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304" r:id="rId2"/>
    <p:sldId id="257" r:id="rId3"/>
    <p:sldId id="375" r:id="rId4"/>
    <p:sldId id="455" r:id="rId5"/>
    <p:sldId id="368" r:id="rId6"/>
    <p:sldId id="397" r:id="rId7"/>
    <p:sldId id="456" r:id="rId8"/>
    <p:sldId id="414" r:id="rId9"/>
    <p:sldId id="457" r:id="rId10"/>
    <p:sldId id="382" r:id="rId11"/>
    <p:sldId id="458" r:id="rId12"/>
    <p:sldId id="459" r:id="rId13"/>
    <p:sldId id="460" r:id="rId14"/>
    <p:sldId id="391" r:id="rId15"/>
    <p:sldId id="463" r:id="rId16"/>
    <p:sldId id="462" r:id="rId17"/>
    <p:sldId id="343" r:id="rId18"/>
    <p:sldId id="464" r:id="rId19"/>
    <p:sldId id="390" r:id="rId20"/>
    <p:sldId id="466" r:id="rId21"/>
    <p:sldId id="468" r:id="rId22"/>
    <p:sldId id="467" r:id="rId23"/>
    <p:sldId id="469" r:id="rId24"/>
    <p:sldId id="470" r:id="rId25"/>
    <p:sldId id="465" r:id="rId26"/>
    <p:sldId id="454" r:id="rId27"/>
    <p:sldId id="399" r:id="rId28"/>
    <p:sldId id="400" r:id="rId29"/>
    <p:sldId id="471" r:id="rId30"/>
    <p:sldId id="472" r:id="rId31"/>
    <p:sldId id="480" r:id="rId32"/>
    <p:sldId id="481" r:id="rId33"/>
    <p:sldId id="446" r:id="rId34"/>
    <p:sldId id="482" r:id="rId35"/>
    <p:sldId id="483" r:id="rId36"/>
    <p:sldId id="485" r:id="rId37"/>
    <p:sldId id="484" r:id="rId38"/>
    <p:sldId id="403" r:id="rId39"/>
    <p:sldId id="475" r:id="rId40"/>
    <p:sldId id="488" r:id="rId41"/>
    <p:sldId id="489" r:id="rId42"/>
    <p:sldId id="487" r:id="rId43"/>
    <p:sldId id="490" r:id="rId44"/>
    <p:sldId id="402" r:id="rId45"/>
    <p:sldId id="474" r:id="rId46"/>
    <p:sldId id="491" r:id="rId47"/>
    <p:sldId id="492" r:id="rId48"/>
    <p:sldId id="404" r:id="rId49"/>
    <p:sldId id="476" r:id="rId50"/>
    <p:sldId id="413" r:id="rId51"/>
    <p:sldId id="493" r:id="rId52"/>
    <p:sldId id="478" r:id="rId53"/>
    <p:sldId id="494" r:id="rId54"/>
    <p:sldId id="479" r:id="rId55"/>
    <p:sldId id="339" r:id="rId56"/>
    <p:sldId id="337" r:id="rId57"/>
    <p:sldId id="336" r:id="rId58"/>
    <p:sldId id="333" r:id="rId59"/>
    <p:sldId id="297" r:id="rId60"/>
    <p:sldId id="318" r:id="rId61"/>
    <p:sldId id="314" r:id="rId62"/>
    <p:sldId id="296" r:id="rId63"/>
    <p:sldId id="302" r:id="rId64"/>
    <p:sldId id="313" r:id="rId65"/>
    <p:sldId id="315" r:id="rId66"/>
    <p:sldId id="320" r:id="rId67"/>
    <p:sldId id="321" r:id="rId68"/>
    <p:sldId id="316" r:id="rId69"/>
    <p:sldId id="310" r:id="rId70"/>
    <p:sldId id="322" r:id="rId71"/>
    <p:sldId id="311" r:id="rId72"/>
    <p:sldId id="295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8" autoAdjust="0"/>
    <p:restoredTop sz="93792" autoAdjust="0"/>
  </p:normalViewPr>
  <p:slideViewPr>
    <p:cSldViewPr snapToGrid="0" showGuides="1">
      <p:cViewPr varScale="1">
        <p:scale>
          <a:sx n="64" d="100"/>
          <a:sy n="64" d="100"/>
        </p:scale>
        <p:origin x="111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4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2 350 7832 0 0,'-2'0'2165'0'0,"2"-12"95"0"0,1 10-1972 0 0,0-1 0 0 0,-1 0 0 0 0,0 1 1 0 0,2 0-1 0 0,-1 0 0 0 0,-1-1 0 0 0,2 1 0 0 0,-1 0 1 0 0,1 0-1 0 0,-1-1 0 0 0,4-2 0 0 0,5-11 658 0 0,29-62 1295 0 0,5-1-1513 0 0,-40 70-705 0 0,2 1 0 0 0,-1-1-1 0 0,1 1 1 0 0,1 0 0 0 0,-1 0 0 0 0,1 1 0 0 0,0 0-1 0 0,0 0 1 0 0,10-5 0 0 0,22-14 158 0 0,-38 25-182 0 0,0 1 0 0 0,1-1 1 0 0,-2 1-1 0 0,1-1 0 0 0,0 0 0 0 0,0 1 1 0 0,0-1-1 0 0,0 0 0 0 0,0 0 0 0 0,-1 1 1 0 0,1-1-1 0 0,0 0 0 0 0,0 0 0 0 0,-1 0 1 0 0,0 0-1 0 0,1 0 0 0 0,0 0 0 0 0,0-1 1 0 0,-1 2-2 0 0,0-1 0 0 0,0 1 0 0 0,0 0 0 0 0,0 0 0 0 0,0 0 0 0 0,0 0 0 0 0,0 0 0 0 0,0 0 0 0 0,0 0 0 0 0,0-1 0 0 0,0 1 1 0 0,0 0-1 0 0,0 0 0 0 0,0 0 0 0 0,0 0 0 0 0,0 0 0 0 0,0 0 0 0 0,0 0 0 0 0,1 0 0 0 0,-1 0 0 0 0,0 0 0 0 0,0 0 0 0 0,0 0 0 0 0,0 0 0 0 0,0 0 0 0 0,0 0 0 0 0,0 0 1 0 0,1 0-1 0 0,-1 0 0 0 0,0 0 0 0 0,0 0 0 0 0,0 0 0 0 0,0 0 0 0 0,0 0 0 0 0,0 0 0 0 0,1 0 0 0 0,-1 0 0 0 0,0 0 0 0 0,9-1-38 0 0,-2 1 86 0 0,-5 1-35 0 0,-1-1-4 0 0,1 0 1 0 0,-1 0-1 0 0,0 1 0 0 0,0-1 0 0 0,1 1 0 0 0,-1-1 1 0 0,0 0-1 0 0,0 1 0 0 0,0-1 0 0 0,2 2 0 0 0,0 4-22 0 0,-2-3 10 0 0,0-1 1 0 0,0-1 0 0 0,-1 0 0 0 0,1 1 0 0 0,-1-2 0 0 0,1 2 0 0 0,-1-1 0 0 0,1 0 0 0 0,-1 1 0 0 0,0-1 0 0 0,0 1 0 0 0,0-2 0 0 0,0 2 0 0 0,0-1 0 0 0,0 1 0 0 0,0-1 0 0 0,0 2 0 0 0,-1 3 9 0 0,0 5 35 0 0,0-1 1 0 0,-1 1-1 0 0,-5 19 0 0 0,4-18-22 0 0,0 1 1 0 0,-1 15-1 0 0,0-4 31 0 0,0 7 22 0 0,4-22-49 0 0,0 0 0 0 0,-2 1 0 0 0,1-1 0 0 0,-3 12-1 0 0,-5 21 99 0 0,-6 16 16 0 0,-18 43 83 0 0,17-34-155 0 0,5-15 115 0 0,9-45-115 0 0,1-6 576 0 0,1-9-476 0 0,-1 3-149 0 0,2 0 0 0 0,-1 0 1 0 0,1 0-1 0 0,-1 0 0 0 0,1 1 1 0 0,0-1-1 0 0,0 0 0 0 0,1 0 0 0 0,2-6 1 0 0,3-8-11 0 0,-3 5-5 0 0,-1 4 0 0 0,7-18 0 0 0,-8 23-40 0 0,-1-1 1 0 0,1 1-1 0 0,-1 0 0 0 0,0 0 0 0 0,1-7 0 0 0,2-18-217 0 0,6 6 80 0 0,-6 15 113 0 0,-1 1 1 0 0,2-10-1 0 0,-3 8 13 0 0,13-46-106 0 0,-10 40 174 0 0,1 0 9 0 0,0 1 1 0 0,13-26-1 0 0,41-70-38 0 0,-50 98-7 0 0,0 0-1 0 0,13-12 1 0 0,-17 18 17 0 0,7-3 2 0 0,-7 6 0 0 0,-5 3 0 0 0,0 1 0 0 0,-1-1 0 0 0,1 1 0 0 0,-1-1 0 0 0,0 1 0 0 0,1 0 0 0 0,0 0 0 0 0,-1 0 0 0 0,1 0 0 0 0,-1 0 0 0 0,0 0 0 0 0,1-1 0 0 0,0 1 0 0 0,0 0 0 0 0,-1 0 0 0 0,0 0 0 0 0,1 0 0 0 0,1 0 0 0 0,-1 1 0 0 0,3-2-10 0 0,-3 1-33 0 0,5-3 33 0 0,-6 3 10 0 0,0 0 0 0 0,1 0 0 0 0,-1-1 0 0 0,0 1 0 0 0,1 0 0 0 0,-1 0 0 0 0,1 0 0 0 0,-1 0 0 0 0,0 0 0 0 0,0 0 0 0 0,0 0 0 0 0,0 0 0 0 0,1 0 0 0 0,-1 0 0 0 0,1 0 0 0 0,-1 0 0 0 0,0 0 0 0 0,1 0 0 0 0,-1 0 0 0 0,0 0 0 0 0,0 0 0 0 0,0 1 0 0 0,1-1 0 0 0,-1 0 0 0 0,1 0 0 0 0,7 3-1 0 0,-4-2 0 0 0,0 1 3 0 0,8 10-13 0 0,-10-10 5 0 0,-1 0 1 0 0,1 1 0 0 0,-1-1 0 0 0,0 0-1 0 0,1 0 1 0 0,-2 1 0 0 0,2 0 0 0 0,-1-1-1 0 0,-1 1 1 0 0,1 3 0 0 0,3 29 12 0 0,-2-13-10 0 0,-2-20 4 0 0,0 1 0 0 0,0 0-1 0 0,0 0 1 0 0,0-1 0 0 0,-1 6-1 0 0,-1 9 87 0 0,0 18-106 0 0,-8 45-1 0 0,6-46 54 0 0,0-11 43 0 0,2-13-41 0 0,0 0-1 0 0,1 14 1 0 0,0-16-11 0 0,0 1 0 0 0,-3 11 0 0 0,3-13-2 0 0,0-1 0 0 0,0 0 1 0 0,0 1-1 0 0,1 13 1 0 0,1-17-20 0 0,-1 0 1 0 0,0 0 0 0 0,0 0 0 0 0,-1 0-1 0 0,0 4 1 0 0,0 0 42 0 0,0 0 0 0 0,0 10 0 0 0,1-16 482 0 0,-1-2-462 0 0,0-3-63 0 0,-1 0 1 0 0,2 0-1 0 0,-1 0 0 0 0,0 0 1 0 0,0-1-1 0 0,1 1 0 0 0,0 0 0 0 0,0-5 1 0 0,6-38 43 0 0,-1 12 6 0 0,-4 26-54 0 0,1 0 0 0 0,0 0 0 0 0,6-15 0 0 0,2-7 0 0 0,-2 4-36 0 0,1-1 0 0 0,3 1 0 0 0,-1 0 0 0 0,2 1 0 0 0,25-37 0 0 0,-33 55 31 0 0,2 1 0 0 0,12-13 0 0 0,-13 13-33 0 0,-1 3 18 0 0,0 0 0 0 0,0 0-1 0 0,1 1 1 0 0,0 0 0 0 0,0 0 0 0 0,11-4 0 0 0,-4 5 6 0 0,-9 2 16 0 0,-3-1-2 0 0,0 1 1 0 0,-1 0-1 0 0,1 0 1 0 0,0-1 0 0 0,0 1-1 0 0,0 0 1 0 0,0 0 0 0 0,0 0-1 0 0,-1 1 1 0 0,1-1 0 0 0,1 0-1 0 0,-2 0 1 0 0,1 1 0 0 0,0-1-1 0 0,0 0 1 0 0,-1 0-1 0 0,1 0 1 0 0,0 1 0 0 0,0-1-1 0 0,-1 1 1 0 0,1 0 0 0 0,1 0-1 0 0,-1 0 76 0 0,3 7 0 0 0,-3-3-87 0 0,1 0-1 0 0,-1-1 0 0 0,1 2 1 0 0,-1-2-1 0 0,-1 1 1 0 0,1 1-1 0 0,-1-2 0 0 0,0 1 1 0 0,0 1-1 0 0,-1-2 1 0 0,1 1-1 0 0,0 1 0 0 0,-4 6 1 0 0,-6 30 177 0 0,7-24-62 0 0,-7 18 0 0 0,-20 63-79 0 0,14-46 178 0 0,11-34-59 0 0,1-1 0 0 0,-4 36 0 0 0,8-43-103 0 0,0-1-1 0 0,0 1 0 0 0,2 10 0 0 0,-1-17-29 0 0,-1 0 0 0 0,1 1 0 0 0,0-1 0 0 0,0 0-1 0 0,1 0 1 0 0,-1 0 0 0 0,2 0 0 0 0,-2 0 0 0 0,1 0-1 0 0,4 4 1 0 0,-6-7-15 0 0,2 1-1 0 0,-1-2 1 0 0,1 2-1 0 0,-1-1 1 0 0,1 0-1 0 0,-1 1 1 0 0,1-2-1 0 0,0 1 1 0 0,0 0-1 0 0,-1 0 1 0 0,1-1 0 0 0,0 1-1 0 0,0 0 1 0 0,0-1-1 0 0,0 1 1 0 0,-1-1-1 0 0,2 0 1 0 0,-2 0-1 0 0,1 0 1 0 0,1 0-1 0 0,-2 0 1 0 0,1 0-1 0 0,2-1 1 0 0,2-1-103 0 0,0 1 0 0 0,0-1 0 0 0,0 0 0 0 0,0 0 0 0 0,10-7 0 0 0,3-2-1056 0 0,-3-1-357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9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1 138 2304 0 0,'0'-2'167'0'0,"3"-3"841"0"0,1 0 0 0 0,-1 0 0 0 0,1 0 0 0 0,0 0 0 0 0,0 0 0 0 0,0 1 0 0 0,1 0 0 0 0,-1 0 1 0 0,7-4-1 0 0,5-5-587 0 0,-5 5 70 0 0,0 0 1 0 0,21-10-1 0 0,-26 15-366 0 0,8-4 130 0 0,1 0 0 0 0,1 1 0 0 0,-1 1 0 0 0,18-3 1 0 0,-29 7-248 0 0,-1 0 0 0 0,1 1 0 0 0,0 0 0 0 0,-1 0 0 0 0,0 0 0 0 0,0 0 0 0 0,1 1 1 0 0,-1 0-1 0 0,1-1 0 0 0,-1 1 0 0 0,1 0 0 0 0,5 3 0 0 0,7 2 15 0 0,-12-5-19 0 0,0 1 0 0 0,0 1 0 0 0,0 0 1 0 0,0-1-1 0 0,-1 1 0 0 0,1 0 0 0 0,0 0 1 0 0,-1 1-1 0 0,0-1 0 0 0,0 0 0 0 0,0 1 1 0 0,-1 0-1 0 0,1 0 0 0 0,2 6 1 0 0,-2-3-5 0 0,-2-3 0 0 0,1 0 0 0 0,0 1 0 0 0,-1-1 0 0 0,0 1 0 0 0,0 0 0 0 0,0-1 0 0 0,-1 1 0 0 0,0 8 0 0 0,-1 2 30 0 0,0 0 74 0 0,0 0 1 0 0,-2 0-1 0 0,-3 15 1 0 0,3-19 42 0 0,0-1 1 0 0,-1-1 0 0 0,0 0 0 0 0,0 1 0 0 0,-2-1 0 0 0,1 0 0 0 0,-9 12 0 0 0,7-13 28 0 0,5-4-83 0 0,0-1 0 0 0,-1 0 0 0 0,0 0 0 0 0,0 0 1 0 0,0 0-1 0 0,0-1 0 0 0,0 1 0 0 0,0-1 0 0 0,0 0 0 0 0,-5 3 0 0 0,-1-2 187 0 0,0 0-1 0 0,0 0 1 0 0,0 0-1 0 0,0-1 0 0 0,-1-1 1 0 0,1 1-1 0 0,0-1 0 0 0,-15-1 1 0 0,16 0-108 0 0,1-1 0 0 0,0 0 0 0 0,-1 0 0 0 0,2-1 0 0 0,-2 1 1 0 0,1-2-1 0 0,1 0 0 0 0,-1 1 0 0 0,0-1 0 0 0,0-1 0 0 0,-9-6 0 0 0,13 8-170 0 0,-1-1 1 0 0,1 0-1 0 0,0-1 0 0 0,0 1 0 0 0,0-1 0 0 0,1 1 1 0 0,0-1-1 0 0,-1 1 0 0 0,1-2 0 0 0,0 1 0 0 0,0 1 0 0 0,1-2 1 0 0,-1 1-1 0 0,1 0 0 0 0,0-1 0 0 0,0-4 0 0 0,0 2-208 0 0,0 0 0 0 0,1 0 0 0 0,0 0-1 0 0,1 0 1 0 0,0 0 0 0 0,-1 0 0 0 0,2 0-1 0 0,-1 0 1 0 0,5-9 0 0 0,4-13-2590 0 0,-3 16-4018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3:23.5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12464 0 0,'30'13'339'0'0,"-1"1"1"0"0,35 24 0 0 0,8 3-7 0 0,123 65-382 0 0,73 36-96 0 0,-76-53-51 0 0,566 283 2 0 0,-258-97 140 0 0,-113-70 41 0 0,-77-41 30 0 0,-267-141-2 0 0,251 143 108 0 0,195 129 5 0 0,-144-98-129 0 0,-221-128 22 0 0,347 180-661 0 0,-306-169-3924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13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6044 1221 8752 0 0,'-6'-6'909'0'0,"5"4"-888"0"0,0 0-1 0 0,0 0 1 0 0,0-1 0 0 0,1 1 0 0 0,-1 0-1 0 0,1-1 1 0 0,-1 1 0 0 0,1 0-1 0 0,0-1 1 0 0,0 1 0 0 0,0-1-1 0 0,0 1 1 0 0,1-3 0 0 0,-1 2 53 0 0,1-1 1 0 0,-1 1-1 0 0,0-1 0 0 0,-1 1 1 0 0,1 0-1 0 0,-2-7 1 0 0,2 8-34 0 0,-1 0 0 0 0,1 0 0 0 0,-1 0 0 0 0,1 0 0 0 0,0-1 1 0 0,0 1-1 0 0,0 0 0 0 0,0 0 0 0 0,1-4 0 0 0,-2-16 220 0 0,-5 5-80 0 0,4 12-117 0 0,0 1 1 0 0,1 0 0 0 0,0-1-1 0 0,-1 1 1 0 0,2-1-1 0 0,-2-9 1 0 0,2 3 146 0 0,-2-1 0 0 0,1 0 0 0 0,-1 1 0 0 0,-1-1 0 0 0,0 1 0 0 0,-1 0 0 0 0,0 0 0 0 0,0 0 0 0 0,-1 0 0 0 0,-1 1 0 0 0,0-1 0 0 0,-14-17 0 0 0,7 13 261 0 0,0 0 1 0 0,-13-21 0 0 0,-6-9 92 0 0,17 23-282 0 0,-7-7 49 0 0,-13-10 41 0 0,25 27-207 0 0,0 0 1 0 0,-1 1-1 0 0,-1 1 1 0 0,-24-19-1 0 0,6 7-32 0 0,21 14-89 0 0,0 2 0 0 0,-19-12-1 0 0,6 7 28 0 0,0-1 0 0 0,1-1 0 0 0,-34-26 0 0 0,46 31-59 0 0,-1 1-1 0 0,-1 0 0 0 0,1 1 1 0 0,-1 0-1 0 0,-12-4 0 0 0,-33-20-3 0 0,28 11 24 0 0,-36-17-1 0 0,-2-5 98 0 0,49 29 60 0 0,0 1 0 0 0,-33-15 0 0 0,32 18-77 0 0,-26-17 0 0 0,29 17-136 0 0,0-1-1 0 0,-21-7 1 0 0,-205-55 171 0 0,85 28 72 0 0,10 10-94 0 0,-29-6-54 0 0,148 36-56 0 0,1 0 0 0 0,-1 2 0 0 0,1 1 1 0 0,-50 6-1 0 0,56-3 11 0 0,-10 1-9 0 0,-37 11 1 0 0,-156 44 98 0 0,-128 31-63 0 0,312-79-42 0 0,-42 14-14 0 0,-113 36 56 0 0,-164 81 19 0 0,328-130-72 0 0,-102 55-1 0 0,-134 59 147 0 0,201-88-88 0 0,35-19-30 0 0,-39 16 0 0 0,15-8 1 0 0,-79 54 0 0 0,97-58-26 0 0,14-11 9 0 0,-38 16 1 0 0,41-20-5 0 0,0 0 0 0 0,1 2 1 0 0,-30 20-1 0 0,-100 75 73 0 0,59-43-36 0 0,27-14-46 0 0,36-26 0 0 0,-36 22 0 0 0,-22 13 0 0 0,-30 18 0 0 0,-78 48 42 0 0,68-40 34 0 0,2 3 9 0 0,37-26-32 0 0,15-15 25 0 0,-108 88 0 0 0,154-113-61 0 0,11-9-9 0 0,0 0 1 0 0,0-1 0 0 0,-1 0 0 0 0,-30 14-1 0 0,31-17-8 0 0,1 0 0 0 0,-17 12 0 0 0,17-10 0 0 0,-1-1 0 0 0,-17 9 0 0 0,-97 50 0 0 0,122-65 11 0 0,-6 6-86 0 0,-1 1-101 0 0,-4-4-4174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14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892 1 3680 0 0,'0'0'284'0'0,"-2"1"-27"0"0,-4 4 462 0 0,1 1-1 0 0,0-1 1 0 0,0 1-1 0 0,0 0 1 0 0,1 0-1 0 0,-8 14 1 0 0,-17 21 1036 0 0,-54 65 1088 0 0,56-68-1888 0 0,-39 40 1 0 0,36-45-442 0 0,-2-2 1 0 0,-56 41-1 0 0,26-26-174 0 0,38-26-211 0 0,-1-2 0 0 0,-36 20 0 0 0,12-14-11 0 0,-57 33 173 0 0,79-44-247 0 0,22-11-40 0 0,0 0 0 0 0,0 1 0 0 0,1-1 0 0 0,-9 7 0 0 0,-37 20-4 0 0,27-15 0 0 0,10-8 0 0 0,2 5 0 0 0,10-10 0 0 0,1-1 0 0 0,-1 1 0 0 0,0-1 0 0 0,1 1 0 0 0,-1 0 0 0 0,1-1 0 0 0,-1 1 0 0 0,0 0 0 0 0,1 0 0 0 0,0-1 0 0 0,-1 1 0 0 0,1 0 0 0 0,-1 0 0 0 0,1 0 0 0 0,0-1 0 0 0,0 1 0 0 0,-1 0 0 0 0,1 0 0 0 0,0 0 0 0 0,0 0 0 0 0,0 0 0 0 0,0 0-1 0 0,0-1 1 0 0,0 1 0 0 0,0 0 0 0 0,0 0 0 0 0,0 0 0 0 0,1 1 0 0 0,0 0-11 0 0,-1 1 8 0 0,1-1-1 0 0,-1 1 0 0 0,1-1 1 0 0,0 0-1 0 0,0 1 0 0 0,0-1 0 0 0,0 0 1 0 0,1 0-1 0 0,-1 1 0 0 0,1-1 1 0 0,-1 0-1 0 0,1-1 0 0 0,-1 1 0 0 0,1 0 1 0 0,0 0-1 0 0,0-1 0 0 0,0 1 1 0 0,4 1-1 0 0,-6-2 1 0 0,1-1 0 0 0,-1 0 0 0 0,1 1 1 0 0,-1-1-1 0 0,1 0 0 0 0,-1 1 0 0 0,0-1 0 0 0,1 1 1 0 0,-1-1-1 0 0,0 0 0 0 0,1 1 0 0 0,-1-1 1 0 0,0 1-1 0 0,1-1 0 0 0,-1 1 0 0 0,0-1 0 0 0,0 1 1 0 0,1 0-1 0 0,1 4 2 0 0,39 28 1 0 0,-30-25 0 0 0,0-1 0 0 0,25 13 0 0 0,1 0-66 0 0,30 24 63 0 0,-26-16 68 0 0,65 33 1 0 0,68 34 199 0 0,-141-78-196 0 0,-26-14-57 0 0,-1 0 0 0 0,0 0-1 0 0,1 1 1 0 0,-2 0 0 0 0,9 6 0 0 0,3 4 65 0 0,36 22-1 0 0,-14-11 38 0 0,10 2 112 0 0,-49-26-206 0 0,1-1-1 0 0,0 1 1 0 0,0-1-1 0 0,0 1 1 0 0,0-1-1 0 0,0 1 0 0 0,-1-1 1 0 0,1 1-1 0 0,0-1 1 0 0,0 0-1 0 0,0 0 1 0 0,0 1-1 0 0,0-1 1 0 0,2 0-1 0 0,-1 0 6 0 0,0-1 1 0 0,0 1-1 0 0,-1-1 0 0 0,1 1 1 0 0,0-1-1 0 0,0 0 1 0 0,0 1-1 0 0,-1-1 0 0 0,1 0 1 0 0,0 0-1 0 0,-1 0 0 0 0,3-3 1 0 0,-1 1-6 0 0,0 1 0 0 0,0-1-1 0 0,-1 0 1 0 0,0 0 0 0 0,1-1 0 0 0,-1 1 0 0 0,0 0 0 0 0,-1-1 0 0 0,1 1 0 0 0,0-1 0 0 0,-1 0 0 0 0,0 1 0 0 0,0-1-1 0 0,0 0 1 0 0,0 0 0 0 0,-1 1 0 0 0,1-6 0 0 0,6-28 64 0 0,-3 21-65 0 0,-2 0 0 0 0,0 0 0 0 0,-1-1 0 0 0,0 1 0 0 0,-3-26-1 0 0,1-2 5 0 0,-1 18-10 0 0,0 1-1 0 0,-7-30 1 0 0,-2-20 24 0 0,-14-109 16 0 0,13 102-55 0 0,-2-34 15 0 0,10 51 11 0 0,-2-63 5 0 0,-1 50-29 0 0,6 66 0 0 0,1 12 0 0 0,0 0 0 0 0,0 0 0 0 0,0 0 0 0 0,0-1 0 0 0,0 1 0 0 0,0 0 0 0 0,0 0 0 0 0,0 0 0 0 0,0 0 0 0 0,0 0 0 0 0,0 0 0 0 0,0-1 0 0 0,0 1 0 0 0,0 0 0 0 0,0 0 0 0 0,0 0 0 0 0,0 0 0 0 0,0 0 0 0 0,0 0 0 0 0,0-1 0 0 0,-1 1 0 0 0,1 0 0 0 0,0 0 0 0 0,0 0 0 0 0,0 0 0 0 0,0 0 0 0 0,0 0 0 0 0,0 0 0 0 0,0 0 0 0 0,-1 0 0 0 0,1 0 0 0 0,0 0 0 0 0,0 0 0 0 0,0 0 0 0 0,0 0 0 0 0,0-1 0 0 0,0 1 0 0 0,-1 0 0 0 0,1 0 0 0 0,0 0 0 0 0,0 0 0 0 0,0 0 0 0 0,0 1 0 0 0,0-1 0 0 0,-1 0 0 0 0,1 0 0 0 0,0 0 0 0 0,0 0 0 0 0,0 0 0 0 0,0 0 0 0 0,0 0 0 0 0,0 0 0 0 0,-1 0 0 0 0,1 0 0 0 0,0 0 0 0 0,0 0 0 0 0,0 0 0 0 0,0 0 0 0 0,0 1 0 0 0,0-1 0 0 0,0 0 0 0 0,0 0 0 0 0,0 0 0 0 0,-1 0 0 0 0,1 0 0 0 0,0 1 0 0 0,-4 5 0 0 0,4-6 0 0 0,-6 20 0 0 0,0 0 0 0 0,1 1 0 0 0,-2 26 0 0 0,-1 80 0 0 0,3-41 0 0 0,-5 58-15 0 0,-16 169-34 0 0,6-216 113 0 0,17-86-53 0 0,-10-22 42 0 0,4-2-53 0 0,0 1 0 0 0,2-1 0 0 0,-1 0 0 0 0,2-1 0 0 0,-1 0 0 0 0,2 0 0 0 0,0 0 0 0 0,-5-24 0 0 0,-10-29 0 0 0,-12-31 0 0 0,21 58 0 0 0,-23-54 0 0 0,31 89 0 0 0,0 0 0 0 0,0 0 0 0 0,0 0-1 0 0,0 1 1 0 0,0-1 0 0 0,-1 1 0 0 0,0 0 0 0 0,0 0-1 0 0,0 0 1 0 0,-1 0 0 0 0,-4-3 0 0 0,7 6 0 0 0,0 0 1 0 0,0 0-1 0 0,0 0 0 0 0,0 0 1 0 0,-1 0-1 0 0,1 0 1 0 0,0 1-1 0 0,0-1 1 0 0,-1 1-1 0 0,1-1 0 0 0,0 1 1 0 0,0 0-1 0 0,-1 0 1 0 0,1 0-1 0 0,0 0 1 0 0,-1 1-1 0 0,1-1 0 0 0,0 0 1 0 0,0 1-1 0 0,-1 0 1 0 0,1-1-1 0 0,0 1 1 0 0,0 0-1 0 0,0 0 0 0 0,0 0 1 0 0,0 1-1 0 0,0-1 1 0 0,0 0-1 0 0,0 1 1 0 0,-1 1-1 0 0,-23 17 22 0 0,22-18-19 0 0,0 1 0 0 0,0 0-1 0 0,0 0 1 0 0,1 0-1 0 0,-1 0 1 0 0,1 1-1 0 0,0-1 1 0 0,-1 1 0 0 0,2 0-1 0 0,-1 0 1 0 0,-4 9-1 0 0,0 7-2 0 0,2 1 0 0 0,0 0 0 0 0,1 0 0 0 0,2 0 0 0 0,-1 37 0 0 0,-1-5 0 0 0,4-29-15 0 0,3 42-1 0 0,-1-41 0 0 0,-2 46-1 0 0,-2-59-76 0 0,1 0-1 0 0,1 0 0 0 0,0 1 1 0 0,0-1-1 0 0,1 0 0 0 0,1 0 1 0 0,4 16-1 0 0,0-7-741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28.54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1501 385 2304 0 0,'-25'-41'224'0'0,"18"24"590"0"0,-1 0 1 0 0,-1 0-1 0 0,0 1 0 0 0,-1 1 1 0 0,-1 0-1 0 0,0 0 0 0 0,-1 1 1 0 0,-24-22-1 0 0,-15-8 807 0 0,37 30-1300 0 0,-2 0-1 0 0,0 1 1 0 0,0 1-1 0 0,-1 0 1 0 0,0 1-1 0 0,-1 1 1 0 0,-33-14-1 0 0,32 18-154 0 0,1 0 0 0 0,-1 2 1 0 0,0 0-1 0 0,0 1 0 0 0,0 1 0 0 0,-1 0 0 0 0,1 2 0 0 0,0 0 0 0 0,-34 5 1 0 0,47-4-120 0 0,-139 36 755 0 0,123-29-717 0 0,0 0-1 0 0,1 1 1 0 0,0 1-1 0 0,-28 19 0 0 0,0 3 38 0 0,-17 11-20 0 0,2 4-1 0 0,-70 64 1 0 0,94-70-89 0 0,1 2 0 0 0,3 2 0 0 0,1 1 0 0 0,3 1 0 0 0,-40 78-1 0 0,59-97-29 0 0,2 0-1 0 0,0 0 0 0 0,3 1 1 0 0,0 0-1 0 0,2 1 0 0 0,1 0 1 0 0,1 0-1 0 0,2 0 0 0 0,0 1 1 0 0,4 31-1 0 0,4-25-15 0 0,0 0 1 0 0,3 0 0 0 0,19 52-1 0 0,-21-70 18 0 0,1 0-1 0 0,2-1 0 0 0,0 0 0 0 0,0-1 0 0 0,2 0 0 0 0,0 0 0 0 0,1-1 0 0 0,1-1 0 0 0,0 0 0 0 0,1-1 1 0 0,0-1-1 0 0,1 0 0 0 0,27 15 0 0 0,-23-17-13 0 0,0-1-1 0 0,25 7 1 0 0,10 5-11 0 0,-35-13 29 0 0,1 0 0 0 0,0-2 1 0 0,0 0-1 0 0,36 7 0 0 0,80 12 1 0 0,38 6-44 0 0,64 32 55 0 0,-146-36-2 0 0,-32-11 1 0 0,109 35 0 0 0,-127-37 0 0 0,-28-11 0 0 0,1 2 0 0 0,-1-1 0 0 0,-1 2 0 0 0,17 9 0 0 0,1 2 31 0 0,47 20-1 0 0,-69-34-27 0 0,75 41 51 0 0,-61-35-43 0 0,11 5 10 0 0,-1 2 0 0 0,42 26 0 0 0,-27-14-2 0 0,-35-22-12 0 0,-1 1 1 0 0,0 0 0 0 0,-1 0-1 0 0,0 1 1 0 0,12 12-1 0 0,19 20 10 0 0,-30-30-9 0 0,-1 1 0 0 0,0-1 0 0 0,-1 2 0 0 0,0 0 0 0 0,11 18-1 0 0,-14-18 3 0 0,-1 1 0 0 0,0 0 0 0 0,-1 1-1 0 0,0-1 1 0 0,-1 1 0 0 0,-1 0-1 0 0,-1 0 1 0 0,0 1 0 0 0,-1-1 0 0 0,0 1-1 0 0,-1-1 1 0 0,-1 1 0 0 0,-2 21-1 0 0,-3-5 39 0 0,-11 42 0 0 0,6-31-10 0 0,6-30-24 0 0,0 0 1 0 0,0 0 0 0 0,-1 0-1 0 0,-1-1 1 0 0,-9 16-1 0 0,-42 55 93 0 0,45-67-91 0 0,-12 14 131 0 0,-49 46 0 0 0,48-51-89 0 0,-57 51 458 0 0,-3-4 0 0 0,-3-3 0 0 0,-99 57 0 0 0,47-48-74 0 0,69-41-285 0 0,29-15-88 0 0,-1-1 0 0 0,-1-2 0 0 0,0-2 0 0 0,-2-2-1 0 0,-67 13 1 0 0,84-25-67 0 0,0-1 0 0 0,1-2 0 0 0,-46-5 0 0 0,40 3-12 0 0,-10-3-133 0 0,-1-1-1 0 0,1-2 1 0 0,1-2 0 0 0,-44-17 0 0 0,27 5-1218 0 0,1-3-1 0 0,-67-39 1 0 0,73 36-248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29.824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1433 1 8752 0 0,'-7'3'85'0'0,"-1"-1"0"0"0,1 1 0 0 0,-1-1 0 0 0,1 0 0 0 0,-1-1 0 0 0,0 0 0 0 0,1 0 1 0 0,-1 0-1 0 0,0-1 0 0 0,0 0 0 0 0,-11-2 0 0 0,-3-1 548 0 0,0 1-1 0 0,0 1 1 0 0,0 1-1 0 0,-35 5 1 0 0,44-4-317 0 0,1 0 0 0 0,-20-1 0 0 0,-19 2 376 0 0,18 3-237 0 0,20-3-261 0 0,0 0 1 0 0,-22 7-1 0 0,-28 8 317 0 0,33-9-243 0 0,0 0-1 0 0,-50 23 0 0 0,58-20-153 0 0,-17 8 53 0 0,0 2 1 0 0,-38 28-1 0 0,38-21-62 0 0,-53 42 46 0 0,43-27-32 0 0,-79 88 0 0 0,113-112-76 0 0,1-1 1 0 0,0 2-1 0 0,2 0 0 0 0,0 1 0 0 0,1 0 0 0 0,2 0 0 0 0,0 1 0 0 0,-9 34 0 0 0,2 9-23 0 0,-1 1 13 0 0,-16 132 0 0 0,32-171-33 0 0,6 48 0 0 0,-2-39 0 0 0,1 4-6 0 0,1 0 0 0 0,3 0-1 0 0,1-1 1 0 0,1-1-1 0 0,3 1 1 0 0,1-2 0 0 0,1 0-1 0 0,3-1 1 0 0,24 40-1 0 0,-32-63 5 0 0,0 0-1 0 0,0-1 0 0 0,1 0 0 0 0,1-1 0 0 0,0 0 0 0 0,0-1 0 0 0,1-1 0 0 0,0 1 0 0 0,1-2 0 0 0,27 13 0 0 0,-1-4-7 0 0,1-3-1 0 0,78 18 0 0 0,11-12 11 0 0,-30-7 54 0 0,-65-10-44 0 0,-18-2 1 0 0,35-3 0 0 0,6 1 21 0 0,169-1-19 0 0,-80-1-16 0 0,61-5 3 0 0,-114 3 0 0 0,-55 5 19 0 0,49 6-1 0 0,15 1 9 0 0,-49-8-28 0 0,-18 0 4 0 0,0 1 0 0 0,0 1 0 0 0,69 14 0 0 0,15 9 49 0 0,55 15 13 0 0,-28 16 2 0 0,-118-43-62 0 0,75 36 42 0 0,-51-23-30 0 0,-32-13 24 0 0,0 1-1 0 0,-1 1 1 0 0,-1 0-1 0 0,0 2 1 0 0,0 0-1 0 0,23 28 1 0 0,-13-15-21 0 0,-16-13-3 0 0,-1 0-1 0 0,0 0 0 0 0,-1 1 1 0 0,-1 1-1 0 0,-1-1 0 0 0,0 2 0 0 0,-1-1 1 0 0,9 36-1 0 0,-4-2 119 0 0,-2 1 0 0 0,7 97 0 0 0,-17-133-50 0 0,-4 34 0 0 0,-1 4-15 0 0,3-32-72 0 0,-1 1 0 0 0,-2-1-1 0 0,0 0 1 0 0,-2 0 0 0 0,0 0-1 0 0,-2-1 1 0 0,-17 37 0 0 0,-58 81 276 0 0,59-108-256 0 0,-2-1 0 0 0,-2-1 0 0 0,-44 39 0 0 0,65-63-18 0 0,-29 25 73 0 0,-2-1-1 0 0,-79 47 1 0 0,-90 26 191 0 0,143-78-94 0 0,-79 20-1 0 0,107-34-119 0 0,-253 48 40 0 0,196-43-88 0 0,-6-3 90 0 0,-179-1 0 0 0,135-10-55 0 0,-235-7-34 0 0,328 0-5 0 0,-1-3 0 0 0,2-2-1 0 0,-1-2 1 0 0,2-2 0 0 0,-68-28 0 0 0,72 22-31 0 0,1-1 0 0 0,2-2 0 0 0,0-1 0 0 0,1-3 0 0 0,-55-48 0 0 0,63 47 5 0 0,2-3 0 0 0,-34-42 0 0 0,30 32-23 0 0,24 30 36 0 0,0-1 0 0 0,1 1-1 0 0,0-2 1 0 0,1 1-1 0 0,0-1 1 0 0,-6-15 0 0 0,8 12-35 0 0,1-1 1 0 0,-6-31-1 0 0,10 42 33 0 0,0-1-1 0 0,1 1 0 0 0,0-1 1 0 0,0 1-1 0 0,1 0 0 0 0,-1-1 1 0 0,1 1-1 0 0,1-1 0 0 0,-1 1 1 0 0,6-12-1 0 0,5-7-55 0 0,1-1-1 0 0,2 2 0 0 0,0 0 1 0 0,2 1-1 0 0,0 1 1 0 0,2 0-1 0 0,0 1 1 0 0,1 1-1 0 0,2 2 1 0 0,0-1-1 0 0,0 2 1 0 0,47-26-1 0 0,-53 35 23 0 0,0 1 0 0 0,1 0 0 0 0,0 2 1 0 0,0 0-1 0 0,0 0 0 0 0,0 2 0 0 0,1 0 0 0 0,-1 1 0 0 0,1 1 0 0 0,0 0 0 0 0,24 3 0 0 0,-25 4 51 0 0,-11-3 4 0 0,0 2 0 0 0,-1-1-1 0 0,1 1 1 0 0,-1 0-1 0 0,0 0 1 0 0,-1 0-1 0 0,1 0 1 0 0,-1 1-1 0 0,0 0 1 0 0,-1 0 0 0 0,1 0-1 0 0,-1 1 1 0 0,0-1-1 0 0,-1 1 1 0 0,0-1-1 0 0,0 1 1 0 0,0 0-1 0 0,-1 0 1 0 0,1 0 0 0 0,-1 12-1 0 0,0 34 63 0 0,-3 63 52 0 0,-1-85-95 0 0,2-5 18 0 0,-2 0 1 0 0,-1 0 0 0 0,-10 36-1 0 0,0-15 63 0 0,-2-1 0 0 0,-2-1 0 0 0,-2-1 0 0 0,-49 80 0 0 0,63-116-93 0 0,-15 24 56 0 0,-38 41-1 0 0,55-69-129 0 0,0 0-1 0 0,0-1 0 0 0,0 0 1 0 0,0 0-1 0 0,0 0 0 0 0,-1 0 0 0 0,-5 2 1 0 0,8-4 11 0 0,-1 0 1 0 0,1 0-1 0 0,0-1 1 0 0,-1 1-1 0 0,1 0 1 0 0,0-1-1 0 0,-1 0 1 0 0,1 1-1 0 0,-1-1 1 0 0,1 0-1 0 0,-1 0 1 0 0,1 0-1 0 0,-1-1 1 0 0,1 1-1 0 0,0-1 1 0 0,-4 0-1 0 0,-13-8-683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30.66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0 1 8752 0 0,'0'0'793'0'0,"3"0"-650"0"0,9 5-109 0 0,0-1 1 0 0,-1 2-1 0 0,0-1 1 0 0,14 10 0 0 0,-12-6 57 0 0,1-1 1 0 0,17 7-1 0 0,-25-13-33 0 0,0 1-1 0 0,0 0 1 0 0,-1 0-1 0 0,9 6 0 0 0,13 8 128 0 0,98 54 696 0 0,6 6 162 0 0,-111-64-978 0 0,-6-4-19 0 0,-1 1 0 0 0,0 0 0 0 0,0 1 1 0 0,-1 1-1 0 0,-1 0 0 0 0,0 0 1 0 0,0 1-1 0 0,-1 1 0 0 0,-1 0 0 0 0,8 15 1 0 0,-12-19 26 0 0,-1 1 1 0 0,0 0 0 0 0,-1 0 0 0 0,0 0-1 0 0,-1 0 1 0 0,0 0 0 0 0,-1 0 0 0 0,0 1-1 0 0,-1-1 1 0 0,0 1 0 0 0,0-1-1 0 0,-1 0 1 0 0,-1 1 0 0 0,0-1 0 0 0,-1 0-1 0 0,0 0 1 0 0,-6 14 0 0 0,3-10 101 0 0,-1-1 0 0 0,-1 0 0 0 0,0 0 0 0 0,-1-1 0 0 0,-17 20 0 0 0,20-27-69 0 0,0 0 0 0 0,0 0 0 0 0,-1-1 0 0 0,0 0 0 0 0,0 0 0 0 0,0 0 0 0 0,0-1 0 0 0,-1 0 0 0 0,0-1 0 0 0,0 1 0 0 0,0-2 0 0 0,-12 4-1 0 0,13-5-70 0 0,0 0-1 0 0,0-1 0 0 0,0 0 0 0 0,0 0 0 0 0,0-1 1 0 0,0 0-1 0 0,0 0 0 0 0,0 0 0 0 0,0-1 0 0 0,0 0 0 0 0,1 0 1 0 0,-1-1-1 0 0,1 0 0 0 0,0 0 0 0 0,-1-1 0 0 0,1 1 1 0 0,1-1-1 0 0,-1-1 0 0 0,1 1 0 0 0,-1-1 0 0 0,-4-5 0 0 0,3 2 10 0 0,0 0-1 0 0,0-1 0 0 0,0 1 0 0 0,1-2 0 0 0,0 1 0 0 0,1-1 0 0 0,0 1 1 0 0,0-1-1 0 0,1-1 0 0 0,1 1 0 0 0,0-1 0 0 0,0 1 0 0 0,-1-12 0 0 0,-4-17-73 0 0,6 31 18 0 0,-1 0 1 0 0,2-1-1 0 0,-2-15 0 0 0,3 13 4 0 0,-1 8-4 0 0,1 1 1 0 0,0 0-1 0 0,0 0 1 0 0,0 0-1 0 0,0 0 1 0 0,0-1-1 0 0,0 1 1 0 0,1 0 0 0 0,-1 0-1 0 0,1 0 1 0 0,-1 0-1 0 0,1 0 1 0 0,0 0-1 0 0,0 0 1 0 0,0 0-1 0 0,0 0 1 0 0,0 0-1 0 0,0 0 1 0 0,1 0 0 0 0,-1 1-1 0 0,0-1 1 0 0,1 0-1 0 0,2-1 1 0 0,3-3-265 0 0,-1 0 0 0 0,1 0-1 0 0,0 1 1 0 0,1 0 0 0 0,-1 1 0 0 0,1 0 0 0 0,0 0 0 0 0,0 0 0 0 0,0 1 0 0 0,1 0 0 0 0,12-2 0 0 0,-7 2-69 0 0,-11 2 0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14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1377 497 2304 0 0,'11'-18'2060'0'0,"-7"12"-1617"0"0,0 0 0 0 0,-1 0 0 0 0,0 0 0 0 0,-1-1 0 0 0,1 1 0 0 0,1-10 0 0 0,9-21 602 0 0,-11 34-956 0 0,-1-1 0 0 0,0 0 1 0 0,-1 0-1 0 0,1-1 0 0 0,-1 1 0 0 0,1 0 0 0 0,-1 0 0 0 0,0 0 0 0 0,-1 0 0 0 0,1 0 0 0 0,-1 0 0 0 0,0 0 0 0 0,0 0 0 0 0,0 0 0 0 0,0 0 0 0 0,-1 0 0 0 0,-1-4 0 0 0,-3-4 233 0 0,0 0-1 0 0,-1 0 1 0 0,-16-22 0 0 0,-27-15 622 0 0,41 40-780 0 0,-1 1 0 0 0,1 0 1 0 0,-1 0-1 0 0,-1 1 0 0 0,0 0 0 0 0,0 1 1 0 0,0 0-1 0 0,-18-6 0 0 0,-12-6 319 0 0,-43-15 313 0 0,49 20-485 0 0,-2 2 73 0 0,0 1 0 0 0,-61-7 0 0 0,15 2-134 0 0,72 13-237 0 0,-1 1-1 0 0,0 0 1 0 0,0 0-1 0 0,0 1 1 0 0,1 0-1 0 0,-1 1 1 0 0,-14 3-1 0 0,-43 6 57 0 0,47-8-37 0 0,1 0 1 0 0,0 2 0 0 0,-33 10 0 0 0,-1 5-22 0 0,27-10 5 0 0,1 1-1 0 0,1 1 0 0 0,0 1 1 0 0,-30 18-1 0 0,52-27-7 0 0,-21 13 3 0 0,0 2 1 0 0,1 0-1 0 0,-42 42 0 0 0,51-44-11 0 0,8-9 0 0 0,0 0 0 0 0,1 1 0 0 0,0 0 0 0 0,0 0 0 0 0,0 1 0 0 0,1-1 0 0 0,-5 12 0 0 0,-2 11-24 0 0,-2 2 8 0 0,1 2 0 0 0,-8 38 0 0 0,15-46 9 0 0,2 0 0 0 0,1 1 0 0 0,1-1 0 0 0,1 1 0 0 0,2 0 0 0 0,0-1 0 0 0,2 1 0 0 0,8 34-1 0 0,1-2 8 0 0,20 79 0 0 0,-26-119 0 0 0,1 0 0 0 0,1-1 0 0 0,1 0 0 0 0,20 33 0 0 0,-5-9 0 0 0,-19-33 0 0 0,0 0 0 0 0,1 0 0 0 0,0-1 0 0 0,1 0 0 0 0,12 14 0 0 0,37 40-22 0 0,-43-46 14 0 0,0-1-1 0 0,2-1 1 0 0,0 0 0 0 0,19 14-1 0 0,-7-8 9 0 0,-9-8 0 0 0,0 0 0 0 0,0-1 0 0 0,22 10 0 0 0,-18-11 21 0 0,1 0 0 0 0,0-2 0 0 0,1-1 0 0 0,-1-1 0 0 0,2-1 0 0 0,38 5 0 0 0,-8-6 179 0 0,-21-2-136 0 0,0 0 0 0 0,-1-2 1 0 0,1-2-1 0 0,59-8 0 0 0,-72 5-2 0 0,-1-1 0 0 0,0-1-1 0 0,0-1 1 0 0,0 0 0 0 0,-1-2-1 0 0,0 0 1 0 0,21-14 0 0 0,-16 6 65 0 0,-1-1 1 0 0,-1-1 0 0 0,-1-1-1 0 0,37-44 1 0 0,-29 26 35 0 0,-2-2 0 0 0,28-52-1 0 0,-54 89-155 0 0,31-54 88 0 0,-3-1 0 0 0,-3-2 0 0 0,21-65 0 0 0,-1-72 26 0 0,-40 162-244 0 0,-2 0 1 0 0,-1 0-1 0 0,-4-61 1 0 0,-1 74-819 0 0,-9-33 0 0 0,1 21-5370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19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4276 0 5064 0 0,'0'0'1145'0'0,"-7"5"231"0"0,-40 32 1459 0 0,-31 31-1503 0 0,29-32-677 0 0,12-9-31 0 0,-46 27 1 0 0,75-51-527 0 0,0 1 1 0 0,-1-1-1 0 0,-16 4 1 0 0,-10 3 180 0 0,3 1-39 0 0,-1-1-1 0 0,0-2 1 0 0,-1-2 0 0 0,1-1 0 0 0,-57 2 0 0 0,70-5-94 0 0,-38 9 1 0 0,-3 2 70 0 0,-85 13 231 0 0,98-17-349 0 0,30-5-34 0 0,-30 3-1 0 0,-28 0-12 0 0,40-3 29 0 0,-63 0-1 0 0,-84-4 275 0 0,121-3-241 0 0,8 2 88 0 0,-93-15-1 0 0,-42-13-21 0 0,15 12-18 0 0,161 16-146 0 0,-118-11 45 0 0,-52-2 16 0 0,156 13-77 0 0,1-2 0 0 0,0 0 0 0 0,-26-9 0 0 0,-47-5 0 0 0,55 9 29 0 0,34 5-18 0 0,0 1 0 0 0,0 0 0 0 0,-20 0-1 0 0,-72 2-10 0 0,99 0 0 0 0,1-1 0 0 0,1 1 0 0 0,0 0 0 0 0,-1 0 0 0 0,1 1 0 0 0,-1-1 0 0 0,1 0 0 0 0,0 0 0 0 0,-1 1 0 0 0,1-1 0 0 0,0 1 0 0 0,-1-1 0 0 0,1 1 0 0 0,-2 1 0 0 0,-27 11 0 0 0,-18 14 0 0 0,46-26 0 0 0,-1 0 0 0 0,1 0 0 0 0,0 0 0 0 0,-1 0 0 0 0,1 1 0 0 0,0-1 0 0 0,0 1 0 0 0,0-1 0 0 0,0 1 0 0 0,0 0 0 0 0,1 0 0 0 0,-1 0 0 0 0,0 0 0 0 0,-1 2 0 0 0,3 0 0 0 0,-4-1 0 0 0,-16 6 0 0 0,14-7 0 0 0,-17 13 0 0 0,-13 19-64 0 0,5-7 64 0 0,29-25 1 0 0,-2 2 1 0 0,-1 16-15 0 0,7 7-41 0 0,-2-15 54 0 0,-1-10 0 0 0,1 0 0 0 0,0-1 0 0 0,0 1 0 0 0,0 0 0 0 0,0 0 0 0 0,0 0 0 0 0,1 0 0 0 0,-1 0 0 0 0,1-1 0 0 0,-1 1 0 0 0,1 0 0 0 0,0 0 0 0 0,-1-1 0 0 0,1 1 0 0 0,0 0 0 0 0,1 1 0 0 0,-1-2 0 0 0,0 0 0 0 0,-1 0-1 0 0,1 0 1 0 0,-1 0-1 0 0,1 0 1 0 0,-1 0-1 0 0,0 0 1 0 0,1 0-1 0 0,-1 0 1 0 0,0 0 0 0 0,0 1-1 0 0,0-1 1 0 0,0 0-1 0 0,0 0 1 0 0,0 0-1 0 0,0 0 1 0 0,0 0-1 0 0,0 0 1 0 0,-1 0 0 0 0,1 0-1 0 0,0 0 1 0 0,-1 0-1 0 0,0 2 1 0 0,2-2-3 0 0,-1 0 0 0 0,0 0 0 0 0,0 0 0 0 0,1 0 0 0 0,-1 0 0 0 0,1 0 0 0 0,-1-1 0 0 0,1 1 0 0 0,-1 0 0 0 0,1 0 1 0 0,0 0-1 0 0,-1 0 0 0 0,1-1 0 0 0,0 1 0 0 0,0 0 0 0 0,1 0 0 0 0,-2 0-1 0 0,5 13 4 0 0,-5 8 0 0 0,0-20 0 0 0,0 0 0 0 0,0 0 0 0 0,-1 0 0 0 0,1 0 0 0 0,1 1 0 0 0,-1-1 0 0 0,0 0 0 0 0,0 0 0 0 0,1 0 0 0 0,0 0 0 0 0,-1 0 0 0 0,1 0 0 0 0,0 0 0 0 0,0 0 0 0 0,1 2 0 0 0,23 37 0 0 0,-10-22 0 0 0,-12-15 0 0 0,0 0 0 0 0,0 0 0 0 0,1-1 0 0 0,-1 1 0 0 0,1-1 0 0 0,5 5 0 0 0,23 16 0 0 0,-7-5 0 0 0,44 26 0 0 0,-18-13 24 0 0,22 13 16 0 0,-54-32-40 0 0,-17-11 0 0 0,0-1 0 0 0,0 1 0 0 0,1 0 0 0 0,-1-1 0 0 0,1 1 0 0 0,-1-1 0 0 0,1 0 0 0 0,5 2 0 0 0,66 23 47 0 0,-54-17-27 0 0,0-2 0 0 0,1 0 1 0 0,30 6-1 0 0,-43-12-14 0 0,-1 1-1 0 0,1 0 1 0 0,12 6-1 0 0,17 5 27 0 0,6 0-20 0 0,-19-6-13 0 0,35 7 0 0 0,60 13 55 0 0,-80-18-41 0 0,7 0-16 0 0,167 18 185 0 0,-81-10-89 0 0,-53-8-40 0 0,22-2-21 0 0,4 0 0 0 0,112-17 32 0 0,-113-12-64 0 0,-91 20 4 0 0,-2 1 8 0 0,0 0 0 0 0,0-1 0 0 0,-1 0 0 0 0,18-7 0 0 0,-23 8-12 0 0,0-1 0 0 0,-1 1 0 0 0,1 0 0 0 0,0 0 0 0 0,1 0 0 0 0,-1 1 0 0 0,6-1 0 0 0,16-1 0 0 0,-8 0-8 0 0,-14 2 14 0 0,0-1 1 0 0,0 0 0 0 0,0 0-1 0 0,0 0 1 0 0,0 0-1 0 0,0-1 1 0 0,-1 0 0 0 0,1 0-1 0 0,0 0 1 0 0,5-4-1 0 0,14 0 58 0 0,-18 3-53 0 0,-3 2 32 0 0,4-2-9 0 0,-5 2 452 0 0,-2 2-673 0 0,-2 3 186 0 0,0-1 0 0 0,0 1 0 0 0,0-1 1 0 0,0 0-1 0 0,-1 0 0 0 0,1 0 0 0 0,-1 0 0 0 0,-3 2 0 0 0,-6 8 52 0 0,5-4-42 0 0,-1 0 0 0 0,0-1 1 0 0,0 0-1 0 0,0-1 0 0 0,-1 0 1 0 0,-1 0-1 0 0,-17 10 0 0 0,23-15-3 0 0,-1 1-1 0 0,1 0 0 0 0,0 0 0 0 0,1 0 1 0 0,-1 0-1 0 0,-5 6 0 0 0,-18 15 22 0 0,8-13-11 0 0,0-1 0 0 0,0-1 0 0 0,-37 12 0 0 0,38-15 11 0 0,-32 6 0 0 0,-2 3-14 0 0,-5 0-16 0 0,2-6 45 0 0,1 1-1 0 0,-60 22 0 0 0,17-6 25 0 0,0 1-45 0 0,23-12 33 0 0,15-4-43 0 0,-87 17 115 0 0,121-24-120 0 0,-137 16 25 0 0,4-1 13 0 0,91-12-13 0 0,-18 3-9 0 0,8 0-24 0 0,51-8 8 0 0,-32 6 1 0 0,-146 30 46 0 0,179-33-53 0 0,1-1 0 0 0,-26 0 0 0 0,26-2 0 0 0,-43 8 0 0 0,-53 11 0 0 0,104-18 0 0 0,0 0 0 0 0,-30 11 0 0 0,-5 1 0 0 0,-207 37 0 0 0,168-34 0 0 0,79-16 0 0 0,0 1 0 0 0,-1 0 0 0 0,-12 6 0 0 0,-22 6 0 0 0,31-10 0 0 0,-1 0 0 0 0,1 1 0 0 0,-20 10 0 0 0,-17 8 0 0 0,40-19 0 0 0,1 1 0 0 0,0 0 0 0 0,1 1 0 0 0,-1 0 0 0 0,1 0 0 0 0,-16 17 0 0 0,23-22-3 0 0,0 0 0 0 0,0 1 0 0 0,-1-1 0 0 0,1-1-1 0 0,-1 1 1 0 0,1 0 0 0 0,-1-1 0 0 0,-6 2 0 0 0,6-2 0 0 0,1 0 0 0 0,-1 0 0 0 0,1 0 0 0 0,0 0 0 0 0,-1 1 0 0 0,1-1 0 0 0,0 1 0 0 0,0 0 0 0 0,0 0 0 0 0,0 0 0 0 0,-4 5 0 0 0,4-2 5 0 0,-4 5-1 0 0,4-8-3 0 0,0-1 0 0 0,0 1 0 0 0,-1-1 0 0 0,1 0 0 0 0,0 0-1 0 0,-6 1 1 0 0,8-2 0 0 0,1 1 0 0 0,-1-1-1 0 0,1 0 1 0 0,-1 1 0 0 0,1-1-1 0 0,-1 0 1 0 0,1 1 0 0 0,-1-1-1 0 0,1 1 1 0 0,0-1 0 0 0,-1 0-1 0 0,1 1 1 0 0,-1-1 0 0 0,1 1-1 0 0,0-1 1 0 0,0 1 0 0 0,-1-1-1 0 0,1 1 1 0 0,0 0 0 0 0,0-1-1 0 0,0 1 1 0 0,-1 0 0 0 0,0 2-5 0 0,0-2 6 0 0,0 0 0 0 0,0 0 0 0 0,0 0 0 0 0,0 0 0 0 0,0 1 0 0 0,0-1 0 0 0,1 0 0 0 0,-1 1 0 0 0,0-1 0 0 0,1 1 0 0 0,-1-1 0 0 0,1 1 0 0 0,-1-1-1 0 0,1 1 1 0 0,0-1 0 0 0,-1 1 0 0 0,1 0 0 0 0,0-1 0 0 0,0 1 0 0 0,0-1 0 0 0,0 1 0 0 0,1-1 0 0 0,-1 1 0 0 0,0 0 0 0 0,1-1 0 0 0,-1 1 0 0 0,2 1 0 0 0,-1-1-3 0 0,1 1 1 0 0,0-1-1 0 0,0 0 1 0 0,0 0 0 0 0,0 0-1 0 0,1 0 1 0 0,-1 0 0 0 0,0-1-1 0 0,5 3 1 0 0,-5-3 2 0 0,41 31-52 0 0,-36-29 51 0 0,0 0-1 0 0,0 1 1 0 0,-1 0 0 0 0,10 8-1 0 0,-11-8 4 0 0,0-1-1 0 0,0 1 0 0 0,1-1 0 0 0,0 0 0 0 0,8 3 0 0 0,25 14-7 0 0,-26-13 1 0 0,1 0 0 0 0,0 0-1 0 0,0-2 1 0 0,0 1 0 0 0,1-2-1 0 0,-1 0 1 0 0,1-1 0 0 0,26 3-1 0 0,-10-5 7 0 0,53 10 0 0 0,-79-10 0 0 0,0-1 0 0 0,-1 0 0 0 0,1 0 0 0 0,0 0 0 0 0,-1-1 0 0 0,1 1 0 0 0,5-3 0 0 0,11 0 0 0 0,177-12-64 0 0,-78 3 64 0 0,-87 10 0 0 0,1 1 0 0 0,58 6 0 0 0,8 1 0 0 0,-33-5 0 0 0,-24 0 0 0 0,60-5 0 0 0,359-84 0 0 0,-393 72 0 0 0,-17 3 0 0 0,42-9 0 0 0,32-5-54 0 0,-86 16 49 0 0,60-7 0 0 0,1 0 5 0 0,-40 5 0 0 0,73-18 0 0 0,-60 12 0 0 0,16-8 0 0 0,-66 20 0 0 0,39-18 0 0 0,-55 22 0 0 0,29-16 11 0 0,-22 14 42 0 0,-12 4 147 0 0,-27 2-136 0 0,15 1-55 0 0,1 0-1 0 0,0 1 1 0 0,-14 7 0 0 0,-20 6 20 0 0,34-14-23 0 0,0 1 1 0 0,0 0-1 0 0,1 0 0 0 0,-1 1 0 0 0,-10 7 0 0 0,9-6 1 0 0,0 0 0 0 0,-1-1-1 0 0,-10 5 1 0 0,-174 59 68 0 0,20-3-25 0 0,-93 28 17 0 0,147-63-57 0 0,-254 72 44 0 0,308-85-54 0 0,-95 12 0 0 0,146-27 0 0 0,-131 27 64 0 0,-32 2-64 0 0,49-7 0 0 0,56-7 0 0 0,48-11 0 0 0,-31 6 0 0 0,-18 1 0 0 0,-72 22 0 0 0,23-4 0 0 0,73-19-21 0 0,0 3 0 0 0,-48 20-1 0 0,6 9 22 0 0,86-42-5 0 0,1 1-1 0 0,-1-1 1 0 0,1 1 0 0 0,0 0-1 0 0,0 0 1 0 0,0 1-1 0 0,0-1 1 0 0,1 1-1 0 0,-1 0 1 0 0,-6 8-1 0 0,7-8 5 0 0,1-1-1 0 0,-1 0 0 0 0,0-1 1 0 0,0 1-1 0 0,0-1 0 0 0,-5 3 1 0 0,7-5-2 0 0,0 1 1 0 0,-1 0-1 0 0,1 0 0 0 0,0 0 1 0 0,0 1-1 0 0,0-1 1 0 0,0 0-1 0 0,0 1 1 0 0,0 0-1 0 0,0-1 1 0 0,0 1-1 0 0,0 0 0 0 0,1 0 1 0 0,-1 0-1 0 0,1 0 1 0 0,-1 0-1 0 0,1 0 1 0 0,0 0-1 0 0,0 1 1 0 0,-1 2-1 0 0,1-1 2 0 0,0-1-1 0 0,0 1 1 0 0,0-1 0 0 0,0 0-1 0 0,0 0 1 0 0,-1 1 0 0 0,0-1-1 0 0,1 0 1 0 0,-4 3 0 0 0,3-3 1 0 0,-1 0 0 0 0,2 1 1 0 0,-1-1-1 0 0,0 0 0 0 0,1 1 0 0 0,-1-1 1 0 0,1 1-1 0 0,0-1 0 0 0,-1 5 0 0 0,-1 6-12 0 0,2-11 6 0 0,1 1 1 0 0,-1-1-1 0 0,1 1 0 0 0,-1-1 1 0 0,1 1-1 0 0,0-1 0 0 0,0 1 1 0 0,1-1-1 0 0,-1 1 0 0 0,2 4 1 0 0,0 0-3 0 0,1-1 0 0 0,0 1 0 0 0,0-1 0 0 0,1 0 0 0 0,0-1 0 0 0,0 1 0 0 0,8 9 0 0 0,16 20-43 0 0,-24-31 43 0 0,0 1 0 0 0,1-1-1 0 0,-1 0 1 0 0,1-1 0 0 0,0 1-1 0 0,0-1 1 0 0,8 5-1 0 0,-8-6 3 0 0,0 0-1 0 0,0 0 0 0 0,0 0 0 0 0,1-1 0 0 0,10 4 0 0 0,13 5-16 0 0,-10-2 17 0 0,-1-1 0 0 0,1 0 0 0 0,1-2 0 0 0,25 5-1 0 0,79 8-33 0 0,-102-16 47 0 0,13-1-7 0 0,53-3 0 0 0,-32 0 0 0 0,182-7-64 0 0,-15-12 64 0 0,-130 14 0 0 0,-1-5 0 0 0,141-34 0 0 0,-139 26 0 0 0,-59 13 0 0 0,63-20 0 0 0,115-41-41 0 0,12-6 18 0 0,30-17 23 0 0,-213 75 0 0 0,50-9 0 0 0,8-2 0 0 0,70-23 0 0 0,-137 40 0 0 0,0-2 0 0 0,35-17 0 0 0,-16 7 0 0 0,-39 17 0 0 0,-1-1 0 0 0,1 0 0 0 0,-1-1 0 0 0,-1 0 0 0 0,20-15 0 0 0,-12 7-1 0 0,-10 7 17 0 0,0 0 1 0 0,-1 0-1 0 0,8-9 0 0 0,7 0-16 0 0,-21 14 1 0 0,2-4-2 0 0,2-5 12 0 0,-5 9 185 0 0,-3 3-141 0 0,-49 16 19 0 0,5 2-45 0 0,37-16-20 0 0,0 0 0 0 0,0 0 0 0 0,-16 11-1 0 0,-5 4 24 0 0,-42 20 0 0 0,-27 14 1 0 0,2 0-2 0 0,19-14-17 0 0,-91 62 0 0 0,-65 60 21 0 0,186-125-34 0 0,-1 0-1 0 0,-41 28 0 0 0,28-21 0 0 0,-13 9 0 0 0,44-34 0 0 0,-94 56 0 0 0,-67 45 0 0 0,192-117 0 0 0,-77 48 0 0 0,-93 80 0 0 0,167-126 0 0 0,-33 29 0 0 0,1 2 0 0 0,-33 41 0 0 0,64-71 0 0 0,-44 43 0 0 0,32-34 0 0 0,-23 28 0 0 0,21-21 2 0 0,14-16-3 0 0,-1 0 0 0 0,1 0 0 0 0,1 1 0 0 0,-1-1 0 0 0,1 1 0 0 0,-1 0 0 0 0,1 0 0 0 0,1 0 0 0 0,-1 1 0 0 0,1-1 1 0 0,0 0-1 0 0,-2 8 0 0 0,3-7-8 0 0,-1 1 0 0 0,-1-1 0 0 0,1 1 0 0 0,-1-1 0 0 0,-6 10 0 0 0,-7 17-1 0 0,13-25 1 0 0,0 0 0 0 0,0-1 0 0 0,0 1 0 0 0,-1-1 0 0 0,-9 13 0 0 0,12-18 7 0 0,1 0-1 0 0,-1 0 0 0 0,1-1 1 0 0,0 1-1 0 0,-1 0 0 0 0,1 0 1 0 0,0 0-1 0 0,0 0 1 0 0,0-1-1 0 0,0 1 0 0 0,0 0 1 0 0,1 0-1 0 0,-1 0 0 0 0,0 0 1 0 0,1 0-1 0 0,0 2 0 0 0,3 16-16 0 0,-4-19 18 0 0,0-1 0 0 0,0 1 0 0 0,0 0-1 0 0,0-1 1 0 0,0 1 0 0 0,0 0 0 0 0,0 0-1 0 0,0-1 1 0 0,0 1 0 0 0,0 0 0 0 0,0-1 0 0 0,1 1-1 0 0,-1 0 1 0 0,0-1 0 0 0,1 1 0 0 0,-1-1-1 0 0,0 1 1 0 0,1 0 0 0 0,-1-1 0 0 0,1 1-1 0 0,-1-1 1 0 0,1 1 0 0 0,-1-1 0 0 0,1 1-1 0 0,-1-1 1 0 0,1 1 0 0 0,0-1 0 0 0,-1 0 0 0 0,1 1-1 0 0,0-1 1 0 0,2 2-14 0 0,0 3 7 0 0,18 13-5 0 0,-10-9-7 0 0,-8-6 16 0 0,1-1 1 0 0,0 1 0 0 0,-1-1-1 0 0,1 0 1 0 0,0 0 0 0 0,0 0-1 0 0,0 0 1 0 0,1-1 0 0 0,4 2-1 0 0,43 16 4 0 0,-48-17 0 0 0,-1 0 0 0 0,1-1 0 0 0,0 1 0 0 0,-1-1 0 0 0,1 0 0 0 0,0 0 0 0 0,0-1 0 0 0,0 1 0 0 0,6 0 0 0 0,2 0 0 0 0,-5 0-5 0 0,0 1-1 0 0,0-1 0 0 0,0 0 0 0 0,0-1 0 0 0,0 1 0 0 0,11-2 1 0 0,8 2-19 0 0,2 2 3 0 0,0 0 0 0 0,34-2-1 0 0,6-10 22 0 0,-53 9-10 0 0,1-1-1 0 0,-1 0 0 0 0,0-2 1 0 0,0 1-1 0 0,0-2 0 0 0,0 0 1 0 0,0-1-1 0 0,-1 0 0 0 0,0-1 1 0 0,14-8-1 0 0,97-47 0 0 0,-74 36 11 0 0,75-27 0 0 0,18-8 0 0 0,243-146-64 0 0,-229 128 64 0 0,5-3 0 0 0,-114 53 0 0 0,32-17 0 0 0,127-94 0 0 0,-129 69 0 0 0,71-79 0 0 0,-143 141 0 0 0,29-31 0 0 0,-16 17 0 0 0,1 0 0 0 0,34-27 0 0 0,-36 34 0 0 0,20-21 0 0 0,7-8 0 0 0,-30 30 0 0 0,-1-1 0 0 0,0-1 0 0 0,-1 0 0 0 0,23-36 0 0 0,8-2-1 0 0,-18 23 13 0 0,46-49 41 0 0,-60 68-52 0 0,-6 5 17 0 0,0 0 1 0 0,-1 0 0 0 0,9-12-1 0 0,-14 18 99 0 0,-20 22-53 0 0,6-7-56 0 0,5-6 6 0 0,0 1 0 0 0,1 0 0 0 0,-11 16 0 0 0,-20 38-14 0 0,28-48 0 0 0,0 0 0 0 0,1 0 0 0 0,1 1 0 0 0,1 0 0 0 0,0 0 0 0 0,-8 28 0 0 0,13-36 0 0 0,0-1 0 0 0,-1 1 0 0 0,0-1 0 0 0,-8 14 0 0 0,-10 22 0 0 0,16-29 8 0 0,-1 0-1 0 0,-1-1 1 0 0,0 0-1 0 0,-12 16 0 0 0,8-13 7 0 0,-18 35-1 0 0,-68 145-13 0 0,78-156 0 0 0,9-20 0 0 0,-10 28 0 0 0,-28 79 0 0 0,-18 108 0 0 0,63-218-7 0 0,1-1 0 0 0,0 27 0 0 0,-2 21-25 0 0,4-60 30 0 0,0 1 0 0 0,0-1 0 0 0,0 1 1 0 0,0-1-1 0 0,1 0 0 0 0,1 7 0 0 0,1 12 4 0 0,-2-8-7 0 0,0-1 1 0 0,1 0-1 0 0,1-1 0 0 0,0 1 0 0 0,1 0 0 0 0,0-1 0 0 0,1 0 0 0 0,1 0 0 0 0,0 0 0 0 0,1-1 0 0 0,0 0 0 0 0,15 19 0 0 0,9-11 5 0 0,-22-15-8 0 0,-1 1 0 0 0,1-1 0 0 0,0 0 0 0 0,1-1 0 0 0,-1 0 0 0 0,1-1 0 0 0,-1 0 0 0 0,1 0 0 0 0,0-1 0 0 0,0 0 0 0 0,0-1 0 0 0,1 0 0 0 0,-1-1 0 0 0,0 0 0 0 0,13-2 0 0 0,-17 2 8 0 0,0-1 0 0 0,0 0 0 0 0,0-1 0 0 0,0 1 0 0 0,10-5 0 0 0,6-1 0 0 0,-10 5-8 0 0,0-1-1 0 0,0-1 0 0 0,-1 0 1 0 0,18-8-1 0 0,15-6-12 0 0,35-15 21 0 0,1-13 0 0 0,-61 37 0 0 0,-1-2 0 0 0,0 0 0 0 0,-1 0 0 0 0,17-16 0 0 0,-20 16 0 0 0,2-2 0 0 0,0-2 0 0 0,22-27 0 0 0,-22 24 0 0 0,24-22 0 0 0,-30 31 0 0 0,-1-1 0 0 0,15-19 0 0 0,-12 13 0 0 0,31-43 0 0 0,-1 1 0 0 0,-6 3 0 0 0,-30 46 14 0 0,0 0 1 0 0,0-1-1 0 0,7-18 0 0 0,11-18 4 0 0,53-80 35 0 0,-57 92-53 0 0,-1-1 0 0 0,-2-1 0 0 0,-2-1 0 0 0,20-72 0 0 0,-31 97 0 0 0,1 1 0 0 0,8-18 0 0 0,7-16 0 0 0,-9 13 0 0 0,7-25 0 0 0,37-76 0 0 0,-13 42 0 0 0,19-53 54 0 0,-50 119-51 0 0,-1 1 1 0 0,11-40-1 0 0,10-24-3 0 0,-13 23 21 0 0,-11 41-6 0 0,0 0-1 0 0,4-35 0 0 0,-1 28-14 0 0,-8 26 0 0 0,0 1 0 0 0,0 0 0 0 0,-1-1 0 0 0,1 0 0 0 0,0-8 0 0 0,20-104 0 0 0,-21 107 0 0 0,1 1 0 0 0,1-1 0 0 0,-1 1 0 0 0,8-16 0 0 0,-6 16 0 0 0,0-1 0 0 0,-1 0 0 0 0,3-19 0 0 0,-4 20 0 0 0,1 0 0 0 0,-1 0 0 0 0,5-10 0 0 0,-3 10 0 0 0,-1-1 0 0 0,4-18 0 0 0,11-41 0 0 0,-2-12 47 0 0,-6 39-30 0 0,6-7-17 0 0,-7 2 0 0 0,-6 34 0 0 0,0-2 0 0 0,-1 1 0 0 0,0-14 0 0 0,5-65 54 0 0,-6 70-48 0 0,6-34 1 0 0,-3 31-8 0 0,2-40-1 0 0,-7 38 2 0 0,0 17 0 0 0,0 1 0 0 0,1-1 0 0 0,1 0 0 0 0,0 0 0 0 0,0 1 0 0 0,5-20 0 0 0,-2 17 8 0 0,-2-1-1 0 0,0 1 1 0 0,0-1-1 0 0,-1 0 1 0 0,-1 1 0 0 0,-2-25-1 0 0,0-5 4 0 0,-5-16-11 0 0,1 0-64 0 0,5 46 76 0 0,-1 0 0 0 0,1 1 0 0 0,-6-16 0 0 0,1-2 4 0 0,3-4-18 0 0,3 28 4 0 0,0 1-1 0 0,0-1 0 0 0,-1 1 0 0 0,0-1 0 0 0,0 1 0 0 0,0 0 0 0 0,0-1 0 0 0,-1 1 0 0 0,0 0 0 0 0,0 0 0 0 0,-3-6 0 0 0,-37-50-24 0 0,35 52-520 0 0,0 0-1 0 0,1 0 0 0 0,0 0 1 0 0,1-1-1 0 0,0 0 0 0 0,1 0 1 0 0,-5-17-1 0 0,4 0-5574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20.8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344 104 7424 0 0,'0'0'674'0'0,"-1"2"-554"0"0,-3 7-48 0 0,3-7 15 0 0,0 1 0 0 0,0-1-1 0 0,1 0 1 0 0,-1 1-1 0 0,1-1 1 0 0,-1 1-1 0 0,1-1 1 0 0,0 6-1 0 0,-1 9 262 0 0,-3-4-54 0 0,-6 29 683 0 0,9-38-876 0 0,0 0 0 0 0,0-1 0 0 0,0 1 0 0 0,-1 0 1 0 0,0-1-1 0 0,-2 5 0 0 0,-7 20 437 0 0,2 8-3 0 0,-2-1-1 0 0,-1-1 0 0 0,-1 0 1 0 0,-25 45-1 0 0,24-52-319 0 0,-15 23 186 0 0,14-27-261 0 0,-15 29 1 0 0,-10 18 140 0 0,31-58-208 0 0,5-7-36 0 0,0 0 0 0 0,1-1 0 0 0,-1 1 0 0 0,1 1 0 0 0,1-1 0 0 0,-1 0 0 0 0,1 1 0 0 0,-1-1 0 0 0,2 1 0 0 0,-3 11 0 0 0,-1-3 125 0 0,4-11-131 0 0,0-1 347 0 0,3-2-308 0 0,-1 0-70 0 0,0 0 1 0 0,-1 0-1 0 0,1-1 1 0 0,0 1 0 0 0,-1 0-1 0 0,1 0 1 0 0,0 0-1 0 0,-1-1 1 0 0,1 1-1 0 0,0 0 1 0 0,-1-1-1 0 0,1 1 1 0 0,0 0 0 0 0,-1-1-1 0 0,1 1 1 0 0,-1-1-1 0 0,1 1 1 0 0,-1-1-1 0 0,1 1 1 0 0,-1-1-1 0 0,1 1 1 0 0,-1-1-1 0 0,0 0 1 0 0,1 1 0 0 0,-1-1-1 0 0,0 0 1 0 0,1 1-1 0 0,-1-1 1 0 0,0-1-1 0 0,1-1-2 0 0,4-3 9 0 0,0 0 0 0 0,1 1 0 0 0,0 0 0 0 0,6-5 0 0 0,20-19 22 0 0,-7-3 105 0 0,-2-1 0 0 0,0 0 0 0 0,33-72 0 0 0,-2 3 98 0 0,-25 26-81 0 0,28-116 0 0 0,-43 147-108 0 0,-10 34-26 0 0,0 0 1 0 0,0 0-1 0 0,-2-1 0 0 0,1 0 0 0 0,1-19 0 0 0,-5 27-5 0 0,0-1-39 0 0,9-13 314 0 0,-10 19-233 0 0,-2 3-54 0 0,0-1 1 0 0,0 1 0 0 0,0 0-1 0 0,1 0 1 0 0,-1 1-1 0 0,1-1 1 0 0,0 1 0 0 0,0-1-1 0 0,1 1 1 0 0,-1 0-1 0 0,1 0 1 0 0,0 0 0 0 0,1 1-1 0 0,-3 8 1 0 0,-9 23 54 0 0,-71 115 102 0 0,59-110-114 0 0,-1 1 20 0 0,-2-1 0 0 0,-32 39 0 0 0,36-55-203 0 0,-34 29 1 0 0,20-23-4758 0 0,13-10-1025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31.65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1138 1561 3680 0 0,'50'0'327'0'0,"-25"1"419"0"0,-1 1 1 0 0,1 1-1 0 0,-1 1 1 0 0,1 1 0 0 0,32 12-1 0 0,-55-16-711 0 0,0-1 0 0 0,-1 1 0 0 0,1 0 0 0 0,0 0 0 0 0,-1 1 0 0 0,1-1 0 0 0,0 0 0 0 0,-1 0 0 0 0,0 1 0 0 0,1-1 0 0 0,-1 1 0 0 0,2 2 0 0 0,-2-3 0 0 0,1 2 211 0 0,11 9 316 0 0,9 3-206 0 0,0-1 1 0 0,0-1 0 0 0,1-1 0 0 0,37 14 0 0 0,41-3 340 0 0,-57-15-525 0 0,-4 2-111 0 0,24 3 41 0 0,-49-10-90 0 0,1 0 0 0 0,23 9-1 0 0,11 3 32 0 0,133 16 504 0 0,-162-31-379 0 0,35-2-1 0 0,-7 0 1 0 0,10 2 22 0 0,149 4 97 0 0,-166-4-257 0 0,-30-1-21 0 0,0 1 0 0 0,0 1 0 0 0,0 0 0 0 0,18 4 0 0 0,4 2 79 0 0,59 6 0 0 0,-59-10-88 0 0,0-2 0 0 0,0-2 0 0 0,0-1 0 0 0,36-7 0 0 0,26-18 146 0 0,-18 5-24 0 0,-69 20-107 0 0,1-1-1 0 0,-1 0 1 0 0,1 0 0 0 0,9-6 0 0 0,-10 5 2 0 0,1 0 0 0 0,-1 1 0 0 0,16-4 0 0 0,16-1 2 0 0,2 0 14 0 0,0 1 0 0 0,53-1 0 0 0,-34-1-33 0 0,45 4 74 0 0,-97 4-40 0 0,-3-1-16 0 0,25 1-16 0 0,-18 1 8 0 0,27-3 44 0 0,-31 5-44 0 0,-7-1 33 0 0,5-1-20 0 0,-6 0 35 0 0,0 1 8 0 0,7 5-2 0 0,-7-4 0 0 0,-1 1 0 0 0,0 1-44 0 0,2 13 63 0 0,-4-14-69 0 0,-4 10-3 0 0,-6 6 1 0 0,8-14-1 0 0,-1 1-1 0 0,1 0 1 0 0,-1-1-1 0 0,0 0 1 0 0,-8 8 0 0 0,-8 5 53 0 0,-8 7 51 0 0,-1-2 0 0 0,-1-1 0 0 0,-34 20-1 0 0,-37 20 132 0 0,44-28-147 0 0,31-17-7 0 0,-55 25-1 0 0,-10-1 46 0 0,-23 9-54 0 0,69-30 28 0 0,-63 36-1 0 0,88-45-87 0 0,-59 41 88 0 0,61-39-79 0 0,0 0 1 0 0,0-2-1 0 0,-1 0 0 0 0,-25 10 0 0 0,-71 31 32 0 0,81-38-43 0 0,23-8-7 0 0,-1-1 1 0 0,-22 5-1 0 0,-59 18 46 0 0,75-22-56 0 0,-43 17-4 0 0,-95 52 0 0 0,116-56 41 0 0,25-12-7 0 0,0 0 1 0 0,-26 18-1 0 0,29-18-34 0 0,0 1 0 0 0,0-2 0 0 0,0 0 0 0 0,-24 8 0 0 0,33-13 0 0 0,-10 4 0 0 0,0-1 0 0 0,-1 0 0 0 0,0-1 0 0 0,0-1 0 0 0,0 0 0 0 0,0-1 0 0 0,-16 0 0 0 0,-55 0 54 0 0,73 0-39 0 0,0 2 0 0 0,-23 7 0 0 0,24-7-7 0 0,0 0-1 0 0,1 0 0 0 0,-14 1 0 0 0,1-1 12 0 0,1 2 0 0 0,-28 8-1 0 0,22-5 13 0 0,-30 4 0 0 0,-123 26-4 0 0,151-31 10 0 0,-20 0-24 0 0,37-5-14 0 0,1-1 0 0 0,-25 8 0 0 0,-89 27 1 0 0,54-18 0 0 0,18-6 0 0 0,8-5 0 0 0,12-3 0 0 0,19-1 0 0 0,0-1 0 0 0,-1-1 0 0 0,1 0 0 0 0,-1-1 0 0 0,1-1 0 0 0,-20-3 0 0 0,3 1 0 0 0,-15-1 0 0 0,0 2 0 0 0,0 2 0 0 0,-58 7 0 0 0,35-2 0 0 0,56-5 0 0 0,-1 0 0 0 0,1 1 0 0 0,-1 1 0 0 0,1 0 0 0 0,-14 5 0 0 0,-13 4 0 0 0,28-8 0 0 0,1 0 0 0 0,0 0 0 0 0,-18 9 0 0 0,-2 1-9 0 0,23-10 2 0 0,0 0 1 0 0,0 1 0 0 0,1 0 0 0 0,0 0-1 0 0,-1 1 1 0 0,1 0 0 0 0,-10 9-1 0 0,16-11 0 0 0,2-3 6 0 0,-1 1 0 0 0,0 0 0 0 0,0 0 0 0 0,0-1 0 0 0,0 1 0 0 0,0 0 0 0 0,0-1 1 0 0,0 1-1 0 0,0-1 0 0 0,0 1 0 0 0,0-1 0 0 0,0 0 0 0 0,0 1 0 0 0,0-1 1 0 0,0 0-1 0 0,-3 1 0 0 0,1 3-42 0 0,-2 9 22 0 0,5-13 20 0 0,0 0 0 0 0,0 0 0 0 0,0 0 0 0 0,0 1 0 0 0,0-1 0 0 0,0 0 0 0 0,0 0 0 0 0,0 0 0 0 0,0 0 1 0 0,0 0-1 0 0,0 0 0 0 0,0 0 0 0 0,0 1 0 0 0,0-1 0 0 0,0 0 0 0 0,0 0 0 0 0,0 0 0 0 0,0 0 0 0 0,0 0 0 0 0,0 0 0 0 0,0 1 0 0 0,0-1 0 0 0,0 0 1 0 0,0 0-1 0 0,0 0 0 0 0,0 0 0 0 0,0 0 0 0 0,0 0 0 0 0,0 1 0 0 0,0-1 0 0 0,0 0 0 0 0,0 0 0 0 0,0 0 0 0 0,0 0 0 0 0,0 0 0 0 0,1 0 0 0 0,-1 0 1 0 0,0 0-1 0 0,0 0 0 0 0,0 1 0 0 0,0-1 0 0 0,0 0 0 0 0,0 0 0 0 0,0 0 0 0 0,1 0 0 0 0,9 7-10 0 0,6 1 7 0 0,2 0-37 0 0,16-1 22 0 0,-18-5 16 0 0,0 1-1 0 0,0-2 1 0 0,0 0-1 0 0,0-2 0 0 0,19-1 1 0 0,-16 0-8 0 0,1 2 1 0 0,36 2-1 0 0,-15 3 0 0 0,-24-4-7 0 0,0 1 1 0 0,26 7-1 0 0,-17-3 14 0 0,0-2 0 0 0,43 2 0 0 0,-26-3 5 0 0,33 2-1 0 0,43 6 0 0 0,15 2 0 0 0,-19-3 0 0 0,-45-4 0 0 0,113-5 0 0 0,-85-2 0 0 0,-23-1-32 0 0,128-19 0 0 0,87-38 32 0 0,-216 44 55 0 0,-46 7-4 0 0,41-4-1 0 0,24-1-69 0 0,24-3-46 0 0,-72 9 65 0 0,8 1 0 0 0,78 6 0 0 0,-124 0 0 0 0,33 13 11 0 0,-37-10 42 0 0,-6 16 55 0 0,-2-14-89 0 0,2-3-2 0 0,-4 5 4 0 0,0 0-1 0 0,0-1 1 0 0,-1 0-1 0 0,0 0 1 0 0,-1 0-1 0 0,1-1 1 0 0,-17 7-1 0 0,-14 9 11 0 0,-40 19 22 0 0,-32 8 11 0 0,47-18-24 0 0,-19 11 38 0 0,-131 66-66 0 0,120-65-14 0 0,4-4 24 0 0,-2-5-1 0 0,-127 29 0 0 0,120-39-21 0 0,-40 11 0 0 0,116-28 52 0 0,-41 5 0 0 0,43-8 3 0 0,-35 9 0 0 0,-116 27 6 0 0,69-19-37 0 0,41-9 26 0 0,37-8-43 0 0,-40 12 0 0 0,38-9 10 0 0,-33 5 0 0 0,31-7-7 0 0,-35 10-1 0 0,43-8-18 0 0,1 1 0 0 0,0 1 0 0 0,0 0 0 0 0,1 1 0 0 0,0 2 0 0 0,-25 17-1 0 0,12-6 12 0 0,20-14-4 0 0,1 0 0 0 0,0 1 1 0 0,0 0-1 0 0,1 0 0 0 0,0 1 0 0 0,-13 18 1 0 0,17-24-48 0 0,6-4 46 0 0,-1 0 1 0 0,1 0-1 0 0,0 0 1 0 0,0 0-1 0 0,0 0 1 0 0,0 0 0 0 0,0 0-1 0 0,0 0 1 0 0,0 0-1 0 0,0 0 1 0 0,-1 0 0 0 0,1 0-1 0 0,0 0 1 0 0,0 0-1 0 0,0 0 1 0 0,0 0 0 0 0,0 0-1 0 0,0 0 1 0 0,0 0-1 0 0,0 0 1 0 0,-1 0 0 0 0,1 0-1 0 0,0 0 1 0 0,0 0-1 0 0,0 0 1 0 0,0 0-1 0 0,0 0 1 0 0,0 1 0 0 0,0-1-1 0 0,0 0 1 0 0,0 0-1 0 0,0 0 1 0 0,0 0 0 0 0,-1 0-1 0 0,1 0 1 0 0,0 0-1 0 0,0 0 1 0 0,0 0 0 0 0,0 1-1 0 0,0-1 1 0 0,0 0-1 0 0,0 0 1 0 0,0 0-1 0 0,0 0 1 0 0,0 0 0 0 0,0 0-1 0 0,0 0 1 0 0,0 0-1 0 0,0 1 1 0 0,0-1 0 0 0,0 0-1 0 0,0 0 1 0 0,0 0-1 0 0,0 0 1 0 0,0 0 0 0 0,1 0-1 0 0,12 5-14 0 0,1-1 0 0 0,0 0 0 0 0,0-1 0 0 0,0-1 0 0 0,0 0 0 0 0,21 0 0 0 0,8 1-3 0 0,-11-2 12 0 0,0-1-1 0 0,0-1 0 0 0,0-2 0 0 0,0-2 0 0 0,47-12 0 0 0,-26 9-4 0 0,-36 6 14 0 0,31-8 0 0 0,-41 7-1 0 0,18-4 0 0 0,42-8 0 0 0,89-19-50 0 0,-51 8 20 0 0,63-18 30 0 0,55-2 0 0 0,271-91 0 0 0,-288 73 0 0 0,-100 33 0 0 0,93-38 0 0 0,-77 25 0 0 0,126-48 64 0 0,-242 90-64 0 0,2-1 0 0 0,0 0 0 0 0,0 1 0 0 0,0 0 0 0 0,0 0 0 0 0,0 1 0 0 0,10-1 0 0 0,-6 2 11 0 0,-9 1 44 0 0,-2 1-48 0 0,0 1 0 0 0,-1 0 1 0 0,1-1-1 0 0,-1 1 0 0 0,1-1 1 0 0,-1 1-1 0 0,0 0 0 0 0,0-1 1 0 0,0 1-1 0 0,0-1 0 0 0,-1 1 1 0 0,1 0-1 0 0,-1-1 0 0 0,0 1 1 0 0,1-1-1 0 0,-1 1 0 0 0,0-1 1 0 0,-1 0-1 0 0,1 1 0 0 0,0-1 1 0 0,-2 3-1 0 0,-3 6 42 0 0,-8 15-22 0 0,-1 1-1 0 0,-1-2 1 0 0,-2 0-1 0 0,0-1 1 0 0,-29 29-1 0 0,-115 106 91 0 0,-13-18-53 0 0,133-110-60 0 0,-182 146 56 0 0,115-75-60 0 0,89-85 0 0 0,-1-1-1 0 0,0 0 1 0 0,-31 16-1 0 0,-27 20 14 0 0,31-19 14 0 0,-104 53-1 0 0,142-81-26 0 0,1 2 0 0 0,-1-1 0 0 0,-8 9 0 0 0,9-7 0 0 0,0-1 0 0 0,-19 11 0 0 0,6-7 0 0 0,13-7 0 0 0,1 0 0 0 0,0 0 0 0 0,-14 10 0 0 0,4 0 0 0 0,-31 17 0 0 0,32-21 0 0 0,1 0 0 0 0,-18 15 0 0 0,21-15 0 0 0,-1-1 0 0 0,-22 13 0 0 0,-16 10 0 0 0,-26 18-146 0 0,83-52 92 0 0,24 4 1 0 0,-10-3 37 0 0,-1-2 0 0 0,1 0 0 0 0,0-1 0 0 0,31-11 0 0 0,-5 1 11 0 0,340-113-113 0 0,-265 75 118 0 0,-57 22 0 0 0,9-4-16 0 0,126-83 0 0 0,53-65-16 0 0,21-39 32 0 0,-186 150 0 0 0,-33 24 0 0 0,25-20 0 0 0,31-23 23 0 0,-72 57-9 0 0,0 2 0 0 0,53-32-1 0 0,-39 25-13 0 0,-6 3 0 0 0,-21 19-1 0 0,38-22 13 0 0,-60 36-1 0 0,-1 2-8 0 0,0-1 0 0 0,0 1 0 0 0,0-1 0 0 0,0 1 0 0 0,0 0 1 0 0,0-1-1 0 0,0 1 0 0 0,0 0 0 0 0,0 0 0 0 0,0 0 0 0 0,1-1 0 0 0,-1 1 1 0 0,0 0-1 0 0,0 0 0 0 0,0 1 0 0 0,2-1 0 0 0,-2 0 0 0 0,0 1 0 0 0,-1-1 0 0 0,1 1-1 0 0,0-1 1 0 0,0 0 0 0 0,-1 1 0 0 0,1-1 0 0 0,0 1 0 0 0,-1 0 0 0 0,1-1-1 0 0,-1 1 1 0 0,1-1 0 0 0,0 1 0 0 0,-1 0 0 0 0,1 0 0 0 0,0 0 0 0 0,0 2 1 0 0,2-1 0 0 0,-1 0-1 0 0,0 0 1 0 0,0 1-1 0 0,0-1 0 0 0,0 0 1 0 0,-1 1-1 0 0,1 0 1 0 0,-1-1-1 0 0,1 1 0 0 0,-1 0 1 0 0,0 0-1 0 0,0 0 0 0 0,0 0 1 0 0,0 0-1 0 0,-1 0 1 0 0,1 0-1 0 0,-1 0 0 0 0,0 5 1 0 0,-1 2 16 0 0,0-1 1 0 0,-1 1 0 0 0,0 0-1 0 0,-6 13 1 0 0,-3 15 3 0 0,5-16-5 0 0,-13 31-1 0 0,-4 13 9 0 0,12-30-22 0 0,2-8 7 0 0,1 0 0 0 0,1 1 0 0 0,2 0 0 0 0,-3 44-1 0 0,7-57-11 0 0,0-1 0 0 0,-6 25 0 0 0,-1 8 0 0 0,5-25 0 0 0,-11 42 0 0 0,9-43 0 0 0,0 0 0 0 0,-1 24 0 0 0,3-10 0 0 0,-5 117 0 0 0,3-70 0 0 0,3-59 0 0 0,-3 7 0 0 0,0 18 0 0 0,4-32 0 0 0,-6 32 0 0 0,0-2 0 0 0,-3 35 0 0 0,-1-10 0 0 0,10-48 0 0 0,1-13 0 0 0,-1-1 0 0 0,2 0 0 0 0,1 11 0 0 0,-2-20 0 0 0,0-1 0 0 0,0 1 0 0 0,0 0 0 0 0,0-1 0 0 0,0 1 0 0 0,0-1 0 0 0,1 1 0 0 0,-1-1 0 0 0,0 0 0 0 0,0 1 0 0 0,1-1 0 0 0,-1 1 0 0 0,0-1 0 0 0,1 1 0 0 0,-1-1 0 0 0,0 0 0 0 0,1 1 0 0 0,-1-1 0 0 0,1 0 0 0 0,0 1 0 0 0,0-1-2 0 0,0 1 0 0 0,1-1 0 0 0,-1 0 0 0 0,1 0 0 0 0,-1 0 0 0 0,0 0 0 0 0,1 0 0 0 0,-1 0 0 0 0,1 0 0 0 0,-1-1 0 0 0,1 1 0 0 0,-1 0 0 0 0,0-1 0 0 0,1 1 0 0 0,-1-1 0 0 0,0 0-1 0 0,0 1 1 0 0,1-1 0 0 0,-1 0 0 0 0,0 0 0 0 0,0 0 0 0 0,0 0 0 0 0,0 0 0 0 0,0 0 0 0 0,0 0 0 0 0,0 0 0 0 0,0 0 0 0 0,0 0 0 0 0,1-3 0 0 0,24-39-64 0 0,-26 41 65 0 0,24-36 1 0 0,2-9 0 0 0,-17 32 0 0 0,0 0 0 0 0,1 0 0 0 0,0 1 0 0 0,24-25 0 0 0,-28 33 0 0 0,12-17 21 0 0,0 0-1 0 0,-2-1 0 0 0,-1-1 0 0 0,-1 0 0 0 0,-1-1 0 0 0,13-34 1 0 0,43-170 204 0 0,-46 144-180 0 0,43-201 289 0 0,-10 86-271 0 0,-15 63-29 0 0,-8 11 4 0 0,37-137 41 0 0,22-63-79 0 0,-59 207 0 0 0,2-36-2 0 0,-15 62 15 0 0,5-39 25 0 0,-7 25-23 0 0,0-4 33 0 0,-12 64-8 0 0,17-64 0 0 0,-21 101-15 0 0,0 0 0 0 0,-1 0-1 0 0,-1 0 1 0 0,0 0 0 0 0,0 0-1 0 0,-1 0 1 0 0,-3-18 0 0 0,3 26-12 0 0,0-1 1 0 0,0 1 0 0 0,0 0 0 0 0,-1 0 0 0 0,1 0-1 0 0,-4-5 1 0 0,-6-13 75 0 0,11 19-77 0 0,-1 1 0 0 0,1 0 0 0 0,-1-1 0 0 0,0 1 0 0 0,0 0 0 0 0,1-1 0 0 0,-1 1 0 0 0,0 0 0 0 0,0 0-1 0 0,0 0 1 0 0,0 0 0 0 0,0 0 0 0 0,-2-1 0 0 0,1 1 10 0 0,0 0-1 0 0,0 0 1 0 0,0 0-1 0 0,0 1 1 0 0,0-1-1 0 0,0 1 1 0 0,-1 0-1 0 0,1-1 0 0 0,0 1 1 0 0,0 0-1 0 0,0 0 1 0 0,0 1-1 0 0,0-1 1 0 0,-4 1-1 0 0,2 0-9 0 0,1 1 0 0 0,-1 0 0 0 0,1 0 0 0 0,0 0 0 0 0,0 0-1 0 0,0 0 1 0 0,0 0 0 0 0,0 1 0 0 0,0 0 0 0 0,-4 5 0 0 0,-9 7 12 0 0,-6 7 10 0 0,1 1 0 0 0,1 1 0 0 0,0 0 0 0 0,2 2 0 0 0,-18 33 0 0 0,-22 31 42 0 0,-73 98-1 0 0,-51 69 15 0 0,90-126-79 0 0,7 5 0 0 0,5 3-1 0 0,7 3 1 0 0,6 3 0 0 0,-71 226-1 0 0,135-362-10 0 0,-22 78 3 0 0,23-77-5 0 0,0 0 0 0 0,1 0 0 0 0,0 1 0 0 0,1-1 0 0 0,0 0-1 0 0,2 18 1 0 0,3-16-56 0 0,-4-11 54 0 0,-1-1 0 0 0,1 0 0 0 0,0 0 1 0 0,0 0-1 0 0,0 0 0 0 0,0 0 0 0 0,0 0 1 0 0,0 0-1 0 0,0 0 0 0 0,0 0 0 0 0,0 0 1 0 0,0 0-1 0 0,0-1 0 0 0,-1 1 0 0 0,1 0 1 0 0,0-1-1 0 0,0 1 0 0 0,1-1 0 0 0,-1 0-3 0 0,2 0-1 0 0,1-1-1 0 0,-1 0 1 0 0,1-1-1 0 0,-1 1 1 0 0,0-1-1 0 0,0 1 1 0 0,0-1-1 0 0,0 0 1 0 0,0 0-1 0 0,3-5 1 0 0,25-41-44 0 0,-16 24 37 0 0,33-56-33 0 0,-5-1 1 0 0,42-107-1 0 0,12-20 8 0 0,-7 17 20 0 0,-58 118 20 0 0,86-222 0 0 0,-80 184 7 0 0,-15 49 8 0 0,-3 0 0 0 0,-2-1 0 0 0,9-74 0 0 0,-26 136-7 0 0,-1 1 0 0 0,0-1 1 0 0,0 0-1 0 0,1 1 0 0 0,-1-1 0 0 0,0 0 0 0 0,0 1 0 0 0,-1-1 1 0 0,1 0-1 0 0,0 1 0 0 0,-1-1 0 0 0,1 0 0 0 0,-1 1 1 0 0,1-1-1 0 0,-1 1 0 0 0,1-1 0 0 0,-1 1 0 0 0,0-1 0 0 0,0 1 1 0 0,0-1-1 0 0,-2-1 0 0 0,1 2-1 0 0,0 1 1 0 0,0 0-1 0 0,1 0 0 0 0,-1 0 1 0 0,0 0-1 0 0,0 0 0 0 0,0 0 1 0 0,0 1-1 0 0,1-1 0 0 0,-1 1 1 0 0,0-1-1 0 0,0 1 0 0 0,1 0 1 0 0,-1-1-1 0 0,0 1 0 0 0,1 0 1 0 0,-1 0-1 0 0,-1 2 0 0 0,2-3-1 0 0,-17 13 34 0 0,0 1-1 0 0,1 1 0 0 0,0 1 0 0 0,-19 23 1 0 0,0 0 6 0 0,25-28-41 0 0,-5 5 20 0 0,0 2 0 0 0,-24 32 0 0 0,-3 16-17 0 0,-105 169 1 0 0,118-180-11 0 0,2 1 1 0 0,-30 85 0 0 0,-14 106-39 0 0,61-198 18 0 0,3 1 1 0 0,1 0-1 0 0,1 55 1 0 0,6-83-11 0 0,1 1 0 0 0,7 43-1 0 0,-7-59 35 0 0,1 1 0 0 0,0-1 0 0 0,1 0 0 0 0,-1-1-1 0 0,1 1 1 0 0,1 0 0 0 0,-1-1 0 0 0,1 0-1 0 0,0 0 1 0 0,1 0 0 0 0,-1 0 0 0 0,10 9-1 0 0,-10-13 8 0 0,0 1-1 0 0,0-1 0 0 0,1 0 1 0 0,-1 1-1 0 0,0-2 1 0 0,1 1-1 0 0,-1-1 0 0 0,1 1 1 0 0,0-1-1 0 0,-1 0 0 0 0,1-1 1 0 0,0 1-1 0 0,0-1 1 0 0,-1 0-1 0 0,1 0 0 0 0,0-1 1 0 0,0 1-1 0 0,-1-1 0 0 0,6-1 1 0 0,0-1-58 0 0,0 1 0 0 0,1-2 0 0 0,-1 0 0 0 0,-1 0 0 0 0,1 0 0 0 0,-1-1 0 0 0,13-9 0 0 0,-13 7 13 0 0,-1-1 0 0 0,0 1-1 0 0,0-2 1 0 0,7-8-1 0 0,5-8 21 0 0,15-12-27 0 0,-3-2 1 0 0,45-67 0 0 0,207-419-97 0 0,-152 211 139 0 0,-4 12 0 0 0,-117 278 0 0 0,83-167 0 0 0,-67 142 0 0 0,60-80 0 0 0,-74 111 1 0 0,93-111 34 0 0,-90 113-31 0 0,0 0 1 0 0,1 1 0 0 0,0 0 0 0 0,2 2 0 0 0,24-15-1 0 0,-39 26-2 0 0,0 0 0 0 0,0 0-1 0 0,0 0 1 0 0,0 1 0 0 0,0 0-1 0 0,0 0 1 0 0,1 0 0 0 0,-1 0 0 0 0,1 1-1 0 0,-1 0 1 0 0,0-1 0 0 0,1 2-1 0 0,-1-1 1 0 0,1 0 0 0 0,-1 1-1 0 0,0 0 1 0 0,1 0 0 0 0,5 2-1 0 0,-5-1 1 0 0,0 1 0 0 0,-1-1 0 0 0,1 1 0 0 0,-1 0 0 0 0,1 0 0 0 0,-1 1 0 0 0,0-1 0 0 0,0 1 0 0 0,-1 0 0 0 0,1 0 0 0 0,-1 0 0 0 0,0 1 0 0 0,0-1 0 0 0,0 1 0 0 0,2 5 0 0 0,6 13-2 0 0,-1 1 0 0 0,-1 0 0 0 0,10 43 0 0 0,-10-33 0 0 0,3 23 0 0 0,-4 16 18 0 0,-3 1 0 0 0,-9 136 0 0 0,-49 157 67 0 0,-27-8-18 0 0,55-272-50 0 0,-3-1-1 0 0,-42 86 1 0 0,4-38 42 0 0,-90 135 0 0 0,-236 305 185 0 0,366-534-308 0 0,-15 18 30 0 0,-127 150 34 0 0,159-197-2 0 0,0-2 0 0 0,0 1 0 0 0,-1-1 0 0 0,-1 0 0 0 0,-15 10 0 0 0,25-18-56 0 0,-2-15-24 0 0,4 2 48 0 0,1 0-1 0 0,1 0 1 0 0,0 0-1 0 0,8-19 1 0 0,-3 8 14 0 0,26-116-140 0 0,28-94 72 0 0,35-125-40 0 0,-61 220 128 0 0,7-22 0 0 0,7-22-32 0 0,10-27-8 0 0,39-155 40 0 0,-84 302 0 0 0,39-226 0 0 0,1 1 0 0 0,-18 87 0 0 0,-2 11 0 0 0,-24 143 32 0 0,-2-1 0 0 0,-2-1 0 0 0,1-60 0 0 0,6-55 32 0 0,-12 125-64 0 0,12-68 0 0 0,-6 60 0 0 0,22-82 0 0 0,-28 118 1 0 0,9-69 33 0 0,-10 70-30 0 0,-1-1 1 0 0,0 1-1 0 0,0-1 0 0 0,-1 1 0 0 0,-1 0 0 0 0,-3-15 0 0 0,-1-6 9 0 0,6 25-8 0 0,-1 1 0 0 0,1-1 0 0 0,-2 0 0 0 0,1 1 1 0 0,0-1-1 0 0,-1 0 0 0 0,-2-4 0 0 0,-22-47 37 0 0,18 38-26 0 0,-14-26 0 0 0,-31-55 38 0 0,2-1-42 0 0,29 53-14 0 0,22 47 3 0 0,0 0 0 0 0,-1-1 0 0 0,1 1 0 0 0,0 0 0 0 0,0-1 0 0 0,0 1 0 0 0,0 0 0 0 0,-1-1-1 0 0,1 1 1 0 0,0 0 0 0 0,0-1 0 0 0,-1 1 0 0 0,1 0 0 0 0,0 0 0 0 0,0-1 0 0 0,-1 1 0 0 0,1 0 0 0 0,0 0-1 0 0,-1 0 1 0 0,1 0 0 0 0,0-1 0 0 0,-1 1 0 0 0,1 0 0 0 0,0 0 0 0 0,-1 0 0 0 0,0 0 0 0 0,0 0 1 0 0,0-1 1 0 0,1 1 0 0 0,-1 0 0 0 0,0-1-1 0 0,0 1 1 0 0,0-1 0 0 0,0 1-1 0 0,0-1 1 0 0,0 1 0 0 0,1-1 0 0 0,-1 1-1 0 0,0-1 1 0 0,1 0 0 0 0,-1 0-1 0 0,0 1 1 0 0,1-1 0 0 0,-1 0 0 0 0,0-1-1 0 0,-13 14 122 0 0,11-8-118 0 0,0 0 0 0 0,0 0 0 0 0,1 1 0 0 0,-1 0 0 0 0,1-1 0 0 0,0 1 0 0 0,1 0-1 0 0,-1 0 1 0 0,1 0 0 0 0,0 0 0 0 0,0 0 0 0 0,0 9 0 0 0,1 8 19 0 0,2 33 1 0 0,-1-49-26 0 0,1 10 0 0 0,1 1 0 0 0,1-1 0 0 0,0 0 0 0 0,10 22 0 0 0,-7-18 0 0 0,-5-14 0 0 0,0-1 0 0 0,1 1 0 0 0,-1 0 0 0 0,1-1 0 0 0,0 0 0 0 0,1 1 0 0 0,-1-1 0 0 0,1-1 0 0 0,6 8 0 0 0,1 0 1 0 0,0 1 0 0 0,10 17 0 0 0,-14-19-3 0 0,1 0-1 0 0,0-1 1 0 0,0 0-1 0 0,1 0 1 0 0,12 9-1 0 0,-4-6-3 0 0,1 0-1 0 0,0-1 0 0 0,1-1 1 0 0,1-1-1 0 0,0-1 0 0 0,0-1 1 0 0,1 0-1 0 0,31 6 0 0 0,-34-12 1 0 0,-1 0 0 0 0,1-1-1 0 0,0-1 1 0 0,-1-1-1 0 0,1-1 1 0 0,0 0 0 0 0,-1-1-1 0 0,0-1 1 0 0,20-7-1 0 0,-21 6 7 0 0,1-1 0 0 0,-2-1 0 0 0,1 0 0 0 0,-1-1 0 0 0,0-1 0 0 0,0 0 0 0 0,-1-1 0 0 0,24-23 0 0 0,1-12 44 0 0,67-98 0 0 0,-93 121-33 0 0,-1 0 0 0 0,0-1 0 0 0,-2 0 0 0 0,0-1 0 0 0,-2 0 0 0 0,-1 0 0 0 0,6-33 0 0 0,-11 37 16 0 0,-2 1 0 0 0,-2-38-1 0 0,1 40-4 0 0,-1 7 12 0 0,0-1 0 0 0,-1 0 1 0 0,0 0-1 0 0,-1 1 0 0 0,0-1 0 0 0,0 1 1 0 0,-1 0-1 0 0,0 1 0 0 0,-1-1 1 0 0,-12-14-1 0 0,-4-9 15 0 0,14 20-10 0 0,-2 1-1 0 0,0 0 1 0 0,0 0 0 0 0,-1 1-1 0 0,0 1 1 0 0,-1 0-1 0 0,0 0 1 0 0,0 1-1 0 0,-1 1 1 0 0,-1 0-1 0 0,-18-8 1 0 0,28 15-38 0 0,-1-1 1 0 0,1 1-1 0 0,0 0 1 0 0,-1 0-1 0 0,1 1 1 0 0,-1-1-1 0 0,1 1 1 0 0,-1 0-1 0 0,1 0 1 0 0,0 1-1 0 0,-1-1 1 0 0,1 1-1 0 0,-1 0 0 0 0,-5 2 1 0 0,-5 2 35 0 0,1 1 1 0 0,-25 13 0 0 0,22-8-32 0 0,0 0 1 0 0,0 1 0 0 0,1 1 0 0 0,0 1 0 0 0,2 0 0 0 0,-1 1-1 0 0,2 1 1 0 0,-20 28 0 0 0,1 7 16 0 0,-43 92-1 0 0,67-124-28 0 0,1 0 0 0 0,1 0 0 0 0,0 0 0 0 0,1 1-1 0 0,-3 31 1 0 0,5-9-21 0 0,3 70-1 0 0,2-96 16 0 0,1 0 0 0 0,0 0 0 0 0,1 0 0 0 0,1-1 0 0 0,0 1 0 0 0,1-1 0 0 0,1-1 0 0 0,0 1 0 0 0,1-1 0 0 0,14 20 0 0 0,-13-23 3 0 0,-1 0 0 0 0,1-1-1 0 0,1 0 1 0 0,0 0 0 0 0,0-1-1 0 0,1 0 1 0 0,0-1 0 0 0,1 0-1 0 0,0-1 1 0 0,0-1 0 0 0,0 1-1 0 0,1-2 1 0 0,0 0 0 0 0,0 0-1 0 0,0-1 1 0 0,1-1 0 0 0,-1 0-1 0 0,1-1 1 0 0,0-1 0 0 0,-1 0-1 0 0,1 0 1 0 0,0-2 0 0 0,0 1-1 0 0,0-2 1 0 0,-1 0 0 0 0,1-1-1 0 0,0 0 1 0 0,-1-1 0 0 0,24-10-1 0 0,-20 7 10 0 0,-1-2 0 0 0,1 0 0 0 0,-2 0 0 0 0,1-2 0 0 0,-1 0 0 0 0,-1-1 0 0 0,0 0 0 0 0,-1-1 0 0 0,23-28 0 0 0,-15 13 0 0 0,-2-1 0 0 0,-1-1 0 0 0,-1 0 0 0 0,-2-1 0 0 0,-1-1 0 0 0,-1-1 0 0 0,11-49 0 0 0,-14 43 35 0 0,-3 0 0 0 0,-1 0-1 0 0,1-52 1 0 0,-7 68-21 0 0,-2-47 43 0 0,1 64-50 0 0,0-1 1 0 0,-1 0-1 0 0,1 0 1 0 0,-2 1-1 0 0,1-1 1 0 0,-1 1 0 0 0,1 0-1 0 0,-5-7 1 0 0,1 4 7 0 0,0 0 0 0 0,0 1 0 0 0,-1 0 1 0 0,0 0-1 0 0,-11-10 0 0 0,13 14-5 0 0,0 0 0 0 0,0 1 1 0 0,0 0-1 0 0,-1 0 0 0 0,1 0 0 0 0,-1 1 0 0 0,0 0 0 0 0,0 0 0 0 0,0 0 0 0 0,-10-1 0 0 0,7 2 3 0 0,-1 0 1 0 0,1 1-1 0 0,0 0 0 0 0,-1 0 0 0 0,1 1 0 0 0,0 0 0 0 0,-1 0 1 0 0,1 1-1 0 0,0 1 0 0 0,0 0 0 0 0,-14 6 0 0 0,12-4-7 0 0,0 2-1 0 0,1-1 1 0 0,0 1 0 0 0,0 1-1 0 0,1 0 1 0 0,-1 0-1 0 0,-14 19 1 0 0,6-3-28 0 0,0 2 0 0 0,2 0 0 0 0,1 1 0 0 0,1 1-1 0 0,2 0 1 0 0,-12 37 0 0 0,-12 69-1487 0 0,22-71 618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38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4144 0 0,'0'0'5593'0'0,"-1"10"-4246"0"0,0-8-1234 0 0,0 1 0 0 0,0 0 0 0 0,1 0 0 0 0,-1 0 0 0 0,1 0 0 0 0,-1 0 0 0 0,1 0 0 0 0,0 0 1 0 0,0-1-1 0 0,0 1 0 0 0,1 0 0 0 0,-1 0 0 0 0,1 0 0 0 0,0 0 0 0 0,-1 0 0 0 0,3 4 0 0 0,0-1 50 0 0,-1 0 0 0 0,0 1 0 0 0,-1-1-1 0 0,1 1 1 0 0,0 10 0 0 0,4 17 124 0 0,15 41 257 0 0,12 94-1 0 0,-22-112-417 0 0,-6-36-47 0 0,3 35 1 0 0,-7-25-49 0 0,5 143 160 0 0,0-135-4539 0 0,-5-22-592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15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3219 2262 1840 0 0,'0'0'4889'0'0,"1"-11"-3746"0"0,1 8-1041 0 0,0-1 0 0 0,0 0 0 0 0,-1 0 0 0 0,1 0 0 0 0,-1-1 0 0 0,0 1 0 0 0,0 0-1 0 0,0 0 1 0 0,-1-1 0 0 0,0 1 0 0 0,0-8 0 0 0,0 1 12 0 0,-1 0 1 0 0,0-1-1 0 0,-4-14 0 0 0,4 20-60 0 0,0 0-1 0 0,0-1 1 0 0,1 1 0 0 0,0-9 0 0 0,-3-22 309 0 0,-1-6 81 0 0,4 37-364 0 0,0 0 0 0 0,0-1 0 0 0,-1 1 1 0 0,0 0-1 0 0,0 0 0 0 0,0 0 0 0 0,-3-9 0 0 0,-9-22 127 0 0,11 29-129 0 0,0-1 0 0 0,-1 1 1 0 0,-1 0-1 0 0,1 0 1 0 0,-7-11-1 0 0,4 12-19 0 0,5 5-40 0 0,0 1 0 0 0,0 0-1 0 0,0-1 1 0 0,0 1 0 0 0,0-1 0 0 0,0 0 0 0 0,0 1 0 0 0,0-1 0 0 0,1 1 0 0 0,-1-1 0 0 0,0-3 0 0 0,-10-15 160 0 0,10 19-166 0 0,0 0 0 0 0,0-1 1 0 0,0 1-1 0 0,0 0 0 0 0,0-1 1 0 0,0 0-1 0 0,0 1 0 0 0,0-1 1 0 0,1 1-1 0 0,-1-1 0 0 0,1 0 0 0 0,-1 0 1 0 0,1 1-1 0 0,0-1 0 0 0,-1-2 1 0 0,1-18 139 0 0,-2 0 0 0 0,0 1 0 0 0,-2-1 0 0 0,0 0 0 0 0,-1 1 0 0 0,-16-38 1 0 0,15 47-87 0 0,-1 0 1 0 0,0 1 0 0 0,-14-17 0 0 0,13 18-41 0 0,1 0 1 0 0,0 0-1 0 0,-9-17 1 0 0,12 18 13 0 0,-1 1 0 0 0,0-1 0 0 0,-8-8 0 0 0,7 10 43 0 0,1 0-1 0 0,0-1 1 0 0,-6-12 0 0 0,-43-103 260 0 0,-13-22 484 0 0,51 113-752 0 0,9 20-20 0 0,0 1 1 0 0,-1 0 0 0 0,-13-14 0 0 0,-13-20 124 0 0,-50-70 300 0 0,-15-35-5 0 0,94 143-444 0 0,-1-1 1 0 0,0 1-1 0 0,0 0 1 0 0,0 0-1 0 0,-1 1 1 0 0,-8-6-1 0 0,-16-17 66 0 0,14 12-3 0 0,-1 1-1 0 0,-26-18 1 0 0,29 23-40 0 0,0 0-32 0 0,4 4 10 0 0,1-1 1 0 0,0-1-1 0 0,0 1 1 0 0,1-2-1 0 0,-10-11 1 0 0,-3-5 17 0 0,16 20-20 0 0,1 0-1 0 0,-1-1 1 0 0,1 0-1 0 0,0 0 1 0 0,-4-9-1 0 0,6 9-7 0 0,-2 1 0 0 0,1-1 0 0 0,-1 1 0 0 0,0 0 0 0 0,0 0-1 0 0,0 0 1 0 0,-1 1 0 0 0,0 0 0 0 0,-7-5 0 0 0,-23-22 116 0 0,23 16-95 0 0,-2 1 0 0 0,0 1 0 0 0,-21-17 0 0 0,13 16 10 0 0,-1 0-1 0 0,-1 2 0 0 0,-25-11 1 0 0,0 1 158 0 0,-61-22 450 0 0,86 37-660 0 0,-7-3 15 0 0,0 2 1 0 0,-63-10-1 0 0,39 14 24 0 0,-58-8 118 0 0,51 2-100 0 0,-105-14 172 0 0,126 23-188 0 0,0 2 0 0 0,-67 8-1 0 0,48 5 12 0 0,45-10-40 0 0,0 0 1 0 0,-26 10 0 0 0,27-8-8 0 0,-1 0 1 0 0,1-2 0 0 0,-19 3-1 0 0,14-3 15 0 0,0 1-1 0 0,-20 6 0 0 0,-21 5 39 0 0,49-13-55 0 0,-1 1 0 0 0,-20 9 0 0 0,-5 1-8 0 0,18-7 14 0 0,0 2 0 0 0,1 0-1 0 0,0 2 1 0 0,0 0 0 0 0,-24 17-1 0 0,-81 70 54 0 0,111-85-64 0 0,-21 24 0 0 0,-10 9 0 0 0,30-29 2 0 0,1 0-1 0 0,0 1 0 0 0,1 0 1 0 0,1 1-1 0 0,0 0 1 0 0,-8 20-1 0 0,-26 43-39 0 0,14-24-743 0 0,12-20-4399 0 0,2-17-1278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39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0 375 5528 0 0,'5'-9'568'0'0,"-10"-40"633"0"0,5 41-831 0 0,0 1 0 0 0,1-1 0 0 0,-1 0-1 0 0,1 1 1 0 0,1-1 0 0 0,-1 0 0 0 0,6-13 0 0 0,1-3 392 0 0,-6 18-605 0 0,0-1 1 0 0,0 1 0 0 0,1-1-1 0 0,0 1 1 0 0,0 0 0 0 0,0 0-1 0 0,1 1 1 0 0,0-1 0 0 0,4-4-1 0 0,78-78 833 0 0,-80 83-940 0 0,0 0 1 0 0,0 0-1 0 0,0 1 0 0 0,1 0 1 0 0,0 0-1 0 0,-1 0 1 0 0,1 1-1 0 0,1 0 1 0 0,-1 0-1 0 0,0 1 1 0 0,1 0-1 0 0,13-2 1 0 0,10-4 191 0 0,-27 6-198 0 0,1 1 0 0 0,-1-1 0 0 0,1 1-1 0 0,0 0 1 0 0,-1 1 0 0 0,1-1-1 0 0,0 1 1 0 0,0 0 0 0 0,7 0 0 0 0,47 17 313 0 0,-55-16-342 0 0,-1 1-1 0 0,1-1 1 0 0,-1 1 0 0 0,1 0 0 0 0,-1 1-1 0 0,0-1 1 0 0,0 1 0 0 0,0-1 0 0 0,0 1 0 0 0,0 0-1 0 0,-1 0 1 0 0,1 0 0 0 0,-1 0 0 0 0,0 0-1 0 0,0 1 1 0 0,0-1 0 0 0,0 1 0 0 0,0-1 0 0 0,-1 1-1 0 0,0 0 1 0 0,0 0 0 0 0,1 6 0 0 0,0-3 5 0 0,-1 0 0 0 0,0 0 0 0 0,-1 0 0 0 0,0 0 0 0 0,0 0 0 0 0,0 0 1 0 0,-1 0-1 0 0,0 0 0 0 0,0 0 0 0 0,-1 0 0 0 0,-4 11 0 0 0,-90 160 243 0 0,70-133-169 0 0,19-32-90 0 0,0-1-1 0 0,-2 0 0 0 0,1 0 0 0 0,-17 17 1 0 0,-15 18-64 0 0,24-29 52 0 0,-4 1-60 0 0,19-17 4 0 0,2-1-3 0 0,2 0 61 0 0,0 0 0 0 0,0-1-1 0 0,0 1 1 0 0,0-1 0 0 0,0 0 0 0 0,0 0 0 0 0,0 0-1 0 0,0 0 1 0 0,0 0 0 0 0,0 0 0 0 0,0-1 0 0 0,0 1 0 0 0,-1-1-1 0 0,1 0 1 0 0,0 0 0 0 0,0 0 0 0 0,-1-1 0 0 0,1 1 0 0 0,0 0-1 0 0,3-4 1 0 0,6-1-5 0 0,74-28 11 0 0,-83 33-5 0 0,1-1 0 0 0,0 1 0 0 0,0 0 0 0 0,0 0 0 0 0,7-1 0 0 0,-7 2-2 0 0,0-1-1 0 0,0 0 1 0 0,0 0-1 0 0,-1 0 0 0 0,8-3 1 0 0,-6 1 3 0 0,-1 1 1 0 0,1-1-1 0 0,0 1 1 0 0,0 0-1 0 0,0 1 1 0 0,0-1-1 0 0,0 1 0 0 0,0 0 1 0 0,0 1-1 0 0,1-1 1 0 0,-1 1-1 0 0,0 0 1 0 0,0 0-1 0 0,9 1 1 0 0,40 17 3 0 0,-52-17 0 0 0,0-1-1 0 0,0 0 1 0 0,0 1 0 0 0,0-1 0 0 0,0 1 0 0 0,-1 0 0 0 0,1 0 0 0 0,0-1 0 0 0,0 1 0 0 0,-1 0 0 0 0,1 1 0 0 0,0-1 0 0 0,-1 0 0 0 0,1 0 0 0 0,-1 1 0 0 0,1-1 0 0 0,-1 1 0 0 0,2 1 0 0 0,1 3 11 0 0,2-1 0 0 0,-1 0 0 0 0,0 0 0 0 0,0 0 1 0 0,0 0-1 0 0,0 1 0 0 0,-1 0 0 0 0,0 0 0 0 0,-1 0 0 0 0,1 0 0 0 0,-1 1 0 0 0,0 0 0 0 0,-1-1 0 0 0,1 1 0 0 0,-1 0 0 0 0,1 7 1 0 0,1 14 31 0 0,-2-17 18 0 0,0-1 0 0 0,0 1-1 0 0,-1-1 1 0 0,-1 1 0 0 0,0 0 0 0 0,0-1 0 0 0,-1 1 0 0 0,0-1-1 0 0,-1 1 1 0 0,0-1 0 0 0,-5 15 0 0 0,0-10 93 0 0,1 0 0 0 0,-2 0 0 0 0,0-1 0 0 0,-1 0-1 0 0,0-1 1 0 0,-1 1 0 0 0,0-2 0 0 0,-20 20 0 0 0,21-26-101 0 0,1 0 1 0 0,-1 0-1 0 0,0-1 0 0 0,0 0 1 0 0,-1 0-1 0 0,0-1 0 0 0,1 0 1 0 0,-1-1-1 0 0,-1 0 0 0 0,-12 2 1 0 0,7-3 14 0 0,0 0-1 0 0,0-1 1 0 0,0-1 0 0 0,0 0 0 0 0,0-1 0 0 0,-19-4-1 0 0,29 3-82 0 0,0 0-1 0 0,0 0 1 0 0,0 0-1 0 0,0-1 1 0 0,1 0 0 0 0,-1 0-1 0 0,1 0 1 0 0,-9-8-1 0 0,4 3-69 0 0,0-2 0 0 0,-17-19 0 0 0,25 27-70 0 0,0-1 0 0 0,0 1 1 0 0,1 0-1 0 0,-1-1 0 0 0,1 1 0 0 0,-1-1 1 0 0,1 0-1 0 0,0 1 0 0 0,0-1 0 0 0,0 0 0 0 0,0 0 1 0 0,1 1-1 0 0,-1-1 0 0 0,0-5 0 0 0,1-5-1608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39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32 291 5064 0 0,'0'0'3832'0'0,"2"2"-3387"0"0,38 22 1566 0 0,-19-15-1439 0 0,-18-8-486 0 0,0 0-1 0 0,-1-1 1 0 0,1 1-1 0 0,-1 1 0 0 0,1-1 1 0 0,-1 0-1 0 0,4 3 1 0 0,-1 0 64 0 0,1-1 0 0 0,-1 0 0 0 0,1 0 1 0 0,-1-1-1 0 0,1 1 0 0 0,0-1 0 0 0,0-1 1 0 0,0 1-1 0 0,11 1 0 0 0,-17-3-141 0 0,1 0 0 0 0,-1 0-1 0 0,0 0 1 0 0,1 0 0 0 0,-1 0-1 0 0,0 0 1 0 0,1 0 0 0 0,-1 0-1 0 0,0 0 1 0 0,1 0 0 0 0,-1 0-1 0 0,0 1 1 0 0,1-1 0 0 0,-1 0 0 0 0,0 0-1 0 0,0 0 1 0 0,1 1 0 0 0,-1-1-1 0 0,0 0 1 0 0,0 0 0 0 0,1 1-1 0 0,-1-1 1 0 0,0 0 0 0 0,0 0-1 0 0,0 1 1 0 0,1-1 0 0 0,-1 0-1 0 0,0 1 1 0 0,0-1 0 0 0,0 0 0 0 0,0 1-1 0 0,0-1 1 0 0,0 1-1 0 0,1-1 0 0 0,-1 0 0 0 0,0 1 0 0 0,0-1 0 0 0,0 0 0 0 0,0 1 0 0 0,0-1 0 0 0,0 0 0 0 0,1 1 0 0 0,-1-1 0 0 0,0 0 0 0 0,0 0 0 0 0,1 1 0 0 0,-1-1 1 0 0,0 0-1 0 0,0 0 0 0 0,1 1 0 0 0,-1-1 0 0 0,0 0 0 0 0,0 0 0 0 0,1 0 0 0 0,-1 1 0 0 0,0-1 0 0 0,1 0 0 0 0,-1 0 0 0 0,0 0 0 0 0,1 0 0 0 0,-1 0 0 0 0,0 0 0 0 0,1 0 0 0 0,-1 0 0 0 0,1 0 0 0 0,5 0 39 0 0,1 0-1 0 0,-1 1 1 0 0,1 0-1 0 0,-1 0 1 0 0,0 0 0 0 0,0 1-1 0 0,0 0 1 0 0,0 0-1 0 0,0 0 1 0 0,0 1-1 0 0,6 4 1 0 0,-11-4-40 0 0,3-1-5 0 0,21-2 12 0 0,-23 0-3 0 0,-1-1 1 0 0,1 0-1 0 0,-1 1 1 0 0,1-1-1 0 0,-1 0 1 0 0,1 0 0 0 0,-1 0-1 0 0,1 0 1 0 0,-1 0-1 0 0,0 0 1 0 0,0 0-1 0 0,0 0 1 0 0,1 0 0 0 0,-1-1-1 0 0,0 1 1 0 0,-1 0-1 0 0,1-1 1 0 0,1-1-1 0 0,10-21 90 0 0,-11 18-52 0 0,1-1 0 0 0,-1 1 1 0 0,0-1-1 0 0,-1 0 0 0 0,0 1 1 0 0,0-1-1 0 0,0 0 0 0 0,-3-12 1 0 0,-1-23 181 0 0,4 35-192 0 0,0 1 0 0 0,-1-1 0 0 0,1 0 0 0 0,-1 1 0 0 0,-1-1 0 0 0,-3-9-1 0 0,-9-25 149 0 0,11 31-90 0 0,0 0 0 0 0,-1 0 0 0 0,0 0 0 0 0,0 0 0 0 0,-11-15-1 0 0,4 7 125 0 0,10 15-175 0 0,0 1-1 0 0,-1-1 0 0 0,1 1 0 0 0,-1-1 0 0 0,1 1 0 0 0,-1 0 0 0 0,0 0 0 0 0,0 0 0 0 0,-4-4 0 0 0,1 2 26 0 0,0 1-1 0 0,0-1 0 0 0,-1 1 1 0 0,1 0-1 0 0,-1 0 0 0 0,-8-2 0 0 0,11 5-50 0 0,1-1-1 0 0,-1 1 1 0 0,0-1 0 0 0,0 1-1 0 0,0 0 1 0 0,0 0-1 0 0,0 0 1 0 0,0 1-1 0 0,0-1 1 0 0,0 1-1 0 0,0 0 1 0 0,1 0-1 0 0,-1 0 1 0 0,0 0-1 0 0,0 0 1 0 0,-3 2-1 0 0,0 2 3 0 0,-1-1 0 0 0,0 1 0 0 0,1 1 0 0 0,0-1-1 0 0,0 1 1 0 0,1 0 0 0 0,0 1 0 0 0,-6 7-1 0 0,-3 8 65 0 0,-14 29 0 0 0,21-35-65 0 0,2 0-1 0 0,0-1 1 0 0,-6 30-1 0 0,1 1 22 0 0,1-6 20 0 0,3 1 0 0 0,1 1-1 0 0,1-1 1 0 0,4 51-1 0 0,0-77-17 0 0,1 1-1 0 0,0-1 1 0 0,1 1-1 0 0,1-1 1 0 0,0 0-1 0 0,2 0 1 0 0,-1-1-1 0 0,2 1 1 0 0,11 22-1 0 0,-11-25-21 0 0,-5-9-17 0 0,1 0 1 0 0,-1 0-1 0 0,1 0 1 0 0,0 0-1 0 0,0 0 1 0 0,0 0-1 0 0,0 0 1 0 0,1-1-1 0 0,-1 1 1 0 0,1-1-1 0 0,0 0 1 0 0,3 3-1 0 0,-4-4-4 0 0,5 3 4 0 0,0 0 1 0 0,0 0 0 0 0,0-1 0 0 0,0 0 0 0 0,0 0-1 0 0,1 0 1 0 0,-1-1 0 0 0,1-1 0 0 0,0 1 0 0 0,13 0-1 0 0,-10-2-253 0 0,-1-1-1 0 0,1 0 0 0 0,-1 0 1 0 0,1-1-1 0 0,-1 0 0 0 0,0-1 1 0 0,0 0-1 0 0,0 0 0 0 0,0-1 1 0 0,-1-1-1 0 0,0 0 0 0 0,1 0 1 0 0,11-10-1 0 0,2 0-1373 0 0,-4 2-10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0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592 249 3680 0 0,'0'0'167'0'0,"-5"-14"26"0"0,2 6 559 0 0,0 1 0 0 0,-1-1 0 0 0,0 1 0 0 0,0 0 1 0 0,-1 0-1 0 0,0 0 0 0 0,-9-10 0 0 0,-22-28 1621 0 0,17 25-1395 0 0,16 16-807 0 0,0-1 0 0 0,-1 2 0 0 0,1-1 0 0 0,-1 0 0 0 0,0 1 0 0 0,0-1 0 0 0,-1 1 0 0 0,1 0 0 0 0,-6-2 0 0 0,8 4-120 0 0,1 1-4 0 0,-1-1 1 0 0,1 1 0 0 0,-1-1 0 0 0,1 0 0 0 0,-1 0 0 0 0,1 1 0 0 0,-1-1 0 0 0,1 0 0 0 0,0 0 0 0 0,0 0 0 0 0,-1 0 0 0 0,1 0 0 0 0,0-1 0 0 0,0 1 0 0 0,0 0 0 0 0,0 0 0 0 0,0-1 0 0 0,0 1 0 0 0,1-1 0 0 0,-1 1 0 0 0,0-1 0 0 0,0-2 0 0 0,0 2 18 0 0,0 0 0 0 0,-1 0 0 0 0,1 0 0 0 0,-1 0 0 0 0,1 0 1 0 0,-1 0-1 0 0,1 0 0 0 0,-1 1 0 0 0,0-1 0 0 0,0 1 0 0 0,0-1 1 0 0,0 1-1 0 0,0 0 0 0 0,0 0 0 0 0,-1-1 0 0 0,1 2 1 0 0,0-1-1 0 0,0 0 0 0 0,-1 0 0 0 0,1 1 0 0 0,-3-1 0 0 0,-7-1 109 0 0,0 1-1 0 0,-23-1 0 0 0,31 2-153 0 0,-8 0 120 0 0,1 1 1 0 0,-19 2-1 0 0,26-2-112 0 0,0 0 0 0 0,0 0 0 0 0,0 1 0 0 0,1-1 0 0 0,-1 1 1 0 0,0 0-1 0 0,1 0 0 0 0,-1 0 0 0 0,1 0 0 0 0,-5 5 0 0 0,-6 4 44 0 0,12-10-62 0 0,-1 1-1 0 0,1 0 1 0 0,-1 0-1 0 0,1 1 0 0 0,0-1 1 0 0,0 0-1 0 0,0 1 1 0 0,0-1-1 0 0,0 1 0 0 0,0 0 1 0 0,1 0-1 0 0,-2 4 0 0 0,-19 43 88 0 0,15-35-85 0 0,1 0 0 0 0,0 1 0 0 0,1-1 0 0 0,0 1 0 0 0,-4 29 0 0 0,5-1 23 0 0,1-23 8 0 0,1-1-1 0 0,1 1 1 0 0,3 31 0 0 0,1 11-1 0 0,-2-44-11 0 0,0 0 0 0 0,6 35 0 0 0,-3-39-33 0 0,0 0 1 0 0,1 0-1 0 0,9 17 0 0 0,-11-26 24 0 0,0 0 0 0 0,1 0 0 0 0,0 0 0 0 0,0 0 0 0 0,0-1 0 0 0,1 0 0 0 0,-1 0 0 0 0,1 0-1 0 0,11 7 1 0 0,-13-11-17 0 0,0 0 0 0 0,0-1 0 0 0,-1 1 0 0 0,1-1 0 0 0,0 0 0 0 0,0 0 0 0 0,0 0 0 0 0,0 0 0 0 0,4-1-1 0 0,5 0 0 0 0,-9 1-5 0 0,0-1 0 0 0,1 1 0 0 0,-1-1 0 0 0,0 0 0 0 0,0 0 0 0 0,1 0 0 0 0,-1-1 0 0 0,0 1 0 0 0,4-3 0 0 0,15-6 0 0 0,-20 9-8 0 0,1 0 0 0 0,-1 0-1 0 0,0 0 1 0 0,0-1 0 0 0,1 1-1 0 0,-1-1 1 0 0,0 1 0 0 0,0-1 0 0 0,-1 0-1 0 0,1 1 1 0 0,0-1 0 0 0,0 0-1 0 0,1-3 1 0 0,17-31-158 0 0,-16 27 148 0 0,9-22 16 0 0,-1-1-1 0 0,-1-1 0 0 0,-3 1 1 0 0,8-51-1 0 0,-2 15 4 0 0,-9 53-3 0 0,-4 12 3 0 0,1 1 0 0 0,-1-1 0 0 0,-1 0 1 0 0,1 1-1 0 0,0-1 0 0 0,-1 0 0 0 0,1 0 0 0 0,-1 0 0 0 0,0 0 0 0 0,0 0 0 0 0,0-3 0 0 0,0 3 52 0 0,-2 3 1 0 0,-8 3-44 0 0,7 1-10 0 0,0 0 0 0 0,0 0 0 0 0,1 0 0 0 0,-1 0 0 0 0,1 1 0 0 0,0-1 0 0 0,0 1 0 0 0,1-1 0 0 0,0 1 0 0 0,-1 0 0 0 0,0 6 0 0 0,0 6 0 0 0,-1 33 0 0 0,11 26 0 0 0,0-41-25 0 0,-6-27 18 0 0,0-1-1 0 0,0 2 0 0 0,-1-1 0 0 0,1 9 0 0 0,-2 9 8 0 0,1-1 0 0 0,1 1 0 0 0,2-1 0 0 0,7 30 0 0 0,-5-31 0 0 0,3 34 0 0 0,-7-43 0 0 0,1 21 0 0 0,-4 66 0 0 0,0-40 0 0 0,1-45 10 0 0,0 0-1 0 0,-1-1 0 0 0,-1 1 1 0 0,0 0-1 0 0,-1-1 0 0 0,-1 0 1 0 0,-8 21-1 0 0,11-32 5 0 0,-1 0-1 0 0,1 0 1 0 0,0-1 0 0 0,0 1-1 0 0,1 0 1 0 0,-1 9-1 0 0,2-11-1 0 0,-1 1 0 0 0,-1-1-1 0 0,1 1 1 0 0,0-1-1 0 0,-1 1 1 0 0,0-1-1 0 0,0 1 1 0 0,0-1-1 0 0,0 1 1 0 0,0-1-1 0 0,-1 0 1 0 0,-3 6-1 0 0,1-2 36 0 0,-1-1-1 0 0,0 1 0 0 0,-1-1 0 0 0,0-1 0 0 0,1 1 0 0 0,-2-1 1 0 0,1 0-1 0 0,-1 0 0 0 0,1-1 0 0 0,-1 0 0 0 0,0 0 1 0 0,-1-1-1 0 0,1 0 0 0 0,-1 0 0 0 0,1 0 0 0 0,-1-1 0 0 0,0 0 1 0 0,0-1-1 0 0,0 0 0 0 0,0 0 0 0 0,-14-1 0 0 0,12 0-12 0 0,0-1-1 0 0,1 0 1 0 0,-1-1-1 0 0,0 0 0 0 0,1 0 1 0 0,-1-1-1 0 0,1 0 1 0 0,0-1-1 0 0,0 0 0 0 0,0 0 1 0 0,1-1-1 0 0,-1 0 1 0 0,1 0-1 0 0,0-1 1 0 0,1 0-1 0 0,-11-11 0 0 0,0-2-33 0 0,-7-10 0 0 0,20 21-38 0 0,0 1-234 0 0,1 1 1 0 0,0-1-1 0 0,0 0 0 0 0,0 0 1 0 0,1-1-1 0 0,0 1 0 0 0,1-1 1 0 0,-1 1-1 0 0,1-1 0 0 0,-1-15 1 0 0,3 2-1607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1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5528 0 0,'0'0'6328'0'0,"1"3"-5803"0"0,2 4-234 0 0,0 1 0 0 0,-1 0 0 0 0,-1-1 0 0 0,1 1 0 0 0,-1 0-1 0 0,0 0 1 0 0,-1 0 0 0 0,0 10 0 0 0,0-6-71 0 0,0 0 0 0 0,1-1 0 0 0,2 13 1 0 0,2 3 121 0 0,-2 0 1 0 0,-1-1-1 0 0,-2 1 1 0 0,-2 28-1 0 0,1 4 47 0 0,-15 197 1009 0 0,1-1-643 0 0,14-198-644 0 0,1 10-117 0 0,1-9-2783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1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1 284 7368 0 0,'0'0'666'0'0,"2"2"-428"0"0,1 0 98 0 0,-1 0 0 0 0,0 1 0 0 0,1-1 1 0 0,-1 1-1 0 0,0 0 0 0 0,0 0 0 0 0,-1-1 1 0 0,1 1-1 0 0,1 5 0 0 0,-1-4-152 0 0,0 0-1 0 0,0-1 0 0 0,0 1 0 0 0,0-1 1 0 0,1 1-1 0 0,-1-1 0 0 0,1 0 0 0 0,5 5 1 0 0,0-1 15 0 0,1 0 1 0 0,-1-1 0 0 0,2 0 0 0 0,-1-1-1 0 0,1 0 1 0 0,-1 0 0 0 0,1-1 0 0 0,1 0-1 0 0,-1-1 1 0 0,16 3 0 0 0,-20-5-111 0 0,1 0 1 0 0,0 0-1 0 0,0-1 1 0 0,0 1-1 0 0,0-2 1 0 0,-1 1-1 0 0,1-1 1 0 0,0 0-1 0 0,0 0 1 0 0,-1-1-1 0 0,1 0 1 0 0,-1 0-1 0 0,1-1 1 0 0,8-4-1 0 0,4-2 100 0 0,-17 8-183 0 0,1 0 0 0 0,0 0 0 0 0,-1 0 0 0 0,0-1 0 0 0,1 1 0 0 0,-1-1-1 0 0,0 1 1 0 0,1-1 0 0 0,-1 0 0 0 0,0 0 0 0 0,0 0 0 0 0,0 0 0 0 0,-1 0 0 0 0,3-3 0 0 0,13-18 193 0 0,-14 20-180 0 0,0-1 0 0 0,-1 1 0 0 0,1-1 0 0 0,-1 1 0 0 0,0-1 0 0 0,0 0 0 0 0,0 0 0 0 0,0 0 0 0 0,1-6 0 0 0,2-9 25 0 0,-3 11-17 0 0,0 1 1 0 0,-1 0-1 0 0,0-1 1 0 0,1-10-1 0 0,4-15 93 0 0,-5 31-113 0 0,0-1 1 0 0,-1 0-1 0 0,1 1 1 0 0,0-1-1 0 0,-1 0 0 0 0,1 0 1 0 0,-1 1-1 0 0,0-1 1 0 0,0 0-1 0 0,0 0 0 0 0,0 0 1 0 0,-1 1-1 0 0,1-1 1 0 0,-1 0-1 0 0,0 0 0 0 0,-1-2 1 0 0,0 0 1 0 0,1 1 1 0 0,-1-1-1 0 0,1 1 1 0 0,0-1-1 0 0,0-6 1 0 0,-3-9 7 0 0,2 16 5 0 0,-1-1-1 0 0,1 1 1 0 0,-1 1-1 0 0,0-1 1 0 0,0 0-1 0 0,0 1 1 0 0,0-1-1 0 0,-1 1 1 0 0,0 0-1 0 0,-4-3 1 0 0,-2-3 37 0 0,-8 1 78 0 0,6 4-22 0 0,7 0-48 0 0,0 1-1 0 0,0 1 0 0 0,0-1 0 0 0,0 0 0 0 0,0 1 0 0 0,0 0 1 0 0,-1 1-1 0 0,1-1 0 0 0,-1 1 0 0 0,1 0 0 0 0,-1 0 0 0 0,-5 0 0 0 0,9 1-51 0 0,-45 4 455 0 0,44-4-447 0 0,0 1 1 0 0,-1 0 0 0 0,1 0 0 0 0,0 1 0 0 0,0-1 0 0 0,0 1 0 0 0,0 0 0 0 0,0 0-1 0 0,0 0 1 0 0,1 0 0 0 0,-5 4 0 0 0,4-5-10 0 0,-1 0 1 0 0,-7 12 21 0 0,3-2-16 0 0,1 1-1 0 0,1 0 0 0 0,0 0 0 0 0,0 0 0 0 0,1 1 0 0 0,1-1 1 0 0,0 1-1 0 0,-3 19 0 0 0,-2 1-4 0 0,-9 67-1 0 0,13-66 59 0 0,1 0 0 0 0,1 0 1 0 0,4 57-1 0 0,-1-40 84 0 0,1-41-121 0 0,0-1-1 0 0,0 1 1 0 0,1 0 0 0 0,0-1-1 0 0,1 1 1 0 0,0-1-1 0 0,1 0 1 0 0,8 17-1 0 0,-2-10 13 0 0,-5-14-32 0 0,-2-2-4 0 0,1 3-11 0 0,0 0-1 0 0,0-1 1 0 0,0 0 0 0 0,1 0-1 0 0,-1 0 1 0 0,0-1-1 0 0,1 0 1 0 0,-1 1 0 0 0,1-1-1 0 0,-1-1 1 0 0,1 1-1 0 0,-1-1 1 0 0,1 0-1 0 0,0 0 1 0 0,-1 0 0 0 0,1 0-1 0 0,-1-1 1 0 0,1 0-1 0 0,-1 0 1 0 0,7-2-1 0 0,29-5 0 0 0,-32 7 0 0 0,1 0 0 0 0,-1-1 0 0 0,15-5 0 0 0,13-6-4 0 0,-25 9-53 0 0,0 0 0 0 0,-1-1 0 0 0,19-10 0 0 0,68-50-5089 0 0,-78 48-827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2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 7368 0 0,'-13'5'786'0'0,"6"-1"2013"0"0,2 30 1474 0 0,4-30-4129 0 0,-1 1-1 0 0,1-1 1 0 0,1 1-1 0 0,-1 0 1 0 0,1-1-1 0 0,0 1 1 0 0,0 7-1 0 0,2 3 174 0 0,-1 0 0 0 0,0 25-1 0 0,0 17 183 0 0,2 44 397 0 0,-3-69-507 0 0,3 39 1 0 0,2-40-319 0 0,-2-12-851 0 0,2 36 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2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22 336 12784 0 0,'0'0'1384'0'0,"-4"-4"-1240"0"0,-10-10-80 0 0,14 10 0 0 0,-4-5-64 0 0,4 0-136 0 0,0 0 32 0 0</inkml:trace>
  <inkml:trace contextRef="#ctx0" brushRef="#br0" timeOffset="1">253 1 12840 0 0,'0'0'1164'0'0,"0"3"-959"0"0,-1 15-210 0 0,1 1 264 0 0,0 1 0 0 0,2 0 0 0 0,3 24 0 0 0,-1-20 200 0 0,-1 0 0 0 0,-1 0 0 0 0,-1 28 0 0 0,0 10 171 0 0,0-42-461 0 0,12 149 1001 0 0,-4-45-504 0 0,0 4-123 0 0,3 23-61 0 0,0 0-119 0 0,0-19-241 0 0,-4-72-334 0 0,1 84 1 0 0,-5-131 241 0 0,-1 0-3892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3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3224 0 0,'-6'15'12613'0'0,"7"-13"-12523"0"0,-1 0-57 0 0,0-1-1 0 0,1 0 1 0 0,-1 0-1 0 0,1 1 1 0 0,-1-1-1 0 0,1 0 1 0 0,-1 0-1 0 0,1 0 1 0 0,0 0-1 0 0,0 0 1 0 0,-1 0-1 0 0,1 0 1 0 0,0 0-1 0 0,0 0 1 0 0,0 0-1 0 0,0 0 1 0 0,0 0-1 0 0,0 0 1 0 0,0-1 0 0 0,1 1-1 0 0,-1-1 1 0 0,0 1-1 0 0,0-1 1 0 0,0 1-1 0 0,1-1 1 0 0,-1 1-1 0 0,0-1 1 0 0,2 0-1 0 0,4 9 25 0 0,-5-5-83 0 0,16 1-483 0 0,0-4-3462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3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34 257 7832 0 0,'0'0'602'0'0,"0"3"-395"0"0,0 1 125 0 0,1 1 0 0 0,1-1 0 0 0,-1 0 0 0 0,1 1-1 0 0,-1-1 1 0 0,1 0 0 0 0,0 0 0 0 0,1 0 0 0 0,-1-1 0 0 0,1 1 0 0 0,-1-1-1 0 0,6 6 1 0 0,41 40 1791 0 0,-44-44-2048 0 0,0-1 0 0 0,0 0-1 0 0,1 0 1 0 0,-1 0 0 0 0,1-1-1 0 0,0 0 1 0 0,0 0 0 0 0,0 0-1 0 0,0-1 1 0 0,0 0 0 0 0,1 0-1 0 0,-1 0 1 0 0,1-1 0 0 0,-1 0-1 0 0,1 0 1 0 0,0-1-1 0 0,-1 0 1 0 0,1 0 0 0 0,0 0-1 0 0,6-2 1 0 0,-10 1-10 0 0,10-4 65 0 0,-9 3-101 0 0,-1 1 1 0 0,0-1-1 0 0,0 0 0 0 0,0 0 1 0 0,0 0-1 0 0,0-1 1 0 0,-1 1-1 0 0,1 0 0 0 0,-1-1 1 0 0,1 0-1 0 0,-1 0 1 0 0,0 1-1 0 0,0-1 0 0 0,0-1 1 0 0,-1 1-1 0 0,1 0 1 0 0,-1 0-1 0 0,0-1 0 0 0,0 1 1 0 0,0 0-1 0 0,1-5 0 0 0,14-79 339 0 0,-16 81-368 0 0,0 0 0 0 0,0 1 0 0 0,0-1 0 0 0,-1 0-1 0 0,1 0 1 0 0,-4-7 0 0 0,-1-29 233 0 0,4 34-188 0 0,0 0-1 0 0,0 1 0 0 0,0-1 0 0 0,-1 1 0 0 0,0-1 0 0 0,0 1 0 0 0,-1 0 0 0 0,0-1 0 0 0,-1 1 0 0 0,1 1 1 0 0,-1-1-1 0 0,-6-7 0 0 0,7 9 23 0 0,-1 0 0 0 0,0 0 0 0 0,-1 1 0 0 0,1-1 0 0 0,-1 1 0 0 0,0 0 0 0 0,0 1 0 0 0,0-1 1 0 0,0 1-1 0 0,-1 0 0 0 0,1 0 0 0 0,-1 1 0 0 0,0-1 0 0 0,0 1 0 0 0,-12-2 0 0 0,16 4-44 0 0,-1 0 1 0 0,0 0-1 0 0,1 0 0 0 0,-1 1 0 0 0,1-1 0 0 0,-1 1 1 0 0,1 0-1 0 0,-1-1 0 0 0,1 1 0 0 0,-1 0 1 0 0,1 1-1 0 0,0-1 0 0 0,-4 3 0 0 0,-14 5 133 0 0,15-7-127 0 0,1 1 0 0 0,-1-1 0 0 0,1 1 0 0 0,0 0 0 0 0,-1 0 0 0 0,1 0 0 0 0,1 0 0 0 0,-1 1 0 0 0,0-1 0 0 0,1 1 0 0 0,0 0 0 0 0,0 0 0 0 0,0 1 0 0 0,0-1 0 0 0,1 0 0 0 0,0 1 0 0 0,-1 0 0 0 0,2 0-1 0 0,-1-1 1 0 0,-1 9 0 0 0,2-10-18 0 0,0-1-1 0 0,0 1 1 0 0,-1 0-1 0 0,1 0 0 0 0,-1-1 1 0 0,1 1-1 0 0,-1 0 1 0 0,0-1-1 0 0,0 0 1 0 0,-2 3-1 0 0,1-3 0 0 0,1 0 0 0 0,0 1 0 0 0,0-1 0 0 0,1 1 0 0 0,-1-1 0 0 0,0 1 0 0 0,1 0 0 0 0,0 0-1 0 0,-1-1 1 0 0,0 5 0 0 0,0 2 2 0 0,-3 11 100 0 0,0 0 1 0 0,1 0-1 0 0,1 1 1 0 0,1 0 0 0 0,1-1-1 0 0,1 1 1 0 0,3 23-1 0 0,2-4-112 0 0,-3-25 0 0 0,0 0 0 0 0,1 0 0 0 0,9 27 0 0 0,7 17 62 0 0,-17-48-44 0 0,0-1-1 0 0,1 0 1 0 0,0 0-1 0 0,1-1 1 0 0,0 1-1 0 0,0-1 1 0 0,1 0-1 0 0,1 0 1 0 0,-1 0-1 0 0,1-1 1 0 0,10 10-1 0 0,-6-8-49 0 0,1 0 0 0 0,1-1 0 0 0,15 10-1 0 0,-21-15 17 0 0,1-1 0 0 0,0 0-1 0 0,0 0 1 0 0,0-1 0 0 0,0 1-1 0 0,0-2 1 0 0,1 1 0 0 0,9 0-1 0 0,-10-1-113 0 0,0-1 0 0 0,0 0 0 0 0,0 0-1 0 0,0-1 1 0 0,0 0 0 0 0,0 0 0 0 0,-1 0 0 0 0,1-1-1 0 0,0 0 1 0 0,-1 0 0 0 0,1-1 0 0 0,-1 0-1 0 0,0 0 1 0 0,9-7 0 0 0,5-4-4784 0 0,3 3-1582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3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4 14888 0 0,'-1'11'1349'0'0,"-3"4"-1125"0"0,2-9-211 0 0,0 0 0 0 0,1 1 0 0 0,0-1 0 0 0,0 1 0 0 0,0 9 1 0 0,-6 101 1144 0 0,7-101-970 0 0,0 16 255 0 0,0 0 0 0 0,3-1-1 0 0,8 48 1 0 0,6 14 207 0 0,-15-76-533 0 0,-2-12-62 0 0,1-1 1 0 0,0 1 0 0 0,0-1 0 0 0,0 1-1 0 0,0-1 1 0 0,3 7 0 0 0,-3-10 95 0 0,-1-12-85 0 0,7-71-66 0 0,-7 67-51 0 0,2-1 0 0 0,0 1 0 0 0,8-26-1 0 0,1-10-71 0 0,-6 29 43 0 0,0 0 0 0 0,1 0 0 0 0,1 0 0 0 0,17-33 0 0 0,-12 29 44 0 0,-9 18 27 0 0,1-1 0 0 0,1 1 0 0 0,8-12 0 0 0,1-1-5 0 0,-8 12 0 0 0,1-1-1 0 0,0 1 1 0 0,13-12-1 0 0,-4 8 15 0 0,-11 12 0 0 0,-2 0 0 0 0,0-1 0 0 0,23 0 0 0 0,-22 2 5 0 0,1 1-1 0 0,0 0 0 0 0,-1 0 1 0 0,1 0-1 0 0,0 0 0 0 0,-1 1 1 0 0,1-1-1 0 0,-1 1 0 0 0,0 0 1 0 0,0 1-1 0 0,0-1 0 0 0,0 1 1 0 0,0 0-1 0 0,0 0 0 0 0,-1 0 1 0 0,6 6-1 0 0,3 5 30 0 0,-1 0 0 0 0,18 29 0 0 0,-25-35-28 0 0,1 1 11 0 0,0 2 1 0 0,-1-1 0 0 0,0 0 0 0 0,0 1-1 0 0,-2-1 1 0 0,3 15 0 0 0,2 8 4 0 0,5 22-336 0 0,5 89 0 0 0,-15-118-508 0 0,0 7-5991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18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1083 2760 0 0,'0'0'125'0'0,"4"-10"22"0"0,20-60 5677 0 0,-7 22-4442 0 0,-2 8-884 0 0,-15 38-441 0 0,1-1 0 0 0,0 1 0 0 0,0 0 0 0 0,-1 0 0 0 0,1 0 0 0 0,1 0 0 0 0,-1 0 0 0 0,0 0 0 0 0,0 0 0 0 0,1 0 0 0 0,2-2 0 0 0,7-12 236 0 0,3-11 275 0 0,31-46 0 0 0,-28 48-324 0 0,8-5 303 0 0,-21 25-502 0 0,0 1 0 0 0,0 0 0 0 0,-1-1-1 0 0,0 0 1 0 0,4-5 0 0 0,1-4-9 0 0,0 1 0 0 0,1 1 0 0 0,13-15 0 0 0,13-19 143 0 0,-8 8 171 0 0,63-66 1 0 0,-70 83-290 0 0,21-17 46 0 0,-33 30-73 0 0,1 0 0 0 0,0 1 0 0 0,0 1 0 0 0,1-1 0 0 0,13-6 0 0 0,4-2 365 0 0,4-3-373 0 0,2 2 0 0 0,0 1 0 0 0,69-20 0 0 0,-60 13-26 0 0,7 6 0 0 0,10-3 0 0 0,33-7 125 0 0,-77 22-79 0 0,30-12 0 0 0,-8 2 11 0 0,21-1 43 0 0,19-7-8 0 0,-62 17-79 0 0,-1 2-1 0 0,1 0 0 0 0,0 1 1 0 0,-1 1-1 0 0,1 0 1 0 0,16 1-1 0 0,38-3 19 0 0,-63 4-22 0 0,-5-1-6 0 0,1 1-1 0 0,-1-1 1 0 0,0 0-1 0 0,1 0 1 0 0,-1 0-1 0 0,1 0 1 0 0,-1 0 0 0 0,0 0-1 0 0,1 0 1 0 0,-1 0-1 0 0,1-1 1 0 0,-1 1 0 0 0,0 0-1 0 0,1-1 1 0 0,-1 1-1 0 0,2-2 1 0 0,38-9 56 0 0,35-11 74 0 0,-69 20-117 0 0,-1 0-1 0 0,0 1 1 0 0,1 0 0 0 0,-1 0-1 0 0,11 0 1 0 0,29-4 82 0 0,-27 3-72 0 0,-1 2-1 0 0,22 0 1 0 0,-5 1 25 0 0,154 12 290 0 0,-124-4-264 0 0,53 1-66 0 0,-90-2 68 0 0,-25-6-46 0 0,1-1 0 0 0,-1 0-1 0 0,1 0 1 0 0,0 0 0 0 0,-1 0 0 0 0,6 0 0 0 0,7 0-39 0 0,1 1-1 0 0,19 4 0 0 0,-20-3-21 0 0,-1 0 0 0 0,21 0 0 0 0,-24-2 28 0 0,0 0 0 0 0,0 1 0 0 0,13 4 0 0 0,14 2 0 0 0,-30-7 9 0 0,0 1-1 0 0,0 0 1 0 0,0 1-1 0 0,10 4 1 0 0,35 11 12 0 0,-52-17-20 0 0,16 5 28 0 0,0 0 0 0 0,-1 0 0 0 0,28 16 1 0 0,-40-20-27 0 0,1 0-1 0 0,-1 0 1 0 0,0-1 0 0 0,1 1-1 0 0,10 0 1 0 0,6 2 45 0 0,61 14-38 0 0,-53-12 22 0 0,0 0 0 0 0,-1 2 0 0 0,35 15 0 0 0,-42-13-8 0 0,-13-6-3 0 0,0 0 0 0 0,1-1 0 0 0,-1 0 0 0 0,13 3-1 0 0,-15-5-9 0 0,-1 1 0 0 0,0 0 0 0 0,1 0 0 0 0,-1 0 0 0 0,0 1-1 0 0,0 0 1 0 0,-1 0 0 0 0,1 1 0 0 0,-1 0 0 0 0,6 4 0 0 0,-1-1 6 0 0,0 0 1 0 0,0 0 0 0 0,1-1 0 0 0,14 6-1 0 0,-25-12-17 0 0,2 0 0 0 0,0 1 0 0 0,0-1 0 0 0,0 1 0 0 0,0 0-1 0 0,0 0 1 0 0,0-1 0 0 0,0 2 0 0 0,0-1-1 0 0,0 0 1 0 0,-1 0 0 0 0,1 0 0 0 0,0 1 0 0 0,1 1-1 0 0,17 17 58 0 0,68 50 17 0 0,-64-56-20 0 0,66 45-44 0 0,-87-57-10 0 0,3 3 0 0 0,7 8 0 0 0,56 63 0 0 0,-54-60 0 0 0,-13-6 0 0 0,1 13 0 0 0,-2-21 0 0 0,0 0 0 0 0,-1 1 0 0 0,1-1 0 0 0,0 0 0 0 0,0 0 0 0 0,1 0 0 0 0,-1 0 0 0 0,0 0 0 0 0,1 0 0 0 0,-1 0 0 0 0,1 0 0 0 0,2 2 0 0 0,26 32 0 0 0,-26-30 0 0 0,1 0 0 0 0,0 0 0 0 0,0-1 0 0 0,10 9 0 0 0,-4-4 0 0 0,-9-9 0 0 0,0 0 0 0 0,-1 0 0 0 0,1 0 0 0 0,-1 0 0 0 0,0 1 0 0 0,1-1 0 0 0,-1 0 0 0 0,0 1 0 0 0,0-1 0 0 0,0 1 0 0 0,0 0 0 0 0,0-1 0 0 0,0 1 0 0 0,0 0 0 0 0,0-1 0 0 0,-1 1 0 0 0,1 3 0 0 0,3 5 0 0 0,6 2 0 0 0,-6-8 0 0 0,0 1 0 0 0,-1 0 0 0 0,1 0 0 0 0,-1 0 0 0 0,3 8 0 0 0,-4-9 0 0 0,6 10-1 0 0,7 9 13 0 0,-3-8 9 0 0,-6-6-13 0 0,0 1 0 0 0,0-1 0 0 0,5 13 0 0 0,30 40 56 0 0,-6 3-64 0 0,-11-20 0 0 0,-9-21 0 0 0,1-5 0 0 0,-7-9 0 0 0,-5-4 0 0 0,1 0 0 0 0,-1 0 0 0 0,-1 0 0 0 0,1 1 0 0 0,-1-1 0 0 0,0 1 0 0 0,3 9 0 0 0,1-1 0 0 0,4 11 0 0 0,-10-22 0 0 0,0 1 0 0 0,1-1 0 0 0,-1 1 0 0 0,1-1 0 0 0,5 8 0 0 0,3 15 0 0 0,-3-11 0 0 0,-6-14 0 0 0,1 0 0 0 0,-1 1 0 0 0,0-1 0 0 0,0 0 0 0 0,0 1 0 0 0,0-1 0 0 0,0 1 0 0 0,0-1 0 0 0,0 5 0 0 0,-1-4 0 0 0,7 13 0 0 0,2 2 0 0 0,20 40 0 0 0,-24-47 0 0 0,-2-4 0 0 0,0-1 0 0 0,-1 1 0 0 0,0-1 0 0 0,1 11 0 0 0,11 20 0 0 0,-11-31 0 0 0,-1-1 0 0 0,0 1 0 0 0,0-1 0 0 0,0 1 0 0 0,0-1 0 0 0,-1 1 0 0 0,1 10 0 0 0,1 9 0 0 0,6 15 0 0 0,8 33 0 0 0,6 10 0 0 0,-24-79-1 0 0,1 1 1 0 0,8 13 12 0 0,-5-14 11 0 0,0 12 7 0 0,-2-10-30 0 0,10 31 0 0 0,-7-26 0 0 0,-1-1 0 0 0,0 1 0 0 0,3 18 0 0 0,-5-19 0 0 0,0-5 0 0 0,-1-1 0 0 0,1 1 0 0 0,0-1 0 0 0,1 0 0 0 0,-1 1 0 0 0,1-1 0 0 0,2 5 0 0 0,-1-5 0 0 0,5 18 0 0 0,-3-5 28 0 0,-2-8-8 0 0,0-1 0 0 0,-1 1 0 0 0,0-1 0 0 0,1 11 0 0 0,-2-15-21 0 0,-1-1 0 0 0,1 0-1 0 0,-1 1 1 0 0,1-1-1 0 0,0 0 1 0 0,0 0-1 0 0,1 1 1 0 0,-1-1-1 0 0,1 0 1 0 0,-1 0-1 0 0,4 3 1 0 0,15 31-6 0 0,-19-35 6 0 0,16 45-62 0 0,-10-22 63 0 0,2 0 0 0 0,-8-24 0 0 0,-1 0 0 0 0,1 0 0 0 0,-1 1 0 0 0,1-1 0 0 0,-1 0 0 0 0,1 0 0 0 0,-1 1 0 0 0,0-1 0 0 0,0 0 0 0 0,1 1 0 0 0,-1-1 0 0 0,0 0 0 0 0,0 1 0 0 0,-1 1 0 0 0,1 1 0 0 0,0 0 0 0 0,0 1 0 0 0,0-1 0 0 0,0 0 0 0 0,1 0 0 0 0,2 8 0 0 0,21 92 0 0 0,-17-82 0 0 0,-5-18 0 0 0,-1 0 0 0 0,1 1 0 0 0,-1-1 0 0 0,0 0 0 0 0,0 1 0 0 0,-1-1 0 0 0,1 5 0 0 0,-1-2 0 0 0,0-3 0 0 0,0 0 0 0 0,0 0 0 0 0,0 0 0 0 0,0 0 0 0 0,1 0 0 0 0,0 0 0 0 0,0 0 0 0 0,0 0 0 0 0,2 4 0 0 0,-1-2 0 0 0,-1-1 0 0 0,1 1 0 0 0,-1 0 0 0 0,0-1 0 0 0,0 1 0 0 0,-1 0 0 0 0,0 7 0 0 0,2 10 0 0 0,-1-1 0 0 0,-1-18 0 0 0,0 1 0 0 0,0-1 0 0 0,0 0 0 0 0,1 0 0 0 0,0 1 0 0 0,0-1 0 0 0,2 6 0 0 0,9 32 0 0 0,-10-35 0 0 0,0 0 0 0 0,0 0 0 0 0,0 0 0 0 0,7 13 0 0 0,-8-16-7 0 0,0 0-1 0 0,0 1 1 0 0,-1-1-1 0 0,1 1 0 0 0,-1 6 1 0 0,1 2-41 0 0,-1 9-1329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8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23 104 2760 0 0,'-8'-6'3230'0'0,"7"5"-2922"0"0,0 0 0 0 0,0-1-1 0 0,0 1 1 0 0,0 0-1 0 0,0 0 1 0 0,1-1-1 0 0,-1 1 1 0 0,0 0-1 0 0,1-1 1 0 0,-1 1-1 0 0,1-1 1 0 0,-1 1-1 0 0,1-1 1 0 0,0 1-1 0 0,0-1 1 0 0,0 1-1 0 0,0-1 1 0 0,0 1-1 0 0,0-1 1 0 0,0-2-1 0 0,2 0-144 0 0,0 1 0 0 0,0 0-1 0 0,0 0 1 0 0,0-1-1 0 0,1 1 1 0 0,-1 1-1 0 0,1-1 1 0 0,3-3 0 0 0,-2 3-105 0 0,1-1 0 0 0,-1 1 0 0 0,1 0 0 0 0,0 0 1 0 0,0 0-1 0 0,0 1 0 0 0,0 0 0 0 0,1 0 1 0 0,-1 0-1 0 0,1 1 0 0 0,-1 0 0 0 0,10-1 0 0 0,11-1-13 0 0,39 3-1 0 0,-38 0 19 0 0,0 4-42 0 0,10 5 44 0 0,-37-9-61 0 0,0 0 0 0 0,1 0-1 0 0,-1 0 1 0 0,1 0 0 0 0,-1 1 0 0 0,1-1-1 0 0,-1 0 1 0 0,0 0 0 0 0,1 0 0 0 0,-1 1-1 0 0,0-1 1 0 0,1 0 0 0 0,-1 1-1 0 0,0-1 1 0 0,1 0 0 0 0,-1 1 0 0 0,0-1-1 0 0,0 1 1 0 0,1-1 0 0 0,-1 0 0 0 0,0 1-1 0 0,0-1 1 0 0,0 1 0 0 0,1 0 0 0 0,0 2 9 0 0,9 12 10 0 0,-9-15-18 0 0,0 1 0 0 0,0 0 0 0 0,-1-1 0 0 0,1 1 0 0 0,-1 0 0 0 0,1 0 0 0 0,-1 0 0 0 0,1-1 0 0 0,-1 1 0 0 0,1 0 0 0 0,-1 0 0 0 0,0 0 0 0 0,1 0 0 0 0,-1 0 0 0 0,0 0 0 0 0,0 0 0 0 0,1 0 0 0 0,-1 0 0 0 0,0 0 0 0 0,0 0 0 0 0,0 0 0 0 0,0-1 0 0 0,-1 3 0 0 0,0 2 15 0 0,11 15 41 0 0,-8-18-56 0 0,-1-1 0 0 0,0 1-1 0 0,0 0 1 0 0,0-1-1 0 0,0 1 1 0 0,-1 0 0 0 0,1 0-1 0 0,0 0 1 0 0,-1 0 0 0 0,0-1-1 0 0,1 5 1 0 0,0-1 8 0 0,0 1 0 0 0,0 0 0 0 0,-1-1 0 0 0,1 1 0 0 0,-1 0 0 0 0,-1 0 0 0 0,1-1 0 0 0,-1 1 0 0 0,0 0 0 0 0,-1-1 0 0 0,1 1 0 0 0,-1-1 0 0 0,0 1 0 0 0,0-1 0 0 0,-1 0 0 0 0,0 0 0 0 0,-3 6 1 0 0,-7 8 67 0 0,-19 35 1 0 0,22-35-9 0 0,-25 35 0 0 0,5-16-54 0 0,1 1-1 0 0,2 1 1 0 0,-34 68 0 0 0,33-55 128 0 0,18-36-2 0 0,1 0 1 0 0,-9 23-1 0 0,16-34-122 0 0,0 0 1 0 0,0 0-1 0 0,1-1 0 0 0,0 1 1 0 0,0 0-1 0 0,1 0 1 0 0,-1 0-1 0 0,1 0 0 0 0,1 0 1 0 0,-1 0-1 0 0,3 10 0 0 0,-1-11-15 0 0,0-1-1 0 0,0 1 0 0 0,0-1 0 0 0,1 0 0 0 0,0 0 0 0 0,0 0 0 0 0,0 0 0 0 0,0 0 0 0 0,0 0 1 0 0,1-1-1 0 0,0 0 0 0 0,0 0 0 0 0,0 0 0 0 0,0 0 0 0 0,0 0 0 0 0,0-1 0 0 0,8 3 0 0 0,73 28-7 0 0,-70-29-8 0 0,0-2-1 0 0,0 1 0 0 0,1-2 0 0 0,-1 0 1 0 0,0-1-1 0 0,1 0 0 0 0,21-4 0 0 0,-23 2 7 0 0,1 1-232 0 0,0-2-1 0 0,0 0 0 0 0,0 0 0 0 0,-1-2 0 0 0,1 0 0 0 0,-1 0 0 0 0,0-1 0 0 0,0-1 1 0 0,-1 0-1 0 0,0-1 0 0 0,22-18 0 0 0,-16 8-626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9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84 5528 0 0,'2'-1'4970'0'0,"51"-16"-2837"0"0,-37 13-2163 0 0,0 0 0 0 0,28-14 0 0 0,-37 15 24 0 0,0 0 0 0 0,0 1 0 0 0,0 0 0 0 0,1 0 0 0 0,-1 0 0 0 0,0 1 0 0 0,10-1 0 0 0,-6 1-313 0 0,0 0 1 0 0,0-1-1 0 0,12-4 0 0 0,7-6-3731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4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328 166 10368 0 0,'0'0'934'0'0,"-7"-10"-748"0"0,-67-92 2086 0 0,71 97-2078 0 0,-1 1 1 0 0,1 0 0 0 0,-1 1-1 0 0,0-1 1 0 0,0 1 0 0 0,0-1-1 0 0,0 1 1 0 0,0 0 0 0 0,-1 1-1 0 0,1-1 1 0 0,-1 1 0 0 0,0 0-1 0 0,-5-2 1 0 0,3 1 66 0 0,6 3-235 0 0,0-1 0 0 0,0 0-1 0 0,0 1 1 0 0,0-1 0 0 0,0 1-1 0 0,0 0 1 0 0,-1-1-1 0 0,1 1 1 0 0,0 0 0 0 0,0 0-1 0 0,0 0 1 0 0,0 0 0 0 0,-1 0-1 0 0,1 0 1 0 0,0 0 0 0 0,0 0-1 0 0,0 0 1 0 0,-1 0 0 0 0,1 1-1 0 0,0-1 1 0 0,0 0 0 0 0,0 1-1 0 0,0-1 1 0 0,0 1 0 0 0,0 0-1 0 0,0-1 1 0 0,0 1 0 0 0,-1 0-1 0 0,-5 3 29 0 0,1-1 1 0 0,-1 1-1 0 0,1 0 1 0 0,0 1-1 0 0,0-1 0 0 0,1 1 1 0 0,-1 0-1 0 0,1 1 0 0 0,0-1 1 0 0,1 1-1 0 0,-1 0 0 0 0,-3 7 1 0 0,-12 24 19 0 0,16-32-64 0 0,0 1-1 0 0,1 0 1 0 0,0 0-1 0 0,0 0 1 0 0,0 0-1 0 0,1 1 1 0 0,0-1-1 0 0,-2 11 1 0 0,-4 49 1 0 0,3-36-11 0 0,-1 46-1 0 0,6-71 5 0 0,0 13 6 0 0,0 1 0 0 0,1 0 0 0 0,1 0 0 0 0,0-1 0 0 0,10 35 0 0 0,-2-21-3 0 0,-7-21-1 0 0,0 1 1 0 0,1-1-1 0 0,0 1 1 0 0,1-1-1 0 0,1 0 0 0 0,-1-1 1 0 0,2 0-1 0 0,13 18 0 0 0,-18-25-6 0 0,0-1 0 0 0,0 0 0 0 0,0 1 0 0 0,1-1 0 0 0,-1 0 0 0 0,1 0 0 0 0,0 0 0 0 0,-1 0 0 0 0,1-1 0 0 0,0 1 0 0 0,0-1 0 0 0,0 1 0 0 0,1-1 0 0 0,-1 0 0 0 0,0 0 0 0 0,0-1 0 0 0,0 1 0 0 0,1-1 0 0 0,-1 1 0 0 0,0-1 0 0 0,1 0 0 0 0,-1 0 0 0 0,0-1 0 0 0,1 1 0 0 0,-1-1 0 0 0,0 0 0 0 0,0 1 0 0 0,0-1 0 0 0,0-1 0 0 0,1 1 0 0 0,-1 0 0 0 0,-1-1 0 0 0,1 1 0 0 0,0-1 0 0 0,0 0 0 0 0,-1 0 0 0 0,1 0 0 0 0,-1-1 0 0 0,1 1 0 0 0,3-5 0 0 0,-1 1 2 0 0,-1 0 0 0 0,1-1 0 0 0,-1 0 0 0 0,-1 0 0 0 0,1 0 0 0 0,3-11 0 0 0,14-49 27 0 0,-15 44-18 0 0,24-117 53 0 0,-25 116-60 0 0,-2 0 0 0 0,2-34 1 0 0,0 1-8 0 0,-3 5 103 0 0,-4 46-31 0 0,-1 32-38 0 0,1 123-98 0 0,3-78-4 0 0,11 175-2436 0 0,-6-214-3343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5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7224 0 0,'0'0'1737'0'0,"2"3"-1217"0"0,42 86 3249 0 0,-41-80-3563 0 0,-1 0 1 0 0,0 0-1 0 0,0 0 0 0 0,-1 0 0 0 0,0 0 0 0 0,-1 11 1 0 0,3 20 321 0 0,6 117 1158 0 0,-6-51-811 0 0,2 94 157 0 0,-4-119-738 0 0,-2-54-185 0 0,1 1 1 0 0,6 37 0 0 0,-3-23-63 0 0,-3-30-29 0 0,1 1-1 0 0,0-1 1 0 0,1 0-1 0 0,3 12 1 0 0,-4-12 11 0 0,-1-10 232 0 0,11-53-501 0 0,-10 39 203 0 0,0 0 1 0 0,0 0-1 0 0,5-13 0 0 0,-3 12 4 0 0,-1 0 1 0 0,0 1-1 0 0,0-16 1 0 0,-2 23 21 0 0,1 1-1 0 0,0 0 1 0 0,-1 0 0 0 0,2 0-1 0 0,-1 0 1 0 0,3-8 0 0 0,-2 8-4 0 0,0 0 1 0 0,0 0 0 0 0,-1-1 0 0 0,0 1 0 0 0,0-1 0 0 0,1-9-1 0 0,-2 11 7 0 0,0 1-1 0 0,1-1 1 0 0,0 0-1 0 0,-1 0 1 0 0,1 1-1 0 0,0-1 1 0 0,0 0-1 0 0,0 1 1 0 0,0-1 0 0 0,4-4-1 0 0,6-16-75 0 0,-8 12 63 0 0,0-2 4 0 0,1 0 1 0 0,9-20-1 0 0,-10 26 14 0 0,-1-1-1 0 0,0 1 1 0 0,0-1-1 0 0,0 1 0 0 0,0-9 1 0 0,6-29-25 0 0,-7 42 27 0 0,0 1-1 0 0,0-1 1 0 0,0 0 0 0 0,0 1 0 0 0,1-1 0 0 0,-1 1 0 0 0,1 0 0 0 0,-1-1 0 0 0,1 1 0 0 0,0 0 0 0 0,0 0 0 0 0,4-3-1 0 0,12-13-16 0 0,-16 15 14 0 0,1-1 0 0 0,0 1 0 0 0,0 0 0 0 0,0 0-1 0 0,1 1 1 0 0,-1-1 0 0 0,1 1 0 0 0,-1-1 0 0 0,1 1 0 0 0,0 0 0 0 0,0 0 0 0 0,5-1-1 0 0,-7 3 5 0 0,0-1 0 0 0,0 1 0 0 0,0 0 0 0 0,0 0 0 0 0,0 0 0 0 0,0 0 0 0 0,0 0 0 0 0,0 0 0 0 0,0 1 0 0 0,0-1 0 0 0,0 1 0 0 0,0 0 0 0 0,0-1 0 0 0,0 1 0 0 0,0 0 0 0 0,0 0 0 0 0,-1 0 0 0 0,1 0 0 0 0,0 0 0 0 0,-1 1 0 0 0,1-1 0 0 0,-1 0 0 0 0,1 1 0 0 0,-1-1 0 0 0,0 1 0 0 0,0-1 0 0 0,2 4 0 0 0,3 5 0 0 0,0 0 0 0 0,-2 0 0 0 0,8 20 0 0 0,-6-13 0 0 0,4 5 9 0 0,-6-13 4 0 0,0 1 0 0 0,-1-1-1 0 0,5 18 1 0 0,4 26 38 0 0,-6-35-31 0 0,-2 1 0 0 0,-1-1-1 0 0,3 35 1 0 0,3 82-202 0 0,-8-129 142 0 0,5 29-1465 0 0,-4-24-61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50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0 1840 0 0,'0'2'133'0'0,"-5"56"6291"0"0,-1 12-1068 0 0,2 94-3102 0 0,1 68-272 0 0,9 23-1261 0 0,-8-134-453 0 0,-1-35-151 0 0,3 38-1394 0 0,0-102-181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5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0 330 6448 0 0,'0'0'1609'0'0,"0"3"-581"0"0,3 9-569 0 0,1 1 0 0 0,0-1 1 0 0,1 0-1 0 0,0 0 0 0 0,13 21 0 0 0,-9-14-235 0 0,-4-12-67 0 0,0 1 1 0 0,1-1-1 0 0,0 0 0 0 0,0-1 1 0 0,13 12-1 0 0,-17-16-93 0 0,3 2 191 0 0,1 0 0 0 0,0 0 0 0 0,0-1 1 0 0,0 0-1 0 0,1 0 0 0 0,10 3 0 0 0,-15-5-115 0 0,16-2 123 0 0,-15 0-216 0 0,1 0 0 0 0,-1 0 0 0 0,0 0 1 0 0,0 0-1 0 0,0 0 0 0 0,0-1 0 0 0,-1 1 0 0 0,1-1 1 0 0,0 0-1 0 0,-1 0 0 0 0,1 0 0 0 0,-1 0 0 0 0,0 0 1 0 0,1-1-1 0 0,-1 1 0 0 0,0-1 0 0 0,2-3 0 0 0,0 0-20 0 0,-1 1-1 0 0,0-1 0 0 0,-1 0 0 0 0,1 0 0 0 0,-1 1 0 0 0,0-2 0 0 0,2-11 1 0 0,3-22 101 0 0,-4 24-43 0 0,0 0 1 0 0,1-25 0 0 0,-9-158 750 0 0,4 186-696 0 0,0 0 0 0 0,-1 1 0 0 0,-1-1 0 0 0,0 1 0 0 0,-1 0 0 0 0,-8-21 0 0 0,11 32-118 0 0,1 1 0 0 0,-1-1 0 0 0,1 0 0 0 0,-1 0 0 0 0,0 0 0 0 0,0 0 0 0 0,1 1 0 0 0,-1-1 0 0 0,0 0 0 0 0,0 1 0 0 0,0-1 0 0 0,1 0 0 0 0,-1 1 1 0 0,0-1-1 0 0,0 1 0 0 0,0 0 0 0 0,0-1 0 0 0,0 1 0 0 0,0 0 0 0 0,0-1 0 0 0,0 1 0 0 0,0 0 0 0 0,0 0 0 0 0,-1 0 0 0 0,1 0 0 0 0,-1 0 0 0 0,0 0 18 0 0,0 1-1 0 0,0-1 0 0 0,0 0 1 0 0,0 1-1 0 0,0 0 1 0 0,0-1-1 0 0,1 1 1 0 0,-1 0-1 0 0,0 0 0 0 0,0 0 1 0 0,0 0-1 0 0,-2 3 1 0 0,-3 2-16 0 0,0 1 0 0 0,1 0 0 0 0,0 0 0 0 0,0 1 0 0 0,1-1 0 0 0,0 1 0 0 0,0 1 0 0 0,1-1 0 0 0,0 1 0 0 0,1-1 0 0 0,-1 1 0 0 0,-1 11 0 0 0,-8 35 104 0 0,4-19 3 0 0,-6 57-1 0 0,15-88-121 0 0,-5 50 244 0 0,3 76 0 0 0,3-115-201 0 0,1 0-1 0 0,0 1 1 0 0,1-1-1 0 0,1 0 0 0 0,1-1 1 0 0,0 1-1 0 0,1-1 1 0 0,0 0-1 0 0,10 17 0 0 0,-5-11 9 0 0,-8-16-57 0 0,-1 0 0 0 0,1 0 0 0 0,0 0 0 0 0,0-1 0 0 0,0 1-1 0 0,6 5 1 0 0,3 2-3 0 0,-9-8 0 0 0,0 0 0 0 0,0-1 0 0 0,1 1 0 0 0,0-1 0 0 0,0 0 0 0 0,0 0 0 0 0,0 0 0 0 0,0 0 0 0 0,0-1 0 0 0,8 3 0 0 0,-3-2 15 0 0,0 1-146 0 0,0-2 0 0 0,1 1-1 0 0,-1-1 1 0 0,19 1 0 0 0,-27-3 93 0 0,0 0 0 0 0,0 0 1 0 0,0 0-1 0 0,0 0 0 0 0,0-1 0 0 0,0 1 1 0 0,0 0-1 0 0,0-1 0 0 0,0 1 0 0 0,0-1 0 0 0,0 1 1 0 0,-1-1-1 0 0,1 1 0 0 0,0-1 0 0 0,0 0 1 0 0,1-1-1 0 0,3-2-227 0 0,17-7-1221 0 0,-3-1-392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5:51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 6912 0 0,'0'0'622'0'0,"0"2"-512"0"0,-2 29 1864 0 0,-7 44 1 0 0,-1 7 3168 0 0,9-25-4545 0 0,13 104 1797 0 0,-1-110-1769 0 0,-8-42-381 0 0,0 0-1 0 0,-1 1 1 0 0,0-1 0 0 0,-1 0 0 0 0,0 11-1 0 0,10-26-216 0 0,-7 1-32 0 0,0-2 0 0 0,0 1 0 0 0,0 0 0 0 0,-1-1 0 0 0,0 1 0 0 0,0-1 0 0 0,3-14 0 0 0,5-10-216 0 0,5-13-37 0 0,-14 34 212 0 0,1 1 1 0 0,1 0-1 0 0,-1 0 0 0 0,2 0 1 0 0,6-11-1 0 0,9-15-105 0 0,-16 27 109 0 0,1 0-1 0 0,0 0 1 0 0,0 0-1 0 0,0 1 0 0 0,1 0 1 0 0,0 0-1 0 0,11-10 0 0 0,-7 7-11 0 0,-9 9 49 0 0,0-1 1 0 0,0 1-1 0 0,0 0 0 0 0,0-1 0 0 0,1 1 1 0 0,-1 0-1 0 0,0 0 0 0 0,1 0 1 0 0,-1 0-1 0 0,0 1 0 0 0,1-1 0 0 0,-1 0 1 0 0,1 0-1 0 0,0 1 0 0 0,-1-1 1 0 0,1 1-1 0 0,-1 0 0 0 0,4-1 0 0 0,-3 1 4 0 0,1-1-1 0 0,-1 1 1 0 0,1 0-1 0 0,-1 0 1 0 0,1 1-1 0 0,-1-1 1 0 0,1 0 0 0 0,-1 1-1 0 0,1 0 1 0 0,-1-1-1 0 0,0 1 1 0 0,1 0-1 0 0,-1 0 1 0 0,0 0-1 0 0,0 1 1 0 0,0-1-1 0 0,0 0 1 0 0,0 1-1 0 0,0 0 1 0 0,0-1-1 0 0,0 1 1 0 0,3 3-1 0 0,5 6 0 0 0,-4-4 13 0 0,0 0-1 0 0,0 0 0 0 0,-1 0 1 0 0,0 0-1 0 0,0 1 0 0 0,-1 0 0 0 0,1 0 1 0 0,3 13-1 0 0,2 10 67 0 0,7 33 1 0 0,-6-18-50 0 0,-3 3-1487 0 0,-2-30-5451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22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0 15664 0 0,'0'0'1417'0'0,"-7"15"-1139"0"0,1-7 88 0 0,6-7-274 0 0,-1-1 0 0 0,1 1 0 0 0,0-1 0 0 0,-1 1 0 0 0,1 0 0 0 0,-1-1 0 0 0,1 1 0 0 0,-1-1 0 0 0,1 1 0 0 0,-1-1 0 0 0,1 1 0 0 0,-1-1 0 0 0,1 0 0 0 0,-1 1 0 0 0,0-1 0 0 0,1 0 0 0 0,-1 1 0 0 0,-1-1 0 0 0,-4 3 1090 0 0,-17 6-6967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22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18687 0 0,'0'0'3848'0'0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23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5 195 8720 0 0,'0'-6'3190'0'0,"-4"-18"348"0"0,4 0-2539 0 0,8 9-161 0 0,-6 12-668 0 0,0-1 1 0 0,0 1 0 0 0,0-1-1 0 0,1 1 1 0 0,-1 0 0 0 0,5-4-1 0 0,-4 4-102 0 0,-1 1 0 0 0,1-1 0 0 0,-1 1 0 0 0,0-1 0 0 0,0 0 0 0 0,0 0 0 0 0,1-4 0 0 0,-1 5 19 0 0,-1 0-1 0 0,1-1 0 0 0,0 1 0 0 0,0 0 0 0 0,0 0 0 0 0,0 0 0 0 0,0 1 0 0 0,0-1 0 0 0,1 0 1 0 0,-1 1-1 0 0,4-2 0 0 0,9-8 44 0 0,-11 9-79 0 0,-1 1-1 0 0,0-1 0 0 0,0 0 1 0 0,1 1-1 0 0,-1 0 0 0 0,1 0 1 0 0,-1 0-1 0 0,5-1 0 0 0,9-2 24 0 0,-1-2-12 0 0,-14 4-54 0 0,1 1 1 0 0,-1 0-1 0 0,1 0 1 0 0,-1 0-1 0 0,1 1 0 0 0,0-1 1 0 0,4 0-1 0 0,-5 1 51 0 0,-2 0-47 0 0,0-1 0 0 0,1 1 0 0 0,-1-1 0 0 0,0 1 0 0 0,1 0 0 0 0,-1-1 0 0 0,1 1 0 0 0,-1 0 0 0 0,1-1 0 0 0,-1 1 0 0 0,0 0 1 0 0,1-1-1 0 0,0 1 0 0 0,-1 0 0 0 0,1 0 0 0 0,-1 0 0 0 0,1-1 0 0 0,-1 1 0 0 0,1 0 0 0 0,-1 0 0 0 0,1 0 0 0 0,0 0 0 0 0,-1 0 0 0 0,1 0 0 0 0,-1 0 0 0 0,1 0 0 0 0,-1 0 0 0 0,1 0 0 0 0,-1 1 0 0 0,1-1 0 0 0,0 0 0 0 0,0 1 2 0 0,0 0-1 0 0,-1 0 0 0 0,1 0 0 0 0,0 0 0 0 0,0-1 1 0 0,0 1-1 0 0,0 0 0 0 0,0-1 0 0 0,0 1 0 0 0,0 0 1 0 0,0-1-1 0 0,0 1 0 0 0,0-1 0 0 0,0 0 1 0 0,0 1-1 0 0,0-1 0 0 0,0 0 0 0 0,0 0 0 0 0,0 1 1 0 0,1-1-1 0 0,-1 0 0 0 0,0 0 0 0 0,0 0 0 0 0,2-1 1 0 0,42-2 269 0 0,-18 0-126 0 0,-23 3-144 0 0,7 0 28 0 0,-1 0 1 0 0,1 1 0 0 0,-1 0 0 0 0,14 3-1 0 0,11 6 23 0 0,-32-9-51 0 0,0 0 1 0 0,0 0-1 0 0,1-1 0 0 0,-1 1 0 0 0,0-1 0 0 0,0 0 1 0 0,5 0-1 0 0,10 1 84 0 0,37 5 112 0 0,-7 19-11 0 0,-6-4-50 0 0,-17-12-61 0 0,2 2-6 0 0,-21-8-17 0 0,23 11-206 0 0,-1-5 726 0 0,-27-9-573 0 0,0 0-1 0 0,0 0 1 0 0,0 0-1 0 0,1 0 0 0 0,-1 0 1 0 0,0 0-1 0 0,0 0 1 0 0,0 0-1 0 0,0 1 1 0 0,0-1-1 0 0,0 0 0 0 0,0 1 1 0 0,0-1-1 0 0,0 1 1 0 0,0 0-1 0 0,2 0 1 0 0,-2 0-26 0 0,0 0 1 0 0,0 0-1 0 0,0 0 1 0 0,0-1 0 0 0,0 1-1 0 0,1 0 1 0 0,-1-1 0 0 0,0 1-1 0 0,0-1 1 0 0,1 1-1 0 0,-1-1 1 0 0,0 0 0 0 0,3 1-1 0 0,10 1 0 0 0,-10-1 31 0 0,1-1 1 0 0,-1 1 0 0 0,0 0-1 0 0,0 1 1 0 0,0-1-1 0 0,0 1 1 0 0,5 2 0 0 0,39 8 57 0 0,-29-8-1136 0 0,9 1-4581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19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1840 0 0,'0'0'5118'0'0,"14"6"-2628"0"0,-7-2-2268 0 0,0 0 0 0 0,-1 0 0 0 0,1 1 0 0 0,-1 0 1 0 0,0 0-1 0 0,-1 1 0 0 0,1-1 0 0 0,-1 1 0 0 0,0 0 0 0 0,5 9 1 0 0,2 2 68 0 0,-10-14-211 0 0,1 1 0 0 0,-1-1 0 0 0,0 1 0 0 0,0-1-1 0 0,3 7 1 0 0,-2-2 35 0 0,1-1 0 0 0,-1 1 0 0 0,1-1 0 0 0,1 0 0 0 0,5 7 0 0 0,14 24 354 0 0,-11-11-121 0 0,30 41-1 0 0,-27-43-247 0 0,31 31 46 0 0,-40-46-129 0 0,1 0 1 0 0,0 0-1 0 0,1-1 0 0 0,0 0 0 0 0,13 11 0 0 0,-10-10 1 0 0,1 2 0 0 0,12 15 1 0 0,5 3-318 0 0,-20-21 86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34.8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8134 9216 0 0,'0'-1'34'0'0,"0"0"1"0"0,0 0-1 0 0,0 0 0 0 0,0 0 1 0 0,0 1-1 0 0,0-1 1 0 0,0 0-1 0 0,0 0 1 0 0,0 0-1 0 0,0 1 0 0 0,1-1 1 0 0,-1 0-1 0 0,0 0 1 0 0,0 0-1 0 0,1 1 1 0 0,-1-1-1 0 0,0 0 1 0 0,1 1-1 0 0,-1-1 0 0 0,1 0 1 0 0,-1 1-1 0 0,1-1 1 0 0,-1 0-1 0 0,1 1 1 0 0,0-1-1 0 0,-1 1 0 0 0,2-1 29 0 0,89-71 183 0 0,-42 31 183 0 0,-17 15-34 0 0,-1-2 1 0 0,38-43-1 0 0,49-52 356 0 0,-8 11-507 0 0,-58 58-189 0 0,2 3 0 0 0,109-80 0 0 0,-128 104-60 0 0,201-170 5 0 0,-192 157 0 0 0,1 1 0 0 0,3 3 0 0 0,0 2 0 0 0,92-47 0 0 0,-101 60 8 0 0,107-51 14 0 0,-119 61 48 0 0,1 1 1 0 0,0 1-1 0 0,44-8 1 0 0,-18 7 62 0 0,-11 2 89 0 0,53-4-1 0 0,-77 11-150 0 0,0-2 0 0 0,0-1 0 0 0,0 0 0 0 0,34-13 0 0 0,70-36 317 0 0,-123 52-387 0 0,31-13 75 0 0,-1-1 1 0 0,-1-2 0 0 0,0 0 0 0 0,29-26 0 0 0,57-45 48 0 0,-2-6 59 0 0,78-59 0 0 0,-149 122-173 0 0,-20 12-11 0 0,38-42 0 0 0,-2 3 0 0 0,116-119 110 0 0,-124 121-32 0 0,2 3 0 0 0,102-81 0 0 0,-17 24 18 0 0,10-7-284 0 0,2 0 312 0 0,-100 81-124 0 0,-35 24 0 0 0,1 1 0 0 0,0 1 0 0 0,1 0 0 0 0,0 1 0 0 0,33-14 0 0 0,8 0-25 0 0,-42 16 13 0 0,0 1 0 0 0,0 0 0 0 0,30-6 1 0 0,-27 9 11 0 0,0 0 0 0 0,0 1 0 0 0,1 1 0 0 0,-1 1 0 0 0,0 0 0 0 0,21 4 0 0 0,-18-2 20 0 0,40 0 1 0 0,-9-1 2 0 0,-16 0-23 0 0,-1-2 0 0 0,64-11 0 0 0,-41 4 0 0 0,15-9 0 0 0,-42 12 13 0 0,1-1 1 0 0,-1-1 0 0 0,0-2 0 0 0,0-1-1 0 0,31-16 1 0 0,-6-1 36 0 0,89-57-1 0 0,-42 4-29 0 0,-101 78-19 0 0,11-10 17 0 0,0-1-1 0 0,16-21 1 0 0,10-11-17 0 0,118-106-1 0 0,-70 67 54 0 0,15-15 30 0 0,-43 41-52 0 0,10-10-11 0 0,50-79-50 0 0,15-16-6 0 0,-17 45 35 0 0,-64 67 0 0 0,46-47 0 0 0,25-25 0 0 0,-24 25 0 0 0,-47 48 13 0 0,2 1 0 0 0,3 4 0 0 0,1 2 0 0 0,70-39-1 0 0,-48 40-33 0 0,2 3 0 0 0,99-32 0 0 0,-179 70 21 0 0,72-29-1 0 0,-38 14 1 0 0,1 2 0 0 0,49-12 0 0 0,-58 19 0 0 0,37-16 0 0 0,-38 13 0 0 0,38-9 0 0 0,-39 12 0 0 0,29-12 0 0 0,7-2 0 0 0,-21 7 0 0 0,0-1 0 0 0,-1-3 0 0 0,46-25 0 0 0,-37 8 0 0 0,-13 8 0 0 0,141-92 32 0 0,-131 84-16 0 0,70-67 0 0 0,-2-16-16 0 0,141-133 0 0 0,-221 219 0 0 0,29-25 0 0 0,88-102 0 0 0,-88 84 16 0 0,3 3 0 0 0,3 3 0 0 0,133-100 0 0 0,-10-4-16 0 0,-56 45 0 0 0,87-47 64 0 0,-49 70-64 0 0,-35 23 0 0 0,93-79 0 0 0,-130 85 0 0 0,89-68 0 0 0,-146 109 0 0 0,33-29 0 0 0,27-33-514 0 0,92-92-3637 0 0,-151 139-1015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37.47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8964 6912 0 0,'1'1'19'0'0,"-1"-1"1"0"0,0 0-1 0 0,0 0 1 0 0,0 1-1 0 0,1-1 1 0 0,-1 0-1 0 0,0 0 0 0 0,0 1 1 0 0,1-1-1 0 0,-1 0 1 0 0,0 0-1 0 0,0 0 1 0 0,1 1-1 0 0,-1-1 1 0 0,0 0-1 0 0,1 0 1 0 0,-1 0-1 0 0,0 0 0 0 0,1 0 1 0 0,-1 0-1 0 0,0 0 1 0 0,1 0-1 0 0,-1 0 1 0 0,0 0-1 0 0,1 0 1 0 0,-1 0-1 0 0,0 0 1 0 0,1 0-1 0 0,10-11 349 0 0,23-36 357 0 0,19-30-149 0 0,42-53 432 0 0,-29 42-432 0 0,-57 73-409 0 0,0 0-1 0 0,10-26 1 0 0,-13 27-66 0 0,1 0 1 0 0,0 1-1 0 0,18-26 0 0 0,-23 37-94 0 0,149-179 264 0 0,-144 173-269 0 0,19-20 36 0 0,0 2 1 0 0,38-30-1 0 0,-20 24-15 0 0,68-54 29 0 0,-95 71-51 0 0,25-31 1 0 0,-27 28-11 0 0,22-19 0 0 0,262-223-64 0 0,-257 226 111 0 0,2 2 0 0 0,69-37 0 0 0,-104 64-35 0 0,20-13 28 0 0,-11 7 39 0 0,35-17 0 0 0,8-2 34 0 0,-44 21-79 0 0,1 0-1 0 0,0 1 1 0 0,0 1-1 0 0,23-6 0 0 0,40-11 110 0 0,-62 17-21 0 0,1 1-1 0 0,0 0 0 0 0,0 2 1 0 0,24-3-1 0 0,-36 6-44 0 0,-1-1-1 0 0,1 1 1 0 0,-1-1-1 0 0,0-1 1 0 0,0 1-1 0 0,9-6 1 0 0,-8 5-16 0 0,0-1 0 0 0,-1 2-1 0 0,1-1 1 0 0,16-3 0 0 0,-7 4 66 0 0,0-1 0 0 0,21-6 0 0 0,150-40 650 0 0,-161 40-698 0 0,-1-1 1 0 0,-1 0 0 0 0,0-2 0 0 0,0-2 0 0 0,-2 0 0 0 0,39-29 0 0 0,4-6 3 0 0,-34 26-7 0 0,50-47 0 0 0,1 1-57 0 0,-50 45 22 0 0,-25 18-25 0 0,1 0 0 0 0,13-13 1 0 0,-19 15-8 0 0,15-13 15 0 0,-1-2-1 0 0,0 0 1 0 0,-2-1 0 0 0,16-25 0 0 0,79-176 167 0 0,-90 182-161 0 0,1 1 0 0 0,50-68 1 0 0,-49 80-6 0 0,26-25 0 0 0,-30 34-10 0 0,-2 0 0 0 0,0-1 1 0 0,-1-1-1 0 0,20-32 1 0 0,-25 34-7 0 0,1 0 0 0 0,1 1 0 0 0,0 0 0 0 0,2 1 0 0 0,22-22 0 0 0,-9 14 0 0 0,1 2 0 0 0,42-26 0 0 0,-50 34 0 0 0,-14 9 0 0 0,0 0 0 0 0,1 0 0 0 0,-1 0 0 0 0,1 1 0 0 0,8-3 0 0 0,74-29 0 0 0,-60 23 0 0 0,49-15 0 0 0,176-52 0 0 0,-229 70 0 0 0,382-106 0 0 0,-372 110 0 0 0,-25 4 0 0 0,1-1 0 0 0,19-5 0 0 0,34-11 0 0 0,14-5 0 0 0,-69 19 0 0 0,23-8 0 0 0,0-2 0 0 0,-1 0 0 0 0,31-21 0 0 0,55-37 0 0 0,-69 40 0 0 0,-14 10 5 0 0,57-48 0 0 0,-77 59 6 0 0,1 0 1 0 0,0 1-1 0 0,1 0 0 0 0,19-8 1 0 0,-15 8-13 0 0,0-1 0 0 0,23-17 0 0 0,-31 18 1 0 0,177-147 0 0 0,-151 122 27 0 0,-1-1 0 0 0,-2-2 0 0 0,-2-2 0 0 0,29-44 0 0 0,-50 68-27 0 0,0 0 0 0 0,1 1 0 0 0,22-21 0 0 0,17-20 0 0 0,11-20 11 0 0,16-19 42 0 0,-76 91-53 0 0,1-1 0 0 0,-1 1 0 0 0,0-1 0 0 0,-1 0 0 0 0,4-7 0 0 0,-4 7 0 0 0,0 0 0 0 0,1 1 0 0 0,-1-1 0 0 0,1 1 0 0 0,0 0 0 0 0,6-8 0 0 0,93-99 0 0 0,-91 99 0 0 0,0 1 0 0 0,19-14 0 0 0,1-1 0 0 0,6-1-2 0 0,-31 24 4 0 0,1-1 0 0 0,-1 0 1 0 0,0-1-1 0 0,-1 1 0 0 0,10-11 0 0 0,-7 8 6 0 0,-1 1 0 0 0,1-1 1 0 0,0 2-1 0 0,17-11 0 0 0,11-8 4 0 0,-23 15-12 0 0,0 0 0 0 0,0 1 0 0 0,1 0 0 0 0,21-7 0 0 0,14-9 0 0 0,-30 15 0 0 0,1 0 0 0 0,0 2 0 0 0,0 0 0 0 0,34-6 0 0 0,-20 4 26 0 0,57-25-1 0 0,-39 13-12 0 0,-32 13 32 0 0,-1-1 0 0 0,0-1 0 0 0,31-22 0 0 0,48-45 191 0 0,-80 63-222 0 0,-3 0 20 0 0,24-27 1 0 0,-2 2 24 0 0,53-62-246 0 0,-50 54 378 0 0,-4 3-121 0 0,145-142-128 0 0,-152 159 99 0 0,1 1 0 0 0,55-36-1 0 0,53-17-40 0 0,-81 49 0 0 0,-41 22 0 0 0,2 1 0 0 0,34-10 0 0 0,-26 11 161 0 0,2 1-1 0 0,39-2 1 0 0,12-2-323 0 0,-37 5 135 0 0,13-3 52 0 0,-34 2 6 0 0,-1 0 0 0 0,1-1 0 0 0,-1-2 1 0 0,22-10-1 0 0,-23 8-4 0 0,0 0 0 0 0,-1-1 0 0 0,0-1 0 0 0,22-19-1 0 0,-2 0-68 0 0,3-3 7 0 0,3-11 136 0 0,112-126 18 0 0,-11-18-130 0 0,168-192 143 0 0,-258 316-156 0 0,-42 47 14 0 0,1 1 0 0 0,1 1 0 0 0,0 0 0 0 0,23-17 0 0 0,24-14-12 0 0,76-52-10 0 0,-100 78 44 0 0,2 1-1 0 0,51-17 0 0 0,40-19 11 0 0,-106 43-22 0 0,80-46 0 0 0,-51 20 0 0 0,-2-3 0 0 0,83-84 0 0 0,37-49 0 0 0,-139 139 0 0 0,8-6 0 0 0,11-4 22 0 0,-3-2-1 0 0,79-100 0 0 0,-87 95 3 0 0,195-233 16 0 0,-98 152 73 0 0,-57 57-87 0 0,92-71 284 0 0,-152 131-289 0 0,72-48-732 0 0,-77 53-112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40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12896 0 0,'0'0'997'0'0,"31"-6"-906"0"0,-1 5 1295 0 0,-22 0-1145 0 0,0 1-1 0 0,0 0 1 0 0,0 0-1 0 0,0 0 1 0 0,0 1-1 0 0,0 1 1 0 0,13 3-1 0 0,35 12 479 0 0,-39-13-524 0 0,0 1-1 0 0,0 1 0 0 0,22 10 0 0 0,-8 0-43 0 0,-17-9-60 0 0,-1 0 1 0 0,15 10-1 0 0,-3-1 73 0 0,-17-11-67 0 0,0 0 0 0 0,0 1 0 0 0,10 8 0 0 0,-10-7-15 0 0,2 0 1 0 0,-1 0-1 0 0,19 9 0 0 0,15 9 72 0 0,95 70 19 0 0,-59-42-109 0 0,-60-39-43 0 0,-1 0-1 0 0,-1 1 0 0 0,-1 1 0 0 0,0 0 0 0 0,-1 1 0 0 0,-1 1 0 0 0,0 0 1 0 0,20 36-1 0 0,43 89 240 0 0,-73-134-242 0 0,1 1 0 0 0,-1-1 0 0 0,4 16 0 0 0,-5-14 7 0 0,1 1 0 0 0,8 15 1 0 0,42 89 34 0 0,-10-19 8 0 0,-36-84-58 0 0,-2 1 1 0 0,1 0 0 0 0,-2 1-1 0 0,0-1 1 0 0,-1 1 0 0 0,5 29-1 0 0,-4 3 24 0 0,-2-27-19 0 0,1 29 0 0 0,-2-2 18 0 0,0 24-2 0 0,-3-47-12 0 0,2 1 0 0 0,4 29 0 0 0,1 26 106 0 0,3 190 197 0 0,-8-234-224 0 0,0-10-231 0 0,-4 36 0 0 0,1 3 115 0 0,1-13 244 0 0,0-41-217 0 0,-6 79 51 0 0,6 142-1 0 0,7-197-96 0 0,-5-29 22 0 0,0 0 0 0 0,1 0-1 0 0,-2 0 1 0 0,1 0 0 0 0,-1 0-1 0 0,0 0 1 0 0,0 0 0 0 0,-3 12 0 0 0,-3 39-32 0 0,5-46 44 0 0,0 1-1 0 0,0-1 0 0 0,-1 0 0 0 0,-4 13 0 0 0,-5 14 4 0 0,-9 49 0 0 0,13-51 0 0 0,-81 265 131 0 0,34-135-78 0 0,2 16-53 0 0,-6 34 75 0 0,-45 135 618 0 0,91-295-661 0 0,9-40-29 0 0,0-1 0 0 0,-1 1 1 0 0,0-1-1 0 0,-8 16 0 0 0,-5-16-2609 0 0,9-11 1268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6:57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1071 175 9792 0 0,'-9'-5'882'0'0,"-1"-1"-751"0"0,0 1 0 0 0,1-2-1 0 0,-16-12 1 0 0,14 11 257 0 0,0 0 0 0 0,-17-10 0 0 0,-4 4 1587 0 0,-64-21 1 0 0,64 24-1138 0 0,7 2-261 0 0,0 2-1 0 0,0 0 1 0 0,-48-5 0 0 0,46 10-444 0 0,0 1 0 0 0,-1 1 0 0 0,1 1 0 0 0,-54 10 0 0 0,61-6-106 0 0,-69 20 213 0 0,79-21-217 0 0,0 0 0 0 0,0 1 0 0 0,0 0 1 0 0,1 1-1 0 0,0 0 0 0 0,-12 10 0 0 0,-2 4-23 0 0,12-11 0 0 0,0 0 0 0 0,1 1 0 0 0,0 0 0 0 0,-9 13 0 0 0,-6 6 0 0 0,16-18 0 0 0,1 0 0 0 0,-12 17 0 0 0,4 3 0 0 0,-24 64 0 0 0,33-74 0 0 0,1-8 0 0 0,2 0 0 0 0,-6 26 0 0 0,-2 19 9 0 0,3-15 16 0 0,1 0 1 0 0,-2 72 0 0 0,8-82 30 0 0,1-24-40 0 0,0 0-1 0 0,1 1 1 0 0,0-1-1 0 0,1 1 1 0 0,2 12-1 0 0,24 80 206 0 0,-11-62-153 0 0,1-2-1 0 0,2-1 0 0 0,31 47 1 0 0,-37-68-28 0 0,0 0 1 0 0,1-1-1 0 0,1-1 0 0 0,0 0 1 0 0,33 23-1 0 0,-31-25-29 0 0,1-1 0 0 0,0 0-1 0 0,0-1 1 0 0,1-1 0 0 0,21 7-1 0 0,100 20 364 0 0,-94-25-308 0 0,-24-8-88 0 0,-1-1 1 0 0,1 0-1 0 0,30-2 0 0 0,-21-1 31 0 0,-13 2 19 0 0,0-2 1 0 0,0 0-1 0 0,0-1 1 0 0,30-7-1 0 0,43-11-108 0 0,-60 11 80 0 0,-20 6 0 0 0,-1 0 0 0 0,1 0 0 0 0,12-7 0 0 0,-4 2 13 0 0,-12 5-1 0 0,0 0 0 0 0,-1 0-1 0 0,1-1 1 0 0,0 0 0 0 0,5-5 0 0 0,17-13 52 0 0,-23 18-51 0 0,0 0 0 0 0,0-1 0 0 0,0 0 1 0 0,-1 0-1 0 0,9-10 0 0 0,-11 11 5 0 0,1-1 0 0 0,1 1 1 0 0,-1 0-1 0 0,10-7 0 0 0,12-13 86 0 0,-2-3-1 0 0,-17 20-68 0 0,-1 0 0 0 0,1 0-1 0 0,-2 0 1 0 0,1-1 0 0 0,-1 0 0 0 0,0 0-1 0 0,5-14 1 0 0,13-28 67 0 0,-16 38-62 0 0,-1 0 1 0 0,-1-1-1 0 0,8-26 1 0 0,-4 5-20 0 0,-5 21-15 0 0,-1-1 1 0 0,0 1-1 0 0,-1 0 1 0 0,0-16-1 0 0,-1-8 28 0 0,-1-24 92 0 0,-2 29-35 0 0,2 23-71 0 0,0 1 1 0 0,-1-1 0 0 0,-3-16 0 0 0,-16-55 285 0 0,11 45-161 0 0,4 16-27 0 0,-1 0 1 0 0,0 0-1 0 0,-11-24 1 0 0,6 24-45 0 0,0 0 0 0 0,-1 0 0 0 0,0 1 1 0 0,-2 0-1 0 0,-25-24 0 0 0,27 31-328 0 0,0 0 0 0 0,-2 1 0 0 0,1 0 0 0 0,-1 1 1 0 0,0 1-1 0 0,-1 0 0 0 0,0 1 0 0 0,-18-5 0 0 0,6 5-861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2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0 6448 0 0,'-8'22'816'0'0,"-10"31"4341"0"0,-15 25-2158 0 0,31-72-2908 0 0,0 0 0 0 0,1 0 1 0 0,0 0-1 0 0,0 1 0 0 0,0-1 1 0 0,1 1-1 0 0,0-1 0 0 0,0 1 1 0 0,2 9-1 0 0,0 13 95 0 0,-11 263 685 0 0,11-196-580 0 0,3-1-1 0 0,28 143 1 0 0,-27-207-234 0 0,1 0 1 0 0,1-1-1 0 0,2 0 0 0 0,1 0 1 0 0,1-1-1 0 0,29 49 0 0 0,104 128 7 0 0,-73-122-533 0 0,-60-71 319 0 0,1-2 0 0 0,-1 1 0 0 0,2-1 0 0 0,20 12-1 0 0,-18-17-1463 0 0,0-5-4175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2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0 2760 0 0,'-9'18'445'0'0,"-1"-5"1149"0"0,8-10-846 0 0,-1 1 1 0 0,1-1-1 0 0,-1 0 0 0 0,0 0 0 0 0,0 0 1 0 0,-6 5-1 0 0,7-6-558 0 0,0 1 0 0 0,0-1 0 0 0,0 1 0 0 0,0 0 0 0 0,0-1 1 0 0,1 1-1 0 0,-1 0 0 0 0,1 0 0 0 0,0 0 0 0 0,0 0 0 0 0,0 0 0 0 0,0 1 0 0 0,0 3 0 0 0,-6 47 1001 0 0,7-50-1128 0 0,-7 133 964 0 0,9 69-126 0 0,1-153-727 0 0,7 79 164 0 0,3-40-151 0 0,-6-40-95 0 0,1-1 0 0 0,18 58 0 0 0,-13-69-84 0 0,70 201 53 0 0,-62-191-49 0 0,1-1 0 0 0,50 78-1 0 0,-64-114-53 0 0,1 0 0 0 0,1-1-1 0 0,0 0 1 0 0,0-1 0 0 0,1 0-1 0 0,1-1 1 0 0,24 17 0 0 0,-13-19-1283 0 0,1-2-4195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5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985 1 2304 0 0,'0'0'101'0'0,"-12"14"219"0"0,-28 10 6085 0 0,31-19-5959 0 0,1 1-1 0 0,-1 0 0 0 0,1 1 1 0 0,1 0-1 0 0,-1 0 0 0 0,-10 14 1 0 0,8-10-33 0 0,0 0 0 0 0,-20 16 1 0 0,-6 2 81 0 0,21-17-322 0 0,-1 0 1 0 0,-28 17 0 0 0,31-21-88 0 0,1 0 1 0 0,0 1 0 0 0,0 1-1 0 0,1 0 1 0 0,0 1 0 0 0,0 0-1 0 0,1 0 1 0 0,1 1 0 0 0,0 1-1 0 0,1-1 1 0 0,-8 17 0 0 0,10-19-64 0 0,-56 109 154 0 0,1 1-163 0 0,54-106-5 0 0,-15 34 63 0 0,-41 64 1 0 0,38-70-55 0 0,2 2 0 0 0,-24 64 0 0 0,20-43 2 0 0,12-27 50 0 0,-11 49 0 0 0,-7 19 46 0 0,27-92-109 0 0,-86 244 391 0 0,77-186-347 0 0,2-12 10 0 0,5-17-43 0 0,1-1 0 0 0,-1 50 0 0 0,5-57-16 0 0,1 4-15 0 0,2 1 0 0 0,2-1-1 0 0,8 43 1 0 0,-6-53 13 0 0,-4-21 6 0 0,1-1 0 0 0,0 1 0 0 0,0 0 0 0 0,1-1 0 0 0,0 0 0 0 0,0 1 0 0 0,1-1 0 0 0,4 9-1 0 0,19 41 45 0 0,-16-31-36 0 0,3 16-14 0 0,-13-37 0 0 0,1 0 0 0 0,0 1 0 0 0,1-1 0 0 0,-1 0 0 0 0,1 0 0 0 0,0 0 0 0 0,0 0 0 0 0,1 0 0 0 0,0-1 0 0 0,-1 1 0 0 0,1 0 0 0 0,1-1 0 0 0,-1 0 0 0 0,7 6 0 0 0,0-2 14 0 0,-1 0-1 0 0,0 0 0 0 0,14 17 1 0 0,-16-18-6 0 0,0-1 1 0 0,1 0-1 0 0,-1-1 0 0 0,1 1 1 0 0,1-2-1 0 0,12 7 0 0 0,5-4 11 0 0,-24-7-1 0 0,1 0-1 0 0,-1 1 1 0 0,0-1 0 0 0,1 1-1 0 0,-1-1 1 0 0,0 1 0 0 0,0 0-1 0 0,0 0 1 0 0,0 0 0 0 0,0 0-1 0 0,0 0 1 0 0,4 3-1 0 0,-5-2-15 0 0,1-1-1 0 0,-1 1 0 0 0,0-1 0 0 0,1 1 0 0 0,0-1 0 0 0,-1 0 1 0 0,1 0-1 0 0,0 0 0 0 0,-1 0 0 0 0,1 0 0 0 0,0 0 0 0 0,0 0 1 0 0,0-1-1 0 0,0 1 0 0 0,0-1 0 0 0,0 1 0 0 0,0-1 0 0 0,0 0 1 0 0,0 0-1 0 0,0 0 0 0 0,0 0 0 0 0,3 0 0 0 0,0 0 11 0 0,-1 0-1 0 0,1 0 1 0 0,-1 1-1 0 0,1 0 1 0 0,-1 0 0 0 0,6 1-1 0 0,20 4 36 0 0,-8-6 18 0 0,0 1 0 0 0,1 0 0 0 0,-1 2 0 0 0,27 7 0 0 0,-33-5-97 0 0,-9-2 22 0 0,1-1 0 0 0,-1 0 0 0 0,13 2 0 0 0,19 6 122 0 0,-36-9-94 0 0,1 1 0 0 0,0-1 0 0 0,-1 0 0 0 0,1 0 0 0 0,0 0 0 0 0,0-1 0 0 0,0 0 0 0 0,0 1 0 0 0,0-1 0 0 0,0 0 0 0 0,-1-1 0 0 0,1 1 0 0 0,0-1 0 0 0,7-2 0 0 0,-3 1 8 0 0,1 1-1 0 0,-1 0 1 0 0,0 0 0 0 0,0 0 0 0 0,1 1-1 0 0,-1 0 1 0 0,0 0 0 0 0,16 4 0 0 0,-17-3-19 0 0,0-1 0 0 0,0 0 0 0 0,0 0 0 0 0,-1-1 0 0 0,1 1 0 0 0,0-1 0 0 0,0-1 0 0 0,-1 1 0 0 0,8-4 0 0 0,-5 2-3 0 0,-5 3 9 0 0,0-1-1 0 0,0 1 0 0 0,1 0 1 0 0,-1-1-1 0 0,0 2 0 0 0,5 0 0 0 0,-4-1 3 0 0,0 1 0 0 0,0-1 0 0 0,0 0 0 0 0,0 0 0 0 0,6-2 0 0 0,117-19 301 0 0,-119 20-291 0 0,1-1 0 0 0,-1-1 0 0 0,0 0 0 0 0,15-6-1 0 0,-18 5-1 0 0,0-1 0 0 0,0 1 0 0 0,0-2 0 0 0,-1 1 0 0 0,1 0 0 0 0,-1-1-1 0 0,8-12 1 0 0,0-4 100 0 0,11-24 1 0 0,-15 26-106 0 0,47-100 77 0 0,-15 33 381 0 0,-12 26-504 0 0,-20 39 28 0 0,0 2 1 0 0,16-25-1 0 0,-17 33-4 0 0,7-10-40 0 0,0 1 0 0 0,29-33 0 0 0,-41 51 53 0 0,0-1-1 0 0,0 0 1 0 0,-1 0-1 0 0,0 0 1 0 0,4-9-1 0 0,0 1 33 0 0,72-174-181 0 0,-59 142 174 0 0,-13 29-5 0 0,1 0 1 0 0,0 1 0 0 0,14-21-1 0 0,53-61 35 0 0,-19 31-226 0 0,-38 44 200 0 0,-2 0 0 0 0,0-1 0 0 0,-1 0 0 0 0,13-30-1 0 0,-4 8-53 0 0,-6 13 28 0 0,1 1-2 0 0,-3 0 1 0 0,0 0-1 0 0,10-35 0 0 0,-18 46-10 0 0,3-15 0 0 0,0 1 0 0 0,-4 16 0 0 0,20-46-96 0 0,-20 50 96 0 0,-5 12 0 0 0,0-1 0 0 0,0 1 0 0 0,0 0 0 0 0,-1-1 0 0 0,1 0 0 0 0,-1 1 0 0 0,1-1 0 0 0,-1 1 0 0 0,1-1 0 0 0,-1 0 0 0 0,0 1 0 0 0,0-1 0 0 0,0 0 0 0 0,0 1 0 0 0,0-3 0 0 0,0 2 0 0 0,0 1 0 0 0,0-1 0 0 0,0 1 0 0 0,1-1 0 0 0,-1 1 0 0 0,0 0 0 0 0,1-1 0 0 0,-1 1 0 0 0,1-1 0 0 0,-1 1 0 0 0,1 0 0 0 0,1-2 0 0 0,-1 2 0 0 0,-1 0 0 0 0,1 0 0 0 0,-1 0 0 0 0,1 1 0 0 0,-1-1 0 0 0,0 0 0 0 0,1 0 0 0 0,-1 0 0 0 0,0 0 0 0 0,0 0 0 0 0,1 0 0 0 0,-1 0 0 0 0,0 0 0 0 0,0 0 0 0 0,0-1 0 0 0,-1-1 0 0 0,1-2 24 0 0,-1 0-1 0 0,1 0 0 0 0,0-1 0 0 0,0 1 1 0 0,0 0-1 0 0,1-1 0 0 0,0 1 0 0 0,3-9 0 0 0,1-21 80 0 0,-4 16-155 0 0,1 0 0 0 0,7-29 0 0 0,-2 18-53 0 0,-6 22 103 0 0,0 0 1 0 0,0 1-1 0 0,0-1 0 0 0,-1 0 0 0 0,0-9 0 0 0,0-17-87 0 0,1 28 23 0 0,0 1 0 0 0,-1 0 1 0 0,0 0-1 0 0,0 0 0 0 0,0-1 0 0 0,-1 1 0 0 0,-1-6 0 0 0,-2-22-2595 0 0,1 15-3469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6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5728 0 0,'5'12'122'0'0,"-1"0"0"0"0,2-1 1 0 0,-1 0-1 0 0,10 14 0 0 0,3 3 361 0 0,-15-22-258 0 0,0-1 0 0 0,1 0 0 0 0,0 0-1 0 0,0-1 1 0 0,5 5 0 0 0,10 11 496 0 0,-9-11-492 0 0,-1-1 0 0 0,1 0 1 0 0,1-1-1 0 0,0 1 0 0 0,0-2 0 0 0,0 0 1 0 0,16 6-1 0 0,0 2-5 0 0,114 70 175 0 0,-118-69-590 0 0,-7-6 1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7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9760 0 0,'7'28'343'0'0,"-6"-22"-247"0"0,0 0 0 0 0,1 0 0 0 0,-1-1 1 0 0,1 1-1 0 0,1 0 0 0 0,3 8 0 0 0,11 16 119 0 0,14 36 0 0 0,-18-36 58 0 0,30 51 0 0 0,-34-68-261 0 0,-4-4 28 0 0,1 0 1 0 0,0-1 0 0 0,0 0-1 0 0,1 0 1 0 0,12 11 0 0 0,6 9-107 0 0,-22-24 7 0 0,0 0 1 0 0,-1-1-1 0 0,1 1 0 0 0,0-1 0 0 0,1 0 0 0 0,-1 0 1 0 0,0 0-1 0 0,1 0 0 0 0,0-1 0 0 0,6 4 1 0 0,11 1-230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8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86 3224 0 0,'-3'-5'1261'0'0,"-2"-7"1199"0"0,8 6-2090 0 0,0 1-1 0 0,0 0 1 0 0,0-1 0 0 0,1 1-1 0 0,-1 1 1 0 0,1-1-1 0 0,0 0 1 0 0,1 1 0 0 0,-1 0-1 0 0,1 0 1 0 0,-1 0-1 0 0,1 1 1 0 0,7-4 0 0 0,-10 6-202 0 0,-2 1-142 0 0,1 0 0 0 0,-1 0 0 0 0,1 0 1 0 0,0 0-1 0 0,-1 0 0 0 0,1 0 1 0 0,-1 0-1 0 0,1 0 0 0 0,0 0 0 0 0,-1 0 1 0 0,1 0-1 0 0,-1 0 0 0 0,1 0 1 0 0,0 0-1 0 0,-1 0 0 0 0,1 1 0 0 0,-1-1 1 0 0,1 0-1 0 0,-1 0 0 0 0,1 1 0 0 0,-1-1 1 0 0,1 0-1 0 0,-1 1 0 0 0,1-1 1 0 0,-1 1-1 0 0,1-1 0 0 0,-1 0 0 0 0,0 1 1 0 0,1-1-1 0 0,-1 1 0 0 0,1 0 1 0 0,4 3 221 0 0,3 3 445 0 0,-8-6-680 0 0,0 0 0 0 0,1-1 0 0 0,-1 1 0 0 0,1-1 0 0 0,-1 1 0 0 0,1-1 0 0 0,-1 1 0 0 0,1-1 0 0 0,-1 1 0 0 0,1-1 0 0 0,0 0 0 0 0,-1 1 0 0 0,1-1 0 0 0,0 0 0 0 0,-1 1 0 0 0,1-1 0 0 0,0 0 0 0 0,-1 0 0 0 0,1 0 1 0 0,1 1-1 0 0,10 2 140 0 0,-11-3-134 0 0,0 1 1 0 0,0-1-1 0 0,0 1 0 0 0,0-1 1 0 0,1 1-1 0 0,-1-1 0 0 0,0 0 1 0 0,0 0-1 0 0,1 0 0 0 0,-1 0 1 0 0,0 0-1 0 0,0 0 0 0 0,3 0 1 0 0,3 0-4 0 0,1 0 1 0 0,-1 0 0 0 0,0 1 0 0 0,13 3 0 0 0,-14-3-3 0 0,-3 0 10 0 0,-1 0 0 0 0,1 0 0 0 0,-1 0 0 0 0,1 0 0 0 0,-1 1-1 0 0,0-1 1 0 0,0 1 0 0 0,0-1 0 0 0,1 1 0 0 0,-1 0 0 0 0,-1 0 0 0 0,4 3 0 0 0,11 11 71 0 0,-8-8 2 0 0,1 0 0 0 0,-1 1 0 0 0,0 0 0 0 0,10 18 1 0 0,5 3 37 0 0,-7-10 282 0 0,2 0 0 0 0,1-2 0 0 0,25 20 0 0 0,-22-29-187 0 0,-17-7-216 0 0,1-1-1 0 0,0 0 0 0 0,-1 0 1 0 0,1 0-1 0 0,0 0 0 0 0,-1-1 1 0 0,1 0-1 0 0,0 0 0 0 0,-1-1 1 0 0,10-1-1 0 0,15-1 16 0 0,-19 3 14 0 0,0 0 0 0 0,0 1-1 0 0,0 0 1 0 0,-1 1 0 0 0,12 3-1 0 0,-15-3-44 0 0,0-1-6 0 0,-1 2-1 0 0,0-1 0 0 0,0 1 0 0 0,0-1 0 0 0,0 2 0 0 0,9 5 0 0 0,-6-4 9 0 0,1-1 0 0 0,0 0 0 0 0,15 3 0 0 0,-9-2 0 0 0,16 0 0 0 0,-28-4 0 0 0,0-1 0 0 0,0 0 0 0 0,0 1 0 0 0,1 0 0 0 0,-1 0 0 0 0,0 1 0 0 0,0-1 0 0 0,6 4 0 0 0,20 9 11 0 0,-25-12-11 0 0,0 0 0 0 0,0 0 0 0 0,0 1 0 0 0,0 0 0 0 0,7 5 0 0 0,71 52 53 0 0,-77-56-60 0 0,1 0 0 0 0,0 0 0 0 0,0-1 0 0 0,1 0-1 0 0,12 3 1 0 0,-11-3 20 0 0,0 0 0 0 0,0 0 0 0 0,15 9-1 0 0,-16-7-487 0 0,0-1-1 0 0,1 0 0 0 0,14 5 1 0 0,-8-4-606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20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3224 0 0,'0'0'7416'0'0,"1"1"-7184"0"0,3 7-91 0 0,0-1-24 0 0,-1 0 0 0 0,0 0 0 0 0,0 0-1 0 0,2 12 1 0 0,13 34 503 0 0,8 29 161 0 0,-5-22-265 0 0,5 58 66 0 0,-17-68-494 0 0,15 129 72 0 0,-18-142-144 0 0,-1 0 0 0 0,-2 0 0 0 0,-1 1 1 0 0,-5 47-1 0 0,2-45 70 0 0,1-17-7 0 0,-2 0-1 0 0,-7 41 0 0 0,-8 37-61 0 0,3-8-20 0 0,-15 74 3 0 0,23-118-3 0 0,-1 11 18 0 0,-10 37 45 0 0,-5 12-60 0 0,21-95 14 0 0,0-11-4 0 0,1 1 1 0 0,-1-1-1 0 0,1 1 1 0 0,-1-1-1 0 0,0 0 1 0 0,-1 1-1 0 0,1-1 1 0 0,0 0-1 0 0,-1 0 1 0 0,0 0-1 0 0,-4 6 1 0 0,1-4 54 0 0,4-4-60 0 0,0 0 0 0 0,0 0 0 0 0,0-1 0 0 0,1 1 0 0 0,-1 0 1 0 0,0 0-1 0 0,0 0 0 0 0,1 0 0 0 0,-1 0 0 0 0,1 1 0 0 0,-1-1 0 0 0,1 0 0 0 0,-1 0 0 0 0,1 0 1 0 0,0 0-1 0 0,-1 1 0 0 0,1 0 0 0 0,-5 20 153 0 0,5-20-153 0 0,0 0 0 0 0,-1 0 1 0 0,1 0-1 0 0,-1 0 1 0 0,1 0-1 0 0,-1 0 1 0 0,0 0-1 0 0,1-1 0 0 0,-1 1 1 0 0,-3 3 1013 0 0,28-5-956 0 0,17 5-63 0 0,-18-6 0 0 0,-17 0 0 0 0,1 0 0 0 0,-1 1 0 0 0,0 0 0 0 0,0 0 0 0 0,0 1 0 0 0,0-1 0 0 0,11 4 0 0 0,-11-1 0 0 0,1 0 0 0 0,1 1 0 0 0,-1-2 0 0 0,1 1 0 0 0,10 2 0 0 0,22 4 0 0 0,54 22 0 0 0,-88-29 0 0 0,0 0 0 0 0,1-1 0 0 0,-1 0 0 0 0,1 0 0 0 0,-1-1 0 0 0,8 1 0 0 0,25 2 0 0 0,32 6 0 0 0,-45-7 0 0 0,31 7 0 0 0,-34-5 0 0 0,42 1 0 0 0,-41-4 0 0 0,46 8 0 0 0,65 8-495 0 0,-104-14 549 0 0,0 0 1 0 0,37-2 0 0 0,-50-1 130 0 0,242-3-142 0 0,-143 7 21 0 0,-95-6-65 0 0,-9 6 8 0 0,-8-2-3 0 0,-2-1 39 0 0,2-1-22 0 0,-4 0 32 0 0,-1-22 75 0 0,0 20-125 0 0,0 1 0 0 0,0-1-1 0 0,0 1 1 0 0,0 0-1 0 0,0-1 1 0 0,0 1-1 0 0,0-1 1 0 0,0 1-1 0 0,-1-1 1 0 0,1 1-1 0 0,0-1 1 0 0,-1 1 0 0 0,1 0-1 0 0,-1-1 1 0 0,0 1-1 0 0,0 0 1 0 0,1 0-1 0 0,-1-1 1 0 0,0 1-1 0 0,-1-1 1 0 0,-2-2 7 0 0,-6-17 61 0 0,-2 1-1 0 0,-25-33 0 0 0,-23-39 254 0 0,47 75-215 0 0,2-1 0 0 0,-1-1 1 0 0,2 0-1 0 0,1 0 0 0 0,0-1 0 0 0,1 0 0 0 0,-7-30 0 0 0,11 28-97 0 0,-1 0 0 0 0,-2 1 0 0 0,0 0 0 0 0,-1 1 0 0 0,-20-37 0 0 0,14 26-12 0 0,11 22 0 0 0,-1 1 0 0 0,0-1 0 0 0,-8-11 0 0 0,-16-29 4 0 0,14 22-1292 0 0,-2 0-4771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9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5528 0 0,'0'0'249'0'0,"-30"27"10160"0"0,25-25-9204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09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6912 0 0,'0'0'9887'0'0,"21"11"-10572"0"0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10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57 146 3224 0 0,'-3'-24'7272'0'0,"5"18"-6910"0"0,0 0 1 0 0,1 0-1 0 0,0 1 1 0 0,0-1-1 0 0,0 1 1 0 0,1 0-1 0 0,0 0 1 0 0,0 0-1 0 0,0 0 1 0 0,0 1 0 0 0,10-8-1 0 0,-7 6-250 0 0,1 1 0 0 0,0 0 1 0 0,0 1-1 0 0,0 0 0 0 0,0 0 0 0 0,1 0 0 0 0,14-3 1 0 0,-7 2-24 0 0,-11 3-87 0 0,0 1 0 0 0,0 0 0 0 0,-1-1 0 0 0,1 2 0 0 0,0-1 0 0 0,0 1 0 0 0,0-1-1 0 0,0 1 1 0 0,0 1 0 0 0,5 0 0 0 0,54 12 233 0 0,-51-10-191 0 0,3 8 40 0 0,-7-4-48 0 0,-4-4-20 0 0,-1 0 1 0 0,0 0 0 0 0,0 0-1 0 0,0 1 1 0 0,6 6-1 0 0,18 13 34 0 0,-25-20-38 0 0,0-1 0 0 0,0 1 0 0 0,0-1 0 0 0,0 1 0 0 0,0 0 0 0 0,0 0 0 0 0,-1 0 0 0 0,4 6 0 0 0,-5-8 1 0 0,0 1-1 0 0,0 0 1 0 0,0-1 0 0 0,0 1-1 0 0,0 0 1 0 0,-1 0 0 0 0,1 0-1 0 0,-1-1 1 0 0,1 1 0 0 0,-1 0-1 0 0,0 0 1 0 0,1 0 0 0 0,-1 0-1 0 0,0 0 1 0 0,0 0 0 0 0,-1 0-1 0 0,1 0 1 0 0,0 0 0 0 0,-1 2-1 0 0,0-1-1 0 0,0 1-1 0 0,0 0 0 0 0,0-1 1 0 0,1 1-1 0 0,-1 0 0 0 0,1 4 1 0 0,0-5 3 0 0,0 0 0 0 0,0 0 0 0 0,0 0 0 0 0,-1 0 0 0 0,1-1 0 0 0,-1 1 0 0 0,0 0 0 0 0,0 0 0 0 0,-2 5-1 0 0,-18 28 197 0 0,17-28-152 0 0,1 0-1 0 0,-2-1 0 0 0,1 1 0 0 0,-1-1 0 0 0,0 0 0 0 0,0-1 1 0 0,-1 1-1 0 0,0-1 0 0 0,0 0 0 0 0,-1 0 0 0 0,-10 7 0 0 0,9-9 60 0 0,0-1 0 0 0,1 1 0 0 0,-1-1 0 0 0,0 0 0 0 0,-1-1 0 0 0,1 0-1 0 0,0 0 1 0 0,-1-1 0 0 0,1 0 0 0 0,-1 0 0 0 0,-12-2 0 0 0,8 0-7 0 0,1-1 0 0 0,0-1-1 0 0,0 0 1 0 0,0-1 0 0 0,0 0 0 0 0,1-1 0 0 0,-15-8 0 0 0,-37-23 127 0 0,58 32-234 0 0,0 0-1 0 0,0 0 0 0 0,0 0 1 0 0,1-1-1 0 0,-1 1 0 0 0,1-1 1 0 0,0 0-1 0 0,-6-11 0 0 0,4 10-47 0 0,6 5 44 0 0,-1 1-1 0 0,0-1 1 0 0,0 1 0 0 0,1-1-1 0 0,-1 0 1 0 0,1 1 0 0 0,-1-1-1 0 0,0 0 1 0 0,1 0 0 0 0,-1 1-1 0 0,1-1 1 0 0,0 0 0 0 0,-1 0-1 0 0,1 0 1 0 0,0 0 0 0 0,-1 1-1 0 0,1-1 1 0 0,0-1 0 0 0,-1 0-2 0 0,1 0 0 0 0,-1 0 1 0 0,1 0-1 0 0,0 0 1 0 0,0 0-1 0 0,0 0 0 0 0,0 0 1 0 0,0 0-1 0 0,0 1 0 0 0,1-1 1 0 0,-1 0-1 0 0,1 0 0 0 0,-1 0 1 0 0,1 0-1 0 0,-1 0 1 0 0,1 1-1 0 0,0-1 0 0 0,0 0 1 0 0,0 1-1 0 0,1-3 0 0 0,2 1 1 0 0,-1-1 0 0 0,1 1 0 0 0,0 0 0 0 0,0 0 1 0 0,6-4-1 0 0,0 0-45 0 0,-8 6 36 0 0,0 0 0 0 0,0 0 0 0 0,1 0 0 0 0,-1 0-1 0 0,0 1 1 0 0,0-1 0 0 0,1 1 0 0 0,-1-1 0 0 0,1 1 0 0 0,-1 0-1 0 0,0 0 1 0 0,4 0 0 0 0,31 4-47 0 0,-24-2 28 0 0,-10-2 29 0 0,1 1 0 0 0,-1-1 1 0 0,0 1-1 0 0,1 0 0 0 0,-1 0 0 0 0,0 0 1 0 0,5 3-1 0 0,-1 0-37 0 0,0 1 1 0 0,-1 0 0 0 0,0 0-1 0 0,0 1 1 0 0,9 10-1 0 0,-12-11-20 0 0,0 0-1 0 0,-1 0 0 0 0,1 0 0 0 0,-1 1 1 0 0,0-1-1 0 0,-1 0 0 0 0,1 1 0 0 0,-1 0 0 0 0,0-1 1 0 0,-1 1-1 0 0,1 0 0 0 0,-1 9 0 0 0,0-8 77 0 0,0-5 260 0 0,-10-33-182 0 0,7 24-102 0 0,3 6-6 0 0,-1 1 0 0 0,1-1 0 0 0,0 0 0 0 0,-1 0 0 0 0,1 1 0 0 0,0-1 0 0 0,-1 0 0 0 0,1 0 0 0 0,0 1 0 0 0,0-1 0 0 0,0 0 0 0 0,0 0 0 0 0,-1 1 0 0 0,1-1 0 0 0,0 0 0 0 0,1-1 0 0 0,7-18-22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12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1315 3224 0 0,'-12'6'288'0'0,"8"-6"108"0"0,0 1-1 0 0,0-1 1 0 0,0 0 0 0 0,0 0-1 0 0,0 0 1 0 0,0-1 0 0 0,0 1-1 0 0,0-1 1 0 0,0 0 0 0 0,0 0-1 0 0,1 0 1 0 0,-1-1 0 0 0,0 1-1 0 0,1-1 1 0 0,-1 0 0 0 0,-6-4-1 0 0,-2-4 573 0 0,10 9-860 0 0,0-1-1 0 0,0 1 0 0 0,0-1 1 0 0,0 1-1 0 0,1-1 0 0 0,-1 1 1 0 0,1-1-1 0 0,-1 0 0 0 0,-1-2 1 0 0,-4-11 375 0 0,0 0 0 0 0,2 0 1 0 0,-1-1-1 0 0,2 0 1 0 0,0 0-1 0 0,-2-17 1 0 0,9-9 236 0 0,-4 31-641 0 0,0 0 0 0 0,0 0 0 0 0,1 0 1 0 0,0-1-1 0 0,1 1 0 0 0,1 0 1 0 0,3-16-1 0 0,-3 20-72 0 0,0-1-4 0 0,0 0-1 0 0,1 0 1 0 0,-1 0-1 0 0,2 1 0 0 0,-1 0 1 0 0,6-9-1 0 0,-6 12 17 0 0,4-7-26 0 0,1 0-1 0 0,0 1 1 0 0,0 0 0 0 0,1 1-1 0 0,12-10 1 0 0,-12 11 38 0 0,0 1 0 0 0,1 0 0 0 0,1 1 0 0 0,18-10 0 0 0,-24 15-16 0 0,-1-1 0 0 0,1 0 0 0 0,0 1 1 0 0,0 0-1 0 0,-1 0 0 0 0,1 1 0 0 0,0-1 0 0 0,0 1 0 0 0,0 0 0 0 0,0 0 0 0 0,0 1 0 0 0,0-1 0 0 0,0 1 0 0 0,7 3 0 0 0,-1 5 522 0 0,-14-17-623 0 0,0-3 94 0 0,0 0 0 0 0,1 0 1 0 0,0 0-1 0 0,1-1 0 0 0,1 1 0 0 0,-1 0 1 0 0,2 0-1 0 0,-1-1 0 0 0,4-15 0 0 0,2-14-135 0 0,-2 13 75 0 0,14-51 1 0 0,21-33-3 0 0,-32 97 41 0 0,0 1-1 0 0,16-24 0 0 0,2-3-9 0 0,-20 33 56 0 0,0 1-1 0 0,0 0 0 0 0,1 0 0 0 0,-1 0 1 0 0,2 1-1 0 0,7-8 0 0 0,19-20 64 0 0,-29 31-121 0 0,-1-1 0 0 0,1 1 1 0 0,-1 0-1 0 0,1 0 0 0 0,0 1 0 0 0,0-1 1 0 0,0 1-1 0 0,1 0 0 0 0,-1 0 1 0 0,0 0-1 0 0,1 1 0 0 0,6-2 0 0 0,9-2 86 0 0,30-2 0 0 0,-41 6-31 0 0,-1 0-11 0 0,-1 2-1 0 0,1-1 0 0 0,-1 1 0 0 0,1 0 0 0 0,-1 0 0 0 0,1 1 0 0 0,-1 0 0 0 0,0 1 0 0 0,1-1 0 0 0,-1 1 0 0 0,9 6 0 0 0,21 7 64 0 0,-27-12-39 0 0,-3 4-22 0 0,-5-7-13 0 0,-1-1-1 0 0,0 1 1 0 0,1 0-1 0 0,-1-1 1 0 0,1 1-1 0 0,-1-1 1 0 0,1 1 0 0 0,-1-1-1 0 0,1 0 1 0 0,-1 0-1 0 0,1 1 1 0 0,-1-1-1 0 0,1 0 1 0 0,-1 0-1 0 0,1-1 1 0 0,-1 1 0 0 0,3-1-1 0 0,0 1-18 0 0,-2 0 11 0 0,-1 0 0 0 0,0 0 0 0 0,0 0 0 0 0,0-1 0 0 0,1 1 0 0 0,-1 0 0 0 0,0 0 0 0 0,0-1 0 0 0,0 1 0 0 0,0-1 0 0 0,0 1 0 0 0,1-1 0 0 0,-1 0 0 0 0,0 1 0 0 0,0-1 0 0 0,0 0 0 0 0,-1 0 0 0 0,2-1 0 0 0,3-2 0 0 0,54-36 0 0 0,-7 5 0 0 0,-38 25 0 0 0,0 0 0 0 0,14-13 0 0 0,-18 14 0 0 0,1 0 0 0 0,0 0 0 0 0,0 2 0 0 0,20-11 0 0 0,5-1 0 0 0,-24 12 0 0 0,1 0 1 0 0,20-7-1 0 0,-29 13-1 0 0,1-1 1 0 0,-1 1-1 0 0,0 0 0 0 0,1 1 0 0 0,-1-1 0 0 0,1 1 0 0 0,0 0 0 0 0,-1 0 0 0 0,1 0 0 0 0,-1 1 1 0 0,1-1-1 0 0,4 2 0 0 0,42 16 23 0 0,64 30-1 0 0,-84-34-30 0 0,48 28 289 0 0,-28-13 8 0 0,-30-17-231 0 0,-14-7-4 0 0,1-1 1 0 0,0 1-1 0 0,0-2 1 0 0,0 1-1 0 0,0-1 0 0 0,1 0 1 0 0,0-1-1 0 0,-1 0 1 0 0,12 2-1 0 0,-14-4 5 0 0,-1 0 0 0 0,1 1 0 0 0,0-1 0 0 0,-1 2 0 0 0,1-1 0 0 0,-1 0 0 0 0,1 1-1 0 0,8 5 1 0 0,-6-4-42 0 0,-1-2-16 0 0,0 3-12 0 0,-4-1-36 0 0,3 4 36 0 0,1-1-102 0 0,0 8-1477 0 0,-5-7 935 0 0,3-1-199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15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1804 1129 4144 0 0,'0'-2'69'0'0,"-1"1"1"0"0,1 0-1 0 0,0-1 1 0 0,-1 1-1 0 0,1 0 0 0 0,-1-1 1 0 0,1 1-1 0 0,-1 0 1 0 0,0 0-1 0 0,0 0 1 0 0,0 0-1 0 0,1 0 1 0 0,-1-1-1 0 0,0 1 0 0 0,0 1 1 0 0,0-1-1 0 0,0 0 1 0 0,-1 0-1 0 0,1 0 1 0 0,0 1-1 0 0,0-1 0 0 0,-3-1 1 0 0,-33-11 2416 0 0,32 11-2033 0 0,-7-3 313 0 0,10 4-598 0 0,0 0 0 0 0,0 0 0 0 0,1 1 0 0 0,-1-1 0 0 0,0 0 1 0 0,0 1-1 0 0,0-1 0 0 0,0 1 0 0 0,0 0 0 0 0,0 0 0 0 0,0 0 0 0 0,-2 0 1 0 0,-99 17 4215 0 0,76-12-3626 0 0,1 2 1 0 0,0 1-1 0 0,-32 14 1 0 0,13-4-315 0 0,4-4-168 0 0,-63 27 175 0 0,93-35-432 0 0,0-1 0 0 0,0 2 0 0 0,1-1 0 0 0,0 1 0 0 0,1 1 0 0 0,0 0 0 0 0,-10 10 0 0 0,8-5-13 0 0,1-3-5 0 0,1 1-1 0 0,0-1 1 0 0,1 2-1 0 0,0-1 1 0 0,1 1 0 0 0,-10 21-1 0 0,11-17 0 0 0,1 0 1 0 0,1-1-1 0 0,0 1 0 0 0,1 1 0 0 0,0-1 0 0 0,2 0 0 0 0,0 26 0 0 0,1-30-1 0 0,2 0 0 0 0,-1-1 0 0 0,2 1 0 0 0,-1-1 0 0 0,2 1 1 0 0,-1-1-1 0 0,1 0 0 0 0,1-1 0 0 0,0 1 0 0 0,1-1 0 0 0,9 14 0 0 0,-9-16-6 0 0,1-1 0 0 0,-1 0 0 0 0,1 0 0 0 0,1 0 0 0 0,-1-1 0 0 0,14 8 0 0 0,-4-1 2 0 0,-15-13 8 0 0,-1 1 0 0 0,0 0-1 0 0,-1-1 1 0 0,1 1-1 0 0,0 0 1 0 0,0 0-1 0 0,0 0 1 0 0,0 0 0 0 0,0 0-1 0 0,-1 0 1 0 0,1 0-1 0 0,0 0 1 0 0,-1 0-1 0 0,1 0 1 0 0,0 2 0 0 0,-1-3 0 0 0,0 1 1 0 0,0-1 0 0 0,0 1-1 0 0,0-1 1 0 0,-1 1 0 0 0,1-1 0 0 0,0 1-1 0 0,0-1 1 0 0,0 1 0 0 0,0-1-1 0 0,-1 1 1 0 0,1-1 0 0 0,0 1-1 0 0,0-1 1 0 0,-1 0 0 0 0,1 1 0 0 0,0-1-1 0 0,-1 1 1 0 0,1-1 0 0 0,0 0-1 0 0,-1 0 1 0 0,1 1 0 0 0,-1-1 0 0 0,1 0-1 0 0,-1 1 1 0 0,-3 1 29 0 0,-1 0 0 0 0,0-1 0 0 0,1 1 0 0 0,-1-1 0 0 0,-7 1 0 0 0,5 0-9 0 0,-8 2-16 0 0,1 0 0 0 0,-1-1 0 0 0,1 0 0 0 0,-1-1 0 0 0,0-1 0 0 0,0 0 0 0 0,-24-2 0 0 0,34 1-8 0 0,-1 1 0 0 0,1-1 0 0 0,-1 1 0 0 0,1 0 0 0 0,0 0 0 0 0,-1 1 0 0 0,1 0 0 0 0,-10 4 0 0 0,-40 25 0 0 0,46-26 0 0 0,-10 5 46 0 0,-34 12 0 0 0,31-13-4 0 0,-25 13 0 0 0,32-13-30 0 0,-24 21 0 0 0,-1 1 18 0 0,31-24-29 0 0,1-1 0 0 0,0 2 1 0 0,1-1-1 0 0,0 1 0 0 0,0 0 1 0 0,0 1-1 0 0,1 0 0 0 0,1 0 1 0 0,-6 12-1 0 0,0 2-2 0 0,1 0 0 0 0,-12 43 0 0 0,11-25-20 0 0,2 0 0 0 0,-4 53-1 0 0,12-70 8 0 0,0 0-1 0 0,1 0 0 0 0,1 0 1 0 0,2-1-1 0 0,7 34 0 0 0,-7-46 21 0 0,0 0 0 0 0,1 0 0 0 0,0 0 0 0 0,1 0 0 0 0,0 0 0 0 0,0-1 0 0 0,13 17 0 0 0,28 26-6 0 0,-24-29 0 0 0,-13-12 0 0 0,0 0 0 0 0,0 0 0 0 0,-1 1 0 0 0,8 17 0 0 0,-15-27 7 0 0,-1 0-1 0 0,1 0 0 0 0,0 0 1 0 0,-1 0-1 0 0,0 0 1 0 0,0 0-1 0 0,0 0 0 0 0,0 0 1 0 0,0 0-1 0 0,0 0 0 0 0,-1 0 1 0 0,0-1-1 0 0,1 1 0 0 0,-1 0 1 0 0,0 0-1 0 0,-1 0 1 0 0,1-1-1 0 0,0 1 0 0 0,-1 0 1 0 0,1-1-1 0 0,-4 4 0 0 0,-4 2 42 0 0,-99 62 42 0 0,22-16 87 0 0,-34 23-51 0 0,101-62-176 0 0,1 0-1 0 0,0 2 1 0 0,1 0 0 0 0,-17 20 0 0 0,-14 32 60 0 0,2 1 0 0 0,-60 128 0 0 0,96-177 1 0 0,1 0-1 0 0,1 1 1 0 0,1 0-1 0 0,1 1 1 0 0,1-1-1 0 0,1 1 1 0 0,0 0-1 0 0,2 0 0 0 0,1 0 1 0 0,1 0-1 0 0,1 1 1 0 0,4 23-1 0 0,0-22-50 0 0,2 0 0 0 0,0 0 0 0 0,14 32 0 0 0,-16-45-6 0 0,-2-6 36 0 0,0-1 0 0 0,0 1 0 0 0,1-1 0 0 0,0 0 0 0 0,-1 0 0 0 0,2 0 0 0 0,-1 0 0 0 0,0-1 0 0 0,1 0 0 0 0,8 6 1 0 0,-6-5 25 0 0,0 2 1 0 0,0-1 0 0 0,0 1 0 0 0,6 8-1 0 0,-10-11-16 0 0,-2-1 0 0 0,0-1 0 0 0,1 0 0 0 0,-1 0 0 0 0,1 0 0 0 0,-1 0 0 0 0,1 0 0 0 0,0 0 0 0 0,0 0 0 0 0,0 0 0 0 0,0-1 0 0 0,0 1 0 0 0,0-1 0 0 0,0 0 0 0 0,0 1 0 0 0,1-1 0 0 0,-1 0 0 0 0,1 0 0 0 0,-1-1 0 0 0,0 1 0 0 0,1 0 0 0 0,5 0 0 0 0,-6-1 0 0 0,0 0 0 0 0,0 1 0 0 0,1-1 0 0 0,-1 0 0 0 0,0 1 0 0 0,0 0 0 0 0,0 0 0 0 0,0 0 0 0 0,4 2 0 0 0,-4-2 0 0 0,-1 0 0 0 0,1 0 0 0 0,0-1 0 0 0,0 1 0 0 0,0 0 0 0 0,-1-1 0 0 0,1 1 0 0 0,0-1 0 0 0,0 1 0 0 0,0-1 0 0 0,0 0 0 0 0,0 0 0 0 0,0 0 0 0 0,0 0 0 0 0,3-1 0 0 0,12 1 0 0 0,-14 0 0 0 0,0 1 0 0 0,0-1 0 0 0,0 0 0 0 0,0 0 0 0 0,-1-1 0 0 0,1 1 0 0 0,0-1 0 0 0,0 1 0 0 0,0-1 0 0 0,0 0 0 0 0,3-1 0 0 0,-6 1 3 0 0,0 1-1 0 0,1 0 0 0 0,-1-1 1 0 0,1 1-1 0 0,-1 0 0 0 0,1 0 1 0 0,-1-1-1 0 0,1 1 0 0 0,-1 0 0 0 0,1 0 1 0 0,0 0-1 0 0,-1 0 0 0 0,1 0 1 0 0,-1 0-1 0 0,1 0 0 0 0,-1 0 1 0 0,1 0-1 0 0,-1 0 0 0 0,1 0 1 0 0,-1 0-1 0 0,1 0 0 0 0,-1 0 0 0 0,1 1 1 0 0,-1-1-1 0 0,2 0 0 0 0,0 17 98 0 0,-3-19-90 0 0,0 0 0 0 0,0 1-1 0 0,0-1 1 0 0,1 1-1 0 0,-1-1 1 0 0,-1 1 0 0 0,1 0-1 0 0,0-1 1 0 0,0 1-1 0 0,0 0 1 0 0,-1 0 0 0 0,1 0-1 0 0,-1 0 1 0 0,-1-1-1 0 0,-10-10 10 0 0,8 7 5 0 0,0-1 0 0 0,-1 1-1 0 0,0 1 1 0 0,1-1 0 0 0,-1 1 0 0 0,-1 0-1 0 0,1 0 1 0 0,-1 1 0 0 0,1 0 0 0 0,-1 0 0 0 0,-9-2-1 0 0,15 5-20 0 0,0 1 0 0 0,0-1 0 0 0,0 1 0 0 0,0-1 0 0 0,0 1-1 0 0,0 0 1 0 0,0-1 0 0 0,0 1 0 0 0,1 0 0 0 0,-1 0 0 0 0,0 0 0 0 0,1-1-1 0 0,-1 1 1 0 0,0 0 0 0 0,1 0 0 0 0,-1 0 0 0 0,1 0 0 0 0,-1 2 0 0 0,0-2 16 0 0,-4 5 5 0 0,1-1 0 0 0,1 1 0 0 0,-1 0 0 0 0,1 0 0 0 0,0 0 1 0 0,-3 8-1 0 0,5-9-71 0 0,0 0 1 0 0,1 0-1 0 0,0 0 1 0 0,0 0-1 0 0,0 0 1 0 0,0 0-1 0 0,2 5 1 0 0,-1 4 29 0 0,1 0 1 0 0,1 0-1 0 0,0-1 1 0 0,1 0-1 0 0,0 1 1 0 0,1-1-1 0 0,1-1 1 0 0,0 1-1 0 0,0-1 1 0 0,2 0-1 0 0,-1-1 1 0 0,16 19-1 0 0,6 2-5 0 0,-19-20-5 0 0,0-1-1 0 0,1 1 0 0 0,16 11 0 0 0,-10-9 16 0 0,1-1 0 0 0,0-2-1 0 0,1 1 1 0 0,1-2 0 0 0,-1-1 0 0 0,31 10 0 0 0,-27-13-2 0 0,0-1 1 0 0,0-1 0 0 0,1-1-1 0 0,47 0 1 0 0,-25-5-12 0 0,71-13-1 0 0,-93 9 26 0 0,-22 5 0 0 0,1 0 0 0 0,-1 0 0 0 0,0 0 0 0 0,0 1 0 0 0,0-1 0 0 0,1 1 0 0 0,-1-1 0 0 0,0 1 0 0 0,1 0 0 0 0,-1 0 0 0 0,0 0 0 0 0,1 0 0 0 0,-1 1 0 0 0,0-1 0 0 0,0 1 0 0 0,1-1 0 0 0,-1 1 0 0 0,0 0 0 0 0,0 0 0 0 0,0 0 0 0 0,3 1 0 0 0,-4-1-2 0 0,1 0 0 0 0,-1-1 0 0 0,0 1 1 0 0,1-1-1 0 0,-1 1 0 0 0,1-1 0 0 0,-1 1 0 0 0,0-1 0 0 0,1 0 0 0 0,-1 0 0 0 0,1 0 0 0 0,-1 0 0 0 0,1 0 0 0 0,-1 0 0 0 0,1 0 0 0 0,-1 0 0 0 0,1 0 0 0 0,-1-1 0 0 0,1 1 0 0 0,-1-1 0 0 0,0 1 0 0 0,1-1 0 0 0,-1 0 0 0 0,0 1 0 0 0,1-1 0 0 0,-1 0 0 0 0,0 0 0 0 0,0 0 0 0 0,0 0 0 0 0,2-1 0 0 0,4-6-28 0 0,0 1 0 0 0,-1-1 0 0 0,10-15 0 0 0,2-2-34 0 0,-2-2-111 0 0,6-10 47 0 0,-21 35 68 0 0,10 3-12 0 0,2 20 72 0 0,28 37 0 0 0,-27-39 0 0 0,-1-3-12 0 0,2-1 0 0 0,0 0-1 0 0,0-1 1 0 0,2-1 0 0 0,-1 0-1 0 0,2-2 1 0 0,-1 0-1 0 0,2 0 1 0 0,-1-2 0 0 0,39 14-1 0 0,-22-12-9 0 0,0-2 0 0 0,45 6-1 0 0,-63-12 26 0 0,16 0-5 0 0,-26-3 4 0 0,0 1 0 0 0,-1 0-1 0 0,1 0 1 0 0,0 0-1 0 0,-1 0 1 0 0,1 1-1 0 0,11 5 1 0 0,-14-5 1 0 0,1 0 1 0 0,0 0-1 0 0,0-1 1 0 0,0 1-1 0 0,0-1 1 0 0,0-1-1 0 0,0 1 0 0 0,0-1 1 0 0,0 1-1 0 0,1-2 1 0 0,-1 1-1 0 0,0 0 0 0 0,0-1 1 0 0,0 0-1 0 0,0 0 1 0 0,9-4-1 0 0,1-1-4 0 0,-1 0 0 0 0,1-2 0 0 0,-2 1 0 0 0,16-12 0 0 0,8-9-28 0 0,51-50 0 0 0,-43 36-121 0 0,-18 17 82 0 0,39-46 0 0 0,-63 66 40 0 0,0-1 0 0 0,0 0 0 0 0,-1 1 0 0 0,0-1 0 0 0,0 0 0 0 0,0 0 0 0 0,-1 0 0 0 0,1-11-1 0 0,0 6-22 0 0,-1-5-239 0 0,-1 14 265 0 0,0 0 0 0 0,0 0 1 0 0,0-1-1 0 0,0 1 0 0 0,1 0 0 0 0,-1 0 0 0 0,1 0 0 0 0,-1-1 1 0 0,3-2-1 0 0,-2 5 36 0 0,1 1 0 0 0,-1-1 0 0 0,1 1 1 0 0,-1 0-1 0 0,1 0 0 0 0,-1 0 0 0 0,1 0 0 0 0,-1 0 1 0 0,0 0-1 0 0,1 0 0 0 0,-1 0 0 0 0,1 2 0 0 0,7 4 10 0 0,7 6 40 0 0,-12-9-93 0 0,1 0 0 0 0,0-1 0 0 0,0 1 0 0 0,7 2-1 0 0,44 19-47 0 0,-32-16 80 0 0,1-2 0 0 0,0 0 0 0 0,0-2 0 0 0,1 0 0 0 0,-1-2 0 0 0,1-1 0 0 0,0-1 0 0 0,0-1 0 0 0,0-1 0 0 0,-1-2 0 0 0,34-7 0 0 0,-37 5-4 0 0,-1-2 0 0 0,1-1 0 0 0,-1 0-1 0 0,0-2 1 0 0,-1 0 0 0 0,0-1 0 0 0,-1-1-1 0 0,0-1 1 0 0,-1-1 0 0 0,-1 0-1 0 0,0-2 1 0 0,-1 1 0 0 0,0-2 0 0 0,16-23-1 0 0,-9 10 13 0 0,-2 2 26 0 0,28-47-1 0 0,-25 30 25 0 0,-6 15-30 0 0,-3 0 1 0 0,0-2-1 0 0,11-37 0 0 0,-19 48-68 0 0,-1 3 26 0 0,-1-1-1 0 0,3-22 1 0 0,-7 34 61 0 0,-1 1 1 0 0,1 0 0 0 0,-1-1-1 0 0,-1 1 1 0 0,1-1 0 0 0,-1 1-1 0 0,0 0 1 0 0,-1 0 0 0 0,0-1-1 0 0,-3-8 1 0 0,-3-2-21 0 0,1-2 22 0 0,-2 0 1 0 0,0 1 0 0 0,-21-28-1 0 0,26 38-43 0 0,4 7-4 0 0,0 0 0 0 0,-1 0 0 0 0,1 0 1 0 0,0 0-1 0 0,-1 0 0 0 0,1 0 0 0 0,-1 1 0 0 0,1-1 0 0 0,-1 0 1 0 0,0 0-1 0 0,1 1 0 0 0,-1-1 0 0 0,0 0 0 0 0,1 1 0 0 0,-1-1 1 0 0,0 0-1 0 0,0 1 0 0 0,0-1 0 0 0,1 1 0 0 0,-1-1 1 0 0,0 1-1 0 0,0 0 0 0 0,0-1 0 0 0,0 1 0 0 0,0 0 0 0 0,0 0 1 0 0,0 0-1 0 0,0-1 0 0 0,-1 1 0 0 0,1 0 63 0 0,21 16 10 0 0,-14-12-77 0 0,1-1 0 0 0,-1 1-1 0 0,1-1 1 0 0,0 0 0 0 0,1-1 0 0 0,-1 0-1 0 0,0 0 1 0 0,14 2 0 0 0,-12-3-7 0 0,1 0 0 0 0,-1 0 0 0 0,1-1-1 0 0,-1 0 1 0 0,1-1 0 0 0,0 0 0 0 0,-1 0 0 0 0,0-1 0 0 0,1 0 0 0 0,-1-1-1 0 0,0 0 1 0 0,0-1 0 0 0,0 0 0 0 0,-1 0 0 0 0,13-8 0 0 0,-9 4-4 0 0,0-1 1 0 0,-1 0-1 0 0,0-1 1 0 0,0 0 0 0 0,-2-1-1 0 0,1 0 1 0 0,-1-1-1 0 0,-1 0 1 0 0,12-20-1 0 0,23-58 45 0 0,44-133 0 0 0,-81 205-15 0 0,-1-1 0 0 0,-1 1-1 0 0,0-1 1 0 0,-2 0 0 0 0,1-28-1 0 0,-11-94 132 0 0,5 104-130 0 0,-17-115 146 0 0,16 127-134 0 0,-7-26 0 0 0,9 45-18 0 0,0 0 0 0 0,0 0 0 0 0,0 1 0 0 0,-1-1 0 0 0,0 0 0 0 0,0 1 0 0 0,0 0 0 0 0,0 0 0 0 0,-1 0 0 0 0,-6-6 0 0 0,6 7-3 0 0,1 1-2 0 0,-1 0-1 0 0,1-1 1 0 0,0 1-1 0 0,1-1 1 0 0,-1 0-1 0 0,1 0 1 0 0,-1 0-1 0 0,1 0 1 0 0,-2-7-1 0 0,2-16-6 0 0,3 23-4 0 0,0 0 0 0 0,0 1 0 0 0,0-1-1 0 0,0 1 1 0 0,0-1 0 0 0,1 1 0 0 0,0-1-1 0 0,0 1 1 0 0,0 0 0 0 0,0 0 0 0 0,0 0 0 0 0,0 0-1 0 0,1 0 1 0 0,0 1 0 0 0,-1-1 0 0 0,5-2-1 0 0,3 0-12 0 0,0 0 0 0 0,0 0-1 0 0,1 1 1 0 0,-1 1 0 0 0,1 0-1 0 0,0 0 1 0 0,0 1 0 0 0,0 0-1 0 0,0 1 1 0 0,21 1 0 0 0,0-2-1 0 0,-25 1 18 0 0,0 0 0 0 0,-1-1 0 0 0,1 1 0 0 0,0-1 0 0 0,-1-1 0 0 0,0 1 0 0 0,1-1 0 0 0,-1 0 0 0 0,0-1 0 0 0,0 1 0 0 0,-1-1 0 0 0,8-6 0 0 0,2-5 0 0 0,1 0 0 0 0,20-28 0 0 0,-21 21 0 0 0,-2 0 0 0 0,0 0 0 0 0,-1-2 0 0 0,-2 1 0 0 0,11-35 0 0 0,34-128 77 0 0,-47 149-43 0 0,-2 0 0 0 0,-1-1 0 0 0,0-42 1 0 0,-6-79 149 0 0,-6 77-147 0 0,-1-29 0 0 0,5 72-37 0 0,2 27 0 0 0,0 0 0 0 0,1 0 0 0 0,2-18 0 0 0,0 24 11 0 0,0 7-5 0 0,0 0 0 0 0,0 0 0 0 0,-1 0 0 0 0,1 1 0 0 0,0-1 0 0 0,-1 0 0 0 0,1 1-1 0 0,1 1 1 0 0,3 4-4 0 0,0 0-1 0 0,1-1 0 0 0,0 0 1 0 0,0 0-1 0 0,1 0 0 0 0,0-1 1 0 0,-1-1-1 0 0,14 7 0 0 0,-17-10-1 0 0,0 1-1 0 0,1-1 1 0 0,-1 0-1 0 0,1 0 0 0 0,-1-1 1 0 0,0 1-1 0 0,1-1 1 0 0,-1 0-1 0 0,1 0 0 0 0,-1-1 1 0 0,1 1-1 0 0,-1-1 1 0 0,1 0-1 0 0,-1 0 0 0 0,0 0 1 0 0,0-1-1 0 0,1 0 1 0 0,-1 1-1 0 0,6-5 0 0 0,1-1-3 0 0,1-1 0 0 0,-1 0 0 0 0,18-17 0 0 0,-17 14 11 0 0,0 1 1 0 0,-1-2-1 0 0,0 0 0 0 0,-1 0 0 0 0,0-1 0 0 0,-1 0 0 0 0,0-1 0 0 0,10-22 0 0 0,-7 2 61 0 0,0 0 0 0 0,9-51 0 0 0,-17 63-30 0 0,-2 1 0 0 0,0-1 0 0 0,-1 0 0 0 0,-1 1 0 0 0,-5-30 0 0 0,1 8 29 0 0,2 25-34 0 0,0 1-1 0 0,-1 0 0 0 0,-9-31 0 0 0,6 26 13 0 0,5 17-42 0 0,0 0 0 0 0,-1 0 0 0 0,1 0 0 0 0,-1 0 0 0 0,0 0 0 0 0,-1 0-1 0 0,1 1 1 0 0,-6-9 0 0 0,-8-7 34 0 0,14 16-29 0 0,-1 0 0 0 0,0 0 0 0 0,0 0 0 0 0,0 1 0 0 0,0-1 0 0 0,-1 1 0 0 0,1 0 0 0 0,-1 0 0 0 0,-7-4 0 0 0,-5-4 10 0 0,16 10-9 0 0,-1 1 0 0 0,0-1 0 0 0,0 1 0 0 0,1-1 0 0 0,-1 1 0 0 0,0-1 0 0 0,0 1-1 0 0,0-1 1 0 0,0 1 0 0 0,0 0 0 0 0,0 0 0 0 0,1-1 0 0 0,-1 1 0 0 0,0 0 0 0 0,0 0 0 0 0,-2 0 0 0 0,3 0-13 0 0,0 0 0 0 0,-1 0 0 0 0,1 0 0 0 0,0 1 0 0 0,0-1 0 0 0,-1 0 0 0 0,1 0-1 0 0,0 0 1 0 0,0 0 0 0 0,-1 1 0 0 0,1-1 0 0 0,0 0 0 0 0,0 0 0 0 0,0 1 0 0 0,-1-1 0 0 0,1 0-1 0 0,0 0 1 0 0,0 1 0 0 0,0-1 0 0 0,0 0 0 0 0,0 1 0 0 0,0-1 0 0 0,0 0 0 0 0,0 0 0 0 0,0 1-1 0 0,0-1 1 0 0,-1 0 0 0 0,1 1 0 0 0,1-1 0 0 0,-1 0 0 0 0,0 1 0 0 0,0-1 0 0 0,0 0 0 0 0,0 1-1 0 0,0-1 1 0 0,0 0 0 0 0,0 0 0 0 0,0 1 0 0 0,0-1 0 0 0,1 0 0 0 0,-1 1 0 0 0,2 14-26 0 0,-2-12 28 0 0,0-1 0 0 0,0 1 0 0 0,0-1-1 0 0,0 1 1 0 0,0 0 0 0 0,1-1 0 0 0,-1 1 0 0 0,1-1 0 0 0,0 1-1 0 0,2 3 1 0 0,0 2-8 0 0,0-5-33 0 0,-2-3 43 0 0,0 1-1 0 0,0-1 1 0 0,0 1 0 0 0,1-1 0 0 0,-1 1-1 0 0,0-1 1 0 0,1 0 0 0 0,-1 1-1 0 0,0-1 1 0 0,1 0 0 0 0,-1 0 0 0 0,0 0-1 0 0,1 0 1 0 0,-1 0 0 0 0,0-1-1 0 0,0 1 1 0 0,1 0 0 0 0,-1-1 0 0 0,0 1-1 0 0,1 0 1 0 0,-1-1 0 0 0,0 0-1 0 0,0 1 1 0 0,0-1 0 0 0,0 0 0 0 0,0 1-1 0 0,1-1 1 0 0,-1 0 0 0 0,-1 0-1 0 0,1 0 1 0 0,0 0 0 0 0,0 0 0 0 0,0 0-1 0 0,0 0 1 0 0,-1 0 0 0 0,1-1-1 0 0,0-1 1 0 0,1 1 0 0 0,0-2 19 0 0,0-1 0 0 0,-1 0 0 0 0,1 1 0 0 0,-1-1 0 0 0,0 0 0 0 0,0 0 0 0 0,0 0 0 0 0,-1 0 0 0 0,0 0 0 0 0,0 0 0 0 0,0 0 0 0 0,0 0 0 0 0,-1 0 0 0 0,-2-9 0 0 0,0-2-25 0 0,2 7 2 0 0,-1 0 0 0 0,-1 0 0 0 0,1 0 0 0 0,-2 0 0 0 0,1 1 0 0 0,-1 0 1 0 0,-9-15-1 0 0,-43-52 451 0 0,46 62-430 0 0,-15-14 344 0 0,-2 1 0 0 0,-1 2 0 0 0,-37-27 0 0 0,59 47-293 0 0,-22-15-19 0 0,-1 2 0 0 0,-1 1 0 0 0,0 1 0 0 0,-2 1-1 0 0,1 2 1 0 0,-2 2 0 0 0,-64-13 0 0 0,86 21-144 0 0,-1 0 0 0 0,1 1 0 0 0,-1 0 0 0 0,0 1 0 0 0,0 1-1 0 0,1-1 1 0 0,-1 2 0 0 0,0 0 0 0 0,1 0 0 0 0,0 1 0 0 0,-1 1 0 0 0,-18 8 0 0 0,9-1-1276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18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 5064 0 0,'-14'3'345'0'0,"12"-3"-275"0"0,-1 1 0 0 0,1-1-1 0 0,0 1 1 0 0,-1-1 0 0 0,1 0-1 0 0,0 0 1 0 0,-1 0 0 0 0,1 0-1 0 0,0 0 1 0 0,-5-1 0 0 0,3 0 305 0 0,-1 1 0 0 0,1-1 0 0 0,-1 1 0 0 0,1 0 0 0 0,-1 1-1 0 0,1-1 1 0 0,-1 1 0 0 0,1 0 0 0 0,-8 2 0 0 0,4 0 198 0 0,-1 0 0 0 0,1 0 0 0 0,-1 1 0 0 0,-7 5 0 0 0,-18 8 291 0 0,28-14-712 0 0,0 0 1 0 0,0 0-1 0 0,0 0 0 0 0,0 0 0 0 0,1 1 0 0 0,-1 0 0 0 0,-6 6 1 0 0,5-2-31 0 0,0 0 0 0 0,1 0 1 0 0,-1 1-1 0 0,2 0 0 0 0,-1 0 1 0 0,1 0-1 0 0,0 0 0 0 0,1 1 1 0 0,0 0-1 0 0,1 0 0 0 0,-4 18 1 0 0,1 0 178 0 0,2 1 1 0 0,1 0 0 0 0,0 31 0 0 0,4-49-244 0 0,-1-1 0 0 0,2 1 1 0 0,-1-1-1 0 0,1 0 1 0 0,1 1-1 0 0,0-1 0 0 0,0 0 1 0 0,1 0-1 0 0,0-1 1 0 0,1 1-1 0 0,11 16 0 0 0,-4-9-24 0 0,2 0-1 0 0,26 27 1 0 0,-34-39-31 0 0,0 0 0 0 0,0-1 0 0 0,0 1 1 0 0,0-1-1 0 0,1-1 0 0 0,-1 1 0 0 0,1-1 0 0 0,0 0 1 0 0,0 0-1 0 0,0-1 0 0 0,13 2 0 0 0,-10-2 15 0 0,0-1 0 0 0,0-1-1 0 0,0 0 1 0 0,0 0 0 0 0,0-1 0 0 0,1 0-1 0 0,-1-1 1 0 0,-1 0 0 0 0,1-1 0 0 0,0 0-1 0 0,15-7 1 0 0,-13 4 15 0 0,-1 0 0 0 0,0-1-1 0 0,0-1 1 0 0,-1 0 0 0 0,0 0 0 0 0,0-1 0 0 0,-1 0-1 0 0,13-17 1 0 0,-11 12 18 0 0,-1-1 0 0 0,0 0-1 0 0,-1-1 1 0 0,-1 0 0 0 0,-1 0 0 0 0,0 0-1 0 0,9-34 1 0 0,-13 38 14 0 0,-1 0 0 0 0,0 0 0 0 0,-1-1 0 0 0,0 1-1 0 0,-1 0 1 0 0,-1 0 0 0 0,0-1 0 0 0,0 1 0 0 0,-1 0 0 0 0,-1 0 0 0 0,0 0 0 0 0,-7-18-1 0 0,1 10 152 0 0,0 0-1 0 0,-23-33 0 0 0,27 45-156 0 0,-1 0 0 0 0,0 1 0 0 0,-1-1 0 0 0,0 1 0 0 0,0 1 0 0 0,-1-1 0 0 0,1 1-1 0 0,-17-9 1 0 0,19 13-40 0 0,0 0 0 0 0,-1 0-1 0 0,1 1 1 0 0,0-1 0 0 0,-1 1-1 0 0,1 0 1 0 0,-1 1 0 0 0,0-1-1 0 0,1 1 1 0 0,-1 0 0 0 0,1 1-1 0 0,-1 0 1 0 0,1-1 0 0 0,-1 1-1 0 0,1 1 1 0 0,0-1 0 0 0,-1 1-1 0 0,1 0 1 0 0,0 1 0 0 0,-7 3-1 0 0,-7 5 72 0 0,1 0 0 0 0,1 2 0 0 0,-31 28 0 0 0,42-35-90 0 0,0 0 0 0 0,0 1-1 0 0,1 0 1 0 0,0 0 0 0 0,1 1 0 0 0,-1-1-1 0 0,1 1 1 0 0,1 0 0 0 0,-1 0 0 0 0,1 1-1 0 0,-2 9 1 0 0,0 9 6 0 0,0 0-1 0 0,-1 33 1 0 0,7-43 17 0 0,0 0 0 0 0,1 1 0 0 0,1-1 1 0 0,1 0-1 0 0,0 0 0 0 0,12 27 0 0 0,-13-38-33 0 0,-1 0-1 0 0,1 0 0 0 0,0 0 0 0 0,1-1 0 0 0,0 1 1 0 0,-1-1-1 0 0,2 0 0 0 0,-1 0 0 0 0,1 0 1 0 0,-1-1-1 0 0,1 1 0 0 0,10 6 0 0 0,-11-9 5 0 0,-1 0 0 0 0,0 0 0 0 0,1-1 0 0 0,0 1 0 0 0,-1-1 0 0 0,1 0 0 0 0,0 0 0 0 0,-1 0 0 0 0,1 0-1 0 0,0-1 1 0 0,0 1 0 0 0,0-1 0 0 0,0 0 0 0 0,-1 0 0 0 0,1-1 0 0 0,0 1 0 0 0,0-1 0 0 0,0 0 0 0 0,-1 0 0 0 0,1 0-1 0 0,0 0 1 0 0,5-3 0 0 0,-4 0 10 0 0,1 1 0 0 0,-1-1 0 0 0,0 0 0 0 0,0 0 0 0 0,-1-1-1 0 0,1 1 1 0 0,-1-1 0 0 0,0 0 0 0 0,0 0 0 0 0,0-1 0 0 0,-1 1 0 0 0,0-1 0 0 0,0 1-1 0 0,4-11 1 0 0,0-7 22 0 0,-1 1 0 0 0,6-39 0 0 0,-11 53-23 0 0,1-2 8 0 0,-1 0-1 0 0,0 0 1 0 0,-1 0 0 0 0,0 0-1 0 0,0 0 1 0 0,-1 0 0 0 0,-1 0-1 0 0,0 0 1 0 0,0 0 0 0 0,-1 1-1 0 0,0-1 1 0 0,0 1 0 0 0,-1 0-1 0 0,-1-1 1 0 0,1 2 0 0 0,-2-1-1 0 0,-6-9 1 0 0,11 16-5 0 0,-1 0-1 0 0,0 1 1 0 0,1-1-1 0 0,-1 1 1 0 0,0-1-1 0 0,0 1 1 0 0,0 0-1 0 0,0-1 1 0 0,0 1 0 0 0,0 0-1 0 0,0 0 1 0 0,0 0-1 0 0,-1 1 1 0 0,1-1-1 0 0,0 0 1 0 0,0 1-1 0 0,-1 0 1 0 0,-2-1-1 0 0,3 1-4 0 0,1 1-1 0 0,-1-1 1 0 0,1 0-1 0 0,0 1 0 0 0,-1-1 1 0 0,1 0-1 0 0,0 1 0 0 0,0 0 1 0 0,-1-1-1 0 0,1 1 0 0 0,0 0 1 0 0,0 0-1 0 0,0-1 1 0 0,0 1-1 0 0,0 0 0 0 0,0 0 1 0 0,0 0-1 0 0,0 0 0 0 0,0 0 1 0 0,0 1-1 0 0,1-1 0 0 0,-1 0 1 0 0,0 0-1 0 0,1 1 0 0 0,-1-1 1 0 0,1 0-1 0 0,0 0 1 0 0,-1 1-1 0 0,1-1 0 0 0,0 0 1 0 0,0 1-1 0 0,-1 1 0 0 0,-4 46-80 0 0,1-1 0 0 0,3 1 0 0 0,8 75 0 0 0,-6-111 74 0 0,1-1 0 0 0,0 1-1 0 0,1-1 1 0 0,7 18-1 0 0,-9-27 6 0 0,0-1 0 0 0,0 0 0 0 0,0 1 0 0 0,0-1 0 0 0,0 0 0 0 0,1 0 0 0 0,-1 0 0 0 0,1 0 0 0 0,-1 0 0 0 0,1 0 0 0 0,0 0 0 0 0,0 0-1 0 0,-1-1 1 0 0,1 1 0 0 0,0-1 0 0 0,1 1 0 0 0,-1-1 0 0 0,0 0 0 0 0,0 0 0 0 0,1 0 0 0 0,-1 0 0 0 0,0 0 0 0 0,1 0 0 0 0,-1-1 0 0 0,1 1 0 0 0,-1-1 0 0 0,1 0-1 0 0,-1 1 1 0 0,4-2 0 0 0,-3 1 7 0 0,-1-1-1 0 0,1 0 1 0 0,-1 0-1 0 0,1 0 0 0 0,-1 0 1 0 0,0-1-1 0 0,1 1 1 0 0,-1 0-1 0 0,0-1 0 0 0,0 0 1 0 0,0 1-1 0 0,0-1 1 0 0,0 0-1 0 0,-1 0 0 0 0,1 0 1 0 0,-1 0-1 0 0,1-1 1 0 0,-1 1-1 0 0,2-4 0 0 0,-1 2 5 0 0,0 0 0 0 0,0-1 0 0 0,0 1 0 0 0,-1-1-1 0 0,0 1 1 0 0,0-1 0 0 0,0 1 0 0 0,0-1 0 0 0,-1 0 0 0 0,0-7-1 0 0,-4-28 10 0 0,-2 1 0 0 0,-1 0-1 0 0,-23-68 1 0 0,21 75 35 0 0,9 27-40 0 0,-1 1 1 0 0,0-1 0 0 0,-1 0 0 0 0,1 0-1 0 0,-1 0 1 0 0,0 1 0 0 0,0-1 0 0 0,0 1-1 0 0,0-1 1 0 0,-1 1 0 0 0,0 0 0 0 0,-6-7-1 0 0,8 10 50 0 0,-16 5 0 0 0,14-1-64 0 0,0 0 0 0 0,0 0 0 0 0,0 0 0 0 0,0 0 0 0 0,1 0 0 0 0,0 1 0 0 0,0 0 0 0 0,0-1 0 0 0,0 1 0 0 0,0 0 0 0 0,-1 7 0 0 0,-4 5 0 0 0,5-11 4 0 0,0 0 0 0 0,0 0 0 0 0,1 0 0 0 0,0 0-1 0 0,-1 9 1 0 0,-5 18 27 0 0,2-15-29 0 0,0 0 0 0 0,1 1 0 0 0,-2 22 0 0 0,5-33 8 0 0,0 0 0 0 0,1 0 0 0 0,0 0 0 0 0,1 0 0 0 0,-1 0 0 0 0,1 0 0 0 0,0 0 0 0 0,1 0 0 0 0,0-1 0 0 0,0 1 0 0 0,4 8 0 0 0,2 8-1333 0 0,0-11 552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7:19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107 245 4608 0 0,'0'0'353'0'0,"0"-1"-270"0"0,0-1 1 0 0,0 1-1 0 0,0 0 0 0 0,0 0 0 0 0,1 0 0 0 0,-1 0 1 0 0,0 0-1 0 0,1 0 0 0 0,-1 0 0 0 0,0 0 0 0 0,1 0 1 0 0,-1 0-1 0 0,1 0 0 0 0,1-2 0 0 0,-2 3 33 0 0,1-1-1 0 0,-1 1 0 0 0,0 0 0 0 0,0-1 1 0 0,1 1-1 0 0,-1-1 0 0 0,0 1 1 0 0,0-1-1 0 0,1 1 0 0 0,-1-1 1 0 0,0 1-1 0 0,0-1 0 0 0,0 1 0 0 0,0-1 1 0 0,0 1-1 0 0,0-1 0 0 0,0 1 1 0 0,0-1-1 0 0,0 1 0 0 0,0 0 1 0 0,0-1-1 0 0,0 1 0 0 0,0-1 0 0 0,0 1 1 0 0,0-1-1 0 0,-1 0 0 0 0,1-2 190 0 0,0 0 0 0 0,0 0-1 0 0,0 0 1 0 0,0 0-1 0 0,0 0 1 0 0,1 0-1 0 0,-1 0 1 0 0,1 0 0 0 0,0 0-1 0 0,0 1 1 0 0,0-1-1 0 0,0 0 1 0 0,1 0-1 0 0,1-3 1 0 0,24-35 2142 0 0,-17 28-1821 0 0,-7 8-461 0 0,0 1 0 0 0,0 0 0 0 0,1 0-1 0 0,0 1 1 0 0,0-1 0 0 0,4-3 0 0 0,12-6 311 0 0,1 1 0 0 0,0 2 1 0 0,40-16-1 0 0,-22 10-148 0 0,-33 15-277 0 0,0 0-1 0 0,1 0 0 0 0,-1 0 1 0 0,0 1-1 0 0,1 0 0 0 0,-1 0 0 0 0,1 0 1 0 0,-1 1-1 0 0,0 0 0 0 0,7 2 1 0 0,-9-2-2 0 0,0 0 1 0 0,0 1 0 0 0,0-1 0 0 0,0 1-1 0 0,0-1 1 0 0,-1 1 0 0 0,1 1 0 0 0,-1-1 0 0 0,1 0-1 0 0,-1 1 1 0 0,0 0 0 0 0,0-1 0 0 0,0 1-1 0 0,0 0 1 0 0,-1 1 0 0 0,1-1 0 0 0,-1 0-1 0 0,0 1 1 0 0,0 0 0 0 0,0-1 0 0 0,2 7-1 0 0,5 10-81 0 0,-7-17-3 0 0,-1 1 0 0 0,1 0 0 0 0,0 0 1 0 0,-1 0-1 0 0,2 7 0 0 0,-1 10 84 0 0,-1 0 0 0 0,-1 1 0 0 0,0-1 0 0 0,-2 0 0 0 0,0 0 0 0 0,-7 23 0 0 0,6-29-9 0 0,-1-1 1 0 0,-1 0-1 0 0,-1 0 0 0 0,0 0 1 0 0,0 0-1 0 0,-2-1 0 0 0,1 0 1 0 0,-2-1-1 0 0,-14 18 1 0 0,17-24-14 0 0,-1-1 1 0 0,1 1-1 0 0,-1-1 1 0 0,-1 0 0 0 0,1-1-1 0 0,-1 0 1 0 0,0 0-1 0 0,0 0 1 0 0,0-1-1 0 0,0-1 1 0 0,0 1 0 0 0,-1-1-1 0 0,1-1 1 0 0,-1 1-1 0 0,-14-1 1 0 0,3-2 39 0 0,13 1-18 0 0,0 1 0 0 0,0-2 0 0 0,0 1 0 0 0,0-1 1 0 0,0 0-1 0 0,0-1 0 0 0,0 0 0 0 0,0 0 0 0 0,1 0 0 0 0,-1-1 1 0 0,1 0-1 0 0,-1 0 0 0 0,1 0 0 0 0,0-1 0 0 0,-5-4 0 0 0,-6-7-49 0 0,1 0 0 0 0,1-1 0 0 0,0 0 0 0 0,1-2 0 0 0,1 1 0 0 0,1-1 0 0 0,1-1 0 0 0,-11-22 0 0 0,21 39 0 0 0,-3-6-13 0 0,0 0-1 0 0,1 0 0 0 0,-1-1 1 0 0,2 1-1 0 0,-1-1 1 0 0,1 0-1 0 0,1 0 0 0 0,-1 0 1 0 0,1-12-1 0 0,1 16-2 0 0,0-1-1 0 0,1 0 0 0 0,-1 1 1 0 0,1-1-1 0 0,0 1 0 0 0,1 0 1 0 0,0-1-1 0 0,-1 1 1 0 0,2 0-1 0 0,-1 0 0 0 0,1 0 1 0 0,-1 0-1 0 0,1 0 0 0 0,0 1 1 0 0,1-1-1 0 0,-1 1 0 0 0,1 0 1 0 0,0 0-1 0 0,0 0 0 0 0,1 1 1 0 0,-1-1-1 0 0,1 1 1 0 0,-1 0-1 0 0,8-3 0 0 0,8-3 5 0 0,1 1 0 0 0,37-9 0 0 0,-49 15 9 0 0,0 1-1 0 0,0 1 0 0 0,0-1 1 0 0,-1 1-1 0 0,1 1 1 0 0,0-1-1 0 0,0 2 0 0 0,0-1 1 0 0,15 6-1 0 0,-18-6 7 0 0,1 1-1 0 0,-1 1 0 0 0,0-1 1 0 0,0 1-1 0 0,0 0 1 0 0,0 1-1 0 0,0-1 0 0 0,-1 1 1 0 0,0 1-1 0 0,0-1 1 0 0,0 0-1 0 0,0 1 0 0 0,0 0 1 0 0,-1 0-1 0 0,0 1 1 0 0,0-1-1 0 0,-1 1 1 0 0,1 0-1 0 0,-1 0 0 0 0,0 0 1 0 0,-1 0-1 0 0,0 1 1 0 0,0-1-1 0 0,2 8 0 0 0,-3-4 18 0 0,2 2 14 0 0,-1 0 0 0 0,0 1 1 0 0,-1-1-1 0 0,-1 0 1 0 0,0 1-1 0 0,-2 16 0 0 0,-2 3 146 0 0,1-14-7 0 0,-8 34 0 0 0,8-45-198 0 0,1 0-1 0 0,-1 0 1 0 0,-1 0 0 0 0,1-1 0 0 0,-1 1 0 0 0,0-1-1 0 0,-1 0 1 0 0,-5 6 0 0 0,4-5 35 0 0,4-4 11 0 0,-1 0-1 0 0,1 0 1 0 0,-1 0-1 0 0,0 0 0 0 0,1-1 1 0 0,-1 1-1 0 0,0-1 0 0 0,-1 0 1 0 0,1 0-1 0 0,0 0 0 0 0,-1 0 1 0 0,1-1-1 0 0,-1 1 1 0 0,-4 0-1 0 0,-18 4-15 0 0,20-4 4 0 0,0 0 1 0 0,0 0-1 0 0,0-1 1 0 0,0 0-1 0 0,-1 0 0 0 0,1 0 1 0 0,0-1-1 0 0,0 0 1 0 0,-1 0-1 0 0,1-1 1 0 0,0 0-1 0 0,0 0 1 0 0,-12-4-1 0 0,-6-5 67 0 0,13 6-68 0 0,2 0-1 0 0,-1-1 1 0 0,0 0 0 0 0,-8-7 0 0 0,16 11-12 0 0,-1-1 1 0 0,1 0-1 0 0,0 0 0 0 0,0 0 1 0 0,0 0-1 0 0,0 0 0 0 0,1-1 1 0 0,-1 1-1 0 0,1 0 0 0 0,-1-1 0 0 0,1 1 1 0 0,0-1-1 0 0,0 0 0 0 0,0 1 1 0 0,0-1-1 0 0,0 0 0 0 0,1 1 1 0 0,-1-1-1 0 0,1 0 0 0 0,0-3 1 0 0,0 2-7 0 0,1 1 1 0 0,-1-1-1 0 0,1 1 1 0 0,0 0 0 0 0,0-1-1 0 0,0 1 1 0 0,1 0-1 0 0,-1 0 1 0 0,1 0 0 0 0,3-5-1 0 0,24-31-115 0 0,-18 26 108 0 0,2-2 25 0 0,0 0 0 0 0,1 0 0 0 0,18-14 0 0 0,-28 26-6 0 0,1-1 0 0 0,-1 1 0 0 0,1-1 0 0 0,0 1 0 0 0,0 1 0 0 0,0-1 0 0 0,1 1 0 0 0,-1 0 0 0 0,1 0 0 0 0,-1 0 0 0 0,1 1 0 0 0,-1 0 0 0 0,1 0 0 0 0,0 0 0 0 0,8 1 0 0 0,-10 0 1 0 0,0 1-1 0 0,0 0 0 0 0,0 0 1 0 0,-1 0-1 0 0,1 1 0 0 0,0-1 1 0 0,-1 1-1 0 0,1 0 1 0 0,-1 0-1 0 0,0 0 0 0 0,1 0 1 0 0,-1 0-1 0 0,0 1 0 0 0,0 0 1 0 0,-1-1-1 0 0,1 1 0 0 0,-1 0 1 0 0,1 0-1 0 0,-1 1 1 0 0,0-1-1 0 0,0 0 0 0 0,3 7 1 0 0,-2-1 11 0 0,1 1 0 0 0,-1-1 0 0 0,-1 1 0 0 0,0 0 0 0 0,0-1 0 0 0,-1 1 0 0 0,0 17 0 0 0,-2-17 2 0 0,0-1 0 0 0,0 0 0 0 0,-1 0 0 0 0,-1 0 0 0 0,1-1 0 0 0,-6 11 0 0 0,6-13-4 0 0,0-2 9 0 0,0 0 0 0 0,-1 0 0 0 0,1 0 0 0 0,-1 0 1 0 0,0-1-1 0 0,0 1 0 0 0,0-1 0 0 0,0 0 0 0 0,-1 0 0 0 0,1 0 0 0 0,-1-1 0 0 0,0 1 1 0 0,1-1-1 0 0,-1 0 0 0 0,0 0 0 0 0,-1 0 0 0 0,1 0 0 0 0,0-1 0 0 0,0 0 0 0 0,-1 1 1 0 0,1-2-1 0 0,-1 1 0 0 0,1 0 0 0 0,-1-1 0 0 0,-8 0 0 0 0,5-2 2 0 0,1 0 0 0 0,-1-1 0 0 0,0 0-1 0 0,1 0 1 0 0,0 0 0 0 0,0-1 0 0 0,0 0-1 0 0,0-1 1 0 0,-11-9 0 0 0,14 11-20 0 0,0 0 1 0 0,0 0-1 0 0,1-1 1 0 0,0 1-1 0 0,-1-1 0 0 0,1 0 1 0 0,1 0-1 0 0,-1 0 1 0 0,0-1-1 0 0,1 1 1 0 0,0-1-1 0 0,0 1 0 0 0,0-1 1 0 0,1 0-1 0 0,0 1 1 0 0,0-1-1 0 0,-1-7 1 0 0,0-6-11 0 0,2 16 2 0 0,-1-1 0 0 0,1 1 0 0 0,0 0 1 0 0,0 0-1 0 0,0 0 0 0 0,0-1 0 0 0,0 1 1 0 0,0 0-1 0 0,0 0 0 0 0,1 0 0 0 0,0 0 1 0 0,-1 0-1 0 0,2-3 0 0 0,2-4 6 0 0,1 0-1 0 0,0 0 1 0 0,0 1 0 0 0,1 0-1 0 0,0 0 1 0 0,0 1 0 0 0,1-1-1 0 0,0 1 1 0 0,0 1-1 0 0,0-1 1 0 0,1 1 0 0 0,9-5-1 0 0,-14 9-2 0 0,0 0 0 0 0,1 1 0 0 0,-1-1 0 0 0,1 1 0 0 0,-1-1-1 0 0,1 1 1 0 0,-1 1 0 0 0,1-1 0 0 0,-1 0 0 0 0,1 1 0 0 0,0-1 0 0 0,0 1 0 0 0,-1 0-1 0 0,6 1 1 0 0,-7 0 1 0 0,0-1 0 0 0,0 1 0 0 0,0-1 0 0 0,0 1 0 0 0,-1 0 0 0 0,1 0 0 0 0,0 0 0 0 0,-1 0 0 0 0,1 0 0 0 0,-1 0 0 0 0,1 0-1 0 0,-1 0 1 0 0,1 1 0 0 0,-1-1 0 0 0,0 1 0 0 0,1-1 0 0 0,-1 1 0 0 0,0-1 0 0 0,0 1 0 0 0,0 0 0 0 0,0-1 0 0 0,-1 1 0 0 0,1 0 0 0 0,0 0 0 0 0,-1 0 0 0 0,1-1-1 0 0,-1 1 1 0 0,0 0 0 0 0,1 2 0 0 0,0 8 44 0 0,-1-1-1 0 0,1 1 1 0 0,-2-1-1 0 0,1 1 1 0 0,-2-1-1 0 0,0 1 1 0 0,0-1-1 0 0,-1 0 1 0 0,0 0-1 0 0,-1 0 1 0 0,0 0-1 0 0,-1-1 1 0 0,0 1-1 0 0,0-1 1 0 0,-12 15-1 0 0,-6 7 116 0 0,22-30-92 0 0,-19 0-378 0 0,-3-11-1830 0 0,15 0 268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1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2519 5984 0 0,'-1'4'273'0'0,"-2"2"-143"0"0,1-4-109 0 0,1 1 0 0 0,0-1-1 0 0,0 0 1 0 0,0 1 0 0 0,0-1-1 0 0,0 1 1 0 0,1-1 0 0 0,-1 1-1 0 0,1-1 1 0 0,-1 1 0 0 0,1 0-1 0 0,0-1 1 0 0,0 1-1 0 0,1 3 1 0 0,-1-3 1234 0 0,-11-9-162 0 0,7 2-906 0 0,0 1-1 0 0,1-1 1 0 0,-1 0 0 0 0,1-1-1 0 0,0 1 1 0 0,0 0 0 0 0,1-1-1 0 0,-1 0 1 0 0,1 1-1 0 0,0-1 1 0 0,-2-9 0 0 0,-1-8 316 0 0,-5-33 1 0 0,6 23-166 0 0,-7-28 215 0 0,-19-134 725 0 0,22 104-935 0 0,-21-319 773 0 0,25 279-772 0 0,15-148-1 0 0,-5 212-241 0 0,36-261 92 0 0,54-54-34 0 0,-76 323-160 0 0,2 0 0 0 0,3 2 0 0 0,40-67 0 0 0,-64 120 0 0 0,7-11 0 0 0,-3 4 0 0 0,1 0 0 0 0,-1 0 0 0 0,2 1 0 0 0,0-1 0 0 0,0 1 0 0 0,9-8 0 0 0,3-3 0 0 0,-15 15 0 0 0,0 1 0 0 0,0-1 0 0 0,0 1 0 0 0,1 1 0 0 0,0-1 0 0 0,-1 0 0 0 0,9-3 0 0 0,-5 3 0 0 0,-6 2 0 0 0,1 0 0 0 0,0 1 0 0 0,-1-1 0 0 0,1 1 0 0 0,0 0 0 0 0,0 0 0 0 0,0 0 0 0 0,0 0 0 0 0,0 0 0 0 0,0 1 0 0 0,0-1 0 0 0,0 1 0 0 0,0 0 0 0 0,0 0 0 0 0,0 0 0 0 0,0 0 0 0 0,4 1 0 0 0,4 3 4 0 0,-1-1-1 0 0,1 2 1 0 0,-1-1-1 0 0,0 1 0 0 0,-1 1 1 0 0,0 0-1 0 0,1 0 0 0 0,-2 1 1 0 0,1 0-1 0 0,-1 0 1 0 0,0 1-1 0 0,-1 0 0 0 0,1 0 1 0 0,-2 1-1 0 0,1 0 0 0 0,-1 0 1 0 0,-1 1-1 0 0,6 12 0 0 0,17 38 12 0 0,-3 2 0 0 0,-2 1 0 0 0,-4 1 0 0 0,14 74 0 0 0,76 527 344 0 0,-97-535-231 0 0,54 525 22 0 0,-47-469-290 0 0,5 32-224 0 0,6-34-951 0 0,-24-143 679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2189 8752 0 0,'-4'5'255'0'0,"-5"22"399"0"0,9-26-629 0 0,0-1-1 0 0,0 0 1 0 0,0 0 0 0 0,0 0 0 0 0,0 0-1 0 0,0 1 1 0 0,0-1 0 0 0,0 0-1 0 0,0 0 1 0 0,0 0 0 0 0,0 0-1 0 0,0 1 1 0 0,0-1 0 0 0,0 0 0 0 0,0 0-1 0 0,0 0 1 0 0,0 0 0 0 0,0 0-1 0 0,0 1 1 0 0,0-1 0 0 0,0 0 0 0 0,0 0-1 0 0,0 0 1 0 0,-1 0 0 0 0,1 0-1 0 0,0 1 1 0 0,0-1 0 0 0,0 0-1 0 0,0 0 1 0 0,0 0 0 0 0,0 0 0 0 0,-1 0-1 0 0,1 0 1 0 0,0 0 0 0 0,0 0-1 0 0,0 0 1 0 0,0 0 0 0 0,-1 0 0 0 0,1 1-1 0 0,0-1 1 0 0,0 0 0 0 0,0 0-1 0 0,0 0 1 0 0,-1 0 0 0 0,1 0-1 0 0,0-1 1 0 0,-5-8 379 0 0,-4-23-131 0 0,8 29-188 0 0,-8-42 364 0 0,2-1 0 0 0,-2-72 0 0 0,11-96 297 0 0,9 42-200 0 0,34-182-1 0 0,68-161 151 0 0,2 179-376 0 0,-7 106 32 0 0,-100 215-310 0 0,0 1 0 0 0,1 1 0 0 0,1-1 1 0 0,0 2-1 0 0,1-1 0 0 0,16-13 0 0 0,-9 6 49 0 0,7-4 146 0 0,-24 24-225 0 0,0 0 0 0 0,0 0-1 0 0,0 0 1 0 0,0 0-1 0 0,0 0 1 0 0,0 0-1 0 0,0 0 1 0 0,0 0-1 0 0,0 1 1 0 0,0-1 0 0 0,-1 0-1 0 0,1 0 1 0 0,0 1-1 0 0,0-1 1 0 0,0 1-1 0 0,0-1 1 0 0,-1 1-1 0 0,2 0 1 0 0,-1 0 8 0 0,4 3 20 0 0,0-1 0 0 0,0 1-1 0 0,-1 0 1 0 0,1 1 0 0 0,-1-1-1 0 0,-1 1 1 0 0,1 0-1 0 0,0 0 1 0 0,-1 0 0 0 0,5 11-1 0 0,1 5 135 0 0,10 34 1 0 0,-10-25-73 0 0,30 97 117 0 0,30 170-1 0 0,-3 136 182 0 0,-61-392-396 0 0,36 327 79 0 0,-22-179-40 0 0,10 267 21 0 0,-21-284-54 0 0,-8-168-10 0 0,13 355-1264 0 0,-13-346 813 0 0,-1 1 0 0 0,-4 18 0 0 0,4-15-555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2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1 512 8752 0 0,'29'-88'967'0'0,"14"-39"-565"0"0,-40 121-356 0 0,46-108 1040 0 0,-39 94-928 0 0,1 1 0 0 0,1 0 0 0 0,22-27 0 0 0,-27 39-97 0 0,-1 0 1 0 0,1 0-1 0 0,1 1 1 0 0,-1 0-1 0 0,1 1 1 0 0,0 0-1 0 0,0 0 1 0 0,0 1-1 0 0,1-1 1 0 0,17-4-1 0 0,-22 7-27 0 0,0 1 1 0 0,1 0-1 0 0,-1 0 1 0 0,1 1-1 0 0,0-1 1 0 0,-1 1-1 0 0,1 0 1 0 0,-1 0-1 0 0,1 0 0 0 0,0 1 1 0 0,-1 0-1 0 0,1 0 1 0 0,-1 0-1 0 0,1 0 1 0 0,-1 1-1 0 0,0-1 1 0 0,0 1-1 0 0,0 0 1 0 0,0 0-1 0 0,0 1 0 0 0,0 0 1 0 0,0-1-1 0 0,-1 1 1 0 0,4 4-1 0 0,33 32 164 0 0,-18-17-37 0 0,-1 0 0 0 0,-1 1 0 0 0,23 34 0 0 0,39 90 609 0 0,-80-143-747 0 0,11 23 155 0 0,-2 0 0 0 0,0 0 0 0 0,7 34-1 0 0,-5-15 40 0 0,15 58 479 0 0,27 188 0 0 0,-16 113 122 0 0,-34-345-702 0 0,15 396 570 0 0,-8-128-318 0 0,-1-42-184 0 0,-6-111-173 0 0,-2-29 20 0 0,0-99-239 0 0,-5 47 0 0 0,-7-36-5125 0 0,3-30-621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22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5064 0 0,'0'0'5208'0'0,"1"2"-4923"0"0,11 26 312 0 0,-2 0 0 0 0,0 0 0 0 0,-2 1 0 0 0,8 54 0 0 0,-15-72-490 0 0,0-1 0 0 0,-1 0-1 0 0,-1 0 1 0 0,-2 13 0 0 0,0 20 273 0 0,3 6-25 0 0,5 150 350 0 0,-2-33-615 0 0,-5-120-52 0 0,2-1 0 0 0,12 87 0 0 0,-8-95-9 0 0,-1-1 0 0 0,-3 72 0 0 0,-1-41 1 0 0,7 111-29 0 0,3-71-19 0 0,0-1 22 0 0,2 74 177 0 0,-10-108-144 0 0,10 73 1 0 0,-7-81-14 0 0,-4-47-14 0 0,1 0 0 0 0,0 1 0 0 0,5 17 0 0 0,14 94-10 0 0,-17-102 0 0 0,3 49 0 0 0,-4-58 9 0 0,-1 1 1 0 0,-2 29 0 0 0,1 27 78 0 0,1 26-21 0 0,-2-70-43 0 0,1 0 0 0 0,5 34 0 0 0,1-4-12 0 0,-5-41 1 0 0,0-1 1 0 0,9 36 0 0 0,-8-47-12 0 0,0 0 0 0 0,-1 0 0 0 0,-1 0 0 0 0,1 10-1 0 0,-1-10 10 0 0,0 0 0 0 0,1 0 0 0 0,0 0 0 0 0,0 0 0 0 0,1 0-1 0 0,4 12 1 0 0,-5-17 9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2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252 198 8288 0 0,'-7'-4'176'0'0,"1"0"1"0"0,0-1 0 0 0,0 0 0 0 0,0-1-1 0 0,-5-5 1 0 0,10 9-116 0 0,-1 1 1 0 0,1-1-1 0 0,0 1 0 0 0,0-1 1 0 0,0 1-1 0 0,0-1 1 0 0,0 0-1 0 0,0 1 0 0 0,0-1 1 0 0,0 0-1 0 0,1 0 0 0 0,-1 0 1 0 0,1 1-1 0 0,-1-1 1 0 0,1 0-1 0 0,0 0 0 0 0,0 0 1 0 0,0 0-1 0 0,0 0 0 0 0,0 0 1 0 0,0 0-1 0 0,0 0 1 0 0,1 0-1 0 0,0-2 0 0 0,2-2 77 0 0,-1 0 0 0 0,1 1 0 0 0,0 0 0 0 0,1 0 0 0 0,0 0 0 0 0,-1 0 0 0 0,2 0 0 0 0,-1 1 0 0 0,0-1 0 0 0,10-5 0 0 0,-3 2-119 0 0,1 1 1 0 0,-1 1 0 0 0,2 0 0 0 0,-1 1 0 0 0,1 0 0 0 0,-1 1 0 0 0,1 0-1 0 0,0 1 1 0 0,1 0 0 0 0,-1 1 0 0 0,0 1 0 0 0,1 0 0 0 0,-1 1-1 0 0,1 0 1 0 0,-1 1 0 0 0,19 4 0 0 0,-9 0 5 0 0,-1 1-1 0 0,23 10 1 0 0,-35-12-15 0 0,-1 1 0 0 0,0 0 0 0 0,0 0 0 0 0,0 1 0 0 0,-1 0 0 0 0,1 1 0 0 0,7 8 1 0 0,-14-13-10 0 0,98 105 85 0 0,-87-91-56 0 0,-1 0 0 0 0,-1 0 0 0 0,-1 1 0 0 0,0 0-1 0 0,11 28 1 0 0,-7-1 31 0 0,-2 2 0 0 0,-2-1 0 0 0,-2 1-1 0 0,-2 1 1 0 0,-2-1 0 0 0,-3 73 0 0 0,-4-73 5 0 0,-2 1 0 0 0,-1-1 0 0 0,-20 68 1 0 0,6-49 146 0 0,-48 108 1 0 0,58-150-106 0 0,-2-1 0 0 0,0 0 0 0 0,-2-1 1 0 0,0 0-1 0 0,-2-1 0 0 0,0-1 0 0 0,-37 34 1 0 0,45-46-53 0 0,0-1 0 0 0,-1 0 0 0 0,1-1 1 0 0,-1 0-1 0 0,-1 0 0 0 0,1-1 1 0 0,-1 0-1 0 0,1-1 0 0 0,-17 4 1 0 0,18-6-10 0 0,0 0 1 0 0,0-1-1 0 0,0 0 0 0 0,0 0 1 0 0,0-1-1 0 0,0 0 1 0 0,0 0-1 0 0,0 0 1 0 0,0-1-1 0 0,0-1 1 0 0,1 1-1 0 0,-1-1 0 0 0,-10-6 1 0 0,1 0 55 0 0,0-1-1 0 0,1 0 1 0 0,-1-1 0 0 0,2-1 0 0 0,0 0 0 0 0,0-2 0 0 0,2 1-1 0 0,-19-23 1 0 0,3-3-42 0 0,1-1 0 0 0,2-1 0 0 0,2-2 0 0 0,2 0 0 0 0,-17-48-1 0 0,26 55-70 0 0,2 0-1 0 0,1 0 0 0 0,2-2 0 0 0,-5-61 0 0 0,10 56-319 0 0,2 0 1 0 0,2-1 0 0 0,2 1 0 0 0,16-83-1 0 0,0 62-5404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0 769 8752 0 0,'0'-14'211'0'0,"1"1"0"0"0,0-1 0 0 0,0 1-1 0 0,7-23 1 0 0,2 1 395 0 0,2 1 0 0 0,1 0 0 0 0,2 1 0 0 0,1 1 0 0 0,2 0 0 0 0,28-37 0 0 0,-3 9-249 0 0,40-51 159 0 0,-67 93-456 0 0,0 1 1 0 0,2 0 0 0 0,34-26 0 0 0,-23 22-27 0 0,1 1 1 0 0,1 1 0 0 0,0 2 0 0 0,59-24 0 0 0,-73 35 5 0 0,1 1 0 0 0,0 1-1 0 0,-1 0 1 0 0,2 1 0 0 0,28-1 0 0 0,-36 4-23 0 0,0 1 0 0 0,-1 0 0 0 0,1 0 1 0 0,-1 1-1 0 0,0 1 0 0 0,0 0 0 0 0,0 0 1 0 0,0 1-1 0 0,0 0 0 0 0,0 0 0 0 0,9 7 1 0 0,-7-4 38 0 0,1 1 1 0 0,-1 0 0 0 0,-1 1-1 0 0,0 1 1 0 0,0 0 0 0 0,0 0-1 0 0,-2 1 1 0 0,1 0 0 0 0,-1 1-1 0 0,-1 0 1 0 0,11 20-1 0 0,-8-8 92 0 0,-2 1 0 0 0,0 0-1 0 0,-2 0 1 0 0,-1 1-1 0 0,-1 0 1 0 0,-1 0-1 0 0,-1 0 1 0 0,-1 42-1 0 0,-3 9 75 0 0,-4 1-1 0 0,-3-1 1 0 0,-28 118-1 0 0,21-139-3 0 0,-2-2 0 0 0,-2 0-1 0 0,-3-1 1 0 0,-2-1 0 0 0,-46 74-1 0 0,55-103-198 0 0,-2-1 0 0 0,-31 33 0 0 0,39-45 2 0 0,-1-1 0 0 0,0 0-1 0 0,-1 0 1 0 0,0-1 0 0 0,0-1 0 0 0,-1 0-1 0 0,-15 7 1 0 0,21-12-4 0 0,-1 1 0 0 0,1-2 0 0 0,0 1 0 0 0,-1-1 0 0 0,1 1 0 0 0,-1-2 0 0 0,1 1 0 0 0,-1-1 0 0 0,1 0-1 0 0,-1 0 1 0 0,1-1 0 0 0,-1 0 0 0 0,1 0 0 0 0,-12-4 0 0 0,10 1-1 0 0,-1 1 0 0 0,1-2 0 0 0,0 1 0 0 0,1-1 0 0 0,-1 0 0 0 0,1-1 0 0 0,0 0 0 0 0,0 0 0 0 0,-9-11-1 0 0,1-1-12 0 0,2-1 0 0 0,0 0 0 0 0,2-1 0 0 0,0 0 0 0 0,1-1-1 0 0,1 0 1 0 0,-11-37 0 0 0,11 20-103 0 0,2 0 1 0 0,-2-53-1 0 0,3 33-134 0 0,2 22-453 0 0,2 0 0 0 0,3-47 1 0 0,8 6-532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3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1 579 2304 0 0,'2'-3'167'0'0,"7"-9"116"0"0,0 0 1 0 0,18-16 0 0 0,10-11 2747 0 0,47-64 2027 0 0,128-120-2349 0 0,-190 202-2437 0 0,1 0 0 0 0,2 1 1 0 0,0 1-1 0 0,36-20 1 0 0,-51 33-223 0 0,1 1 1 0 0,0 0-1 0 0,0 0 1 0 0,1 1-1 0 0,0 1 1 0 0,-1 0-1 0 0,1 0 1 0 0,0 1-1 0 0,0 1 1 0 0,0 0-1 0 0,1 1 1 0 0,-1 0-1 0 0,0 1 1 0 0,12 2-1 0 0,-18-2 46 0 0,-1 1-1 0 0,0 0 1 0 0,0 0-1 0 0,0 0 0 0 0,-1 1 1 0 0,1 0-1 0 0,0 0 0 0 0,-1 0 1 0 0,0 0-1 0 0,0 1 0 0 0,0 0 1 0 0,0 0-1 0 0,0 0 0 0 0,-1 0 1 0 0,0 0-1 0 0,0 1 0 0 0,0 0 1 0 0,0-1-1 0 0,-1 1 0 0 0,3 9 1 0 0,3 7 234 0 0,-1 0 1 0 0,-1 1 0 0 0,5 36 0 0 0,-6-27-346 0 0,-1 0 1 0 0,-1 0 0 0 0,-2 0-1 0 0,-4 45 1 0 0,-6-14 310 0 0,-2 0 0 0 0,-32 96 1 0 0,-65 113 472 0 0,81-216-539 0 0,-48 73-1 0 0,57-101-167 0 0,-1-1 0 0 0,-2-1 0 0 0,0-1 0 0 0,-39 33-1 0 0,49-48-72 0 0,-1 0-1 0 0,0-1 1 0 0,0-1-1 0 0,-1 1 1 0 0,0-2 0 0 0,0 0-1 0 0,0-1 1 0 0,-1 0-1 0 0,-26 5 1 0 0,30-8-106 0 0,0-1 0 0 0,0 0 1 0 0,0-1-1 0 0,-1 0 1 0 0,1-1-1 0 0,0 0 0 0 0,0 0 1 0 0,0-1-1 0 0,0-1 0 0 0,0 1 1 0 0,0-1-1 0 0,1-1 1 0 0,-1 0-1 0 0,-14-9 0 0 0,14 6-307 0 0,1 0 0 0 0,-15-14 0 0 0,22 19 354 0 0,-46-42-1332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5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1053 1907 5984 0 0,'0'0'464'0'0,"-3"0"-306"0"0,-14-4-201 0 0,7 2 569 0 0,-1-1 1 0 0,1 0 0 0 0,-17-7-1 0 0,21 8-193 0 0,1-1 0 0 0,-1 1 1 0 0,0 1-1 0 0,0-1 0 0 0,0 1 0 0 0,0 0 0 0 0,-1 0 1 0 0,1 1-1 0 0,0 0 0 0 0,0 0 0 0 0,-9 1 1 0 0,-6 3 791 0 0,-40 11 0 0 0,36-8-539 0 0,9 0-293 0 0,-1 0 1 0 0,1 0 0 0 0,0 2 0 0 0,-27 19 0 0 0,6-5 30 0 0,6-3-18 0 0,1 1 0 0 0,1 1 0 0 0,-29 29 0 0 0,-70 85 260 0 0,97-98-467 0 0,3 2-1 0 0,-24 43 1 0 0,21-33-83 0 0,12-14 22 0 0,-22 51 0 0 0,12-22 12 0 0,10-19 12 0 0,2 0 0 0 0,-17 73 0 0 0,19-64 50 0 0,-1 22-17 0 0,3 0-1 0 0,-6 141 0 0 0,17-15 73 0 0,5-165-139 0 0,1 1-1 0 0,2-1 1 0 0,14 44-1 0 0,-7-33-18 0 0,-7-22 10 0 0,2-1-1 0 0,19 45 0 0 0,25 41-18 0 0,-28-54 0 0 0,3-2 0 0 0,58 89 0 0 0,93 75 0 0 0,-81-109 21 0 0,-47-51 1 0 0,64 59-1 0 0,-49-55-11 0 0,-37-36 5 0 0,1-1-1 0 0,45 34 1 0 0,-24-27-4 0 0,70 49 0 0 0,-62-43 20 0 0,3-3 0 0 0,0-2 0 0 0,78 30 0 0 0,-22-26-6 0 0,-37-14 4 0 0,-15-6-2 0 0,1-2 1 0 0,128 13-1 0 0,-93-16 19 0 0,441 39 28 0 0,-472-51-71 0 0,434 0 58 0 0,-490-3-61 0 0,567-39 33 0 0,-414 21-17 0 0,239-58-1 0 0,-204 13 31 0 0,-89 27-28 0 0,-57 16-18 0 0,-2-2 0 0 0,56-33 0 0 0,-46 22 0 0 0,208-130 54 0 0,-198 114-44 0 0,136-100-10 0 0,-147 102 16 0 0,-34 28-2 0 0,-2-2 0 0 0,0-1 0 0 0,25-29 0 0 0,-3-6 19 0 0,-4-3 0 0 0,-2-2-1 0 0,-3-1 1 0 0,-3-3 0 0 0,41-99-1 0 0,-57 118-28 0 0,0-2 42 0 0,23-77-1 0 0,-33 87-26 0 0,2-8 30 0 0,11-77 0 0 0,-14 58-49 0 0,2-25 0 0 0,-6 3 28 0 0,-2 51-3 0 0,-2-1 0 0 0,-1 1 0 0 0,-7-54 0 0 0,1 55-5 0 0,-1 1-1 0 0,-3-1 1 0 0,0 1 0 0 0,-3 1-1 0 0,-31-68 1 0 0,15 50 28 0 0,-2 1 1 0 0,-3 1 0 0 0,-1 2-1 0 0,-3 1 1 0 0,-55-54 0 0 0,76 88-5 0 0,-2 0 1 0 0,1 0-1 0 0,-2 2 1 0 0,0 0-1 0 0,0 2 1 0 0,-1 0-1 0 0,-1 1 1 0 0,-30-9-1 0 0,11 6 50 0 0,-2 3-1 0 0,1 1 1 0 0,-64-3-1 0 0,56 10-37 0 0,-62 7 0 0 0,53-2-32 0 0,42-3-22 0 0,0 2-1 0 0,1 0 1 0 0,-1 0-1 0 0,1 2 1 0 0,0-1-1 0 0,-25 13 1 0 0,27-8 6 0 0,0 0 1 0 0,1 1-1 0 0,0 1 1 0 0,0 0-1 0 0,-14 17 1 0 0,11-12-7 0 0,-52 69-2 0 0,59-75 0 0 0,1 1 0 0 0,0-1 0 0 0,1 1 0 0 0,0 1 0 0 0,1-1 0 0 0,0 1 0 0 0,-5 22 0 0 0,8-27-3 0 0,0-1-1 0 0,1 1 1 0 0,0 0-1 0 0,1-1 1 0 0,-1 1-1 0 0,1 0 0 0 0,1-1 1 0 0,-1 1-1 0 0,1 0 1 0 0,0-1-1 0 0,1 1 1 0 0,-1-1-1 0 0,1 1 1 0 0,1-1-1 0 0,-1 0 0 0 0,1 0 1 0 0,6 10-1 0 0,5 6-8 0 0,-8-11-3 0 0,1-1-1 0 0,1 0 1 0 0,-1 0-1 0 0,2 0 1 0 0,-1-1-1 0 0,1 0 0 0 0,0-1 1 0 0,12 8-1 0 0,-8-9 11 0 0,-1 0 1 0 0,1-1-1 0 0,0-1 0 0 0,0 0 0 0 0,1-1 0 0 0,-1 0 0 0 0,1-1 0 0 0,0-1 1 0 0,0 0-1 0 0,0-1 0 0 0,0-1 0 0 0,0 0 0 0 0,27-3 0 0 0,-18-1-2 0 0,-1-1-1 0 0,0 0 1 0 0,0-2-1 0 0,-1-1 1 0 0,0 0-1 0 0,0-1 0 0 0,-1-2 1 0 0,19-12-1 0 0,-21 10 8 0 0,-1-1 0 0 0,-1 0 0 0 0,0-2 0 0 0,15-18 0 0 0,28-28 0 0 0,-26 31 12 0 0,-2-2 0 0 0,-1-2 0 0 0,-2 0 0 0 0,34-57 0 0 0,-35 54-5 0 0,35-39 1 0 0,-13 17-11 0 0,427-531 177 0 0,-45 116 162 0 0,-370 412-350 0 0,158-139 38 0 0,-53 53 83 0 0,294-257 419 0 0,-401 356-531 0 0,226-154-43 0 0,-201 149 103 0 0,115-67-2180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9:46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6912 0 0,'0'0'6972'0'0,"11"5"-6146"0"0,20 5-293 0 0,1-1 0 0 0,38 6 1 0 0,13 4-246 0 0,22 8-67 0 0,-29-10 63 0 0,-18-4 6 0 0,-47-10-219 0 0,0-2 0 0 0,0 1 0 0 0,1-1 0 0 0,-1-1 0 0 0,1 0 0 0 0,18-2 0 0 0,70-18 127 0 0,-50 9-152 0 0,-25 5 51 0 0,0 0 1 0 0,-1-2-1 0 0,0-1 0 0 0,0-1 1 0 0,0 0-1 0 0,21-16 0 0 0,-32 20 28 0 0,-10 5 31 0 0,-1 0-1 0 0,0 0 1 0 0,1 0 0 0 0,-1 0 0 0 0,0 0-1 0 0,0 0 1 0 0,0-1 0 0 0,0 1 0 0 0,0-1-1 0 0,0 1 1 0 0,0-1 0 0 0,2-3 0 0 0,-5 12-97 0 0,0 1 1 0 0,0-1 0 0 0,-1 1 0 0 0,0-1-1 0 0,0 0 1 0 0,-1 0 0 0 0,0 0 0 0 0,0 0-1 0 0,-8 11 1 0 0,-14 33 201 0 0,-14 41 71 0 0,-7 17-57 0 0,11 1-54 0 0,-33 176-1 0 0,26-28-204 0 0,29-202-212 0 0,1 7-605 0 0,8-43-346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4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739 69 3224 0 0,'11'-14'2472'0'0,"-11"13"-2227"0"0,-1-1 0 0 0,1 1 0 0 0,0 0-1 0 0,-1-1 1 0 0,1 1 0 0 0,-1-1 0 0 0,1 1 0 0 0,-1 0 0 0 0,0 0 0 0 0,0-1 0 0 0,1 1 0 0 0,-1 0 0 0 0,0 0 0 0 0,0 0-1 0 0,0 0 1 0 0,0 0 0 0 0,0 0 0 0 0,0 0 0 0 0,0 0 0 0 0,-1 1 0 0 0,1-1 0 0 0,0 0 0 0 0,0 1 0 0 0,-1-1-1 0 0,1 1 1 0 0,0-1 0 0 0,-1 1 0 0 0,1 0 0 0 0,-2-1 0 0 0,-9-1 170 0 0,1 0 0 0 0,-22-1 0 0 0,5 0 569 0 0,26 2-902 0 0,-1 0 1 0 0,1-1-1 0 0,-1 1 1 0 0,1 0-1 0 0,0-1 1 0 0,0 1 0 0 0,-4-4-1 0 0,4 4-42 0 0,-4 1 81 0 0,0 3-45 0 0,0 0 0 0 0,0-1-1 0 0,0 0 1 0 0,0 0 0 0 0,0-1 0 0 0,0 0 0 0 0,-1 0 0 0 0,-7 0-1 0 0,6 0-24 0 0,0 0-1 0 0,0 1 0 0 0,0 0 0 0 0,0 0 0 0 0,0 1 0 0 0,0 0 0 0 0,1 1 1 0 0,-1-1-1 0 0,-7 6 0 0 0,4-2 36 0 0,-1-2 0 0 0,1 0 1 0 0,-14 5-1 0 0,8-5-16 0 0,1 0-1 0 0,0 1 1 0 0,0 1-1 0 0,1 1 1 0 0,0 0 0 0 0,0 1-1 0 0,1 0 1 0 0,-19 17-1 0 0,17-11-24 0 0,1 0 0 0 0,1 1 0 0 0,1 0 0 0 0,0 1 0 0 0,1 1 0 0 0,-14 26 0 0 0,-46 110 237 0 0,66-139-280 0 0,1 0 0 0 0,0-1 0 0 0,1 2 0 0 0,0-1 0 0 0,-1 18 1 0 0,-7 33-6 0 0,5-38 3 0 0,2 1 0 0 0,2 0 0 0 0,-1 56 0 0 0,6-64 0 0 0,0-14-9 0 0,1-1-1 0 0,0 1 0 0 0,0-1 0 0 0,6 7 1 0 0,4 11-15 0 0,-9-16 32 0 0,-1-1-1 0 0,2 0 0 0 0,-1 0 0 0 0,1 0 0 0 0,0 0 0 0 0,0-1 0 0 0,0 0 0 0 0,8 7 0 0 0,2 1-7 0 0,24 30 0 0 0,-25-27 0 0 0,26 26 0 0 0,16 19 0 0 0,-42-50 0 0 0,-8-6 0 0 0,0-1 0 0 0,0 1 0 0 0,0-2 0 0 0,1 1 0 0 0,0-1 0 0 0,8 4 0 0 0,-2-2 0 0 0,1-1 0 0 0,0-1 0 0 0,0 0 0 0 0,0-1 0 0 0,0-1 0 0 0,21 2 0 0 0,51 5 0 0 0,-59-7 0 0 0,-23-2 0 0 0,1 1 0 0 0,-1-1 0 0 0,1 1 0 0 0,-1-1 0 0 0,0-1 0 0 0,1 1 0 0 0,-1-1 0 0 0,6-1 0 0 0,32-8-3 0 0,-31 8 8 0 0,0-1 0 0 0,-1 0 0 0 0,15-5-1 0 0,-12 3 58 0 0,-11 4-48 0 0,0 1 0 0 0,1-1-1 0 0,-1 0 1 0 0,0 0 0 0 0,1 0 0 0 0,-1 0 0 0 0,0-1 0 0 0,0 1 0 0 0,0 0 0 0 0,0-1 0 0 0,2-1-1 0 0,6-6-105 0 0,-8 8-24 0 0,0-1-1 0 0,0 1 0 0 0,0 0 1 0 0,-1-1-1 0 0,1 0 0 0 0,-1 1 0 0 0,1-1 1 0 0,-1 0-1 0 0,1 0 0 0 0,0-3 0 0 0,6-10-4221 0 0,4 1-1423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5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0 181 6912 0 0,'0'0'1410'0'0,"2"-1"-1044"0"0,3-4-156 0 0,-3 4-154 0 0,-1 0 0 0 0,0 0 0 0 0,1-1 0 0 0,-1 1 0 0 0,0 0 0 0 0,1 0 0 0 0,0 0-1 0 0,-1 1 1 0 0,1-1 0 0 0,-1 0 0 0 0,1 1 0 0 0,0-1 0 0 0,-1 1 0 0 0,1-1 0 0 0,0 1 0 0 0,0 0-1 0 0,0 0 1 0 0,-1 0 0 0 0,1 0 0 0 0,0 0 0 0 0,0 0 0 0 0,2 1 0 0 0,-2-1-20 0 0,0 0-1 0 0,-1 0 1 0 0,1 0 0 0 0,-1 0 0 0 0,1-1 0 0 0,-1 1 0 0 0,1 0 0 0 0,-1-1-1 0 0,1 1 1 0 0,-1-1 0 0 0,1 1 0 0 0,-1-1 0 0 0,0 0 0 0 0,1 1 0 0 0,-1-1 0 0 0,0 0-1 0 0,1 0 1 0 0,-1 0 0 0 0,1-2 0 0 0,24-26 521 0 0,-3 3 41 0 0,-5 14-103 0 0,-15 10-430 0 0,0 1 0 0 0,0-1 0 0 0,0 0 0 0 0,0 0-1 0 0,0 0 1 0 0,-1-1 0 0 0,1 1 0 0 0,-1-1 0 0 0,3-2 0 0 0,-5 4-23 0 0,2-2 40 0 0,-1 1 1 0 0,1-1-1 0 0,-1 1 0 0 0,1-1 1 0 0,0 1-1 0 0,0 0 1 0 0,0-1-1 0 0,0 1 0 0 0,0 0 1 0 0,0 1-1 0 0,1-1 1 0 0,-1 0-1 0 0,1 1 0 0 0,-1-1 1 0 0,1 1-1 0 0,-1 0 0 0 0,7-2 1 0 0,-7 3-29 0 0,-1-1-39 0 0,0 1 0 0 0,1 0 1 0 0,-1 0-1 0 0,0 0 0 0 0,1-1 1 0 0,-1 1-1 0 0,0-1 0 0 0,1 1 1 0 0,-1-1-1 0 0,0 0 0 0 0,0 1 1 0 0,0-1-1 0 0,0 0 1 0 0,0 0-1 0 0,0 0 0 0 0,2-1 1 0 0,2-7 4 0 0,-4 7 644 0 0,-1 4-633 0 0,0-1 1 0 0,-1 0 0 0 0,1 1 0 0 0,0-1 0 0 0,0 1 0 0 0,0-1 0 0 0,0 1 0 0 0,0-1 0 0 0,0 1-1 0 0,1-1 1 0 0,-1 3 0 0 0,1-2 30 0 0,4 31 307 0 0,2 0 0 0 0,14 44 1 0 0,-10-40-137 0 0,9 55 1 0 0,-10-28-43 0 0,-1-10-296 0 0,3 90 1 0 0,-10-110-224 0 0,2 0 0 0 0,1-1 0 0 0,13 45 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5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90 373 7888 0 0,'0'0'593'0'0,"15"0"-146"0"0,35-9 447 0 0,-50 9-884 0 0,1 0 0 0 0,-1 0 0 0 0,0 0 0 0 0,0 0-1 0 0,1 0 1 0 0,-1 0 0 0 0,0 0 0 0 0,0 0 0 0 0,1 0 0 0 0,-1 0-1 0 0,0 0 1 0 0,0 0 0 0 0,1 0 0 0 0,-1 0 0 0 0,0 1-1 0 0,0-1 1 0 0,1 0 0 0 0,-1 0 0 0 0,0 0 0 0 0,0 0 0 0 0,0 0-1 0 0,1 1 1 0 0,-1-1 0 0 0,0 0 0 0 0,0 0 0 0 0,0 0-1 0 0,1 1 1 0 0,-1-1 0 0 0,0 0 0 0 0,0 0 0 0 0,0 1 0 0 0,0-1-1 0 0,0 1 1 0 0,1-1 0 0 0,-1 0 0 0 0,0 0 0 0 0,0 1 0 0 0,0-1 0 0 0,0 0 0 0 0,0 0 0 0 0,1 1-1 0 0,-1-1 1 0 0,0 0 0 0 0,0 0 0 0 0,1 1 0 0 0,-1-1 0 0 0,0 0 0 0 0,0 0 0 0 0,1 0 0 0 0,-1 0 0 0 0,0 1-1 0 0,1-1 1 0 0,-1 0 0 0 0,0 0 0 0 0,0 0 0 0 0,1 0 0 0 0,-1 0 0 0 0,0 0 0 0 0,1 0 0 0 0,-1 0 0 0 0,0 0-1 0 0,1 0 1 0 0,-1 0 0 0 0,0 0 0 0 0,1 0 0 0 0,4 0 103 0 0,1 0 0 0 0,-1 0 0 0 0,1 0 0 0 0,-1 1 0 0 0,1 0 0 0 0,-1 0 0 0 0,0 0 0 0 0,1 1 0 0 0,-1-1 0 0 0,0 1 1 0 0,0 1-1 0 0,0-1 0 0 0,5 4 0 0 0,-10-6-105 0 0,1 0 1 0 0,-1 1 0 0 0,0-1-1 0 0,0 0 1 0 0,1 0 0 0 0,-1 0-1 0 0,0 0 1 0 0,1 0 0 0 0,-1 0 0 0 0,0 0-1 0 0,1 0 1 0 0,-1 0 0 0 0,0 0-1 0 0,1 0 1 0 0,-1 0 0 0 0,0 0-1 0 0,1 0 1 0 0,-1 0 0 0 0,0 0-1 0 0,1 0 1 0 0,-1 0 0 0 0,0 0-1 0 0,1 0 1 0 0,-1 0 0 0 0,0-1 0 0 0,1 1-1 0 0,-1 0 1 0 0,0 0 0 0 0,0 0-1 0 0,1-1 1 0 0,-1 1 0 0 0,0 0-1 0 0,0 0 1 0 0,0-1 0 0 0,1 1-1 0 0,7-5 182 0 0,-3 3-132 0 0,0 1 0 0 0,0 0 0 0 0,0 0 0 0 0,0 1 0 0 0,-1 0 0 0 0,1 0 0 0 0,0 0 0 0 0,7 1 0 0 0,-9 0-27 0 0,-1-1 0 0 0,1 1 1 0 0,0 0-1 0 0,-1-1 0 0 0,1 0 1 0 0,0 0-1 0 0,-1 0 0 0 0,1 0 1 0 0,0 0-1 0 0,0 0 1 0 0,-1-1-1 0 0,1 1 0 0 0,-1-1 1 0 0,1 0-1 0 0,0 0 0 0 0,-1 0 1 0 0,1 0-1 0 0,-1 0 0 0 0,0 0 1 0 0,1-1-1 0 0,-1 1 1 0 0,0-1-1 0 0,0 0 0 0 0,3-2 1 0 0,-2 4 120 0 0,-3 0-149 0 0,1 1 0 0 0,-1-1 0 0 0,1 0 1 0 0,0 1-1 0 0,-1-1 0 0 0,1 1 1 0 0,-1-1-1 0 0,1 0 0 0 0,0 1 1 0 0,-1-1-1 0 0,1 0 0 0 0,0 0 0 0 0,-1 0 1 0 0,1 1-1 0 0,0-1 0 0 0,-1 0 1 0 0,1 0-1 0 0,0 0 0 0 0,-1 0 1 0 0,1 0-1 0 0,0 0 0 0 0,0 0 0 0 0,-1 0 1 0 0,1-1-1 0 0,0 1 0 0 0,-1 0 1 0 0,1 0-1 0 0,0 0 0 0 0,-1-1 1 0 0,1 1-1 0 0,-1 0 0 0 0,1-1 0 0 0,0 1 1 0 0,-1-1-1 0 0,1 1 0 0 0,-1-1 1 0 0,1 1-1 0 0,-1-1 0 0 0,1 1 1 0 0,-1-1-1 0 0,0 1 0 0 0,1-1 0 0 0,-1 1 1 0 0,0-1-1 0 0,1 0 0 0 0,-1 1 1 0 0,0-1-1 0 0,0 0 0 0 0,1 1 1 0 0,-1-1-1 0 0,0 0 0 0 0,0 1 0 0 0,0-1 1 0 0,0 0-1 0 0,0 0 0 0 0,1-2 13 0 0,1 0 7 0 0,0-1 1 0 0,0 0 0 0 0,0 0 0 0 0,0 0 0 0 0,-1-1 0 0 0,1 1-1 0 0,-1 0 1 0 0,0 0 0 0 0,0-1 0 0 0,-1 1 0 0 0,1-1 0 0 0,-1 1-1 0 0,0-1 1 0 0,0 1 0 0 0,-2-7 0 0 0,-8-29 216 0 0,9 36-215 0 0,0 0-1 0 0,0 0 1 0 0,0 0-1 0 0,0 0 1 0 0,-1 0 0 0 0,1 1-1 0 0,-1-1 1 0 0,0 0-1 0 0,0 1 1 0 0,-1-1 0 0 0,-4-5-1 0 0,-11-18 49 0 0,14 18-53 0 0,3 6 10 0 0,0 0-1 0 0,0 0 0 0 0,-1 0 0 0 0,0 0 0 0 0,1 0 0 0 0,-1 0 1 0 0,0 1-1 0 0,0-1 0 0 0,-1 1 0 0 0,1-1 0 0 0,-5-2 1 0 0,-2-3 71 0 0,-1 0 1 0 0,2-1 0 0 0,-9-9-1 0 0,11 11-48 0 0,-1-1-1 0 0,0 1 0 0 0,-1 0 0 0 0,1 1 0 0 0,-16-10 1 0 0,16 11 7 0 0,3 3-15 0 0,0 0 0 0 0,0-1 0 0 0,0 1 0 0 0,0 1-1 0 0,0-1 1 0 0,-5-1 0 0 0,7 3-11 0 0,0 0 0 0 0,0 0 0 0 0,0 0 0 0 0,0 0 0 0 0,0 0 0 0 0,0 1 0 0 0,1-1 0 0 0,-1 1-1 0 0,0-1 1 0 0,0 1 0 0 0,0-1 0 0 0,1 1 0 0 0,-1 0 0 0 0,0 0 0 0 0,1 0 0 0 0,-1 0 0 0 0,-2 2 0 0 0,-10 7 174 0 0,-20 18 206 0 0,20-16-417 0 0,13-11 5 0 0,-1 0-1 0 0,1 0 1 0 0,-1 1-1 0 0,1-1 1 0 0,-1 0-1 0 0,1 1 1 0 0,0-1-1 0 0,0 1 1 0 0,0-1-1 0 0,-1 3 1 0 0,-22 40 36 0 0,15-28-16 0 0,0 0-1 0 0,1 1 1 0 0,1 0 0 0 0,-10 35-1 0 0,15-46-6 0 0,0 1-1 0 0,0-1 0 0 0,-1 0 0 0 0,-3 7 0 0 0,5-11-10 0 0,-2 10 39 0 0,1 2-16 0 0,1 0 1 0 0,1 0 0 0 0,0 1-1 0 0,0-1 1 0 0,2 0 0 0 0,0 0-1 0 0,5 19 1 0 0,10 57 76 0 0,-8-56-63 0 0,-6-20-29 0 0,0 0 0 0 0,1 0 0 0 0,1 0 0 0 0,1-1 0 0 0,-1 0-1 0 0,2 0 1 0 0,11 17 0 0 0,5-2 15 0 0,47 42-1 0 0,-65-66-26 0 0,1-1 0 0 0,-1 0 0 0 0,1 0 0 0 0,-1 0 0 0 0,1-1 0 0 0,0 0 0 0 0,0 0 0 0 0,6 1 0 0 0,-2 0 0 0 0,-7-3 0 0 0,-1 0 0 0 0,0 0 0 0 0,1 0 0 0 0,-1 0 0 0 0,0-1 0 0 0,1 1 0 0 0,-1 0 0 0 0,0-1 0 0 0,1 0 0 0 0,-1 1 0 0 0,0-1 0 0 0,0 0 0 0 0,4-2 0 0 0,17-5 0 0 0,3 7-49 0 0,-19 1-46 0 0,0-1 0 0 0,-1 1 0 0 0,1-1 0 0 0,0 0 1 0 0,8-3-1 0 0,61-17-5192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6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326 80 8552 0 0,'0'0'772'0'0,"-7"-8"-616"0"0,-10-2 71 0 0,15 9-165 0 0,0 0 0 0 0,0-1 0 0 0,-1 1-1 0 0,1 0 1 0 0,0-1 0 0 0,1 1-1 0 0,-1-1 1 0 0,0 0 0 0 0,0 1-1 0 0,1-1 1 0 0,-2-2 0 0 0,2 3 45 0 0,0 0 0 0 0,0 0 0 0 0,0 0 0 0 0,0 0 0 0 0,0 0 0 0 0,0 1 0 0 0,0-1 0 0 0,0 0 0 0 0,0 1 0 0 0,0-1 0 0 0,0 0 1 0 0,0 1-1 0 0,0 0 0 0 0,0-1 0 0 0,-1 1 0 0 0,1 0 0 0 0,0-1 0 0 0,-2 1 0 0 0,-11-4 785 0 0,0-4-330 0 0,11 6-468 0 0,1 0 0 0 0,-1 0 0 0 0,1 0 0 0 0,-1 1 0 0 0,0-1-1 0 0,0 1 1 0 0,1 0 0 0 0,-1 0 0 0 0,0 0 0 0 0,0 0 0 0 0,0 1 0 0 0,0-1 0 0 0,0 1 0 0 0,0-1-1 0 0,-1 1 1 0 0,1 0 0 0 0,0 1 0 0 0,0-1 0 0 0,0 0 0 0 0,0 1 0 0 0,0-1 0 0 0,-5 3 0 0 0,1 0-65 0 0,6-2-19 0 0,0-1-1 0 0,0 1 0 0 0,0 0 1 0 0,0-1-1 0 0,0 1 0 0 0,-1-1 1 0 0,1 0-1 0 0,0 1 1 0 0,0-1-1 0 0,0 0 0 0 0,-1 0 1 0 0,1 0-1 0 0,0 0 0 0 0,0 0 1 0 0,0 0-1 0 0,-1 0 1 0 0,1 0-1 0 0,0 0 0 0 0,0-1 1 0 0,-1 1-1 0 0,1 0 0 0 0,-2-2 1 0 0,2 2-5 0 0,1 0 0 0 0,-1 0 0 0 0,0-1 1 0 0,1 1-1 0 0,-1 0 0 0 0,0 0 0 0 0,1 0 0 0 0,-1 0 1 0 0,0 0-1 0 0,0 0 0 0 0,1 0 0 0 0,-1 0 0 0 0,0 0 1 0 0,1 1-1 0 0,-1-1 0 0 0,0 0 0 0 0,1 0 0 0 0,-1 1 0 0 0,0-1 1 0 0,1 0-1 0 0,-1 1 0 0 0,0-1 0 0 0,1 0 0 0 0,-1 1 1 0 0,1-1-1 0 0,-1 1 0 0 0,1-1 0 0 0,-1 2 0 0 0,-15 19 17 0 0,10-12-12 0 0,3-4-4 0 0,0 0 0 0 0,0 1 0 0 0,0-1 0 0 0,1 1 0 0 0,-1-1 0 0 0,1 1 0 0 0,1 0 0 0 0,-1 0-1 0 0,1 0 1 0 0,0 0 0 0 0,0 7 0 0 0,0 7 37 0 0,-2 3-33 0 0,2-20-10 0 0,1 0 0 0 0,-1-1 1 0 0,1 1-1 0 0,0-1 0 0 0,0 1 0 0 0,0 0 0 0 0,0-1 0 0 0,2 6 0 0 0,1 12-1 0 0,-1 11 1 0 0,3-10 0 0 0,-1-17 0 0 0,-1-2 0 0 0,2 4 2 0 0,0-1-1 0 0,1 0 0 0 0,0 0 0 0 0,0 0 0 0 0,0-1 0 0 0,1 0 1 0 0,-1 0-1 0 0,12 4 0 0 0,-17-8-1 0 0,23 17 45 0 0,-22-15-40 0 0,0 0 0 0 0,1-1 0 0 0,-1 1 1 0 0,1 0-1 0 0,-1-1 0 0 0,1 1 0 0 0,-1-1 0 0 0,1 0 1 0 0,0 0-1 0 0,0 0 0 0 0,0 0 0 0 0,0 0 0 0 0,5 0 0 0 0,36 1-5 0 0,-43-2 2 0 0,1 0 0 0 0,-1 0 0 0 0,1 0 0 0 0,-1 0 0 0 0,1 1 0 0 0,-1-1 0 0 0,0 1 0 0 0,1-1 0 0 0,-1 1 0 0 0,0-1 0 0 0,0 1 0 0 0,1 0 0 0 0,0 1-1 0 0,1 0 4 0 0,1 0-1 0 0,-1 0 0 0 0,1-1 0 0 0,-1 1 0 0 0,1-1 0 0 0,0 0 0 0 0,0 0 0 0 0,7 1 0 0 0,21 12-64 0 0,-22-11 48 0 0,7-1 11 0 0,-15-1 1 0 0,-1-1 1 0 0,1 0-1 0 0,-1 0 0 0 0,0 1 0 0 0,1-1 0 0 0,-1 0 1 0 0,1 1-1 0 0,-1 0 0 0 0,0-1 0 0 0,1 1 0 0 0,-1 0 1 0 0,0-1-1 0 0,0 1 0 0 0,2 1 0 0 0,11 8 10 0 0,-3-3 47 0 0,-9-5-55 0 0,0-1-1 0 0,0 0 0 0 0,0 1 1 0 0,-1-1-1 0 0,1 1 0 0 0,0 0 0 0 0,-1-1 1 0 0,0 1-1 0 0,3 3 0 0 0,8 10 43 0 0,-12-14-41 0 0,9 12 1 0 0,2 11 53 0 0,-3-10-44 0 0,-6-12-10 0 0,-1 1 1 0 0,1 0-1 0 0,-1 0 1 0 0,0-1-1 0 0,0 1 0 0 0,0 0 1 0 0,0 0-1 0 0,-1 0 0 0 0,1 1 1 0 0,-1-1-1 0 0,0 0 1 0 0,0 0-1 0 0,0 0 0 0 0,-1 6 1 0 0,1-6-2 0 0,0 1 0 0 0,-1-1 0 0 0,0 1 0 0 0,1-1 0 0 0,-2 0 0 0 0,0 5 0 0 0,-6 18 48 0 0,7-17 1 0 0,0-1 0 0 0,-1 1 1 0 0,0-1-1 0 0,-1 0 0 0 0,1 1 1 0 0,-2-1-1 0 0,1-1 0 0 0,-1 1 0 0 0,0 0 1 0 0,-1-1-1 0 0,0 0 0 0 0,0 0 1 0 0,-1-1-1 0 0,-11 12 0 0 0,8-9 132 0 0,-1 0 0 0 0,0-1 0 0 0,0-1 0 0 0,0 0-1 0 0,-1 0 1 0 0,-16 7 0 0 0,18-10-83 0 0,-1 1-1 0 0,1-2 1 0 0,-1 1-1 0 0,0-2 1 0 0,0 1-1 0 0,0-1 1 0 0,-18 1-1 0 0,18-3-71 0 0,0 0-1 0 0,0 0 1 0 0,0-1-1 0 0,0-1 0 0 0,0 0 1 0 0,0 0-1 0 0,0-1 1 0 0,1 0-1 0 0,-1 0 1 0 0,1-1-1 0 0,0 0 1 0 0,-12-8-1 0 0,19 10-27 0 0,0 1 0 0 0,-1 0 0 0 0,1 0 0 0 0,-1 0 0 0 0,1 0 0 0 0,-1 0 0 0 0,1 0 0 0 0,-1 1 0 0 0,0-1 0 0 0,1 1 0 0 0,-4 0-1 0 0,-7-2-35 0 0,12 2 13 0 0,0-1-1 0 0,0 1 1 0 0,0-1-1 0 0,0 1 1 0 0,0-1-1 0 0,0 1 1 0 0,0-1-1 0 0,0 0 1 0 0,0 0-1 0 0,0 1 1 0 0,0-1-1 0 0,0 0 1 0 0,0 0-1 0 0,1 0 1 0 0,-1 0-1 0 0,0 0 1 0 0,1 0-1 0 0,-1 0 0 0 0,1 0 1 0 0,-1-3-1 0 0,-7-25-1080 0 0,7 24 415 0 0,-4-12-819 0 0,4 3-67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7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13 232 5064 0 0,'2'2'389'0'0,"26"82"426"0"0,-28-83-789 0 0,0-1 0 0 0,0 0 0 0 0,0 1 0 0 0,0-1 0 0 0,0 0 0 0 0,0 1 0 0 0,0-1 0 0 0,0 0 0 0 0,1 1 0 0 0,-1-1 0 0 0,0 0 0 0 0,0 1 0 0 0,0-1 0 0 0,0 0 0 0 0,0 1 0 0 0,1-1 0 0 0,-1 0 0 0 0,0 0 0 0 0,0 1 0 0 0,0-1 0 0 0,1 0 0 0 0,-1 0 0 0 0,0 1 0 0 0,1-1 0 0 0,-1 0 0 0 0,0 0 0 0 0,0 0 0 0 0,1 1 0 0 0,-1-1 0 0 0,0 0 0 0 0,1 0 0 0 0,-1 0 0 0 0,3-11 606 0 0,0-5 128 0 0,-2 15-652 0 0,-1 0-1 0 0,1 0 1 0 0,0 0-1 0 0,0 0 1 0 0,0 0-1 0 0,0 1 1 0 0,0-1-1 0 0,0 0 1 0 0,0 1-1 0 0,1-1 1 0 0,-1 1-1 0 0,0-1 1 0 0,0 1-1 0 0,0-1 1 0 0,1 1-1 0 0,-1 0 1 0 0,0 0-1 0 0,0 0 1 0 0,1 0-1 0 0,-1 0 1 0 0,3 0-1 0 0,39 0 1107 0 0,-26 1-791 0 0,14 6 447 0 0,-27-6-769 0 0,-1 1 1 0 0,1-1-1 0 0,-1 0 1 0 0,1-1-1 0 0,-1 1 1 0 0,1 0-1 0 0,-1-1 1 0 0,1 0-1 0 0,0 0 1 0 0,-1 0-1 0 0,7-1 1 0 0,44-7 627 0 0,-51 7-233 0 0,28-10-305 0 0,-12 6-88 0 0,5-2 2 0 0,4-7-37 0 0,-26 14-65 0 0,0-1 1 0 0,-1 0 0 0 0,1 0 0 0 0,0-1 0 0 0,0 1 0 0 0,-1 0-1 0 0,1-1 1 0 0,-1 1 0 0 0,1-1 0 0 0,0-1 0 0 0,0 2 3 0 0,2-3 5 0 0,-1 0 0 0 0,1 0 1 0 0,0 0-1 0 0,-1-1 0 0 0,0 1 1 0 0,0-1-1 0 0,-1 0 0 0 0,1 0 1 0 0,-1 0-1 0 0,0 0 0 0 0,0 0 0 0 0,-1-1 1 0 0,1 1-1 0 0,-1 0 0 0 0,0-1 1 0 0,-1 1-1 0 0,1-7 0 0 0,-2 6 4 0 0,0 0 0 0 0,-1 0 0 0 0,1 1 1 0 0,-5-10-1 0 0,0-4-9 0 0,6 17 4 0 0,-1 1 1 0 0,1-1-1 0 0,-1 0 0 0 0,0 0 1 0 0,1 0-1 0 0,-1 1 0 0 0,0-1 1 0 0,0 0-1 0 0,0 1 0 0 0,0-1 1 0 0,0 1-1 0 0,-3-3 0 0 0,-2-4 7 0 0,-5-13 78 0 0,11 19-16 0 0,-4 0 14 0 0,3 1-86 0 0,0 0-1 0 0,0 0 1 0 0,0 1 0 0 0,0-1 0 0 0,0 1 0 0 0,0-1 0 0 0,-1 0-1 0 0,1 1 1 0 0,0 0 0 0 0,0-1 0 0 0,-1 1 0 0 0,1 0 0 0 0,0 0-1 0 0,0 0 1 0 0,-1-1 0 0 0,1 1 0 0 0,0 1 0 0 0,-1-1 0 0 0,1 0-1 0 0,0 0 1 0 0,-1 0 0 0 0,1 1 0 0 0,0-1 0 0 0,0 0 0 0 0,0 1-1 0 0,-1 0 1 0 0,1-1 0 0 0,0 1 0 0 0,0 0 0 0 0,-2 1-1 0 0,1-2 10 0 0,0 1-1 0 0,0-1 0 0 0,-1 0 0 0 0,1 0 0 0 0,0 0 0 0 0,0 0 0 0 0,0-1 0 0 0,0 1 0 0 0,0 0 0 0 0,0-1 0 0 0,0 0 0 0 0,0 1 1 0 0,0-1-1 0 0,0 0 0 0 0,0 0 0 0 0,0 0 0 0 0,-2-2 0 0 0,-13-4 102 0 0,-5 1 23 0 0,15 3-93 0 0,-1 1 1 0 0,1 1 0 0 0,0-1 0 0 0,-15 0 0 0 0,19 2-31 0 0,0 0 1 0 0,1 0-1 0 0,-1 1 0 0 0,0 0 1 0 0,0-1-1 0 0,0 1 0 0 0,0 0 1 0 0,1 0-1 0 0,-1 0 0 0 0,0 1 1 0 0,1-1-1 0 0,-1 1 0 0 0,1-1 0 0 0,0 1 1 0 0,-1 0-1 0 0,-2 3 0 0 0,-1 1 15 0 0,-2 2 31 0 0,0 1 0 0 0,-11 14-1 0 0,17-21-55 0 0,1 0 0 0 0,-1 0 0 0 0,0 0 0 0 0,1-1 0 0 0,-1 1 0 0 0,0-1-1 0 0,0 1 1 0 0,0-1 0 0 0,0 0 0 0 0,0 0 0 0 0,0 0 0 0 0,0 0 0 0 0,-3 1-1 0 0,3-1-4 0 0,-1 0 0 0 0,1 0 0 0 0,0 0-1 0 0,0 0 1 0 0,0 0 0 0 0,0 1 0 0 0,0-1-1 0 0,0 1 1 0 0,0-1 0 0 0,-2 3-1 0 0,-9 11 53 0 0,9-11-47 0 0,1 0 1 0 0,-1 0-1 0 0,1 0 0 0 0,0 0 1 0 0,0 1-1 0 0,-2 4 1 0 0,1-3 3 0 0,3-4-12 0 0,0 0-1 0 0,0 0 1 0 0,0 0 0 0 0,0 0 0 0 0,0 1 0 0 0,0-1 0 0 0,1 0 0 0 0,-1 0 0 0 0,1 0 0 0 0,0 1 0 0 0,0-1 0 0 0,-1 0 0 0 0,2 3-1 0 0,-2-2 3 0 0,0 0 0 0 0,1-1 0 0 0,-1 1 0 0 0,0-1-1 0 0,0 1 1 0 0,-1-1 0 0 0,1 1 0 0 0,-3 4 0 0 0,2-5 0 0 0,1 0 1 0 0,0 0 0 0 0,-1 0 0 0 0,1 0 0 0 0,0 0 0 0 0,0 0 0 0 0,1 1-1 0 0,-1-1 1 0 0,0 0 0 0 0,1 1 0 0 0,-1-1 0 0 0,1 5 0 0 0,-5 74 61 0 0,4-58-112 0 0,1 14 56 0 0,6 15 99 0 0,-5-33-41 0 0,2 1 1 0 0,6 28-1 0 0,-2-24-40 0 0,-3-7 6 0 0,1 0-1 0 0,1 0 1 0 0,15 31-1 0 0,-11-30-1 0 0,-7-11 20 0 0,1 0-1 0 0,0-1 1 0 0,0 1 0 0 0,8 7 0 0 0,-10-11-41 0 0,1-1 0 0 0,0 0-1 0 0,-1 0 1 0 0,1 0 0 0 0,0 0 0 0 0,0-1 0 0 0,0 1 0 0 0,0-1 0 0 0,0 0 0 0 0,1 1-1 0 0,-1-1 1 0 0,0-1 0 0 0,5 2 0 0 0,13 5-202 0 0,-11-2 119 0 0,-9-5 65 0 0,0 0 0 0 0,0 1 0 0 0,0-1-1 0 0,0 0 1 0 0,1 0 0 0 0,-1 0 0 0 0,0 0 0 0 0,0 0-1 0 0,0 0 1 0 0,0 0 0 0 0,1 0 0 0 0,1-1-1 0 0,10-3 9 0 0,0-1 0 0 0,-1-1-1 0 0,16-9 1 0 0,-15 8-216 0 0,0 0-1 0 0,24-8 1 0 0,-15 7-392 0 0,-3-1-21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23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4632 0 0,'14'0'1201'0'0,"-14"10"-408"0"0,3 0-345 0 0,-2-8 494 0 0,6 10 1162 0 0,-10 42 179 0 0,-18 96-1 0 0,11-84-2098 0 0,-3 45 147 0 0,12-105-302 0 0,1 0 0 0 0,0 1 0 0 0,0-1 1 0 0,3 12-1 0 0,-2-12-6 0 0,0 0 1 0 0,-1 1-1 0 0,0-1 1 0 0,0 10 0 0 0,-2-4 26 0 0,1 0 1 0 0,1 0 0 0 0,0 0-1 0 0,0 0 1 0 0,3 15 0 0 0,-7 42 29 0 0,6-34 22 0 0,-2 0 1 0 0,-5 60 0 0 0,3-74-91 0 0,1-10-15 0 0,-1 9-20 0 0,1 0-1 0 0,0 0 1 0 0,4 28 0 0 0,-1-30 23 0 0,-1 0 0 0 0,-1 21 0 0 0,2 25 0 0 0,0-29 0 0 0,-2 0 0 0 0,-6 54 0 0 0,0 19 0 0 0,6 117 64 0 0,6-144-64 0 0,3 25 0 0 0,0-2 0 0 0,-3 57 0 0 0,-4-111 0 0 0,-1-27 0 0 0,0 0 0 0 0,-4 30 0 0 0,0 13 0 0 0,3-49 0 0 0,0 0 0 0 0,-3 18 0 0 0,1-16 13 0 0,1 1 0 0 0,1 30 0 0 0,2-9 108 0 0,-1-19-48 0 0,0-18-2 0 0,-1 1 1 0 0,0 0 0 0 0,0-1 0 0 0,0 1 0 0 0,-1 8-1 0 0,-1-2 34 0 0,1 0-1 0 0,0 0 1 0 0,0 0-1 0 0,3 21 1 0 0,0-1-97 0 0,-2 108 253 0 0,0-137 97 0 0,0-1-718 0 0,0 7 122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8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7424 0 0,'0'0'2068'0'0,"0"3"-1368"0"0,0 3-342 0 0,6 122 3894 0 0,-4-111-4033 0 0,0-5-81 0 0,0 0 0 0 0,-1 0 0 0 0,-1 0 0 0 0,-1 13 1 0 0,0 2 274 0 0,5 51 1 0 0,-1-16-24 0 0,5 78 562 0 0,-4-96-779 0 0,19 96 407 0 0,-11-78-415 0 0,55 318 261 0 0,-57-335-534 0 0,-5-27 143 0 0,-1 1 0 0 0,2 28 0 0 0,-6-44 1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8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2760 0 0,'0'0'7641'0'0,"1"3"-6969"0"0,8 13 889 0 0,-7-14-1433 0 0,0 0-1 0 0,-1 0 1 0 0,0 1 0 0 0,1-1 0 0 0,-1 1 0 0 0,0-1-1 0 0,0 1 1 0 0,0-1 0 0 0,0 1 0 0 0,-1 0 0 0 0,1 4 0 0 0,0 9 695 0 0,5 30 0 0 0,-3-31-311 0 0,1 33-1 0 0,-1 30 164 0 0,16 92 0 0 0,-17-154-663 0 0,9 115 484 0 0,-9-118-468 0 0,25 122 176 0 0,-19-100 59 0 0,-2 0-1 0 0,2 38 1 0 0,-4-30-100 0 0,2-10-20 0 0,-4-23-97 0 0,0 0 0 0 0,-1 0 0 0 0,0 10 0 0 0,4 123 36 0 0,2-96-1659 0 0,-7-39-198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39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81 2304 0 0,'0'-29'479'0'0,"-8"24"1821"0"0,1 4-1510 0 0,-19-10 3376 0 0,24 10-4058 0 0,0-1-1 0 0,0 1 1 0 0,1 1 0 0 0,-1-1-1 0 0,0 0 1 0 0,0 0-1 0 0,0 1 1 0 0,0-1 0 0 0,-1 1-1 0 0,1-1 1 0 0,0 1 0 0 0,0 0-1 0 0,0 0 1 0 0,0 0 0 0 0,0 0-1 0 0,-4 1 1 0 0,4-1-73 0 0,0 0-1 0 0,0-1 1 0 0,0 1 0 0 0,0 0-1 0 0,0-1 1 0 0,0 1-1 0 0,0-1 1 0 0,0 0 0 0 0,0 0-1 0 0,0 1 1 0 0,0-1 0 0 0,1 0-1 0 0,-1-1 1 0 0,0 1 0 0 0,1 0-1 0 0,-1 0 1 0 0,-1-3 0 0 0,-8-4 160 0 0,11 8-186 0 0,-1-1 0 0 0,1 1 0 0 0,-1 0 0 0 0,1 0 0 0 0,-1 0 1 0 0,1-1-1 0 0,0 1 0 0 0,-1 0 0 0 0,1 0 0 0 0,-1 0 1 0 0,1 0-1 0 0,-1 0 0 0 0,1 0 0 0 0,-1 0 0 0 0,1 0 0 0 0,0 0 1 0 0,-1 0-1 0 0,1 0 0 0 0,-1 0 0 0 0,1 0 0 0 0,-1 1 0 0 0,1-1 1 0 0,-1 0-1 0 0,1 0 0 0 0,-1 1 0 0 0,-11 10 1226 0 0,1 0-1174 0 0,1 0 0 0 0,1 0 0 0 0,0 1 1 0 0,0 0-1 0 0,1 1 0 0 0,1 0 0 0 0,0 0 0 0 0,-5 15 1 0 0,-15 63 562 0 0,26-89-274 0 0,2-1-338 0 0,-1 0 0 0 0,1 1 0 0 0,-1-1 0 0 0,1 0 0 0 0,-1 0 0 0 0,1 1 1 0 0,-1-1-1 0 0,0 0 0 0 0,0 1 0 0 0,1-1 0 0 0,-1 0 0 0 0,0 3 0 0 0,0 4 3 0 0,2-5-4 0 0,-1 1 0 0 0,1-1-1 0 0,-1 1 1 0 0,1-1 0 0 0,0 0-1 0 0,1 1 1 0 0,-1-1 0 0 0,0 0-1 0 0,1-1 1 0 0,0 1 0 0 0,-1 0-1 0 0,1-1 1 0 0,5 4 0 0 0,-3-3 10 0 0,1 1 0 0 0,-1-1 1 0 0,0-1-1 0 0,1 1 0 0 0,-1-1 1 0 0,1 0-1 0 0,-1 0 0 0 0,8 1 1 0 0,-4-1-43 0 0,1 0 0 0 0,-1 1 0 0 0,15 6 0 0 0,-11-3 38 0 0,2-1 0 0 0,-1-1 0 0 0,18 4 0 0 0,-4 2-17 0 0,-21-7 0 0 0,0 0 0 0 0,0 0 0 0 0,0-1 0 0 0,0 0 0 0 0,9 2 0 0 0,-13-5 0 0 0,18 7 0 0 0,26 17 0 0 0,-43-21 0 0 0,0 1 0 0 0,-1-1 0 0 0,1 1 0 0 0,-1 0 0 0 0,0 0 0 0 0,0 1 0 0 0,0-1 0 0 0,0 1 0 0 0,0-1 0 0 0,-1 1 0 0 0,0 0 0 0 0,4 8 0 0 0,19 23 0 0 0,-22-27 0 0 0,0 1 0 0 0,0 0 0 0 0,-1 0 0 0 0,0 0 0 0 0,0 0 0 0 0,-1 0 0 0 0,0 1 0 0 0,-1 14 0 0 0,0-16 12 0 0,0-1 0 0 0,0 0 0 0 0,-1 0 0 0 0,0 1 0 0 0,0-1 0 0 0,-1 0 0 0 0,1 0 0 0 0,-2 0 1 0 0,1 0-1 0 0,-6 9 0 0 0,-1 5 203 0 0,-2-1 0 0 0,-1 0 1 0 0,0-1-1 0 0,-2-1 0 0 0,-30 34 1 0 0,3-1 533 0 0,34-41-644 0 0,-1 1 1 0 0,0-1 0 0 0,0-1-1 0 0,-1 1 1 0 0,-12 9-1 0 0,15-15-54 0 0,0 1 23 0 0,-1-1 0 0 0,0 1-1 0 0,0-1 1 0 0,-9 4 0 0 0,14-7-55 0 0,-1 0 1 0 0,1-1 0 0 0,0 1-1 0 0,-1-1 1 0 0,1 0-1 0 0,0 1 1 0 0,-1-1 0 0 0,1 0-1 0 0,0 0 1 0 0,-1 0-1 0 0,1-1 1 0 0,-1 1 0 0 0,1-1-1 0 0,0 1 1 0 0,0-1 0 0 0,-1 0-1 0 0,1 0 1 0 0,-4-1-1 0 0,-19-14 138 0 0,19 11-163 0 0,-1 1 0 0 0,0 0 0 0 0,0 1 0 0 0,0-1-1 0 0,-12-3 1 0 0,12 5 0 0 0,-1-1-1 0 0,1 0 0 0 0,-1-1 0 0 0,1 0 0 0 0,0 0 0 0 0,1 0 1 0 0,-1-1-1 0 0,1 0 0 0 0,0 0 0 0 0,0 0 0 0 0,0-1 0 0 0,1 0 0 0 0,0 0 1 0 0,0-1-1 0 0,0 1 0 0 0,1-1 0 0 0,0 0 0 0 0,0 0 0 0 0,1-1 1 0 0,0 1-1 0 0,0-1 0 0 0,-2-10 0 0 0,-3-9-52 0 0,4 17-14 0 0,1-1 0 0 0,0 1-1 0 0,1-1 1 0 0,0 1 0 0 0,-1-17-1 0 0,-2 0-253 0 0,0-4-5265 0 0,8 14-144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0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448 36 3224 0 0,'-15'-5'2613'0'0,"14"5"-2373"0"0,0-1 0 0 0,0 1-1 0 0,0 0 1 0 0,0 0 0 0 0,-1 0-1 0 0,1 0 1 0 0,0 0 0 0 0,0 0 0 0 0,0 0-1 0 0,0 0 1 0 0,-1 0 0 0 0,1 0-1 0 0,0 0 1 0 0,0 1 0 0 0,0-1-1 0 0,-2 1 1 0 0,3 0-208 0 0,-1-1-1 0 0,0 0 0 0 0,0 1 1 0 0,0-1-1 0 0,1 0 0 0 0,-1 1 1 0 0,0-1-1 0 0,0 0 0 0 0,0 0 1 0 0,1 0-1 0 0,-1 0 1 0 0,0 0-1 0 0,0 0 0 0 0,0 0 1 0 0,0 0-1 0 0,1 0 0 0 0,-1 0 1 0 0,0-1-1 0 0,0 1 0 0 0,0 0 1 0 0,1 0-1 0 0,-1-1 0 0 0,0 1 1 0 0,0-1-1 0 0,1 1 1 0 0,-1 0-1 0 0,0-1 0 0 0,1 1 1 0 0,-2-2-1 0 0,-4-6 310 0 0,6 7-275 0 0,-1-1 1 0 0,0 1-1 0 0,1 0 1 0 0,-1 0-1 0 0,0-1 0 0 0,0 1 1 0 0,0 0-1 0 0,0 0 1 0 0,0 0-1 0 0,0 0 1 0 0,0 0-1 0 0,0 0 1 0 0,-1 1-1 0 0,1-1 0 0 0,0 0 1 0 0,0 0-1 0 0,-1 1 1 0 0,1-1-1 0 0,-1 1 1 0 0,1-1-1 0 0,0 1 1 0 0,-1 0-1 0 0,1 0 0 0 0,-1-1 1 0 0,1 1-1 0 0,-1 0 1 0 0,-1 1-1 0 0,-6 1 168 0 0,-8 1 154 0 0,17-3-371 0 0,0 0 0 0 0,-1 0 0 0 0,1 0-1 0 0,0 0 1 0 0,-1 0 0 0 0,1 0 0 0 0,0 0 0 0 0,0 0 0 0 0,-1 0 0 0 0,1 0 0 0 0,0 0 0 0 0,0 0-1 0 0,-1 0 1 0 0,1 0 0 0 0,0 0 0 0 0,0 0 0 0 0,-1 0 0 0 0,1 0 0 0 0,0 0 0 0 0,0 0 0 0 0,-1 0 0 0 0,1-1-1 0 0,0 1 1 0 0,0 0 0 0 0,-1 0 0 0 0,1 0 0 0 0,0-1 0 0 0,0 1 0 0 0,0 0 0 0 0,0 0 0 0 0,-1 0-1 0 0,1-1 1 0 0,0 1 0 0 0,0 0 0 0 0,0 0 0 0 0,0-1 0 0 0,0 1 0 0 0,0 0 0 0 0,-1-1 0 0 0,-10 11 783 0 0,-13 38-40 0 0,23-48-747 0 0,1 1 1 0 0,0-1 0 0 0,0 1 0 0 0,-1-1 0 0 0,1 1 0 0 0,-1-1 0 0 0,1 1 0 0 0,0-1 0 0 0,-1 1 0 0 0,1-1 0 0 0,-1 0 0 0 0,1 1 0 0 0,-1-1 0 0 0,1 0 0 0 0,-1 1 0 0 0,0-1 0 0 0,1 0 0 0 0,-1 0 0 0 0,1 1 0 0 0,-1-1 0 0 0,0 0 0 0 0,1 0 0 0 0,-1 0 0 0 0,1 0 0 0 0,-1 0 0 0 0,0 0 0 0 0,1 0 0 0 0,-1 0 0 0 0,1 0 0 0 0,-1 0 0 0 0,0 0 0 0 0,1 0 0 0 0,-1 0 0 0 0,1-1 0 0 0,-1 1 0 0 0,0 0 0 0 0,1 0 0 0 0,-1-1 0 0 0,1 1 0 0 0,-1 0 0 0 0,1-1 0 0 0,-1 0 0 0 0,0 1 3 0 0,0-1 1 0 0,0 1 0 0 0,0-1 0 0 0,0 1 0 0 0,0-1 0 0 0,0 1-1 0 0,0 0 1 0 0,0 0 0 0 0,-1-1 0 0 0,1 1 0 0 0,0 0 0 0 0,0 0 0 0 0,0 0-1 0 0,0 0 1 0 0,-2 0 0 0 0,-15 8 273 0 0,16-7-267 0 0,1 0 1 0 0,-1-1 0 0 0,0 1 0 0 0,0 0 0 0 0,0-1 0 0 0,0 1-1 0 0,0-1 1 0 0,0 1 0 0 0,1-1 0 0 0,-1 0 0 0 0,0 0-1 0 0,0 0 1 0 0,0 0 0 0 0,-3-1 0 0 0,3 1-4 0 0,0 0 0 0 0,0 1 1 0 0,0-1-1 0 0,0 0 0 0 0,1 1 0 0 0,-1-1 1 0 0,0 1-1 0 0,0 0 0 0 0,0 0 1 0 0,0-1-1 0 0,1 1 0 0 0,-1 0 0 0 0,1 1 1 0 0,-1-1-1 0 0,0 0 0 0 0,-1 2 0 0 0,-19 10 208 0 0,-15 6-43 0 0,32-17-178 0 0,1 1 0 0 0,-1-1 0 0 0,1 1 0 0 0,0-1 0 0 0,0 1 0 0 0,0 1 0 0 0,1-1 0 0 0,-1 0 0 0 0,1 1 0 0 0,-1 0 0 0 0,1 0 0 0 0,0 0 0 0 0,1 0 0 0 0,-1 0 0 0 0,1 0-1 0 0,-3 7 1 0 0,-2 5 69 0 0,1 0-1 0 0,1 0 0 0 0,-6 26 0 0 0,9-19-43 0 0,0 0 0 0 0,1-1-1 0 0,1 1 1 0 0,1 0 0 0 0,5 23 0 0 0,-2-13 2 0 0,-4-27-28 0 0,1 0 1 0 0,-1 0-1 0 0,2 1 1 0 0,-1-1-1 0 0,1 0 1 0 0,0 0-1 0 0,0 0 0 0 0,0 0 1 0 0,1-1-1 0 0,0 1 1 0 0,0-1-1 0 0,1 1 1 0 0,-1-1-1 0 0,1 0 1 0 0,0 0-1 0 0,1-1 1 0 0,-1 1-1 0 0,1-1 1 0 0,7 5-1 0 0,107 66 110 0 0,-97-64-140 0 0,29 12 0 0 0,-42-20 1 0 0,1 0 0 0 0,0-1 0 0 0,0 0 0 0 0,0 0 0 0 0,0-1 0 0 0,12 0 0 0 0,19-4-403 0 0,-11-4-4756 0 0,-6-1-572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1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6448 0 0,'-5'8'4342'0'0,"4"19"-3106"0"0,0-15-931 0 0,1 0 0 0 0,0 0-1 0 0,1 0 1 0 0,0 0 0 0 0,4 14-1 0 0,8 58 568 0 0,1 23-61 0 0,-11-75-624 0 0,58 373 1624 0 0,-58-389-1736 0 0,20 139 354 0 0,-23-153-423 0 0,5 70 273 0 0,18 91 0 0 0,-4-77-259 0 0,-18-73-20 0 0,-1-19 18 0 0,0 4 220 0 0,-6-5-112 0 0,3-22-87 0 0,-3-14-4 0 0,4 40-35 0 0,2 2 0 0 0,-1 0 0 0 0,1 0 0 0 0,-1 1 0 0 0,1-1 0 0 0,0 0 0 0 0,-1 0 0 0 0,1 0 0 0 0,0 0 0 0 0,0 0 0 0 0,-1 0 0 0 0,1 0 0 0 0,0 0 0 0 0,0 0 0 0 0,0 0 0 0 0,0 0 0 0 0,0 0 0 0 0,0 0 0 0 0,1-1 0 0 0,-1-36-24 0 0,-1 0 0 0 0,-8-43-1 0 0,8 79 20 0 0,1 0 1 0 0,0-1-1 0 0,0 1 0 0 0,0 0 0 0 0,0 0 1 0 0,0-1-1 0 0,0 1 0 0 0,1 0 0 0 0,-1-1 1 0 0,2-2-1 0 0,1-19-39 0 0,-2 12 16 0 0,0 0 0 0 0,1 0 0 0 0,1 1 0 0 0,-1-1 0 0 0,2 0 0 0 0,7-17 0 0 0,2 1-57 0 0,22-38-1 0 0,2 19 86 0 0,-36 46-1 0 0,0 0-1 0 0,1 0 1 0 0,-1 0-1 0 0,0 1 1 0 0,0-1-1 0 0,1 0 0 0 0,-1 0 1 0 0,0 1-1 0 0,1-1 1 0 0,-1 1-1 0 0,0-1 0 0 0,1 1 1 0 0,-1 0-1 0 0,1-1 1 0 0,-1 1-1 0 0,1 0 0 0 0,-1 0 1 0 0,1 0-1 0 0,-1 0 1 0 0,3 1-1 0 0,-2-1 0 0 0,0 0 0 0 0,1 0 0 0 0,-1 0-1 0 0,0 0 1 0 0,0-1 0 0 0,1 1 0 0 0,-1-1 0 0 0,0 1-1 0 0,0-1 1 0 0,0 0 0 0 0,0 1 0 0 0,1-1 0 0 0,2-3-1 0 0,-4 4 3 0 0,0-1 0 0 0,0 1 0 0 0,0-1 0 0 0,0 1 0 0 0,0-1 0 0 0,0 1 0 0 0,0-1 0 0 0,0 1 0 0 0,0 0 0 0 0,1 0 0 0 0,-1-1 0 0 0,0 1 0 0 0,0 0 0 0 0,0 0 0 0 0,0 0 0 0 0,0 0 0 0 0,0 0 0 0 0,1 1 0 0 0,-1-1 0 0 0,0 0 0 0 0,0 0 0 0 0,0 1 0 0 0,0-1 0 0 0,0 1 0 0 0,0-1 0 0 0,1 1 0 0 0,-1 0 0 0 0,1 0 0 0 0,-1-1 0 0 0,0 1 0 0 0,0-1 0 0 0,1 1 0 0 0,-1-1 0 0 0,1 0 0 0 0,-1 1 0 0 0,0-1 0 0 0,1 0 0 0 0,-1 0 0 0 0,0 0 0 0 0,1 0 0 0 0,-1 0 0 0 0,1 0 0 0 0,-1-1 0 0 0,0 1 0 0 0,1 0 0 0 0,-1-1 0 0 0,0 1 0 0 0,3-2 0 0 0,4-2 0 0 0,0-1 0 0 0,1 1 0 0 0,13-3 0 0 0,-22 6 0 0 0,1 1 0 0 0,-1 0 0 0 0,0 0 0 0 0,1 0 0 0 0,-1 0 0 0 0,0 0 0 0 0,1 0 0 0 0,-1 0 0 0 0,0 0 0 0 0,1 0 0 0 0,-1 0 0 0 0,0 0 0 0 0,1 0 0 0 0,-1 0 0 0 0,0 0 0 0 0,1 0 0 0 0,-1 0 0 0 0,0 0 0 0 0,1 0 0 0 0,-1 0 0 0 0,0 0 0 0 0,1 0 0 0 0,-1 1 0 0 0,0-1 0 0 0,0 0 0 0 0,1 0 0 0 0,-1 0 0 0 0,0 1 0 0 0,1-1 0 0 0,-1 0 0 0 0,0 0 0 0 0,0 1 0 0 0,0-1 0 0 0,1 0 0 0 0,-1 0 0 0 0,0 1 0 0 0,0-1 0 0 0,0 0 0 0 0,0 1 0 0 0,0-1 0 0 0,0 0 0 0 0,1 1 0 0 0,-1-1 0 0 0,0 1 0 0 0,0 1 0 0 0,1 0 0 0 0,0-1 0 0 0,0 1 0 0 0,0 0 0 0 0,0 0 0 0 0,0-1 0 0 0,0 1 0 0 0,1-1 0 0 0,-1 1 0 0 0,0-1 0 0 0,1 1 0 0 0,-1-1 0 0 0,3 1 0 0 0,-1 0 0 0 0,0-2 0 0 0,10 10 0 0 0,-10-6 3 0 0,1 0-1 0 0,-1 0 0 0 0,0 0 0 0 0,0 0 0 0 0,0 1 1 0 0,0-1-1 0 0,-1 1 0 0 0,4 9 0 0 0,10 43 32 0 0,-6-18-24 0 0,-2-6 0 0 0,-1 1 0 0 0,3 40 0 0 0,-1 0 14 0 0,16 145 104 0 0,-21-192-141 0 0,-2-1 1 0 0,-1 41 0 0 0,-1-48-57 0 0,0-19 30 0 0,0 0 0 0 0,0 1-1 0 0,0-1 1 0 0,-1 0-1 0 0,1 0 1 0 0,0 0 0 0 0,0 0-1 0 0,0 0 1 0 0,-1 0-1 0 0,1 0 1 0 0,0 0 0 0 0,0 0-1 0 0,0 0 1 0 0,-1 0 0 0 0,1 0-1 0 0,0 0 1 0 0,0 0-1 0 0,0 0 1 0 0,-1 0 0 0 0,1 0-1 0 0,0 0 1 0 0,0-1-1 0 0,0 1 1 0 0,0 0 0 0 0,-1 0-1 0 0,1 0 1 0 0,0 0-1 0 0,0 0 1 0 0,0 0 0 0 0,0 0-1 0 0,0-1 1 0 0,-1 1-1 0 0,1 0 1 0 0,0 0 0 0 0,0 0-1 0 0,0 0 1 0 0,0-1-1 0 0,0 1 1 0 0,0 0 0 0 0,0 0-1 0 0,-1-1 1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1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514 155 5120 0 0,'0'0'1825'0'0,"-5"-11"-429"0"0,0-1-869 0 0,1 2-120 0 0,0 0-1 0 0,-1 0 1 0 0,-7-11 0 0 0,11 19-302 0 0,0 0 0 0 0,-1 0 0 0 0,1 1-1 0 0,0-1 1 0 0,-1 0 0 0 0,0 0 0 0 0,1 1 0 0 0,-1-1 0 0 0,0 1 0 0 0,0 0-1 0 0,0 0 1 0 0,0-1 0 0 0,0 1 0 0 0,0 0 0 0 0,0 1 0 0 0,-1-1 0 0 0,1 0-1 0 0,0 1 1 0 0,0-1 0 0 0,-5 0 0 0 0,4 1-16 0 0,0 0-1 0 0,0-1 1 0 0,0 1 0 0 0,1-1-1 0 0,-1 0 1 0 0,0 0 0 0 0,0 0-1 0 0,1 0 1 0 0,-1-1 0 0 0,1 1-1 0 0,-1-1 1 0 0,1 1 0 0 0,-1-1-1 0 0,1 0 1 0 0,0 0 0 0 0,0 0 0 0 0,0 0-1 0 0,-2-3 1 0 0,2 3-28 0 0,1 0 0 0 0,-1 0 1 0 0,0 0-1 0 0,0 0 0 0 0,0 0 1 0 0,0 1-1 0 0,0-1 0 0 0,0 1 0 0 0,0-1 1 0 0,0 1-1 0 0,0 0 0 0 0,-1 0 1 0 0,1 0-1 0 0,0 0 0 0 0,-1 0 1 0 0,1 1-1 0 0,-1-1 0 0 0,1 1 0 0 0,-1-1 1 0 0,0 1-1 0 0,1 0 0 0 0,-3 0 1 0 0,-51 1 1126 0 0,26-2-642 0 0,26 1-507 0 0,0 0 0 0 0,0 0 0 0 0,0 1 0 0 0,0 0 1 0 0,0 0-1 0 0,0 0 0 0 0,0 0 0 0 0,0 1 0 0 0,0 0 0 0 0,0 0 0 0 0,1 0 0 0 0,-1 0 0 0 0,1 0 0 0 0,-1 0 0 0 0,-2 4 0 0 0,5-5-25 0 0,-1 0-1 0 0,1 0 0 0 0,-1 0 0 0 0,0 0 1 0 0,1 0-1 0 0,-1 0 0 0 0,1-1 0 0 0,-1 1 0 0 0,0 0 1 0 0,0-1-1 0 0,1 0 0 0 0,-1 1 0 0 0,0-1 0 0 0,0 0 1 0 0,0 0-1 0 0,1 0 0 0 0,-1 0 0 0 0,0 0 1 0 0,0 0-1 0 0,0-1 0 0 0,-3 0 0 0 0,-1 0 10 0 0,0 0 0 0 0,0 0 0 0 0,0 1 0 0 0,0 0-1 0 0,-1 0 1 0 0,-7 2 0 0 0,-2 4 30 0 0,15-5-46 0 0,0 0 0 0 0,0 0 0 0 0,0 0 0 0 0,0 0-1 0 0,1 0 1 0 0,-1 1 0 0 0,1-1 0 0 0,-1 0 0 0 0,1 1 0 0 0,-1-1-1 0 0,1 0 1 0 0,0 1 0 0 0,-1-1 0 0 0,1 0 0 0 0,0 1-1 0 0,0-1 1 0 0,0 1 0 0 0,0-1 0 0 0,1 0 0 0 0,-1 1-1 0 0,0-1 1 0 0,0 0 0 0 0,1 1 0 0 0,0 1 0 0 0,-1-1 1 0 0,1 0 0 0 0,-1 0 0 0 0,1 0-1 0 0,-1 0 1 0 0,0 0 0 0 0,0 0 0 0 0,0 0 0 0 0,0 0 0 0 0,0 0 0 0 0,-1 0 0 0 0,1 1 0 0 0,-1-1 0 0 0,1 0 0 0 0,-1 0 0 0 0,-1 3 0 0 0,-9 15 48 0 0,1 1 0 0 0,1 0 0 0 0,1 0 0 0 0,-11 43 0 0 0,17-55-39 0 0,-1 4 19 0 0,2 0 1 0 0,-1-1-1 0 0,2 1 0 0 0,-1 0 1 0 0,2 0-1 0 0,0 0 0 0 0,0 0 0 0 0,1-1 1 0 0,5 16-1 0 0,4 42 78 0 0,-12-30-114 0 0,0-33 0 0 0,1-1 0 0 0,-1 1 0 0 0,1 0 0 0 0,1 0 0 0 0,-1-1 0 0 0,1 1 0 0 0,3 10 0 0 0,0-4 0 0 0,0 0 0 0 0,2 0 0 0 0,-1-1 0 0 0,1 1 0 0 0,1-1 0 0 0,13 16 0 0 0,-17-24 0 0 0,0 0 0 0 0,1-1 0 0 0,-1 0 0 0 0,1 1 0 0 0,0-1 0 0 0,0-1 0 0 0,0 1 0 0 0,0-1 0 0 0,0 1 0 0 0,1-1 0 0 0,-1 0 0 0 0,1-1 0 0 0,0 1 0 0 0,-1-1 0 0 0,1 0 0 0 0,0 0 0 0 0,0-1 0 0 0,0 1 0 0 0,-1-1 0 0 0,1 0 0 0 0,0 0 0 0 0,6-1 0 0 0,-2-1 0 0 0,0 0 0 0 0,0 0 0 0 0,0-1 0 0 0,0 0 0 0 0,0-1 0 0 0,-1 0 0 0 0,1 0 0 0 0,8-7 0 0 0,9-7 0 0 0,26-24 0 0 0,-31 24 0 0 0,-14 11 0 0 0,-1 0 0 0 0,0 0 0 0 0,-1 0 0 0 0,0-1 0 0 0,0 0 0 0 0,0 0 0 0 0,-1 0 0 0 0,5-15 0 0 0,5-8 0 0 0,-2 9 0 0 0,-2-1 0 0 0,0-1 0 0 0,-1 0 0 0 0,5-25 0 0 0,-3 19-15 0 0,-9 25 7 0 0,0 0 1 0 0,0 0-1 0 0,0-1 1 0 0,1-10-1 0 0,10-87-237 0 0,-13 100 240 0 0,0 1 0 0 0,0-1-1 0 0,0 1 1 0 0,0-1 0 0 0,0 1 0 0 0,-1 0 0 0 0,1-1 0 0 0,-1 1 0 0 0,0-1 0 0 0,0 1 0 0 0,1 0 0 0 0,-3-3 0 0 0,-2-8-15 0 0,5 12 20 0 0,-1-1 0 0 0,1 0 0 0 0,-1 0 0 0 0,0 0 0 0 0,0 0 0 0 0,0 0 0 0 0,0 1 0 0 0,0-1-1 0 0,0 0 1 0 0,-2-2 0 0 0,-4 4 18 0 0,7 0 19 0 0,-2 53-26 0 0,1-42-12 0 0,1-32 1 0 0,3 3 0 0 0,14 5 0 0 0,-15 15 0 0 0,0 0 0 0 0,0 1 0 0 0,-1-1 0 0 0,1 1 0 0 0,-1-1 0 0 0,1 1 0 0 0,-1-1 0 0 0,1 4 0 0 0,5 30 0 0 0,3 16 0 0 0,0-13 82 0 0,-2 0 0 0 0,-2 1 0 0 0,2 42-1 0 0,-4-30 48 0 0,4 8-179 0 0,2-1-1 0 0,33 105 0 0 0,-40-153-27 0 0,-1-3-54 0 0,1 0 0 0 0,0 0 0 0 0,0 0 1 0 0,1 0-1 0 0,0 0 0 0 0,0 0 0 0 0,7 8 0 0 0,0 1-948 0 0,-4 8-50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2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430 318 9072 0 0,'-19'-45'960'0'0,"18"44"-959"0"0,1 0 0 0 0,-1 0 0 0 0,0 0 0 0 0,0 0 0 0 0,-1 0 1 0 0,1 0-1 0 0,0 0 0 0 0,0 0 0 0 0,0 1 0 0 0,-1-1 0 0 0,0 0 0 0 0,0 0 4 0 0,1 0 0 0 0,-1 1-1 0 0,1-1 1 0 0,0 0-1 0 0,-1 0 1 0 0,1 0-1 0 0,0 0 1 0 0,0 0 0 0 0,0 0-1 0 0,-2-2 1 0 0,-19-40 768 0 0,19 33-517 0 0,-2 2 1 0 0,1-1 0 0 0,-11-15 0 0 0,-27-27 1513 0 0,38 46-1618 0 0,0 0-1 0 0,0 0 1 0 0,0 0-1 0 0,-3-8 0 0 0,5 9-51 0 0,0 1-1 0 0,0-1 1 0 0,0 1-1 0 0,0 0 1 0 0,-1-1-1 0 0,0 1 0 0 0,1 0 1 0 0,-1 1-1 0 0,0-1 1 0 0,0 0-1 0 0,-1 1 1 0 0,1 0-1 0 0,-7-4 1 0 0,-3-1 182 0 0,11 5-208 0 0,-1 0 0 0 0,1 1 0 0 0,-1-1 1 0 0,0 1-1 0 0,1 0 0 0 0,-1 0 0 0 0,0 0 0 0 0,0 0 0 0 0,1 0 0 0 0,-1 1 0 0 0,0-1 0 0 0,0 1 0 0 0,-5 0 0 0 0,1 0 135 0 0,-1 0-1 0 0,1 0 1 0 0,-14-3-1 0 0,-4 1 126 0 0,25 2-320 0 0,-1 0-1 0 0,0 0 0 0 0,0 0 0 0 0,0 0 1 0 0,0 0-1 0 0,0 0 0 0 0,0 0 0 0 0,1 1 0 0 0,-1-1 1 0 0,0 0-1 0 0,0 1 0 0 0,0-1 0 0 0,1 0 0 0 0,-1 1 1 0 0,0-1-1 0 0,0 1 0 0 0,0 1 0 0 0,-1-1 20 0 0,-1 1 280 0 0,2 1-294 0 0,-1 1 0 0 0,1 0 0 0 0,0 0 0 0 0,-1-1 0 0 0,0 1 0 0 0,0-1 0 0 0,0 1 0 0 0,-3 2 0 0 0,-3 8 21 0 0,-1 4-1 0 0,1 1-1 0 0,1 0 1 0 0,0 0 0 0 0,1 1-1 0 0,2 0 1 0 0,-5 38 0 0 0,7-29 32 0 0,1 0 1 0 0,2 0-1 0 0,0 0 1 0 0,9 38-1 0 0,-2 8 47 0 0,-7-52-87 0 0,1-1 0 0 0,1 0 0 0 0,9 31-1 0 0,-11-49-30 0 0,2 4 0 0 0,0 1 0 0 0,-1 0 0 0 0,2 15 0 0 0,-3-21 0 0 0,-1 0 0 0 0,-1 1 0 0 0,1-1 0 0 0,0 0 0 0 0,-1 1 0 0 0,0-1 0 0 0,0 0 0 0 0,0 0 0 0 0,0 0 0 0 0,0 0 0 0 0,0 1 0 0 0,-1-2 0 0 0,-2 5 0 0 0,3-5 6 0 0,0 0 0 0 0,0 0-1 0 0,0-1 1 0 0,1 1 0 0 0,-1 0 0 0 0,1 0-1 0 0,-1 0 1 0 0,1 0 0 0 0,0 0-1 0 0,-1 0 1 0 0,1 1 0 0 0,0-1-1 0 0,1 0 1 0 0,-1 3 0 0 0,10 31 143 0 0,-5-21-104 0 0,57 144 262 0 0,-32-90-216 0 0,-8-13-53 0 0,24 85 1 0 0,-37-109-19 0 0,26 56 0 0 0,-1-4-7 0 0,-31-76-20 0 0,0 0-51 0 0,0 1 1 0 0,-1 0 0 0 0,0 1-1 0 0,2 14 1 0 0,-4-21-133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4 137 5984 0 0,'0'0'464'0'0,"-3"14"5328"0"0,3-14-5737 0 0,0 1 1 0 0,0-1-1 0 0,0 1 1 0 0,0-1-1 0 0,0 0 0 0 0,0 1 1 0 0,0-1-1 0 0,1 0 0 0 0,-1 1 1 0 0,0-1-1 0 0,0 0 1 0 0,0 1-1 0 0,1-1 0 0 0,-1 0 1 0 0,0 1-1 0 0,0-1 0 0 0,1 0 1 0 0,-1 0-1 0 0,0 1 0 0 0,0-1 1 0 0,1 0-1 0 0,-1 0 1 0 0,0 1-1 0 0,1-1 0 0 0,-1 0 1 0 0,0 0-1 0 0,1 0 0 0 0,-1 0 1 0 0,1 0-1 0 0,-1 0 1 0 0,0 0-1 0 0,1 1 0 0 0,-1-1 1 0 0,0 0-1 0 0,1 0 0 0 0,-1 0 1 0 0,1 0-1 0 0,-1-1 1 0 0,0 1-1 0 0,1 0 0 0 0,2 0 168 0 0,-1-1-1 0 0,1 1 0 0 0,-1-1 1 0 0,0 0-1 0 0,1 1 0 0 0,-1-1 1 0 0,0 0-1 0 0,0-1 1 0 0,0 1-1 0 0,1 0 0 0 0,-1-1 1 0 0,3-2-1 0 0,28-27 39 0 0,-4 3 18 0 0,-19 22-213 0 0,1-1 1 0 0,0 1 0 0 0,21-8-1 0 0,-4 2-180 0 0,-11 4 43 0 0,-3 1-1302 0 0,1 0-1 0 0,23-6 1 0 0,-20 8-3817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3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2304 0 0,'0'0'9861'0'0,"6"10"-8905"0"0,-6-4-717 0 0,0-5-172 0 0,0 0 0 0 0,0 1 1 0 0,0-1-1 0 0,0 0 0 0 0,0 0 0 0 0,0 0 0 0 0,1 0 0 0 0,-1 0 0 0 0,0 1 0 0 0,1-1 1 0 0,-1 0-1 0 0,1 0 0 0 0,-1 0 0 0 0,1 0 0 0 0,-1 0 0 0 0,1 0 0 0 0,0 0 0 0 0,1 1 1 0 0,0 0 26 0 0,-1 1 0 0 0,1-1 0 0 0,0 1 0 0 0,-1 0 0 0 0,1 0 0 0 0,-1 0 0 0 0,0 0 0 0 0,0 0 0 0 0,0 0 0 0 0,0 0 0 0 0,0 5 1 0 0,4 44 796 0 0,-3-17-396 0 0,8 117 741 0 0,-3-1-602 0 0,0-38-428 0 0,4 56-34 0 0,-10-151-139 0 0,1-1 0 0 0,5 23 0 0 0,2 7 28 0 0,1 14 54 0 0,2 13 5 0 0,-9-56-74 0 0,0 0-1 0 0,1 0 1 0 0,8 18-1 0 0,3 20 57 0 0,-11-38-43 0 0,13 33 0 0 0,-15-47-49 0 0,0 1 0 0 0,0-1 0 0 0,0 0 0 0 0,0 0-1 0 0,1 0 1 0 0,0 0 0 0 0,0 0 0 0 0,0 0 0 0 0,0-1 0 0 0,0 0 0 0 0,1 1 0 0 0,4 2 0 0 0,29 23 59 0 0,-13-9-72 0 0,1 0 3 0 0,-17-13 0 0 0,0 0 0 0 0,1-1 0 0 0,0-1 0 0 0,0 1 0 0 0,0-1 0 0 0,10 3 0 0 0,-1 3 0 0 0,-16-10 0 0 0,-1 1 0 0 0,1-1 0 0 0,0 0 0 0 0,0 0 0 0 0,0 0 0 0 0,0 0 0 0 0,0-1 0 0 0,0 1 0 0 0,0 0 0 0 0,0-1 0 0 0,0 0 0 0 0,0 1 0 0 0,3-1 0 0 0,14-1-28 0 0,0-1-1 0 0,0-1 1 0 0,0 0-1 0 0,27-10 1 0 0,-39 10-33 0 0,-1-1 0 0 0,1 0 0 0 0,-1-1 0 0 0,0 1 0 0 0,0-1 0 0 0,-1-1 0 0 0,1 1 0 0 0,-1-1 0 0 0,0 0 0 0 0,6-10 0 0 0,-2 4-251 0 0,24-31-1481 0 0,-12 13-2726 0 0,-3 4-1067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3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14944 0 0,'0'0'1144'0'0,"2"2"-785"0"0,0-1-349 0 0,-1 0-1 0 0,0 0 0 0 0,1 0 0 0 0,-1 0 0 0 0,0-1 0 0 0,1 1 0 0 0,-1 0 0 0 0,1-1 0 0 0,-1 1 0 0 0,1-1 1 0 0,0 1-1 0 0,-1-1 0 0 0,1 0 0 0 0,-1 0 0 0 0,1 0 0 0 0,0 1 0 0 0,-1-2 0 0 0,1 1 0 0 0,0 0 0 0 0,-1 0 1 0 0,1 0-1 0 0,-1-1 0 0 0,1 1 0 0 0,-1-1 0 0 0,1 1 0 0 0,-1-1 0 0 0,3-1 0 0 0,11-2 216 0 0,0 4-67 0 0,-12 1-121 0 0,1-1 0 0 0,-1 0 0 0 0,1 0 1 0 0,-1 0-1 0 0,0 0 0 0 0,1 0 0 0 0,-1-1 0 0 0,0 1 0 0 0,1-1 1 0 0,-1 0-1 0 0,0 0 0 0 0,0 0 0 0 0,0-1 0 0 0,0 1 0 0 0,5-4 0 0 0,2-3 18 0 0,1 0 0 0 0,-1 1 0 0 0,2 0 0 0 0,-1 1 0 0 0,0 1 0 0 0,14-6-1 0 0,-24 11-56 0 0,3-1-548 0 0,0 0 0 0 0,0 0 0 0 0,0-1 0 0 0,0 1 0 0 0,0-1 0 0 0,-1 0 1 0 0,1 0-1 0 0,4-3 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25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662 99 3224 0 0,'0'0'4165'0'0,"-18"4"-1174"0"0,4-3-2417 0 0,0 1 1 0 0,-21 4-1 0 0,21-3-195 0 0,-1-1 0 0 0,-21 2 0 0 0,17-4-39 0 0,-98-4 901 0 0,101 4-1115 0 0,0 1 0 0 0,0 0 0 0 0,-18 4 0 0 0,-1 0 5 0 0,4-1-14 0 0,-55 14 1 0 0,82-17-108 0 0,-28 8-4 0 0,22-5 7 0 0,-1-1 1 0 0,0 0-1 0 0,0 0 1 0 0,0-2-1 0 0,-14 2 1 0 0,-5-8 621 0 0,32 5-581 0 0,11 0-53 0 0,0 1 1 0 0,0 1-1 0 0,0 0 0 0 0,0 0 1 0 0,0 1-1 0 0,-1 1 0 0 0,18 7 1 0 0,-28-10-3 0 0,13 4 1 0 0,-8-3 0 0 0,0 1 0 0 0,0 0 0 0 0,0 0 0 0 0,-1 0 0 0 0,12 8 0 0 0,33 17 0 0 0,-32-17 0 0 0,1 0 0 0 0,-1-2 0 0 0,34 11 0 0 0,25 13 0 0 0,34 23 0 0 0,121 70 0 0 0,-217-116 0 0 0,-1-2 0 0 0,0 2 0 0 0,21 15 0 0 0,-20-12 0 0 0,1-2 0 0 0,0 0 0 0 0,1-1 0 0 0,20 8 0 0 0,7 5 0 0 0,-7 5 0 0 0,7-2 0 0 0,-26-14 0 0 0,0-1 0 0 0,0-1 0 0 0,27 9 0 0 0,-32-13 8 0 0,0 0 0 0 0,-1 1-1 0 0,0 0 1 0 0,0 1-1 0 0,17 14 1 0 0,20 12 10 0 0,-24-12-18 0 0,-6-5 0 0 0,3 4 0 0 0,-18-17 0 0 0,0 1 0 0 0,0-1 0 0 0,0 0 0 0 0,8 5 0 0 0,-6-4 7 0 0,0 1-1 0 0,0-1 0 0 0,0 1 0 0 0,10 13 1 0 0,-12-13-2 0 0,1 1 1 0 0,0-1-1 0 0,1-1 1 0 0,-1 1-1 0 0,11 6 0 0 0,-13-9-5 0 0,1 0 0 0 0,-1 0 0 0 0,0 1 0 0 0,-1-1 0 0 0,1 1 0 0 0,0 0 0 0 0,2 5 0 0 0,13 11 0 0 0,-9-9 0 0 0,1-1 0 0 0,-1 2 0 0 0,-1-1 0 0 0,0 1 0 0 0,-1 1 0 0 0,0-1 0 0 0,10 24 0 0 0,-11-24 9 0 0,1-1 0 0 0,0 1-1 0 0,1-2 1 0 0,0 1 0 0 0,1-1-1 0 0,19 16 1 0 0,-14-13-6 0 0,-8-9-3 0 0,-5-4 0 0 0,-1 1 0 0 0,1 0 0 0 0,-1-1 0 0 0,1 1 0 0 0,-1 0 0 0 0,0 0 0 0 0,0 0 0 0 0,1 0 0 0 0,-1 0 0 0 0,0 0 0 0 0,0 0 0 0 0,0 0 0 0 0,0 1 0 0 0,0-1 0 0 0,0 0 0 0 0,-1 1 0 0 0,1-1 0 0 0,1 3 0 0 0,-2-3 0 0 0,0-1 0 0 0,0 1 0 0 0,1 0 0 0 0,-1 0 0 0 0,0 0 0 0 0,1-1 0 0 0,-1 1 0 0 0,1 0 0 0 0,-1-1 0 0 0,1 1 0 0 0,-1 0 0 0 0,1-1 0 0 0,-1 1 0 0 0,1 0 0 0 0,-1-1 0 0 0,1 1 0 0 0,0-1 0 0 0,0 1 0 0 0,-1-1 0 0 0,1 0 0 0 0,0 1 0 0 0,0-1 0 0 0,-1 0 0 0 0,2 1 0 0 0,3 1 0 0 0,5 14 0 0 0,-8-10 0 0 0,14 18 0 0 0,-6-16 11 0 0,-10-8-9 0 0,0 1 0 0 0,1-1 0 0 0,-1 0 0 0 0,1 0 1 0 0,-1 0-1 0 0,1 0 0 0 0,-1 0 0 0 0,1 0 0 0 0,-1 0 0 0 0,1 0 0 0 0,-1 0 0 0 0,1 0 0 0 0,-1 0 0 0 0,1 0 0 0 0,-1-1 0 0 0,1 1 0 0 0,-1 0 1 0 0,1 0-1 0 0,-1 0 0 0 0,1-1 0 0 0,-1 1 0 0 0,1 0 0 0 0,-1-1 0 0 0,2 0 1 0 0,0 1-3 0 0,1-1 0 0 0,-1 0 0 0 0,0 0 0 0 0,0 0 0 0 0,0 0 0 0 0,1 0 0 0 0,-1 0 0 0 0,0-1 0 0 0,0 1 0 0 0,-1 0 0 0 0,4-4 0 0 0,2-1 0 0 0,-6 6 0 0 0,0-1 0 0 0,0 1 0 0 0,0-1 0 0 0,0 0 0 0 0,0 1 0 0 0,0-1 0 0 0,-1 0 0 0 0,1 0 0 0 0,0 0 0 0 0,0 1 0 0 0,-1-1 0 0 0,1 0 0 0 0,-1 0 0 0 0,1 0 0 0 0,-1 0 0 0 0,1 0 0 0 0,-1 0 0 0 0,0 0 0 0 0,1-1 0 0 0,-1 0 0 0 0,0 1 0 0 0,1 0 0 0 0,-1-1 0 0 0,0 1 0 0 0,1 0 0 0 0,-1 0 0 0 0,1-1 0 0 0,0 1 0 0 0,-1 0 0 0 0,1 0 0 0 0,0 0 0 0 0,0 0 0 0 0,0 0 0 0 0,-1 0 0 0 0,3-1 0 0 0,7-7 0 0 0,-5-3 0 0 0,-4 10 0 0 0,-1 0 0 0 0,1 0 0 0 0,0 0 0 0 0,0 0 0 0 0,0 0 0 0 0,0 0 0 0 0,0 0 0 0 0,2-3 0 0 0,-1 3 0 0 0,-1 0 0 0 0,0 0 0 0 0,0 0 0 0 0,0 0 0 0 0,0 0 0 0 0,0 0 0 0 0,0 0 0 0 0,0 0 0 0 0,-1 0 0 0 0,1-3 0 0 0,2-5 0 0 0,-1 0 0 0 0,1 1 0 0 0,7-15 0 0 0,6-24 0 0 0,-10 27 0 0 0,1 2 0 0 0,0-1 0 0 0,17-29 0 0 0,8-24 0 0 0,-3 14 0 0 0,-22 46 0 0 0,0-1 0 0 0,-1 1 0 0 0,0-1 0 0 0,5-23 0 0 0,-4 13 0 0 0,0 1 0 0 0,11-24 0 0 0,4-10 0 0 0,-18 45 0 0 0,50-139 0 0 0,10 13 0 0 0,9-16 0 0 0,-27 58 0 0 0,-36 78 0 0 0,-7 14 0 0 0,0-1 0 0 0,-1 0 0 0 0,1 0 0 0 0,-1 0 0 0 0,-1 0 0 0 0,3-8 0 0 0,-4 11 0 0 0,1 0 0 0 0,0 0 0 0 0,-1 0 0 0 0,1 0 0 0 0,0 0 0 0 0,0 0 0 0 0,0 0 0 0 0,0 0 0 0 0,0 0 0 0 0,4-3 0 0 0,-4 2 0 0 0,1 1 0 0 0,0 0 0 0 0,-1-1 0 0 0,1 1 0 0 0,-1-1 0 0 0,0 0 0 0 0,2-3 0 0 0,12-19-105 0 0,-14 25-39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5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27 2760 0 0,'0'0'125'0'0,"-1"0"-81"0"0,1 0 0 0 0,0 0 0 0 0,-1 0 0 0 0,1 0 1 0 0,-1-1-1 0 0,1 1 0 0 0,0 0 0 0 0,-1 0 0 0 0,1-1 0 0 0,0 1 0 0 0,-1 0 0 0 0,1 0 0 0 0,0-1 0 0 0,0 1 0 0 0,-1 0 0 0 0,1-1 0 0 0,0 1 0 0 0,0 0 0 0 0,0-1 0 0 0,-1 1 0 0 0,1-1 1 0 0,0-2-649 0 0,0 2 777 0 0,0 1-1 0 0,-1-1 1 0 0,1 1 0 0 0,0-1 0 0 0,0 1-1 0 0,0-1 1 0 0,0 1 0 0 0,0-1-1 0 0,0 1 1 0 0,0-1 0 0 0,0 1 0 0 0,0-1-1 0 0,0 1 1 0 0,0-1 0 0 0,0 1 0 0 0,0-1-1 0 0,1 1 1 0 0,-1-1 0 0 0,0 1-1 0 0,0-1 1 0 0,1 1 0 0 0,-1-1 0 0 0,0 1-1 0 0,2-2 692 0 0,-2 1-691 0 0,1 1-1 0 0,-1 0 1 0 0,1-1 0 0 0,-1 1 0 0 0,0 0-1 0 0,1 0 1 0 0,-1-1 0 0 0,1 1 0 0 0,-1 0-1 0 0,1 0 1 0 0,-1 0 0 0 0,1 0-1 0 0,0 0 1 0 0,-1 0 0 0 0,1 0 0 0 0,1 0 209 0 0,9 6 357 0 0,1 10-362 0 0,-5-7-52 0 0,1 1-1 0 0,15 14 1 0 0,1 5 20 0 0,-20-24-270 0 0,-1-1 0 0 0,1 1 0 0 0,0 0 1 0 0,1-1-1 0 0,-1 0 0 0 0,8 6 1 0 0,-5-5-5 0 0,-1 0 1 0 0,0 0 0 0 0,0 1 0 0 0,-1 0 0 0 0,0 0 0 0 0,0 0-1 0 0,0 0 1 0 0,-1 1 0 0 0,1 0 0 0 0,-2 0 0 0 0,6 13-1 0 0,10 17 164 0 0,75 149 433 0 0,-74-143-592 0 0,18 48 37 0 0,10 22-41 0 0,-40-96-26 0 0,2 0 1 0 0,0-1-1 0 0,1 0 0 0 0,18 20 1 0 0,102 123 287 0 0,-102-123-163 0 0,45 73-1 0 0,-43-59-55 0 0,212 351 659 0 0,-239-394-760 0 0,47 72-1 0 0,12 20-3 0 0,15 33 54 0 0,-17-36 28 0 0,-38-63-47 0 0,21 40-1 0 0,-7 0-33 0 0,0-8 53 0 0,10 14 69 0 0,-43-68-81 0 0,0 0 0 0 0,-1 0 0 0 0,5 20 0 0 0,9 33 423 0 0,-11-50-249 0 0,-5-12-186 0 0,0 0-1 0 0,0-1 0 0 0,0 1 0 0 0,-1 0 0 0 0,1 0 0 0 0,0 0 0 0 0,-1 0 1 0 0,1 4-1 0 0,-1-2-46 0 0,1-1-1 0 0,-1 1 1 0 0,1 0 0 0 0,0-1 0 0 0,1 1 0 0 0,-1-1-1 0 0,0 0 1 0 0,1 1 0 0 0,0-1 0 0 0,0 0 0 0 0,0 0-1 0 0,3 4 1 0 0,11 18-49 0 0,-14-16 64 0 0,0-1-1 0 0,0 1 0 0 0,0 0 0 0 0,-1 0 0 0 0,-1 0 0 0 0,0 17 1 0 0,1 5 20 0 0,1 10 61 0 0,3-25-21 0 0,-2-14-49 0 0,0 1-31 0 0,2 13-16 0 0,-4-13-144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6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224 173 4920 0 0,'-5'-40'224'0'0,"1"38"-92"0"0,3 2-125 0 0,0 0 0 0 0,0 0 0 0 0,0 0 1 0 0,0 0-1 0 0,1 0 0 0 0,-1-1 1 0 0,0 1-1 0 0,0 0 0 0 0,0-1 1 0 0,0 1-1 0 0,1-1 0 0 0,-1 1 1 0 0,0-1-1 0 0,0 1 0 0 0,1-1 1 0 0,-2-1-1 0 0,1 1 21 0 0,0-1-1 0 0,0 1 1 0 0,0 0 0 0 0,0-1 0 0 0,0 1-1 0 0,0 0 1 0 0,0 0 0 0 0,0 0 0 0 0,0-1-1 0 0,-1 1 1 0 0,1 0 0 0 0,0 1 0 0 0,-1-1-1 0 0,-2-1 1 0 0,3 1 19 0 0,0 1 0 0 0,0 0 0 0 0,0 0 0 0 0,0 0-1 0 0,0 0 1 0 0,0 0 0 0 0,0 0 0 0 0,0 1 0 0 0,1-1 0 0 0,-1 0-1 0 0,0 0 1 0 0,0 1 0 0 0,0-1 0 0 0,0 0 0 0 0,0 1 0 0 0,1-1 0 0 0,-1 1-1 0 0,0-1 1 0 0,0 1 0 0 0,0 0 0 0 0,-4 4 250 0 0,1 0-1 0 0,0 0 1 0 0,0 0 0 0 0,0 1 0 0 0,1-1 0 0 0,-3 7-1 0 0,-1 1-13 0 0,6-12-158 0 0,1-1 0 0 0,-1 1 1 0 0,1 0-1 0 0,-1 0 0 0 0,1 0 1 0 0,-1-1-1 0 0,1 1 0 0 0,-1 0 1 0 0,0-1-1 0 0,1 1 0 0 0,-1-1 1 0 0,0 1-1 0 0,0-1 0 0 0,0 1 1 0 0,1-1-1 0 0,-1 1 1 0 0,0-1-1 0 0,0 0 0 0 0,0 1 1 0 0,0-1-1 0 0,0 0 0 0 0,1 0 1 0 0,-1 0-1 0 0,-2 1 0 0 0,-17-9 31 0 0,4 1 275 0 0,15 7-403 0 0,0 0 1 0 0,0 0-1 0 0,-1 0 1 0 0,1 0 0 0 0,0 1-1 0 0,0-1 1 0 0,0 0 0 0 0,-1 1-1 0 0,1-1 1 0 0,0 0-1 0 0,0 1 1 0 0,0-1 0 0 0,0 1-1 0 0,0 0 1 0 0,0-1 0 0 0,0 1-1 0 0,-1 1 1 0 0,1-1-6 0 0,0-1 0 0 0,0 1 1 0 0,0 0-1 0 0,0-1 0 0 0,0 1 1 0 0,0 0-1 0 0,0-1 1 0 0,0 1-1 0 0,0-1 0 0 0,-1 0 1 0 0,1 1-1 0 0,0-1 0 0 0,0 0 1 0 0,0 0-1 0 0,-1 0 0 0 0,-1 0 1 0 0,2 0-4 0 0,0 0 0 0 0,1-1 0 0 0,-1 1 0 0 0,0 0 1 0 0,1 0-1 0 0,-1 0 0 0 0,0 0 0 0 0,0-1 1 0 0,0 1-1 0 0,1 0 0 0 0,-1 1 0 0 0,0-1 0 0 0,0 0 1 0 0,1 0-1 0 0,-1 0 0 0 0,0 0 0 0 0,0 0 1 0 0,1 1-1 0 0,-1-1 0 0 0,0 0 0 0 0,1 1 0 0 0,-1-1 1 0 0,0 1-1 0 0,1-1 0 0 0,-1 0 0 0 0,0 1 1 0 0,1 0-1 0 0,-1-1 0 0 0,1 1 0 0 0,-1-1 0 0 0,1 1 1 0 0,-1-1-1 0 0,1 1 0 0 0,0 0 0 0 0,-1 1 1 0 0,0-1 107 0 0,2 8 13 0 0,8 15-64 0 0,-8-21 197 0 0,7 11 210 0 0,21 14-236 0 0,-8-6-220 0 0,-9-11 76 0 0,-8-8-84 0 0,-1-1-14 0 0,-1 0 1 0 0,1 0-1 0 0,0 0 1 0 0,-1 0 0 0 0,1 0-1 0 0,0-1 1 0 0,0 1-1 0 0,0-1 1 0 0,1 0 0 0 0,-1 0-1 0 0,6 2 1 0 0,2 0 4 0 0,4 3 22 0 0,0-1 0 0 0,28 7 0 0 0,-5-1-14 0 0,-20-5-3 0 0,1-2 0 0 0,0 0 1 0 0,28 3-1 0 0,-36-6-17 0 0,14 6 0 0 0,-21-5 2 0 0,0-1 1 0 0,0 0-1 0 0,-1 0 1 0 0,1 0-1 0 0,0-1 0 0 0,0 1 1 0 0,5-1-1 0 0,39 1 116 0 0,-16 1-85 0 0,-27-1-22 0 0,1-1 0 0 0,-1 1 1 0 0,0-1-1 0 0,10-1 0 0 0,15-1 36 0 0,0 0 0 0 0,41 4 0 0 0,-4 1-3 0 0,-60-2-32 0 0,23 1 32 0 0,51-10 149 0 0,-80 8-188 0 0,0 0 0 0 0,0 0 0 0 0,0 0 0 0 0,0 0 0 0 0,0-1 0 0 0,0 1 0 0 0,0 0 0 0 0,0-1 0 0 0,-1 1 0 0 0,1 0 0 0 0,0-1 1 0 0,0 0-1 0 0,0 1 0 0 0,-1-1 0 0 0,1 1 0 0 0,1-2 0 0 0,4-3 4 0 0,32-8 56 0 0,-35 12-58 0 0,-1 0 0 0 0,0 0 0 0 0,0 1 0 0 0,1-1 0 0 0,-1 1 0 0 0,1-1 0 0 0,-1 1 0 0 0,5 0 0 0 0,7-1 4 0 0,17-6 42 0 0,-12 2-70 0 0,0 2-1 0 0,0-1 1 0 0,25 1 0 0 0,79 3 492 0 0,-117-2-474 0 0,-1 1 0 0 0,1-1 0 0 0,-1 0 0 0 0,1-1 0 0 0,-1 1 0 0 0,0-1 0 0 0,0 0 0 0 0,0-1 0 0 0,-1 1 0 0 0,1-1 0 0 0,-1 0 0 0 0,0 0 0 0 0,7-9 0 0 0,8-28 91 0 0,-12 35-38 0 0,-5 5-48 0 0,-1 0-1 0 0,0 0 0 0 0,0 0 0 0 0,0 0 0 0 0,0 0 0 0 0,1 0 0 0 0,-1 0 1 0 0,0 1-1 0 0,1-1 0 0 0,-1 0 0 0 0,1 1 0 0 0,-1 0 0 0 0,1-1 0 0 0,-1 1 1 0 0,3-1-1 0 0,2-3 4 0 0,-3 4 35 0 0,-1 2-35 0 0,5 2 25 0 0,-7-5-31 0 0,0 1 0 0 0,0 0 1 0 0,0-1-1 0 0,0 1 0 0 0,0 0 1 0 0,0 0-1 0 0,0-1 0 0 0,0 1 1 0 0,0 0-1 0 0,1-1 0 0 0,-1 1 1 0 0,0 0-1 0 0,0-1 0 0 0,0 1 0 0 0,0 0 1 0 0,1 0-1 0 0,-1-1 0 0 0,0 1 1 0 0,0 0-1 0 0,0 0 0 0 0,1-1 1 0 0,-1 1-1 0 0,0 0 0 0 0,0 0 1 0 0,1 0-1 0 0,-1-1 0 0 0,0 1 1 0 0,1 0-1 0 0,-1 0 0 0 0,0 0 1 0 0,1 0-1 0 0,-1 0 0 0 0,0 0 1 0 0,1 0-1 0 0,-1 0 0 0 0,0 0 1 0 0,1 0-1 0 0,-1 0 0 0 0,0 0 1 0 0,1 0-1 0 0,-1 0 0 0 0,0 0 1 0 0,1 0-1 0 0,-1 0 0 0 0,0 0 1 0 0,0 0-1 0 0,1 0 0 0 0,-1 1 0 0 0,0-3 8 0 0,-1 1-1 0 0,0 0 0 0 0,1 0 0 0 0,-1-1 0 0 0,1 1 0 0 0,-1 0 0 0 0,1-1 0 0 0,0 1 0 0 0,0-1 0 0 0,-1 1 0 0 0,1-3 0 0 0,0 0 14 0 0,-2-2-6 0 0,-1 0-1 0 0,1 0 1 0 0,-1 0 0 0 0,0 0-1 0 0,-1 1 1 0 0,0-1-1 0 0,1 1 1 0 0,-7-6-1 0 0,-16-26 61 0 0,-12-27-3 0 0,34 57-123 0 0,0 0-1 0 0,-1 0 0 0 0,-8-10 0 0 0,5 7-109 0 0,8 10 106 0 0,-1-1-1 0 0,1 1 1 0 0,0 0 0 0 0,-1 0 0 0 0,1-1 0 0 0,0 1-1 0 0,-1 0 1 0 0,1 0 0 0 0,-1 0 0 0 0,1 0 0 0 0,0 0-1 0 0,-1-1 1 0 0,1 1 0 0 0,-1 0 0 0 0,1 0 0 0 0,0 0 0 0 0,-1 0-1 0 0,1 0 1 0 0,-1 0 0 0 0,1 0 0 0 0,0 1 0 0 0,-1-1-1 0 0,0 0 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6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2898 4608 0 0,'0'18'7140'0'0,"0"-39"-5386"0"0,0-29-938 0 0,7 21-382 0 0,-6 8-241 0 0,1 1 1 0 0,6-27 0 0 0,0 2 217 0 0,14-29 35 0 0,-16 22-189 0 0,-4 28-38 0 0,9-46 1 0 0,-4 43-132 0 0,-3-1 1 0 0,3-41-1 0 0,-1 7 18 0 0,12-98 187 0 0,1 68-4 0 0,-13 59-259 0 0,-2 0-1 0 0,1-63 0 0 0,-1 8 85 0 0,27-176 60 0 0,-27 234-174 0 0,11-41 0 0 0,2-15 0 0 0,-13 67 48 0 0,11-38-1 0 0,0 5 45 0 0,10-66 15 0 0,-13 59-105 0 0,3 1 0 0 0,2 1 0 0 0,3 0 0 0 0,37-75 0 0 0,-47 111 1 0 0,81-170 125 0 0,-66 116-39 0 0,-24 74-84 0 0,-1-1 0 0 0,1 0-1 0 0,-1 0 1 0 0,0 0-1 0 0,1 0 1 0 0,-1 0 0 0 0,0 0-1 0 0,0 0 1 0 0,-1-3-1 0 0,1-8 10 0 0,18-72-14 0 0,-13 53-18 0 0,2 1-1 0 0,17-53 0 0 0,-1 4-37 0 0,-18 63-42 0 0,-3 12-382 0 0,0-1 0 0 0,-1 1 0 0 0,1-1 1 0 0,-1 1-1 0 0,0-11 0 0 0,-1-4-1134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8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3413 265 9040 0 0,'0'-37'200'0'0,"0"37"-192"0"0,0 0 0 0 0,0 0 1 0 0,0 0-1 0 0,0 0 1 0 0,0 0-1 0 0,1 0 0 0 0,-1 0 1 0 0,0 0-1 0 0,0 0 0 0 0,0 0 1 0 0,0 0-1 0 0,0 0 1 0 0,0 0-1 0 0,0 0 0 0 0,0 0 1 0 0,0 0-1 0 0,0 0 0 0 0,0 0 1 0 0,1 0-1 0 0,-1 0 1 0 0,0 0-1 0 0,0 0 0 0 0,0 0 1 0 0,0 0-1 0 0,0 0 0 0 0,0 0 1 0 0,0 0-1 0 0,0 0 1 0 0,0 0-1 0 0,0 0 0 0 0,0 0 1 0 0,0 0-1 0 0,0 0 0 0 0,0 0 1 0 0,1 0-1 0 0,-1-1 1 0 0,0 1-1 0 0,0 0 0 0 0,0 0 1 0 0,0 0-1 0 0,0 0 0 0 0,0 0 1 0 0,0 0-1 0 0,0 0 1 0 0,3 6 95 0 0,-3-5-90 0 0,0 0 0 0 0,0 1 0 0 0,1-1 0 0 0,-1 0 0 0 0,0 0 0 0 0,1 0 0 0 0,-1 0 0 0 0,1 0 0 0 0,-1 0-1 0 0,1 0 1 0 0,0 0 0 0 0,-1 0 0 0 0,1 0 0 0 0,0 0 0 0 0,0 0 0 0 0,0 0 0 0 0,0 0 0 0 0,0-1 0 0 0,0 1 0 0 0,0 0 0 0 0,5 1 2522 0 0,-18 2-1558 0 0,10-4-922 0 0,1 0 0 0 0,-1 0 0 0 0,0 0 1 0 0,1 0-1 0 0,-1 0 0 0 0,0 0 0 0 0,1-1 0 0 0,-1 1 1 0 0,1-1-1 0 0,-1 1 0 0 0,0-1 0 0 0,1 0 1 0 0,-1 1-1 0 0,1-1 0 0 0,-3-2 0 0 0,-18-6 445 0 0,10 6-262 0 0,0-1 0 0 0,0 0 1 0 0,0-1-1 0 0,1 0 1 0 0,0-1-1 0 0,-13-8 1 0 0,-26-13 387 0 0,21 14-267 0 0,0 1 0 0 0,-1 1-1 0 0,-62-13 1 0 0,39 13-81 0 0,38 7-119 0 0,-1 0-1 0 0,1 1 0 0 0,0 1 0 0 0,-1 1 0 0 0,-19 0 1 0 0,9 2-14 0 0,-37-4 0 0 0,49 2-104 0 0,9 1-28 0 0,0 1 0 0 0,0-1-1 0 0,0 1 1 0 0,1 0 0 0 0,-1 0-1 0 0,0 0 1 0 0,0 1 0 0 0,1 0 0 0 0,-1 0-1 0 0,-7 5 1 0 0,6-4 5 0 0,1-1 1 0 0,-1 1-1 0 0,1-1 1 0 0,-12 3-1 0 0,14-5-10 0 0,1 1-1 0 0,-1-1 1 0 0,0 0-1 0 0,0 0 1 0 0,1 0-1 0 0,-1-1 1 0 0,0 1 0 0 0,0-1-1 0 0,1 1 1 0 0,-1-1-1 0 0,0 0 1 0 0,1 0-1 0 0,-1 0 1 0 0,-4-3-1 0 0,-5-4 41 0 0,10 6-44 0 0,-1 0 1 0 0,0 0-1 0 0,0 0 0 0 0,0 0 0 0 0,0 1 1 0 0,0-1-1 0 0,0 1 0 0 0,-7-2 0 0 0,-28-4 24 0 0,8 1 46 0 0,0 1 1 0 0,-46-2 0 0 0,56 7-60 0 0,1-2 0 0 0,-1 0 0 0 0,-36-10 0 0 0,31 8 23 0 0,0 0 0 0 0,-1 2 0 0 0,1 0 0 0 0,-47 4 0 0 0,64-2-25 0 0,0 0 1 0 0,0-1-1 0 0,0 0 0 0 0,0 0 0 0 0,0-1 1 0 0,-8-2-1 0 0,11 2-4 0 0,-1 0 0 0 0,0 1 0 0 0,0 0 0 0 0,0 0 0 0 0,0 0 1 0 0,0 1-1 0 0,0 0 0 0 0,0 0 0 0 0,0 0 0 0 0,0 1 0 0 0,-6 1 0 0 0,-13 7 42 0 0,20-7-41 0 0,1 0-1 0 0,-1-1 1 0 0,0 1-1 0 0,0-1 1 0 0,1 0 0 0 0,-1 0-1 0 0,0 0 1 0 0,0-1-1 0 0,0 0 1 0 0,0 0-1 0 0,-7-1 1 0 0,-5 0 62 0 0,-31 0 1 0 0,35 1-53 0 0,1 1 0 0 0,-1-2-1 0 0,0 0 1 0 0,0-1 0 0 0,-15-3 0 0 0,7-2-8 0 0,16 4 3 0 0,-1 1 0 0 0,1 0 0 0 0,-1 1 0 0 0,0-1 0 0 0,0 1 0 0 0,1 0 0 0 0,-1 0 0 0 0,0 1 0 0 0,0 0 0 0 0,0 0 0 0 0,0 0 0 0 0,0 1 0 0 0,1 0 0 0 0,-10 2 0 0 0,11-1-7 0 0,0 0-1 0 0,0-1 0 0 0,-1 1 0 0 0,1-1 0 0 0,-1 0 1 0 0,1 0-1 0 0,-1-1 0 0 0,1 1 0 0 0,-1-1 1 0 0,1 0-1 0 0,-1 0 0 0 0,0-1 0 0 0,1 1 0 0 0,-1-1 1 0 0,1 0-1 0 0,-1 0 0 0 0,-4-2 0 0 0,-11-2-28 0 0,0 1-1 0 0,1 0 1 0 0,-1 2-1 0 0,-1 0 1 0 0,1 2-1 0 0,0 0 1 0 0,-20 3-1 0 0,35-2 30 0 0,-1 0 0 0 0,1 0-1 0 0,0 1 1 0 0,1-1 0 0 0,-10 5 0 0 0,11-4-1 0 0,-1 0 1 0 0,1-1 0 0 0,0 0 0 0 0,0 0 0 0 0,-1 0 0 0 0,1 0-1 0 0,-1 0 1 0 0,1-1 0 0 0,-1 1 0 0 0,1-1 0 0 0,-1 0 0 0 0,1 0-1 0 0,-5 0 1 0 0,-15-7 48 0 0,20 5-51 0 0,-1 1 1 0 0,1 0-1 0 0,-1 0 0 0 0,0 0 0 0 0,1 0 0 0 0,-1 1 0 0 0,0-1 0 0 0,1 1 0 0 0,-1 0 0 0 0,0 0 0 0 0,0 0 0 0 0,1 1 0 0 0,-1-1 0 0 0,0 1 0 0 0,1 0 0 0 0,-6 2 0 0 0,5-2-10 0 0,-1 1 0 0 0,1-1-1 0 0,-1 0 1 0 0,0 0 0 0 0,1 0-1 0 0,-1-1 1 0 0,0 1 0 0 0,1-1-1 0 0,-1 0 1 0 0,0-1 0 0 0,0 1 0 0 0,1-1-1 0 0,-1 0 1 0 0,1 0 0 0 0,-1 0-1 0 0,-6-3 1 0 0,5 2 4 0 0,-1 1 0 0 0,0-1-1 0 0,0 1 1 0 0,0 1 0 0 0,-1 0 0 0 0,1 0 0 0 0,0 0 0 0 0,-13 3 0 0 0,-4 2 26 0 0,-29 10 1 0 0,18-5-30 0 0,-140 34 3 0 0,174-43 0 0 0,0-1 0 0 0,-1 1 0 0 0,1-1 0 0 0,0 1 0 0 0,-1-1 0 0 0,1 0 0 0 0,-1 0 0 0 0,1 0 0 0 0,0 0 0 0 0,-1 0 0 0 0,1 0 0 0 0,-1 0 0 0 0,1 0 0 0 0,0-1 0 0 0,-1 1 0 0 0,1 0 0 0 0,0-1 0 0 0,0 1 0 0 0,-1-1 0 0 0,1 0 0 0 0,0 1 0 0 0,0-1 0 0 0,-1 0 0 0 0,1 0 0 0 0,0 0 0 0 0,0 0 0 0 0,0 0 0 0 0,-1-2 0 0 0,-4-2 0 0 0,5 4 0 0 0,0 1 0 0 0,0-1 0 0 0,0 1 0 0 0,1-1 0 0 0,-1 1 0 0 0,0 0 0 0 0,0-1 0 0 0,0 1 0 0 0,0 0 0 0 0,0 0 0 0 0,0 0 0 0 0,0 0 0 0 0,0 0 0 0 0,0 0 0 0 0,0 0 0 0 0,0 0 0 0 0,0 0 0 0 0,0 0 0 0 0,0 0 0 0 0,0 1 0 0 0,0-1 0 0 0,0 0 0 0 0,0 1 0 0 0,0-1 0 0 0,1 1 0 0 0,-3 0 0 0 0,-25 20 0 0 0,18-13 0 0 0,-15 8 0 0 0,-45 22 0 0 0,44-25 0 0 0,-45 30 0 0 0,17 2 0 0 0,-8 5 0 0 0,49-40 0 0 0,1 1 0 0 0,0 1 0 0 0,-21 23 0 0 0,-7 9 0 0 0,-32 33 0 0 0,-4 4 0 0 0,71-76-6 0 0,1 0-1 0 0,-1 1 0 0 0,1-1 0 0 0,0 1 1 0 0,1-1-1 0 0,0 1 0 0 0,0 0 0 0 0,0 0 1 0 0,0 1-1 0 0,-1 7 0 0 0,-6 13-43 0 0,7-18 42 0 0,1 1 0 0 0,1-1 0 0 0,-1 0 0 0 0,2 1 0 0 0,-1-1 0 0 0,1 1 0 0 0,1-1 0 0 0,0 1-1 0 0,0-1 1 0 0,3 12 0 0 0,-1-5 24 0 0,2 2 27 0 0,3-14-33 0 0,17 19-38 0 0,-20-18 6 0 0,-1 0-1 0 0,1 0 1 0 0,0-1 0 0 0,1 0-1 0 0,-1 0 1 0 0,1 0 0 0 0,0-1-1 0 0,9 5 1 0 0,18 9 11 0 0,-29-14 10 0 0,-1-1 0 0 0,1 1-1 0 0,0-1 1 0 0,0 0 0 0 0,0 0 0 0 0,0-1 0 0 0,0 1 0 0 0,1-1 0 0 0,-1 0 0 0 0,0 0 0 0 0,1 0 0 0 0,4-1 0 0 0,3 1-23 0 0,0 0 1 0 0,0 1-1 0 0,-1 0 1 0 0,1 1-1 0 0,11 4 1 0 0,-13-4 18 0 0,-3-2 6 0 0,0 0-1 0 0,0 0 1 0 0,0 0-1 0 0,9-1 1 0 0,17 2-14 0 0,-32-2 12 0 0,17 3-12 0 0,-1 1 0 0 0,0 1 0 0 0,33 14-1 0 0,-33-12 9 0 0,1 0 0 0 0,0-1-1 0 0,0 0 1 0 0,30 4 0 0 0,8 3-19 0 0,8-3 177 0 0,-43-8-97 0 0,-14-1-44 0 0,0-1-1 0 0,0 0 1 0 0,0 0 0 0 0,0 0-1 0 0,12-3 1 0 0,-11 1-8 0 0,1 1 0 0 0,-1 0 0 0 0,0 1-1 0 0,9 0 1 0 0,23 0-4 0 0,-1 0 0 0 0,75-13 0 0 0,-80 10-58 0 0,-1 2-1 0 0,39 2 1 0 0,37 0-87 0 0,90-13 129 0 0,-164 10 16 0 0,19-2 0 0 0,-6-3 25 0 0,51-2-1 0 0,-54 6 24 0 0,68-12-1 0 0,-99 12-25 0 0,-1 2 0 0 0,1 0-1 0 0,0 1 1 0 0,16 1 0 0 0,-14 0-5 0 0,0-1 0 0 0,23-3 0 0 0,75-5-169 0 0,-108 8 142 0 0,1 0 0 0 0,-1 1 0 0 0,0-1 0 0 0,9 3 0 0 0,-10-2 6 0 0,0 0-1 0 0,-1 0 1 0 0,1-1 0 0 0,0 0 0 0 0,0 1 0 0 0,6-2-1 0 0,22-4 5 0 0,67-2 0 0 0,-93 7 0 0 0,0-1 0 0 0,0 0 0 0 0,0-1 0 0 0,-1 1 0 0 0,1-1 0 0 0,12-6 0 0 0,13-3 0 0 0,-4 1 0 0 0,-21 7 0 0 0,0 0 0 0 0,1 1 0 0 0,-1-1 0 0 0,14-1 0 0 0,99 4 124 0 0,-53-8-37 0 0,-29 6-56 0 0,-31 2-27 0 0,-1 0-1 0 0,0 0 1 0 0,1 0 0 0 0,-1-1 0 0 0,10-3-1 0 0,-13 4-3 0 0,0-1 0 0 0,1 1 0 0 0,-1-1 0 0 0,0 1 0 0 0,0 0 0 0 0,1 0 0 0 0,-1 1 0 0 0,3 0 0 0 0,-2-1 0 0 0,-1 1 0 0 0,0-1 0 0 0,0 0 0 0 0,0 0 0 0 0,0 0 0 0 0,0 0 0 0 0,6-2 0 0 0,-3 0 0 0 0,-1 0 0 0 0,0-1 0 0 0,0 0 0 0 0,0 0 0 0 0,5-4 0 0 0,-7 4 0 0 0,1 0 0 0 0,-1 1 0 0 0,1 0 0 0 0,-1 0 0 0 0,1 0 0 0 0,0 0 0 0 0,0 1 0 0 0,0-1 0 0 0,7-1 0 0 0,16-1 0 0 0,30-2 0 0 0,-55 6 3 0 0,0 0 0 0 0,0 0 0 0 0,0-1 0 0 0,0 1 0 0 0,0-1 0 0 0,0 1-1 0 0,-1-1 1 0 0,1 0 0 0 0,0 0 0 0 0,0 0 0 0 0,-1 0 0 0 0,3-1 0 0 0,12-6 39 0 0,-13 7-34 0 0,-1 0 0 0 0,0 0-1 0 0,0 0 1 0 0,0 0 0 0 0,-1 0 0 0 0,1 0-1 0 0,0-1 1 0 0,0 1 0 0 0,-1 0-1 0 0,1-1 1 0 0,0 0 0 0 0,-1 1-1 0 0,0-1 1 0 0,1 0 0 0 0,-1 0 0 0 0,0 1-1 0 0,0-1 1 0 0,2-4 0 0 0,-2 3-9 0 0,0 1 1 0 0,1-1 0 0 0,-1 1 0 0 0,1-1 0 0 0,-1 1-1 0 0,1 0 1 0 0,0 0 0 0 0,0 0 0 0 0,0 0 0 0 0,0 0 0 0 0,5-3-1 0 0,95-58 1 0 0,-68 43 1 0 0,-14 10 1 0 0,0-2 0 0 0,-1 0 0 0 0,0-1 0 0 0,29-27 0 0 0,-43 34 4 0 0,-2 1 1 0 0,1-1 0 0 0,-1 0-1 0 0,1 0 1 0 0,-2 0-1 0 0,1 0 1 0 0,3-11-1 0 0,3-8 49 0 0,-2 2-9 0 0,0-1 1 0 0,-2 1 0 0 0,0-1-1 0 0,-2 0 1 0 0,1-30 0 0 0,-1 12 19 0 0,-2 26-77 0 0,-1 0 0 0 0,-1 0-1 0 0,-4-18 1 0 0,1 5-93 0 0,4 27-8 0 0,0 0 0 0 0,0 0 0 0 0,0 0 0 0 0,-1 0 0 0 0,1 0 0 0 0,-1 1 0 0 0,1-1 0 0 0,-1 0 0 0 0,0 0 0 0 0,0 0 0 0 0,0 1 0 0 0,0-1 0 0 0,0 0 0 0 0,0 1 0 0 0,0-1 0 0 0,0 1 0 0 0,-1-1 0 0 0,-2-1 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49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68 108 2304 0 0,'-2'0'167'0'0,"-1"0"149"0"0,0 0 1 0 0,0-1 0 0 0,0 1-1 0 0,0-1 1 0 0,0 1 0 0 0,0-1-1 0 0,0 0 1 0 0,0 0 0 0 0,1 0-1 0 0,-1-1 1 0 0,0 1-1 0 0,1-1 1 0 0,-1 1 0 0 0,1-1-1 0 0,-1 0 1 0 0,1 0 0 0 0,0 0-1 0 0,0 0 1 0 0,0-1 0 0 0,0 1-1 0 0,0 0 1 0 0,1-1 0 0 0,-1 1-1 0 0,1-1 1 0 0,-3-5 1302 0 0,40-19 587 0 0,-33 25-2128 0 0,0 0 1 0 0,0 0-1 0 0,0 1 1 0 0,0-1-1 0 0,0 1 1 0 0,0-1-1 0 0,1 1 1 0 0,-1 0-1 0 0,0 0 1 0 0,1 0-1 0 0,-1 1 1 0 0,1-1-1 0 0,-1 1 1 0 0,5 0-1 0 0,22-6 323 0 0,-21 3-303 0 0,-1 1 0 0 0,0 0-1 0 0,1 0 1 0 0,0 0 0 0 0,-1 1-1 0 0,1 0 1 0 0,0 1-1 0 0,-1 0 1 0 0,1 0 0 0 0,0 1-1 0 0,-1 0 1 0 0,1 1 0 0 0,0 0-1 0 0,-1 0 1 0 0,11 5 0 0 0,35 14 387 0 0,-39-16-339 0 0,0 0 1 0 0,15 9-1 0 0,96 44 208 0 0,-104-47-297 0 0,-7-3-7 0 0,0 0 0 0 0,0-1 0 0 0,33 9-1 0 0,-30-11 8 0 0,-1 1-1 0 0,1 1 0 0 0,-1 1 0 0 0,18 11 0 0 0,11 4 79 0 0,39 22 201 0 0,12 6 78 0 0,-44-24-336 0 0,0 2 1 0 0,-2 3 0 0 0,47 38-1 0 0,-21-17-78 0 0,-68-46 5 0 0,1-1 1 0 0,-1 0-1 0 0,17 7 0 0 0,-16-9 13 0 0,1 2 0 0 0,17 12 0 0 0,57 36 99 0 0,-57-41-90 0 0,-25-12-24 0 0,0 0 0 0 0,0 0 1 0 0,-1 1-1 0 0,1-1 1 0 0,0 0-1 0 0,-1 1 1 0 0,1 0-1 0 0,-1-1 0 0 0,0 1 1 0 0,5 4-1 0 0,12 14 41 0 0,45 35 0 0 0,-52-45-5 0 0,-1 1 0 0 0,-1 0 0 0 0,0 1 0 0 0,15 23 0 0 0,-13-18-26 0 0,9 21 69 0 0,-18-31-50 0 0,1 0 1 0 0,-1 0 0 0 0,1-1 0 0 0,1 0 0 0 0,8 11 0 0 0,13 19 220 0 0,-8-20-168 0 0,-10-14-65 0 0,-8-2-17 0 0,1 0 0 0 0,-1 1 0 0 0,0-1 0 0 0,1 0 0 0 0,-1 0 0 0 0,1 0 0 0 0,-1 0 1 0 0,1 0-1 0 0,-1 1 0 0 0,0-1 0 0 0,1 0 0 0 0,-1 0 0 0 0,0 1 0 0 0,1-1 0 0 0,-1 0 1 0 0,0 1-1 0 0,1-1 0 0 0,-1 0 0 0 0,0 1 0 0 0,0-1 0 0 0,1 0 0 0 0,-1 1 0 0 0,0-1 0 0 0,0 1 1 0 0,0-1-1 0 0,1 1 0 0 0,-1-1 0 0 0,0 0 0 0 0,0 1 0 0 0,0-1 0 0 0,0 2 0 0 0,13 17-421 0 0,-1-4-5865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50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7 450 9728 0 0,'-7'31'1712'0'0,"9"-30"-987"0"0,1 0-563 0 0,0 1-1 0 0,0-1 1 0 0,-1 1 0 0 0,1 0-1 0 0,0 0 1 0 0,-1 0 0 0 0,0 0 0 0 0,1 0-1 0 0,-1 0 1 0 0,0 1 0 0 0,0-1-1 0 0,2 6 1 0 0,-1-5-24 0 0,-1 1 1 0 0,1-1-1 0 0,0 1 0 0 0,0-1 0 0 0,0 0 1 0 0,0 0-1 0 0,0 0 0 0 0,5 2 1 0 0,6 4 263 0 0,-1 0-1 0 0,-1 1 1 0 0,1 0 0 0 0,10 12 0 0 0,-9-8-125 0 0,0-1 0 0 0,30 20-1 0 0,32 30 252 0 0,-61-51-355 0 0,1 1-1 0 0,-2 1 1 0 0,17 20-1 0 0,-21-22-77 0 0,-1-1 0 0 0,2 0 0 0 0,-1-1-1 0 0,1 0 1 0 0,1-1 0 0 0,0 0 0 0 0,19 10-1 0 0,-2-3 77 0 0,22 8 98 0 0,-42-20-219 0 0,1-2 0 0 0,-1 1 0 0 0,21 2-1 0 0,-29-5-22 0 0,1 1 0 0 0,0-1-1 0 0,0 0 1 0 0,-1 0 0 0 0,1 0-1 0 0,0 0 1 0 0,0 0 0 0 0,-1 0 0 0 0,1-1-1 0 0,0 1 1 0 0,-1-1 0 0 0,1 1-1 0 0,0-1 1 0 0,-1 1 0 0 0,1-1-1 0 0,0 0 1 0 0,-1 0 0 0 0,1 0 0 0 0,-1 0-1 0 0,0 0 1 0 0,1 0 0 0 0,-1 0-1 0 0,0 0 1 0 0,0-1 0 0 0,1 1 0 0 0,-1 0-1 0 0,0-1 1 0 0,0 1 0 0 0,1-4-1 0 0,-2 4-12 0 0,1-1-1 0 0,0 1 0 0 0,0-1 0 0 0,0 1 1 0 0,0 0-1 0 0,0-1 0 0 0,0 1 0 0 0,0 0 1 0 0,0 0-1 0 0,0 0 0 0 0,1 0 0 0 0,1-2 1 0 0,-1 2-10 0 0,-1 1 0 0 0,0-1 0 0 0,1 0 1 0 0,-1-1-1 0 0,0 1 0 0 0,0 0 0 0 0,0 0 0 0 0,0 0 1 0 0,0-1-1 0 0,0 1 0 0 0,0 0 0 0 0,0-1 0 0 0,0 1 1 0 0,-1-1-1 0 0,1 1 0 0 0,0-1 0 0 0,0-2 0 0 0,7-76 307 0 0,-4-137 0 0 0,-4 144-231 0 0,-4-1-43 0 0,2 49-22 0 0,0 1 0 0 0,4-40 0 0 0,1 45-15 0 0,10-32 0 0 0,-12 48 0 0 0,3-38 4 0 0,-1 1-24 0 0,1 21-32 0 0,-1 9-3 0 0,-1-1 0 0 0,0 0 0 0 0,0-14 0 0 0,3-44-2617 0 0,-5 46 1240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5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1032 12 6448 0 0,'0'0'297'0'0,"-2"0"-9"0"0,-10-4-14 0 0,-1 2 1 0 0,0-1-1 0 0,0 2 0 0 0,0 0 1 0 0,-19 0-1 0 0,-68 9 2941 0 0,94-7-3101 0 0,-2 0 72 0 0,0 0 0 0 0,0 1 0 0 0,0 0 0 0 0,0 1 0 0 0,1 0 1 0 0,-1 0-1 0 0,-7 5 0 0 0,-48 34 784 0 0,46-29-705 0 0,-1-1 0 0 0,-22 11 0 0 0,-69 31 281 0 0,105-51-561 0 0,0-1 0 0 0,-1 1 0 0 0,1-1 0 0 0,0 2 0 0 0,0-1 0 0 0,-4 5 0 0 0,5-5 2 0 0,-1 0 1 0 0,1 0 0 0 0,-1 0-1 0 0,0 0 1 0 0,0-1 0 0 0,0 1-1 0 0,0-1 1 0 0,-6 3 0 0 0,-4-1 23 0 0,11-3 0 0 0,-1 0 0 0 0,1 0-1 0 0,-1 0 1 0 0,1 0 0 0 0,0 1-1 0 0,0-1 1 0 0,0 1 0 0 0,0 0-1 0 0,0 0 1 0 0,-4 3 0 0 0,-35 37 164 0 0,33-34-182 0 0,0 0 1 0 0,1 1 0 0 0,1 0-1 0 0,-1 0 1 0 0,2 1 0 0 0,-1 0 0 0 0,-5 12-1 0 0,-13 17-14 0 0,8-12 48 0 0,1 1 1 0 0,1 1-1 0 0,1 0 1 0 0,-15 49 0 0 0,-26 129 190 0 0,32-112-170 0 0,-18 46 146 0 0,18-44-34 0 0,21-91-158 0 0,-2 23 15 0 0,-2 30 1 0 0,4-30 0 0 0,1-15-22 0 0,-1-3 17 0 0,1 0 0 0 0,1 0 0 0 0,0 1 0 0 0,0-1 0 0 0,1 0 0 0 0,1 0 0 0 0,0 1 0 0 0,0-1 0 0 0,1 0 0 0 0,7 17-1 0 0,-9-25-346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53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5528 0 0,'0'0'422'0'0,"1"3"-276"0"0,17 28 1254 0 0,-13-24-989 0 0,-1 0-1 0 0,0 0 1 0 0,-1 1-1 0 0,5 11 1 0 0,10 22 1475 0 0,-14-32-1478 0 0,0-1 1 0 0,-1 0-1 0 0,5 16 0 0 0,-7-20-330 0 0,4 15 145 0 0,-5-19-213 0 0,0 1 1 0 0,0-1-1 0 0,0 0 0 0 0,0 1 0 0 0,0-1 1 0 0,0 0-1 0 0,0 1 0 0 0,1-1 0 0 0,-1 0 1 0 0,0 1-1 0 0,0-1 0 0 0,0 0 0 0 0,1 1 1 0 0,-1-1-1 0 0,0 0 0 0 0,0 1 1 0 0,1-1-1 0 0,-1 0 0 0 0,0 0 0 0 0,1 1 1 0 0,-1-1-1 0 0,0 0 0 0 0,1 0 0 0 0,-1 0 1 0 0,0 0-1 0 0,1 1 0 0 0,-1-1 0 0 0,0 0 1 0 0,1 0-1 0 0,-1 0 0 0 0,1 0 0 0 0,-1 0 1 0 0,0 0-1 0 0,1 0 0 0 0,-1 0 1 0 0,0 0-1 0 0,1 0 0 0 0,-1 0 0 0 0,1 0 1 0 0,3-3 135 0 0,3 1 86 0 0,1 18-46 0 0,26 116 634 0 0,11 36 606 0 0,-11-65-1137 0 0,-25-77-271 0 0,-6-16-18 0 0,1-1-1 0 0,0 1 1 0 0,8 14-1 0 0,-5-12 71 0 0,6 11 271 0 0,-12-22-326 0 0,0 0-1 0 0,0-1 0 0 0,-1 1 0 0 0,1 0 0 0 0,0-1 0 0 0,0 1 0 0 0,0-1 0 0 0,-1 1 1 0 0,1-1-1 0 0,0 1 0 0 0,0-1 0 0 0,0 1 0 0 0,0-1 0 0 0,0 0 0 0 0,0 0 1 0 0,0 0-1 0 0,0 1 0 0 0,0-1 0 0 0,0 0 0 0 0,0 0 0 0 0,0 0 0 0 0,2-1 0 0 0,13 1 256 0 0,-15 0-260 0 0,1 0 1 0 0,-1 1-1 0 0,1-1 0 0 0,-1 0 0 0 0,1 0 1 0 0,-1 0-1 0 0,0-1 0 0 0,1 1 1 0 0,-1 0-1 0 0,1-1 0 0 0,-1 1 0 0 0,1 0 1 0 0,-1-1-1 0 0,0 0 0 0 0,1 1 1 0 0,-1-1-1 0 0,1-1 0 0 0,19-16 103 0 0,-2 2-57 0 0,-1-1-1 0 0,31-39 0 0 0,31-55-57 0 0,-19 39-1354 0 0,-42 47-4739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55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3991 2336 4144 0 0,'0'0'319'0'0,"-12"-14"-57"0"0,5 0 608 0 0,4 8-186 0 0,-1 0 0 0 0,1 0 0 0 0,1-1 0 0 0,-4-11-1 0 0,0-1-117 0 0,0-1-1 0 0,-10-19 1 0 0,8 21-203 0 0,0-1 1 0 0,-8-33-1 0 0,7 12 492 0 0,-16-41 1 0 0,11 31-274 0 0,11 38-453 0 0,1 1 0 0 0,-2-1-1 0 0,0 1 1 0 0,0 0 0 0 0,-1 0-1 0 0,0 0 1 0 0,-11-16 0 0 0,2 6 97 0 0,0 0 1 0 0,-19-42-1 0 0,10 18-5 0 0,19 39-180 0 0,0-1 0 0 0,0 1 1 0 0,1-1-1 0 0,0 0 0 0 0,1 0 1 0 0,-1 0-1 0 0,1 0 0 0 0,1 0 1 0 0,-1 0-1 0 0,1-1 0 0 0,0-9 0 0 0,1 11-9 0 0,-1-1-1 0 0,0 1 0 0 0,0 0 0 0 0,0 0 1 0 0,-1 0-1 0 0,0 0 0 0 0,0 0 0 0 0,0 0 1 0 0,-1 1-1 0 0,0-1 0 0 0,-4-5 0 0 0,-5-7 145 0 0,-29-30-1 0 0,8 10 51 0 0,9 9-87 0 0,12 15 4 0 0,-17-24-1 0 0,-29-40 198 0 0,35 48-281 0 0,-22-36 0 0 0,-53-104 305 0 0,85 148-299 0 0,-1 2 1 0 0,-27-31-1 0 0,6 9 53 0 0,32 37-97 0 0,-84-101 257 0 0,69 90-212 0 0,-31-22 1 0 0,25 20-37 0 0,5 5 17 0 0,0 1 0 0 0,-38-17 0 0 0,0 1 6 0 0,30 14-53 0 0,22 12 0 0 0,-1-1 0 0 0,1 1 0 0 0,0-1 0 0 0,0 0 0 0 0,1 0 0 0 0,-1 0 0 0 0,0-1 0 0 0,1 0 0 0 0,0 0 0 0 0,-4-5 0 0 0,-1-2 11 0 0,-1 0-1 0 0,-1 0 1 0 0,-11-9-1 0 0,-1 0 15 0 0,8 7 25 0 0,-28-18 1 0 0,0-1 64 0 0,-61-38 114 0 0,63 39-174 0 0,-2 2 0 0 0,-58-29 0 0 0,69 40-38 0 0,8 6 29 0 0,-1 0 0 0 0,0 2 0 0 0,0 1 0 0 0,-52-12 0 0 0,35 7-31 0 0,32 10 4 0 0,-1 0 0 0 0,-17-4 0 0 0,4 4-4 0 0,-2 0 5 0 0,0-2 1 0 0,-49-16-1 0 0,65 18-8 0 0,0 2 0 0 0,1-1 0 0 0,-12-1-1 0 0,-12-2 14 0 0,8 1 36 0 0,-1 1 1 0 0,1 2-1 0 0,-1 0 0 0 0,0 2 0 0 0,0 1 0 0 0,-27 4 0 0 0,48-5-57 0 0,-23 1 91 0 0,-31-3 0 0 0,2 0-2 0 0,42 1-80 0 0,0 1 0 0 0,0 1 0 0 0,0 0 0 0 0,0 1 0 0 0,1 1 0 0 0,-1 0 0 0 0,-22 8 0 0 0,20-5 5 0 0,0-1 0 0 0,0-1 0 0 0,0-1 0 0 0,-22 2 0 0 0,17-3-2 0 0,1 1-1 0 0,-28 8 1 0 0,-59 16 56 0 0,89-21-34 0 0,9-3-24 0 0,0 0 0 0 0,1 1 0 0 0,-1 0 0 0 0,1 0-1 0 0,-1 1 1 0 0,-11 9 0 0 0,13-9 30 0 0,0 0 0 0 0,-1-1 1 0 0,0 0-1 0 0,0 0 0 0 0,-13 3 0 0 0,-27 11 40 0 0,-52 26-164 0 0,83-36 80 0 0,0-1 0 0 0,-22 6 0 0 0,-1 1 0 0 0,13-4 0 0 0,-16 7 0 0 0,-25 13 92 0 0,53-24-58 0 0,0 0 0 0 0,1 1 0 0 0,0 1 0 0 0,-16 11 0 0 0,-3 5 20 0 0,13-10 20 0 0,-29 27 0 0 0,45-37-69 0 0,0-1-1 0 0,0 0 1 0 0,0 0-1 0 0,0 0 1 0 0,-1-1-1 0 0,1 0 1 0 0,-7 3-1 0 0,4-3 2 0 0,1 1-1 0 0,0 0 1 0 0,0 0 0 0 0,-8 6-1 0 0,-11 10-26 0 0,24-17-83 0 0,-12-7-123 0 0,-24-2-984 0 0,34 7 974 0 0,-18-4-1259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0:56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1 9848 0 0,'0'1'79'0'0,"0"0"0"0"0,1 1 1 0 0,-1-1-1 0 0,0 0 0 0 0,0 0 1 0 0,0 1-1 0 0,-1-1 0 0 0,1 0 1 0 0,0 0-1 0 0,0 1 0 0 0,-1-1 1 0 0,1 0-1 0 0,-1 0 0 0 0,1 0 1 0 0,-1 0-1 0 0,1 0 0 0 0,-1 1 1 0 0,0-1-1 0 0,1 0 0 0 0,-2 1 1 0 0,-3 6 262 0 0,4-6-275 0 0,0-1 0 0 0,1 0 1 0 0,-1 0-1 0 0,0 1 0 0 0,0-1 1 0 0,0 0-1 0 0,0 0 0 0 0,0 0 1 0 0,0 0-1 0 0,0 0 0 0 0,0-1 0 0 0,0 1 1 0 0,0 0-1 0 0,-1 0 0 0 0,1-1 1 0 0,-3 2-1 0 0,-5 3 102 0 0,-30 53 1003 0 0,36-56-1076 0 0,1 1-1 0 0,0 0 1 0 0,0-1 0 0 0,0 1 0 0 0,0 0-1 0 0,0 0 1 0 0,0 1 0 0 0,1-1-1 0 0,0 0 1 0 0,-1 1 0 0 0,1-1 0 0 0,0 0-1 0 0,1 1 1 0 0,-1-1 0 0 0,1 1 0 0 0,-1-1-1 0 0,1 1 1 0 0,0 0 0 0 0,1 5 0 0 0,-1-3 6 0 0,1-1 1 0 0,-2 1 0 0 0,1-1 0 0 0,-1 1 0 0 0,0-1 0 0 0,0 0 0 0 0,0 1 0 0 0,-1-1 0 0 0,1 0 0 0 0,-1 0 0 0 0,-1 0 0 0 0,1 0 0 0 0,-6 8 0 0 0,-5 7 255 0 0,-28 32 1 0 0,28-37-235 0 0,-10 12-16 0 0,-1 0 1 0 0,-2-2-1 0 0,0-1 0 0 0,-40 27 0 0 0,36-23-58 0 0,25-22-30 0 0,-1 0 0 0 0,1-1-1 0 0,-1 0 1 0 0,0 0 0 0 0,-8 3-1 0 0,11-7 4 0 0,-3 1 5 0 0,-4 13 9 0 0,7-12-36 0 0,3-2 2 0 0,-1-1 0 0 0,0 1-1 0 0,1 0 1 0 0,-1-1-1 0 0,1 1 1 0 0,-1 0 0 0 0,1-1-1 0 0,-1 1 1 0 0,1 0 0 0 0,-1 0-1 0 0,1 0 1 0 0,0 0-1 0 0,-1-1 1 0 0,1 1 0 0 0,0 0-1 0 0,0 0 1 0 0,0 0-1 0 0,0 0 1 0 0,0 1 0 0 0,0 1 9 0 0,0 0 1 0 0,0 0-1 0 0,0 0 1 0 0,0-1 0 0 0,1 1-1 0 0,0 0 1 0 0,-1-1-1 0 0,1 1 1 0 0,2 4-1 0 0,0 2 65 0 0,-2-6 53 0 0,1-3 4 0 0,1 2-121 0 0,-1-1 0 0 0,1 0 0 0 0,-1 1-1 0 0,0-1 1 0 0,1 1 0 0 0,-1 0-1 0 0,3 2 1 0 0,21 15 21 0 0,-19-15-50 0 0,0-1 0 0 0,-1 0 1 0 0,2 0-1 0 0,-1 0 0 0 0,0-1 0 0 0,1 0 0 0 0,-1 0 0 0 0,1-1 0 0 0,-1 0 0 0 0,1-1 0 0 0,-1 1 0 0 0,11-2 0 0 0,10 0-47 0 0,-22 1 49 0 0,-4 0-23 0 0,34 8 34 0 0,-23-4 79 0 0,0 0 0 0 0,0 1 0 0 0,-1 0 0 0 0,23 13 0 0 0,-20-10-34 0 0,0 0 0 0 0,0-1 0 0 0,0-1 1 0 0,20 5-1 0 0,-15-5 8 0 0,-2 0 0 0 0,32 15 0 0 0,-33-13 26 0 0,1-1 0 0 0,0 0 0 0 0,32 7-1 0 0,5 0 86 0 0,-40-10-110 0 0,0 0 0 0 0,-1-1 0 0 0,1 0 0 0 0,24 0 0 0 0,-6 2-201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25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11720 0 0,'0'0'1590'0'0,"2"1"-1244"0"0,25 15 876 0 0,-6-12-741 0 0,-12-4-407 0 0,30 5-10 0 0,-27-4-36 0 0,0 1-1 0 0,-1 0 1 0 0,22 6 0 0 0,-22-5-28 0 0,0 0 0 0 0,0-1 0 0 0,0-1 0 0 0,0 1 0 0 0,15-1 0 0 0,17 2 0 0 0,-11 1-1083 0 0,0-2 0 0 0,0-1 1 0 0,45-4-1 0 0,-38-2-3770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1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499 781 4144 0 0,'0'0'825'0'0,"-1"-3"-399"0"0,-5-17 3283 0 0,8 23-3256 0 0,-1-2-420 0 0,1 0 0 0 0,-1 0 0 0 0,0-1 0 0 0,0 1 0 0 0,1 0 0 0 0,-1 0 1 0 0,1 0-1 0 0,-1-1 0 0 0,0 1 0 0 0,1-1 0 0 0,-1 1 0 0 0,1-1 0 0 0,-1 0 0 0 0,1 0 0 0 0,0 1 0 0 0,-1-1 0 0 0,1 0 0 0 0,-1 0 0 0 0,1 0 1 0 0,-1-1-1 0 0,1 1 0 0 0,-1 0 0 0 0,1-1 0 0 0,1 0 0 0 0,0 1-31 0 0,27-10 366 0 0,-27 8-331 0 0,-1 1 0 0 0,1 0 0 0 0,-1 0-1 0 0,1 0 1 0 0,0 0 0 0 0,0 0 0 0 0,0 0-1 0 0,-1 1 1 0 0,1-1 0 0 0,0 1 0 0 0,0 0-1 0 0,0 0 1 0 0,0 0 0 0 0,0 0 0 0 0,3 1-1 0 0,-2 0-8 0 0,0-1 0 0 0,0 0 0 0 0,0 0 0 0 0,0 0 0 0 0,0 0 0 0 0,0-1 0 0 0,6-1 0 0 0,-7 2-13 0 0,-1-1-1 0 0,1 0 0 0 0,0 1 1 0 0,0-1-1 0 0,0 1 0 0 0,0 0 0 0 0,-1 0 1 0 0,1 0-1 0 0,0 0 0 0 0,0 0 1 0 0,0 1-1 0 0,0 0 0 0 0,-1-1 0 0 0,1 1 1 0 0,0 0-1 0 0,-1 0 0 0 0,5 2 1 0 0,0 3-20 0 0,-7-5 2 0 0,1 0 0 0 0,0 0 0 0 0,0 0 0 0 0,0 0 1 0 0,0 0-1 0 0,0 0 0 0 0,0-1 0 0 0,1 1 1 0 0,-1 0-1 0 0,0-1 0 0 0,0 1 0 0 0,0-1 0 0 0,1 1 1 0 0,-1-1-1 0 0,0 1 0 0 0,1-1 0 0 0,-1 0 1 0 0,0 0-1 0 0,1 0 0 0 0,-1 0 0 0 0,0 0 1 0 0,1 0-1 0 0,-1 0 0 0 0,0 0 0 0 0,1 0 0 0 0,1-1 1 0 0,40-22 79 0 0,-36 20-33 0 0,0 0 0 0 0,0-1 0 0 0,0 0 0 0 0,-1 0-1 0 0,1 0 1 0 0,10-10 0 0 0,15-10 156 0 0,-22 17-77 0 0,0-1 1 0 0,0 0-1 0 0,9-10 1 0 0,6-6 238 0 0,-17 16-272 0 0,0 0 1 0 0,-1-1-1 0 0,0 1 1 0 0,-1-2-1 0 0,1 1 1 0 0,-2-1 0 0 0,6-10-1 0 0,27-77 383 0 0,-29 70-390 0 0,-5 15-15 0 0,-1 0 0 0 0,3-23 0 0 0,0-3 48 0 0,-4 32-102 0 0,-2-1 1 0 0,1 0-1 0 0,-1 1 1 0 0,0-10-1 0 0,-1 10-12 0 0,1 1-1 0 0,0-1 0 0 0,1 1 1 0 0,-1-1-1 0 0,1 0 1 0 0,2-7-1 0 0,-2 10 12 0 0,-1-1-1 0 0,1 1 0 0 0,-1-1 1 0 0,0 0-1 0 0,0 1 0 0 0,0-1 1 0 0,0 1-1 0 0,0-1 0 0 0,-1 1 1 0 0,0-1-1 0 0,-1-5 0 0 0,-3-21 86 0 0,4 22-63 0 0,1 0 0 0 0,-2 0 0 0 0,1 0 0 0 0,-1 0 1 0 0,-1 1-1 0 0,1-1 0 0 0,-1 1 0 0 0,-1-1 0 0 0,-7-12 1 0 0,7 15-27 0 0,0 0 0 0 0,-1 1 1 0 0,0-1-1 0 0,0 1 0 0 0,0 0 1 0 0,0 0-1 0 0,-12-6 0 0 0,-1 5 59 0 0,-4-2 30 0 0,21 6-94 0 0,1 0 0 0 0,-1 1 1 0 0,0-1-1 0 0,0 1 1 0 0,1-1-1 0 0,-1 1 0 0 0,0-1 1 0 0,0 1-1 0 0,0-1 1 0 0,0 1-1 0 0,0 0 1 0 0,1 0-1 0 0,-1-1 0 0 0,0 1 1 0 0,0 0-1 0 0,0 0 1 0 0,0 0-1 0 0,-1 0 1 0 0,-2 1 2 0 0,0 1 1 0 0,1-1-1 0 0,-1 1 1 0 0,1 0-1 0 0,-1 0 1 0 0,1 0-1 0 0,-4 4 1 0 0,-10 5 35 0 0,15-10-28 0 0,-1 0 0 0 0,1 1 0 0 0,-1 0 1 0 0,1-1-1 0 0,0 1 0 0 0,-1 0 0 0 0,1 0 0 0 0,0 0 1 0 0,0 1-1 0 0,1-1 0 0 0,-1 0 0 0 0,0 1 0 0 0,-2 4 1 0 0,-45 91 48 0 0,37-74-66 0 0,-14 42 1 0 0,5-14 57 0 0,15-37-31 0 0,1 1 0 0 0,1 0 0 0 0,0 0 0 0 0,-3 27 1 0 0,4-23-1 0 0,0 0 1 0 0,-8 25-1 0 0,9-39-25 0 0,0 1 0 0 0,1 0 0 0 0,0 0 0 0 0,1 0 0 0 0,0 0 0 0 0,0 8 0 0 0,0 15 0 0 0,-6 177 136 0 0,-1-77-72 0 0,-12 85-49 0 0,-9 51 304 0 0,4-159-151 0 0,12-57-70 0 0,10-41-73 0 0,1-5-12 0 0,1-1 0 0 0,-1 0 0 0 0,0 0 0 0 0,1 0 0 0 0,-2 1-1 0 0,1-1 1 0 0,0 0 0 0 0,-1-1 0 0 0,1 1 0 0 0,-1 0 0 0 0,0 0 0 0 0,-2 2-1 0 0,-1 1 18 0 0,1-1-1 0 0,0 1 0 0 0,0 0 0 0 0,0 0 0 0 0,-2 8 1 0 0,4-12-22 0 0,2 0-1 0 0,-1-1-1 0 0,0 0 1 0 0,1 0-1 0 0,-1 0 1 0 0,0 1-1 0 0,0-1 1 0 0,0 0-1 0 0,1 0 0 0 0,-1 0 1 0 0,0 0-1 0 0,-1-1 1 0 0,1 1-1 0 0,0 0 1 0 0,0 0-1 0 0,0-1 0 0 0,0 1 1 0 0,-1 0-1 0 0,1-1 1 0 0,0 1-1 0 0,0-1 1 0 0,-1 0-1 0 0,1 1 0 0 0,0-1 1 0 0,-2 0-1 0 0,-20 7 83 0 0,-17 15-10 0 0,0 1 1 0 0,-48 38-1 0 0,77-52-64 0 0,-1-1 0 0 0,0 0 0 0 0,0-1 0 0 0,-1 0 0 0 0,0 0 0 0 0,0-2 0 0 0,0 0 0 0 0,-1 0 0 0 0,0-1 0 0 0,-23 3-1 0 0,32-6-6 0 0,-1-1-1 0 0,1 0 0 0 0,-1-1 1 0 0,1 1-1 0 0,0-1 0 0 0,-1 0 1 0 0,1 0-1 0 0,0-1 0 0 0,0 0 1 0 0,0 1-1 0 0,-8-6 0 0 0,2 2 1 0 0,1-2-1 0 0,0 1 0 0 0,1-1 0 0 0,-10-9 0 0 0,14 10-14 0 0,1 0 0 0 0,0 0 0 0 0,-1-1 0 0 0,2 0 0 0 0,-1 1 0 0 0,1-1 0 0 0,0 0 0 0 0,1-1 0 0 0,0 1 0 0 0,-2-8-1 0 0,0 1 14 0 0,3 13-5 0 0,1 0-1 0 0,0 0 0 0 0,-1 0 0 0 0,1 1 1 0 0,-1-1-1 0 0,1 0 0 0 0,0 0 0 0 0,0 0 0 0 0,-1 0 1 0 0,1 0-1 0 0,0 1 0 0 0,0-1 0 0 0,0 0 1 0 0,0 0-1 0 0,0 0 0 0 0,0 0 0 0 0,0 0 0 0 0,1 0 1 0 0,-1 0-1 0 0,0 0 0 0 0,0 1 0 0 0,1-1 0 0 0,-1 0 1 0 0,0 0-1 0 0,1 0 0 0 0,0 0 0 0 0,8-19-83 0 0,5 24 16 0 0,-13-4 67 0 0,0 0 0 0 0,0 0 0 0 0,0-1 0 0 0,0 1 0 0 0,0 0 0 0 0,0-1 0 0 0,0 1 0 0 0,0-1 0 0 0,0 1 0 0 0,0-1 0 0 0,0 1 0 0 0,0-1 0 0 0,-1 0 0 0 0,1 1 0 0 0,0-1 0 0 0,0 0 0 0 0,-1 0 0 0 0,2-1 0 0 0,12-21 0 0 0,-3 6 0 0 0,24-24-64 0 0,-33 40 63 0 0,0-1 0 0 0,0 0 0 0 0,1 0-1 0 0,-1 1 1 0 0,1-1 0 0 0,0 1-1 0 0,5-2 1 0 0,17-11-20 0 0,-24 14 21 0 0,0 0-1 0 0,-1-1 0 0 0,1 1 1 0 0,-1-1-1 0 0,1 1 0 0 0,-1-1 1 0 0,0 1-1 0 0,1-1 0 0 0,-1 1 1 0 0,0-1-1 0 0,1 1 0 0 0,-1-1 1 0 0,0 0-1 0 0,1 1 0 0 0,-1-1 1 0 0,0 1-1 0 0,0-1 0 0 0,0 0 1 0 0,0 1-1 0 0,0-1 0 0 0,0 0 1 0 0,0 1-1 0 0,0-1 0 0 0,0 0 1 0 0,0 1-1 0 0,0-1 0 0 0,0 0 1 0 0,0 1-1 0 0,0-1 0 0 0,0 0 0 0 0,-1 1 1 0 0,0-2-1 0 0,2 2 1 0 0,-1 1 0 0 0,0-1 0 0 0,0 1-1 0 0,0-1 1 0 0,0 0 0 0 0,0 1 0 0 0,0-1-1 0 0,1 0 1 0 0,-1 1 0 0 0,0-1 0 0 0,0 0 0 0 0,1 1-1 0 0,-1-1 1 0 0,0 0 0 0 0,1 1 0 0 0,-1-1 0 0 0,0 0-1 0 0,0 0 1 0 0,1 1 0 0 0,-1-1 0 0 0,1 0 0 0 0,-1 0-1 0 0,0 0 1 0 0,1 0 0 0 0,-1 1 0 0 0,0-1 0 0 0,1 0-1 0 0,-1 0 1 0 0,1 0 0 0 0,-1 0 0 0 0,0 0 0 0 0,1 0-1 0 0,-1 0 1 0 0,1 0 0 0 0,-1 0 0 0 0,0 0 0 0 0,1 0-1 0 0,-1 0 1 0 0,1 0 0 0 0,-1-1 0 0 0,0 1 0 0 0,1 0-1 0 0,-1 0 1 0 0,1 0 0 0 0,-1-1 0 0 0,0 1-1 0 0,1 0 1 0 0,-1 0 0 0 0,0-1 0 0 0,0 1 0 0 0,1 0-1 0 0,-1 0 1 0 0,1-1 0 0 0,-1 0 0 0 0,3 0 1 0 0,-1 0-1 0 0,1 1 0 0 0,-1-1 0 0 0,1 1 0 0 0,0-1 0 0 0,-1 1 0 0 0,1 0 0 0 0,0 0 0 0 0,-1 0 0 0 0,1 0 0 0 0,-1 0 0 0 0,1 1 0 0 0,0-1 0 0 0,-1 1 0 0 0,1 0 1 0 0,-1 0-1 0 0,1 0 0 0 0,-1 0 0 0 0,0 0 0 0 0,1 0 0 0 0,-1 1 0 0 0,0-1 0 0 0,0 1 0 0 0,3 3 0 0 0,0-2-2 0 0,-1 0-1 0 0,1-1 1 0 0,-1 1-1 0 0,9 3 1 0 0,-9-6-2 0 0,-1 1 0 0 0,0-1-1 0 0,0 0 1 0 0,0 0 0 0 0,0 0 0 0 0,0 0 0 0 0,1-1 0 0 0,-1 1 0 0 0,0-1 0 0 0,3-1 0 0 0,10-1-5 0 0,11-6 9 0 0,-25 8 0 0 0,-1 0 0 0 0,1 0 0 0 0,-1 0 0 0 0,1 0 0 0 0,-1 0 0 0 0,1 0 0 0 0,0 1 0 0 0,-1-1 0 0 0,1 1 0 0 0,0-1 0 0 0,0 1 0 0 0,-1 0 0 0 0,1 0 0 0 0,0-1 0 0 0,0 1 0 0 0,-1 1 0 0 0,1-1 0 0 0,0 0 0 0 0,0 0 0 0 0,-1 1 0 0 0,1-1 0 0 0,0 1 0 0 0,0-1 0 0 0,2 2 0 0 0,24 30 0 0 0,-25-27 0 0 0,1 0 0 0 0,0 0 0 0 0,0 0 0 0 0,0-1 0 0 0,1 0 0 0 0,-1 0 0 0 0,1 0 0 0 0,7 5 0 0 0,6-4 0 0 0,1 3 0 0 0,-18-7 0 0 0,-1 0 0 0 0,2-1 0 0 0,-1 1 0 0 0,0 0 0 0 0,0 0 0 0 0,0 0 0 0 0,0-1 0 0 0,0 1 0 0 0,1-1 0 0 0,-1 1 0 0 0,0-1 0 0 0,1 1 0 0 0,-1-1 0 0 0,0 0 0 0 0,1 1 0 0 0,-1-1 0 0 0,0 0 0 0 0,1 0 0 0 0,-1 0 0 0 0,0 0 0 0 0,1 0 0 0 0,-1-1 0 0 0,0 1 0 0 0,1 0 0 0 0,-1-1 0 0 0,0 1 0 0 0,1-1 0 0 0,-1 1 0 0 0,0-1 0 0 0,0 1 0 0 0,0-1 0 0 0,1 0 0 0 0,-1 0 0 0 0,0 0 0 0 0,0 1 0 0 0,0-1 0 0 0,1-2 0 0 0,5-2 0 0 0,-5 4 0 0 0,0 0 0 0 0,0 0 0 0 0,0 0 0 0 0,0 1 0 0 0,0-1 0 0 0,0 1 0 0 0,0-1 0 0 0,0 1 0 0 0,0 0 0 0 0,0-1 0 0 0,0 1 0 0 0,0 0 0 0 0,0 0 0 0 0,2 1 0 0 0,33 7 0 0 0,-20-4 0 0 0,17 9-21 0 0,-30-11 18 0 0,0 0-1 0 0,0 0 0 0 0,-1 0 1 0 0,1-1-1 0 0,1 1 1 0 0,-1-1-1 0 0,0 0 1 0 0,0-1-1 0 0,0 1 1 0 0,0-1-1 0 0,9 0 0 0 0,30-1 32 0 0,-33 2-23 0 0,-1-1 0 0 0,1-1 0 0 0,0 0 1 0 0,10-2-1 0 0,-14 2-15 0 0,0 0 1 0 0,0 1-1 0 0,0 0 0 0 0,0 0 1 0 0,7 1-1 0 0,-9-1 11 0 0,0 1 0 0 0,0-1 1 0 0,0 0-1 0 0,0 0 0 0 0,1 0 0 0 0,-1-1 0 0 0,0 1 0 0 0,0-1 0 0 0,0 0 1 0 0,0-1-1 0 0,0 1 0 0 0,6-3 0 0 0,-6 1 9 0 0,7-1 23 0 0,-3 7-31 0 0,-1 0 0 0 0,1 1 0 0 0,-1 0 0 0 0,10 6 0 0 0,-13-7-2 0 0,-3-2 0 0 0,0 0 0 0 0,0 0 0 0 0,0-1 0 0 0,0 1 0 0 0,1 0 0 0 0,-1-1 0 0 0,0 1 0 0 0,0-1 0 0 0,0 1 0 0 0,0-1 0 0 0,1 0 0 0 0,-1 1 0 0 0,0-1 0 0 0,0 0 0 0 0,2 0 0 0 0,0-1 0 0 0,-1 0 0 0 0,0-1 0 0 0,0 1 0 0 0,1-1 0 0 0,-1 1 0 0 0,0-1 0 0 0,0 0 0 0 0,0 0 0 0 0,-1 0 0 0 0,3-3 0 0 0,18-16 0 0 0,-18 18 2 0 0,1 1 8 0 0,-1 0 1 0 0,0 0 0 0 0,0-1 0 0 0,-1 1 0 0 0,1-1-1 0 0,-1 0 1 0 0,1-1 0 0 0,-1 1 0 0 0,0 0-1 0 0,0-1 1 0 0,0 0 0 0 0,-1 0 0 0 0,4-5-1 0 0,-6 8-4 0 0,1 0 1 0 0,-1 0-1 0 0,1 0 0 0 0,-1 0 0 0 0,1 1 0 0 0,-1-1 0 0 0,1 0 0 0 0,-1 0 0 0 0,1 0 0 0 0,0 1 0 0 0,0-1 0 0 0,-1 0 0 0 0,1 1 0 0 0,0-1 0 0 0,0 1 0 0 0,1-1 0 0 0,4-4 9 0 0,9-15-3 0 0,12-14-80 0 0,16-5 54 0 0,-40 36 16 0 0,1 0-1 0 0,-1 0 0 0 0,0-1 0 0 0,0 1 0 0 0,0-1 1 0 0,0 0-1 0 0,-1 0 0 0 0,0 0 0 0 0,1 0 0 0 0,-1 0 1 0 0,2-9-1 0 0,0-2 8 0 0,0 0 1 0 0,1-20-1 0 0,-4 24-5 0 0,1 0-1 0 0,0 0 1 0 0,1 0-1 0 0,0 0 1 0 0,6-13-1 0 0,-5 14 5 0 0,0-1-1 0 0,-1 1 1 0 0,1-1-1 0 0,-2 0 0 0 0,0 0 1 0 0,0 0-1 0 0,-1 0 0 0 0,0 0 1 0 0,-1-12-1 0 0,-2-1 23 0 0,0 0 1 0 0,-2 0-1 0 0,-6-25 0 0 0,8 41-15 0 0,-1 1-1 0 0,1 0 1 0 0,-8-13-1 0 0,-2-4 5 0 0,11 20-19 0 0,0 2 0 0 0,0-1 1 0 0,0 1-1 0 0,0 0 0 0 0,0 0 0 0 0,0 0 0 0 0,-1-1 0 0 0,1 1 0 0 0,-1 1 0 0 0,1-1 0 0 0,-1 0 0 0 0,-2-2 1 0 0,-11-12 8 0 0,-34-20 55 0 0,35 29-8 0 0,7 6-48 0 0,-21-6 16 0 0,17 10-3 0 0,1 0-13 0 0,4-2-8 0 0,0-1 0 0 0,0 1 0 0 0,0 0 0 0 0,1 0 0 0 0,-1 0 0 0 0,0 1 0 0 0,0 0 0 0 0,1 0 0 0 0,-1 0 0 0 0,-7 6 0 0 0,10-6 0 0 0,0 0 0 0 0,0 0 0 0 0,0 0 0 0 0,0 1 0 0 0,0 0 0 0 0,1-1 0 0 0,-1 1 0 0 0,1 0 0 0 0,0 0 0 0 0,0 0 0 0 0,0 0 0 0 0,0 1 0 0 0,0-1 0 0 0,1 1 0 0 0,-1-1 0 0 0,1 1 0 0 0,0-1 0 0 0,-1 8 0 0 0,-2 22-10 0 0,2 0 0 0 0,1 0 0 0 0,2 0-1 0 0,1 0 1 0 0,1 0 0 0 0,16 62-1 0 0,-3-55 11 0 0,-12-31 0 0 0,0 0 0 0 0,-1 0 0 0 0,5 18 0 0 0,0 6 0 0 0,14 35 0 0 0,8 29 0 0 0,-29-92 0 0 0,0 0 0 0 0,0 0 0 0 0,0 1 0 0 0,1-1 0 0 0,0 0 0 0 0,-1 0 0 0 0,2-1 0 0 0,-1 1 0 0 0,0 0 0 0 0,1-1 0 0 0,0 1 0 0 0,6 6 0 0 0,2 7 0 0 0,-11-17 0 0 0,1 0 0 0 0,-1 0 0 0 0,1 1 0 0 0,-1-1 0 0 0,1 0 0 0 0,-1 0 0 0 0,1 0 0 0 0,0 0 0 0 0,0 0 0 0 0,0 0 0 0 0,0 0 0 0 0,0 0 0 0 0,0 0 0 0 0,0 0 0 0 0,0-1 0 0 0,0 1 0 0 0,0 0 0 0 0,0-1 0 0 0,0 1 0 0 0,0 0 0 0 0,3 0 0 0 0,5 0 0 0 0,0 1 0 0 0,1-2 0 0 0,-1 1 0 0 0,19-2 0 0 0,-21 0 0 0 0,1 0 0 0 0,0 1 0 0 0,-1 0 0 0 0,1 1 0 0 0,-1-1 0 0 0,1 1 0 0 0,-1 1 0 0 0,1 0 0 0 0,-1 0 0 0 0,7 3 0 0 0,-12-5 0 0 0,3 4 0 0 0,1-1 0 0 0,-1-1 0 0 0,1 1 0 0 0,0-1 0 0 0,0 0 0 0 0,0 0 0 0 0,0-1 0 0 0,1 0 0 0 0,-1 0 0 0 0,0 0 0 0 0,0-1 0 0 0,13 0 0 0 0,6-3 0 0 0,-20 3 0 0 0,0 0 0 0 0,-1 0 0 0 0,1-1 0 0 0,0 0 0 0 0,0 0 0 0 0,0 0 0 0 0,7-4 0 0 0,-2 0 0 0 0,-7 3 0 0 0,0 0 0 0 0,0 0 0 0 0,0 0 0 0 0,0 1 0 0 0,0-1 0 0 0,0 1 0 0 0,0 0 0 0 0,1 0 0 0 0,-1 0 0 0 0,0 1 0 0 0,1-1 0 0 0,-1 1 0 0 0,1-1 0 0 0,-1 1 0 0 0,0 0 0 0 0,1 1 0 0 0,-1-1 0 0 0,4 1 0 0 0,-3 0 7 0 0,-1 1-1 0 0,1-1 0 0 0,-1-1 0 0 0,1 1 0 0 0,-1-1 0 0 0,1 1 0 0 0,0-1 0 0 0,5 0 0 0 0,-7-1-3 0 0,-1 1 1 0 0,1-1-1 0 0,-1 1 1 0 0,1-1-1 0 0,0 0 0 0 0,-1 0 1 0 0,1 0-1 0 0,-1 0 0 0 0,0 0 1 0 0,1 0-1 0 0,-1 0 0 0 0,0 0 1 0 0,0 0-1 0 0,0-1 1 0 0,1 1-1 0 0,-1 0 0 0 0,-1-1 1 0 0,1 1-1 0 0,0-1 0 0 0,1-1 1 0 0,9-19 11 0 0,0 4 0 0 0,-2 0 0 0 0,-1-1 0 0 0,8-21-1 0 0,-13 26-15 0 0,35-144-2 0 0,-20 82 118 0 0,-11 53-63 0 0,-1 0 0 0 0,-2-1 1 0 0,4-46-1 0 0,-5 28-65 0 0,-1 33 11 0 0,-1 0 0 0 0,0 1 0 0 0,-1-1-1 0 0,0 0 1 0 0,0 1 0 0 0,-1-1 0 0 0,0 0 0 0 0,-1 1 0 0 0,-2-10 0 0 0,-1 10 23 0 0,4 8-8 0 0,0 0 0 0 0,0 1 0 0 0,0-1 0 0 0,0 0-1 0 0,0 1 1 0 0,0-1 0 0 0,0 1 0 0 0,0-1 0 0 0,0 1 0 0 0,0-1 0 0 0,0 1-1 0 0,0 0 1 0 0,0 0 0 0 0,0-1 0 0 0,1 1 0 0 0,-1 0 0 0 0,0 0 0 0 0,1 0 0 0 0,-2 1-1 0 0,-5 15-17 0 0,0 0 0 0 0,2 0 0 0 0,0 0 0 0 0,-5 33-1 0 0,-3 77 0 0 0,10-95 61 0 0,2 5 147 0 0,2 0-1 0 0,10 67 1 0 0,-7-70-210 0 0,21 82 248 0 0,-22-99-229 0 0,-4-29 31 0 0,0 0 0 0 0,1 0-1 0 0,0 0 1 0 0,1 1 0 0 0,2-13 0 0 0,2-32 80 0 0,-5-82-122 0 0,-5 85 0 0 0,3 44 0 0 0,1 1 0 0 0,0-1 0 0 0,0 0 0 0 0,1 0 0 0 0,0 1 0 0 0,1-1 0 0 0,0 0 0 0 0,0 1 0 0 0,1-1 0 0 0,2-8 0 0 0,5-27-12 0 0,-5 31-46 0 0,-1 8 3 0 0,8-4 44 0 0,4 3 11 0 0,18 1-10 0 0,-8 0-41 0 0,-20 5 46 0 0,1-1-1 0 0,-1 0 1 0 0,1-1-1 0 0,-1 1 0 0 0,0-1 1 0 0,0 0-1 0 0,0 0 0 0 0,0-1 1 0 0,7-4-1 0 0,-9 5 5 0 0,0 1-1 0 0,0-1 1 0 0,-1 1-1 0 0,1-1 1 0 0,0 1-1 0 0,1 0 1 0 0,5-1-1 0 0,-3 1 2 0 0,-1-1 1 0 0,1 0-1 0 0,-1 0 0 0 0,0 0 0 0 0,0-1 0 0 0,0 1 0 0 0,0-1 0 0 0,0 0 0 0 0,8-7 0 0 0,-11 6 0 0 0,2-1 0 0 0,16-3 0 0 0,-15 8 0 0 0,-4 0 0 0 0,1 0 0 0 0,-1 0 0 0 0,1 0 0 0 0,-1-1 0 0 0,0 1 0 0 0,1-1 0 0 0,-1 1 0 0 0,1 0 0 0 0,-1-1 0 0 0,0 0 0 0 0,1 1 0 0 0,-1-1 0 0 0,0 0 0 0 0,0 0 0 0 0,0 0 0 0 0,2-1 0 0 0,1-2 1 0 0,-2 3-1 0 0,-1-1 1 0 0,0 1 0 0 0,1 0 0 0 0,-1 0-1 0 0,1 0 1 0 0,-1 0 0 0 0,1 1 0 0 0,0-1-1 0 0,-1 0 1 0 0,1 1 0 0 0,0-1 0 0 0,-1 1-1 0 0,3-1 1 0 0,0-1 42 0 0,4-4-18 0 0,-3-3 49 0 0,0 3 5 0 0,-4 8-77 0 0,1-1-1 0 0,-1 1 0 0 0,0-1 0 0 0,0 1 1 0 0,0 0-1 0 0,0 0 0 0 0,0-1 1 0 0,0 1-1 0 0,0 0 0 0 0,0 0 0 0 0,-1 0 1 0 0,1 0-1 0 0,-1 0 0 0 0,1 4 1 0 0,1 3-6 0 0,0-3 4 0 0,0 0 0 0 0,0 1 0 0 0,-1-1 0 0 0,1 0 0 0 0,-2 1 0 0 0,2 11 0 0 0,2 20 0 0 0,0-24 0 0 0,-1-2 0 0 0,0 0 0 0 0,-1 1 0 0 0,0-1 0 0 0,0 15 0 0 0,9 173 54 0 0,-10-183-67 0 0,0 0 0 0 0,1 0 0 0 0,5 23 0 0 0,6 29-13 0 0,-12-29 26 0 0,6-66 54 0 0,-5-8-50 0 0,1 1 0 0 0,8-34 0 0 0,-4 27-6 0 0,2 3 2 0 0,2-14 0 0 0,-10 42 0 0 0,1 1 0 0 0,0 0 0 0 0,0 0 0 0 0,1 0 0 0 0,0 0 0 0 0,5-8 0 0 0,27-45 0 0 0,-32 55 0 0 0,7-11 0 0 0,6-8 0 0 0,31-39 0 0 0,-36 52 0 0 0,1 6 0 0 0,1-1 0 0 0,3 6 0 0 0,-1 1 0 0 0,1 5 0 0 0,-15-5 0 0 0,0 0 0 0 0,-1 1 0 0 0,1-1 0 0 0,0 0 0 0 0,0 1 0 0 0,-1-1 0 0 0,1 1 0 0 0,0-1 0 0 0,0 1 0 0 0,-1-1 0 0 0,1 1 0 0 0,-1 0 0 0 0,1-1 0 0 0,0 1 0 0 0,-1 0 0 0 0,1 0 0 0 0,-1-1 0 0 0,1 2 0 0 0,15 23 0 0 0,-15-25 0 0 0,2 4 0 0 0,0 0 0 0 0,0 0 0 0 0,-1 0 0 0 0,0 0 0 0 0,1 0 0 0 0,-1 1 0 0 0,-1-1 0 0 0,1 1 0 0 0,-1-1 0 0 0,1 1 0 0 0,0 8 0 0 0,16 67 0 0 0,-2-27 0 0 0,-15-37 0 0 0,2-1 0 0 0,-1 1 0 0 0,2-1 0 0 0,0 0 0 0 0,1 0 0 0 0,1 0 0 0 0,12 24 0 0 0,-1-4 0 0 0,-15-28 0 0 0,1 0 0 0 0,0 0 0 0 0,0-1 0 0 0,7 9 0 0 0,9 13 0 0 0,-16-23-3 0 0,1 0 0 0 0,0 0 0 0 0,0-1-1 0 0,1 1 1 0 0,-1-1 0 0 0,1 0 0 0 0,0 0-1 0 0,0-1 1 0 0,1 0 0 0 0,-1 1 0 0 0,1-2-1 0 0,-1 1 1 0 0,1-1 0 0 0,0 0 0 0 0,0 0-1 0 0,0 0 1 0 0,0-1 0 0 0,0 0 0 0 0,0 0-1 0 0,1 0 1 0 0,-1-1 0 0 0,8-1 0 0 0,-9 2-1 0 0,1-1 0 0 0,0 1-1 0 0,0 0 1 0 0,0 0 0 0 0,-1 0 0 0 0,1 1 0 0 0,-1 0 0 0 0,1 0 0 0 0,-1 1 0 0 0,0-1 0 0 0,1 1-1 0 0,6 6 1 0 0,-9-8 4 0 0,0 1 0 0 0,0-1-1 0 0,0 0 1 0 0,0 1-1 0 0,0-1 1 0 0,1-1 0 0 0,-1 1-1 0 0,0 0 1 0 0,0-1-1 0 0,1 1 1 0 0,-1-1-1 0 0,0 0 1 0 0,1 0 0 0 0,-1-1-1 0 0,0 1 1 0 0,0-1-1 0 0,1 1 1 0 0,-1-1 0 0 0,0 0-1 0 0,0 0 1 0 0,0-1-1 0 0,0 1 1 0 0,0 0 0 0 0,0-1-1 0 0,4-3 1 0 0,-6 4-2 0 0,0 1 0 0 0,0-1 0 0 0,-1 1 1 0 0,1-1-1 0 0,0 1 0 0 0,0 0 0 0 0,0-1 0 0 0,0 1 1 0 0,0 0-1 0 0,0 0 0 0 0,0-1 0 0 0,0 1 1 0 0,0 0-1 0 0,0 0 0 0 0,0 0 0 0 0,0 0 0 0 0,0 0 1 0 0,0 1-1 0 0,0-1 0 0 0,0 0 0 0 0,0 0 1 0 0,0 1-1 0 0,0-1 0 0 0,0 0 0 0 0,0 1 0 0 0,0-1 1 0 0,0 1-1 0 0,1 0 0 0 0,-1 0 2 0 0,0 0 0 0 0,0 0 0 0 0,1-1 0 0 0,-1 1 0 0 0,0-1 0 0 0,0 1 0 0 0,0-1 0 0 0,1 0-1 0 0,-1 1 1 0 0,0-1 0 0 0,1 0 0 0 0,-1 0 0 0 0,0 0 0 0 0,1 0 0 0 0,-1 0 0 0 0,0 0 0 0 0,1 0 0 0 0,-1 0 0 0 0,0-1 0 0 0,0 1 0 0 0,1 0 0 0 0,-1-1-1 0 0,1 0 1 0 0,27-21 0 0 0,-24 18 0 0 0,0-1 0 0 0,0 1 0 0 0,0 1 0 0 0,0-1 0 0 0,7-3 0 0 0,0 1 0 0 0,-1 0 0 0 0,0-1 0 0 0,16-14 0 0 0,9-6 11 0 0,73-56 117 0 0,-96 74-111 0 0,-7 5-13 0 0,-1 0 0 0 0,0 0 0 0 0,0 0 0 0 0,-1 0 0 0 0,1-1 0 0 0,-1 0 0 0 0,0 0 0 0 0,6-10 0 0 0,1 0 7 0 0,-1-1 0 0 0,-1 0 0 0 0,0 0 0 0 0,-2-1 0 0 0,0 0 0 0 0,0 0 0 0 0,6-30 0 0 0,-10 32-11 0 0,0 4 0 0 0,-1 1 0 0 0,-1-1 0 0 0,1-12 0 0 0,0-3 20 0 0,-2 18-9 0 0,1 0 0 0 0,-1 0 0 0 0,-2-12 0 0 0,2-45 61 0 0,0 64-72 0 0,0-4 5 0 0,0 1 0 0 0,-1-1-1 0 0,0 1 1 0 0,0-1 0 0 0,0 1-1 0 0,0-1 1 0 0,-1 1 0 0 0,0 0-1 0 0,1 0 1 0 0,-2 0 0 0 0,1 0-1 0 0,0 0 1 0 0,-1 0 0 0 0,0 1-1 0 0,-5-6 1 0 0,1 1 38 0 0,-5 0-33 0 0,-39-2 73 0 0,49 10-78 0 0,0 0 0 0 0,0 0 1 0 0,0 0-1 0 0,0 0 0 0 0,0 0 0 0 0,-1 1 1 0 0,1-1-1 0 0,0 0 0 0 0,-3 2 0 0 0,-3 0-4 0 0,-55 10-1 0 0,61-12 0 0 0,0 1 0 0 0,-1 0 0 0 0,1-1 0 0 0,0 1 0 0 0,0 0 0 0 0,0 0 0 0 0,0 0 0 0 0,0 0 0 0 0,0 1 0 0 0,1-1 0 0 0,-1 0 0 0 0,0 1 0 0 0,1-1 0 0 0,-1 1 0 0 0,1 0 0 0 0,-1 0 0 0 0,-1 3 0 0 0,-3 3 0 0 0,1-3 0 0 0,1 0 0 0 0,0 1 0 0 0,0-1 0 0 0,0 1 0 0 0,1 0 0 0 0,-1 1 0 0 0,2-1 0 0 0,-1 0 0 0 0,1 1 0 0 0,-3 10 0 0 0,-2 20-23 0 0,5-26 13 0 0,0-1 0 0 0,0 1 0 0 0,1 11-1 0 0,1-6-3 0 0,0-1 0 0 0,1 0-1 0 0,1 0 1 0 0,8 29-1 0 0,-5-28 15 0 0,1-1 0 0 0,0 0 0 0 0,2 0 0 0 0,0-1 0 0 0,0 0 0 0 0,1 0 0 0 0,1-1 0 0 0,13 15 0 0 0,-12-19 9 0 0,-1 0-1 0 0,2 0 0 0 0,-1-1 0 0 0,1-1 1 0 0,25 13-1 0 0,5 3 6 0 0,-38-21-14 0 0,0 0 0 0 0,1 0 0 0 0,-1-1 0 0 0,1 1 0 0 0,6 0 0 0 0,-7-1 0 0 0,-1 0 0 0 0,1-1 0 0 0,-1 1 0 0 0,1 1 0 0 0,-1-1 0 0 0,0 0 0 0 0,1 1 0 0 0,-1 0 0 0 0,0 0 0 0 0,0 0 0 0 0,3 3 0 0 0,17 26 0 0 0,-18-24 0 0 0,-1-1 0 0 0,1 1 0 0 0,0-1 0 0 0,11 10 0 0 0,-15-15 0 0 0,0 0 0 0 0,1 0 0 0 0,-1 0 0 0 0,1 0 0 0 0,-1 0 0 0 0,1 0 0 0 0,-1-1 0 0 0,1 1 0 0 0,0 0 0 0 0,-1-1 0 0 0,1 0 0 0 0,0 1 0 0 0,-1-1 0 0 0,1 0 0 0 0,0 0 0 0 0,0 0 0 0 0,-1 0 0 0 0,1 0 0 0 0,0 0 0 0 0,0 0 0 0 0,-1-1 0 0 0,1 1 0 0 0,0-1 0 0 0,-1 1 0 0 0,1-1 0 0 0,2-1 0 0 0,57-23 0 0 0,-44 19 0 0 0,-1 0 0 0 0,1-2 0 0 0,-2 1 0 0 0,23-16 0 0 0,-16 8 0 0 0,-15 11 0 0 0,0-1 0 0 0,-1 1 0 0 0,1-1 0 0 0,-1-1 0 0 0,0 1 0 0 0,-1-1 0 0 0,1 0 0 0 0,-1 0 0 0 0,8-13 0 0 0,-2-6 12 0 0,-10 22-9 0 0,1-1 1 0 0,-1 1 0 0 0,1-1 0 0 0,0 1-1 0 0,0-1 1 0 0,0 1 0 0 0,0 0 0 0 0,0 0 0 0 0,1 0-1 0 0,0 0 1 0 0,-1 1 0 0 0,1-1 0 0 0,6-4-1 0 0,-4 3 2 0 0,0-1 0 0 0,-1 1-1 0 0,0-1 1 0 0,0-1 0 0 0,0 1 0 0 0,0 0-1 0 0,-1-1 1 0 0,0 0 0 0 0,0 0-1 0 0,-1 0 1 0 0,3-8 0 0 0,5-10 13 0 0,8-19 27 0 0,-2 0 1 0 0,11-52-1 0 0,-13 43 10 0 0,9-41 7 0 0,-18 58 394 0 0,-5 34-341 0 0,-1 10-423 0 0,0-3 321 0 0,0 1 0 0 0,1-1-1 0 0,-1 1 1 0 0,1 0 0 0 0,1-1 0 0 0,-1 1 0 0 0,1-1-1 0 0,0 1 1 0 0,4 11 0 0 0,2 15-164 0 0,0 33 331 0 0,-4-27-207 0 0,2-1 1 0 0,16 58-1 0 0,8 33 515 0 0,-20-86-473 0 0,9 30 38 0 0,-14-62-52 0 0,-2-8 0 0 0,-1-1 0 0 0,0 1 0 0 0,0 0 0 0 0,-1 0 0 0 0,1 0 0 0 0,0-1 0 0 0,-1 1 0 0 0,0 0 0 0 0,0 5 0 0 0,0-7 52 0 0,2-2 11 0 0,0-3-55 0 0,1 0-1 0 0,0-1 1 0 0,-1 1-1 0 0,0-1 1 0 0,0 1-1 0 0,0-1 1 0 0,-1 0-1 0 0,0 0 1 0 0,0 0-1 0 0,0 1 1 0 0,0-1-1 0 0,-1-10 0 0 0,3-11 10 0 0,8-48 7 0 0,6-33 14 0 0,-8 66-39 0 0,-7 25 0 0 0,1 1 0 0 0,1-1 0 0 0,0 1 0 0 0,1 0 0 0 0,0 0 0 0 0,2 1 0 0 0,10-19 0 0 0,0 3-24 0 0,-13 23 14 0 0,0-1 1 0 0,1 1-1 0 0,0 0 1 0 0,6-7-1 0 0,-4 7 10 0 0,-1-1 0 0 0,0-1 0 0 0,6-11 0 0 0,-9 14 0 0 0,0-1 0 0 0,1 1 0 0 0,0 1 0 0 0,0-1 0 0 0,1 1 0 0 0,0-1 0 0 0,0 1 0 0 0,5-4 0 0 0,-7 7 0 0 0,-1 0 0 0 0,0 1 0 0 0,1 0 0 0 0,-1-1 0 0 0,1 1 0 0 0,0 0 0 0 0,-1 0 0 0 0,1 0 0 0 0,5-1 0 0 0,-5 2 0 0 0,-1 0 0 0 0,1 0 0 0 0,-1-1 0 0 0,1 1 0 0 0,-1-1 0 0 0,0 0 0 0 0,1 1 0 0 0,-1-1 0 0 0,0 0 0 0 0,0-1 0 0 0,0 1 0 0 0,1 0 0 0 0,-1-1 0 0 0,2-1 0 0 0,13-9 0 0 0,-4 8 0 0 0,3 4 0 0 0,-1 4 0 0 0,2 1 0 0 0,6 8 0 0 0,-20-9 0 0 0,1 0 0 0 0,2-2 0 0 0,0 0 0 0 0,12 17 0 0 0,-4-2 0 0 0,-1 1 0 0 0,-1 1 0 0 0,-1 0 0 0 0,0 1 0 0 0,-2 0 0 0 0,0 0 0 0 0,8 29 0 0 0,80 223 132 0 0,-95-265-125 0 0,0-1-1 0 0,0 0 1 0 0,1 0-1 0 0,0 0 1 0 0,0-1 0 0 0,1 1-1 0 0,-1-1 1 0 0,1 0-1 0 0,0 0 1 0 0,8 8-1 0 0,-9-12-2 0 0,-1 1 0 0 0,0-1 0 0 0,1 1 0 0 0,-1 0 0 0 0,0 0 0 0 0,0 0 0 0 0,0 0 0 0 0,0 1 0 0 0,0-1 0 0 0,0 0 0 0 0,-1 1 0 0 0,1-1 0 0 0,-1 1 0 0 0,0 0 0 0 0,0-1 0 0 0,0 1 0 0 0,1 4 0 0 0,0-3-1 0 0,0 0-1 0 0,0-1 1 0 0,0 1-1 0 0,1-1 1 0 0,5 6-1 0 0,7 13-5 0 0,-8-12 19 0 0,0 0-1 0 0,0 0 0 0 0,1 0 0 0 0,0-1 0 0 0,1-1 0 0 0,0 1 1 0 0,0-1-1 0 0,1-1 0 0 0,13 8 0 0 0,8 14 72 0 0,-25-22-66 0 0,0-1 0 0 0,1 0 0 0 0,-1 0 0 0 0,10 5 0 0 0,-7-6 5 0 0,0 0-1 0 0,0-1 1 0 0,0 0 0 0 0,1-1-1 0 0,11 3 1 0 0,-17-5-16 0 0,1 0 0 0 0,0-1-1 0 0,-1 0 1 0 0,1 0 0 0 0,0 0 0 0 0,-1 0 0 0 0,1-1 0 0 0,0 1 0 0 0,-1-1 0 0 0,1 0 0 0 0,-1-1 0 0 0,7-2 0 0 0,4-3 26 0 0,-12 5-32 0 0,0 0 1 0 0,-1 1-1 0 0,1-1 0 0 0,0 1 1 0 0,0 0-1 0 0,0 0 0 0 0,0 0 1 0 0,0 0-1 0 0,0 0 0 0 0,1 1 1 0 0,-1-1-1 0 0,0 1 0 0 0,0 0 1 0 0,0 0-1 0 0,0 0 0 0 0,1 1 1 0 0,-1-1-1 0 0,0 1 0 0 0,5 1 1 0 0,12 6 33 0 0,33 8 1 0 0,-46-14-27 0 0,0 0 0 0 0,0-1 0 0 0,0 0 0 0 0,1-1 1 0 0,-1 1-1 0 0,0-1 0 0 0,1-1 0 0 0,9-1 0 0 0,-13 1-4 0 0,0-1-1 0 0,0 0 0 0 0,0 0 1 0 0,0 0-1 0 0,-1 0 0 0 0,1-1 1 0 0,-1 1-1 0 0,0-1 0 0 0,0 0 1 0 0,0 0-1 0 0,0 0 0 0 0,4-6 1 0 0,-3 5 2 0 0,-1-1 1 0 0,1 1 0 0 0,0 0 0 0 0,1 0-1 0 0,6-4 1 0 0,5-1 5 0 0,-10 5 0 0 0,1 0 0 0 0,-1 0 0 0 0,0 0 0 0 0,8-7 0 0 0,-3 1-10 0 0,0 2 0 0 0,19-12-1 0 0,-21 14 6 0 0,1 0-1 0 0,-1-1 1 0 0,0 0-1 0 0,16-16 1 0 0,-2-6-319 0 0,-1-1 0 0 0,-1-1 1 0 0,33-65-1 0 0,-36 46-1075 0 0,-4-3-65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3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1664 5064 0 0,'5'5'541'0'0,"3"2"-100"0"0,-5-5-382 0 0,0 0 1 0 0,0 1-1 0 0,-1-1 1 0 0,1 1-1 0 0,-1-1 1 0 0,3 5-1 0 0,6 12 854 0 0,15 35 0 0 0,-19-41-593 0 0,0 0 1 0 0,1 0-1 0 0,0 0 1 0 0,16 18-1 0 0,45 42 996 0 0,-63-67-1194 0 0,21 22 483 0 0,2-2 0 0 0,45 33 1 0 0,-40-43-149 0 0,-5-4-165 0 0,4 5 52 0 0,67 24 0 0 0,-87-36-301 0 0,-1 1 0 0 0,19 11 0 0 0,-21-11-5 0 0,1 0 0 0 0,0 0 0 0 0,22 6 0 0 0,57 6 213 0 0,-49-4-137 0 0,-11-3-29 0 0,55 11 0 0 0,-30-12-42 0 0,0-3 1 0 0,109-1 0 0 0,-66-5-44 0 0,-55 1 0 0 0,66-7 0 0 0,-66 0 0 0 0,15-3 0 0 0,62 0 0 0 0,-77 8 5 0 0,1-2 0 0 0,68-14 1 0 0,-48 7 140 0 0,73-3 1 0 0,58-8-187 0 0,-107 2-101 0 0,-4 1 107 0 0,95-7 1 0 0,-81 16 124 0 0,-1-5 1 0 0,139-35 0 0 0,-123 10 51 0 0,-28 8-49 0 0,-34 15-54 0 0,-7 2 37 0 0,84-37 1 0 0,358-234 225 0 0,-361 197-224 0 0,23-15 34 0 0,186-112 154 0 0,-280 179-256 0 0,-1-2-1 0 0,-3-3 0 0 0,-1-1 1 0 0,-2-3-1 0 0,74-90 1 0 0,48-69 734 0 0,-68 87-730 0 0,181-160-1 0 0,-136 129-380 0 0,-59 40-4990 0 0,-50 53 111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5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320 241 2304 0 0,'-1'-3'180'0'0,"0"0"0"0"0,0-1-1 0 0,0 1 1 0 0,0 0 0 0 0,1 0 0 0 0,0-1 0 0 0,0 1-1 0 0,0-1 1 0 0,0 1 0 0 0,0 0 0 0 0,0-1 0 0 0,1 1 0 0 0,3-10 4450 0 0,-3 16-4085 0 0,2 6-80 0 0,0 0 0 0 0,-1 0 0 0 0,2 15 0 0 0,-2-13-11 0 0,0 0 0 0 0,5 18 1 0 0,8 36 899 0 0,21 13-238 0 0,-13-31-660 0 0,-13-27-316 0 0,1 0-1 0 0,1-1 0 0 0,1 0 1 0 0,0-1-1 0 0,2-1 1 0 0,0 0-1 0 0,1-1 0 0 0,25 21 1 0 0,-16-15-23 0 0,-2 1-1 0 0,-1 1 1 0 0,25 34 0 0 0,17 19 142 0 0,-39-45-152 0 0,0 1 0 0 0,-2 1 0 0 0,35 71 0 0 0,-42-75-27 0 0,-3-3 25 0 0,1-2 0 0 0,22 30 0 0 0,54 52 196 0 0,-71-85-237 0 0,-2 0 0 0 0,0 1 0 0 0,-2 1 0 0 0,0 0 0 0 0,18 43 0 0 0,-29-59-40 0 0,0-1-1 0 0,1-1 0 0 0,-1 1 0 0 0,2 0 0 0 0,-1-1 0 0 0,1 0 0 0 0,12 10 0 0 0,-10-9 39 0 0,-4-5 46 0 0,0 1 0 0 0,1-1-1 0 0,-1 0 1 0 0,0 0 0 0 0,7 1-1 0 0,-8-2-94 0 0,0 0 545 0 0,-6-2-504 0 0,-5-2-33 0 0,3 1 22 0 0,-8-10-31 0 0,8 9-14 0 0,-21-7 56 0 0,-5-7 10 0 0,30 16-64 0 0,0 1 1 0 0,1 0-1 0 0,-1-1 0 0 0,0 1 1 0 0,0 0-1 0 0,0-1 1 0 0,0 1-1 0 0,0 0 1 0 0,0 0-1 0 0,0 0 1 0 0,0 0-1 0 0,0 0 0 0 0,0 0 1 0 0,0 0-1 0 0,0 0 1 0 0,0 0-1 0 0,0 0 1 0 0,0 1-1 0 0,1-1 1 0 0,-1 0-1 0 0,0 0 0 0 0,0 1 1 0 0,0-1-1 0 0,0 1 1 0 0,-1 0-1 0 0,1 0 0 0 0,0 0 0 0 0,0-1 0 0 0,0 1 0 0 0,0-1 0 0 0,0 1 0 0 0,0-1 0 0 0,0 0 0 0 0,-1 1 0 0 0,1-1 0 0 0,0 0 0 0 0,0 0 0 0 0,0 0 0 0 0,0 0 0 0 0,-1 0 0 0 0,1 0 0 0 0,0 0 0 0 0,0 0-1 0 0,0 0 1 0 0,0-1 0 0 0,-3 0 0 0 0,-10-5 8 0 0,9 3-1 0 0,-1 0 0 0 0,0 1 0 0 0,0 0 1 0 0,0 0-1 0 0,0 1 0 0 0,0-1 0 0 0,0 1 0 0 0,-11 0 0 0 0,8 0 6 0 0,0 0 0 0 0,0-1 0 0 0,0 1-1 0 0,-13-6 1 0 0,-27-5 6 0 0,-54 7 34 0 0,101 5-52 0 0,-78 4-3 0 0,70-3 4 0 0,1 0 0 0 0,0 1-1 0 0,0 1 1 0 0,1 0 0 0 0,-1 0-1 0 0,-13 7 1 0 0,12-5 5 0 0,-1 0-1 0 0,1-1 1 0 0,-1 0 0 0 0,0-1-1 0 0,0 0 1 0 0,0-1 0 0 0,-16 1-1 0 0,20-2-4 0 0,1 0-1 0 0,-1 1 1 0 0,1 0-1 0 0,-11 4 1 0 0,12-4 7 0 0,-1 0 0 0 0,1 0 0 0 0,0 0 1 0 0,-10 1-1 0 0,-37-6 14 0 0,12 0 114 0 0,-99-6 65 0 0,135 9-331 0 0,-13 0 92 0 0,10 0 74 0 0,0-1 1 0 0,1 1-1 0 0,-1 1 0 0 0,0 0 0 0 0,1 0 1 0 0,-1 0-1 0 0,1 0 0 0 0,-10 4 1 0 0,-87 35-578 0 0,87-37 501 0 0,9-2 34 0 0,0 0 0 0 0,1 1 0 0 0,-1-1 0 0 0,-7 4 0 0 0,12-4-55 0 0,1 0-20 0 0,-4 2 49 0 0,4-3-34 0 0,3 2 3 0 0,8 5 50 0 0,58 36-52 0 0,-43-29 51 0 0,-16-9 3 0 0,0 0 0 0 0,0 1 0 0 0,-1-1-1 0 0,15 14 1 0 0,-1 8 10 0 0,-12-13 0 0 0,15 15-15 0 0,2 3-49 0 0,51 47-1 0 0,-66-68 65 0 0,0 0 0 0 0,-2 1 0 0 0,1 1 0 0 0,9 16 0 0 0,20 24 0 0 0,-1-2 0 0 0,-24-31 0 0 0,32 35 0 0 0,-8-17 0 0 0,-20-18 0 0 0,0-1 0 0 0,2-1 0 0 0,0-1 0 0 0,25 16 0 0 0,-3-1 0 0 0,-34-24 0 0 0,0 0 0 0 0,21 12 0 0 0,8 3 0 0 0,-27-16 0 0 0,1 0 0 0 0,-1 0 0 0 0,1-1 0 0 0,0-1 0 0 0,1 0 0 0 0,18 5 0 0 0,36-2 0 0 0,-43-7 0 0 0,35 8 0 0 0,-12 2 0 0 0,166 30 0 0 0,-161-33 0 0 0,68 19 0 0 0,-26-4 0 0 0,90 22 0 0 0,-95-32 0 0 0,-45-4 0 0 0,74 11 0 0 0,-20-9 0 0 0,108 5 0 0 0,-74-15 0 0 0,-49 0 0 0 0,-23 1 0 0 0,101 7 0 0 0,65-16 0 0 0,-19-3 0 0 0,-140 3-21 0 0,0-2 0 0 0,102-28-1 0 0,-133 25 22 0 0,-16 5 0 0 0,0 1 0 0 0,30-4 0 0 0,-25 6 0 0 0,0 0 0 0 0,-1-1 0 0 0,41-14 0 0 0,-50 13 9 0 0,1 1 0 0 0,1 1-1 0 0,-1 0 1 0 0,22-1-1 0 0,-18 2 3 0 0,7-2-7 0 0,0-1 1 0 0,30-13-1 0 0,38-8-7 0 0,45 7 3 0 0,-116 18 0 0 0,-10-1 6 0 0,0 0 0 0 0,0-1 0 0 0,0-1-1 0 0,0 0 1 0 0,-1-1 0 0 0,15-8-1 0 0,-8 4 7 0 0,40-15 0 0 0,8-2-12 0 0,-50 19 0 0 0,0 1 0 0 0,37-10 0 0 0,-45 15-3 0 0,0-1 0 0 0,-1-1 0 0 0,1 0-1 0 0,-1 0 1 0 0,18-11 0 0 0,42-35-31 0 0,-21 15 23 0 0,145-112 75 0 0,-150 115-64 0 0,77-44 0 0 0,-83 55 0 0 0,60-35 21 0 0,42-26 33 0 0,-86 48-37 0 0,112-79 19 0 0,-145 98-36 0 0,0 1 0 0 0,1 1 0 0 0,0 1 0 0 0,1 1 0 0 0,43-16 0 0 0,0 0 0 0 0,-48 20 0 0 0,-1 0 0 0 0,1 0 0 0 0,19-4 0 0 0,-29 9 0 0 0,-1 0 0 0 0,0-1 0 0 0,0 0 0 0 0,0 0 0 0 0,0 0 0 0 0,0-1 0 0 0,-1 0 0 0 0,1 0 0 0 0,-1 0 0 0 0,5-7 0 0 0,20-13 0 0 0,-12 10 0 0 0,12-6 0 0 0,-2-1 0 0 0,-1-2 0 0 0,44-45 0 0 0,4-28 0 0 0,49-52 0 0 0,-15 25 0 0 0,-51 60-2 0 0,-36 38 6 0 0,2 0-1 0 0,0 2 0 0 0,30-23 0 0 0,32-29 50 0 0,-58 49-42 0 0,10-13 5 0 0,-1-2 1 0 0,58-87-1 0 0,-54 71-12 0 0,-27 34-24 0 0,19-37 0 0 0,-1 2-4 0 0,-21 41 24 0 0,9-17 0 0 0,35-44 0 0 0,-36 52-1725 0 0,22-42 0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6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7832 0 0,'0'0'705'0'0,"-1"1"-577"0"0,-4 7 993 0 0,4 12 534 0 0,1-17-1570 0 0,-1-1-1 0 0,1 1 1 0 0,0-1 0 0 0,0 1-1 0 0,0-1 1 0 0,1 1 0 0 0,-1-1-1 0 0,1 1 1 0 0,-1-1 0 0 0,1 0-1 0 0,0 1 1 0 0,0-1 0 0 0,1 4-1 0 0,-1-4 280 0 0,1 0-10 0 0,2 5-181 0 0,1-1 0 0 0,-1 0 0 0 0,2 0 0 0 0,5 6 1 0 0,11 12 78 0 0,23 35 157 0 0,-24-29-191 0 0,41 43 1 0 0,47 47-114 0 0,-36-39 209 0 0,-8-8-155 0 0,-12-14-326 0 0,10 10-940 0 0,-40-47 543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7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10592 0 0,'4'19'241'0'0,"-4"-15"327"0"0,2 2-220 0 0,0-2-239 0 0,1 0-1 0 0,0 0 1 0 0,0 0 0 0 0,0 0-1 0 0,1-1 1 0 0,-1 1 0 0 0,1-1 0 0 0,0 0-1 0 0,0 0 1 0 0,0 0 0 0 0,0-1-1 0 0,1 1 1 0 0,5 1 0 0 0,-1 1 165 0 0,-1 0-1 0 0,0 0 1 0 0,7 7 0 0 0,1 3 113 0 0,-10-9-272 0 0,0 0 1 0 0,0-1-1 0 0,0 0 0 0 0,1 0 1 0 0,-1 0-1 0 0,1-1 1 0 0,0 0-1 0 0,13 5 1 0 0,-9-4-12 0 0,1 0 1 0 0,-1 1 0 0 0,16 10 0 0 0,19 10 68 0 0,-13-12-73 0 0,-19-8-65 0 0,0 0 0 0 0,0 1 0 0 0,20 15-1 0 0,-13-9 50 0 0,-1-1 0 0 0,30 14 0 0 0,26 14 8 0 0,-68-34-778 0 0,0-1 0 0 0,0 1-1 0 0,-1 1 1 0 0,0-1 0 0 0,0 1 0 0 0,10 13 0 0 0,-5-2-4550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08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5984 0 0,'0'0'541'0'0,"2"-2"-306"0"0,25-25 4538 0 0,-24 25-4292 0 0,-1 0-22 0 0,0 0-376 0 0,1 0 0 0 0,0 1 0 0 0,0-1 0 0 0,0 1-1 0 0,0 0 1 0 0,0 0 0 0 0,1 0 0 0 0,-1 0 0 0 0,0 0 0 0 0,1 1 0 0 0,-1-1 0 0 0,0 1 0 0 0,1 0-1 0 0,-1 0 1 0 0,0 0 0 0 0,1 0 0 0 0,-1 1 0 0 0,4 1 0 0 0,10 2 158 0 0,-2 0 0 0 0,26 12 0 0 0,-15-5 181 0 0,19 9-99 0 0,-28-12-181 0 0,0 0 1 0 0,34 9 0 0 0,10-1-17 0 0,-39-9 4 0 0,1-1 0 0 0,46 5 0 0 0,124 17 142 0 0,-130-17-154 0 0,78 6-1 0 0,22-4 289 0 0,22 1 130 0 0,-80-8-484 0 0,63 2-62 0 0,-38-17-16 0 0,-83 4 7 0 0,76 2 0 0 0,-73 6 36 0 0,126 9 134 0 0,-149-10-130 0 0,0-1-1 0 0,46-6 1 0 0,11 0-3 0 0,-43 2 38 0 0,0-1-1 0 0,0-2 1 0 0,52-15-1 0 0,-68 15-31 0 0,-9 2 46 0 0,-10 3-37 0 0,0 0-1 0 0,0 0 0 0 0,0-1 0 0 0,0 0 1 0 0,8-4-1 0 0,-11 4 20 0 0,-1 1-26 0 0,0 0-1 0 0,0 1 1 0 0,0-1 0 0 0,0 0 0 0 0,0 1-1 0 0,0 0 1 0 0,0-1 0 0 0,0 1 0 0 0,0 0-1 0 0,0 0 1 0 0,0 0 0 0 0,0 1 0 0 0,2-1-1 0 0,1 0 93 0 0,-11 18-54 0 0,3-9-64 0 0,2-7 0 0 0,0 1 0 0 0,0-1 0 0 0,0 1 0 0 0,1 0 0 0 0,-1-1 0 0 0,1 1 0 0 0,0 0 0 0 0,0-1 0 0 0,0 1 0 0 0,0 3 0 0 0,-4 75 42 0 0,-3 10-196 0 0,0 34 294 0 0,6-73-192 0 0,1 48-76 0 0,2-64 120 0 0,-6 52-1 0 0,1-4 21 0 0,3-23 28 0 0,-4 145 37 0 0,5-137-19 0 0,2-19-52 0 0,3 140-6 0 0,2-85 0 0 0,-1-28 0 0 0,-4 164-92 0 0,1-185-26 0 0,-2-42 128 0 0,-1 1 0 0 0,-1-1 1 0 0,-1 16-1 0 0,-9 192 55 0 0,14 59-481 0 0,-3-257-25 0 0,5 39 0 0 0,0-26-4358 0 0,-1-10-815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43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1819 2760 0 0,'2'-3'2421'0'0,"1"-2"-1961"0"0,1 0 0 0 0,-1 0 0 0 0,0 0 0 0 0,-1-1-1 0 0,3-7 1 0 0,-3 6-191 0 0,1 1 0 0 0,0 0 0 0 0,0-1 1 0 0,0 1-1 0 0,1 1 0 0 0,4-7 0 0 0,5-4 340 0 0,-2-1-1 0 0,16-27 1 0 0,12-19 418 0 0,-10 20-481 0 0,-9 15-18 0 0,41-47-1 0 0,6-2 8 0 0,18-18 0 0 0,85-84 242 0 0,-87 89-505 0 0,57-67 56 0 0,28-29-86 0 0,-87 104-198 0 0,121-122 40 0 0,-128 128-72 0 0,-41 40 9 0 0,55-46 0 0 0,58-43-11 0 0,-143 122-10 0 0,6-3-41 0 0,0-1 0 0 0,0 2 0 0 0,0-1 0 0 0,0 1 0 0 0,1 0 0 0 0,0 1 0 0 0,19-6 0 0 0,-25 9-25 0 0,-2 1-373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42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6536 0 0,'0'0'141'0'0,"2"-2"23"0"0,21-43 203 0 0,-22 44-270 0 0,-1 0 1 0 0,1 0 0 0 0,0-1-1 0 0,0 1 1 0 0,0 0-1 0 0,1 0 1 0 0,-1 0 0 0 0,0 0-1 0 0,0 0 1 0 0,1 0-1 0 0,1-1 1 0 0,-1 1 214 0 0,0 1 0 0 0,1-1 0 0 0,-1 0 0 0 0,0 1 0 0 0,0 0 0 0 0,1-1 0 0 0,-1 1 0 0 0,5 1 0 0 0,-3-1-141 0 0,-1 0 109 0 0,23 23 543 0 0,-20-18-643 0 0,1 0 0 0 0,-1 1 0 0 0,-1 0 0 0 0,1 0 0 0 0,4 7 0 0 0,45 71 1791 0 0,-51-79-1863 0 0,5 9 147 0 0,0-1 0 0 0,2 0 0 0 0,18 19-1 0 0,44 53 465 0 0,-40-47-499 0 0,28 44 0 0 0,-24-32-91 0 0,65 96 178 0 0,64 99-75 0 0,-150-225-138 0 0,31 31 1 0 0,-2-1 45 0 0,31 28 163 0 0,-2-2-18 0 0,-68-68-264 0 0,28 32 214 0 0,54 86 0 0 0,-27-29 122 0 0,-58-90-519 0 0,-1 1-633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4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1010 319 4608 0 0,'0'0'353'0'0,"1"-2"-127"0"0,6-5 417 0 0,0 0 1 0 0,1 1 0 0 0,-1 0 0 0 0,17-10 0 0 0,-15 11-187 0 0,1-2-1 0 0,-1 1 0 0 0,-1-1 0 0 0,16-16 1 0 0,16-19 467 0 0,-39 41-892 0 0,-1 0 1 0 0,1 0 0 0 0,-1 0-1 0 0,1-1 1 0 0,-1 1-1 0 0,0 0 1 0 0,1 0 0 0 0,-1-1-1 0 0,0 1 1 0 0,0 0 0 0 0,0-1-1 0 0,0 1 1 0 0,0 0 0 0 0,-1-3-1 0 0,1-4 51 0 0,9-11 445 0 0,0 1 243 0 0,-9 18-765 0 0,0 0 0 0 0,-1 0 0 0 0,1 1 0 0 0,0-1 0 0 0,0 0 0 0 0,0 0 0 0 0,0 0 0 0 0,0 0 0 0 0,0 0 0 0 0,-1 0 0 0 0,1 0 0 0 0,0 0 0 0 0,0 0 0 0 0,0 0 0 0 0,0 0 0 0 0,0 0 0 0 0,-1 0 0 0 0,1 0 0 0 0,0 0 0 0 0,0 0 0 0 0,0 0 0 0 0,0 0 0 0 0,0 0 0 0 0,-1 0 0 0 0,1 0 0 0 0,0 0 0 0 0,0-1 0 0 0,0 1 0 0 0,0 0 0 0 0,0 0 0 0 0,0 0 0 0 0,-1 0 0 0 0,1 0 0 0 0,0 0 0 0 0,0 0 0 0 0,0 0 0 0 0,0 0 0 0 0,0-1 0 0 0,0 1 0 0 0,0 0 0 0 0,0 0 0 0 0,0 0 0 0 0,0 0 0 0 0,0 0 0 0 0,0-1 0 0 0,0 1 0 0 0,-1 0 0 0 0,1 0 0 0 0,0 0 0 0 0,0 0 0 0 0,0 0 0 0 0,0-1 0 0 0,0 1 0 0 0,0 0 0 0 0,0 0 0 0 0,1 0 0 0 0,-1 0 0 0 0,0 0 1 0 0,0-1-1 0 0,0 1 0 0 0,0 0 0 0 0,0 0 0 0 0,0 0 0 0 0,0 0 0 0 0,0 0 0 0 0,-8 4 6 0 0,0 0 0 0 0,0 1 0 0 0,0 0 1 0 0,1 1-1 0 0,-1 0 0 0 0,1 0 1 0 0,1 0-1 0 0,-1 1 0 0 0,1 0 1 0 0,0 0-1 0 0,1 1 0 0 0,-10 16 1 0 0,-5 1 25 0 0,15-20-24 0 0,0 1 1 0 0,1 0-1 0 0,-8 12 1 0 0,8-8-10 0 0,0-3 14 0 0,-24 22 18 0 0,21-23-30 0 0,7-5 74 0 0,-9 0 130 0 0,9 0-204 0 0,0-1 1 0 0,0 0-1 0 0,-1 0 1 0 0,1 0-1 0 0,0 0 1 0 0,0 0-1 0 0,-1 0 1 0 0,1 0-1 0 0,0 0 1 0 0,-1 0-1 0 0,1 0 1 0 0,0 0-1 0 0,-1 0 1 0 0,1 0-1 0 0,0 0 1 0 0,0 0-1 0 0,-1 0 1 0 0,1 0-1 0 0,0 0 1 0 0,0 0-1 0 0,-1 0 1 0 0,1 0-1 0 0,0-1 1 0 0,-1 1-1 0 0,1 0 1 0 0,0 0-1 0 0,0 0 1 0 0,0 0-1 0 0,-1-1 1 0 0,1 1-1 0 0,0 0 1 0 0,0 0-1 0 0,0-1 1 0 0,-1 1-1 0 0,1 0 1 0 0,0 0-1 0 0,0-1 1 0 0,0 1-1 0 0,0 0 1 0 0,0 0-1 0 0,0-1 1 0 0,0 1-1 0 0,-1 0 1 0 0,1-1-1 0 0,0 1 1 0 0,0 0-1 0 0,0-1 1 0 0,-25-37 760 0 0,7 17-520 0 0,5 8-196 0 0,-3-4 224 0 0,-27-21 0 0 0,-13 0 240 0 0,-21-17 91 0 0,61 43-502 0 0,-1 1-1 0 0,0 1 0 0 0,-1 0 0 0 0,-37-13 0 0 0,44 18-97 0 0,-4 0 45 0 0,-1 0-1 0 0,0 0 1 0 0,1 2-1 0 0,-1 0 1 0 0,0 0-1 0 0,-1 2 1 0 0,1 0-1 0 0,0 1 1 0 0,0 0-1 0 0,-1 2 1 0 0,1 0-1 0 0,0 0 0 0 0,-30 10 1 0 0,7 2 36 0 0,1 1 0 0 0,1 2 0 0 0,0 1 0 0 0,-47 33-1 0 0,70-40-126 0 0,0 1-1 0 0,0 1 0 0 0,1 0 0 0 0,-13 19 0 0 0,22-28 22 0 0,-11 15 1 0 0,13-13 17 0 0,2-2 2 0 0,0 12 17 0 0,2-11-4 0 0,-1-1 0 0 0,1 0 0 0 0,0 0 0 0 0,0 0 0 0 0,0 0 0 0 0,0-1 0 0 0,1 1 0 0 0,-1 0 0 0 0,1-1 0 0 0,0 0 1 0 0,0 0-1 0 0,0 0 0 0 0,1 0 0 0 0,-1 0 0 0 0,1-1 0 0 0,6 4 0 0 0,4 2-14 0 0,0-1 1 0 0,1 0-1 0 0,18 5 0 0 0,103 24-1 0 0,-93-27-197 0 0,0-1-1 0 0,1-3 0 0 0,0-1 0 0 0,62-4 0 0 0,-101 0 121 0 0,24-1-711 0 0,34-6 1 0 0,-15-1-27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46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1409 420 9672 0 0,'-38'-53'927'0'0,"10"13"-85"0"0,-2 2 0 0 0,-50-51 0 0 0,46 56-447 0 0,-52-44 705 0 0,74 68-881 0 0,-1 0 0 0 0,1 1 1 0 0,-1 1-1 0 0,-1 0 0 0 0,-25-9 1 0 0,16 8 32 0 0,0 2 0 0 0,0 0 0 0 0,0 1 0 0 0,-1 1 0 0 0,1 2 0 0 0,-1 0 0 0 0,0 1 0 0 0,1 2 0 0 0,-1 0 0 0 0,0 1 1 0 0,1 2-1 0 0,-42 11 0 0 0,20-1 58 0 0,-86 40 0 0 0,107-41-273 0 0,1 1 0 0 0,0 0 0 0 0,1 2 0 0 0,-40 36 0 0 0,40-31-17 0 0,0 2-1 0 0,2 0 1 0 0,0 2-1 0 0,2 0 1 0 0,-23 41-1 0 0,7 4-19 0 0,3 2 0 0 0,3 1 0 0 0,4 2 0 0 0,3 0 0 0 0,3 1 0 0 0,-10 95 0 0 0,24-123-3 0 0,1-1-1 0 0,3 0 1 0 0,2 1-1 0 0,2-1 1 0 0,12 57-1 0 0,1-26-9 0 0,4 0 0 0 0,40 95 0 0 0,-50-146 25 0 0,1-1 0 0 0,1 0 0 0 0,2-1-1 0 0,32 44 1 0 0,70 67 115 0 0,-93-113-126 0 0,0-1-1 0 0,1-2 1 0 0,45 29-1 0 0,-45-35-17 0 0,0 0-1 0 0,1-2 1 0 0,1-1-1 0 0,0-1 1 0 0,0-1-1 0 0,1-2 1 0 0,48 7-1 0 0,-52-11 4 0 0,0-1 0 0 0,0-2 0 0 0,0 0 0 0 0,0-2 0 0 0,0-1 0 0 0,0 0 0 0 0,-1-2 0 0 0,1-1 0 0 0,37-14 0 0 0,179-92 74 0 0,-217 97-46 0 0,-1 0 0 0 0,0-2-1 0 0,-1 0 1 0 0,-1-2 0 0 0,-1 0-1 0 0,0-1 1 0 0,28-40 0 0 0,-5-4-10 0 0,50-104 1 0 0,-68 119 16 0 0,-3-2 0 0 0,-2 0-1 0 0,-2-1 1 0 0,-3-1 0 0 0,-2 0 0 0 0,-2-1-1 0 0,-2 0 1 0 0,-3-1 0 0 0,-3 1 0 0 0,-1-1 0 0 0,-11-81-1 0 0,-11-1 66 0 0,-57-200 0 0 0,67 302-101 0 0,-30-61-1 0 0,10 27-193 0 0,17 38-749 0 0,-26-45 0 0 0,11 28-174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46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3028 6072 0 0,'0'0'3088'0'0,"-12"-18"-1782"0"0,11 9-1130 0 0,0 0-1 0 0,0-1 0 0 0,0 1 1 0 0,1-1-1 0 0,2-13 0 0 0,-1-9 480 0 0,6-99 650 0 0,-1 77-683 0 0,-1-71-305 0 0,-5 118-258 0 0,-1-7 48 0 0,2 1 1 0 0,0-1 0 0 0,4-25-1 0 0,19-91 388 0 0,-1 22 24 0 0,-6 40-519 0 0,-4 0 160 0 0,1 5-15 0 0,-10 40-44 0 0,2 0 0 0 0,11-31 0 0 0,56-149 389 0 0,-16 54-95 0 0,-22 63 127 0 0,-23 59-522 0 0,17-28-1 0 0,1-6-19 0 0,-18 34 48 0 0,1 1 0 0 0,1 0-1 0 0,1 1 1 0 0,1 0 0 0 0,1 2 0 0 0,1 0-1 0 0,1 0 1 0 0,2 2 0 0 0,24-21-1 0 0,-11 11-27 0 0,-23 20-18 0 0,1 1 1 0 0,14-10-1 0 0,80-63 102 0 0,-86 66-18 0 0,28-29 0 0 0,3-2 86 0 0,62-69 215 0 0,-9 10-145 0 0,-65 71-153 0 0,-20 18-55 0 0,1 0 1 0 0,34-23-1 0 0,-13 12-8 0 0,52-48-1 0 0,-87 72 32 0 0,11-9 67 0 0,29-16 0 0 0,4-4 14 0 0,26-14-108 0 0,-61 38 39 0 0,1 1-1 0 0,22-9 1 0 0,-20 11 25 0 0,26-17 1 0 0,-15 9-71 0 0,2 0-1 0 0,-1 3 1 0 0,2 0-1 0 0,62-14 1 0 0,-76 21-5 0 0,38-11 117 0 0,2 0 146 0 0,9-10-245 0 0,-15 7-34 0 0,16-3-110 0 0,-53 17 127 0 0,-1 1 0 0 0,1 0 0 0 0,0 2 1 0 0,0-1-1 0 0,0 2 0 0 0,27 0 0 0 0,-24 0 3 0 0,1 1 0 0 0,-1-2 0 0 0,28-6 0 0 0,-35 6-3 0 0,0 0 0 0 0,-1 1 0 0 0,1 0 0 0 0,0 1 0 0 0,11 2 0 0 0,31-3 0 0 0,2-2 244 0 0,64 4 0 0 0,-23 1-57 0 0,-59-2-1660 0 0,-29 0 591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47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171 399 6448 0 0,'0'0'498'0'0,"-21"0"613"0"0,19 0-931 0 0,-1 0 0 0 0,1-1 0 0 0,0 1 0 0 0,0-1-1 0 0,0 1 1 0 0,0-1 0 0 0,0 0 0 0 0,0 0 0 0 0,0 0 0 0 0,0 0 0 0 0,0 0 0 0 0,0 0-1 0 0,0-1 1 0 0,0 1 0 0 0,1-1 0 0 0,-1 1 0 0 0,1-1 0 0 0,-1 0 0 0 0,1 1-1 0 0,0-1 1 0 0,-2-3 0 0 0,-3-5 165 0 0,1 0 1 0 0,0-1-1 0 0,-4-11 0 0 0,-1-4 337 0 0,-15-34-98 0 0,21 45-580 0 0,1 0 1 0 0,-3-23-1 0 0,-4-20-6 0 0,-10-3 55 0 0,19 59-52 0 0,0 1 1 0 0,1-1-1 0 0,0 0 1 0 0,-1 1-1 0 0,1-1 0 0 0,0 0 1 0 0,0 1-1 0 0,0-1 1 0 0,0 0-1 0 0,0 0 0 0 0,0 1 1 0 0,0-1-1 0 0,1 0 1 0 0,-1 1-1 0 0,2-4 1 0 0,-2 1 46 0 0,-3-5-20 0 0,2 7 308 0 0,2 3-193 0 0,4-2 229 0 0,13 14-159 0 0,-4-1-213 0 0,-12-11 0 0 0,1 1 0 0 0,-1-1 0 0 0,0 1 0 0 0,0 0 0 0 0,0 0 0 0 0,0 0 0 0 0,-1 0 0 0 0,1 0 0 0 0,0 1 0 0 0,-1-1 0 0 0,0 0 0 0 0,1 1 0 0 0,-1-1 0 0 0,0 1 0 0 0,0-1 0 0 0,0 1 0 0 0,-1-1 0 0 0,2 6 0 0 0,8 35-112 0 0,-7-36 81 0 0,-1 1 0 0 0,0-1 1 0 0,-1 0-1 0 0,1 1 0 0 0,-1 10 1 0 0,6 34 10 0 0,-5-39 21 0 0,0 1 0 0 0,1 16 1 0 0,-3-5 86 0 0,5 39 0 0 0,-3-59 21 0 0,0 0 1 0 0,0 0 0 0 0,1 0 0 0 0,4 8 0 0 0,-5-10-105 0 0,12-13 102 0 0,-2 1-83 0 0,0 0 1 0 0,13-13-1 0 0,-22 19-23 0 0,-1 1-1 0 0,-1 1 0 0 0,0-1 0 0 0,0 1 0 0 0,0 0 0 0 0,1 0 0 0 0,-1-1 0 0 0,1 1 0 0 0,-1 0 0 0 0,1 0 0 0 0,-1 1 0 0 0,1-1 0 0 0,0 0 0 0 0,-1 0 0 0 0,1 1 0 0 0,0-1 0 0 0,0 1 0 0 0,-1-1 0 0 0,3 1 0 0 0,3-1 0 0 0,28-9 0 0 0,-24 8 0 0 0,28-2 0 0 0,-17 3 0 0 0,-13 1-5 0 0,0 0-1 0 0,0 0 1 0 0,0 1-1 0 0,0 0 1 0 0,0 1-1 0 0,0 0 0 0 0,-1 0 1 0 0,14 6-1 0 0,31 6-15 0 0,13 6 21 0 0,-55-16 0 0 0,3 1 52 0 0,-1 1 1 0 0,0 0 0 0 0,0 1 0 0 0,0 1 0 0 0,-1 0 0 0 0,0 0 0 0 0,20 20 0 0 0,-17-17 97 0 0,-13-10-134 0 0,0 0 1 0 0,-1 0 0 0 0,0 0-1 0 0,1 0 1 0 0,-1 0 0 0 0,1 0-1 0 0,-1 1 1 0 0,0-1 0 0 0,0 0-1 0 0,0 1 1 0 0,0-1 0 0 0,0 0-1 0 0,0 1 1 0 0,0-1 0 0 0,0 1-1 0 0,0 0 1 0 0,0 3 0 0 0,7 18 193 0 0,-6-19-167 0 0,0 0 0 0 0,-1 0 0 0 0,0 0 0 0 0,1 0 0 0 0,-2 0 0 0 0,1 1 0 0 0,0-1 0 0 0,-1 0 0 0 0,0 1 0 0 0,0-1 0 0 0,-1 6 0 0 0,-1 2 39 0 0,-2-1 0 0 0,0 1 0 0 0,0-1 0 0 0,-1 0 0 0 0,0 0-1 0 0,-1 0 1 0 0,0-1 0 0 0,-1 0 0 0 0,0 0 0 0 0,-1-1 0 0 0,0 0-1 0 0,0 0 1 0 0,-1-1 0 0 0,0 0 0 0 0,-13 9 0 0 0,14-12-71 0 0,1-1 1 0 0,-1 0-1 0 0,0 0 1 0 0,0-1 0 0 0,0 1-1 0 0,-14 2 1 0 0,-1 0-87 0 0,8-2-355 0 0,0-1-1 0 0,0 0 0 0 0,-24 1 1 0 0,-9-3-636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1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5984 0 0,'0'0'464'0'0,"11"0"-227"0"0,0 1 89 0 0,-1 0-1 0 0,0 1 0 0 0,1 1 1 0 0,-1-1-1 0 0,0 1 1 0 0,0 1-1 0 0,-1 0 1 0 0,1 0-1 0 0,15 11 0 0 0,30 12 956 0 0,-4-1-337 0 0,-38-18-638 0 0,1 0-1 0 0,21 7 1 0 0,5-1 75 0 0,1-2 1 0 0,0-2-1 0 0,0-1 0 0 0,63 4 1 0 0,235-10 235 0 0,-31-1-182 0 0,181-11-371 0 0,-431 2-34 0 0,0-2 0 0 0,111-34 0 0 0,-158 39-310 0 0,1 0 0 0 0,-1-1 0 0 0,15-8 0 0 0,-2-1-418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2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2760 0 0,'0'0'388'0'0,"2"3"587"0"0,14 75 3994 0 0,-1-13-3741 0 0,-5-13-684 0 0,24 78 644 0 0,23 178 1 0 0,-46-224-1018 0 0,14 143 281 0 0,3 38-356 0 0,-20-203-47 0 0,22 133 510 0 0,-8-97-375 0 0,-2-15-96 0 0,-3 21 320 0 0,-17-101-387 0 0,0 0 1 0 0,0 0-1 0 0,1 0 1 0 0,-1 0-1 0 0,1-1 1 0 0,0 1-1 0 0,0 0 1 0 0,0 0-1 0 0,0 0 1 0 0,1 0-1 0 0,-1-1 1 0 0,3 4 0 0 0,-3-4 227 0 0,-1 0-109 0 0,1-1-129 0 0,-1-1 0 0 0,0 1 0 0 0,0 0 0 0 0,0-1 0 0 0,0 1 0 0 0,0-1 0 0 0,0 1 1 0 0,0 0-1 0 0,0-1 0 0 0,0 1 0 0 0,0-1 0 0 0,0 1 0 0 0,0 0 0 0 0,-1-1 0 0 0,1 1 0 0 0,0-1 0 0 0,0 1 0 0 0,0-1 0 0 0,-1 2 0 0 0,-5 4 11 0 0,6-5-22 0 0,0-1 0 0 0,0 0 0 0 0,-1 1 0 0 0,1-1 0 0 0,0 0 0 0 0,-1 0 0 0 0,1 1 0 0 0,0-1 1 0 0,0 0-1 0 0,-1 0 0 0 0,1 1 0 0 0,-1-1 0 0 0,1 0 0 0 0,0 0 0 0 0,-1 0 0 0 0,1 0 0 0 0,0 1 1 0 0,-1-1-1 0 0,1 0 0 0 0,-1 0 0 0 0,1 0 0 0 0,0 0 0 0 0,-1 0 0 0 0,1 0 0 0 0,-1 0 0 0 0,1 0 1 0 0,0 0-1 0 0,-1 0 0 0 0,1 0 0 0 0,-1-1 0 0 0,1 1 0 0 0,0 0 0 0 0,-1 0 0 0 0,1 0 0 0 0,0 0 1 0 0,-1-1-1 0 0,1 1 0 0 0,0 0 0 0 0,-1 0 0 0 0,1-1 0 0 0,0 1 0 0 0,-1 0 0 0 0,1-1 0 0 0,-3-1 6 0 0,-6-6 50 0 0,0-4-58 0 0,6 10 5 0 0,0 0 1 0 0,0 0-1 0 0,-1 0 1 0 0,1 1-1 0 0,-1-1 1 0 0,1 1-1 0 0,-1 0 1 0 0,1 0 0 0 0,-1 0-1 0 0,0 0 1 0 0,0 1-1 0 0,0-1 1 0 0,1 1-1 0 0,-1 0 1 0 0,0 0-1 0 0,0 1 1 0 0,-7 0 0 0 0,-27 6-5 0 0,31-6 10 0 0,0 0 0 0 0,0 0 0 0 0,1 0 1 0 0,-1 1-1 0 0,0 0 0 0 0,-11 6 1 0 0,-62 27 64 0 0,67-28-57 0 0,0 0 0 0 0,0-2-1 0 0,-1 1 1 0 0,0-1 0 0 0,0-1 0 0 0,-18 3-1 0 0,28-8-16 0 0,0 1 0 0 0,-13 11 0 0 0,-37 27 0 0 0,48-30 0 0 0,6-6 0 0 0,-1-1 0 0 0,0 1 0 0 0,0-1 0 0 0,1 0 0 0 0,-1 1 0 0 0,0-1 0 0 0,0 0 0 0 0,0 0 0 0 0,0 0 0 0 0,-1 0 0 0 0,1 0 0 0 0,0 0 0 0 0,0 0 0 0 0,-3 1 0 0 0,-3 8 0 0 0,0 5 0 0 0,1-4 0 0 0,6-10 0 0 0,0-1 0 0 0,0 0 0 0 0,0 0 0 0 0,-1 1 0 0 0,1-1 0 0 0,0 0 0 0 0,0 0 0 0 0,0 1 0 0 0,0-1 0 0 0,0 0 0 0 0,0 0 0 0 0,0 1 0 0 0,0-1 0 0 0,0 0 0 0 0,0 1 0 0 0,0-1 0 0 0,0 0 0 0 0,0 0 0 0 0,0 1 0 0 0,0-1 0 0 0,0 0 0 0 0,0 0 0 0 0,0 1 0 0 0,0-1 0 0 0,0 0 0 0 0,1 0 0 0 0,-1 1 0 0 0,0-1 0 0 0,0 0 0 0 0,1 1 0 0 0,4 16 0 0 0,9 37 0 0 0,-11-37 0 0 0,1-1 0 0 0,1 0 0 0 0,12 28 0 0 0,-14-35 0 0 0,0-1 0 0 0,0 1 0 0 0,-1 1 0 0 0,2 15 0 0 0,5 17 0 0 0,8 29 91 0 0,16 130 0 0 0,-29-164-78 0 0,3 63 41 0 0,-6-63-21 0 0,10 61 0 0 0,9 50 16 0 0,0 3-21 0 0,4 23 86 0 0,-5-25-8 0 0,-7-23-55 0 0,-10-81-46 0 0,9 46-1 0 0,-3-37-124 0 0,-6-37-294 0 0,1 1 1 0 0,9 33-1 0 0,-5-35-200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5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559 1 6016 0 0,'0'0'541'0'0,"-13"0"400"0"0,9 2-714 0 0,0 0-1 0 0,0 0 0 0 0,0 0 1 0 0,0 0-1 0 0,0 1 0 0 0,1-1 1 0 0,-5 5-1 0 0,-16 10 761 0 0,-23 10 258 0 0,18-10-541 0 0,-47 21 0 0 0,37-19-432 0 0,28-13-141 0 0,-1 0 1 0 0,-16 6 0 0 0,-16 4 241 0 0,35-12-335 0 0,-1 0 1 0 0,0-1 0 0 0,-1 0-1 0 0,1 0 1 0 0,0-1 0 0 0,-1 0 0 0 0,-13 0-1 0 0,1 2-6 0 0,19-3-29 0 0,0 0 1 0 0,0 0 0 0 0,0 0-1 0 0,0-1 1 0 0,-9 1 0 0 0,5-1-6 0 0,7 0 1 0 0,1 0 1 0 0,0 0-1 0 0,0-1 1 0 0,0 1-1 0 0,0 0 1 0 0,-1 0-1 0 0,1 0 1 0 0,0 0-1 0 0,0 0 1 0 0,0 0-1 0 0,0 0 1 0 0,-1 0-1 0 0,1 0 1 0 0,0 0-1 0 0,0 0 1 0 0,0 0 0 0 0,0 0-1 0 0,-1 0 1 0 0,1 0-1 0 0,0 0 1 0 0,0 0-1 0 0,0 0 1 0 0,0 1-1 0 0,-1-1 1 0 0,1 0-1 0 0,0 0 1 0 0,0 0-1 0 0,0 0 1 0 0,0 0-1 0 0,-1 0 1 0 0,1 0 0 0 0,0 1-1 0 0,0-1 1 0 0,0 0-1 0 0,0 0 1 0 0,0 0-1 0 0,0 0 1 0 0,0 0-1 0 0,0 1 1 0 0,0-1-1 0 0,-1 0 1 0 0,1 0-1 0 0,0 1 1 0 0,-14 22-31 0 0,10-16 21 0 0,-10 32 10 0 0,13-36 13 0 0,1-2 0 0 0,-1 0 0 0 0,1 0 0 0 0,0 1 0 0 0,-1-1 0 0 0,1 0 0 0 0,0 0 0 0 0,0 0 0 0 0,0 0 0 0 0,0 0 0 0 0,0 0 0 0 0,0 0 0 0 0,0 0 0 0 0,1 1 0 0 0,-1-1 0 0 0,0 0 0 0 0,1 0 0 0 0,-1 0 0 0 0,1 2 0 0 0,2 8 31 0 0,0-1 1 0 0,1 1 0 0 0,9 19-1 0 0,-2-3-22 0 0,-10-26-20 0 0,-1-1 0 0 0,0 1 1 0 0,0-1-1 0 0,0 1 1 0 0,1 0-1 0 0,-1-1 1 0 0,0 1-1 0 0,1-1 1 0 0,-1 1-1 0 0,0-1 1 0 0,1 1-1 0 0,-1-1 0 0 0,1 1 1 0 0,-1-1-1 0 0,1 0 1 0 0,-1 1-1 0 0,1-1 1 0 0,0 1-1 0 0,4 3 12 0 0,9 36 52 0 0,-3-15 63 0 0,0 1 0 0 0,8 33 0 0 0,-10-31 187 0 0,19 45 0 0 0,-8-43-78 0 0,-15-24-170 0 0,-1 0-1 0 0,0-1 0 0 0,6 13 1 0 0,-7-12-36 0 0,1 0-1 0 0,0 0 1 0 0,0-1 0 0 0,7 8-1 0 0,4 5 49 0 0,-5-6-17 0 0,1 0-1 0 0,20 17 0 0 0,3 4 15 0 0,39 37-13 0 0,-43-37-5 0 0,-20-20-6 0 0,0-1 0 0 0,1 0 0 0 0,1-1 0 0 0,0 0-1 0 0,1-1 1 0 0,0 0 0 0 0,14 7 0 0 0,-19-12 0 0 0,1 1 1 0 0,-2 0-1 0 0,1 0 0 0 0,-1 0 1 0 0,0 1-1 0 0,9 11 1 0 0,-8-9 22 0 0,-1-1 1 0 0,1 0 0 0 0,1-1-1 0 0,11 9 1 0 0,101 65 654 0 0,-107-70-716 0 0,-12-9-8 0 0,0 0 1 0 0,0 0-1 0 0,0 0 0 0 0,1 0 1 0 0,-1 0-1 0 0,1-1 1 0 0,4 3-1 0 0,10 5 31 0 0,26 18 0 0 0,-17-6 12 0 0,30 29 0 0 0,-23-18-22 0 0,-28-30-28 0 0,-1-1 2 0 0,12 12 50 0 0,14 12 36 0 0,-20-21-20 0 0,17 15 98 0 0,-16-13-102 0 0,19 19 167 0 0,-18-16-152 0 0,-1 0-23 0 0,-5-1-35 0 0,-5-7-29 0 0,5 16-1763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437 1 5064 0 0,'0'0'5150'0'0,"-2"1"-4484"0"0,-167 128 5924 0 0,151-116-6305 0 0,-10 9 114 0 0,-80 86 672 0 0,93-96-955 0 0,2 1 0 0 0,0 1 0 0 0,-20 26 0 0 0,28-33-87 0 0,1-1-1 0 0,0 0 1 0 0,0 1-1 0 0,1 0 1 0 0,-1 0-1 0 0,2 0 1 0 0,-1 1-1 0 0,1-1 1 0 0,0 0-1 0 0,0 1 1 0 0,0 11-1 0 0,2-10-44 0 0,30-14-130 0 0,-16-1 132 0 0,1-1 1 0 0,-2 0 0 0 0,1-1-1 0 0,-1-1 1 0 0,0 0-1 0 0,22-21 1 0 0,-20 17-24 0 0,69-71 203 0 0,-40 37-229 0 0,-13 16-68 0 0,-1-3-12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6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920 81 10104 0 0,'0'0'464'0'0,"-11"4"150"0"0,-11 1-615 0 0,17-4 113 0 0,0 0 0 0 0,0 0 0 0 0,0 0-1 0 0,0 0 1 0 0,0-1 0 0 0,0 0 0 0 0,0 0 0 0 0,0 0 0 0 0,0 0 0 0 0,-9-3 0 0 0,-89-24 2572 0 0,90 24-2266 0 0,0 1 0 0 0,-25-1 0 0 0,-12-1 369 0 0,7-6-96 0 0,24 5-238 0 0,-1 1-1 0 0,-23-2 1 0 0,13 4 5 0 0,-56-13 0 0 0,71 13-346 0 0,-1 0-1 0 0,1 0 1 0 0,0 2 0 0 0,-18 1 0 0 0,-23-1 186 0 0,21-1-234 0 0,-48 6-1 0 0,-1-1 169 0 0,71-5-202 0 0,15-2-305 0 0,23-2 32 0 0,-5 5 233 0 0,1 0 9 0 0,-1 0 0 0 0,1 1 0 0 0,35 7-1 0 0,-43-5-213 0 0,0 0-1 0 0,0-1 0 0 0,0-1 0 0 0,0 0 1 0 0,0-1-1 0 0,0-1 0 0 0,0 0 1 0 0,0 0-1 0 0,21-6 0 0 0,-2-1-932 0 0,8 3-10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7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5528 0 0,'0'0'422'0'0,"3"3"-276"0"0,4 0-37 0 0,-1 0 0 0 0,1 0 0 0 0,0-1 0 0 0,0 0 0 0 0,0 0 0 0 0,0 0 0 0 0,1-1 0 0 0,-1 0 0 0 0,0-1 0 0 0,13 0 0 0 0,37 6 1073 0 0,-13 2-737 0 0,79 3 1 0 0,14 1 212 0 0,-76-6-256 0 0,118-3 0 0 0,-100-4-280 0 0,110-8-58 0 0,-149 10-64 0 0,106-6 0 0 0,-109 0 0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7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 4608 0 0,'0'0'353'0'0,"0"3"-25"0"0,-12 29 1980 0 0,8-23-1299 0 0,0 1 0 0 0,0 0 0 0 0,-2 12 0 0 0,2 14-67 0 0,1 0 1 0 0,3 64-1 0 0,2-35-485 0 0,7 45 102 0 0,-1-23-187 0 0,10 88-180 0 0,1 86-100 0 0,1 3 50 0 0,-2-86-587 0 0,-14-148-342 0 0,3 11-4607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9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10912 0 0,'0'0'1200'0'0,"25"0"-944"0"0,-7 5-168 0 0,0-5-88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9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0 12840 0 0,'-3'1'71'0'0,"0"-1"1"0"0,-1 1-1 0 0,1 0 1 0 0,0 0 0 0 0,0 1-1 0 0,-1-1 1 0 0,1 0 0 0 0,0 1-1 0 0,0 0 1 0 0,1 0-1 0 0,-1 0 1 0 0,0 0 0 0 0,1 0-1 0 0,-1 0 1 0 0,1 1-1 0 0,0-1 1 0 0,-1 1 0 0 0,1 0-1 0 0,-2 4 1 0 0,-4 3-99 0 0,6-7 44 0 0,1-1 1 0 0,0 0-1 0 0,0 1 0 0 0,0-1 1 0 0,0 0-1 0 0,0 1 0 0 0,1 0 1 0 0,-1-1-1 0 0,1 1 0 0 0,0-1 1 0 0,0 1-1 0 0,0-1 0 0 0,0 1 1 0 0,0 0-1 0 0,0-1 0 0 0,1 1 1 0 0,-1-1-1 0 0,1 1 0 0 0,1 2 1 0 0,-2-4-7 0 0,0-1 0 0 0,0 0 0 0 0,0 0 0 0 0,1 1 0 0 0,-1-1 0 0 0,0 0 0 0 0,0 1 0 0 0,0-1 0 0 0,1 0 0 0 0,-1 0-1 0 0,0 0 1 0 0,1 1 0 0 0,-1-1 0 0 0,0 0 0 0 0,0 0 0 0 0,1 0 0 0 0,-1 1 0 0 0,0-1 0 0 0,1 0 0 0 0,-1 0 0 0 0,0 0 0 0 0,1 0 0 0 0,-1 0 0 0 0,0 0 0 0 0,1 0 0 0 0,11 6-4286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48 10224 0 0,'0'2'464'0'0,"-4"32"177"0"0,3-24 16 0 0,-1 17-1 0 0,2 112 6429 0 0,0-138-6855 0 0,-2 2 38 0 0,3-3-253 0 0,-1 0-1 0 0,0 0 0 0 0,0 0 1 0 0,0 0-1 0 0,0 1 1 0 0,0-1-1 0 0,0 0 1 0 0,0 0-1 0 0,0 0 1 0 0,0 0-1 0 0,0 0 0 0 0,-1 1 1 0 0,1-1-1 0 0,0 0 1 0 0,0 0-1 0 0,0 0 1 0 0,0 0-1 0 0,0 0 1 0 0,0 0-1 0 0,0 0 0 0 0,0 0 1 0 0,0 0-1 0 0,0 0 1 0 0,0 0-1 0 0,-1 0 1 0 0,1 0-1 0 0,0 1 1 0 0,0-1-1 0 0,0 0 0 0 0,0 0 1 0 0,0 0-1 0 0,0 0 1 0 0,0 0-1 0 0,0 0 1 0 0,0 0-1 0 0,0 0 1 0 0,0 0-1 0 0,0 0 0 0 0,-1 0 1 0 0,1 0-1 0 0,0 0 1 0 0,0 0-1 0 0,0 0 1 0 0,0 0-1 0 0,0 0 1 0 0,-1 0-1 0 0,1 0 0 0 0,0 0 1 0 0,0 0-1 0 0,0 0 1 0 0,0 0-1 0 0,-1 0 1 0 0,1 0-1 0 0,0 0 1 0 0,0 0-1 0 0,0 0 0 0 0,0-1 1 0 0,0 1-1 0 0,0 0 1 0 0,0 0-1 0 0,0 0 1 0 0,-1-1 20 0 0,-1-1-1 0 0,2 1 1 0 0,-2-1 0 0 0,1 1 0 0 0,1-1 0 0 0,-1 1 0 0 0,0-1-1 0 0,0 1 1 0 0,1-1 0 0 0,-1 0 0 0 0,1 1 0 0 0,-1-3-1 0 0,-2-22-166 0 0,3 19 62 0 0,0 5 45 0 0,0-1 0 0 0,0 1 0 0 0,0 0 0 0 0,0 0 0 0 0,0 0 0 0 0,1 0 0 0 0,-1 0 0 0 0,1-1-1 0 0,-1 2 1 0 0,2-4 0 0 0,8-24-220 0 0,-7 22 213 0 0,3-5 13 0 0,0 0 0 0 0,8-9 0 0 0,-7 10-35 0 0,-3 6 33 0 0,0 0 0 0 0,0 0 0 0 0,8-8 0 0 0,35-25-33 0 0,-43 34 35 0 0,2 1 0 0 0,0 0 0 0 0,-1 0-1 0 0,1 0 1 0 0,-1 0 0 0 0,1 1 0 0 0,11-2-1 0 0,-17 4 20 0 0,2-1 0 0 0,-1 1 0 0 0,2 0 0 0 0,-2-1 0 0 0,1 1 0 0 0,0 0 0 0 0,0 0 0 0 0,0 0 0 0 0,2 1 0 0 0,-2 0 0 0 0,1-1 0 0 0,-1 2 0 0 0,0-1 0 0 0,0 0 0 0 0,0 1 0 0 0,0-1 0 0 0,0 1 0 0 0,0-1 0 0 0,2 3 0 0 0,2 1 68 0 0,-1 1-1 0 0,-1 0 1 0 0,1 1-1 0 0,-1 0 0 0 0,1-1 1 0 0,-1 1-1 0 0,-1 0 0 0 0,0 0 1 0 0,0 1-1 0 0,0-1 1 0 0,-1 1-1 0 0,0-1 0 0 0,0 1 1 0 0,0 10-1 0 0,7 31 632 0 0,-6-37-336 0 0,0 2-1 0 0,-2-1 1 0 0,2 14-1 0 0,-3-22-325 0 0,0-1 0 0 0,0 1 1 0 0,0-1-1 0 0,1 0 0 0 0,0 1 0 0 0,0-1 0 0 0,0 0 0 0 0,1 0 0 0 0,-1 0 0 0 0,1 1 0 0 0,0-2 0 0 0,0 1 0 0 0,0 0 1 0 0,1 0-1 0 0,0-1 0 0 0,-1 0 0 0 0,1 0 0 0 0,0 0 0 0 0,1 0 0 0 0,-1 0 0 0 0,6 5 0 0 0,-6-7-245 0 0,1 2 0 0 0,-1-2 0 0 0,1 1 1 0 0,-1-1-1 0 0,1 1 0 0 0,-1-2 0 0 0,0 1 0 0 0,1 0 0 0 0,7 0 0 0 0,-7-1-479 0 0,1 0-1 0 0,-1 0 1 0 0,1 0-1 0 0,-1-1 1 0 0,1 0 0 0 0,-1 0-1 0 0,7-2 1 0 0,4-4-6542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47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2408 4608 0 0,'0'0'2513'0'0,"0"-21"934"0"0,0-177 298 0 0,0 190-3624 0 0,1-1 0 0 0,1 0 0 0 0,-1 0-1 0 0,4-9 1 0 0,-3 11-30 0 0,0-1-1 0 0,0 0 0 0 0,0-15 0 0 0,3-40 320 0 0,-5 61-390 0 0,0 0 1 0 0,1-1-1 0 0,-1 1 1 0 0,1 0-1 0 0,-1 0 1 0 0,1 0-1 0 0,0 0 1 0 0,1-3-1 0 0,4-9 61 0 0,22-171 377 0 0,-13 127-352 0 0,-11 35-23 0 0,0 0 1 0 0,2 0 0 0 0,10-27-1 0 0,-1 4 145 0 0,-8 18-209 0 0,-5 19-20 0 0,0 1 1 0 0,1-1-1 0 0,-1 0 1 0 0,7-12-1 0 0,-5 14 12 0 0,-1-1 0 0 0,0 0-1 0 0,-1 0 1 0 0,0-1 0 0 0,0 1-1 0 0,1-13 1 0 0,-2 12 5 0 0,0 0 0 0 0,1-1 0 0 0,0 1 0 0 0,1 0 0 0 0,5-12 0 0 0,10-18 155 0 0,21-64-1 0 0,-36 96-156 0 0,0-1 0 0 0,1 1 0 0 0,0 0 0 0 0,0 1 0 0 0,8-11 0 0 0,-7 10 13 0 0,1-1 0 0 0,-1 0 0 0 0,4-11 0 0 0,-6 13-3 0 0,1 1 0 0 0,-1-1 0 0 0,1 1 0 0 0,0 0 0 0 0,0 0 0 0 0,0 0 0 0 0,10-7 0 0 0,-11 8-23 0 0,0 1 0 0 0,0-1-1 0 0,0 0 1 0 0,0 0-1 0 0,-1 0 1 0 0,0 0 0 0 0,3-6-1 0 0,8-14-27 0 0,-3 8 27 0 0,2 1-1 0 0,0 0 1 0 0,0 1 0 0 0,1 1 0 0 0,16-13-1 0 0,49-50 21 0 0,-27 25-24 0 0,38-30-92 0 0,-84 75 102 0 0,-1 0 0 0 0,1 0 0 0 0,6-14 0 0 0,-9 16-2 0 0,0-1-1 0 0,1 0 1 0 0,0 1 0 0 0,0 0-1 0 0,0 0 1 0 0,0 0 0 0 0,1 0-1 0 0,0 0 1 0 0,0 0 0 0 0,5-3-1 0 0,5-1-3 0 0,-1 1 0 0 0,1 0 0 0 0,19-5 0 0 0,-25 9 0 0 0,-1-1 0 0 0,0 0 0 0 0,0 0 0 0 0,-1 0 0 0 0,1-1 0 0 0,-1 0 0 0 0,6-6 0 0 0,12-9 0 0 0,16-17 0 0 0,-34 30 0 0 0,1 0 0 0 0,0 0 0 0 0,1 1 0 0 0,-1-1 0 0 0,15-7 0 0 0,-16 10 0 0 0,1 0 0 0 0,-1-1 0 0 0,0 0 0 0 0,7-6 0 0 0,12-11 0 0 0,87-59 296 0 0,-15 14-480 0 0,-82 56 226 0 0,1 1-1 0 0,29-15 0 0 0,-13 16-27 0 0,-27 8-15 0 0,0 0 1 0 0,1-1 0 0 0,-1 1 0 0 0,0-1 0 0 0,8-4-1 0 0,3-3 31 0 0,0 1-1 0 0,1 1 0 0 0,0 0 1 0 0,1 1-1 0 0,27-5 0 0 0,-5-2-117 0 0,-25 10 101 0 0,-1 0-1 0 0,1-1 1 0 0,18-8-1 0 0,-13 4-78 0 0,8 2 49 0 0,-24 6 17 0 0,0 0 0 0 0,-1-1 0 0 0,1 0 1 0 0,0 1-1 0 0,-1-1 0 0 0,1-1 0 0 0,0 1 0 0 0,-1-1 0 0 0,5-2 0 0 0,-3 1 5 0 0,-1 1 0 0 0,0 0-1 0 0,1 0 1 0 0,-1 0-1 0 0,1 1 1 0 0,0-1-1 0 0,-1 1 1 0 0,1 0 0 0 0,0 1-1 0 0,0-1 1 0 0,0 1-1 0 0,-1 0 1 0 0,7 0-1 0 0,1-1 12 0 0,-1-1-1 0 0,0 0 1 0 0,18-7-1 0 0,-3 2-13 0 0,-8 6 62 0 0,-5-3-10 0 0,-4 0-33 0 0,-5 3-81 0 0,0-1-1 0 0,0 1 1 0 0,0 0 0 0 0,0 1-1 0 0,1-1 1 0 0,5 0-1 0 0,-9 1-9 0 0,-1 0-1 0 0,0 0 0 0 0,1 0 0 0 0,-1 0 1 0 0,0 0-1 0 0,1 0 0 0 0,-1 0 0 0 0,1 0 1 0 0,-1 0-1 0 0,0 0 0 0 0,1 0 0 0 0,-1-1 1 0 0,1 1-1 0 0,-1 0 0 0 0,0 0 0 0 0,1 0 1 0 0,-1 0-1 0 0,0-1 0 0 0,1 1 0 0 0,-1 0 1 0 0,0-1-1 0 0,0 1 0 0 0,1-1 0 0 0,7-4-2036 0 0,1 1 677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1:59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6992 0 0,'0'0'322'0'0,"-4"10"104"0"0,4-6-385 0 0,0 0 0 0 0,0 0 0 0 0,0 0 0 0 0,0 0 0 0 0,1 0 0 0 0,0-1 0 0 0,-1 1 0 0 0,2 0 0 0 0,-1 0 0 0 0,0-1 0 0 0,1 1 1 0 0,-1 0-1 0 0,1-1 0 0 0,0 0 0 0 0,5 7 0 0 0,0-1 324 0 0,0-1 1 0 0,1 0-1 0 0,0 0 0 0 0,14 11 1 0 0,-14-14-270 0 0,0 0 0 0 0,0-1 0 0 0,0 0 0 0 0,1 0 1 0 0,-1-1-1 0 0,1 0 0 0 0,0 0 0 0 0,16 2 0 0 0,0-1 110 0 0,0-2 0 0 0,27 0-1 0 0,-34-3-157 0 0,-1 0-1 0 0,1-2 0 0 0,-1 0 1 0 0,19-5-1 0 0,68-27 114 0 0,-68 19-967 0 0,-6-2-3220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09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1 3680 0 0,'0'0'284'0'0,"0"1"-153"0"0,0-1 0 0 0,0 1 0 0 0,0-1 0 0 0,-1 1 0 0 0,1 0 0 0 0,0-1 0 0 0,0 1 0 0 0,-1-1 0 0 0,1 1 0 0 0,-1-1 0 0 0,1 1 0 0 0,0-1 0 0 0,-1 1 0 0 0,1-1 0 0 0,-1 1 0 0 0,1-1 0 0 0,-1 0 0 0 0,1 1 0 0 0,-2-1 0 0 0,-11 6 375 0 0,10-4 833 0 0,2 24-64 0 0,-1-15-852 0 0,1 1 1 0 0,1 0 0 0 0,0 13-1 0 0,1-17-276 0 0,-1 0-1 0 0,0 1 0 0 0,-1-1 0 0 0,0 0 1 0 0,0 0-1 0 0,-4 16 0 0 0,2-15-36 0 0,1 0 0 0 0,0 0 0 0 0,0 0 0 0 0,0 10 0 0 0,-5 31 266 0 0,3-34-270 0 0,1 0 1 0 0,1 0-1 0 0,-1 27 1 0 0,3-22 30 0 0,-6 29 0 0 0,-12 70 191 0 0,10-66-118 0 0,6-33 1 0 0,-2 1 1 0 0,-8 30 0 0 0,12-51-202 0 0,-1 4-14 0 0,-13-2 93 0 0,13-3-133 0 0,0 0 1 0 0,0-1 0 0 0,0 1 0 0 0,0 0 0 0 0,0-1 0 0 0,0 1 0 0 0,1-1 0 0 0,-1 0 0 0 0,0 1 0 0 0,0-1 0 0 0,0 1 0 0 0,0-1 0 0 0,1 0 0 0 0,-1 0 0 0 0,0 0 0 0 0,1 1 0 0 0,-1-1 0 0 0,1 0 0 0 0,-1 0 0 0 0,1 0 0 0 0,-1 0 0 0 0,1 0-1 0 0,-1 0 1 0 0,1 0 0 0 0,0 0 0 0 0,0 0 0 0 0,-1-1 0 0 0,1-15-563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0.0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19 223 5064 0 0,'0'0'232'0'0,"-11"-5"162"0"0,10 3-178 0 0,0 0-1 0 0,0 1 0 0 0,0-1 1 0 0,1 0-1 0 0,-1 0 0 0 0,0 1 0 0 0,1-1 1 0 0,0 0-1 0 0,-1 0 0 0 0,1 0 0 0 0,0 0 1 0 0,0 0-1 0 0,0 0 0 0 0,0 0 0 0 0,0 1 1 0 0,0-1-1 0 0,0 0 0 0 0,1 0 1 0 0,0-3-1 0 0,0 1-70 0 0,0 0 0 0 0,0 0 0 0 0,0 0 1 0 0,0 0-1 0 0,1 1 0 0 0,0-1 0 0 0,0 0 0 0 0,0 1 0 0 0,2-4 1 0 0,7-4 120 0 0,1 0 1 0 0,0 1 0 0 0,1 0-1 0 0,15-9 1 0 0,-4 2-143 0 0,-19 13-22 0 0,1 0-1 0 0,-1 0 1 0 0,1 1-1 0 0,0-1 1 0 0,0 1-1 0 0,6-2 1 0 0,-3 2-42 0 0,-1-1 0 0 0,1 1 0 0 0,-1-2 0 0 0,0 1 0 0 0,8-7 0 0 0,-15 11-48 0 0,1-1 0 0 0,0 1 1 0 0,0 0-1 0 0,0-1 0 0 0,0 1 1 0 0,0 0-1 0 0,0 0 0 0 0,-1 1 1 0 0,1-1-1 0 0,0 0 0 0 0,0 0 1 0 0,0 1-1 0 0,3 1 0 0 0,2-1 24 0 0,30 1 32 0 0,-28-2-69 0 0,0 0 0 0 0,1 1 0 0 0,-1 0 0 0 0,17 4 1 0 0,20 8 0 0 0,-35-12 0 0 0,2 5 0 0 0,-10-3 3 0 0,0-1 1 0 0,-1 1-1 0 0,1 0 1 0 0,-1 0 0 0 0,1 0-1 0 0,-1 0 1 0 0,3 7-1 0 0,-4-9 2 0 0,0 1-1 0 0,0 0 0 0 0,0 0 0 0 0,-1 0 1 0 0,1 0-1 0 0,0 0 0 0 0,-1 0 1 0 0,0 0-1 0 0,1 0 0 0 0,-1 0 0 0 0,0 0 1 0 0,0 1-1 0 0,0-1 0 0 0,0 0 1 0 0,-1 2-1 0 0,-4 7 42 0 0,4-10-39 0 0,1 0-1 0 0,-1 0 1 0 0,0 0-1 0 0,1 0 1 0 0,-1 0-1 0 0,1 1 1 0 0,0-1-1 0 0,-1 0 1 0 0,1 0 0 0 0,0 0-1 0 0,0 1 1 0 0,-1-1-1 0 0,1 0 1 0 0,0 0-1 0 0,0 1 1 0 0,1 1-1 0 0,-1 3 10 0 0,0-1 1 0 0,0 0-1 0 0,-1 1 0 0 0,1-1 0 0 0,-1 1 1 0 0,0-1-1 0 0,-1 0 0 0 0,1 0 0 0 0,-1 0 1 0 0,0 0-1 0 0,-1 0 0 0 0,1 0 0 0 0,-4 5 1 0 0,-11 25 77 0 0,10-19 39 0 0,0-1 1 0 0,-1 0 0 0 0,-1-1-1 0 0,-15 19 1 0 0,-17 30 368 0 0,34-54-454 0 0,-1 1 1 0 0,1-1-1 0 0,-2 0 0 0 0,1-1 0 0 0,-11 9 0 0 0,4-4-44 0 0,12-10-23 0 0,0-1 0 0 0,-1 1-1 0 0,1-1 1 0 0,0 0-1 0 0,-1 0 1 0 0,0-1-1 0 0,0 1 1 0 0,1-1-1 0 0,-1 1 1 0 0,0-1-1 0 0,0 0 1 0 0,0-1-1 0 0,0 1 1 0 0,0-1-1 0 0,0 0 1 0 0,0 0-1 0 0,-1 0 1 0 0,1 0-1 0 0,0-1 1 0 0,0 1 0 0 0,0-1-1 0 0,0 0 1 0 0,0 0-1 0 0,1-1 1 0 0,-1 1-1 0 0,0-1 1 0 0,-5-3-1 0 0,8 4-82 0 0,1 0 0 0 0,-1 0 0 0 0,0 1 0 0 0,0-1 0 0 0,1 0-1 0 0,-1 0 1 0 0,1 0 0 0 0,-1 0 0 0 0,1 0 0 0 0,-1 0 0 0 0,1 0 0 0 0,0 0 0 0 0,-1 0 0 0 0,1 0-1 0 0,0 0 1 0 0,0 0 0 0 0,0 0 0 0 0,0-1 0 0 0,-1-5-2886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0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 5528 0 0,'17'0'247'0'0,"-8"0"-4"0"0,-23 6-149 0 0,10-5 288 0 0,1 0 1 0 0,-1 0 0 0 0,1 1-1 0 0,-1-1 1 0 0,1 1 0 0 0,0 0-1 0 0,0 0 1 0 0,0 1 0 0 0,0-1-1 0 0,-5 5 1 0 0,7-5 110 0 0,-13 10 421 0 0,13-12-875 0 0,-1 1 1 0 0,0 0-1 0 0,1 0 0 0 0,-1 0 1 0 0,1 0-1 0 0,-1 0 1 0 0,1 0-1 0 0,0 0 1 0 0,0 1-1 0 0,-1-1 1 0 0,0 2-1 0 0,2-2-16 0 0,0 0 0 0 0,0 0-1 0 0,0 0 1 0 0,0 0 0 0 0,0 0-1 0 0,0 0 1 0 0,0 0 0 0 0,0 0 0 0 0,0 0-1 0 0,1 0 1 0 0,-1 0 0 0 0,0-1 0 0 0,1 1-1 0 0,-1 0 1 0 0,1 0 0 0 0,-1 0-1 0 0,1 0 1 0 0,-1 0 0 0 0,2 0 0 0 0,-2 0-10 0 0,0-1 0 0 0,0 1 0 0 0,1 0 1 0 0,-1 0-1 0 0,0-1 0 0 0,0 1 1 0 0,0 0-1 0 0,0-1 0 0 0,0 1 0 0 0,0 0 1 0 0,0-1-1 0 0,0 1 0 0 0,0 0 1 0 0,-1 0-1 0 0,1-1 0 0 0,0 1 0 0 0,0 0 1 0 0,0-1-1 0 0,-1 1 0 0 0,1 0 1 0 0,0-1-1 0 0,-1 1 0 0 0,1-1 1 0 0,-1 1-1 0 0,1-1 0 0 0,-1 1 0 0 0,1-1 1 0 0,-1 1-1 0 0,1-1 0 0 0,-1 1 1 0 0,1-1-1 0 0,-1 1 0 0 0,-1-1 0 0 0,1 1 6 0 0,0 0 0 0 0,1 0-1 0 0,-1-1 1 0 0,0 1-1 0 0,0 0 1 0 0,0 0 0 0 0,1 0-1 0 0,-1 0 1 0 0,0 0-1 0 0,1 0 1 0 0,-1 0 0 0 0,1 0-1 0 0,-1 0 1 0 0,1 0-1 0 0,-1 1 1 0 0,1 1 0 0 0,0 2 57 0 0,1 0 1 0 0,-1 0-1 0 0,1 0 1 0 0,1 0-1 0 0,1 4 1 0 0,-2-5-41 0 0,1-1 0 0 0,-1 1 0 0 0,0-1 0 0 0,0 1 0 0 0,-1 0 0 0 0,1-1 0 0 0,-1 1 0 0 0,0 0 0 0 0,0-1 1 0 0,-1 8-1 0 0,0-7 2 0 0,0 0 1 0 0,1 0-1 0 0,-1 0 1 0 0,1 0 0 0 0,-1 0-1 0 0,1 0 1 0 0,1 0-1 0 0,-1 0 1 0 0,0 0 0 0 0,1-1-1 0 0,0 1 1 0 0,0 0-1 0 0,0 0 1 0 0,2 5 0 0 0,0 0 40 0 0,-1-3 1 0 0,-2 0-1 0 0,1 0 1 0 0,0-1-1 0 0,-1 1 1 0 0,0 0-1 0 0,-1 0 1 0 0,1 0-1 0 0,-4 10 1 0 0,0 22 190 0 0,4-27-221 0 0,1-5-17 0 0,-1-1 0 0 0,0 0-1 0 0,-1 1 1 0 0,1-1 0 0 0,-1 1 0 0 0,0-1 0 0 0,-3 8 0 0 0,0 4 98 0 0,4-15-116 0 0,0-1 1 0 0,0 1-1 0 0,-1 0 0 0 0,1-1 0 0 0,0 1 0 0 0,-1-1 1 0 0,1 1-1 0 0,-1-1 0 0 0,1 1 0 0 0,-1-1 1 0 0,0 1-1 0 0,0-1 0 0 0,0 1 0 0 0,0-1 0 0 0,0 0 1 0 0,0 0-1 0 0,0 1 0 0 0,0-1 0 0 0,0 0 1 0 0,0 0-1 0 0,-1 0 0 0 0,1 0 0 0 0,-2 1 0 0 0,-13 2 86 0 0,13-3 412 0 0,14-11-440 0 0,-10 8-71 0 0,-1 1-1 0 0,0-1 0 0 0,1 1 1 0 0,-1 0-1 0 0,0-1 0 0 0,0 1 0 0 0,0-1 1 0 0,0 1-1 0 0,0-1 0 0 0,-1 1 1 0 0,1-1-1 0 0,0 1 0 0 0,-1 0 0 0 0,0-3 1 0 0,1 3 2 0 0,-1-1 0 0 0,1 1 0 0 0,-1-1 0 0 0,1 1 0 0 0,0 0 0 0 0,0-1 0 0 0,0 1 0 0 0,0-1 0 0 0,0 1 0 0 0,0-1 0 0 0,0 1 1 0 0,0-1-1 0 0,0 1 0 0 0,1-1 0 0 0,0-1 0 0 0,9-8 10 0 0,-8 10-13 0 0,-1 0 0 0 0,0 0-1 0 0,0 1 1 0 0,0-1 0 0 0,0 0 0 0 0,-1 0 0 0 0,1 0 0 0 0,0 0-1 0 0,0 0 1 0 0,-1 0 0 0 0,1 0 0 0 0,0-1 0 0 0,-1 1 0 0 0,2-2-1 0 0,-6-9 1 0 0,3 12 0 0 0,1-1 0 0 0,-1 0 0 0 0,1 0 0 0 0,0 1 0 0 0,-1-1 0 0 0,1 0 0 0 0,0 0 0 0 0,0 1 0 0 0,-1-1 0 0 0,1 0 0 0 0,0 0 0 0 0,0 0 0 0 0,0 1 0 0 0,0-1 0 0 0,0 0 0 0 0,0 0 0 0 0,0 0 0 0 0,0 1 0 0 0,1-1 0 0 0,-1 0 0 0 0,0 0 0 0 0,0 0 0 0 0,1 1 0 0 0,-1-1 0 0 0,0 0 0 0 0,1 0 0 0 0,-1 1 0 0 0,1-1 0 0 0,-1 0 0 0 0,1 0 0 0 0,0 0-2 0 0,0 0 0 0 0,-1 0 0 0 0,1 0 0 0 0,0 0 0 0 0,-1 0 0 0 0,1 0-1 0 0,-1 0 1 0 0,0 0 0 0 0,1 0 0 0 0,-1 0 0 0 0,0 0 0 0 0,0 0-1 0 0,1 0 1 0 0,-1 0 0 0 0,0 0 0 0 0,0-1 0 0 0,0 1 0 0 0,0 0-1 0 0,0 0 1 0 0,-1 0 0 0 0,1 0 0 0 0,0 0 0 0 0,-1 0 0 0 0,1 0-1 0 0,0 0 1 0 0,-1-1 0 0 0,1 1 0 0 0,-1 1 0 0 0,0-1 0 0 0,1 0 0 0 0,-1 0-1 0 0,0 0 1 0 0,1 0 0 0 0,-1 0 0 0 0,-1-1 0 0 0,1 1-4 0 0,-1 0 1 0 0,1-1 0 0 0,0 1-1 0 0,0-1 1 0 0,0 0 0 0 0,0 1 0 0 0,0-1-1 0 0,1 0 1 0 0,-1 1 0 0 0,0-1-1 0 0,1 0 1 0 0,-1 0 0 0 0,1-3-1 0 0,0-5-28 0 0,1 8 27 0 0,-1 0 1 0 0,0 0 0 0 0,0-1-1 0 0,0 1 1 0 0,0 0 0 0 0,0 0-1 0 0,-1 0 1 0 0,1 0 0 0 0,-1 0-1 0 0,1 0 1 0 0,-1 0-1 0 0,-1-3 1 0 0,-3-2-15 0 0,4 6 13 0 0,0-1-1 0 0,0 1 0 0 0,0 0 0 0 0,1 0 0 0 0,-1 0 1 0 0,0 0-1 0 0,1 0 0 0 0,-1-1 0 0 0,1 1 0 0 0,-1 0 1 0 0,1 0-1 0 0,-1-1 0 0 0,1 1 0 0 0,0 0 0 0 0,0-1 1 0 0,0 1-1 0 0,0-1 0 0 0,0 1 0 0 0,0 0 0 0 0,0-1 1 0 0,0 1-1 0 0,1 0 0 0 0,-1-1 0 0 0,0 1 0 0 0,1 0 1 0 0,-1 0-1 0 0,1-1 0 0 0,-1 1 0 0 0,1 0 0 0 0,0 0 1 0 0,0 0-1 0 0,-1 0 0 0 0,3-2 0 0 0,3-8-2 0 0,-5 8 9 0 0,0 1-1 0 0,1-1 1 0 0,-1 1-1 0 0,0-1 1 0 0,1 1-1 0 0,0 0 1 0 0,-1-1-1 0 0,1 1 1 0 0,0 0-1 0 0,0 0 1 0 0,0 0-1 0 0,1 1 1 0 0,-1-1-1 0 0,0 0 1 0 0,1 1-1 0 0,-1 0 1 0 0,1-1 0 0 0,-1 1-1 0 0,1 0 1 0 0,0 0-1 0 0,-1 0 1 0 0,1 1-1 0 0,0-1 1 0 0,0 1-1 0 0,-1-1 1 0 0,1 1-1 0 0,0 0 1 0 0,0 0-1 0 0,5 1 1 0 0,10-3-52 0 0,-9-2 28 0 0,19-4-12 0 0,-22 7 38 0 0,-1-1 0 0 0,0 0 0 0 0,0 0 0 0 0,0 0 0 0 0,7-4 0 0 0,15-6 0 0 0,-17 9 0 0 0,-7 3 0 0 0,-1-1 0 0 0,0 1 0 0 0,1-1 0 0 0,-1 0 0 0 0,0 1 0 0 0,0-1 0 0 0,0 0 0 0 0,0 0 0 0 0,0-1 0 0 0,0 1 0 0 0,0 0 0 0 0,0-1 0 0 0,0 1 0 0 0,0-1 0 0 0,-1 1 0 0 0,1-1 0 0 0,-1 0 0 0 0,3-2 0 0 0,-2 1 0 0 0,1 0 0 0 0,-1 1 0 0 0,1-1 0 0 0,0 1 0 0 0,0 0 0 0 0,0 0 0 0 0,0 0 0 0 0,0 0 0 0 0,1 1 0 0 0,-1-1 0 0 0,5 0 0 0 0,12-8 0 0 0,-17 8 6 0 0,1 0 0 0 0,-1 0 0 0 0,1 1 0 0 0,-1-1 0 0 0,1 1 0 0 0,0 0 0 0 0,-1 0 0 0 0,5-1 0 0 0,9-1 4 0 0,-2-6-10 0 0,-1 3 11 0 0,-11 6 546 0 0,-3 3-477 0 0,1 2-68 0 0,0 0 0 0 0,0 1-1 0 0,0-1 1 0 0,0 0 0 0 0,1 0-1 0 0,0 0 1 0 0,5 9 0 0 0,-1 1 34 0 0,-5-14-42 0 0,-1 0-1 0 0,1 1 0 0 0,-1-1 1 0 0,0 1-1 0 0,0-1 0 0 0,0 1 1 0 0,1-1-1 0 0,-2 1 0 0 0,1-1 1 0 0,0 1-1 0 0,0-1 0 0 0,0 0 0 0 0,-1 1 1 0 0,1-1-1 0 0,-1 1 0 0 0,1-1 1 0 0,-1 0-1 0 0,1 1 0 0 0,-2 1 1 0 0,1-1 5 0 0,0 0 1 0 0,0-1 0 0 0,0 1 0 0 0,0 0 0 0 0,1 0 0 0 0,-1 0 0 0 0,1 1 0 0 0,0-1 0 0 0,-1 0-1 0 0,1 0 1 0 0,0 0 0 0 0,0 4 0 0 0,2 1 18 0 0,-2-1 0 0 0,1 1-1 0 0,-1 0 1 0 0,0 0 0 0 0,-1 0-1 0 0,1-1 1 0 0,-1 1 0 0 0,-3 10-1 0 0,2-6 11 0 0,1 0 0 0 0,1 0 0 0 0,0 0 0 0 0,1-1-1 0 0,0 1 1 0 0,3 15 0 0 0,2 33 161 0 0,-6-43-129 0 0,2 0-1 0 0,5 33 0 0 0,-4-12-91 0 0,-3-32 11 0 0,0 0-1 0 0,1 1 1 0 0,-1-1 0 0 0,1 0-1 0 0,2 6 1 0 0,-3-10-152 0 0,0 0 1 0 0,0 0-1 0 0,0 0 0 0 0,0 0 1 0 0,0 0-1 0 0,-1 0 1 0 0,1 0-1 0 0,0 0 0 0 0,0-1 1 0 0,-1 1-1 0 0,1 0 0 0 0,-1 0 1 0 0,1 0-1 0 0,0 0 1 0 0,-1-1-1 0 0,0 1 0 0 0,1 0 1 0 0,-1-1-1 0 0,1 1 1 0 0,-1 0-1 0 0,0-1 0 0 0,1 1 1 0 0,-3 0-1 0 0,-3 0-1179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1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14368 0 0,'0'0'1560'0'0,"-11"0"-2352"0"0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1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18 128 7832 0 0,'-2'2'190'0'0,"1"-1"-152"0"0,1-1-1 0 0,-1 1 1 0 0,1-1 0 0 0,-1 1-1 0 0,0-1 1 0 0,1 1 0 0 0,-1-1 0 0 0,0 0-1 0 0,1 1 1 0 0,-1-1 0 0 0,0 0-1 0 0,1 1 1 0 0,-1-1 0 0 0,0 0 0 0 0,0 0-1 0 0,-3 1 1954 0 0,10 7-871 0 0,1-1-955 0 0,-6-6-79 0 0,1 1 1 0 0,-1-1-1 0 0,1 0 1 0 0,-1 1-1 0 0,0-1 1 0 0,0 1-1 0 0,0 0 1 0 0,0-1-1 0 0,0 1 1 0 0,0 0-1 0 0,0-1 1 0 0,0 1-1 0 0,-1 0 1 0 0,2 3-1 0 0,-2-4-51 0 0,1 0-1 0 0,-1 1 1 0 0,1-1 0 0 0,0 0-1 0 0,0 1 1 0 0,0-1-1 0 0,-1 0 1 0 0,1 0 0 0 0,0 0-1 0 0,0 0 1 0 0,1 0-1 0 0,-1 0 1 0 0,0 0 0 0 0,0 0-1 0 0,0 0 1 0 0,1 0-1 0 0,-1-1 1 0 0,2 2-1 0 0,-3-2-33 0 0,3 1 321 0 0,4 14 268 0 0,0 1-366 0 0,1 0 1 0 0,1-1 0 0 0,1 0 0 0 0,0 0 0 0 0,15 15 0 0 0,8 15 193 0 0,-25-33-276 0 0,1 0 0 0 0,0-1-1 0 0,12 12 1 0 0,-18-20-117 0 0,-1-1 0 0 0,1 0-1 0 0,-1 1 1 0 0,0-1 0 0 0,0 1-1 0 0,0 0 1 0 0,0 0 0 0 0,-1 0 0 0 0,1 0-1 0 0,-1 0 1 0 0,0 0 0 0 0,2 5-1 0 0,-2-4 32 0 0,1 1-1 0 0,0-1 0 0 0,1 1 0 0 0,-1-1 0 0 0,1 0 0 0 0,0 0 0 0 0,0 0 0 0 0,6 6 1 0 0,-6-7 4 0 0,0 0 1 0 0,0 1 0 0 0,-1-1-1 0 0,1 1 1 0 0,-1 0 0 0 0,1-1 0 0 0,-1 1-1 0 0,0 0 1 0 0,-1 1 0 0 0,3 5-1 0 0,1 5 435 0 0,4-23-309 0 0,-3 0-231 0 0,-6 7 34 0 0,1 0-1 0 0,-1 0 1 0 0,1-1-1 0 0,-1 1 1 0 0,1 0-1 0 0,-1 0 1 0 0,0 0 0 0 0,1-1-1 0 0,-1 1 1 0 0,0 0-1 0 0,0 0 1 0 0,0-1-1 0 0,0 1 1 0 0,0 0-1 0 0,-1-2 1 0 0,2-9 6 0 0,5 0 108 0 0,-5 10-76 0 0,0 0 0 0 0,0 0 0 0 0,0-1 1 0 0,0 1-1 0 0,0 0 0 0 0,-1 0 0 0 0,1 0 0 0 0,-1-1 0 0 0,1 1 0 0 0,-1 0 0 0 0,0 0 0 0 0,0-1 0 0 0,0 1 0 0 0,0 0 0 0 0,0-1 0 0 0,0 1 0 0 0,-1 0 0 0 0,1 0 0 0 0,-2-4 0 0 0,0-2 28 0 0,0 1-1 0 0,1-1 0 0 0,-1-13 0 0 0,2 14-36 0 0,0 0-1 0 0,-1 1 0 0 0,0-1 0 0 0,-1 1 0 0 0,-1-7 0 0 0,-1 4-17 0 0,2 3 0 0 0,-1 1 0 0 0,2 0 0 0 0,-1-1 0 0 0,0 1 0 0 0,1-1 0 0 0,0 0 0 0 0,0 0 0 0 0,1-6 0 0 0,-1 9-8 0 0,1 0 0 0 0,-1 0 0 0 0,1 0 0 0 0,-1 0 0 0 0,0 0 0 0 0,0 0 0 0 0,0 0 0 0 0,-1 0 0 0 0,-2-4 0 0 0,3 5-2 0 0,0 0-1 0 0,0 0 0 0 0,-1-1 0 0 0,1 1 0 0 0,1 0 0 0 0,-1-1 0 0 0,0 1 1 0 0,1-1-1 0 0,-1 1 0 0 0,1-1 0 0 0,-1 1 0 0 0,1-1 0 0 0,0-3 0 0 0,5-6-52 0 0,-5 10 55 0 0,1 1 1 0 0,0 0-1 0 0,-1-1 1 0 0,1 1-1 0 0,-1-1 1 0 0,1 1-1 0 0,-1-1 0 0 0,0 1 1 0 0,0-1-1 0 0,1 1 1 0 0,-1-1-1 0 0,0 1 1 0 0,0-1-1 0 0,-1 1 1 0 0,1-1-1 0 0,-1-2 0 0 0,0 0 8 0 0,-1 1 18 0 0,1 0 0 0 0,-1 0 1 0 0,1 0-1 0 0,0 0 0 0 0,0 0 1 0 0,0-1-1 0 0,1 1 0 0 0,-1 0 1 0 0,1 0-1 0 0,0-1 0 0 0,-1 1 1 0 0,1 0-1 0 0,1 0 0 0 0,-1-1 1 0 0,1 1-1 0 0,-1 0 0 0 0,1 0 1 0 0,0-1-1 0 0,0 1 0 0 0,0 0 1 0 0,2-3-1 0 0,4-7 2 0 0,-5 11-20 0 0,-1 0 0 0 0,1 0 0 0 0,-1 0 0 0 0,0 0 0 0 0,0 0 0 0 0,0-1 1 0 0,-1 1-1 0 0,1 0 0 0 0,0-1 0 0 0,-1 1 0 0 0,0-1 0 0 0,1 1 0 0 0,-1-5 0 0 0,0 6-14 0 0,1 0-1 0 0,-1-1 0 0 0,1 1 1 0 0,-1 0-1 0 0,1 0 0 0 0,0 0 1 0 0,-1 0-1 0 0,1 0 0 0 0,0 0 1 0 0,0 0-1 0 0,0 1 0 0 0,0-1 1 0 0,0 0-1 0 0,0 0 0 0 0,0 1 0 0 0,0-1 1 0 0,0 0-1 0 0,0 1 0 0 0,0-1 1 0 0,1 0-1 0 0,12-8-296 0 0,-13 8 303 0 0,-1 1 0 0 0,0 0 0 0 0,1-1 0 0 0,-1 1 0 0 0,0 0-1 0 0,0-1 1 0 0,1 1 0 0 0,-1-1 0 0 0,0 1 0 0 0,0 0 0 0 0,0-1-1 0 0,0 1 1 0 0,1-1 0 0 0,-1 1 0 0 0,0-1 0 0 0,0 1 0 0 0,0 0-1 0 0,0-1 1 0 0,0 1 0 0 0,0-1 0 0 0,0 1 0 0 0,0-1 0 0 0,0 1-1 0 0,0-1 1 0 0,-1 1 0 0 0,1 0 0 0 0,0-1 0 0 0,0 1 0 0 0,0-1-1 0 0,-1 0-44 0 0,1 1 1 0 0,-1-1-1 0 0,1 0 0 0 0,0 1 0 0 0,0-1 0 0 0,-1 0 0 0 0,1 1 0 0 0,0-1 0 0 0,0 0 0 0 0,0 0 0 0 0,0 1 0 0 0,0-1 0 0 0,0 0 0 0 0,0 1 0 0 0,0-1 0 0 0,0 0 0 0 0,0 0 0 0 0,0 1 1 0 0,1-1-1 0 0,-1 0 0 0 0,0 1 0 0 0,0-1 0 0 0,1-1 0 0 0,0 2-2 0 0,0-3-1049 0 0,-1-6-1202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2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325 119 1840 0 0,'-12'-1'1376'0'0,"-1"-7"3619"0"0,-1-15-3728 0 0,0-1-153 0 0,3 6 116 0 0,5 13-1018 0 0,0 0 0 0 0,-1 0-1 0 0,0 1 1 0 0,0 0 0 0 0,0 0-1 0 0,0 1 1 0 0,-1 0 0 0 0,1 0-1 0 0,-1 1 1 0 0,0 0 0 0 0,0 0 0 0 0,-10-1-1 0 0,12 4-59 0 0,0-1-1 0 0,-1 1 1 0 0,1 0 0 0 0,0 1-1 0 0,0-1 1 0 0,0 1-1 0 0,1 1 1 0 0,-1-1 0 0 0,-8 5-1 0 0,-8 4 23 0 0,20-10-162 0 0,0 1 1 0 0,1 0-1 0 0,-1 0 1 0 0,1 0 0 0 0,-1 0-1 0 0,1 0 1 0 0,-1 0 0 0 0,1 0-1 0 0,-1 3 1 0 0,-1 0 21 0 0,2-3-27 0 0,0-1 0 0 0,0 0 0 0 0,0 1 0 0 0,0-1 0 0 0,1 1 1 0 0,-1-1-1 0 0,0 1 0 0 0,1-1 0 0 0,-1 1 0 0 0,1-1 0 0 0,0 1 1 0 0,-1-1-1 0 0,1 1 0 0 0,0 0 0 0 0,0-1 0 0 0,0 1 1 0 0,0 0-1 0 0,0-1 0 0 0,0 1 0 0 0,1-1 0 0 0,-1 1 0 0 0,0 0 1 0 0,1-1-1 0 0,0 1 0 0 0,-1-1 0 0 0,2 3 0 0 0,4 13 29 0 0,-6-16-34 0 0,1 0 0 0 0,-1 0 0 0 0,0 0 0 0 0,0 0 0 0 0,0 0 0 0 0,0 0 0 0 0,0 0 0 0 0,0 0 0 0 0,0-1 0 0 0,0 1 1 0 0,0 0-1 0 0,0 0 0 0 0,0 0 0 0 0,0 0 0 0 0,-1 0 0 0 0,1 0 0 0 0,0 0 0 0 0,-1 0 0 0 0,1 0 0 0 0,-1-1 0 0 0,1 1 0 0 0,-1 0 0 0 0,1 0 0 0 0,-1-1 0 0 0,0 1 1 0 0,1 0-1 0 0,-1-1 0 0 0,-1 2 0 0 0,1-1 3 0 0,-1 0 1 0 0,1 1 0 0 0,0 0 0 0 0,0-1-1 0 0,0 1 1 0 0,-1-1 0 0 0,1 1-1 0 0,1 0 1 0 0,-1 0 0 0 0,-1 2-1 0 0,-2 7 49 0 0,0 0-1 0 0,-11 20 0 0 0,14-29-48 0 0,0-1-1 0 0,0 1 0 0 0,1 0 0 0 0,-1 0 0 0 0,1-1 0 0 0,-1 1 0 0 0,1 0 0 0 0,0 0 0 0 0,-1 0 0 0 0,1 0 1 0 0,0 0-1 0 0,0 0 0 0 0,1-1 0 0 0,-1 1 0 0 0,0 0 0 0 0,1 2 0 0 0,14 30 73 0 0,-12-28-64 0 0,-1-1 1 0 0,1 1-1 0 0,-1 0 0 0 0,2 9 1 0 0,-3 8 40 0 0,-1-18-36 0 0,-1 0-1 0 0,2-1 0 0 0,-1 1 1 0 0,0 0-1 0 0,2 6 0 0 0,3 7 49 0 0,-4-12-42 0 0,0 0 0 0 0,1-1 0 0 0,0 1 0 0 0,0 0 0 0 0,0-1 0 0 0,1 1 0 0 0,4 6 0 0 0,6 12 34 0 0,-12-20-47 0 0,1 0 1 0 0,0 0-1 0 0,0 0 0 0 0,1 0 0 0 0,-1-1 0 0 0,1 1 1 0 0,0 0-1 0 0,0-1 0 0 0,4 4 0 0 0,6 3 0 0 0,-11-8-5 0 0,0 0 0 0 0,0 0 0 0 0,0 0 0 0 0,0-1 0 0 0,0 1 0 0 0,1 0 0 0 0,-1-1 0 0 0,3 2-1 0 0,2 1 6 0 0,-5-4-7 0 0,-1 1-1 0 0,1-1 1 0 0,0 1-1 0 0,0-1 1 0 0,0 0-1 0 0,0 0 1 0 0,0 0 0 0 0,0 0-1 0 0,0 0 1 0 0,0 0-1 0 0,0 0 1 0 0,0-1-1 0 0,0 1 1 0 0,2-1-1 0 0,9-6-3 0 0,10-8 38 0 0,25-12 116 0 0,-47 27-152 0 0,0 0 0 0 0,0-1 0 0 0,0 1-1 0 0,0 0 1 0 0,0-1 0 0 0,0 1 0 0 0,1-1-1 0 0,-1 0 1 0 0,-1 1 0 0 0,1-1 0 0 0,0 0-1 0 0,0 1 1 0 0,0-1 0 0 0,0 0 0 0 0,0 0-1 0 0,-1 0 1 0 0,1 0 0 0 0,0 0-1 0 0,-1 0 1 0 0,1 0 0 0 0,-1 0 0 0 0,1 0-1 0 0,-1 0 1 0 0,1 0 0 0 0,-1 0 0 0 0,0 0-1 0 0,1 0 1 0 0,-1 0 0 0 0,0-1 0 0 0,0 1-1 0 0,0 0 1 0 0,0 0 0 0 0,0-2 0 0 0,4-25 2 0 0,7-57 67 0 0,-10 83-67 0 0,-1 1 1 0 0,0-1-1 0 0,0 1 0 0 0,0-1 1 0 0,0 1-1 0 0,-1-1 0 0 0,1 0 0 0 0,0 1 1 0 0,-1-1-1 0 0,1 1 0 0 0,-1-1 1 0 0,1 1-1 0 0,-1-1 0 0 0,0 1 1 0 0,0-2-1 0 0,-6-16-18 0 0,7 11 1 0 0,-1-1-1 0 0,0 2 1 0 0,-1-1 0 0 0,-3-11 0 0 0,3 11 2 0 0,0 0 1 0 0,0 0 0 0 0,1 0 0 0 0,-1-12-1 0 0,-3-8-17 0 0,4 24 20 0 0,0 1 1 0 0,0-1-1 0 0,0 0 1 0 0,0 0-1 0 0,1 0 1 0 0,0 0-1 0 0,-1 0 1 0 0,2-4-1 0 0,-1 7 1 0 0,0-1-1 0 0,1 1 0 0 0,-1-1 0 0 0,0 1 0 0 0,0-1 0 0 0,0 1 0 0 0,-1-1 1 0 0,1 0-1 0 0,0 1 0 0 0,-1-1 0 0 0,1 1 0 0 0,0 0 0 0 0,-1-1 0 0 0,0 1 1 0 0,1-1-1 0 0,-1 1 0 0 0,0 0 0 0 0,0-1 0 0 0,-2-1 0 0 0,0-3 4 0 0,3 6 2 0 0,0 0 0 0 0,-1 0 0 0 0,1 0 0 0 0,0-1 0 0 0,0 1 0 0 0,0 0 0 0 0,0 0 0 0 0,0-1 0 0 0,0 1 0 0 0,-1 0 0 0 0,1-1 0 0 0,0 1 0 0 0,0 0 0 0 0,0 0 0 0 0,0-1 0 0 0,0 1 0 0 0,0 0 0 0 0,0-1 0 0 0,0 1 1 0 0,0 0-1 0 0,0 0 0 0 0,1-1 0 0 0,-1 1 0 0 0,0 0 0 0 0,0-1 0 0 0,0 1 0 0 0,0 0 0 0 0,0 0 0 0 0,0-1 0 0 0,1 1 0 0 0,-1 0 0 0 0,0 0 0 0 0,0 0 0 0 0,1-1 0 0 0,-1 1 1 0 0,1 0 0 0 0,-1-1 1 0 0,1 1-1 0 0,-1 0 0 0 0,1-1 0 0 0,-1 1 1 0 0,1-1-1 0 0,-1 1 0 0 0,1-1 0 0 0,-1 1 1 0 0,0 0-1 0 0,1-1 0 0 0,-1 0 0 0 0,0 1 1 0 0,1-1-1 0 0,-1 1 0 0 0,0-1 0 0 0,0 1 1 0 0,1-1-1 0 0,-1 0 0 0 0,0 1 0 0 0,0-1 1 0 0,0 1-1 0 0,0-1 0 0 0,0 0 0 0 0,0 1 1 0 0,0-1-1 0 0,0-1 0 0 0,-11 0 5 0 0,10 2-4 0 0,0 0 0 0 0,1 0 0 0 0,-1 0 0 0 0,1 0 0 0 0,-1 0 0 0 0,1 0 0 0 0,-1 0 0 0 0,0 0-1 0 0,1 0 1 0 0,-1 0 0 0 0,1 0 0 0 0,-1 0 0 0 0,1 0 0 0 0,-1 0 0 0 0,0 1 0 0 0,1-1-1 0 0,-1 0 1 0 0,1 0 0 0 0,-1 1 0 0 0,1-1 0 0 0,-1 0 0 0 0,1 1 0 0 0,0-1 0 0 0,-1 0 0 0 0,1 1-1 0 0,-1-1 1 0 0,1 1 0 0 0,0-1 0 0 0,-1 1 0 0 0,1-1 0 0 0,0 1 0 0 0,0-1 0 0 0,-1 1-1 0 0,1-1 1 0 0,0 1 0 0 0,0-1 0 0 0,0 1 0 0 0,-1-1 0 0 0,1 1 0 0 0,0 0 0 0 0,0 0-8 0 0,-1 2 6 0 0,0 0-1 0 0,0 1 1 0 0,0-1-1 0 0,0 1 1 0 0,0-1-1 0 0,1 1 0 0 0,0-1 1 0 0,0 1-1 0 0,0-1 1 0 0,0 1-1 0 0,1 4 1 0 0,11 41-23 0 0,-6-26 20 0 0,-2-8 12 0 0,1 0-1 0 0,8 16 1 0 0,-8-17 4 0 0,1-1 0 0 0,3 18 1 0 0,-6-21-2 0 0,0 0 0 0 0,1 0 0 0 0,0 0-1 0 0,1 0 1 0 0,0-1 0 0 0,6 10 0 0 0,0-1-5 0 0,-9-14-19 0 0,-1 0-1 0 0,1 1 1 0 0,-1-1-1 0 0,0 1 1 0 0,1 8-1 0 0,-2-10-2 0 0,1 0-1 0 0,-1 0 0 0 0,0 0 0 0 0,1 0 1 0 0,-1 0-1 0 0,1 0 0 0 0,0 0 0 0 0,0 0 0 0 0,0-1 1 0 0,1 1-1 0 0,-1 0 0 0 0,1-1 0 0 0,-1 1 1 0 0,1-1-1 0 0,0 1 0 0 0,0-1 0 0 0,0 0 1 0 0,0 0-1 0 0,0 0 0 0 0,5 3 0 0 0,13 1-1387 0 0,-5-1-4361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2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0 6912 0 0,'0'0'528'0'0,"-2"0"-342"0"0,-38 0 2749 0 0,40 3-1994 0 0,10 23-143 0 0,-8-19-661 0 0,1-1 0 0 0,-1 0 1 0 0,0 0-1 0 0,0 1 0 0 0,-1-1 1 0 0,1 9-1 0 0,-2-3 147 0 0,0-8-215 0 0,-1-1 0 0 0,1 1 0 0 0,0 0 0 0 0,0 0 0 0 0,1-1 0 0 0,-1 1 0 0 0,1 0 0 0 0,0-1 0 0 0,0 1 0 0 0,0-1 0 0 0,0 1 0 0 0,1-1 0 0 0,-1 1 0 0 0,1-1 0 0 0,2 4 0 0 0,-1-4-31 0 0,2 3 63 0 0,0 0-1 0 0,-1 1 0 0 0,1-1 1 0 0,-1 1-1 0 0,0 1 1 0 0,-1-1-1 0 0,0 0 0 0 0,0 1 1 0 0,-1-1-1 0 0,3 13 1 0 0,-2-7 52 0 0,1 0 0 0 0,0-1 1 0 0,1 1-1 0 0,9 17 0 0 0,10 26 240 0 0,-13-24-14 0 0,1-1 0 0 0,30 53-1 0 0,-37-73-230 0 0,0 0 0 0 0,7 23 0 0 0,-10-24-70 0 0,1 0 0 0 0,1 0-1 0 0,0-1 1 0 0,10 18-1 0 0,26 56 515 0 0,-30-68-484 0 0,-8-13-91 0 0,0 0 0 0 0,0 0 0 0 0,0 1-1 0 0,-1-1 1 0 0,1 1 0 0 0,-1-1 0 0 0,0 1-1 0 0,0 0 1 0 0,0 0 0 0 0,0-1-1 0 0,0 1 1 0 0,0 0 0 0 0,-1 0 0 0 0,1 0-1 0 0,-1 0 1 0 0,0 0 0 0 0,0 0 0 0 0,0 0-1 0 0,-1 3 1 0 0,1-2-21 0 0,0 0 1 0 0,0-1-1 0 0,0 1 1 0 0,0 0-1 0 0,0 0 0 0 0,1-1 1 0 0,-1 1-1 0 0,1-1 0 0 0,0 1 1 0 0,1 0-1 0 0,-1-1 1 0 0,0 1-1 0 0,1-1 0 0 0,0 0 1 0 0,0 0-1 0 0,0 0 1 0 0,0 0-1 0 0,0 0 0 0 0,4 4 1 0 0,-2-2-42 0 0,-3-3 18 0 0,1-1 0 0 0,-1 1 0 0 0,0-1 0 0 0,0 1-1 0 0,0-1 1 0 0,0 1 0 0 0,0 0 0 0 0,-1-1 0 0 0,1 1 0 0 0,0 0-1 0 0,-1 0 1 0 0,1-1 0 0 0,-1 1 0 0 0,0 0 0 0 0,0 0 0 0 0,1 2-1 0 0,-1-2-99 0 0,1-1 0 0 0,-1 0-1 0 0,1 1 1 0 0,-1-1 0 0 0,1 1-1 0 0,0-1 1 0 0,0 0 0 0 0,0 0-1 0 0,0 1 1 0 0,0-1-1 0 0,0 0 1 0 0,0 0 0 0 0,0 0-1 0 0,0 0 1 0 0,0 0 0 0 0,1 0-1 0 0,-1 0 1 0 0,0-1 0 0 0,1 1-1 0 0,-1 0 1 0 0,0-1 0 0 0,1 1-1 0 0,-1-1 1 0 0,4 1 0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3.1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8 109 5984 0 0,'-7'6'6362'0'0,"23"-5"-5444"0"0,4 1-128 0 0,-16-1-569 0 0,0-1 0 0 0,0 1 0 0 0,0-1-1 0 0,0 0 1 0 0,1-1 0 0 0,-1 1 0 0 0,0 0-1 0 0,0-1 1 0 0,0 0 0 0 0,0 0 0 0 0,4-2 0 0 0,3 0 32 0 0,-10 3-237 0 0,0-1 0 0 0,0 1 1 0 0,-1 0-1 0 0,1 0 0 0 0,0-1 0 0 0,-1 1 1 0 0,1-1-1 0 0,0 1 0 0 0,-1 0 0 0 0,1-1 0 0 0,0 1 1 0 0,-1-1-1 0 0,1 1 0 0 0,-1-1 0 0 0,1 0 1 0 0,0 0-1 0 0,4-5 34 0 0,13-2 40 0 0,-15 7-79 0 0,-1 0-1 0 0,1 0 1 0 0,-1-1 0 0 0,1 1 0 0 0,-1 0 0 0 0,0-1 0 0 0,1 0 0 0 0,-1 1-1 0 0,0-1 1 0 0,0 0 0 0 0,0 0 0 0 0,0 0 0 0 0,0 0 0 0 0,2-5-1 0 0,32-38-540 0 0,-26 31-877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4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36 341 2760 0 0,'0'0'4'0'0,"0"0"-1"0"0,1 0 1 0 0,-1 0-1 0 0,0 0 1 0 0,0 0 0 0 0,0 1-1 0 0,0-1 1 0 0,0 0 0 0 0,0 0-1 0 0,0 0 1 0 0,0 0-1 0 0,0 0 1 0 0,0 0 0 0 0,0 0-1 0 0,0 0 1 0 0,0 1 0 0 0,0-1-1 0 0,0 0 1 0 0,0 0-1 0 0,0 0 1 0 0,0 0 0 0 0,0 0-1 0 0,0 0 1 0 0,0 0 0 0 0,0 0-1 0 0,0 1 1 0 0,0-1-1 0 0,0 0 1 0 0,0 0 0 0 0,0 0-1 0 0,0 0 1 0 0,0 0 0 0 0,0 0-1 0 0,0 0 1 0 0,-1 0 0 0 0,1 0-1 0 0,0 1 1 0 0,0-1-1 0 0,0 0 1 0 0,0 0 0 0 0,0 0-1 0 0,0 0 1 0 0,0 0 0 0 0,0 0-1 0 0,0 0 1 0 0,0 0-1 0 0,-1 0 1 0 0,1 0 0 0 0,0 0-1 0 0,0 0 1 0 0,0 0 0 0 0,0 0-1 0 0,0 0 1 0 0,0 0-1 0 0,0 0 1 0 0,0 0 0 0 0,-1 0-1 0 0,1 0 1 0 0,0 0 0 0 0,0 0-1 0 0,0 0 1 0 0,0 0-1 0 0,0 0 1 0 0,0 0 0 0 0,0 0-1 0 0,0 0 1 0 0,-1 0 0 0 0,-2-1 16 0 0,3 1-15 0 0,-1 0 0 0 0,0 0 0 0 0,0 0 0 0 0,0 0 0 0 0,1 0 0 0 0,-1 0 0 0 0,0 0 0 0 0,0 0 0 0 0,1 0 0 0 0,-1 0 0 0 0,0 0 0 0 0,0 1 0 0 0,0-1 0 0 0,1 0 0 0 0,-1 1 0 0 0,0-1 0 0 0,1 0 1 0 0,-1 1-1 0 0,0-1 0 0 0,-2 3 1334 0 0,21 0 192 0 0,-6-5-921 0 0,-11 1-76 0 0,-6 1-124 0 0,3 0 70 0 0,20 0 480 0 0,-5 1 85 0 0,0 0 0 0 0,22 6 1545 0 0,-28-6-2539 0 0,1-1 0 0 0,-1 0-1 0 0,1 0 1 0 0,-1-1 0 0 0,1 0 0 0 0,-1 0 0 0 0,13-5 0 0 0,-17 6-28 0 0,1-2-6 0 0,-1 1 0 0 0,1-1 0 0 0,-1 0 0 0 0,1 0 0 0 0,-1 0 0 0 0,1 0-1 0 0,-1-1 1 0 0,0 1 0 0 0,0-1 0 0 0,4-5 0 0 0,-3 5 23 0 0,-3 2-34 0 0,-1 0 1 0 0,1 0 0 0 0,0 0-1 0 0,0 0 1 0 0,0-1 0 0 0,-1 1 0 0 0,1 0-1 0 0,0 0 1 0 0,-1 0 0 0 0,1-1 0 0 0,-1 1-1 0 0,1 0 1 0 0,-1-1 0 0 0,0 1 0 0 0,0 0-1 0 0,1-1 1 0 0,-1 1 0 0 0,0 0 0 0 0,0-1-1 0 0,-1-1 1 0 0,1 2 5 0 0,0-1 0 0 0,0 1 1 0 0,0 0-1 0 0,0-1 0 0 0,1 1 0 0 0,-1-1 0 0 0,0 1 0 0 0,0-1 1 0 0,1 1-1 0 0,-1 0 0 0 0,1-1 0 0 0,-1 1 0 0 0,2-3 1 0 0,1 1 9 0 0,-2 2-10 0 0,0-1 0 0 0,0 1 1 0 0,0 0-1 0 0,0-1 0 0 0,0 1 0 0 0,0 0 1 0 0,-1-1-1 0 0,1 1 0 0 0,-1-1 0 0 0,1 1 1 0 0,-1-1-1 0 0,1 0 0 0 0,-1 1 0 0 0,0-1 1 0 0,0 1-1 0 0,0-1 0 0 0,1 0 0 0 0,-2 1 1 0 0,1-1-1 0 0,0 1 0 0 0,0-1 0 0 0,-1-2 1 0 0,1 2 8 0 0,-1 0-1 0 0,1-1 1 0 0,0 1 0 0 0,0-1 0 0 0,1 1 0 0 0,-1 0 0 0 0,0-1 0 0 0,1 1 0 0 0,-1 0 0 0 0,2-4 0 0 0,4-22 189 0 0,-7 16-153 0 0,1 8-43 0 0,0 1 0 0 0,0-1 0 0 0,0 1 0 0 0,0-1 0 0 0,1 1-1 0 0,-1-1 1 0 0,1 1 0 0 0,0-1 0 0 0,0 1 0 0 0,0 0 0 0 0,3-5 0 0 0,-4 7-11 0 0,1 0 0 0 0,-1 0 1 0 0,0 0-1 0 0,1 0 1 0 0,-1 0-1 0 0,0 0 0 0 0,0 0 1 0 0,0 0-1 0 0,0 0 1 0 0,0 0-1 0 0,0 0 1 0 0,0 0-1 0 0,0 0 0 0 0,0 0 1 0 0,0 0-1 0 0,0 0 1 0 0,-1 0-1 0 0,1 0 0 0 0,0 0 1 0 0,-1 0-1 0 0,1 0 1 0 0,-1 0-1 0 0,1 0 1 0 0,-1 0-1 0 0,1 0 0 0 0,-1 1 1 0 0,0-1-1 0 0,1 0 1 0 0,-2 0-1 0 0,1-1 3 0 0,-1 1-1 0 0,1-1 1 0 0,0 0-1 0 0,0 1 1 0 0,0-1 0 0 0,0 0-1 0 0,0 1 1 0 0,1-1 0 0 0,-1 0-1 0 0,1 0 1 0 0,-1 0-1 0 0,1 0 1 0 0,-1 0 0 0 0,1-3-1 0 0,0 4-2 0 0,0 0-1 0 0,0 0 0 0 0,0 0-1 0 0,0 1 1 0 0,0-1 0 0 0,0 0 0 0 0,0 0-1 0 0,0 1 1 0 0,0-1 0 0 0,0 0 0 0 0,0 0-1 0 0,-1 1 1 0 0,1-1 0 0 0,0 0 0 0 0,0 1-1 0 0,-1-1 1 0 0,1 0 0 0 0,0 1 0 0 0,-1-1-1 0 0,1 0 1 0 0,-1 1 0 0 0,1-1 0 0 0,-1 1-1 0 0,1-1 1 0 0,-1 1 0 0 0,0-1 0 0 0,1 1-1 0 0,-2-2 1 0 0,-14-13 10 0 0,13 12 18 0 0,1 1-21 0 0,1 1-1 0 0,0 0 0 0 0,0 0 0 0 0,-1 0 0 0 0,1 0 1 0 0,0 0-1 0 0,-1 0 0 0 0,1 0 0 0 0,-1 0 0 0 0,0 0 1 0 0,1 1-1 0 0,-1-1 0 0 0,1 0 0 0 0,-1 1 0 0 0,0 0 1 0 0,0-1-1 0 0,1 1 0 0 0,-1 0 0 0 0,0 0 0 0 0,1 0 1 0 0,-4 0-1 0 0,-30 0 75 0 0,32 0-9 0 0,-15 10 9 0 0,16-9-73 0 0,-19 15 39 0 0,21-16-46 0 0,-1 1-1 0 0,0 0 1 0 0,1-1 0 0 0,-1 1 0 0 0,1 0-1 0 0,-1-1 1 0 0,1 1 0 0 0,-1 0 0 0 0,1 0-1 0 0,-1-1 1 0 0,1 1 0 0 0,0 0 0 0 0,0 0-1 0 0,-1 0 1 0 0,1 0 0 0 0,0-1 0 0 0,0 1-1 0 0,0 0 1 0 0,0 0 0 0 0,0 0 0 0 0,0 0-1 0 0,0 0 1 0 0,0 0 0 0 0,0-1 0 0 0,0 1-1 0 0,1 2 1 0 0,2 2 7 0 0,-2-5-9 0 0,0 1 1 0 0,-1-1 0 0 0,1 1 0 0 0,-1-1 0 0 0,1 1-1 0 0,-1 0 1 0 0,0-1 0 0 0,1 1 0 0 0,-1 0 0 0 0,1 0-1 0 0,-1-1 1 0 0,0 1 0 0 0,0 0 0 0 0,1-1-1 0 0,-1 1 1 0 0,0 0 0 0 0,0 0 0 0 0,0 0 0 0 0,0-1-1 0 0,0 1 1 0 0,0 0 0 0 0,0 0 0 0 0,0 0 0 0 0,0-1-1 0 0,-1 1 1 0 0,1 0 0 0 0,0 0 0 0 0,0-1-1 0 0,-1 1 1 0 0,1 0 0 0 0,-1 0 0 0 0,-15 14 15 0 0,12-12 2 0 0,1 0 1 0 0,-1 0 0 0 0,1 0 0 0 0,0 0 0 0 0,0 0-1 0 0,0 1 1 0 0,1 0 0 0 0,-1-1 0 0 0,1 1 0 0 0,-3 6-1 0 0,-10 27 195 0 0,11-28-148 0 0,0 0 0 0 0,0 1 1 0 0,1-1-1 0 0,0 0 1 0 0,1 1-1 0 0,0 0 1 0 0,0 0-1 0 0,1-1 1 0 0,1 1-1 0 0,0 13 0 0 0,0-19-46 0 0,1-1-6 0 0,-1-1 1 0 0,1 1-1 0 0,-1-1 0 0 0,0 1 0 0 0,1-1 1 0 0,-1 1-1 0 0,-1-1 0 0 0,1 1 0 0 0,0-1 1 0 0,-1 1-1 0 0,1-1 0 0 0,-1 0 0 0 0,0 1 1 0 0,1-1-1 0 0,-1 0 0 0 0,-1 1 0 0 0,1-1 1 0 0,0 0-1 0 0,0 0 0 0 0,-1 0 1 0 0,-2 3-1 0 0,3-3-9 0 0,-1-1 0 0 0,1 1 1 0 0,0 0-1 0 0,0-1 1 0 0,0 1-1 0 0,0 0 0 0 0,0-1 1 0 0,1 1-1 0 0,-1 0 0 0 0,1 0 1 0 0,-1 0-1 0 0,1 0 0 0 0,-1 0 1 0 0,1 0-1 0 0,0 0 0 0 0,0 0 1 0 0,0 3-1 0 0,1-1 12 0 0,0 1 1 0 0,1-1-1 0 0,-1 0 1 0 0,1 0-1 0 0,4 8 0 0 0,-3-8 3 0 0,-1 0 0 0 0,0 0 0 0 0,0 1-1 0 0,-1-1 1 0 0,1 1 0 0 0,1 9-1 0 0,-3-12-13 0 0,0 1-1 0 0,1-1 0 0 0,-1 1 1 0 0,1-1-1 0 0,0 1 0 0 0,-1-1 1 0 0,1 0-1 0 0,0 1 0 0 0,1-1 1 0 0,-1 0-1 0 0,0 1 0 0 0,1-1 1 0 0,-1 0-1 0 0,1 0 0 0 0,-1 0 1 0 0,1-1-1 0 0,0 1 0 0 0,0 0 1 0 0,0-1-1 0 0,0 1 0 0 0,0-1 1 0 0,0 1-1 0 0,1-1 0 0 0,-1 0 1 0 0,0 0-1 0 0,4 1 0 0 0,16 9 7 0 0,-22-10-9 0 0,1-1-1 0 0,-1 0 0 0 0,1 0 0 0 0,0 1 0 0 0,-1-1 0 0 0,1 1 0 0 0,-1-1 0 0 0,1 0 1 0 0,-1 1-1 0 0,1-1 0 0 0,-1 1 0 0 0,1-1 0 0 0,-1 1 0 0 0,0-1 0 0 0,1 1 0 0 0,-1 0 1 0 0,0-1-1 0 0,1 1 0 0 0,-1-1 0 0 0,0 2 0 0 0,4 3 13 0 0,13 3-15 0 0,-13 4 0 0 0,-2-10 0 0 0,0-1 0 0 0,0 1 0 0 0,0-1 0 0 0,0 0 0 0 0,1 0 0 0 0,-1 0 0 0 0,0 0 0 0 0,4 1 0 0 0,17 3-16 0 0,-10-4-169 0 0,1-1 0 0 0,-1 0 0 0 0,0-1 0 0 0,0-1-1 0 0,1 0 1 0 0,-1 0 0 0 0,21-8 0 0 0,-2 1-1560 0 0,-8 4-3860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48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3224 0 0,'0'0'8384'0'0,"1"3"-8128"0"0,3 10 19 0 0,0-1 0 0 0,-1 1 1 0 0,2 14-1 0 0,2 5 304 0 0,11 28 189 0 0,-16-53-702 0 0,0-1 1 0 0,0 1-1 0 0,1-1 1 0 0,2 7 0 0 0,9 19 152 0 0,-1 21 304 0 0,14 106 1 0 0,-2-4-598 0 0,-19-118 43 0 0,4 19 71 0 0,-9-53-74 0 0,-1 1-1 0 0,2-1 1 0 0,-1 0-1 0 0,0 0 1 0 0,1 0 0 0 0,-1 1-1 0 0,1-1 1 0 0,0-1-1 0 0,0 1 1 0 0,0 0-1 0 0,1 0 1 0 0,2 2-1 0 0,-1-3-221 0 0,11 2-6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5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10 9728 0 0,'0'0'1825'0'0,"-18"-6"-588"0"0,13 5-1162 0 0,1 0 0 0 0,-1 1-1 0 0,1-1 1 0 0,-1 1-1 0 0,1 0 1 0 0,-1 0 0 0 0,0 0-1 0 0,1 1 1 0 0,-1-1-1 0 0,1 1 1 0 0,-1 0 0 0 0,1 1-1 0 0,0-1 1 0 0,-1 1 0 0 0,1 0-1 0 0,0 0 1 0 0,0 0-1 0 0,0 0 1 0 0,0 1 0 0 0,0-1-1 0 0,1 1 1 0 0,-1 0-1 0 0,1 0 1 0 0,0 1 0 0 0,0-1-1 0 0,0 1 1 0 0,-3 4 0 0 0,-14 17 239 0 0,16-21-249 0 0,0 0 1 0 0,0 0-1 0 0,1 1 0 0 0,-1 0 1 0 0,1-1-1 0 0,1 1 1 0 0,-1 0-1 0 0,-3 9 0 0 0,-3 11-27 0 0,5-14-39 0 0,0-1 0 0 0,1 0 0 0 0,-2 15 0 0 0,-2 7 7 0 0,5-26-2 0 0,0 1-1 0 0,0-1 1 0 0,1 0-1 0 0,0 1 1 0 0,0-1 0 0 0,1 1-1 0 0,0-1 1 0 0,0 1-1 0 0,1-1 1 0 0,-1 1 0 0 0,1-1-1 0 0,2 7 1 0 0,0-4 39 0 0,0 0-1 0 0,-1 1 1 0 0,2 18 0 0 0,-2-24 21 0 0,11 10 1 0 0,-7-13-69 0 0,-1 0 7 0 0,-5-1-3 0 0,3 1 0 0 0,0 0 0 0 0,0 0 0 0 0,1 0 0 0 0,-1 0 0 0 0,0 0 0 0 0,0-1 0 0 0,0 1 0 0 0,0-1 0 0 0,1 0 0 0 0,-1 0 0 0 0,0 0 0 0 0,0-1 0 0 0,0 1 0 0 0,6-2 0 0 0,8-2 0 0 0,9-3 0 0 0,-17-1 0 0 0,0 0 0 0 0,-1 3-39 0 0,1 0 1 0 0,0 0-1 0 0,0 1 1 0 0,0 0 0 0 0,1 1-1 0 0,0 0 1 0 0,-1 1-1 0 0,1 0 1 0 0,14-1 0 0 0,26 8 102 0 0,-47-4-79 0 0,1-1 1 0 0,-1 1-1 0 0,1-1 1 0 0,-1 1-1 0 0,1 0 1 0 0,5 3 0 0 0,-2 5-73 0 0,-4-5 51 0 0,3 3-23 0 0,-4-4 80 0 0,1 0-1 0 0,-1-1 1 0 0,0 1 0 0 0,0 0-1 0 0,0 0 1 0 0,0 0-1 0 0,0 1 1 0 0,-1-1 0 0 0,1 0-1 0 0,-1 1 1 0 0,0-1-1 0 0,0 1 1 0 0,0-1 0 0 0,0 1-1 0 0,-1-1 1 0 0,1 5 0 0 0,-2-2-1 0 0,1 1 1 0 0,-1 0-1 0 0,-1 0 1 0 0,1-1-1 0 0,-1 1 1 0 0,0-1-1 0 0,0 1 1 0 0,-1-1-1 0 0,0 0 1 0 0,0 0-1 0 0,-1 0 1 0 0,1 0-1 0 0,-1-1 1 0 0,0 0-1 0 0,-7 7 1 0 0,-2 2 84 0 0,-2-1-1 0 0,0-1 1 0 0,0 0 0 0 0,-19 10-1 0 0,12-8-75 0 0,12-6 133 0 0,0-2-1 0 0,-22 11 0 0 0,28-15-306 0 0,0-1 0 0 0,0 1 0 0 0,0-1-1 0 0,0 0 1 0 0,0-1 0 0 0,0 1 0 0 0,-1-1 0 0 0,1 0 0 0 0,0 0-1 0 0,0 0 1 0 0,0 0 0 0 0,-8-2 0 0 0,-6-6-960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5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8608 0 0,'0'0'780'0'0,"0"3"-640"0"0,0 44 516 0 0,4-16-7 0 0,-2-8 345 0 0,11 37 0 0 0,12 29-265 0 0,30 118 433 0 0,-47-172-886 0 0,2-1 1 0 0,1 0 0 0 0,1 0-1 0 0,2-1 1 0 0,1-1-1 0 0,2 0 1 0 0,28 40 0 0 0,-40-65-257 0 0,1-1 0 0 0,0 0 0 0 0,1 0 0 0 0,-1 0 0 0 0,1-1 1 0 0,9 5-1 0 0,-7-5 4 0 0,-1 1 1 0 0,0 0 0 0 0,10 11 0 0 0,-16-15-31 0 0,0-1-1 0 0,1 1 1 0 0,-1-1 0 0 0,0 0 0 0 0,1 1-1 0 0,-1-1 1 0 0,1 0 0 0 0,-1 0 0 0 0,1-1-1 0 0,0 1 1 0 0,-1 0 0 0 0,1-1 0 0 0,0 0-1 0 0,-1 1 1 0 0,1-1 0 0 0,0 0 0 0 0,0 0-1 0 0,-1-1 1 0 0,1 1 0 0 0,5-2 0 0 0,-2 1-81 0 0,0-1 1 0 0,0 0 0 0 0,0 0 0 0 0,0 0-1 0 0,0-1 1 0 0,-1 1 0 0 0,10-7 0 0 0,4-5-874 0 0,9-9-442 0 0,-14 5 532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6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11 287 6448 0 0,'2'1'3553'0'0,"14"11"-2392"0"0,-11-8-918 0 0,0 0-1 0 0,0-1 1 0 0,0 1-1 0 0,0-1 1 0 0,7 2-1 0 0,16 11 203 0 0,-26-15-414 0 0,0-1 0 0 0,0 1 0 0 0,-1-1 0 0 0,1 1 0 0 0,0-1 0 0 0,0 0 0 0 0,0 0 0 0 0,0 0 0 0 0,0 0 0 0 0,-1 0 0 0 0,1 0 0 0 0,0 0 0 0 0,2-1 0 0 0,0 1 11 0 0,-1-1-29 0 0,1 1 0 0 0,-1-1 0 0 0,1 0 0 0 0,-1 0 0 0 0,1 0 0 0 0,-1 0 0 0 0,0 0 0 0 0,1-1 0 0 0,-1 0 0 0 0,0 1 0 0 0,0-1 0 0 0,0 0 0 0 0,-1-1 0 0 0,1 1 0 0 0,4-5 0 0 0,10-24 52 0 0,-16 14-32 0 0,-1 4-3 0 0,0 12-28 0 0,0-9 23 0 0,0 0 1 0 0,-1 0-1 0 0,0 0 0 0 0,-3-15 0 0 0,-1 10 10 0 0,2 5-12 0 0,0 0-1 0 0,-1 0 1 0 0,0 0 0 0 0,0 1-1 0 0,-9-14 1 0 0,0-2 45 0 0,11 21-36 0 0,1 0 0 0 0,-1 1 0 0 0,0-1-1 0 0,0 1 1 0 0,0 0 0 0 0,0 0 0 0 0,-1-1 0 0 0,1 1 0 0 0,-1 1 0 0 0,0-1 0 0 0,0 0 0 0 0,0 1 0 0 0,-3-3 0 0 0,-10-5 174 0 0,14 7-105 0 0,-1 1 0 0 0,-1 0-1 0 0,1 0 1 0 0,0 0 0 0 0,0 0 0 0 0,-5-1 0 0 0,7 3-82 0 0,-1-1 1 0 0,1 1-1 0 0,0 0 1 0 0,0 0-1 0 0,-1 0 1 0 0,1 0-1 0 0,0 0 1 0 0,0 0-1 0 0,0 0 1 0 0,-1 0-1 0 0,1 1 1 0 0,0-1-1 0 0,0 0 1 0 0,0 1-1 0 0,0-1 1 0 0,-1 1-1 0 0,1 0 1 0 0,0-1-1 0 0,0 1 1 0 0,0 0-1 0 0,0-1 1 0 0,0 1-1 0 0,0 0 1 0 0,0 1 0 0 0,-3 3 22 0 0,0 0 0 0 0,0 0 1 0 0,1 0-1 0 0,0 0 1 0 0,0 1-1 0 0,0 0 0 0 0,1-1 1 0 0,-1 1-1 0 0,2 0 1 0 0,-1 0-1 0 0,1 0 0 0 0,-1 0 1 0 0,2 0-1 0 0,-1 1 1 0 0,1-1-1 0 0,0 0 0 0 0,1 11 1 0 0,2 10 118 0 0,2 1-1 0 0,13 44 1 0 0,-11-44 35 0 0,2 6-17 0 0,1-1 1 0 0,1 0-1 0 0,30 58 0 0 0,-34-77-144 0 0,1-2 0 0 0,1 1 0 0 0,0-1 0 0 0,0 0 0 0 0,1-1 0 0 0,1 0 0 0 0,0-1 0 0 0,0 0 0 0 0,1-1 0 0 0,0 0 0 0 0,21 11 0 0 0,-30-19-36 0 0,0 1 0 0 0,0-1 0 0 0,0 0 0 0 0,0 0 0 0 0,0 0 0 0 0,1 0 0 0 0,-1-1 0 0 0,0 1 0 0 0,1-1 0 0 0,-1 0 0 0 0,0 0 0 0 0,1 0 0 0 0,-1 0 0 0 0,4-1 0 0 0,-1-1-42 0 0,-1 1 0 0 0,0-1 0 0 0,0 0 0 0 0,0-1 0 0 0,0 1 0 0 0,0-1 0 0 0,-1 0-1 0 0,7-4 1 0 0,25-29-1342 0 0,-18 15 43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7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11720 0 0,'0'0'264'0'0,"1"3"34"0"0,50 112 417 0 0,-29-66-350 0 0,0-6 285 0 0,30 44 0 0 0,11 22-200 0 0,-43-72-25 0 0,2 0 1 0 0,46 60 0 0 0,-59-85-261 0 0,20 25 826 0 0,59 59-1 0 0,-88-96-961 0 0,1 0-1 0 0,-1 0 1 0 0,0 1-1 0 0,0-1 1 0 0,0 0-1 0 0,0 1 1 0 0,1-1-1 0 0,-1 0 1 0 0,0 0-1 0 0,0 1 1 0 0,0-1-1 0 0,1 0 1 0 0,-1 0-1 0 0,0 1 1 0 0,0-1-1 0 0,1 0 0 0 0,-1 0 1 0 0,0 0-1 0 0,1 0 1 0 0,-1 1-1 0 0,0-1 1 0 0,0 0-1 0 0,1 0 1 0 0,-1 0-1 0 0,0 0 1 0 0,1 0-1 0 0,-1 0 1 0 0,0 0-1 0 0,1 0 1 0 0,-1 0-1 0 0,0 0 1 0 0,1 0-1 0 0,-1 0 1 0 0,0 0-1 0 0,1 0 0 0 0,-1 0 1 0 0,0 0-1 0 0,1-1 1 0 0,-1 1-1 0 0,0 0 1 0 0,1 0-1 0 0,-1 0 1 0 0,0 0-1 0 0,0-1 1 0 0,1 1-1 0 0,-2-19 99 0 0,-12-24-420 0 0,0 19 185 0 0,-2-7-26 0 0,12 23 102 0 0,1 0-19 0 0,0 1 0 0 0,0-1 1 0 0,0 0-1 0 0,0-15 0 0 0,0-2-33 0 0,1 17 41 0 0,1 0 1 0 0,0 1 0 0 0,2-16 0 0 0,1-5 31 0 0,-3 21 9 0 0,0 0-1 0 0,1 0 1 0 0,0 0 0 0 0,1 1 0 0 0,0-1 0 0 0,3-8-1 0 0,5-16-87 0 0,-8 24 72 0 0,0 1-1 0 0,0-1 1 0 0,1 1 0 0 0,0 0 0 0 0,0-1 0 0 0,0 1 0 0 0,5-6-1 0 0,53-73 7 0 0,-51 73 6 0 0,6-9-63 0 0,30-28 0 0 0,-42 46 28 0 0,-1 0 0 0 0,1 0 0 0 0,-1 1 0 0 0,1-1 0 0 0,0 1 0 0 0,0 0 0 0 0,4-1 0 0 0,-4 5-32 0 0,2 8 86 0 0,0 1 1 0 0,-1 0-1 0 0,0 0 0 0 0,-1 0 0 0 0,0 1 0 0 0,-1-1 1 0 0,0 1-1 0 0,-1 0 0 0 0,-1 0 0 0 0,1 23 0 0 0,-4-1 169 0 0,-2 0 0 0 0,-1-1 0 0 0,-16 56 0 0 0,9-51 40 0 0,-30 62-1 0 0,24-65-204 0 0,-24 35 1 0 0,13-34-182 0 0,27-34-22 0 0,0 0-1 0 0,0 0 1 0 0,0 0 0 0 0,0 0 0 0 0,-1 0-1 0 0,1-1 1 0 0,0 1 0 0 0,-1-1-1 0 0,1 0 1 0 0,-1 1 0 0 0,1-1-1 0 0,-1 0 1 0 0,-4 1 0 0 0,-4-5-1183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7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3 318 8840 0 0,'0'2'40'0'0,"-1"0"1"0"0,1 0 0 0 0,-1 1-1 0 0,1-1 1 0 0,0 0 0 0 0,0 0-1 0 0,0 0 1 0 0,0 1 0 0 0,0-1-1 0 0,0 0 1 0 0,1 0 0 0 0,-1 0-1 0 0,1 0 1 0 0,0 0 0 0 0,-1 0-1 0 0,1 0 1 0 0,0 0 0 0 0,0 0-1 0 0,0 0 1 0 0,3 3 0 0 0,5 12 65 0 0,-5-9-76 0 0,-1 0 167 0 0,1 0 1 0 0,0-1-1 0 0,0 1 0 0 0,1-1 0 0 0,0 0 0 0 0,0 0 1 0 0,1-1-1 0 0,0 0 0 0 0,7 6 0 0 0,-12-10 346 0 0,0-2-501 0 0,-1 1-1 0 0,1-1 1 0 0,-1 1-1 0 0,0-1 1 0 0,1 1 0 0 0,-1-1-1 0 0,1 1 1 0 0,-1-1 0 0 0,1 0-1 0 0,-1 1 1 0 0,1-1-1 0 0,-1 0 1 0 0,1 1 0 0 0,0-1-1 0 0,-1 0 1 0 0,1 0-1 0 0,-1 0 1 0 0,1 0 0 0 0,0 1-1 0 0,-1-1 1 0 0,1 0 0 0 0,0 0-1 0 0,-1 0 1 0 0,1 0-1 0 0,-1 0 1 0 0,1-1 0 0 0,0 1-1 0 0,0 0 1 0 0,22-7 467 0 0,-13 3-257 0 0,-7 3-185 0 0,1 0 1 0 0,-1 0-1 0 0,1-1 1 0 0,-1 0-1 0 0,1 0 0 0 0,-1 0 1 0 0,0 0-1 0 0,0 0 1 0 0,0 0-1 0 0,0-1 0 0 0,0 0 1 0 0,-1 1-1 0 0,5-6 1 0 0,0-3-68 0 0,0-1 0 0 0,9-18-1 0 0,-5 8 94 0 0,-8 16-91 0 0,0-1 0 0 0,0 1-1 0 0,-1-1 1 0 0,0 0 0 0 0,2-13 0 0 0,5-20-2 0 0,-6 28 1 0 0,0 0 0 0 0,-1-1 0 0 0,-1 1 0 0 0,0-1 0 0 0,-1 1 0 0 0,0 0 0 0 0,0-1 0 0 0,-2 1 0 0 0,-3-18 0 0 0,0-9 62 0 0,4 33-38 0 0,0 0 1 0 0,-1 0-1 0 0,1 1 1 0 0,-1-1-1 0 0,0 1 1 0 0,-1-1-1 0 0,-3-7 1 0 0,5 11 8 0 0,0 0 0 0 0,-1 1 1 0 0,1-1-1 0 0,0 0 0 0 0,-1 0 1 0 0,1 1-1 0 0,-1-1 0 0 0,1 0 1 0 0,-1 1-1 0 0,0 0 0 0 0,1-1 0 0 0,-1 1 1 0 0,0 0-1 0 0,0 0 0 0 0,0 0 1 0 0,0 0-1 0 0,0 0 0 0 0,0 1 1 0 0,0-1-1 0 0,0 0 0 0 0,-3 1 1 0 0,3 0-6 0 0,1 0 1 0 0,0 1 0 0 0,-1 0 0 0 0,1-1 0 0 0,0 1 0 0 0,0 0 0 0 0,0-1 0 0 0,0 1 0 0 0,-1 0 0 0 0,1 0 0 0 0,0 0 0 0 0,-1 1 0 0 0,-7 6 128 0 0,4-5-97 0 0,1 0-1 0 0,0 1 1 0 0,0-1-1 0 0,0 1 1 0 0,0 0-1 0 0,0 0 0 0 0,1 0 1 0 0,-1 1-1 0 0,1-1 1 0 0,-5 10-1 0 0,2-2 17 0 0,1 1 0 0 0,0-1 0 0 0,-4 16-1 0 0,5-12 7 0 0,0 0 0 0 0,2 0 0 0 0,0 0 0 0 0,0 1 0 0 0,2-1 0 0 0,2 33-1 0 0,0-12 29 0 0,-2-27-74 0 0,1 0 1 0 0,0 1-1 0 0,0-1 0 0 0,1 0 1 0 0,1 1-1 0 0,5 16 0 0 0,-3-17-30 0 0,1 4 27 0 0,0 0 1 0 0,1 0-1 0 0,1 0 1 0 0,16 22-1 0 0,-20-32-27 0 0,-1 0 0 0 0,1 0 0 0 0,0-1 0 0 0,0 0 0 0 0,1 0 0 0 0,-1 0 0 0 0,0 0 0 0 0,1 0 0 0 0,0-1 0 0 0,0 0 0 0 0,0 0 0 0 0,0 0 0 0 0,0-1 0 0 0,0 0 0 0 0,0 0 0 0 0,0 0 0 0 0,0 0 0 0 0,10-1 0 0 0,-10 0-34 0 0,1-1 0 0 0,-1 1 1 0 0,1-1-1 0 0,-1 0 0 0 0,1 0 0 0 0,-1-1 0 0 0,0 1 0 0 0,0-1 0 0 0,0-1 0 0 0,7-3 0 0 0,-2 0-524 0 0,-1-1-1 0 0,0 0 1 0 0,16-16 0 0 0,-7 8-5499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17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12672 0 0,'0'3'578'0'0,"0"22"-86"0"0,-1-8-280 0 0,0 1-1 0 0,2 0 1 0 0,0 0 0 0 0,2-1-1 0 0,-1 1 1 0 0,9 26 0 0 0,6 7 682 0 0,-15-40-594 0 0,1 0 0 0 0,1 0 0 0 0,0 0 0 0 0,0 0 0 0 0,1-1 0 0 0,1 0 0 0 0,11 17 0 0 0,-6-13 56 0 0,-8-10-245 0 0,0 0 0 0 0,0 0 0 0 0,0 0 0 0 0,0-1 0 0 0,1 1 0 0 0,-1-1 0 0 0,1 0 0 0 0,0 0 0 0 0,0-1 0 0 0,0 1 0 0 0,5 2 0 0 0,-7-5 625 0 0,-21-100-359 0 0,19 93-402 0 0,-1 0 0 0 0,1 0 0 0 0,1 0 0 0 0,-1 0 0 0 0,1 0 0 0 0,0 0 0 0 0,1 1 0 0 0,0-1 0 0 0,2-6 0 0 0,0 0 23 0 0,-3 10-2 0 0,0 0-1 0 0,1 0 0 0 0,-1 0 0 0 0,1 0 0 0 0,0 0 1 0 0,0 0-1 0 0,0 0 0 0 0,0 1 0 0 0,1-1 1 0 0,-1 1-1 0 0,1-1 0 0 0,2-1 0 0 0,39-24-59 0 0,-31 20 58 0 0,-13 8 6 0 0,6-4-8 0 0,1 0 0 0 0,-1 1 0 0 0,13-6 0 0 0,-17 9 5 0 0,0-1 0 0 0,0 1 0 0 0,0 0 0 0 0,0-1-1 0 0,0 1 1 0 0,0 0 0 0 0,1 0 0 0 0,-1 0 0 0 0,0 0 0 0 0,0 1 0 0 0,0-1 0 0 0,0 0 0 0 0,0 1 0 0 0,0 0 0 0 0,0-1 0 0 0,0 1-1 0 0,2 1 1 0 0,10 5-51 0 0,-11-5 41 0 0,1 0 0 0 0,-1-1 0 0 0,0 1 0 0 0,1 1 0 0 0,-1-1 0 0 0,0 0 0 0 0,0 1 0 0 0,0 0 0 0 0,-1-1 0 0 0,1 1 0 0 0,-1 0-1 0 0,3 5 1 0 0,3 4-47 0 0,-1 1 0 0 0,0-1-1 0 0,-2 2 1 0 0,8 21 0 0 0,12 59-2468 0 0,-18-52-3930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360 511 2304 0 0,'6'-12'248'0'0,"-5"10"201"0"0,4-13 2509 0 0,1-1-1936 0 0,-6 13-814 0 0,0-1 0 0 0,0 1 0 0 0,0-1 0 0 0,0 1 0 0 0,1-1 0 0 0,0 1 0 0 0,0-1 0 0 0,0 1 0 0 0,0 0 0 0 0,0-1 0 0 0,0 1 0 0 0,1 0 0 0 0,0 0 0 0 0,0 0 0 0 0,2-3 0 0 0,-3 5-173 0 0,-1 0 1 0 0,1-1-1 0 0,0 1 0 0 0,-1 0 1 0 0,1-1-1 0 0,-1 1 0 0 0,0-1 0 0 0,0 1 1 0 0,1 0-1 0 0,-1-1 0 0 0,0 1 1 0 0,0-1-1 0 0,0 1 0 0 0,0-1 1 0 0,0 1-1 0 0,-1-1 0 0 0,1 1 1 0 0,-1-2-1 0 0,0-19 350 0 0,5 4-211 0 0,-3 14-143 0 0,0 0 0 0 0,0 0 0 0 0,-1 0 0 0 0,1-1 0 0 0,-1 1 0 0 0,0 0 0 0 0,0 0 0 0 0,0-1 0 0 0,-1 1 0 0 0,-1-5 0 0 0,-6-22 148 0 0,-9-40 354 0 0,15 64-443 0 0,0 0 1 0 0,0 0 0 0 0,-1 1-1 0 0,0 0 1 0 0,0-1 0 0 0,0 1-1 0 0,-9-11 1 0 0,-12-25 620 0 0,20 34-608 0 0,0 1 1 0 0,-1 0 0 0 0,0 0-1 0 0,0 0 1 0 0,0 1 0 0 0,-1-1 0 0 0,0 1-1 0 0,0 1 1 0 0,-14-11 0 0 0,14 14 34 0 0,0 1 0 0 0,0-1 0 0 0,-1 1 1 0 0,1 1-1 0 0,-1-1 0 0 0,1 1 0 0 0,0 0 0 0 0,-1 0 0 0 0,1 1 1 0 0,-7 1-1 0 0,-8 9 83 0 0,8-7-158 0 0,9-3-32 0 0,0-1 0 0 0,0 2 0 0 0,1-1 0 0 0,-1 0 0 0 0,1 1 0 0 0,-1 0 0 0 0,1-1 0 0 0,0 1 0 0 0,-1 1 0 0 0,1-1 0 0 0,0 0 0 0 0,-3 4-1 0 0,-8 7 108 0 0,9-8-125 0 0,0-1 0 0 0,0 1 0 0 0,1-1 0 0 0,-1 1 0 0 0,1 0 0 0 0,0 1 1 0 0,0-1-1 0 0,1 1 0 0 0,0 0 0 0 0,0 0 0 0 0,0 0 0 0 0,-2 6 0 0 0,-8 36-79 0 0,9-39 57 0 0,1 1 0 0 0,0-1 1 0 0,1 1-1 0 0,0-1 0 0 0,-1 19 1 0 0,3-8 39 0 0,-1-13-10 0 0,1 0-1 0 0,0 0 0 0 0,0 0 1 0 0,1-1-1 0 0,-1 1 0 0 0,2 0 1 0 0,-1 0-1 0 0,1 0 0 0 0,0-1 1 0 0,0 1-1 0 0,1-1 0 0 0,4 9 1 0 0,5 10-307 0 0,-11-21 229 0 0,1 1 0 0 0,1 0 0 0 0,-1-1 0 0 0,1 1 0 0 0,-1-1 0 0 0,1 0 0 0 0,6 7 0 0 0,-6-8 60 0 0,0 0 0 0 0,0 1-1 0 0,-1 0 1 0 0,1-1-1 0 0,-1 1 1 0 0,0 0-1 0 0,3 8 1 0 0,-3-9 2 0 0,-1 1 1 0 0,1-1-1 0 0,-1 1 1 0 0,1-1-1 0 0,0 0 1 0 0,1 1-1 0 0,-1-1 1 0 0,0 0-1 0 0,1 0 1 0 0,0-1-1 0 0,0 1 1 0 0,4 3-1 0 0,0-2 17 0 0,-4-2-14 0 0,0-1 1 0 0,0 1-1 0 0,-1 0 1 0 0,1 0-1 0 0,0 1 1 0 0,-1-1-1 0 0,0 0 1 0 0,1 1-1 0 0,-1 0 1 0 0,0-1-1 0 0,0 1 1 0 0,2 5-1 0 0,0-3-30 0 0,-1 0-1 0 0,1-1 0 0 0,0 1 0 0 0,0-1 0 0 0,1 0 0 0 0,-1 0 0 0 0,10 6 0 0 0,15 15-7 0 0,-25-22 54 0 0,0 0 0 0 0,0 0-1 0 0,1 0 1 0 0,-1 0 0 0 0,1 0 0 0 0,-1-1-1 0 0,1 0 1 0 0,0 0 0 0 0,0 0 0 0 0,8 1-1 0 0,22 10-23 0 0,-29-9 0 0 0,1 0 0 0 0,0 1 0 0 0,-1 0 0 0 0,0 1 0 0 0,0-1 0 0 0,-1 1 0 0 0,8 10 0 0 0,22 21 0 0 0,-18-18 0 0 0,-15-16 0 0 0,2 1 0 0 0,-1 0 0 0 0,0-1 0 0 0,1 1 0 0 0,0-1 0 0 0,7 5 0 0 0,-8-7 0 0 0,-1 1 0 0 0,1-1 0 0 0,-1 1 0 0 0,1 0 0 0 0,-1 0 0 0 0,1 0 0 0 0,-1 0 0 0 0,0 0 0 0 0,0 0 0 0 0,0 0 0 0 0,0 1 0 0 0,-1-1 0 0 0,1 1 0 0 0,-1 0 0 0 0,1-1 0 0 0,-1 1 0 0 0,0 0 0 0 0,0 0 0 0 0,0 0 0 0 0,0 0 0 0 0,-1-1 0 0 0,1 1 0 0 0,-1 0 0 0 0,1 4 0 0 0,-1-3 0 0 0,0-1 0 0 0,1 1 0 0 0,0 0-1 0 0,0 0 1 0 0,0 0 0 0 0,3 6 0 0 0,-2-7 9 0 0,-1 0 1 0 0,0 1-1 0 0,0 0 1 0 0,0-1-1 0 0,0 1 1 0 0,0 0-1 0 0,-1-1 1 0 0,1 1-1 0 0,-1 6 1 0 0,-6 36 510 0 0,-17 74 1 0 0,22-115-451 0 0,-1 1-1 0 0,0-1 1 0 0,0 0 0 0 0,0 0-1 0 0,-1 0 1 0 0,0 0-1 0 0,0 0 1 0 0,0-1 0 0 0,0 1-1 0 0,-1-1 1 0 0,0 0-1 0 0,0 0 1 0 0,-5 4 0 0 0,2-3 24 0 0,1-1 0 0 0,-1 0 1 0 0,1 0-1 0 0,-1-1 0 0 0,-1 0 1 0 0,1-1-1 0 0,0 1 1 0 0,-13 1-1 0 0,-3-1 119 0 0,-1-1 1 0 0,1-1 0 0 0,-1-1-1 0 0,1-1 1 0 0,-29-5-1 0 0,42 3-200 0 0,1 0 0 0 0,0-1-1 0 0,0 1 1 0 0,1-2 0 0 0,-1 1-1 0 0,1-1 1 0 0,0-1 0 0 0,0 0-1 0 0,1 0 1 0 0,0 0 0 0 0,-11-12-1 0 0,14 12-78 0 0,0 0 0 0 0,0 0 0 0 0,0 0-1 0 0,-3-9 1 0 0,6 12-33 0 0,0 1 0 0 0,0-1 0 0 0,0 1-1 0 0,1-1 1 0 0,0 0 0 0 0,-1 1 0 0 0,1-1 0 0 0,0 0-1 0 0,0 1 1 0 0,0-1 0 0 0,1 0 0 0 0,-1 1 0 0 0,2-6-1 0 0,-1 4-266 0 0,0-1 0 0 0,-1 1 0 0 0,1-1-1 0 0,-1 1 1 0 0,0-1 0 0 0,0 1 0 0 0,0-1-1 0 0,-2-5 1 0 0,2 8 138 0 0,-1-25-5903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1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28 2760 0 0,'-6'-3'119'0'0,"4"2"-91"0"0,1 0 0 0 0,-1 0 0 0 0,0 0 0 0 0,-1 0-1 0 0,1 0 1 0 0,0 0 0 0 0,0 0 0 0 0,-16-12 7428 0 0,17 13-7431 0 0,1-1 0 0 0,0 1 0 0 0,-1 0 0 0 0,1-1 0 0 0,-1 1 0 0 0,1 0 0 0 0,-1 0 0 0 0,1-1 0 0 0,-1 1 0 0 0,1 0 0 0 0,-1 0 1 0 0,1 0-1 0 0,-1 0 0 0 0,1 0 0 0 0,-1 0 0 0 0,1 0 0 0 0,-1 0 0 0 0,1 0 0 0 0,-1 0 0 0 0,0 0 0 0 0,1 0 0 0 0,-1 0 0 0 0,1 0 0 0 0,-1 0 0 0 0,1 1 0 0 0,-1-1 0 0 0,1 0 0 0 0,-1 0 0 0 0,1 0 0 0 0,-1 1 0 0 0,1-1 0 0 0,0 0 0 0 0,-1 1 0 0 0,1-1 0 0 0,-1 1 0 0 0,1-1 1 0 0,0 0-1 0 0,-1 1 0 0 0,1 0 0 0 0,-21 12 2569 0 0,17-11-2482 0 0,0 0-1 0 0,1 0 1 0 0,-1 1-1 0 0,1-1 0 0 0,0 1 1 0 0,-3 3-1 0 0,-8 14 919 0 0,13-18-1000 0 0,-1-1 1 0 0,1 0-1 0 0,0 1 1 0 0,-1-1-1 0 0,1 0 1 0 0,0 1 0 0 0,0 0-1 0 0,0-1 1 0 0,0 1-1 0 0,0-1 1 0 0,1 1 0 0 0,-1 0-1 0 0,0 0 1 0 0,1 0-1 0 0,-1-1 1 0 0,1 1 0 0 0,0 0-1 0 0,0 0 1 0 0,-1 0-1 0 0,1 0 1 0 0,0 0 0 0 0,1-1-1 0 0,-1 5 1 0 0,1 9 166 0 0,-1-13-170 0 0,0 0-1 0 0,-1 0 0 0 0,1 0 0 0 0,-1 0 0 0 0,1 0 0 0 0,-1 0 0 0 0,0 0 0 0 0,0-1 0 0 0,-1 3 0 0 0,2-2-10 0 0,-1-1 0 0 0,0 0 0 0 0,1 0 0 0 0,-1 0 0 0 0,0 1 0 0 0,1-1 0 0 0,0 0 1 0 0,-1 0-1 0 0,1 1 0 0 0,0-1 0 0 0,0 0 0 0 0,-1 1 0 0 0,1-1 0 0 0,0 0 0 0 0,0 1 0 0 0,1-1 0 0 0,-1 1 0 0 0,0-1 1 0 0,0 0-1 0 0,1 0 0 0 0,-1 1 0 0 0,1-1 0 0 0,-1 0 0 0 0,2 3 0 0 0,0-1 15 0 0,-1-2-17 0 0,0 0 0 0 0,0 0 0 0 0,0 0 0 0 0,-1 1 0 0 0,1-1 0 0 0,0 0 0 0 0,-1 0-1 0 0,1 1 1 0 0,0-1 0 0 0,-1 0 0 0 0,0 1 0 0 0,1-1 0 0 0,-1 0 0 0 0,0 1 0 0 0,0-1 0 0 0,1 0-1 0 0,-1 1 1 0 0,0-1 0 0 0,0 1 0 0 0,-1-1 0 0 0,1 0 0 0 0,0 1 0 0 0,0-1 0 0 0,-1 0-1 0 0,1 1 1 0 0,-1-1 0 0 0,1 0 0 0 0,-1 1 0 0 0,1-1 0 0 0,-1 0 0 0 0,0 0 0 0 0,-1 2-1 0 0,0-1 7 0 0,1 1-1 0 0,-1-1 0 0 0,1 0 0 0 0,0 0 1 0 0,-1 1-1 0 0,1-1 0 0 0,0 1 0 0 0,1-1 0 0 0,-1 1 1 0 0,0 0-1 0 0,1-1 0 0 0,-1 1 0 0 0,1 0 1 0 0,0-1-1 0 0,0 1 0 0 0,0 0 0 0 0,0-1 0 0 0,0 1 1 0 0,1 0-1 0 0,-1-1 0 0 0,1 1 0 0 0,1 2 1 0 0,2 17 73 0 0,-4-17-65 0 0,0 1-1 0 0,0-1 1 0 0,-1 0-1 0 0,1 0 0 0 0,-1 0 1 0 0,-1 0-1 0 0,-2 8 0 0 0,-4 24 82 0 0,6-14 27 0 0,-8 45-1 0 0,9-63-121 0 0,1 0-1 0 0,-1 0 1 0 0,1 0-1 0 0,0 0 1 0 0,1 0 0 0 0,-1 0-1 0 0,1-1 1 0 0,0 1-1 0 0,1 5 1 0 0,4 26 55 0 0,-7-11-45 0 0,0-20-14 0 0,0 0 1 0 0,1 0-1 0 0,0 0 1 0 0,0 0-1 0 0,0 0 0 0 0,1 0 1 0 0,-1 0-1 0 0,1 0 1 0 0,1 0-1 0 0,-1 0 0 0 0,1-1 1 0 0,3 9-1 0 0,2-1 0 0 0,-1-1 42 0 0,1 0-1 0 0,-2 0 0 0 0,1 1 0 0 0,-2 0 0 0 0,7 22 0 0 0,-11-31-42 0 0,0 0-1 0 0,1 0 1 0 0,0-1-1 0 0,-1 1 1 0 0,1 0-1 0 0,0 0 0 0 0,0-1 1 0 0,1 1-1 0 0,-1 0 1 0 0,0-1-1 0 0,1 0 1 0 0,2 4-1 0 0,7 4 14 0 0,1 0 0 0 0,17 12 0 0 0,-29-22-22 0 0,2 1-2 0 0,0 0 0 0 0,0 0-1 0 0,-1 0 1 0 0,1 0-1 0 0,0-1 1 0 0,0 1-1 0 0,0-1 1 0 0,0 1 0 0 0,0-1-1 0 0,-1 0 1 0 0,1 1-1 0 0,0-1 1 0 0,0 0-1 0 0,0 0 1 0 0,0 0 0 0 0,0-1-1 0 0,0 1 1 0 0,3-1-1 0 0,33-15-40 0 0,-27 10 56 0 0,-6 3-13 0 0,-1-1-1 0 0,1 1 1 0 0,-1-1 0 0 0,0 1-1 0 0,-1-1 1 0 0,1 0-1 0 0,-1 0 1 0 0,1-1-1 0 0,-1 1 1 0 0,-1-1-1 0 0,6-9 1 0 0,7-11-15 0 0,-11 19 15 0 0,0 1 0 0 0,0-1 0 0 0,0 0 0 0 0,0 0 0 0 0,0-1 0 0 0,-1 1 0 0 0,0-1 0 0 0,3-12 0 0 0,-4 15 4 0 0,-1 0-1 0 0,0 0 0 0 0,1 0 0 0 0,0 0 0 0 0,0 1 1 0 0,0-1-1 0 0,6-5 0 0 0,-6 6 4 0 0,0 0 1 0 0,1 0-1 0 0,-1 0 1 0 0,-1-1-1 0 0,1 1 1 0 0,0 0-1 0 0,-1-1 1 0 0,0 1-1 0 0,2-6 0 0 0,-2-19 70 0 0,-1 24-69 0 0,0 0 0 0 0,0 1 0 0 0,0-1 0 0 0,1 0 0 0 0,-1 0 0 0 0,1 0-1 0 0,0 0 1 0 0,0 1 0 0 0,3-7 0 0 0,-1 3 3 0 0,-1-1-1 0 0,0 0 1 0 0,0 0-1 0 0,2-17 1 0 0,-1 6 0 0 0,-3 12-20 0 0,0 0 0 0 0,0 1 0 0 0,0-1 0 0 0,-1 0 0 0 0,0 1 0 0 0,0-1 0 0 0,-1 1 0 0 0,-4-13-1 0 0,3 11 28 0 0,0 0-1 0 0,1 0 0 0 0,1 0 0 0 0,-2-15 0 0 0,3 17-2 0 0,-1 1 0 0 0,0 0-1 0 0,0 0 1 0 0,0 0-1 0 0,0-1 1 0 0,-1 1 0 0 0,0 0-1 0 0,0 1 1 0 0,0-1-1 0 0,-6-8 1 0 0,5 6 11 0 0,-1 1 1 0 0,1-1-1 0 0,0 0 0 0 0,-4-13 0 0 0,5 12-6 0 0,0 1-1 0 0,-1 0 0 0 0,1 1 0 0 0,-2-1 0 0 0,1 0 1 0 0,-1 1-1 0 0,0 0 0 0 0,0-1 0 0 0,-8-7 0 0 0,10 12-13 0 0,0-1-1 0 0,1 1 1 0 0,0 0-1 0 0,-1-1 1 0 0,1 1-1 0 0,0-1 0 0 0,-1-4 1 0 0,2 5-5 0 0,-1 0 1 0 0,1 0-1 0 0,-1 0 0 0 0,0 0 1 0 0,0 0-1 0 0,0 0 0 0 0,0 0 1 0 0,0 0-1 0 0,-1 1 1 0 0,1-1-1 0 0,0 0 0 0 0,-1 1 1 0 0,1-1-1 0 0,-3-1 0 0 0,-5-3 6 0 0,0 1 0 0 0,-1 0 0 0 0,1 1-1 0 0,-17-6 1 0 0,-8-3 27 0 0,31 13-42 0 0,1-1 0 0 0,0 1 0 0 0,0 0-1 0 0,0 0 1 0 0,0 1 0 0 0,0-1 0 0 0,0 0 0 0 0,-1 1-1 0 0,1-1 1 0 0,0 1 0 0 0,0 0 0 0 0,0-1-1 0 0,-3 3 1 0 0,2-2-58 0 0,-1 1-53 0 0,1 0 0 0 0,0 1 0 0 0,-1-1-1 0 0,1 1 1 0 0,0-1 0 0 0,0 1 0 0 0,1 0 0 0 0,-5 6 0 0 0,0-2-561 0 0,3-2-110 0 0,1-1 0 0 0,-1 1-1 0 0,1 0 1 0 0,-4 9 0 0 0,6-14 657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4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177 850 7888 0 0,'-20'1'137'0'0,"14"-1"-52"0"0,0 1 0 0 0,0-1 1 0 0,0 1-1 0 0,0 1 0 0 0,0-1 0 0 0,1 1 0 0 0,-1 0 1 0 0,-10 5-1 0 0,14-6 492 0 0,-5 13 120 0 0,-2 0-298 0 0,9-13-388 0 0,0-1-1 0 0,0 0 1 0 0,0 0 0 0 0,-1 0-1 0 0,1 0 1 0 0,0 0 0 0 0,0 0-1 0 0,0 1 1 0 0,0-1 0 0 0,0 0-1 0 0,0 0 1 0 0,0 0 0 0 0,0 0-1 0 0,0 1 1 0 0,0-1 0 0 0,0 0-1 0 0,0 0 1 0 0,0 0 0 0 0,0 0-1 0 0,0 1 1 0 0,0-1 0 0 0,0 0-1 0 0,0 0 1 0 0,0 0 0 0 0,0 0-1 0 0,0 1 1 0 0,0-1 0 0 0,0 0-1 0 0,0 0 1 0 0,0 0 0 0 0,0 0-1 0 0,0 0 1 0 0,0 1 0 0 0,0-1-1 0 0,1 0 1 0 0,-1 0 0 0 0,0 0-1 0 0,0 0 1 0 0,2 3 99 0 0,0 0 0 0 0,0-1 0 0 0,0 1-1 0 0,0-1 1 0 0,1 0 0 0 0,-1 0 0 0 0,0 0 0 0 0,1 0 0 0 0,0 0 0 0 0,0-1-1 0 0,-1 1 1 0 0,1-1 0 0 0,0 1 0 0 0,0-1 0 0 0,0 0 0 0 0,0 0 0 0 0,1-1-1 0 0,-1 1 1 0 0,0 0 0 0 0,0-1 0 0 0,7 0 0 0 0,4-1 104 0 0,0 0 0 0 0,0-1 1 0 0,24-6-1 0 0,-31 6-143 0 0,-5 2-57 0 0,0-1 0 0 0,0 1-1 0 0,-1-1 1 0 0,1 0 0 0 0,0 0-1 0 0,0 0 1 0 0,0 0 0 0 0,-1 0-1 0 0,1 0 1 0 0,-1 0 0 0 0,1 0-1 0 0,-1-1 1 0 0,1 1 0 0 0,-1-1-1 0 0,1 1 1 0 0,-1-1 0 0 0,1-2 0 0 0,14-13 153 0 0,-14 16-145 0 0,7-6 114 0 0,0 1 1 0 0,-1-1-1 0 0,1 0 1 0 0,-2-1-1 0 0,1 0 0 0 0,-1 0 1 0 0,8-13-1 0 0,60-129 221 0 0,-65 131-303 0 0,-1 0-1 0 0,-1 0 1 0 0,0-1 0 0 0,-2 0-1 0 0,0 0 1 0 0,-1-1-1 0 0,-2 0 1 0 0,0 1 0 0 0,0-24-1 0 0,2 0 59 0 0,-3 36-96 0 0,-1 1 1 0 0,0-1-1 0 0,-1 0 0 0 0,0 1 0 0 0,0-1 0 0 0,0 1 0 0 0,-2-9 0 0 0,-4-14 48 0 0,4 15-53 0 0,-1-1 0 0 0,-9-25 1 0 0,11 38-2 0 0,-1-1 0 0 0,1 0-1 0 0,-1 1 1 0 0,0-1 0 0 0,0 1 0 0 0,0 0 0 0 0,-1 0 0 0 0,1-1 0 0 0,-1 2 0 0 0,0-1 0 0 0,0 0 0 0 0,0 0 0 0 0,0 1 0 0 0,0 0 0 0 0,-7-4-1 0 0,1 1 26 0 0,6 4-23 0 0,0-1 0 0 0,0 0 1 0 0,1 1-1 0 0,-1 0 0 0 0,-1 0 0 0 0,1 0 0 0 0,0 0 0 0 0,0 0 0 0 0,0 1 0 0 0,0 0 0 0 0,-1-1 0 0 0,-4 1 0 0 0,-3 6 68 0 0,-11 15 133 0 0,8-8-186 0 0,0 0-1 0 0,1 1 0 0 0,1 0 0 0 0,1 1 1 0 0,-12 19-1 0 0,16-23 21 0 0,0-1 0 0 0,-16 19 0 0 0,17-24-42 0 0,1 1-1 0 0,0 0 1 0 0,1 0 0 0 0,-1 0 0 0 0,1 1 0 0 0,0 0 0 0 0,1-1 0 0 0,0 1 0 0 0,-3 9-1 0 0,3-2-27 0 0,3-11 19 0 0,0-1 0 0 0,0 1 1 0 0,-1 0-1 0 0,0-1 0 0 0,1 1 0 0 0,-1-1 1 0 0,0 1-1 0 0,0-1 0 0 0,0 1 0 0 0,-1-1 0 0 0,1 1 1 0 0,0-1-1 0 0,-1 0 0 0 0,-2 3 0 0 0,-16 10 4 0 0,17-13 0 0 0,0 0 0 0 0,-1 0 0 0 0,1 1 0 0 0,0 0 0 0 0,0-1 0 0 0,0 1 0 0 0,0 0 0 0 0,1 0 0 0 0,-1 1 0 0 0,-1 2 0 0 0,-10 26 0 0 0,-9 34 0 0 0,21-58 5 0 0,1 0-1 0 0,-1 0 0 0 0,1 0 0 0 0,1 11 0 0 0,-1-10 4 0 0,1-1 0 0 0,-1 1 1 0 0,-2 10-1 0 0,-13 24 33 0 0,12-36-28 0 0,1 0 0 0 0,0 0 0 0 0,0 1 0 0 0,1-1 0 0 0,0 1 0 0 0,0 0 0 0 0,1-1 0 0 0,0 1 0 0 0,0 0 0 0 0,1 0 0 0 0,0 11 0 0 0,8 12 39 0 0,-6-25-41 0 0,0 1 0 0 0,0-1 0 0 0,-1 1-1 0 0,0 0 1 0 0,0-1 0 0 0,-1 1 0 0 0,1 0 0 0 0,-1-1-1 0 0,-2 8 1 0 0,-5 55 117 0 0,5-44-61 0 0,-7 31-1 0 0,7-49-61 0 0,0 1 0 0 0,1 0 0 0 0,0-1 0 0 0,0 1 0 0 0,1 0 0 0 0,0 0 0 0 0,1 0 0 0 0,-1 0 0 0 0,1 0 0 0 0,1-1 0 0 0,-1 1 0 0 0,7 14-1 0 0,-7-18-4 0 0,0 0 0 0 0,0 0 0 0 0,-1 0 0 0 0,1 0 0 0 0,-1-1 0 0 0,0 1 0 0 0,0 0 0 0 0,0 5 0 0 0,-1-6 0 0 0,1 0 0 0 0,0 0 0 0 0,0 0 0 0 0,0-1 0 0 0,0 1 0 0 0,1 0 0 0 0,-1 0 0 0 0,1 0 0 0 0,-1-1 0 0 0,1 1 0 0 0,2 5 0 0 0,8 9 0 0 0,-9-13 0 0 0,1-1 0 0 0,-1 1 0 0 0,0 0 0 0 0,0 1 0 0 0,0-1 0 0 0,-1 0 0 0 0,0 0 0 0 0,2 6 0 0 0,-2-6 3 0 0,0 0-1 0 0,1-1 0 0 0,-1 1 0 0 0,1-1 0 0 0,0 1 0 0 0,0-1 0 0 0,0 0 1 0 0,0 0-1 0 0,4 4 0 0 0,-3-4 3 0 0,0 1 0 0 0,0 0 1 0 0,0 0-1 0 0,-1 0 0 0 0,4 8 1 0 0,-2-3 3 0 0,0 0 0 0 0,1-1 1 0 0,0 1-1 0 0,1-1 0 0 0,-1-1 0 0 0,2 1 1 0 0,-1-1-1 0 0,1 0 0 0 0,0 0 0 0 0,0-1 1 0 0,1 0-1 0 0,9 6 0 0 0,27 24 17 0 0,-29-18-26 0 0,-13-16 0 0 0,0 1 0 0 0,-1-1 0 0 0,1 0 0 0 0,0 1 0 0 0,0-1 0 0 0,1 0 0 0 0,-1-1 0 0 0,0 1 0 0 0,1 0 0 0 0,-1-1 0 0 0,4 2 0 0 0,25 13 0 0 0,-15-15 0 0 0,22-4-8 0 0,-31 3 7 0 0,0-1 0 0 0,1 1 0 0 0,-1-1 0 0 0,0 0 0 0 0,-1-1 0 0 0,1 0 0 0 0,0 0 0 0 0,0 0 0 0 0,8-5 0 0 0,9-9 15 0 0,-1 0 0 0 0,-1-2 0 0 0,0 0 1 0 0,-2-2-1 0 0,25-28 0 0 0,-41 43-8 0 0,-1 0-1 0 0,0-1 1 0 0,0 1 0 0 0,0 0-1 0 0,-1-1 1 0 0,1 1-1 0 0,-1-1 1 0 0,2-11 0 0 0,6-15 50 0 0,-5 17-40 0 0,-1 0 1 0 0,-1-1 0 0 0,0 1 0 0 0,-1-1-1 0 0,0 0 1 0 0,-1 1 0 0 0,-1-1 0 0 0,-4-29-1 0 0,1-18-100 0 0,2 44 73 0 0,-2 0 0 0 0,0 1 0 0 0,-1-1 0 0 0,-1 1 0 0 0,-1 0 0 0 0,-1 0 0 0 0,-12-24 0 0 0,12 28 117 0 0,0-1 0 0 0,-1 1-1 0 0,-11-15 1 0 0,15 24-74 0 0,0 0 1 0 0,-1 0 0 0 0,1 0 0 0 0,-1 1 0 0 0,0-1-1 0 0,0 1 1 0 0,0 0 0 0 0,-1 0 0 0 0,1 1-1 0 0,-8-4 1 0 0,11 7-160 0 0,-5 16-1 0 0,-4-2 128 0 0,10-12 0 0 0,0-1 0 0 0,-1 0 0 0 0,1 1 0 0 0,0-1 0 0 0,0 1 0 0 0,0-1 0 0 0,1 1 0 0 0,-1-1 0 0 0,0 1 0 0 0,0 0 0 0 0,1-1 0 0 0,-1 1 0 0 0,1 0 0 0 0,0 0 0 0 0,-1-1 0 0 0,1 1 0 0 0,0 3 0 0 0,0-2 0 0 0,0 1-1 0 0,-1 0 1 0 0,0 0-1 0 0,0 0 0 0 0,0 0 1 0 0,-1 3-1 0 0,-4 15 24 0 0,-8 33 260 0 0,10-46-283 0 0,2 1 0 0 0,-1 0 1 0 0,1-1-1 0 0,0 1 0 0 0,1 0 1 0 0,0 0-1 0 0,1 15 0 0 0,2-12-44 0 0,-1-1 0 0 0,0 1 0 0 0,-1 0 0 0 0,0-1 0 0 0,-4 23 0 0 0,2-23 48 0 0,1 0 0 0 0,1 0-1 0 0,0 0 1 0 0,1 0-1 0 0,0 0 1 0 0,1-1-1 0 0,0 1 1 0 0,6 19-1 0 0,3-1 13 0 0,26 57 0 0 0,-31-77 9 0 0,0-1-1 0 0,1 0 0 0 0,7 9 0 0 0,10 12 71 0 0,-13-15-31 0 0,0-2 0 0 0,26 24 0 0 0,-36-37-64 0 0,-1 1 0 0 0,1-1 0 0 0,0 1 0 0 0,0 0 0 0 0,0-1 0 0 0,-1 1 0 0 0,1-1 0 0 0,0 0 0 0 0,0 1 0 0 0,0-1 0 0 0,0 0 0 0 0,0 1 0 0 0,0-1 0 0 0,0 0 0 0 0,0 0 0 0 0,0 0 0 0 0,0 0 0 0 0,0 0 0 0 0,0 0 0 0 0,0 0 0 0 0,0 0 0 0 0,-1-1 0 0 0,3 1 0 0 0,-1-1 0 0 0,-1 1 0 0 0,1 0 0 0 0,0 0 0 0 0,0-1 0 0 0,-1 1 0 0 0,1 1 0 0 0,0-1 0 0 0,0 0 0 0 0,2 1 0 0 0,14 5 0 0 0,-17-5 0 0 0,1 0 0 0 0,-1 0 0 0 0,1-1 0 0 0,0 1 0 0 0,-1 0 0 0 0,1-1 0 0 0,0 0 0 0 0,0 1 0 0 0,-1-1 0 0 0,1 0 0 0 0,0 0 0 0 0,0 0 0 0 0,-1 0 0 0 0,1 0 0 0 0,0 0 0 0 0,0-1 0 0 0,-1 1 0 0 0,4-2 0 0 0,3 0-13 0 0,0 0-1 0 0,-1 1 1 0 0,1 0-1 0 0,0 0 1 0 0,8 0-1 0 0,-9 1-7 0 0,0-1 0 0 0,0 1-1 0 0,0-1 1 0 0,0-1-1 0 0,-1 1 1 0 0,14-6 0 0 0,-9 3 11 0 0,0-2 1 0 0,-1 1 0 0 0,1-2-1 0 0,-1 1 1 0 0,-1-1 0 0 0,1-1-1 0 0,-1 0 1 0 0,12-14 0 0 0,-12 7 46 0 0,-7 11-25 0 0,0 1-1 0 0,-1 0 0 0 0,1 0 0 0 0,1-1 0 0 0,-1 1 1 0 0,0 1-1 0 0,1-1 0 0 0,-1 0 0 0 0,1 1 1 0 0,0-1-1 0 0,0 1 0 0 0,0 0 0 0 0,5-3 0 0 0,3-1 4 0 0,-1-1-1 0 0,-1 0 1 0 0,1-1-1 0 0,-1 0 1 0 0,0-1-1 0 0,-1 1 1 0 0,11-17-1 0 0,13-11 6 0 0,-20 23-10 0 0,-1-1 0 0 0,-1 0 0 0 0,0-1 0 0 0,-1 0 0 0 0,-1 0 0 0 0,10-23 0 0 0,27-100 108 0 0,-30 88-90 0 0,-9 27-23 0 0,-1-1 0 0 0,3-44-1 0 0,-3 18-43 0 0,13-138 9 0 0,-7 63 45 0 0,-11 109 4 0 0,0 0 0 0 0,-1 1 1 0 0,0-1-1 0 0,-5-19 0 0 0,-2-15 32 0 0,3 15-44 0 0,-16-57-1 0 0,1 44-6 0 0,4 9 0 0 0,8 18 0 0 0,-1 0 0 0 0,-22-37 0 0 0,21 44 7 0 0,-1 0-1 0 0,0 1 0 0 0,-20-18 0 0 0,22 21 29 0 0,0 5-23 0 0,-7 7-12 0 0,0 7 11 0 0,8-2-4 0 0,1 0 0 0 0,1 1 1 0 0,0-1-1 0 0,0 1 0 0 0,0 0 0 0 0,-7 15 0 0 0,3-6-4 0 0,5-8-3 0 0,1-1 0 0 0,1 1 0 0 0,-5 15 0 0 0,-3 8 0 0 0,5-16-16 0 0,1 1 0 0 0,-3 18 0 0 0,-1 6-8 0 0,2-14 24 0 0,-5 39 0 0 0,8-39 0 0 0,-9 35 0 0 0,10-52 0 0 0,2 0 0 0 0,-1 0 0 0 0,1 0 0 0 0,1 18 0 0 0,-2 11 0 0 0,1-13 0 0 0,2 37 0 0 0,0-10 0 0 0,7 60 0 0 0,10 9 0 0 0,-16-91 0 0 0,11 43 0 0 0,1 8 0 0 0,-3-26 0 0 0,-7-43 0 0 0,-1 0 0 0 0,-1 0 0 0 0,2 23 0 0 0,-5-19 0 0 0,1-1 0 0 0,1 1 0 0 0,1-1 0 0 0,0 1 0 0 0,1-1 0 0 0,1 0 0 0 0,0 0 0 0 0,2-1 0 0 0,-1 1 0 0 0,2-1 0 0 0,0 0 0 0 0,13 20 0 0 0,-15-28 0 0 0,1 0 0 0 0,0 0 0 0 0,0 0 0 0 0,10 8 0 0 0,-14-13 0 0 0,0 0 0 0 0,1 0 0 0 0,-1 0 0 0 0,1-1 0 0 0,0 1 0 0 0,0-1 0 0 0,-1 0 0 0 0,1 0 0 0 0,0 0 0 0 0,0 0 0 0 0,0 0 0 0 0,0 0 0 0 0,0-1 0 0 0,0 0 0 0 0,0 1 0 0 0,0-1 0 0 0,3 0 0 0 0,1-1 0 0 0,1 1 0 0 0,-1 0 0 0 0,0 1 0 0 0,0 0 0 0 0,1 0 0 0 0,10 3 0 0 0,-9-1 0 0 0,0-1 0 0 0,0-1 0 0 0,11 1 0 0 0,-16-2 0 0 0,-1 0 0 0 0,0 0 0 0 0,1-1 0 0 0,-1 1 0 0 0,1-1 0 0 0,-1 0 0 0 0,0 0 0 0 0,0 0 0 0 0,0-1 0 0 0,1 1 0 0 0,-1-1 0 0 0,4-2 0 0 0,19-6 0 0 0,-24 9 0 0 0,1 1 0 0 0,0-1 0 0 0,0 0 0 0 0,-1 0 0 0 0,1 0 0 0 0,-1 0 0 0 0,1-1 0 0 0,-1 1 0 0 0,1-1 0 0 0,-1 1 0 0 0,0-1 0 0 0,2-2 0 0 0,16-17 0 0 0,-14 16 0 0 0,0-1 0 0 0,0 0 0 0 0,-1 0 0 0 0,7-12 0 0 0,-3 4 16 0 0,-2 0-1 0 0,1-1 1 0 0,-2 0-1 0 0,0 0 0 0 0,-1-1 1 0 0,-1 1-1 0 0,0-1 0 0 0,-1 0 1 0 0,-1 0-1 0 0,0-1 1 0 0,-1 1-1 0 0,-2-25 0 0 0,-1 26-11 0 0,2 5 5 0 0,-2-1-1 0 0,1 1 1 0 0,-1 1 0 0 0,0-1-1 0 0,-1 0 1 0 0,-5-12-1 0 0,-22-61 28 0 0,24 62-23 0 0,-1 1 0 0 0,0 0 0 0 0,-1 1 1 0 0,-2-1-1 0 0,0 2 0 0 0,-13-20 0 0 0,20 33-17 0 0,3 5 3 0 0,-1-1-1 0 0,1 1 1 0 0,0 0-1 0 0,0-1 1 0 0,-1 1 0 0 0,1-1-1 0 0,0 1 1 0 0,-1-1-1 0 0,1 1 1 0 0,0 0-1 0 0,-1-1 1 0 0,1 1-1 0 0,0 0 1 0 0,-1-1-1 0 0,1 1 1 0 0,-1 0-1 0 0,1 0 1 0 0,-1-1-1 0 0,1 1 1 0 0,-1 0 0 0 0,1 0-1 0 0,-1 0 1 0 0,1-1-1 0 0,-1 1 1 0 0,1 0-1 0 0,-1 0 1 0 0,-1 1-1 0 0,0 1-1 0 0,0-1 1 0 0,0 1 0 0 0,0-1 0 0 0,0 1 0 0 0,1-1-1 0 0,-1 1 1 0 0,1 0 0 0 0,-1 0 0 0 0,1 0 0 0 0,0 0 0 0 0,-2 4-1 0 0,-10 27 3 0 0,11-30-3 0 0,1 1 0 0 0,0 0-1 0 0,-1-1 1 0 0,2 1 0 0 0,-1 0-1 0 0,0 0 1 0 0,1 0-1 0 0,-1 0 1 0 0,1 0 0 0 0,0 0-1 0 0,0 0 1 0 0,1 0 0 0 0,-1 0-1 0 0,1 0 1 0 0,0-1 0 0 0,3 8-1 0 0,-1 2-3 0 0,0-5 7 0 0,0 0 0 0 0,0-1 0 0 0,1 1 0 0 0,0 0 0 0 0,0-1 0 0 0,8 10 0 0 0,-4-6 0 0 0,20 25 0 0 0,-20-27 0 0 0,0 1 0 0 0,9 15 0 0 0,-14-20 0 0 0,1 0 0 0 0,0-1 0 0 0,0 1 0 0 0,1-1 0 0 0,-1 1 0 0 0,1-1 0 0 0,0-1 0 0 0,0 1 0 0 0,0-1 0 0 0,1 0 0 0 0,10 5 0 0 0,9 5 0 0 0,-17-9-3 0 0,0 0-1 0 0,1 0 0 0 0,-1-1 0 0 0,1 0 0 0 0,0-1 0 0 0,-1 0 0 0 0,1 0 1 0 0,0-1-1 0 0,0 0 0 0 0,0 0 0 0 0,0-1 0 0 0,1 0 0 0 0,-1-1 1 0 0,0 0-1 0 0,0-1 0 0 0,-1 0 0 0 0,1 0 0 0 0,0 0 0 0 0,0-1 1 0 0,-1-1-1 0 0,0 0 0 0 0,0 0 0 0 0,0 0 0 0 0,14-11 0 0 0,41-30 4 0 0,-12 10 0 0 0,-44 27 0 0 0,-1 1 0 0 0,1-1 0 0 0,-1 0 0 0 0,0-1 0 0 0,-1 1 0 0 0,0-1 0 0 0,0 0 0 0 0,4-14 0 0 0,2-1 0 0 0,-6 14 7 0 0,0 0-1 0 0,-1-1 1 0 0,0 1-1 0 0,-1-1 0 0 0,0 0 1 0 0,-1 0-1 0 0,0 0 1 0 0,-1 0-1 0 0,0-15 0 0 0,2-40 9 0 0,-1 46-3 0 0,-1 0 0 0 0,0 0 0 0 0,-2 0 0 0 0,-4-30 0 0 0,-2-7 41 0 0,-1 30-53 0 0,7 21 0 0 0,0-1 0 0 0,-1 1 0 0 0,0 0 0 0 0,-1 0 0 0 0,-2-6 0 0 0,2 8 9 0 0,0 0 0 0 0,0-1-1 0 0,0 1 1 0 0,-1 0-1 0 0,1 0 1 0 0,-1 1 0 0 0,0-1-1 0 0,0 1 1 0 0,0 0-1 0 0,0 0 1 0 0,-1 0 0 0 0,1 1-1 0 0,-1-1 1 0 0,0 1-1 0 0,0 0 1 0 0,0 1 0 0 0,0-1-1 0 0,0 1 1 0 0,0 0-1 0 0,0 0 1 0 0,0 0 0 0 0,0 1-1 0 0,0 0 1 0 0,-1 0-1 0 0,1 0 1 0 0,0 1 0 0 0,0 0-1 0 0,0-1 1 0 0,0 2 0 0 0,0-1-1 0 0,0 1 1 0 0,-5 2-1 0 0,4-1-6 0 0,1 1 0 0 0,0 0 0 0 0,0 0-1 0 0,1 1 1 0 0,-1-1 0 0 0,1 1-1 0 0,-5 7 1 0 0,-8 8-4 0 0,8-8 10 0 0,1 1 0 0 0,1 0 0 0 0,0 0 0 0 0,1 1 0 0 0,0 0 0 0 0,1 0 0 0 0,-5 23 0 0 0,9-35-8 0 0,-8 35 0 0 0,2 0 0 0 0,-4 62 0 0 0,7-56 0 0 0,3-15 15 0 0,1 1 0 0 0,1 0-1 0 0,6 30 1 0 0,-3-29-10 0 0,0-3-24 0 0,1 0-1 0 0,1-1 0 0 0,1 1 0 0 0,21 46 1 0 0,-25-66 36 0 0,1 0 1 0 0,1 0 0 0 0,-1 0 0 0 0,1 0-1 0 0,1-1 1 0 0,-1 0 0 0 0,1 0 0 0 0,0 0-1 0 0,0-1 1 0 0,1 0 0 0 0,0 0-1 0 0,-1 0 1 0 0,2-1 0 0 0,-1 0 0 0 0,0-1-1 0 0,1 1 1 0 0,0-1 0 0 0,0-1 0 0 0,8 2-1 0 0,-12-2-23 0 0,0-1-1 0 0,0 1 1 0 0,-1 0 0 0 0,1 0-1 0 0,-1 0 1 0 0,0 1-1 0 0,1-1 1 0 0,-1 1-1 0 0,0 0 1 0 0,5 5-1 0 0,-5-4-1 0 0,-1-1 0 0 0,1 0 0 0 0,0-1 0 0 0,0 1 0 0 0,1 0 0 0 0,-1-1 0 0 0,1 0 0 0 0,-1 0 0 0 0,1 0 0 0 0,-1 0-1 0 0,9 2 1 0 0,22 6 8 0 0,-28-7 0 0 0,-1-1 0 0 0,1 0 0 0 0,0-1 0 0 0,0 1 0 0 0,0-1 0 0 0,1 0 0 0 0,-1-1 0 0 0,0 1 0 0 0,0-1 0 0 0,0 0 0 0 0,1-1 0 0 0,-1 0 0 0 0,0 0 0 0 0,9-2 0 0 0,54-15 0 0 0,-57 16 0 0 0,0 0 0 0 0,1-1 0 0 0,-1-1 0 0 0,-1 0 0 0 0,1 0 0 0 0,0-1 0 0 0,-1-1 0 0 0,13-7 0 0 0,-8-1 14 0 0,1 0 0 0 0,-2-1 0 0 0,0 0-1 0 0,-1-1 1 0 0,23-33 0 0 0,-31 37-47 0 0,-1 1-1 0 0,0-1 1 0 0,-1 1 0 0 0,0-1 0 0 0,-1-1-1 0 0,3-15 1 0 0,-6 26 30 0 0,9-45 129 0 0,-3 0 0 0 0,1-80-1 0 0,-6 89-129 0 0,0 20 14 0 0,-1 0 0 0 0,-3-27 0 0 0,-19-39 500 0 0,20 71-510 0 0,-3 8-12 0 0,4 4-52 0 0,0 2-130 0 0,-1 0 187 0 0,1-1 1 0 0,0 1-1 0 0,0 0 1 0 0,-1 0 0 0 0,1 0-1 0 0,0 0 1 0 0,0 0-1 0 0,0 1 1 0 0,0-1-1 0 0,0 0 1 0 0,0 0-1 0 0,0 1 1 0 0,0 1-1 0 0,-11 19 86 0 0,10-11-28 0 0,0-1-1 0 0,0 0 1 0 0,1 1 0 0 0,1-1 0 0 0,0 15 0 0 0,0-13-34 0 0,5 125-393 0 0,-5-129 372 0 0,1 1-1 0 0,0 0 0 0 0,4 11 0 0 0,-3-12 10 0 0,-1 1 1 0 0,1 0-1 0 0,-1 11 0 0 0,0-2 95 0 0,1 0 0 0 0,0 0 0 0 0,8 26 0 0 0,1 8 29 0 0,-1-19-141 0 0,-2-13-25 0 0,-5-13 104 0 0,-3-13-52 0 0,-4-11-19 0 0,1 12 4 0 0,1 2 0 0 0,1 0 0 0 0,0 0 0 0 0,-1 1 0 0 0,1-1 0 0 0,0 0 0 0 0,1 0 0 0 0,-1 0 0 0 0,0 0 0 0 0,1 0 0 0 0,-1 0 0 0 0,1 0 0 0 0,0-4 0 0 0,-11-165 0 0 0,11 131 6 0 0,-1 17 4 0 0,0 1 1 0 0,2-1 0 0 0,1 1-1 0 0,1-1 1 0 0,0 1 0 0 0,15-45-1 0 0,-10 45 5 0 0,-3 9-30 0 0,0 0 1 0 0,0 1-1 0 0,2-1 0 0 0,0 1 1 0 0,0 1-1 0 0,10-13 0 0 0,-14 21 14 0 0,1 1 0 0 0,-1-1 0 0 0,1 1 0 0 0,0 0 0 0 0,0 0 1 0 0,0 0-1 0 0,0 1 0 0 0,1 0 0 0 0,-1-1 0 0 0,8-1 0 0 0,-2-3-55 0 0,-9 6 56 0 0,0 0 0 0 0,0 0 0 0 0,0 1 1 0 0,0-1-1 0 0,0 0 0 0 0,1 1 0 0 0,-1-1 0 0 0,0 1 0 0 0,0-1 0 0 0,1 1 0 0 0,-1-1 0 0 0,1 1 0 0 0,-1 0 1 0 0,0 0-1 0 0,1 0 0 0 0,-1 0 0 0 0,0 0 0 0 0,1 0 0 0 0,-1 0 0 0 0,3 1 0 0 0,-4-1 0 0 0,6 0 0 0 0,0 0 0 0 0,1 0 0 0 0,-1 1 0 0 0,10 3 0 0 0,3 3 23 0 0,-17-7-19 0 0,-1 0-1 0 0,1 1 0 0 0,0-1 1 0 0,0 1-1 0 0,-1 0 0 0 0,1-1 0 0 0,-1 1 1 0 0,1 0-1 0 0,0 0 0 0 0,-1 0 0 0 0,0 0 1 0 0,1 0-1 0 0,-1 1 0 0 0,3 1 0 0 0,1 5-3 0 0,1-1 0 0 0,-1 1 0 0 0,0 0 0 0 0,-1 0 0 0 0,0 0 0 0 0,0 0 0 0 0,-1 1 0 0 0,0 0 0 0 0,4 16 0 0 0,-2 27 75 0 0,-2 63-1 0 0,2 20 52 0 0,13-14 225 0 0,-18-114-338 0 0,1 0 1 0 0,1-1-1 0 0,-1 1 1 0 0,1-1-1 0 0,0 1 1 0 0,1-1-1 0 0,-1 1 1 0 0,1-1-1 0 0,0 0 1 0 0,1 0-1 0 0,0-1 1 0 0,0 1 0 0 0,0-1-1 0 0,0 0 1 0 0,1 0-1 0 0,0 0 1 0 0,0 0-1 0 0,0-1 1 0 0,7 5-1 0 0,37 29-13 0 0,-46-36-4 0 0,0 0 0 0 0,0-1 0 0 0,1 1-1 0 0,-1-1 1 0 0,0 0 0 0 0,0 0 0 0 0,1 0 0 0 0,-1-1-1 0 0,1 1 1 0 0,4 0 0 0 0,40-3-99 0 0,-21 1 34 0 0,-24 1-49 0 0,1-1 1 0 0,0 1 0 0 0,-1-1-1 0 0,1 0 1 0 0,-1 0 0 0 0,1 0-1 0 0,-1 0 1 0 0,0-1 0 0 0,1 1-1 0 0,-1-1 1 0 0,0 0 0 0 0,0 0-1 0 0,0 0 1 0 0,3-3 0 0 0,12-9-1529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5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6448 0 0,'-1'6'188'0'0,"6"19"469"0"0,33 134 7493 0 0,-36-141-7890 0 0,1 1-1 0 0,-2 0 1 0 0,-1 0-1 0 0,0 0 1 0 0,-1 0-1 0 0,-6 28 0 0 0,3-23-4361 0 0,4-2-1535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49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3224 0 0,'0'0'8477'0'0,"2"1"-8293"0"0,26 43 131 0 0,-12-16 296 0 0,-1 1 0 0 0,18 50 0 0 0,-27-64-436 0 0,9 49 529 0 0,-8-44-389 0 0,7 37 0 0 0,0-2-1 0 0,37 109 348 0 0,-48-154-626 0 0,-1 0 0 0 0,0 0 1 0 0,1 12-1 0 0,5 19 110 0 0,-8-40-136 0 0,1 0 0 0 0,-1 0 1 0 0,1 0-1 0 0,-1 0 0 0 0,1 1 1 0 0,-1-1-1 0 0,0 0 0 0 0,0 0 1 0 0,0 1-1 0 0,0-1 0 0 0,0 0 1 0 0,0 0-1 0 0,0 1 0 0 0,0-1 1 0 0,0 0-1 0 0,0 0 0 0 0,-1 1 1 0 0,1-1-1 0 0,-1 2 0 0 0,1-3 2 0 0,0 1 0 0 0,0 0 0 0 0,0-1-1 0 0,0 1 1 0 0,0 0 0 0 0,0-1 0 0 0,0 1-1 0 0,0 0 1 0 0,0-1 0 0 0,0 1 0 0 0,0 0-1 0 0,1-1 1 0 0,-1 1 0 0 0,0 0 0 0 0,0-1-1 0 0,1 1 1 0 0,-1-1 0 0 0,1 1 0 0 0,-1-1-1 0 0,1 1 1 0 0,0 2 41 0 0,6 13-1208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7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7 758 6912 0 0,'0'0'314'0'0,"-1"2"-6"0"0,-5 8 3675 0 0,7-9-3484 0 0,1 0-447 0 0,-1 0-1 0 0,0 0 1 0 0,0 0 0 0 0,0 0 0 0 0,0 0 0 0 0,1 0 0 0 0,-1 0 0 0 0,0 0 0 0 0,1-1-1 0 0,-1 1 1 0 0,1-1 0 0 0,-1 1 0 0 0,1-1 0 0 0,1 1 0 0 0,15 6 448 0 0,-16-5-122 0 0,2-2-26 0 0,-2 0-317 0 0,31-3 353 0 0,-31 3-370 0 0,-1 0 0 0 0,0 0-1 0 0,1-1 1 0 0,-1 1 0 0 0,0-1-1 0 0,0 1 1 0 0,1-1 0 0 0,-1 1 0 0 0,0-1-1 0 0,0 1 1 0 0,0-1 0 0 0,0 0 0 0 0,0 0-1 0 0,0 0 1 0 0,0 0 0 0 0,0 0-1 0 0,0 1 1 0 0,0-2 0 0 0,0 1 0 0 0,-1 0-1 0 0,1 0 1 0 0,0 0 0 0 0,-1 0-1 0 0,2-2 1 0 0,-2 1-5 0 0,1-5 77 0 0,1 0 0 0 0,0 0 1 0 0,0-1-1 0 0,0 1 1 0 0,1 1-1 0 0,5-10 1 0 0,-5 9-28 0 0,0 0 1 0 0,0-1 0 0 0,-1 1-1 0 0,0 0 1 0 0,0-1 0 0 0,-1 1-1 0 0,0-1 1 0 0,0-14 0 0 0,5-30 226 0 0,0 30-212 0 0,0 0-1 0 0,2 1 0 0 0,17-34 0 0 0,38-58 175 0 0,-52 95-245 0 0,-3 2-8 0 0,12-29-1 0 0,-16 35 4 0 0,-1 0 1 0 0,1 1-1 0 0,1 0 1 0 0,0 0-1 0 0,0 0 1 0 0,1 0-1 0 0,13-14 0 0 0,-8 10 58 0 0,-1 0 0 0 0,0-1 0 0 0,14-25 0 0 0,-23 37-58 0 0,0 0-1 0 0,0 0 0 0 0,-1-1 1 0 0,1 1-1 0 0,0-1 0 0 0,-1 1 1 0 0,0 0-1 0 0,1-1 0 0 0,-1 1 1 0 0,0-1-1 0 0,-1-4 0 0 0,1 5 2 0 0,0 0 0 0 0,-1 0 0 0 0,1 0 0 0 0,0 0 0 0 0,1 0-1 0 0,-1 0 1 0 0,0 0 0 0 0,0 0 0 0 0,1 0 0 0 0,0 0 0 0 0,-1 0-1 0 0,1 0 1 0 0,0 0 0 0 0,0 0 0 0 0,0 1 0 0 0,1-3-1 0 0,-1 3-2 0 0,-1 0 0 0 0,1 1 0 0 0,0-1 0 0 0,-1 0 0 0 0,1 0 0 0 0,-1 1 0 0 0,1-1-1 0 0,-1 0 1 0 0,0 0 0 0 0,1 0 0 0 0,-1 0 0 0 0,0 1 0 0 0,1-1 0 0 0,-1 0 0 0 0,0 0-1 0 0,0-1 1 0 0,-5-3 3 0 0,5 5-5 0 0,0 0 0 0 0,0 0 0 0 0,0 0 0 0 0,0 0 0 0 0,0 0 1 0 0,0 0-1 0 0,0 0 0 0 0,-1 0 0 0 0,1 0 0 0 0,0 0 0 0 0,0 0 0 0 0,0 0 0 0 0,0 0 0 0 0,0 0 0 0 0,0 0 0 0 0,0 0 0 0 0,0 0 0 0 0,0 0 0 0 0,0 0 0 0 0,0 0 0 0 0,0 0 0 0 0,-1 0 1 0 0,1 0-1 0 0,0-1 0 0 0,0 1 0 0 0,0 0 0 0 0,0 0 0 0 0,0 0 0 0 0,0 0 0 0 0,0 0 0 0 0,0 0 0 0 0,0 0 0 0 0,0 0 0 0 0,0 0 0 0 0,0 0 0 0 0,0 0 0 0 0,0 0 0 0 0,0 0 0 0 0,0-1 1 0 0,0 1-1 0 0,0 0 0 0 0,0 0 0 0 0,0 0 0 0 0,0 0 0 0 0,0 0 0 0 0,0 0 0 0 0,0 0 0 0 0,0 0 0 0 0,0 0 0 0 0,0 0 0 0 0,0 0 0 0 0,0-1 0 0 0,0 1 0 0 0,0 0 0 0 0,0 0 0 0 0,0 0 1 0 0,0 0-1 0 0,0 0 0 0 0,1 0 0 0 0,-1 0 0 0 0,0 0 0 0 0,0 0 0 0 0,0 0 0 0 0,0 0 0 0 0,0 0 0 0 0,0 0 0 0 0,0 0 0 0 0,0 0 0 0 0,10-6-14 0 0,-9 6 17 0 0,-1 0 0 0 0,0 0 0 0 0,0 0 0 0 0,0 0-1 0 0,1 0 1 0 0,-1 0 0 0 0,0 1 0 0 0,0-1 0 0 0,0 0-1 0 0,1 0 1 0 0,-1 0 0 0 0,0 0 0 0 0,0 0 0 0 0,0 0-1 0 0,0 1 1 0 0,0-1 0 0 0,1 0 0 0 0,-1 0 0 0 0,0 0-1 0 0,0 0 1 0 0,0 1 0 0 0,0-1 0 0 0,0 0 0 0 0,0 0-1 0 0,0 0 1 0 0,0 1 0 0 0,1-1 0 0 0,-1 0 0 0 0,0 0-1 0 0,0 0 1 0 0,0 1 0 0 0,0-1 0 0 0,0 0 0 0 0,0 0-1 0 0,0 0 1 0 0,0 1 0 0 0,-5 22-90 0 0,-6 9 73 0 0,11-28 16 0 0,-1 0 0 0 0,1 0-1 0 0,0 0 1 0 0,0 0 0 0 0,0 0-1 0 0,0 0 1 0 0,1 0 0 0 0,1 8-1 0 0,2 17 19 0 0,-3 56 386 0 0,21 156 0 0 0,-10-112-353 0 0,-10-87 15 0 0,10 53 0 0 0,-8-73-23 0 0,1 2 48 0 0,3 35 1 0 0,-8-51-61 0 0,0 0 0 0 0,0 0 0 0 0,-1 0 1 0 0,0 0-1 0 0,0 0 0 0 0,0 0 0 0 0,-1 0 0 0 0,-5 11 0 0 0,4-12-5 0 0,0 0-1 0 0,1 1 0 0 0,0-1 1 0 0,1 1-1 0 0,-1-1 0 0 0,1 1 1 0 0,1-1-1 0 0,-1 1 0 0 0,2 0 1 0 0,-1 0-1 0 0,2 11 0 0 0,-1-17-19 0 0,-1-1-1 0 0,0 1 0 0 0,0-1 0 0 0,0 1 0 0 0,-1 0 0 0 0,1-1 1 0 0,0 1-1 0 0,-1-1 0 0 0,1 1 0 0 0,0-1 0 0 0,-1 0 1 0 0,0 1-1 0 0,1-1 0 0 0,-1 1 0 0 0,0-1 0 0 0,0 0 0 0 0,-1 2 1 0 0,1-2-1 0 0,0 1 1 0 0,0-1-1 0 0,1 0 1 0 0,-1 1-1 0 0,0-1 1 0 0,0 1-1 0 0,1-1 1 0 0,-1 1 0 0 0,1 0-1 0 0,-1-1 1 0 0,1 1-1 0 0,0 2 1 0 0,0-3-1 0 0,0 0 1 0 0,0-1 0 0 0,-1 1-1 0 0,1 0 1 0 0,0-1 0 0 0,0 1-1 0 0,0 0 1 0 0,-1-1 0 0 0,1 1-1 0 0,0 0 1 0 0,-1-1 0 0 0,1 1-1 0 0,0-1 1 0 0,-1 1 0 0 0,1-1-1 0 0,-1 1 1 0 0,1 0 0 0 0,-1-1-1 0 0,-5 11 98 0 0,10 2-31 0 0,-3-10-34 0 0,-3-6-134 0 0,0-1 102 0 0,0-1 1 0 0,0 1-1 0 0,1-1 1 0 0,-1 1-1 0 0,1-1 0 0 0,0 0 1 0 0,1 1-1 0 0,-1-1 1 0 0,1 0-1 0 0,0 0 1 0 0,1-6-1 0 0,-7-8-145 0 0,5 17 126 0 0,1 1 1 0 0,-1-1-1 0 0,0 0 0 0 0,1 0 1 0 0,-1 1-1 0 0,1-1 1 0 0,0 0-1 0 0,-1 0 0 0 0,1 1 1 0 0,0-1-1 0 0,0-3 0 0 0,1 2 13 0 0,0 0 0 0 0,-1 1 0 0 0,1-1 0 0 0,-1 0 0 0 0,0 0 0 0 0,0 0 0 0 0,-1-5 0 0 0,1-6 0 0 0,0 13 1 0 0,0-1-1 0 0,1 1 0 0 0,-1 0 0 0 0,1 0 0 0 0,0-1 0 0 0,-1 1 0 0 0,1 0 1 0 0,0 0-1 0 0,0-1 0 0 0,-1 1 0 0 0,1 0 0 0 0,0 0 0 0 0,0 0 0 0 0,1 0 0 0 0,-1 0 1 0 0,2-1-1 0 0,9-11-13 0 0,-6-10-57 0 0,-4 6 22 0 0,0 11 37 0 0,0 1-1 0 0,1 0 1 0 0,-1 0-1 0 0,1 0 0 0 0,0 0 1 0 0,0 1-1 0 0,0-1 0 0 0,1 1 1 0 0,0 0-1 0 0,6-6 0 0 0,-7 7 12 0 0,-1-1 0 0 0,1 1 0 0 0,-1-1 0 0 0,0 0 0 0 0,0 1 0 0 0,0-1 0 0 0,-1 0 0 0 0,1 0 0 0 0,1-6 0 0 0,6-16 0 0 0,-1 5 0 0 0,-8 19 0 0 0,1 0 0 0 0,-1 1 0 0 0,1-1 0 0 0,-1 0 0 0 0,1 1 0 0 0,0-1 0 0 0,-1 0 0 0 0,1 1 0 0 0,0-1 0 0 0,0 1 0 0 0,0-1 0 0 0,0 1 0 0 0,0 0 0 0 0,1-1 0 0 0,-1 1 0 0 0,3-2 0 0 0,-3 2 0 0 0,6 1 0 0 0,1 7 0 0 0,0 0 0 0 0,-1 0 0 0 0,0 1 0 0 0,0 0-1 0 0,-1 1 1 0 0,0-1 0 0 0,-1 1 0 0 0,6 11 0 0 0,20 29 12 0 0,-13-20 17 0 0,-15-24-26 0 0,0 0 1 0 0,-1 0-1 0 0,1-1 1 0 0,1 1-1 0 0,-1-1 1 0 0,8 8-1 0 0,-4-6-5 0 0,0 1-1 0 0,0-1 1 0 0,-1 2-1 0 0,0-1 1 0 0,0 1-1 0 0,5 10 0 0 0,12 17 11 0 0,-15-22 2 0 0,8-5-10 0 0,-11-8-5 0 0,0 1-1 0 0,0-1 0 0 0,-1 0 0 0 0,1-1 0 0 0,0 1 1 0 0,0-1-1 0 0,0 0 0 0 0,0 0 0 0 0,0-1 0 0 0,6-2 0 0 0,3-7 6 0 0,4-1 8 0 0,-16 11-5 0 0,0 0 0 0 0,1 0 0 0 0,-1 0 0 0 0,0 0-1 0 0,-1-1 1 0 0,1 1 0 0 0,0-1 0 0 0,0 1 0 0 0,0-1 0 0 0,-1 1-1 0 0,1-1 1 0 0,-1 0 0 0 0,0 0 0 0 0,1 0 0 0 0,-1 0 0 0 0,0 0-1 0 0,0 0 1 0 0,0 0 0 0 0,0 0 0 0 0,0 0 0 0 0,-1-1 0 0 0,1 1-1 0 0,-1 0 1 0 0,1-5 0 0 0,-1 5 2 0 0,0-1-1 0 0,1 0 1 0 0,-1 0-1 0 0,1 1 1 0 0,0-1-1 0 0,0 0 1 0 0,0 1-1 0 0,0-1 1 0 0,0 1-1 0 0,3-5 1 0 0,-2 4-2 0 0,0 0 0 0 0,-1 0 0 0 0,1 0 0 0 0,-1-1 0 0 0,0 1-1 0 0,0 0 1 0 0,1-7 0 0 0,-1-6 16 0 0,-1-1-1 0 0,0 1 1 0 0,-5-25-1 0 0,0-9 26 0 0,4 34-36 0 0,-2 0-1 0 0,1 0 1 0 0,-2 1 0 0 0,0-1 0 0 0,-1 1 0 0 0,0 0 0 0 0,-9-15-1 0 0,9 17-23 0 0,0 0-1 0 0,1-1 0 0 0,-3-17 0 0 0,3 15-22 0 0,-9-30-1 0 0,-19-40 16 0 0,-30-70 318 0 0,54 132-227 0 0,6 20-66 0 0,1-1 1 0 0,-1 1 0 0 0,1 0 0 0 0,-1 0 0 0 0,0-1 0 0 0,-5-6 0 0 0,6 11-1 0 0,0-1-1 0 0,1 0 1 0 0,-1 1 0 0 0,0-1-1 0 0,0 1 1 0 0,0-1 0 0 0,0 1-1 0 0,0-1 1 0 0,0 1 0 0 0,1 0-1 0 0,-1-1 1 0 0,0 1 0 0 0,0 0-1 0 0,0 0 1 0 0,0 0 0 0 0,0 0-1 0 0,0 0 1 0 0,0 0 0 0 0,0 0-1 0 0,0 0 1 0 0,0 0 0 0 0,0 0-1 0 0,0 0 1 0 0,0 1 0 0 0,0-1-1 0 0,0 0 1 0 0,0 1-1 0 0,0-1 1 0 0,0 1 0 0 0,0-1-1 0 0,0 1 1 0 0,1-1 0 0 0,-1 1-1 0 0,0-1 1 0 0,0 1 0 0 0,0 1-1 0 0,-4 4 57 0 0,5-5-45 0 0,-1 0-1 0 0,1-1 1 0 0,0 1 0 0 0,-1 0 0 0 0,1-1-1 0 0,-1 1 1 0 0,1-1 0 0 0,-1 1 0 0 0,1-1-1 0 0,-1 1 1 0 0,1-1 0 0 0,-1 1 0 0 0,0-1 0 0 0,1 1-1 0 0,-1-1 1 0 0,0 0 0 0 0,1 1 0 0 0,-2-1-1 0 0,-14 6 256 0 0,16-6-272 0 0,0 0 0 0 0,0 0 0 0 0,1 1 1 0 0,-1-1-1 0 0,0 0 0 0 0,0 1 0 0 0,0-1 0 0 0,1 0 0 0 0,-1 1 0 0 0,0-1 0 0 0,0 0 1 0 0,0 1-1 0 0,0-1 0 0 0,0 0 0 0 0,0 1 0 0 0,0-1 0 0 0,0 0 0 0 0,0 1 0 0 0,0-1 1 0 0,0 1-1 0 0,0-1 0 0 0,0 0 0 0 0,0 1 0 0 0,0-1 0 0 0,0 0 0 0 0,-1 1 0 0 0,1-1 1 0 0,0 0-1 0 0,0 1 0 0 0,0-1 0 0 0,-1 0 0 0 0,1 1 0 0 0,-12 17-333 0 0,9-15 285 0 0,1 0 0 0 0,0 0 0 0 0,0 1 0 0 0,0-1 0 0 0,0 1-1 0 0,-2 6 1 0 0,2-2 65 0 0,1-1-1 0 0,0 1 0 0 0,1 0 1 0 0,0 0-1 0 0,0-1 0 0 0,1 1 0 0 0,0 0 1 0 0,0 0-1 0 0,1-1 0 0 0,-1 1 1 0 0,2-1-1 0 0,-1 0 0 0 0,1 1 1 0 0,0-1-1 0 0,1 0 0 0 0,7 11 0 0 0,-7-13-9 0 0,-1 0 0 0 0,0 0-1 0 0,0 0 1 0 0,-1 1 0 0 0,1-1-1 0 0,-1 1 1 0 0,3 11-1 0 0,-4-11-1 0 0,1 0 0 0 0,0 0 0 0 0,0 0 0 0 0,0-1 0 0 0,1 1 0 0 0,0-1 0 0 0,6 9-1 0 0,-6-12 1 0 0,0 1 0 0 0,0-1 0 0 0,0 0 0 0 0,1 0 0 0 0,-1 0 0 0 0,1 0 0 0 0,-1 0 0 0 0,1-1 0 0 0,0 0 0 0 0,5 2 0 0 0,7 2-12 0 0,-13-4 8 0 0,0 0-1 0 0,0 1 0 0 0,0-1 1 0 0,0 0-1 0 0,0-1 0 0 0,1 1 0 0 0,-1-1 1 0 0,0 1-1 0 0,0-1 0 0 0,1 0 0 0 0,-1 0 1 0 0,0 0-1 0 0,0-1 0 0 0,1 1 1 0 0,-1-1-1 0 0,0 1 0 0 0,0-1 0 0 0,0 0 1 0 0,0-1-1 0 0,0 1 0 0 0,0 0 1 0 0,0-1-1 0 0,4-3 0 0 0,22-8-8 0 0,-26 12 13 0 0,0 1 1 0 0,-1-1-1 0 0,1 0 0 0 0,0-1 0 0 0,-1 1 0 0 0,1 0 0 0 0,-1-1 0 0 0,0 0 1 0 0,1 1-1 0 0,-1-1 0 0 0,0 0 0 0 0,0 0 0 0 0,3-4 0 0 0,4-9 0 0 0,-7 11 0 0 0,0 1 0 0 0,1-1 0 0 0,-1 1 0 0 0,0 0 0 0 0,1-1 0 0 0,3-2 0 0 0,10-7 0 0 0,-12 10 0 0 0,0 1 0 0 0,-1-1 0 0 0,0 0 0 0 0,0 0 0 0 0,0 0 0 0 0,0-1 0 0 0,0 1 0 0 0,0-1 0 0 0,-1 1 0 0 0,0-1 0 0 0,1 0 0 0 0,-1 0 0 0 0,1-6 0 0 0,-1 4 0 0 0,0 0 0 0 0,1 0 0 0 0,0 0 0 0 0,0 1 0 0 0,0-1 0 0 0,0 1 0 0 0,1-1 0 0 0,0 1 0 0 0,6-6 0 0 0,-10 10 0 0 0,1 1 0 0 0,0-1 0 0 0,0 1 0 0 0,-1-1 0 0 0,1 0 0 0 0,0 1 0 0 0,-1-1 0 0 0,1 0 0 0 0,-1 0 0 0 0,1 0 0 0 0,-1 1 0 0 0,1-1 0 0 0,-1 0 0 0 0,0 0 0 0 0,1 0 0 0 0,-1 0 0 0 0,0 0 0 0 0,0 0 0 0 0,1 1 0 0 0,-1-1 0 0 0,0 0 0 0 0,0 0 0 0 0,0 0 0 0 0,0 0 0 0 0,0 0 0 0 0,-1 0 0 0 0,1 0 0 0 0,0 0 0 0 0,0 0 0 0 0,0 0 0 0 0,-1 1 0 0 0,0-2 0 0 0,-2-15 0 0 0,3 17 0 0 0,0-1 1 0 0,0 0-1 0 0,0 1 0 0 0,0-1 0 0 0,0 1 0 0 0,0-1 0 0 0,0 1 0 0 0,0-1 0 0 0,0 1 0 0 0,0-1 0 0 0,0 1 0 0 0,0-1 1 0 0,1 1-1 0 0,-1-1 0 0 0,0 1 0 0 0,0-1 0 0 0,1 1 0 0 0,-1 0 0 0 0,0-1 0 0 0,1 1 0 0 0,-1-1 0 0 0,1 1 0 0 0,-1 0 0 0 0,0-1 1 0 0,1 1-1 0 0,-1 0 0 0 0,1-1 0 0 0,-1 1 0 0 0,1 0 0 0 0,-1 0 0 0 0,1-1 0 0 0,2-1-2 0 0,1 0 1 0 0,-1 0-1 0 0,0 0 0 0 0,0 0 1 0 0,-1-1-1 0 0,1 1 0 0 0,4-6 1 0 0,-7 8 0 0 0,0 0 0 0 0,0 0 1 0 0,0 0-1 0 0,-1 0 0 0 0,1 0 1 0 0,0 0-1 0 0,0 0 0 0 0,0 0 1 0 0,0 0-1 0 0,0 0 0 0 0,0 0 0 0 0,0 0 1 0 0,0 0-1 0 0,0 0 0 0 0,0 0 1 0 0,0 0-1 0 0,0 0 0 0 0,0-1 1 0 0,0 1-1 0 0,-1 0 0 0 0,1 0 1 0 0,0 0-1 0 0,0 0 0 0 0,0 0 1 0 0,0 0-1 0 0,0 0 0 0 0,0 0 0 0 0,0 0 1 0 0,0 0-1 0 0,0 0 0 0 0,0 0 1 0 0,0 0-1 0 0,0 0 0 0 0,0 0 1 0 0,0-1-1 0 0,0 1 0 0 0,0 0 1 0 0,0 0-1 0 0,0 0 0 0 0,0 0 1 0 0,0 0-1 0 0,0 0 0 0 0,0 0 0 0 0,0 0 1 0 0,0 0-1 0 0,0 0 0 0 0,0 0 1 0 0,0 0-1 0 0,0 0 0 0 0,0-1 1 0 0,0 1-1 0 0,0 0 0 0 0,0 0 1 0 0,0 0-1 0 0,0 0 0 0 0,0 0 1 0 0,0 0-1 0 0,0 0 0 0 0,0 0 0 0 0,1 0 1 0 0,-1 0-1 0 0,0 0 0 0 0,-1 0 1 0 0,1-1-1 0 0,0 1 0 0 0,0 0 1 0 0,0 0-1 0 0,-1 0 0 0 0,1 0 0 0 0,0 0 1 0 0,0 0-1 0 0,-1 0 0 0 0,1 0 1 0 0,0 0-1 0 0,0 0 0 0 0,0 0 1 0 0,-1 0-1 0 0,1 0 0 0 0,0 0 1 0 0,0 0-1 0 0,-1 0 0 0 0,1 0 0 0 0,0 0 1 0 0,0 0-1 0 0,0 0 0 0 0,-1 1 1 0 0,1-1-1 0 0,0 0 0 0 0,0 0 1 0 0,0 0-1 0 0,-1 0 0 0 0,1 0 0 0 0,0 0 1 0 0,0 1-1 0 0,0-1 0 0 0,0 0 1 0 0,0 0-1 0 0,-1 0 0 0 0,1 1 1 0 0,0-1-1 0 0,1 10-29 0 0,0 2 12 0 0,-7 2 61 0 0,5-12-29 0 0,0 0 0 0 0,0-1 0 0 0,0 1-1 0 0,0 0 1 0 0,0 0 0 0 0,1 0 0 0 0,-1 0 0 0 0,1 0 0 0 0,0 0 0 0 0,-1 0-1 0 0,1 0 1 0 0,0 0 0 0 0,0 0 0 0 0,0 0 0 0 0,0 0 0 0 0,1 0 0 0 0,-1 0-1 0 0,0 0 1 0 0,1 0 0 0 0,0 0 0 0 0,-1 0 0 0 0,3 3 0 0 0,14 26 191 0 0,7 17 68 0 0,-16-27-215 0 0,-4-14-49 0 0,-1-1 1 0 0,-1 1-1 0 0,1 0 0 0 0,-1 0 0 0 0,-1-1 0 0 0,1 2 1 0 0,-1-1-1 0 0,0 0 0 0 0,-1 0 0 0 0,1 0 0 0 0,-3 14 0 0 0,-4 6-1 0 0,3-18 2 0 0,0 1-1 0 0,1 0 0 0 0,1 0 0 0 0,-2 13 0 0 0,2 50-7 0 0,2 67-43 0 0,-1-136 51 0 0,1-1-1 0 0,-1 1 1 0 0,1-1 0 0 0,0 1-1 0 0,0-1 1 0 0,0 1 0 0 0,1-1-1 0 0,-1 1 1 0 0,4 4 0 0 0,-2-4 7 0 0,-1 0 1 0 0,0 0-1 0 0,-1 0 1 0 0,1 0 0 0 0,-1 0-1 0 0,2 6 1 0 0,-3-7-17 0 0,1-1-1 0 0,0 1 1 0 0,-1-1 0 0 0,1 1-1 0 0,0-1 1 0 0,0 0 0 0 0,0 1 0 0 0,1-1-1 0 0,-1 0 1 0 0,1 0 0 0 0,-1 0-1 0 0,1 0 1 0 0,0 0 0 0 0,-1 0-1 0 0,1 0 1 0 0,3 1 0 0 0,26 29 54 0 0,-27-28-54 0 0,1 0 0 0 0,-1 0 0 0 0,1-1 0 0 0,0 0 0 0 0,0 0 0 0 0,0 0 0 0 0,0-1 0 0 0,0 1 0 0 0,1-1 0 0 0,6 2 0 0 0,31 13-2 0 0,-39-14 1 0 0,0-2 0 0 0,-1 1 0 0 0,1 0 0 0 0,1-1 0 0 0,-1 0 0 0 0,0 0 0 0 0,0 0 0 0 0,0 0 0 0 0,0 0 0 0 0,1-1 0 0 0,5 0 0 0 0,3-2 0 0 0,1 0 0 0 0,19-5 0 0 0,35-7 0 0 0,-59 13 8 0 0,-1-1-1 0 0,1 0 1 0 0,0-1-1 0 0,0 1 1 0 0,-1-2 0 0 0,0 1-1 0 0,11-7 1 0 0,-15 7-4 0 0,0 0 1 0 0,0 0-1 0 0,0 0 1 0 0,0 0-1 0 0,0-1 1 0 0,0 0-1 0 0,-1 0 1 0 0,0 0-1 0 0,0 0 1 0 0,0 0-1 0 0,0 0 1 0 0,-1-1-1 0 0,0 0 1 0 0,3-5-1 0 0,-2 2-3 0 0,0 0 0 0 0,1 0-1 0 0,1 1 1 0 0,4-8 0 0 0,-4 8 11 0 0,0 0 1 0 0,-1-1-1 0 0,5-11 1 0 0,-3-1 5 0 0,0 1 1 0 0,-1-2 0 0 0,3-37-1 0 0,-7 46-14 0 0,-2 0 0 0 0,0 0-1 0 0,0 0 1 0 0,-5-20-1 0 0,3 19 4 0 0,0 0 0 0 0,1 0 1 0 0,1 0-1 0 0,0-24 0 0 0,3 21 0 0 0,-1 2 2 0 0,1 0 1 0 0,-2 0-1 0 0,0 0 1 0 0,-1 0-1 0 0,-4-25 1 0 0,-14-46 60 0 0,2 38-61 0 0,12 37 10 0 0,1 0 0 0 0,-5-20 0 0 0,8 28-18 0 0,1 1-1 0 0,0-1 1 0 0,-1 0 0 0 0,1 1 0 0 0,-1-1 0 0 0,0 1 0 0 0,1-1 0 0 0,-1 1 0 0 0,0-1 0 0 0,0 1-1 0 0,0 0 1 0 0,0-1 0 0 0,0 1 0 0 0,-2-2 0 0 0,-2 0-1 0 0,0 0-1 0 0,-1 0 1 0 0,1 0 0 0 0,0 1-1 0 0,-1 0 1 0 0,-8-2-1 0 0,4 1 6 0 0,9 2-1 0 0,0 0 1 0 0,0 1 0 0 0,-1-1-1 0 0,1 1 1 0 0,0 0 0 0 0,-1 0 0 0 0,1-1-1 0 0,-1 1 1 0 0,1 0 0 0 0,0 0-1 0 0,-1 0 1 0 0,-1 0 0 0 0,-15 17 72 0 0,13-12-68 0 0,-5 5 11 0 0,7-7-18 0 0,0 0 1 0 0,0 0 0 0 0,0 0-1 0 0,1 0 1 0 0,-1 0-1 0 0,1 1 1 0 0,0-1 0 0 0,0 1-1 0 0,0 0 1 0 0,0-1 0 0 0,1 1-1 0 0,-1 0 1 0 0,1 0-1 0 0,0 0 1 0 0,0 0 0 0 0,0 5-1 0 0,-27 187-2 0 0,20-151 0 0 0,7-32 13 0 0,0 1 1 0 0,0 0-1 0 0,1 0 0 0 0,1 0 0 0 0,1-1 0 0 0,0 1 0 0 0,0 0 0 0 0,6 15 0 0 0,7 15 77 0 0,21 45-1 0 0,-28-71-74 0 0,64 123 553 0 0,-68-133-546 0 0,0-1 0 0 0,0 0 0 0 0,1 1 0 0 0,0-2 0 0 0,0 1-1 0 0,0 0 1 0 0,1-1 0 0 0,12 10 0 0 0,-2-4-130 0 0,0-1 0 0 0,29 14-1 0 0,-42-23-74 0 0,1-1-1 0 0,-1 0 1 0 0,1-1-1 0 0,-1 1 1 0 0,1 0-1 0 0,0-1 0 0 0,-1 0 1 0 0,1 0-1 0 0,0 0 1 0 0,-1 0-1 0 0,1-1 1 0 0,0 0-1 0 0,-1 1 1 0 0,1-1-1 0 0,-1 0 0 0 0,1-1 1 0 0,-1 1-1 0 0,7-4 1 0 0,0 0-478 0 0,0-1 0 0 0,0 0-1 0 0,-1-1 1 0 0,11-9 0 0 0,-15 11 360 0 0,-1 1-1 0 0,0-1 1 0 0,0-1-1 0 0,0 1 1 0 0,-1-1-1 0 0,4-5 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7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4 15232 0 0,'-71'32'672'0'0,"46"-28"143"0"0,0 10-655 0 0,8-10-160 0 0,-1-8-1983 0 0,11-10 1159 0 0,14-8-8 0 0,-1 4-8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28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1 484 9528 0 0,'0'0'2480'0'0,"1"1"-2220"0"0,6 7-45 0 0,-1-1 0 0 0,1 0 1 0 0,13 9-1 0 0,-19-15 16 0 0,2 1 1 0 0,0-1-209 0 0,0 0 0 0 0,0 0 0 0 0,0 0 0 0 0,0 0 0 0 0,0-1 0 0 0,0 1 0 0 0,0-1 0 0 0,0 0 0 0 0,1 0 0 0 0,-1 0 0 0 0,0 0 0 0 0,0 0 0 0 0,4-2 0 0 0,2 1 44 0 0,0-1-1 0 0,0-1 1 0 0,0 1 0 0 0,9-6 0 0 0,-10 4 27 0 0,-1 0 1 0 0,0-1-1 0 0,0 0 0 0 0,0 0 1 0 0,0-1-1 0 0,-1 0 1 0 0,0 0-1 0 0,-1-1 1 0 0,1 1-1 0 0,-1-1 1 0 0,7-12-1 0 0,3-10 148 0 0,21-52 0 0 0,-33 73-267 0 0,-2 3 26 0 0,1-1 1 0 0,-1 1-1 0 0,-1-1 1 0 0,1 1-1 0 0,-1-1 1 0 0,0 1 0 0 0,0-1-1 0 0,-1 1 1 0 0,1-1-1 0 0,-1 1 1 0 0,-1-1-1 0 0,1 1 1 0 0,-1 0 0 0 0,-3-8-1 0 0,3 8 20 0 0,0 0 1 0 0,0 0-1 0 0,1 0 0 0 0,-1 0 0 0 0,1 0 0 0 0,1-1 0 0 0,-1 1 1 0 0,1 0-1 0 0,-1 0 0 0 0,2-1 0 0 0,-1 1 0 0 0,0 0 0 0 0,3-10 1 0 0,8-1-43 0 0,-10 15 19 0 0,0-1-1 0 0,0 1 0 0 0,0 0 1 0 0,0-1-1 0 0,0 1 1 0 0,0 0-1 0 0,0-1 1 0 0,-1 1-1 0 0,1-1 0 0 0,0 0 1 0 0,-1 1-1 0 0,1-1 1 0 0,-1 1-1 0 0,0-1 1 0 0,0 0-1 0 0,1 1 0 0 0,-1-4 1 0 0,0 1 27 0 0,-1 0 0 0 0,1 1 0 0 0,0-1 0 0 0,-1 0 0 0 0,0 0 0 0 0,0 0 0 0 0,0 1 0 0 0,0-1 0 0 0,0 0 1 0 0,-1 1-1 0 0,0-1 0 0 0,0 1 0 0 0,0 0 0 0 0,0-1 0 0 0,0 1 0 0 0,-1 0 0 0 0,1 0 0 0 0,-1 1 0 0 0,0-1 0 0 0,0 0 0 0 0,0 1 0 0 0,0 0 0 0 0,0 0 0 0 0,-4-3 0 0 0,-8-2 113 0 0,13 6-107 0 0,1 0 0 0 0,0 0 1 0 0,0 0-1 0 0,-1 1 0 0 0,1-1 1 0 0,-1 0-1 0 0,1 1 0 0 0,-1-1 1 0 0,1 1-1 0 0,-1-1 0 0 0,1 1 1 0 0,-1 0-1 0 0,1 0 0 0 0,-1-1 0 0 0,0 1 1 0 0,1 0-1 0 0,-1 1 0 0 0,1-1 1 0 0,-1 0-1 0 0,1 0 0 0 0,-1 1 1 0 0,1-1-1 0 0,-1 0 0 0 0,-1 2 0 0 0,-27 5 497 0 0,3 2-276 0 0,26-9-245 0 0,-1 0-1 0 0,0 1 1 0 0,1-1-1 0 0,-1 0 1 0 0,0 1-1 0 0,1-1 1 0 0,-1 1-1 0 0,1 0 1 0 0,-1-1-1 0 0,1 1 1 0 0,-1 0-1 0 0,1 0 1 0 0,0 0-1 0 0,-1 0 1 0 0,1 0-1 0 0,0 0 1 0 0,0 0-1 0 0,0 1 1 0 0,-1-1-1 0 0,1 0 1 0 0,1 1-1 0 0,-1-1 1 0 0,-1 3-1 0 0,-9 17 56 0 0,2-6-27 0 0,1 1 0 0 0,1 0-1 0 0,0 1 1 0 0,1 0-1 0 0,1 0 1 0 0,0 0 0 0 0,-3 29-1 0 0,2 29 6 0 0,-3 205 49 0 0,10-235-39 0 0,6 68 70 0 0,-5-101-105 0 0,0 0 0 0 0,0 1 0 0 0,1-1-1 0 0,1 0 1 0 0,0 0 0 0 0,11 19 0 0 0,-15-30-13 0 0,3 6-25 0 0,1 0 1 0 0,0-1-1 0 0,0 0 0 0 0,1 0 0 0 0,0 0 0 0 0,0 0 1 0 0,10 8-1 0 0,1 2-50 0 0,-14-13 73 0 0,0 0 0 0 0,1-1 0 0 0,-1 1-1 0 0,1-1 1 0 0,-1 1 0 0 0,1-1-1 0 0,0 0 1 0 0,-1 0 0 0 0,1 0-1 0 0,0-1 1 0 0,1 1 0 0 0,-1-1 0 0 0,0 1-1 0 0,0-1 1 0 0,1 0 0 0 0,6 1-1 0 0,-2-2 51 0 0,2 0 7 0 0,-1 0-1 0 0,0 0 1 0 0,19-4-1 0 0,-12-2-56 0 0,-15 4 0 0 0,1 1 0 0 0,-1-1 0 0 0,0 0 0 0 0,0 1 0 0 0,1-1 0 0 0,-1 0 0 0 0,-1 0 0 0 0,1 0 0 0 0,0 0 0 0 0,0 0 0 0 0,-1 0 0 0 0,1 0 0 0 0,0-4 0 0 0,5-13 11 0 0,18-29-29 0 0,-2-1-1 0 0,-3 0 1 0 0,-1-2-1 0 0,19-96 1 0 0,-26 105 39 0 0,2 1 0 0 0,24-53 0 0 0,13-5-302 0 0,-41 81 290 0 0,14-13-43 0 0,-3 2 14 0 0,-20 28 20 0 0,1 0 0 0 0,-1-1 0 0 0,1 1 0 0 0,-1 0 0 0 0,1 0 0 0 0,-1 0 0 0 0,1 0 0 0 0,0 0 0 0 0,0 0 0 0 0,0 0 0 0 0,-1 1 0 0 0,1-1 0 0 0,0 0 0 0 0,0 0 0 0 0,0 1 0 0 0,0-1 0 0 0,0 0 0 0 0,0 1 0 0 0,1-1 0 0 0,-1 1 0 0 0,0-1 0 0 0,0 1 0 0 0,0 0 0 0 0,0-1 0 0 0,1 1 0 0 0,-1 0 0 0 0,0 0 0 0 0,0 0 0 0 0,1 0 0 0 0,-1 0 0 0 0,0 0 0 0 0,0 0 0 0 0,0 1 0 0 0,2-1 0 0 0,6 0 0 0 0,26-4 37 0 0,-31 2-33 0 0,0 1 0 0 0,0 0 0 0 0,0 1 0 0 0,0-1 0 0 0,0 1 0 0 0,0-1 0 0 0,0 1 0 0 0,0 0 0 0 0,0 1 0 0 0,0-1 0 0 0,0 1 0 0 0,0 0 1 0 0,0 0-1 0 0,0 0 0 0 0,0 0 0 0 0,5 3 0 0 0,23 15-32 0 0,-27-17 45 0 0,0 1-1 0 0,-1-1 0 0 0,1 1 1 0 0,0 0-1 0 0,-1 0 0 0 0,0 1 1 0 0,1-1-1 0 0,-1 1 0 0 0,-1 0 0 0 0,1 0 1 0 0,0 0-1 0 0,-1 1 0 0 0,0-1 1 0 0,3 6-1 0 0,6 22 47 0 0,-2 1-1 0 0,11 56 1 0 0,-19-70 22 0 0,0 1-1 0 0,-1 0 1 0 0,-2-1 0 0 0,0 1-1 0 0,-4 21 1 0 0,0 21-144 0 0,1-34 122 0 0,-1 0-1 0 0,-1 0 0 0 0,-16 44 1 0 0,17-61 9 0 0,-1 0 1 0 0,0 0-1 0 0,-1-1 1 0 0,0 1-1 0 0,-1-2 1 0 0,0 1-1 0 0,0-1 1 0 0,-1 0-1 0 0,0-1 1 0 0,-19 14-1 0 0,25-20-68 0 0,0 0 0 0 0,0 0 0 0 0,0 0 0 0 0,0-1 0 0 0,-1 1 0 0 0,1-1 0 0 0,0 0 0 0 0,-1 0 1 0 0,1 0-1 0 0,0-1 0 0 0,-1 1 0 0 0,1-1 0 0 0,-1 0 0 0 0,0 0 0 0 0,1 0 0 0 0,-1 0 0 0 0,1 0 0 0 0,-1-1 0 0 0,1 0 0 0 0,0 1 0 0 0,-1-1 0 0 0,1-1 0 0 0,0 1 0 0 0,-1 0 0 0 0,1-1 0 0 0,-5-3 0 0 0,3 1-190 0 0,1 0-1 0 0,0 0 1 0 0,0 0-1 0 0,0 0 1 0 0,1-1-1 0 0,0 0 0 0 0,-1 1 1 0 0,2-1-1 0 0,-1-1 1 0 0,0 1-1 0 0,1 0 0 0 0,0 0 1 0 0,1-1-1 0 0,-1 1 1 0 0,-1-9-1 0 0,0-24-1218 0 0,-2-11-16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0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1 724 11544 0 0,'0'0'1157'0'0,"0"-9"-1050"0"0,1-23 102 0 0,1 0 0 0 0,2 1 0 0 0,8-34 0 0 0,31-91 1354 0 0,1-2-688 0 0,-35 127-838 0 0,1 0 0 0 0,1 1 0 0 0,1 1-1 0 0,18-30 1 0 0,-15 29-39 0 0,-3 14 2 0 0,-2 7 10 0 0,-9 7 137 0 0,2 3-66 0 0,-1 0-49 0 0,0 0 1 0 0,0 0-1 0 0,0 0 0 0 0,0 0 0 0 0,-1 0 0 0 0,1 0 1 0 0,0 0-1 0 0,0 1 0 0 0,-1-1 0 0 0,1 1 1 0 0,-1-1-1 0 0,1 1 0 0 0,-1 0 0 0 0,0-1 0 0 0,0 1 1 0 0,1 0-1 0 0,-1 0 0 0 0,0 0 0 0 0,-1 0 1 0 0,1 0-1 0 0,0 0 0 0 0,0 4 0 0 0,6 10 316 0 0,-4-5-262 0 0,1 0-1 0 0,-2 1 0 0 0,0-1 0 0 0,0 0 0 0 0,0 17 0 0 0,1 10-30 0 0,2 31 62 0 0,-2 1 0 0 0,-10 87 1 0 0,1 1 300 0 0,0-121-170 0 0,6-35-168 0 0,0 2-2 0 0,0 11-6 0 0,0-11 346 0 0,-2-6-401 0 0,1 0 0 0 0,-1 0 0 0 0,1 0-1 0 0,0 0 1 0 0,0 0 0 0 0,0 0-1 0 0,0 0 1 0 0,0-1 0 0 0,1 1 0 0 0,-2-3-1 0 0,0-9-75 0 0,1 0 0 0 0,1 0 0 0 0,0 0 0 0 0,0 0 0 0 0,2 0 0 0 0,5-26 0 0 0,-2 3 0 0 0,4-48-141 0 0,-6 46 0 0 0,1 0 0 0 0,12-47 0 0 0,-1 28 17 0 0,-11 35 66 0 0,2 0-1 0 0,1 0 1 0 0,1 0-1 0 0,0 1 1 0 0,16-27-1 0 0,-13 31 134 0 0,2 1 26 0 0,-5 15-10 0 0,-5 2-26 0 0,-2 0-6 0 0,1-1 0 0 0,-1 1 0 0 0,0-1 0 0 0,1 1 0 0 0,-1 0 0 0 0,0-1 0 0 0,1 1 0 0 0,-1 0 0 0 0,1 0 0 0 0,-1 0 0 0 0,0 0 0 0 0,1 0 0 0 0,-1 0 0 0 0,1 1 0 0 0,-1-1 0 0 0,0 0 0 0 0,1 1 0 0 0,-1-1 0 0 0,0 1 0 0 0,1-1 0 0 0,-1 1 0 0 0,0 0 0 0 0,0-1 0 0 0,2 2 0 0 0,6 3 0 0 0,-7-5 0 0 0,0 1 0 0 0,1 0 0 0 0,-1 0 0 0 0,0 1 0 0 0,0-1-1 0 0,0 0 1 0 0,0 1 0 0 0,0-1 0 0 0,0 1 0 0 0,0 0-1 0 0,0-1 1 0 0,-1 1 0 0 0,1 0 0 0 0,-1 0 0 0 0,1 0 0 0 0,-1 0-1 0 0,0 0 1 0 0,0 1 0 0 0,0-1 0 0 0,0 0 0 0 0,0 1-1 0 0,0-1 1 0 0,0 4 0 0 0,2 8 6 0 0,0 1 0 0 0,1 26 1 0 0,-3-37-4 0 0,6 55 131 0 0,-3-33-24 0 0,2 36-1 0 0,4 143 552 0 0,-10-184-561 0 0,0 0 0 0 0,-2 0-1 0 0,-4 25 1 0 0,2-21 139 0 0,-1 37 1 0 0,3-51-193 0 0,1-9-30 0 0,0 0 0 0 0,0 0 1 0 0,1 1-1 0 0,-1-1 0 0 0,1 0 1 0 0,-1 0-1 0 0,1 1 0 0 0,0-1 0 0 0,0 5 1 0 0,0-5 303 0 0,0-4-326 0 0,0-1 0 0 0,-1 1-1 0 0,0 0 1 0 0,1-1 0 0 0,-1 1 0 0 0,0 0-1 0 0,0 0 1 0 0,0-1 0 0 0,0 1 0 0 0,-1 0-1 0 0,-1-2 1 0 0,2 2 1 0 0,-1 0-1 0 0,1 0 1 0 0,0 0 0 0 0,-1 0 0 0 0,1-1-1 0 0,0 1 1 0 0,1 0 0 0 0,-1 0-1 0 0,0-1 1 0 0,1 1 0 0 0,-1-4-1 0 0,0-32 0 0 0,0 15 2 0 0,1 0-1 0 0,1-1 1 0 0,6-32 0 0 0,1-4 6 0 0,-7 42-43 0 0,1 1 0 0 0,7-27-1 0 0,-3 23 16 0 0,1-8-29 0 0,1 0 0 0 0,2 1-1 0 0,1 0 1 0 0,1 1 0 0 0,23-38 0 0 0,-31 58 84 0 0,1 0-1 0 0,-1-1 1 0 0,-1 1 0 0 0,1-1 0 0 0,-1 0 0 0 0,-1 1 0 0 0,3-12-1 0 0,3 1-29 0 0,-7 18 0 0 0,0-1 0 0 0,0 0 0 0 0,0 0 0 0 0,0 0 0 0 0,0 1 0 0 0,1-1 0 0 0,-1 1 0 0 0,0-1 0 0 0,0 1 0 0 0,1-1 0 0 0,-1 1 0 0 0,0 0 0 0 0,1 0 0 0 0,-1-1 0 0 0,0 1 0 0 0,2 0 0 0 0,-1 0 0 0 0,-1 0 0 0 0,0 0 0 0 0,0 0 0 0 0,0 0 0 0 0,1 0 0 0 0,-1 0 0 0 0,0-1 0 0 0,0 1 0 0 0,0 0 0 0 0,0-1 0 0 0,1 1 0 0 0,-1-1 0 0 0,0 0 0 0 0,0 1 0 0 0,0-1 0 0 0,0 0 0 0 0,0 1 0 0 0,0-1 0 0 0,1-1 0 0 0,2-7 0 0 0,-4 8 0 0 0,1 1 0 0 0,-1-1 0 0 0,0 0 0 0 0,0 1 0 0 0,0-1 0 0 0,1 0 0 0 0,-1 1 0 0 0,0-1 0 0 0,1 0 0 0 0,-1 1 0 0 0,0-1 0 0 0,1 1 0 0 0,-1-1 0 0 0,1 0 0 0 0,-1 1 0 0 0,1 0 0 0 0,0-1 0 0 0,-1 1 0 0 0,1-1 0 0 0,-1 1 0 0 0,1-1 0 0 0,0 1 0 0 0,-1 0 0 0 0,1 0 0 0 0,0-1 0 0 0,-1 1 0 0 0,1 0 0 0 0,0 0 0 0 0,-1 0 0 0 0,1 0 0 0 0,0 0 0 0 0,0-1 0 0 0,-1 1 0 0 0,1 1 0 0 0,0-1 0 0 0,0 0 0 0 0,-1 0 0 0 0,1 0 0 0 0,0 0 0 0 0,-1 0 0 0 0,1 1 0 0 0,0-1 0 0 0,-1 0 0 0 0,1 1 0 0 0,0-1 0 0 0,0 1 0 0 0,16 6 0 0 0,-14-6 0 0 0,-1 0 0 0 0,1 0 0 0 0,0 0 0 0 0,-1 1 0 0 0,1-1 0 0 0,0 1 0 0 0,3 2 0 0 0,-3 0 0 0 0,1-1 0 0 0,-1 1 0 0 0,1-1 0 0 0,-1 1 0 0 0,0 0 0 0 0,-1 0 0 0 0,1 0 0 0 0,-1 1 0 0 0,1-1 0 0 0,-1 1 0 0 0,-1-1 0 0 0,3 6 0 0 0,-3-5 0 0 0,4 10 0 0 0,0 0 0 0 0,-1 0 0 0 0,-1 0 0 0 0,-1 1 0 0 0,2 23 0 0 0,-1 45 0 0 0,0-46 0 0 0,-4 55 0 0 0,1-59 59 0 0,7 65-1 0 0,-2-39-7 0 0,-4-50-25 0 0,0 0 0 0 0,1 0 0 0 0,0 0-1 0 0,0 0 1 0 0,1 0 0 0 0,1-1 0 0 0,0 1 0 0 0,0-1-1 0 0,1 0 1 0 0,0 0 0 0 0,11 15 0 0 0,-7-18-13 0 0,13 3-16 0 0,-6 3 3 0 0,-15-11 0 0 0,-1 0 0 0 0,1-1 0 0 0,-1 1 0 0 0,1-1 0 0 0,0 1 0 0 0,0 0 0 0 0,-1-1 0 0 0,1 1 0 0 0,0-1 0 0 0,0 1 0 0 0,0-1 0 0 0,-1 0 0 0 0,1 1 0 0 0,0-1 0 0 0,0 0 0 0 0,0 0 0 0 0,0 0 0 0 0,0 1 0 0 0,0-1 0 0 0,0 0 0 0 0,0 0 0 0 0,0 0 0 0 0,-1 0 0 0 0,1-1 0 0 0,0 1 0 0 0,0 0 0 0 0,0 0 0 0 0,0 0 0 0 0,1-1 0 0 0,-1 1 0 0 0,0-1 0 0 0,1 1 0 0 0,-1 0 0 0 0,0 0 0 0 0,0 0 0 0 0,1 0 0 0 0,-1 0 0 0 0,0 1 0 0 0,1-1 0 0 0,-1 0 0 0 0,0 0 0 0 0,2 2 0 0 0,-2-2 0 0 0,0 1 0 0 0,0-1 0 0 0,0 0 0 0 0,0 0 0 0 0,0 1 0 0 0,0-1 0 0 0,-1 0 0 0 0,1 0 0 0 0,0 0 0 0 0,0 0 0 0 0,0 0 0 0 0,0 0 0 0 0,0 0 0 0 0,0 0 0 0 0,0 0 0 0 0,0 0 0 0 0,0-1 0 0 0,-1 1 0 0 0,1 0 0 0 0,0-1 0 0 0,0 1 0 0 0,0 0 0 0 0,0-1 0 0 0,-1 1 0 0 0,1-1 0 0 0,0 1 0 0 0,0-2 0 0 0,4-2-4 0 0,0 0-1 0 0,0-1 1 0 0,0 0-1 0 0,-1 0 1 0 0,0 0-1 0 0,0 0 0 0 0,0-1 1 0 0,-1 0-1 0 0,0 1 1 0 0,0-1-1 0 0,0 0 1 0 0,-1-1-1 0 0,2-5 0 0 0,8-35-95 0 0,-2-1 0 0 0,6-86-1 0 0,0-7-16 0 0,-8 96 193 0 0,2-91 0 0 0,-10 131-75 0 0,1 1 0 0 0,-1-1 0 0 0,1 0 1 0 0,0 0-1 0 0,0 1 0 0 0,0-1 0 0 0,4-8 1 0 0,-2 7-2 0 0,-2-1-14 0 0,-1 6-56 0 0,0-2-51 0 0,0-6 126 0 0,0 7 71 0 0,-1 6 0 0 0,-3 11-24 0 0,2 0 0 0 0,-1 23 0 0 0,0-5-10 0 0,1 9 45 0 0,2 47 0 0 0,1-29 5 0 0,0-31-44 0 0,7 38-1 0 0,0 9 34 0 0,10 43 53 0 0,-17-114-125 0 0,0 1 0 0 0,0-1-1 0 0,0 1 1 0 0,0-1 0 0 0,1 1 0 0 0,3 5 0 0 0,4 15-11 0 0,-7-18-149 0 0,1 0 1 0 0,1 0 0 0 0,0 0 0 0 0,9 15-1 0 0,-11-19-189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0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5984 0 0,'-11'9'8440'0'0,"17"-14"-8568"0"0,12 5-864 0 0,-11 0-168 0 0,15-4-40 0 0,3 4-3304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46 622 10592 0 0,'-18'70'1264'0'0,"16"-64"-860"0"0,1 0 0 0 0,-1 0 0 0 0,2 0 0 0 0,-1 0 1 0 0,0 12 840 0 0,1-8-267 0 0,-1 3 2432 0 0,-2-27-2511 0 0,-4-41-1482 0 0,6 46 932 0 0,-3-24-369 0 0,1 1 0 0 0,1-1 0 0 0,4-38 0 0 0,0 27 41 0 0,-1 24 1 0 0,4-32-1 0 0,6-20-125 0 0,8-37-136 0 0,-15 87 244 0 0,-1 8-38 0 0,1 0 0 0 0,8-23-1 0 0,-10 32-29 0 0,1 0 1 0 0,0 0-1 0 0,0 0 0 0 0,0 1 0 0 0,0-1 0 0 0,1 1 0 0 0,0 0 1 0 0,0 0-1 0 0,0 0 0 0 0,7-5 0 0 0,38-24-483 0 0,-26 18-922 0 0,2-2-3527 0 0,-7 4-182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1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8 182 12752 0 0,'-4'30'461'0'0,"1"1"0"0"0,2 49 1 0 0,3 45 135 0 0,-3-68 71 0 0,8 63 1 0 0,16 159 1803 0 0,-10-88-1895 0 0,-6-107-379 0 0,22 174 692 0 0,-23-203-890 0 0,-9-46 0 0 0,-3-14 0 0 0,-3-11 0 0 0,4-3 0 0 0,0 0 0 0 0,1 0 0 0 0,1 0 0 0 0,-1-20 0 0 0,1 6 0 0 0,-9-55 10 0 0,0 0 17 0 0,0-92 0 0 0,10 133-27 0 0,1 30 0 0 0,0 0 0 0 0,1 0 0 0 0,4-25 0 0 0,8-73-126 0 0,1-3-25 0 0,17-53 140 0 0,-21 129 11 0 0,26-72 0 0 0,-20 67 0 0 0,-7 28-9 0 0,1-1 0 0 0,0 1-1 0 0,1 1 1 0 0,1 0 0 0 0,1 0-1 0 0,1 1 1 0 0,19-21 0 0 0,-25 32 5 0 0,-1 0 1 0 0,1 1-1 0 0,0 0 1 0 0,1 0-1 0 0,-1 0 1 0 0,1 1-1 0 0,0 0 1 0 0,16-6 0 0 0,-8 4 40 0 0,-13 5-36 0 0,0 0-1 0 0,0 0 1 0 0,0 0 0 0 0,1 1-1 0 0,-1-1 1 0 0,0 1-1 0 0,1 0 1 0 0,-1 0-1 0 0,0 0 1 0 0,0 0-1 0 0,1 1 1 0 0,-1-1-1 0 0,0 1 1 0 0,0 0-1 0 0,1 0 1 0 0,-1 0-1 0 0,0 0 1 0 0,0 0 0 0 0,0 1-1 0 0,-1 0 1 0 0,1-1-1 0 0,0 1 1 0 0,0 0-1 0 0,-1 0 1 0 0,1 1-1 0 0,-1-1 1 0 0,3 3-1 0 0,0 1 0 0 0,0 0 0 0 0,-1 0 0 0 0,1 1-1 0 0,-1-1 1 0 0,0 1 0 0 0,-1 0-1 0 0,0 0 1 0 0,0 0 0 0 0,0 1 0 0 0,2 12-1 0 0,6 86 144 0 0,-10-83-106 0 0,-1 18 62 0 0,-1 1-1 0 0,-3-1 0 0 0,-16 76 0 0 0,14-85-57 0 0,3-13-26 0 0,-2-1 1 0 0,0 1-1 0 0,-1-1 1 0 0,-1 0-1 0 0,-1-1 1 0 0,0 0-1 0 0,-1 0 1 0 0,-1-1-1 0 0,-1 0 1 0 0,-19 22-1 0 0,25-33-117 0 0,-1 0-1 0 0,1-1 0 0 0,-1 1 0 0 0,0-1 0 0 0,0 0 1 0 0,-1-1-1 0 0,1 0 0 0 0,-1 0 0 0 0,0 0 1 0 0,0-1-1 0 0,-9 2 0 0 0,-6 6-682 0 0,21-10 714 0 0,0 1 0 0 0,0 0 0 0 0,0-1 1 0 0,0 1-1 0 0,0 0 0 0 0,0-1 0 0 0,0 0 0 0 0,0 1 0 0 0,0-1 0 0 0,0 1 0 0 0,0-1 1 0 0,0 0-1 0 0,0 0 0 0 0,0 0 0 0 0,-1 0 0 0 0,1 0 0 0 0,0 0 0 0 0,0 0 0 0 0,0 0 0 0 0,0 0 1 0 0,0 0-1 0 0,0-1 0 0 0,0 1 0 0 0,0 0 0 0 0,0-1 0 0 0,0 1 0 0 0,0-1 0 0 0,0 1 0 0 0,0-1 1 0 0,0 1-1 0 0,0-1 0 0 0,0 0 0 0 0,0 1 0 0 0,0-1 0 0 0,1 0 0 0 0,-1 0 0 0 0,-1-1 1 0 0,-9-11-986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2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308 390 5064 0 0,'0'-28'1307'0'0,"-2"0"0"0"0,-1 0 0 0 0,-11-45 0 0 0,7 39-610 0 0,6 25-429 0 0,-1-1 0 0 0,0 1 0 0 0,-5-13 0 0 0,1 8 227 0 0,0 0 0 0 0,0 1 1 0 0,-1-1-1 0 0,-1 2 0 0 0,0-1 0 0 0,-1 1 1 0 0,0 0-1 0 0,-16-15 0 0 0,23 25-414 0 0,0 0 0 0 0,-1 0 0 0 0,1 1 0 0 0,0-1-1 0 0,-1 1 1 0 0,1 0 0 0 0,-1 0 0 0 0,1-1 0 0 0,-1 2 0 0 0,0-1 0 0 0,1 0 0 0 0,-1 0-1 0 0,0 1 1 0 0,0 0 0 0 0,1-1 0 0 0,-1 1 0 0 0,0 0 0 0 0,0 0 0 0 0,0 1-1 0 0,1-1 1 0 0,-1 1 0 0 0,0-1 0 0 0,0 1 0 0 0,1 0 0 0 0,-1 0 0 0 0,1 0 0 0 0,-1 0-1 0 0,1 0 1 0 0,-1 1 0 0 0,1-1 0 0 0,-5 4 0 0 0,3-1-21 0 0,-1 0 0 0 0,1 0-1 0 0,-1 0 1 0 0,1 1 0 0 0,0 0 0 0 0,1-1 0 0 0,-1 1 0 0 0,1 1-1 0 0,0-1 1 0 0,0 0 0 0 0,1 1 0 0 0,0-1 0 0 0,0 1 0 0 0,-2 6-1 0 0,-6 31 99 0 0,5-24-79 0 0,-4 30 0 0 0,-5 72 63 0 0,6 0-1 0 0,8 129 0 0 0,1-233-119 0 0,1 0-1 0 0,0 1 0 0 0,2-1 1 0 0,0 0-1 0 0,10 27 0 0 0,-6-27-35 0 0,-7-16 10 0 0,-1-1 0 0 0,1 1 0 0 0,-1-1 0 0 0,1 1 0 0 0,-1-1 0 0 0,1 1 0 0 0,-1-1 0 0 0,1 0 0 0 0,0 1 0 0 0,-1-1 0 0 0,1 0 0 0 0,0 1 0 0 0,-1-1 0 0 0,1 0 0 0 0,-1 0 0 0 0,1 0 0 0 0,1 1 0 0 0,2 0-7 0 0,0-1 0 0 0,1 1 0 0 0,-1-1 0 0 0,0 1 0 0 0,1-1 0 0 0,-1-1 1 0 0,0 1-1 0 0,0 0 0 0 0,1-1 0 0 0,-1 0 0 0 0,0 0 0 0 0,0 0 0 0 0,0-1 0 0 0,0 1 0 0 0,0-1 1 0 0,0 0-1 0 0,0 0 0 0 0,-1-1 0 0 0,1 1 0 0 0,-1-1 0 0 0,1 1 0 0 0,-1-1 0 0 0,0 0 1 0 0,0 0-1 0 0,0-1 0 0 0,-1 1 0 0 0,1-1 0 0 0,-1 1 0 0 0,0-1 0 0 0,3-5 0 0 0,6-20-58 0 0,0 0 0 0 0,-2-1-1 0 0,-2 0 1 0 0,0-1 0 0 0,3-53-1 0 0,12-51-63 0 0,3-56 264 0 0,-24 158-121 0 0,-1 33-10 0 0,0 0 0 0 0,0-1 0 0 0,0 1 0 0 0,0 0 0 0 0,-1 0 0 0 0,1 0 0 0 0,0 0 0 0 0,0 0 0 0 0,0 0 0 0 0,0-1 0 0 0,0 1 0 0 0,0 0 0 0 0,0 0 0 0 0,0 0 0 0 0,0 0 0 0 0,0 0 0 0 0,0-1 0 0 0,0 1 0 0 0,0 0 0 0 0,0 0 0 0 0,0 0 0 0 0,0 0 0 0 0,0 0 0 0 0,0-1 0 0 0,0 1 0 0 0,0 0 0 0 0,0 0 0 0 0,0 0-1 0 0,0 0 1 0 0,1 0 0 0 0,-1-1 0 0 0,0 1 0 0 0,0 0 0 0 0,0 0 0 0 0,0 0 0 0 0,0 0 0 0 0,0 0 0 0 0,0 0 0 0 0,0 0 0 0 0,1 0 0 0 0,-1-1 0 0 0,0 1 0 0 0,0 0 0 0 0,0 0 0 0 0,0 0 0 0 0,0 0 0 0 0,1 0 0 0 0,-1 0 0 0 0,0 0 0 0 0,0 0 0 0 0,0 0 0 0 0,6 9-2 0 0,3 16 19 0 0,-7-9 49 0 0,0 0 0 0 0,-2 19 0 0 0,2 15-22 0 0,4-7-21 0 0,-3-24 13 0 0,-1-1 0 0 0,-1 1 0 0 0,-1 32 0 0 0,-1-16 47 0 0,1 1 0 0 0,10 62 0 0 0,-3-61-24 0 0,20 63 0 0 0,-26-97-54 0 0,0 1 1 0 0,1-1 0 0 0,-1 1 0 0 0,1-1-1 0 0,0 0 1 0 0,0 0 0 0 0,0 0 0 0 0,0 0-1 0 0,0 0 1 0 0,1 0 0 0 0,-1-1 0 0 0,5 4-1 0 0,-6-5-7 0 0,0 0 0 0 0,0 0 0 0 0,1 0 0 0 0,-1-1 0 0 0,0 1 0 0 0,1 0 0 0 0,-1 0 0 0 0,1-1 0 0 0,-1 1 0 0 0,1-1 0 0 0,-1 1 0 0 0,1-1 0 0 0,-1 0 0 0 0,1 0 0 0 0,0 0 0 0 0,-1 1 0 0 0,1-1 0 0 0,-1-1 0 0 0,1 1 0 0 0,0 0 0 0 0,-1 0 0 0 0,1-1 0 0 0,-1 1 0 0 0,1-1 0 0 0,-1 1 0 0 0,1-1 0 0 0,-1 1 0 0 0,1-1 0 0 0,-1 0 0 0 0,0 0 0 0 0,1 0 0 0 0,0-1 0 0 0,0 1 0 0 0,0 0 1 0 0,0 0 0 0 0,-1 0 0 0 0,1 0 0 0 0,0 0-1 0 0,-1-1 1 0 0,1 1 0 0 0,-1 0 0 0 0,0-1 0 0 0,1 1-1 0 0,-1-1 1 0 0,2-2 0 0 0,0-1 3 0 0,0 0 4 0 0,1 0 0 0 0,-1 0 0 0 0,0 0-1 0 0,-1-1 1 0 0,1 1 0 0 0,-1-1-1 0 0,0 1 1 0 0,-1-1 0 0 0,1 0 0 0 0,1-12-1 0 0,4-16 12 0 0,-3 16-25 0 0,-1 0-1 0 0,2-32 0 0 0,2-20-25 0 0,-1 33 14 0 0,-2 8-7 0 0,1 1 0 0 0,2-1 0 0 0,0 1 0 0 0,18-40-1 0 0,-10 34 15 0 0,-8 16-4 0 0,2 1 0 0 0,15-25 0 0 0,-14 23 17 0 0,-9 17 0 0 0,0-1 0 0 0,0 1 0 0 0,0-1 0 0 0,1 1 0 0 0,-1-1 0 0 0,1 1 0 0 0,-1 0 0 0 0,1 0 0 0 0,0 0 0 0 0,4-3 0 0 0,9-10 0 0 0,-13 13 0 0 0,-1 0 0 0 0,1 0 0 0 0,0 0 0 0 0,0 0 0 0 0,0 0 0 0 0,0 1 0 0 0,0-1 0 0 0,0 1 0 0 0,1-1 0 0 0,-1 1 0 0 0,3-1 0 0 0,12-2 0 0 0,-12 6 0 0 0,-2-1 0 0 0,2 1 0 0 0,0-1 0 0 0,0 1 0 0 0,0 1 0 0 0,0-1 0 0 0,0 0-1 0 0,-1 1 1 0 0,1 0 0 0 0,-1 0 0 0 0,0 1 0 0 0,0-1 0 0 0,0 1 0 0 0,0 0-1 0 0,0 0 1 0 0,-1 0 0 0 0,0 1 0 0 0,0-1 0 0 0,3 6 0 0 0,6 12 3 0 0,-1 0 1 0 0,11 34 0 0 0,-19-50-2 0 0,5 21 33 0 0,0 2 1 0 0,4 40-1 0 0,-3-23-16 0 0,-6-21 2 0 0,0-1 0 0 0,-1 0-1 0 0,-1 1 1 0 0,-1-1-1 0 0,-2 0 1 0 0,-5 35-1 0 0,1-31-9 0 0,5-23 3 0 0,-4 23 60 0 0,3-27-70 0 0,1 1-1 0 0,0-1 1 0 0,0 1-1 0 0,0 0 0 0 0,0-1 1 0 0,0 1-1 0 0,0 0 1 0 0,0-1-1 0 0,1 1 1 0 0,-1 0-1 0 0,0 3 0 0 0,-2-2 45 0 0,-7 0-36 0 0,-6-5-12 0 0,12 2 0 0 0,-8 0-18 0 0,10-4-12 0 0,-6-11 6 0 0,7 12 24 0 0,-1 0 0 0 0,0 0 0 0 0,1 0 0 0 0,0 0 0 0 0,0 0 0 0 0,0-1 0 0 0,0 1 0 0 0,0 0 0 0 0,1-1 0 0 0,-1-4 0 0 0,1-37 0 0 0,1 26 0 0 0,10-86-208 0 0,-8 11 96 0 0,24-152 0 0 0,-24 235 112 0 0,0 1 0 0 0,0 0 0 0 0,1 0 0 0 0,7-14 0 0 0,-10 23 0 0 0,-1 0 0 0 0,0 0 0 0 0,1 0 0 0 0,-1 0 0 0 0,1 0 0 0 0,0-1 0 0 0,-1 1 0 0 0,1 0 0 0 0,0 1 0 0 0,-1-1 0 0 0,1 0 0 0 0,0 0 0 0 0,0 0 0 0 0,0 0 0 0 0,0 1 0 0 0,0-1 0 0 0,0 0 0 0 0,0 1 0 0 0,0-1 0 0 0,0 1 0 0 0,0-1 0 0 0,0 1 0 0 0,0-1 0 0 0,1 1 0 0 0,-1 0 0 0 0,0-1 0 0 0,2 1 0 0 0,2 0 0 0 0,-4-1 0 0 0,0 1 0 0 0,0-1 0 0 0,0 1 0 0 0,0-1 0 0 0,0 1 0 0 0,0 0 0 0 0,0-1 0 0 0,0 1 0 0 0,0 0 0 0 0,0 0 0 0 0,0 0 0 0 0,0 0 0 0 0,0 0 0 0 0,0 0 0 0 0,1 0 0 0 0,-1 0 0 0 0,0 0 0 0 0,0 1 0 0 0,0-1 0 0 0,0 0 0 0 0,0 1 0 0 0,0-1 0 0 0,0 1 0 0 0,0-1 0 0 0,0 1 0 0 0,0-1 0 0 0,-1 1 0 0 0,1 0 0 0 0,0-1 0 0 0,0 1 0 0 0,1 1 0 0 0,1 2 0 0 0,19 10-26 0 0,-18-12 19 0 0,0 0 1 0 0,-1 0-1 0 0,1 1 1 0 0,0 0-1 0 0,-1 0 1 0 0,4 3-1 0 0,19 24-5 0 0,0 1-1 0 0,-3 1 0 0 0,0 1 0 0 0,27 55 0 0 0,-38-65 18 0 0,3 6 25 0 0,20 56-1 0 0,-5-13 43 0 0,-26-54 4 0 0,-1 0 0 0 0,-1 1 0 0 0,0-1 0 0 0,-2 1 0 0 0,0 0 0 0 0,-1-1 0 0 0,-4 24 0 0 0,4-39-56 0 0,0 0 0 0 0,0-1-1 0 0,0 1 1 0 0,-1-1 0 0 0,1 1-1 0 0,-1-1 1 0 0,0 0-1 0 0,0 1 1 0 0,0-1 0 0 0,0 0-1 0 0,0 0 1 0 0,0-1 0 0 0,0 1-1 0 0,-1 0 1 0 0,1-1 0 0 0,-3 2-1 0 0,-1 1 46 0 0,0-1-1 0 0,0 0 0 0 0,0-1 0 0 0,-1 1 1 0 0,1-1-1 0 0,-9 2 0 0 0,10-4-55 0 0,-1 1 0 0 0,0-1-1 0 0,1 0 1 0 0,-1 0 0 0 0,0-1-1 0 0,0 1 1 0 0,1-1 0 0 0,-1-1-1 0 0,1 1 1 0 0,-1-1-1 0 0,1 0 1 0 0,0 0 0 0 0,0 0-1 0 0,0-1 1 0 0,0 0 0 0 0,0 0-1 0 0,-8-7 1 0 0,4 2-299 0 0,0-1 0 0 0,0 0 1 0 0,1-1-1 0 0,1 1 0 0 0,0-2 0 0 0,0 1 1 0 0,-6-14-1 0 0,1-5-1412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2:33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7832 0 0,'0'0'602'0'0,"0"4"-43"0"0,2 20 7483 0 0,5 9-5253 0 0,3 20-2719 0 0,-9-30 139 0 0,0-7-39 0 0,0-1 0 0 0,1 1 0 0 0,4 16 0 0 0,28 151 824 0 0,-15-59-626 0 0,28 201-4 0 0,-10-55-124 0 0,-31-219-206 0 0,-5-36-3 0 0,1 1 1 0 0,0-1-1 0 0,6 17 1 0 0,-3-18-45 0 0,-1 0 0 0 0,-1 1 0 0 0,0-1 0 0 0,-1 1 0 0 0,1 22 0 0 0,-3-7-163 0 0,0-27 88 0 0,-17-32-1663 0 0,12 21 1543 0 0,0-1 0 0 0,0 0-1 0 0,-5-14 1 0 0,-3-21-266 0 0,2-1 0 0 0,3 0 0 0 0,-4-50 0 0 0,5 58 411 0 0,6 30 47 0 0,-1-1 0 0 0,1 1 0 0 0,0 0 0 0 0,1-1 1 0 0,0-11-1 0 0,3 0-6 0 0,10-69-70 0 0,-11 84 92 0 0,-1 0 0 0 0,1 0 0 0 0,0 0 0 0 0,0 1 0 0 0,0-1-1 0 0,0 1 1 0 0,1-1 0 0 0,-1 1 0 0 0,1 0 0 0 0,0 0-1 0 0,6-5 1 0 0,-2 2-51 0 0,0 0 0 0 0,1 1 0 0 0,0 0 0 0 0,10-5 0 0 0,0 1-1270 0 0,0 0-4524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5:11.81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184 39 5984 0 0,'0'-9'4090'0'0,"18"29"-3228"0"0,-9 7-577 0 0,-1-1 1 0 0,-1 1-1 0 0,-1 1 1 0 0,-1-1-1 0 0,-1 1 1 0 0,-1 34-1 0 0,4 90-47 0 0,-3 121 662 0 0,3-184-628 0 0,-5-44-86 0 0,9 51 1 0 0,-5-53-63 0 0,4 15-64 0 0,2 19 12 0 0,6 137 131 0 0,-17-191-161 0 0,-4 36 1 0 0,0 0 74 0 0,0 5 180 0 0,2-37-306 0 0,0 0 1 0 0,6 49-1 0 0,14 103 208 0 0,-14-142-76 0 0,-2 0 0 0 0,-3 42 0 0 0,0-36 25 0 0,5 45 1 0 0,-1-57-62 0 0,-2 0-1 0 0,-2 52 1 0 0,-3 22 230 0 0,-2 19-35 0 0,-11 29-58 0 0,3-18 119 0 0,8-66-180 0 0,4-47-111 0 0,3 36 0 0 0,1-5-12 0 0,0-16-40 0 0,-2-27 0 0 0,0 0 0 0 0,-1 0 0 0 0,0 12 0 0 0,-5 21 8 0 0,-7 108 59 0 0,11-121-39 0 0,-7 35 1 0 0,4-36-26 0 0,-1 36 1 0 0,4-47 25 0 0,0 0 0 0 0,-6 22 0 0 0,-1 4 1 0 0,-6 143 176 0 0,14-122-132 0 0,-10 224 33 0 0,9-279-89 0 0,1-1 1 0 0,0 1-1 0 0,3 18 0 0 0,-1-19-3 0 0,-1 1 0 0 0,-1 0-1 0 0,0 16 1 0 0,-1-18-11 0 0,-11 138 65 0 0,12-126-69 0 0,1-1 0 0 0,4 21 0 0 0,-5-38 0 0 0,1 15-33 0 0,-1 17 28 0 0,0-6 44 0 0,1 2 62 0 0,-2-1 0 0 0,-5 30 0 0 0,4-33-101 0 0,0 0-1 0 0,2 0 0 0 0,4 32 1 0 0,-2-30 4 0 0,-1 1 1 0 0,-4 37-1 0 0,-1 47 49 0 0,1 150 313 0 0,5-143-238 0 0,-2-55-157 0 0,-6 212-356 0 0,0-113 385 0 0,-1 7 435 0 0,5-107-415 0 0,3-43-29 0 0,-2-10-41 0 0,0 0 0 0 0,0 0-1 0 0,-5 18 1 0 0,3-19 5 0 0,1 1 0 0 0,0-1 0 0 0,0 19-1 0 0,0 2 90 0 0,-5 33 0 0 0,3-31 28 0 0,-1 36-1 0 0,-6 268-98 0 0,10-295 81 0 0,-11 65 0 0 0,8-31-38 0 0,-8-24-132 0 0,8-39 63 0 0,1 0 0 0 0,0 1 0 0 0,-1 23 0 0 0,3-25 53 0 0,0 1 0 0 0,-6 21 0 0 0,-1 9 0 0 0,2-2 89 0 0,-13 46-1 0 0,12-60-57 0 0,5-15 3 0 0,1-5-34 0 0,-1-1 1 0 0,1 0-1 0 0,-1 0 0 0 0,0 0 0 0 0,-5 9 0 0 0,6-13-81 0 0,2 2 16 0 0,0 0 47 0 0,-9 10 302 0 0,4-7-306 0 0,0 0 0 0 0,0 0 0 0 0,1 1 0 0 0,0-1-1 0 0,0 1 1 0 0,1 0 0 0 0,0 0 0 0 0,0 0 0 0 0,-1 10 0 0 0,-4 36 202 0 0,-3-37-395 0 0,10-16 213 0 0,0-1 0 0 0,-1 1 0 0 0,1-1 0 0 0,0 0 0 0 0,0 1 0 0 0,0-1 0 0 0,-1 1 0 0 0,1-1 0 0 0,0 1 0 0 0,0-1 0 0 0,0 1 0 0 0,0-1 0 0 0,0 1 0 0 0,0-1 0 0 0,0 0 0 0 0,0 1 0 0 0,0-1 0 0 0,0 1 0 0 0,0-1 0 0 0,0 1 0 0 0,0-1 0 0 0,0 1 0 0 0,0-1 0 0 0,0 1 0 0 0,1 0 0 0 0,3 16-13 0 0,1-1 15 0 0,-2-13 0 0 0,5 10 0 0 0,7-10 0 0 0,-13-4 0 0 0,1 1 0 0 0,-1 0 0 0 0,0 0 0 0 0,0-1 0 0 0,0 0 0 0 0,0 1 0 0 0,1-1 0 0 0,-1 0 0 0 0,0 0 0 0 0,0 0 0 0 0,0 0 0 0 0,-1 0 0 0 0,1-1 0 0 0,0 1 0 0 0,0 0 0 0 0,-1-1 0 0 0,1 0 0 0 0,-1 1 0 0 0,2-3 0 0 0,0 0 0 0 0,0 0 0 0 0,0-1 0 0 0,0 0 0 0 0,-1 0 0 0 0,0 1 0 0 0,3-9 0 0 0,-4 11 4 0 0,0 0 0 0 0,0 0-1 0 0,1 0 1 0 0,0 0 0 0 0,-1 0-1 0 0,1 0 1 0 0,0 1 0 0 0,0-1 0 0 0,-1 1-1 0 0,1-1 1 0 0,0 1 0 0 0,1 0-1 0 0,1-1 1 0 0,7-5 39 0 0,-7 5-23 0 0,1 0 0 0 0,0 0 1 0 0,0 0-1 0 0,0 0 0 0 0,0 1 0 0 0,0 0 0 0 0,6-1 0 0 0,17-4-252 0 0,-14 2 211 0 0,0 1 0 0 0,1 0-1 0 0,-1 1 1 0 0,1 0 0 0 0,15 1-1 0 0,-2 0 224 0 0,47-8 0 0 0,-50 1-334 0 0,-22 6 109 0 0,-1 1 0 0 0,1 0 0 0 0,-1 0 0 0 0,1 0 0 0 0,0 0 0 0 0,0 1 0 0 0,-1-1-1 0 0,6 0 1 0 0,107-8 45 0 0,-88 10-11 0 0,-1 0 0 0 0,1 1-1 0 0,-1 2 1 0 0,1 1 0 0 0,28 9 0 0 0,-34-8 132 0 0,-11-4-141 0 0,0 1 1 0 0,-1 0-1 0 0,14 7 0 0 0,-19-8-30 0 0,1 0-1 0 0,0 0 1 0 0,0 0-1 0 0,0-1 1 0 0,1 0-1 0 0,-1 0 1 0 0,0 0-1 0 0,10-1 0 0 0,46-3 54 0 0,-15-1 199 0 0,-18 4-114 0 0,-9-1-174 0 0,1 2 0 0 0,-1 0 0 0 0,1 0 1 0 0,21 6-1 0 0,42 16 254 0 0,-66-19-227 0 0,1-1-1 0 0,0 0 1 0 0,-1-1-1 0 0,28-1 0 0 0,-44-1 38 0 0,0 0 0 0 0,0-1 1 0 0,0 1-1 0 0,0 0 0 0 0,0 0 0 0 0,0 0 0 0 0,-1 0 0 0 0,1 0 0 0 0,0 1 0 0 0,0-1 0 0 0,0 0 0 0 0,0 0 0 0 0,0 1 0 0 0,-1-1 0 0 0,1 0 0 0 0,0 1 0 0 0,0-1 0 0 0,-1 1 0 0 0,1-1 0 0 0,0 1 0 0 0,0-1 0 0 0,-1 1 0 0 0,1-1 0 0 0,-1 1 0 0 0,1 0 0 0 0,0-1 0 0 0,0 2 1 0 0,1 1 16 0 0,2-1 6 0 0,1-1 0 0 0,-1 1-1 0 0,1-1 1 0 0,0 0 0 0 0,-1 0 0 0 0,1-1 0 0 0,0 1-1 0 0,0-1 1 0 0,-1 0 0 0 0,1 0 0 0 0,9-2 0 0 0,6 1-136 0 0,-12 0 90 0 0,0 0 0 0 0,-1 0-1 0 0,1-1 1 0 0,7-2-1 0 0,-9 2 15 0 0,-1 1-1 0 0,0-1 0 0 0,0 1 1 0 0,0 0-1 0 0,1 1 0 0 0,-1-1 1 0 0,0 1-1 0 0,9 0 0 0 0,44 8 10 0 0,-45-7 0 0 0,0 0 0 0 0,0 1 0 0 0,0 0 0 0 0,-1 1 0 0 0,16 6 0 0 0,-19-6 0 0 0,1 0 0 0 0,-1 0 0 0 0,1-1 0 0 0,0 0 0 0 0,0-1 0 0 0,0 0 0 0 0,0-1 0 0 0,0 0 0 0 0,0 0 0 0 0,0-1 0 0 0,15-3 0 0 0,-23 3 0 0 0,20 0 0 0 0,-19 1 0 0 0,0 0 0 0 0,0 0 0 0 0,0 0 0 0 0,1 0 0 0 0,-1-1 0 0 0,0 0 0 0 0,0 1 0 0 0,0-1 0 0 0,0 0 0 0 0,0 0 0 0 0,-1-1 0 0 0,1 1 0 0 0,4-3 0 0 0,82-53 0 0 0,-47 33 0 0 0,-35 21 0 0 0,1 0 0 0 0,-1 0 0 0 0,1 1 0 0 0,-1 0 0 0 0,1 0 0 0 0,0 1 0 0 0,0 0 1 0 0,0 0-1 0 0,9 1 0 0 0,10-2 11 0 0,29 3 202 0 0,-44 0-235 0 0,0-1 0 0 0,24-2 0 0 0,-26 1 9 0 0,27-4-108 0 0,-1-2 1 0 0,63-20-1 0 0,-87 23 121 0 0,0 0 0 0 0,0 1 0 0 0,1 1 0 0 0,-1-1 0 0 0,0 2 0 0 0,19 0 0 0 0,-11-1 0 0 0,-17 1 0 0 0,0 1 0 0 0,0-1 0 0 0,0 1 0 0 0,0 0 0 0 0,0 0 0 0 0,0 0 0 0 0,0 1 0 0 0,5 0 0 0 0,7 3 0 0 0,0-1 0 0 0,1-1 0 0 0,-1 0 0 0 0,1-1 0 0 0,0 0 0 0 0,-1-2 0 0 0,18-1 0 0 0,-29 0 0 0 0,-3 1 0 0 0,0 0 0 0 0,0 1 0 0 0,0-1 0 0 0,0 1 0 0 0,0-1 0 0 0,0 1 0 0 0,0-1 0 0 0,0 1 0 0 0,0 0 0 0 0,0 0 0 0 0,0-1 0 0 0,0 1 0 0 0,1 0 0 0 0,-1 0 0 0 0,0 0 0 0 0,2 0 0 0 0,1 1 0 0 0,4 0 0 0 0,10-12 0 0 0,-17 9 0 0 0,1 1 0 0 0,-1 0 0 0 0,1 0 0 0 0,-1 0 0 0 0,1 0 0 0 0,-1 0 0 0 0,1 1 0 0 0,0-1 0 0 0,-1 0 0 0 0,4 0 0 0 0,30-12 0 0 0,-28 9 0 0 0,28-9 0 0 0,-31 12 0 0 0,0 0 0 0 0,-1 0 0 0 0,0 1 0 0 0,1-1 0 0 0,-1 1 0 0 0,0-1 0 0 0,1 1 0 0 0,-1 0 0 0 0,4 1 0 0 0,14-1 0 0 0,-17 2 0 0 0,1-2 0 0 0,17-16 0 0 0,-19 14-8 0 0,0-1-1 0 0,0 1 0 0 0,0-1 0 0 0,-1 0 1 0 0,0 0-1 0 0,1 0 0 0 0,-1 0 0 0 0,0-1 0 0 0,0 1 1 0 0,-1 0-1 0 0,1-1 0 0 0,-1 0 0 0 0,0 1 1 0 0,0-1-1 0 0,0 0 0 0 0,0 1 0 0 0,0-1 0 0 0,-1-5 1 0 0,8-29-26 0 0,-7 34 30 0 0,-1-1-1 0 0,1 0 0 0 0,-1 1 0 0 0,0-1 1 0 0,0 0-1 0 0,-1 0 0 0 0,1 1 0 0 0,-1-1 1 0 0,0 0-1 0 0,0 1 0 0 0,-3-7 0 0 0,-1-5-2 0 0,3-4-21 0 0,2 14 19 0 0,0 0 0 0 0,-1 0 1 0 0,1 1-1 0 0,-4-12 0 0 0,-9-42 31 0 0,2 0-1 0 0,-2-69 0 0 0,4 73-21 0 0,6 40 0 0 0,1 0 0 0 0,-2-24 0 0 0,3 10 0 0 0,-8-42 0 0 0,3 26 0 0 0,-6-115-64 0 0,12 87 64 0 0,1 57 0 0 0,-1 0 0 0 0,0 0 0 0 0,-1 1 0 0 0,-1-1 0 0 0,-3-17 0 0 0,-2-6 0 0 0,6 28 0 0 0,-1 1 0 0 0,0-1 0 0 0,-4-11 0 0 0,-13-34 64 0 0,14 43-64 0 0,1 1 0 0 0,1-1 0 0 0,0 0 0 0 0,1 0 0 0 0,0 0 0 0 0,0-20 0 0 0,-2-11 0 0 0,-6-209-78 0 0,10 232 76 0 0,-13-137 2 0 0,2-40 54 0 0,10 175-49 0 0,-4-38 0 0 0,5 57-5 0 0,0 0 0 0 0,0 0 0 0 0,0 0 0 0 0,0 0 0 0 0,2-7 0 0 0,-1 7 0 0 0,0 0 0 0 0,-1 0 0 0 0,1 0 0 0 0,-1 0 0 0 0,-1-7 0 0 0,-28-224 0 0 0,26 122 0 0 0,2 36 0 0 0,1-94 0 0 0,3 63 0 0 0,-3 106 0 0 0,0-13-21 0 0,1 0 0 0 0,4-30-1 0 0,-5 39 22 0 0,1 0 0 0 0,-1 0 0 0 0,0 1 0 0 0,0-1 0 0 0,-1 0 0 0 0,-1-6 0 0 0,-2-22 0 0 0,0-47 0 0 0,-3 17 0 0 0,-6-53 0 0 0,11 84 0 0 0,-5-36 0 0 0,2 37 0 0 0,1-33 0 0 0,4 18 11 0 0,1 5 16 0 0,-6-52-1 0 0,2 52-26 0 0,4-58 0 0 0,0 35 0 0 0,4-89-132 0 0,-10-61 256 0 0,-1 101-124 0 0,2 69-27 0 0,2 34 16 0 0,1-1 1 0 0,1 1-1 0 0,0-1 1 0 0,1-13-1 0 0,6-41 11 0 0,-2-95 0 0 0,0-44 0 0 0,-5-80 0 0 0,6 174 0 0 0,1 9 0 0 0,-5 59 0 0 0,13-72 0 0 0,-8 8 0 0 0,-5 82 16 0 0,0 0-1 0 0,-4-44 0 0 0,1 11 3 0 0,5-209-18 0 0,5 164 0 0 0,-4 55 0 0 0,-1-63-87 0 0,-4 108 86 0 0,0-13 12 0 0,1-1 0 0 0,1 1-1 0 0,0-1 1 0 0,5-16 0 0 0,-2-37-1 0 0,2 24-10 0 0,-4 29 0 0 0,-4 14 0 0 0,0 0 0 0 0,-1-49 15 0 0,1 24 2 0 0,1 0-1 0 0,4-32 0 0 0,1 37-16 0 0,-3 18 0 0 0,-1 0 0 0 0,1 0 0 0 0,-1 0 0 0 0,0-11 0 0 0,1-25 0 0 0,0 18 0 0 0,0 0 0 0 0,-4-33 0 0 0,-3 34 0 0 0,-1 16 0 0 0,6 5 0 0 0,-1 1 0 0 0,0-1 0 0 0,1 1 0 0 0,-1-1 0 0 0,1 0 0 0 0,-1 1 0 0 0,1-1 0 0 0,-1 0 0 0 0,1 0 0 0 0,0 1 0 0 0,-1-1 0 0 0,1 0 0 0 0,0 0 0 0 0,-1 0 0 0 0,1 1 0 0 0,0-1 0 0 0,0 0 0 0 0,0 0 0 0 0,0-1 0 0 0,-6-14 0 0 0,5 14 0 0 0,0-1 0 0 0,0 1 0 0 0,0-1 0 0 0,0 1 0 0 0,1-1 0 0 0,-1 0 0 0 0,1 1 0 0 0,-1-1 0 0 0,1 1 0 0 0,0-1 0 0 0,0-4 0 0 0,-3-18 0 0 0,-4-3 0 0 0,5 15 0 0 0,-2 2 0 0 0,-2 6 0 0 0,5 5 0 0 0,-1-1 0 0 0,1 1 0 0 0,-1 0 0 0 0,1-1-1 0 0,-1 1 1 0 0,1-1 0 0 0,0 0 0 0 0,0 1 0 0 0,-1-1 0 0 0,1 0-1 0 0,0 0 1 0 0,0 0 0 0 0,-2-1 0 0 0,-20-15 13 0 0,0 5 10 0 0,18 10-19 0 0,0-1 0 0 0,0 1-1 0 0,0-1 1 0 0,0 0 0 0 0,0-1 0 0 0,1 1 0 0 0,-6-6-1 0 0,-18-15 9 0 0,17 19 52 0 0,4 3-54 0 0,-23-11-2 0 0,16 13-23 0 0,1 2 8 0 0,-16-4 7 0 0,22 1 0 0 0,0 0 0 0 0,0 1 0 0 0,0 0 0 0 0,0 0 0 0 0,-1 1 0 0 0,-8 2 0 0 0,11-3 5 0 0,0 1 0 0 0,0-1 0 0 0,1 0 0 0 0,-1-1 0 0 0,0 1 0 0 0,0-1 0 0 0,0 0 0 0 0,1 0 0 0 0,-6-2 0 0 0,-10-1 23 0 0,16 3-24 0 0,0 0-1 0 0,0-1 1 0 0,1 1 0 0 0,-1-1 0 0 0,1 0-1 0 0,-1 1 1 0 0,1-2 0 0 0,0 1 0 0 0,-4-3 0 0 0,-19-12-134 0 0,16 13 124 0 0,0 1 1 0 0,-1-1 0 0 0,-16-2 0 0 0,19 5 5 0 0,-1-1 0 0 0,1 0 1 0 0,-1 0-1 0 0,1-1 1 0 0,0 0-1 0 0,0 0 0 0 0,0-1 1 0 0,1 0-1 0 0,-10-7 0 0 0,15 10 0 0 0,1 0 0 0 0,-1 0 0 0 0,0 0 0 0 0,1 0 0 0 0,-1 1 0 0 0,0-1 0 0 0,0 0 0 0 0,0 1 0 0 0,1 0 0 0 0,-1-1 0 0 0,0 1 0 0 0,0 0 0 0 0,0 0 0 0 0,0 0 0 0 0,-2 0 0 0 0,-35 7 0 0 0,12-2 0 0 0,-62-1 0 0 0,85-4 0 0 0,1 0 0 0 0,0-1 0 0 0,-1 1 0 0 0,1-1 0 0 0,0 0 0 0 0,0 0 0 0 0,0 0 0 0 0,0 0 0 0 0,0-1 0 0 0,0 1 0 0 0,0-1 0 0 0,0 0 0 0 0,0 0 0 0 0,1 0 0 0 0,-1 0 0 0 0,-3-4 0 0 0,2 2 0 0 0,1 2 0 0 0,0-1 0 0 0,-1 0 0 0 0,0 1 0 0 0,0-1 0 0 0,1 1 0 0 0,-1 0 0 0 0,0 0 0 0 0,-6-1 0 0 0,-14 1 0 0 0,19 2 0 0 0,1-1 0 0 0,0 1 0 0 0,0 0 0 0 0,0-1 0 0 0,-1 0 0 0 0,1 0 0 0 0,0 0 0 0 0,0-1 0 0 0,0 1 0 0 0,-3-3 0 0 0,0-1-5 0 0,0 1 0 0 0,0 0-1 0 0,-1 1 1 0 0,1 0-1 0 0,0 0 1 0 0,-1 0-1 0 0,0 1 1 0 0,0 0-1 0 0,0 1 1 0 0,0-1 0 0 0,0 2-1 0 0,0-1 1 0 0,0 1-1 0 0,0 0 1 0 0,0 1-1 0 0,0 0 1 0 0,0 0 0 0 0,0 1-1 0 0,0 0 1 0 0,1 0-1 0 0,-1 1 1 0 0,1 0-1 0 0,-1 0 1 0 0,-12 8-1 0 0,17-9 4 0 0,0-1 0 0 0,0 0 0 0 0,-1 0 0 0 0,1 0 0 0 0,0 0 0 0 0,0-1 0 0 0,-1 1 0 0 0,1-1 0 0 0,-1 0 0 0 0,1 1 0 0 0,-6-2-1 0 0,-25 3 116 0 0,4 1-76 0 0,26-3-35 0 0,0 0 0 0 0,0 0 1 0 0,0 1-1 0 0,0-1 0 0 0,0 1 1 0 0,0 0-1 0 0,0 0 0 0 0,0 0 0 0 0,0 1 1 0 0,0-1-1 0 0,-6 5 0 0 0,7-4-1 0 0,1-1 0 0 0,0 0-1 0 0,-1 0 1 0 0,1 0-1 0 0,-1 0 1 0 0,1-1 0 0 0,-1 1-1 0 0,0-1 1 0 0,1 0 0 0 0,-1 1-1 0 0,0-1 1 0 0,1 0-1 0 0,-5-1 1 0 0,-40-7 19 0 0,0 0 5 0 0,19 8-30 0 0,0-1 1 0 0,-47-7-1 0 0,61 5 5 0 0,11 3 0 0 0,0 0 0 0 0,0-1 0 0 0,1 1 0 0 0,-1-1 0 0 0,0 0 0 0 0,0 0 0 0 0,1 0 0 0 0,-1 0 0 0 0,1 0 0 0 0,-1 0 0 0 0,1-1 0 0 0,0 1 0 0 0,-4-4 0 0 0,2 1-3 0 0,3 3-3 0 0,1 0 1 0 0,-1 0-1 0 0,0 0 1 0 0,0 0-1 0 0,0 0 0 0 0,0 0 1 0 0,0 0-1 0 0,0 0 1 0 0,0 0-1 0 0,0 1 0 0 0,0-1 1 0 0,-1 0-1 0 0,1 1 1 0 0,0-1-1 0 0,0 1 0 0 0,-1-1 1 0 0,1 1-1 0 0,0 0 1 0 0,-1-1-1 0 0,1 1 0 0 0,0 0 1 0 0,-1 0-1 0 0,1 0 1 0 0,0 0-1 0 0,-1 0 0 0 0,1 0 1 0 0,0 1-1 0 0,-1-1 1 0 0,1 0-1 0 0,0 1 0 0 0,-2 0 1 0 0,-20 7-56 0 0,11-5 136 0 0,0 2-1 0 0,-16 8 0 0 0,-2 0-59 0 0,29-13-15 0 0,0 0 0 0 0,0 1 0 0 0,-1-1 0 0 0,1 0 0 0 0,0 0 0 0 0,0 0 0 0 0,-1 0-1 0 0,1 0 1 0 0,0 0 0 0 0,0-1 0 0 0,-1 1 0 0 0,1 0 0 0 0,0-1 0 0 0,0 1 0 0 0,0-1-1 0 0,0 1 1 0 0,-1-1 0 0 0,1 1 0 0 0,0-1 0 0 0,0 0 0 0 0,0 0 0 0 0,0 1 0 0 0,-1-3-1 0 0,1 2 1 0 0,-1-1 0 0 0,1 1 0 0 0,0-1 0 0 0,-1 1 0 0 0,1 0 0 0 0,-1-1 0 0 0,1 1 0 0 0,-1 0 0 0 0,0 0 0 0 0,1 0 0 0 0,-4-1 0 0 0,4 2 0 0 0,0 0 0 0 0,0 0 0 0 0,0 0 0 0 0,-1 1 0 0 0,1-1 0 0 0,0 0 0 0 0,0 0 0 0 0,0 1 0 0 0,0-1 0 0 0,0 1 0 0 0,0-1 0 0 0,1 1 0 0 0,-1-1 0 0 0,0 1 0 0 0,0 0 0 0 0,0-1 0 0 0,0 1 0 0 0,1 0 0 0 0,-1 0 0 0 0,0-1 0 0 0,-1 3 0 0 0,1-2 0 0 0,-1 1 0 0 0,0 0 0 0 0,0-1 0 0 0,0 0 0 0 0,0 1 0 0 0,-1-1 0 0 0,1 0 0 0 0,0 0 0 0 0,-1 0 0 0 0,1 0 0 0 0,0-1 0 0 0,-5 2 0 0 0,-15 5 0 0 0,17-5-18 0 0,0-1 0 0 0,-1 1 0 0 0,1-1-1 0 0,0 0 1 0 0,-1-1 0 0 0,1 1 0 0 0,-1-1-1 0 0,1 0 1 0 0,-6-1 0 0 0,9 0 12 0 0,0-1 0 0 0,0 1-1 0 0,0-1 1 0 0,1 0 0 0 0,-1 1 0 0 0,1-1 0 0 0,-1 0 0 0 0,1 0 0 0 0,-2-4 0 0 0,-16-17 28 0 0,19 22-17 0 0,-1 1-1 0 0,0-1 0 0 0,0 1 1 0 0,1-1-1 0 0,-1 1 0 0 0,0 0 1 0 0,0-1-1 0 0,0 1 0 0 0,0 0 0 0 0,1-1 1 0 0,-1 1-1 0 0,0 0 0 0 0,0 0 1 0 0,0 0-1 0 0,0 0 0 0 0,0 0 1 0 0,0 0-1 0 0,0 0 0 0 0,1 0 1 0 0,-1 0-1 0 0,0 0 0 0 0,0 1 1 0 0,0-1-1 0 0,0 0 0 0 0,0 1 0 0 0,1-1 1 0 0,-1 0-1 0 0,-1 2 0 0 0,-75 39 60 0 0,76-41-64 0 0,0 1 0 0 0,0-1 0 0 0,0 0 0 0 0,-1 0 0 0 0,1 1 0 0 0,0-1 0 0 0,0 0 0 0 0,-1 0 0 0 0,1 0 0 0 0,0 0 0 0 0,0 0 0 0 0,0-1 0 0 0,-1 1 0 0 0,1 0 0 0 0,0-1 0 0 0,0 1 0 0 0,0 0 0 0 0,0-1 0 0 0,-1 0 0 0 0,1 1 0 0 0,0-1 0 0 0,-1-1 0 0 0,1 2 0 0 0,0-1 0 0 0,0 0 0 0 0,1 1 0 0 0,-1-1 0 0 0,0 1 0 0 0,0 0 0 0 0,0-1 0 0 0,0 1 0 0 0,0 0 0 0 0,0-1 0 0 0,0 1 0 0 0,0 0 0 0 0,1 0 0 0 0,-1 0 0 0 0,0 0 0 0 0,0 0 0 0 0,0 0 0 0 0,0 0 0 0 0,0 0 0 0 0,0 0 0 0 0,0 0 0 0 0,-2 1 0 0 0,-8 4-17 0 0,8-3 4 0 0,0 0 1 0 0,0 0-1 0 0,0-1 0 0 0,-1 0 0 0 0,1 0 0 0 0,0 0 0 0 0,-1 0 0 0 0,1 0 0 0 0,-1-1 1 0 0,-5 1-1 0 0,-12 2 16 0 0,18-2 1 0 0,0-1 1 0 0,1 1 0 0 0,-1-1-1 0 0,0 1 1 0 0,0-1 0 0 0,0 0 0 0 0,1 0-1 0 0,-1 0 1 0 0,0-1 0 0 0,-3 0-1 0 0,3 0 0 0 0,1 0 0 0 0,-1 0-1 0 0,0 1 1 0 0,0-1-1 0 0,1 0 1 0 0,-1 1-1 0 0,0 0 1 0 0,0 0-1 0 0,0 0 1 0 0,0 0 0 0 0,0 0-1 0 0,1 0 1 0 0,-1 1-1 0 0,0-1 1 0 0,0 1-1 0 0,0 0 1 0 0,-2 1-1 0 0,4-1 2 0 0,-1-1-1 0 0,1 1 0 0 0,0-1 1 0 0,0 0-1 0 0,-1 0 0 0 0,1 0 0 0 0,0 0 1 0 0,-1 1-1 0 0,1-2 0 0 0,0 1 1 0 0,-1 0-1 0 0,1 0 0 0 0,0 0 0 0 0,0-1 1 0 0,-1 1-1 0 0,1 0 0 0 0,0-1 0 0 0,0 1 1 0 0,0-1-1 0 0,-1 0 0 0 0,1 1 1 0 0,0-1-1 0 0,0 0 0 0 0,-1-1 0 0 0,1 2 1 0 0,0-1-1 0 0,0 0 0 0 0,0 0 1 0 0,0 1-1 0 0,0-1 0 0 0,0 1 0 0 0,-1-1 1 0 0,1 1-1 0 0,0-1 0 0 0,0 1 0 0 0,0 0 1 0 0,-1-1-1 0 0,1 1 0 0 0,0 0 1 0 0,-1 0-1 0 0,1 0 0 0 0,-2 0 0 0 0,1 1-6 0 0,0 0 0 0 0,0 0 0 0 0,0 0 0 0 0,0 1 1 0 0,1-1-1 0 0,-1 0 0 0 0,0 1 0 0 0,1-1 0 0 0,-1 1 0 0 0,1-1 0 0 0,-1 1 0 0 0,1 0 0 0 0,0 0 0 0 0,-2 2 0 0 0,2-2-2 0 0,0 0 0 0 0,0 0 0 0 0,-1 0 0 0 0,1 0 0 0 0,-1 0 1 0 0,1 0-1 0 0,-1-1 0 0 0,0 1 0 0 0,0-1 0 0 0,1 1 0 0 0,-1-1 0 0 0,-3 2 0 0 0,2-2-5 0 0,-11 7 7 0 0,-5 18-63 0 0,14-20 43 0 0,4-6-37 0 0,2-2-112 0 0,7-8 155 0 0,11 0 16 0 0,2 3 0 0 0,1 9 0 0 0,-18-2 0 0 0,0 0 0 0 0,0-1 0 0 0,0 1 0 0 0,0-1 0 0 0,0 0 0 0 0,0 0 0 0 0,-1 0 0 0 0,1-1 0 0 0,0 1 0 0 0,0-1 0 0 0,3-2 0 0 0,-3 2 0 0 0,1-1 0 0 0,-1 1 0 0 0,1 1 0 0 0,-1-1 0 0 0,1 0 0 0 0,0 1 0 0 0,0 0 0 0 0,8 0 0 0 0,-2 1 0 0 0,-9 1 0 0 0,0-1 0 0 0,1 0 0 0 0,-1 0 0 0 0,1 0 0 0 0,-1 0 0 0 0,1 0 0 0 0,-1-1 0 0 0,0 1 0 0 0,1-1 0 0 0,-1 1 0 0 0,0-1 0 0 0,5-2 0 0 0,5-4 0 0 0,-10 6 0 0 0,-1-1 0 0 0,1 1 0 0 0,0-1 0 0 0,0 1 0 0 0,1 0 0 0 0,-1 0 0 0 0,0 0 0 0 0,0 0 0 0 0,0 0 0 0 0,1 1 0 0 0,-1-1 0 0 0,0 1 0 0 0,1 0 0 0 0,-1-1 0 0 0,0 1 0 0 0,1 0 0 0 0,-1 0 0 0 0,1 0 0 0 0,-1 1 0 0 0,0-1 0 0 0,1 1 0 0 0,-1-1 0 0 0,0 1 0 0 0,0 0 0 0 0,1 0 0 0 0,1 1 0 0 0,10 3 0 0 0,0-1 0 0 0,1 0 0 0 0,-1-1 0 0 0,1 0 0 0 0,0-1 0 0 0,25 0-1 0 0,-4 0-8 0 0,47-1-45 0 0,-78 0 54 0 0,0-1 0 0 0,-1 0 0 0 0,1 0 0 0 0,0 0 0 0 0,-1-1 0 0 0,1 1 0 0 0,0-1 0 0 0,-1 0 0 0 0,1-1 0 0 0,-1 1 0 0 0,8-4 0 0 0,23-6 0 0 0,-30 11 0 0 0,1-1 0 0 0,-1 1 0 0 0,0 1 0 0 0,1-1 0 0 0,-1 1 0 0 0,9 2 0 0 0,17 1 0 0 0,150 4-128 0 0,-172-8 141 0 0,0 0 0 0 0,0-1 0 0 0,13-2-1 0 0,-4 1 1 0 0,-15 2-13 0 0,0 0 0 0 0,0 1 0 0 0,0-1 0 0 0,0 1 0 0 0,0 0 0 0 0,0 0 0 0 0,0 0 0 0 0,-1 0 0 0 0,1 1 0 0 0,0-1 0 0 0,-1 1 0 0 0,1-1 0 0 0,3 4 0 0 0,12 6 0 0 0,55 15 0 0 0,-57-20 0 0 0,-1-2-1 0 0,1 0 1 0 0,0 0-1 0 0,21 0 1 0 0,-17-1 4 0 0,1 0 1 0 0,21 7-1 0 0,-27-5 6 0 0,76 21 33 0 0,-84-24-43 0 0,-1 0 0 0 0,1 0 0 0 0,-1 1 0 0 0,0 0 0 0 0,9 5 0 0 0,19 9 0 0 0,-8-3-20 0 0,-22-12 16 0 0,-1 0 0 0 0,0 0 0 0 0,1 0 0 0 0,-1 0 0 0 0,1-1 0 0 0,-1 0 0 0 0,1 0 0 0 0,0 0 0 0 0,0 0 0 0 0,7 1 0 0 0,5-3 4 0 0,-10 1 0 0 0,-1 0 0 0 0,0-1 0 0 0,0 2 0 0 0,0-1 0 0 0,0 0 0 0 0,0 1 0 0 0,1 0 0 0 0,-1 1 0 0 0,0-1 0 0 0,-1 1 0 0 0,1 0 0 0 0,8 4 0 0 0,25 21 23 0 0,-27-19-9 0 0,1 1 0 0 0,22 11-1 0 0,-26-16-6 0 0,-1 0-1 0 0,0 1 1 0 0,0 0-1 0 0,0 0 1 0 0,8 9-1 0 0,19 15 19 0 0,-29-27-25 0 0,-3 1 0 0 0,16 17 0 0 0,1-1 0 0 0,-13-14 0 0 0,-1 0 0 0 0,0 1 0 0 0,0-1 0 0 0,-1 1 0 0 0,1 0 0 0 0,6 13 0 0 0,-8-11 0 0 0,1 0 0 0 0,1-1 0 0 0,-1 1 0 0 0,1-1 0 0 0,1 0 0 0 0,7 8 0 0 0,5 2 0 0 0,32 23 0 0 0,-13-19 64 0 0,-24-9-64 0 0,5 10 3 0 0,-14-18 1 0 0,0 1 0 0 0,0 0 0 0 0,0 0 1 0 0,-1 1-1 0 0,1-1 0 0 0,-1 1 0 0 0,-1 0 0 0 0,1 0 0 0 0,-1 0 1 0 0,2 7-1 0 0,1 0 1 0 0,-2-4-2 0 0,0-1 0 0 0,-1 1 0 0 0,0-1 0 0 0,1 12 0 0 0,7 45 110 0 0,-8-45-101 0 0,-2-10 20 0 0,0 0-1 0 0,1 0 1 0 0,3 14-1 0 0,-4 31-95 0 0,1-42 64 0 0,-1-1-1 0 0,-1 1 1 0 0,0-1-1 0 0,-4 18 1 0 0,-1 29 13 0 0,-5 69-202 0 0,8-41 831 0 0,-8 34-758 0 0,10-69 294 0 0,-14 98 0 0 0,10-65-383 0 0,-2 29 358 0 0,1-74-292 0 0,1-2 256 0 0,-3 57 0 0 0,7-77-109 0 0,-5 31 1 0 0,-1 7-13 0 0,5-23 4 0 0,-19 177 0 0 0,9-119 144 0 0,8-59-169 0 0,0-1-1 0 0,3 1 0 0 0,2 48 0 0 0,0-16-7 0 0,0-57 33 0 0,-1-1 0 0 0,1 0 0 0 0,0 0 0 0 0,1 0 0 0 0,-1 0 0 0 0,5 8 0 0 0,-4-8 0 0 0,0 0 0 0 0,0-1 0 0 0,-1 1 0 0 0,0 0 0 0 0,0 0 0 0 0,1 10 0 0 0,-7 138 75 0 0,-12 170 50 0 0,11-247-164 0 0,6 84-1 0 0,1-69 37 0 0,-12 184 80 0 0,7-23-100 0 0,6-146 11 0 0,-9 14 12 0 0,4-79 0 0 0,2-21 0 0 0,1 1 0 0 0,4 22 0 0 0,1 27 0 0 0,-5-10 5 0 0,8 255 54 0 0,15-113-78 0 0,8 155-26 0 0,-24-193 77 0 0,-1 7 0 0 0,-1 60-96 0 0,3-118 64 0 0,-2-41 0 0 0,4 67 0 0 0,8 209 0 0 0,-16-320-56 0 0,5 35-1 0 0,-3-35-34 0 0,1 37-1 0 0,-5-76 37 0 0,-1 1 0 0 0,-1-1 0 0 0,0 1 0 0 0,-4-14 0 0 0,3 14 16 0 0,1 1 0 0 0,0-1-1 0 0,0 0 1 0 0,0-13-1 0 0,11-120-183 0 0,0 1 20 0 0,-69-877 171 0 0,36 611-35 0 0,17 244 56 0 0,0-893-71 0 0,39 421 41 0 0,-9 219 28 0 0,-11 19 88 0 0,-7 181-32 0 0,-29-306 41 0 0,1 173-18 0 0,22 299-38 0 0,0-3 28 0 0,-9-63-1 0 0,-3 23 162 0 0,12 88-135 0 0,8 20 180 0 0,-5-8-238 0 0,-1 1 0 0 0,0-1 0 0 0,0 1-1 0 0,-1-1 1 0 0,0 1 0 0 0,0-1 0 0 0,0 0-1 0 0,-1 1 1 0 0,-3 11 0 0 0,-2 23 26 0 0,7 64-50 0 0,18 151 0 0 0,-8-153 0 0 0,56 678 0 0 0,-9 13 96 0 0,-42-392-34 0 0,-7-147-44 0 0,4 54-18 0 0,23 472 0 0 0,-23-547 0 0 0,11 159 0 0 0,-22-368 1 0 0,51 677 73 0 0,-5-66 33 0 0,-43-553-100 0 0,13 282-16 0 0,-19-293-68 0 0,1-72 70 0 0,0 0 0 0 0,0 0-1 0 0,0 1 1 0 0,0-1 0 0 0,-1 0 0 0 0,1 0-1 0 0,0 1 1 0 0,-1-1 0 0 0,1 0 0 0 0,-1 0-1 0 0,1 0 1 0 0,-1 0 0 0 0,1 0 0 0 0,-1 0 0 0 0,-1 2-1 0 0,2-3 1 0 0,0 0 0 0 0,-1 0 0 0 0,1 0 0 0 0,-1 0 0 0 0,1 0 1 0 0,0 1-1 0 0,-1-1 0 0 0,1 0 0 0 0,0 0 0 0 0,-1 0 0 0 0,1 0 0 0 0,-1 0 0 0 0,1 0 0 0 0,-1 0 0 0 0,1 0 0 0 0,0 0 0 0 0,-1 0 0 0 0,1-1 0 0 0,0 1 0 0 0,-1 0 0 0 0,1 0 0 0 0,-1 0 0 0 0,1 0 0 0 0,0-1 0 0 0,-1 1 0 0 0,1 0 0 0 0,0 0 0 0 0,-1-1 0 0 0,1 1 0 0 0,-3-3-35 0 0,-1-1-1 0 0,2 1 1 0 0,-1-1-1 0 0,0 1 0 0 0,1-1 1 0 0,-5-7-1 0 0,-71-176-391 0 0,40 91 308 0 0,-153-510-330 0 0,-2-287 262 0 0,78 3 41 0 0,53-10 159 0 0,33 174 7 0 0,28 702-13 0 0,-19-511 0 0 0,-21-717 0 0 0,51 740 147 0 0,7 381-40 0 0,-15 123-83 0 0,1 9 27 0 0,2 15 2 0 0,1 12-12 0 0,3 51 1 0 0,-5-30-29 0 0,26 463 247 0 0,-18-232-110 0 0,19 438 106 0 0,4 647 104 0 0,-41-306-96 0 0,-1-593-146 0 0,-4 79 42 0 0,3 267-36 0 0,9-515-102 0 0,-1-279-119 0 0,-1-1 0 0 0,-8 34-1 0 0,9-51 93 0 0,0 0 0 0 0,0 0 0 0 0,0 0 0 0 0,0 0 0 0 0,0 0 0 0 0,0 0 0 0 0,0-1-1 0 0,0 1 1 0 0,0 0 0 0 0,0 0 0 0 0,0 0 0 0 0,-1 0 0 0 0,1 0 0 0 0,0 0 0 0 0,0 0 0 0 0,0 0-1 0 0,0 0 1 0 0,0 0 0 0 0,0 0 0 0 0,0 0 0 0 0,0 0 0 0 0,0 0 0 0 0,-1 0 0 0 0,1 0 0 0 0,0 0-1 0 0,0 0 1 0 0,0 0 0 0 0,0 0 0 0 0,0 0 0 0 0,0 0 0 0 0,0 0 0 0 0,0 0 0 0 0,-1 0 0 0 0,1 0-1 0 0,0 0 1 0 0,0 0 0 0 0,0 0 0 0 0,0 0 0 0 0,0 0 0 0 0,0 0 0 0 0,0 1 0 0 0,0-1 0 0 0,0 0-1 0 0,0 0 1 0 0,-1 0 0 0 0,1 0 0 0 0,0 0 0 0 0,-15-28-198 0 0,2-1 0 0 0,0 0-1 0 0,2-1 1 0 0,-12-48 0 0 0,17 55 131 0 0,-90-342-815 0 0,-52-325-132 0 0,59-7 849 0 0,64 403 159 0 0,3-1138-53 0 0,82 674 63 0 0,64 14 81 0 0,-59 445-9 0 0,77-318 259 0 0,-108 460-205 0 0,4-17 14 0 0,-35 165-133 0 0,0-1 0 0 0,0 1-1 0 0,9-16 1 0 0,-11 23-4 0 0,0 1-1 0 0,0-1 1 0 0,0 1 0 0 0,0 0 0 0 0,0 0 0 0 0,0-1 0 0 0,0 1 0 0 0,0 0-1 0 0,1 0 1 0 0,-1 0 0 0 0,0 0 0 0 0,1 0 0 0 0,1 0 0 0 0,-2 1 0 0 0,0-1 1 0 0,0 1-1 0 0,0 0 0 0 0,0 0 1 0 0,0 0-1 0 0,-1 0 1 0 0,1 0-1 0 0,0 0 1 0 0,0 0-1 0 0,0 0 0 0 0,0 1 1 0 0,0-1-1 0 0,0 0 1 0 0,0 1-1 0 0,0-1 1 0 0,0 0-1 0 0,0 1 1 0 0,0-1-1 0 0,-1 1 0 0 0,1-1 1 0 0,0 1-1 0 0,0 0 1 0 0,1 1-1 0 0,1 1 13 0 0,1 1 0 0 0,-1 0 0 0 0,0 0 0 0 0,0 0 0 0 0,-1 0 1 0 0,1 0-1 0 0,-1 1 0 0 0,0-1 0 0 0,2 6 0 0 0,13 49 91 0 0,-13-43-78 0 0,11 56 81 0 0,-3 0 0 0 0,3 95 0 0 0,-11 150 96 0 0,-4-200-103 0 0,-13 811 546 0 0,-10-81-128 0 0,-8 110-122 0 0,5-321-263 0 0,-20 563-40 0 0,40-767-7 0 0,0 2 16 0 0,-18-142-40 0 0,24-286-65 0 0,0-1 1 0 0,-1 1-1 0 0,0-1 1 0 0,-1 1 0 0 0,1-1-1 0 0,-1 1 1 0 0,0-1-1 0 0,0 0 1 0 0,-1 0 0 0 0,1 0-1 0 0,-1 0 1 0 0,-7 8-1 0 0,10-13 0 0 0,0 0 0 0 0,0 0 0 0 0,0 1 0 0 0,0-1 0 0 0,0 0 0 0 0,0 0 0 0 0,-1 0-1 0 0,1 0 1 0 0,0 0 0 0 0,0 0 0 0 0,0 0 0 0 0,0 0 0 0 0,0 0 0 0 0,-1 0 0 0 0,1 0-1 0 0,0 0 1 0 0,0 0 0 0 0,0 0 0 0 0,0 1 0 0 0,0-1 0 0 0,-1 0 0 0 0,1 0 0 0 0,0-1-1 0 0,0 1 1 0 0,0 0 0 0 0,0 0 0 0 0,0 0 0 0 0,-1 0 0 0 0,1 0 0 0 0,0 0 0 0 0,0 0-1 0 0,0 0 1 0 0,0 0 0 0 0,0 0 0 0 0,-1 0 0 0 0,1 0 0 0 0,0 0 0 0 0,0 0 0 0 0,0-1-1 0 0,0 1 1 0 0,0 0 0 0 0,0 0 0 0 0,0 0 0 0 0,-1 0 0 0 0,1 0 0 0 0,0 0 0 0 0,0-1-1 0 0,0 1 1 0 0,0 0 0 0 0,0 0 0 0 0,0 0 0 0 0,0 0 0 0 0,0 0 0 0 0,0-1 0 0 0,0 1-1 0 0,0 0 1 0 0,-10-13-69 0 0,0 0-1 0 0,1-1 0 0 0,0 1 0 0 0,2-2 0 0 0,-1 1 0 0 0,-7-23 0 0 0,-28-105-375 0 0,30 96 368 0 0,-195-786-871 0 0,56-58 777 0 0,66 5 151 0 0,83 811 15 0 0,-19-704-42 0 0,21 393 57 0 0,3-445 36 0 0,52-35 93 0 0,-42 697-117 0 0,12-106 22 0 0,-21 245-32 0 0,-2 20-1 0 0,-1 0 0 0 0,2 1-1 0 0,-1-1 1 0 0,1 0 0 0 0,0 1-1 0 0,4-9 1 0 0,2 34 154 0 0,-5-7-142 0 0,0 1 0 0 0,-2 0 0 0 0,1 0 0 0 0,-1 18 0 0 0,1 0 1 0 0,19 239 110 0 0,6 94 6 0 0,-9 2658 1205 0 0,-45-2433-977 0 0,0-30-110 0 0,-3-82-123 0 0,5-113-68 0 0,21-282-44 0 0,-3 0-1 0 0,-30 128 0 0 0,35-200-21 0 0,0 0 0 0 0,0 0 0 0 0,-1-1 0 0 0,0 1 0 0 0,0-1 0 0 0,-1 1 0 0 0,-7 10 0 0 0,11-17-1 0 0,-1-1-1 0 0,1 1 0 0 0,-1-1 0 0 0,1 1 0 0 0,-1-1 0 0 0,1 1 0 0 0,-1-1 1 0 0,1 1-1 0 0,-1-1 0 0 0,1 1 0 0 0,-1-1 0 0 0,0 0 0 0 0,1 1 1 0 0,-1-1-1 0 0,0 0 0 0 0,1 1 0 0 0,-1-1 0 0 0,0 0 0 0 0,1 0 1 0 0,-1 0-1 0 0,0 0 0 0 0,1 0 0 0 0,-1 0 0 0 0,0 0 0 0 0,0 0 0 0 0,1 0 1 0 0,-1 0-1 0 0,0 0 0 0 0,1 0 0 0 0,-1-1 0 0 0,0 1 0 0 0,1 0 1 0 0,-1 0-1 0 0,0-1 0 0 0,1 1 0 0 0,-1 0 0 0 0,0-1 0 0 0,1 1 1 0 0,-1-1-1 0 0,1 1 0 0 0,-1-1 0 0 0,1 1 0 0 0,-1-1 0 0 0,-3-3-29 0 0,1 0 0 0 0,0 0 0 0 0,0-1 0 0 0,0 1 0 0 0,-2-6-1 0 0,-11-23-141 0 0,1-1 0 0 0,-18-66 0 0 0,-9-80-173 0 0,32 133 254 0 0,-164-1037-1107 0 0,97 186 851 0 0,76-647 303 0 0,90 523 30 0 0,-38 639 15 0 0,36-335 0 0 0,-82 658 92 0 0,-4-1-1 0 0,-11-114 0 0 0,10 168-60 0 0,-1 0 0 0 0,0 0 0 0 0,0 0 0 0 0,-1 1 0 0 0,0-1 0 0 0,0 0-1 0 0,-1 1 1 0 0,-4-10 0 0 0,7 15-22 0 0,-1 1 0 0 0,1-1 0 0 0,0 1 0 0 0,-1-1-1 0 0,1 0 1 0 0,0 1 0 0 0,-1-1 0 0 0,1 1 0 0 0,-1-1-1 0 0,1 1 1 0 0,-1-1 0 0 0,1 1 0 0 0,-1 0-1 0 0,1-1 1 0 0,-1 1 0 0 0,1-1 0 0 0,-1 1 0 0 0,0 0-1 0 0,1 0 1 0 0,-1-1 0 0 0,0 1 0 0 0,1 0 0 0 0,-1 0-1 0 0,0 0 1 0 0,1 0 0 0 0,-1 0 0 0 0,0 0 0 0 0,1 0-1 0 0,-1 0 1 0 0,0 0 0 0 0,1 0 0 0 0,-1 0-1 0 0,0 0 1 0 0,1 0 0 0 0,-1 0 0 0 0,0 1 0 0 0,1-1-1 0 0,-1 0 1 0 0,1 0 0 0 0,-1 1 0 0 0,0 0 0 0 0,-2 1 38 0 0,1 0 0 0 0,0 1 0 0 0,0-1 0 0 0,0 1 0 0 0,0 0 0 0 0,1-1 0 0 0,-3 6 0 0 0,-6 14 132 0 0,1 1 0 0 0,0 0 1 0 0,-8 47-1 0 0,-6 81 82 0 0,18-116-202 0 0,-74 933 545 0 0,53 5-433 0 0,22-765-105 0 0,6 650-4 0 0,3-310-6 0 0,1 489 104 0 0,-11-432 2 0 0,4-364-158 0 0,-7 132-24 0 0,5-357-39 0 0,3-16 57 0 0,0 1 0 0 0,-1-1 0 0 0,1 0 0 0 0,0 0 0 0 0,0 0 0 0 0,0 0 0 0 0,0 0 0 0 0,0 0 0 0 0,0 0 0 0 0,0 0 0 0 0,0 1 0 0 0,0-1 0 0 0,-1 0 0 0 0,1 0 0 0 0,0 0 0 0 0,0 0 0 0 0,0 0 0 0 0,0 0 0 0 0,0 0 0 0 0,0 0-1 0 0,-1 0 1 0 0,1 0 0 0 0,0 0 0 0 0,0 0 0 0 0,0 0 0 0 0,0 0 0 0 0,0 0 0 0 0,-1 0 0 0 0,1 0 0 0 0,0 0 0 0 0,0 0 0 0 0,0 0 0 0 0,0 0 0 0 0,0 0 0 0 0,0 0 0 0 0,-1 0 0 0 0,1 0 0 0 0,0 0 0 0 0,0 0 0 0 0,0 0 0 0 0,0 0 0 0 0,0 0 0 0 0,0-1 0 0 0,0 1 0 0 0,-1 0 0 0 0,1 0 0 0 0,0 0 0 0 0,-2-3-18 0 0,0 0 0 0 0,1 0 0 0 0,-1 0 0 0 0,0 0 0 0 0,1 0 0 0 0,-2-7 0 0 0,-7-25-128 0 0,-9-66 0 0 0,5 19-4 0 0,-120-731-477 0 0,99 578 530 0 0,-98-942-131 0 0,68-12 44 0 0,69-410 258 0 0,9 1362-74 0 0,5-179 18 0 0,-16 374 37 0 0,-1 32-35 0 0,0-1-1 0 0,-1 0 1 0 0,0 1-1 0 0,-3-20 1 0 0,68 430 132 0 0,-45-243-119 0 0,116 1050-20 0 0,-129-1106 5 0 0,30 612 96 0 0,-20-201-48 0 0,19 775 149 0 0,-30-954-173 0 0,2 299 64 0 0,-14-529-104 0 0,3-88-5 0 0,0-13-12 0 0,-3-11-50 0 0,6 8 46 0 0,-4-6-5 0 0,0-1 0 0 0,1 0 0 0 0,0 1 0 0 0,1-1 0 0 0,0 0 1 0 0,-2-11-1 0 0,0 0-11 0 0,-78-479-599 0 0,62 355 552 0 0,-59-630-224 0 0,50-9-32 0 0,89-620 116 0 0,66 419-4 0 0,-47 572 474 0 0,-54 292-216 0 0,59-229 34 0 0,-83 341-63 0 0,5-16 22 0 0,0 0 0 0 0,1 0 0 0 0,2 0 0 0 0,0 1 0 0 0,13-21 0 0 0,-9 25 1 0 0,-12 18-22 0 0,-1-1 0 0 0,1 1-1 0 0,-1-1 1 0 0,1 1 0 0 0,-1-1 0 0 0,1 1 0 0 0,0 0-1 0 0,-1-1 1 0 0,1 1 0 0 0,-1 0 0 0 0,1-1-1 0 0,0 1 1 0 0,-1 0 0 0 0,1 0 0 0 0,0 0 0 0 0,-1 0-1 0 0,1 0 1 0 0,0-1 0 0 0,-1 1 0 0 0,1 0-1 0 0,0 0 1 0 0,-1 1 0 0 0,2-1 0 0 0,0 1-2 0 0,-1 0 1 0 0,0-1 0 0 0,0 1 0 0 0,0 0-1 0 0,0 1 1 0 0,0-1 0 0 0,0 0-1 0 0,0 0 1 0 0,0 0 0 0 0,-1 0-1 0 0,1 1 1 0 0,0-1 0 0 0,-1 0-1 0 0,1 1 1 0 0,0 0 0 0 0,7 28 5 0 0,-5-19 7 0 0,10 40 39 0 0,-3 0-1 0 0,6 85 0 0 0,-9 107 139 0 0,-5-140-162 0 0,-16 429 84 0 0,4-327-64 0 0,-21 1252 256 0 0,44-348-234 0 0,-6-844-29 0 0,4 98 52 0 0,18 450-1 0 0,-22-662-92 0 0,-8-140-36 0 0,-3-19-50 0 0,-2-23-110 0 0,-13-196-244 0 0,13 123 318 0 0,-12-649-350 0 0,18 668 440 0 0,9-308-116 0 0,93-612 0 0 0,-80 880 116 0 0,6 1 0 0 0,5 1 0 0 0,55-134 0 0 0,-83 246 31 0 0,33-73-124 0 0,-34 77 107 0 0,0-1 0 0 0,1 1 0 0 0,0 0-1 0 0,0 0 1 0 0,1 1 0 0 0,0 0 0 0 0,10-9-1 0 0,-16 15 18 0 0,1-1-1 0 0,0 0 0 0 0,0 0 0 0 0,0 1 0 0 0,0-1 1 0 0,0 1-1 0 0,1-1 0 0 0,-1 1 0 0 0,0 0 0 0 0,0-1 0 0 0,0 1 1 0 0,0 0-1 0 0,0 0 0 0 0,1-1 0 0 0,-1 1 0 0 0,0 0 1 0 0,0 0-1 0 0,0 0 0 0 0,0 1 0 0 0,1-1 0 0 0,-1 0 0 0 0,0 0 1 0 0,0 1-1 0 0,0-1 0 0 0,0 0 0 0 0,0 1 0 0 0,0-1 1 0 0,0 1-1 0 0,0 0 0 0 0,0-1 0 0 0,0 1 0 0 0,2 1 0 0 0,-1 1 0 0 0,1 0 0 0 0,-1 0 0 0 0,1 0 0 0 0,-1 0 0 0 0,0 0 0 0 0,0 0 0 0 0,0 1 0 0 0,-1-1 0 0 0,2 4 0 0 0,7 28 13 0 0,-1 0-1 0 0,-2 1 1 0 0,-1-1 0 0 0,0 40-1 0 0,1-11 27 0 0,38 658 444 0 0,-45-713-472 0 0,-4 1123 1227 0 0,-28-166 283 0 0,26-683-1500 0 0,-11 278-1 0 0,16-471-94 0 0,1-79-53 0 0,0-9 56 0 0,0-4-5 0 0,0-44-251 0 0,7-439-188 0 0,10-346 391 0 0,56 1 26 0 0,73 17 191 0 0,-128 731 117 0 0,-18 81-193 0 0,0-1 1 0 0,1 1-1 0 0,-1 0 1 0 0,0-1-1 0 0,1 1 1 0 0,-1 0-1 0 0,1-1 0 0 0,0 1 1 0 0,-1 0-1 0 0,1 0 1 0 0,0 0-1 0 0,0 0 0 0 0,0-1 1 0 0,0 1-1 0 0,1-1 1 0 0,-1 25 260 0 0,6 370 524 0 0,-47 321-353 0 0,31-606-404 0 0,-161 998 285 0 0,142-976-306 0 0,-5-1-1 0 0,-55 135 0 0 0,83-252-22 0 0,0 1-1 0 0,0 0 0 0 0,-1-1 1 0 0,-1 0-1 0 0,0 0 1 0 0,0-1-1 0 0,-1 0 0 0 0,-1 0 1 0 0,-13 13-1 0 0,21-23-5 0 0,0 0 1 0 0,-1 0-1 0 0,1 0 0 0 0,0 0 0 0 0,0 0 0 0 0,-1 0 0 0 0,1 0 0 0 0,-1 0 1 0 0,1-1-1 0 0,0 1 0 0 0,-1-1 0 0 0,1 1 0 0 0,-1-1 0 0 0,0 1 0 0 0,1-1 1 0 0,-1 0-1 0 0,1 0 0 0 0,-1 0 0 0 0,0 0 0 0 0,1 0 0 0 0,-1 0 0 0 0,1 0 1 0 0,-1 0-1 0 0,1-1 0 0 0,-1 1 0 0 0,1-1 0 0 0,-1 1 0 0 0,1-1 0 0 0,-1 0 1 0 0,1 1-1 0 0,-1-1 0 0 0,-1-2 0 0 0,-3-2-30 0 0,0-1 0 0 0,1 0 1 0 0,0 0-1 0 0,0 0 0 0 0,-7-12 0 0 0,10 15 28 0 0,-13-23-65 0 0,1 0 0 0 0,1-1 0 0 0,1-1 0 0 0,-14-52 0 0 0,-20-124-266 0 0,39 167 253 0 0,-66-465-395 0 0,32-3-2 0 0,31 360 447 0 0,3 25 48 0 0,-13-114 73 0 0,18 222-54 0 0,0 0 1 0 0,0 1-1 0 0,-1 0 1 0 0,0-1-1 0 0,-1 1 0 0 0,0 0 1 0 0,-1 1-1 0 0,-6-11 0 0 0,10 19-12 0 0,0 1 0 0 0,0 0 0 0 0,1 0 0 0 0,-1 0-1 0 0,0 0 1 0 0,0 0 0 0 0,0 0 0 0 0,0 0-1 0 0,0 1 1 0 0,0-1 0 0 0,-1 0 0 0 0,1 0 0 0 0,0 1-1 0 0,0-1 1 0 0,-1 1 0 0 0,1-1 0 0 0,0 1 0 0 0,0 0-1 0 0,-1-1 1 0 0,1 1 0 0 0,0 0 0 0 0,-1 0 0 0 0,1 0-1 0 0,0 0 1 0 0,-1 0 0 0 0,1 0 0 0 0,0 0 0 0 0,-1 0-1 0 0,1 1 1 0 0,0-1 0 0 0,-1 1 0 0 0,1-1 0 0 0,0 1-1 0 0,0-1 1 0 0,-1 1 0 0 0,1-1 0 0 0,0 1-1 0 0,0 0 1 0 0,0 0 0 0 0,0 0 0 0 0,-2 1 0 0 0,-4 5 78 0 0,0 0 1 0 0,1 0-1 0 0,-1 0 1 0 0,-6 12 0 0 0,13-19-97 0 0,-11 17 124 0 0,0 0 0 0 0,2 1 1 0 0,0 1-1 0 0,-10 31 0 0 0,-16 80 131 0 0,13-40-130 0 0,18-77-102 0 0,-35 121 120 0 0,-24 154 1 0 0,-43 703-133 0 0,91-828-12 0 0,-3 75 1 0 0,12 247 0 0 0,7-464 1 0 0,-1 11-4 0 0,2 1 0 0 0,2-1 0 0 0,0 1 0 0 0,12 38 0 0 0,-15-69-69 0 0,2-5-10 0 0,3-5 58 0 0,-1 1-1 0 0,0-1 1 0 0,-1 0-1 0 0,0 0 1 0 0,0 0-1 0 0,-1 0 1 0 0,0-1 0 0 0,3-10-1 0 0,13-81-200 0 0,-16 83 181 0 0,24-258-412 0 0,-16 127 321 0 0,9-281 4 0 0,-22-1 40 0 0,1 376 89 0 0,0-44-2 0 0,-7-263-41 0 0,-22 4 53 0 0,28 340 27 0 0,-11-60 12 0 0,11 68-37 0 0,0 0-1 0 0,-1 1 1 0 0,0-1 0 0 0,-1 1-1 0 0,0 0 1 0 0,-6-10-1 0 0,9 17 5 0 0,0 0-1 0 0,1 0 1 0 0,-1 0-1 0 0,0 0 1 0 0,1 0 0 0 0,-1 0-1 0 0,0 0 1 0 0,0 0-1 0 0,0 0 1 0 0,0 1-1 0 0,0-1 1 0 0,0 0-1 0 0,0 1 1 0 0,0-1-1 0 0,0 1 1 0 0,0-1-1 0 0,-1 1 1 0 0,1-1-1 0 0,0 1 1 0 0,0 0 0 0 0,0-1-1 0 0,-1 1 1 0 0,-1 0-1 0 0,2 0 10 0 0,-1 1 0 0 0,0-1 0 0 0,1 1 0 0 0,-1 0-1 0 0,1 0 1 0 0,-1-1 0 0 0,1 1 0 0 0,-1 0 0 0 0,1 0 0 0 0,-1 0 0 0 0,1 0-1 0 0,0 1 1 0 0,-1-1 0 0 0,-1 2 0 0 0,-4 7 98 0 0,0 1-1 0 0,1-1 1 0 0,-10 21 0 0 0,11-21-92 0 0,-1 6 68 0 0,0 0 0 0 0,1 0-1 0 0,1 1 1 0 0,0 0-1 0 0,-2 34 1 0 0,-7 31 49 0 0,-8 29-103 0 0,-8 133 0 0 0,13-91 7 0 0,-21 208 27 0 0,32-6-94 0 0,10-233-48 0 0,3 53 3 0 0,11 49 51 0 0,-17-213 11 0 0,0 0 0 0 0,1-1 0 0 0,0 1 0 0 0,6 13 0 0 0,5 17 0 0 0,-13-22-16 0 0,1-13-72 0 0,2-13 44 0 0,3-12 22 0 0,-5-8-121 0 0,0-30 1 0 0,-1 15 4 0 0,-1-459-509 0 0,-30 189 575 0 0,13 185 60 0 0,-43-337-41 0 0,37 291 46 0 0,21 158 9 0 0,-20-126 110 0 0,17 117-56 0 0,-2 0-1 0 0,0 1 1 0 0,-19-40-1 0 0,26 63-47 0 0,0-1-1 0 0,0 1 1 0 0,0-1-1 0 0,0 1 1 0 0,-1 0-1 0 0,1-1 1 0 0,0 1 0 0 0,0-1-1 0 0,-1 1 1 0 0,1 0-1 0 0,0-1 1 0 0,-1 1-1 0 0,1 0 1 0 0,0-1-1 0 0,-1 1 1 0 0,1 0-1 0 0,0-1 1 0 0,-1 1-1 0 0,1 0 1 0 0,-1 0-1 0 0,1 0 1 0 0,-1-1 0 0 0,0 1-1 0 0,-4 7 236 0 0,0 19 97 0 0,4-25-336 0 0,-11 83 22 0 0,-11 91 72 0 0,-1 264-7 0 0,14-169 16 0 0,8-185-61 0 0,14 246 26 0 0,-6-221-64 0 0,18 211 168 0 0,-17-256-168 0 0,28 127 0 0 0,-34-189-8 0 0,0 3-2 0 0,1-1 0 0 0,-1 1 0 0 0,2-1 0 0 0,-1 0 0 0 0,5 9 0 0 0,-6-13-59 0 0,3-2-547 0 0,-2 1 529 0 0,1-1 1 0 0,-1 0 0 0 0,0 0 0 0 0,0 0 0 0 0,0 0 0 0 0,0 0 0 0 0,0 0-1 0 0,0 0 1 0 0,0-1 0 0 0,0 1 0 0 0,2-2 0 0 0,19-22-1700 0 0,-10 7 759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9:50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7344 0 0,'0'0'1218'0'0,"2"-1"-747"0"0,2-2-272 0 0,1 0 0 0 0,0 0-1 0 0,-1 0 1 0 0,1 1 0 0 0,0 0 0 0 0,0 0-1 0 0,1 0 1 0 0,-1 1 0 0 0,0 0 0 0 0,1 0-1 0 0,-1 0 1 0 0,0 0 0 0 0,8 1 0 0 0,-10 0 131 0 0,-1 0-90 0 0,1 0-170 0 0,0 1 0 0 0,0-1-1 0 0,1 1 1 0 0,-1 0 0 0 0,0-1-1 0 0,0 2 1 0 0,0-1 0 0 0,0 0-1 0 0,0 0 1 0 0,-1 1 0 0 0,1 0-1 0 0,4 3 1 0 0,32 31 598 0 0,-5-4-155 0 0,-7-7-197 0 0,-21-19-227 0 0,-1-1 0 0 0,1 0 0 0 0,0 0 0 0 0,10 6 0 0 0,4 2 191 0 0,-17-10-220 0 0,1 0 0 0 0,0 0 0 0 0,0 0 1 0 0,0-1-1 0 0,1 0 0 0 0,-1 0 0 0 0,6 2 1 0 0,24 9 104 0 0,-28-10-139 0 0,0 0-1 0 0,-1-1 1 0 0,1 1-1 0 0,8 1 1 0 0,159 41 484 0 0,-162-42-457 0 0,0 0-1 0 0,19 9 1 0 0,10 4 73 0 0,113 36 142 0 0,-53-13-252 0 0,-70-28 91 0 0,-20-7-44 0 0,-1 0-1 0 0,2 0 1 0 0,-1-1 0 0 0,0-1-1 0 0,1 0 1 0 0,12 1 0 0 0,13 6-247 0 0,-15-7 147 0 0,-17 1 71 0 0,-1-1-5 0 0,6 0 53 0 0,20 7 8 0 0,-25-5-106 0 0,1-1-5 0 0,28 6 38 0 0,-30-8 63 0 0,0-1-6 0 0,3-1-48 0 0,-6 1-16 0 0,1 0 0 0 0,-1 0 0 0 0,1 0-1 0 0,-1 0 1 0 0,0 0 0 0 0,1 0 0 0 0,-1 0 0 0 0,1 0 0 0 0,-1 0-1 0 0,0 0 1 0 0,1 1 0 0 0,-1-1 0 0 0,1 0 0 0 0,-1 0-1 0 0,0 0 1 0 0,1 0 0 0 0,-1 1 0 0 0,0-1 0 0 0,1 0 0 0 0,-1 0-1 0 0,0 1 1 0 0,1-1 0 0 0,-1 0 0 0 0,0 1 0 0 0,8 23 1 0 0,-11-15-11 0 0,1-7 0 0 0,1 0 0 0 0,0 1 0 0 0,0-1 0 0 0,0 0 0 0 0,0 1 0 0 0,0-1 0 0 0,1 1 0 0 0,-1 0-1 0 0,1 2 1 0 0,-1-2 0 0 0,0-1 0 0 0,1 1 0 0 0,-1-1 0 0 0,0 1 0 0 0,0-1 0 0 0,-1 0 0 0 0,1 1 0 0 0,-3 2 0 0 0,3-3 0 0 0,0 0 0 0 0,0 0 0 0 0,0 0 0 0 0,-1 0 0 0 0,2 0 0 0 0,-1 1 0 0 0,0-1 0 0 0,-1 4 0 0 0,0 7 0 0 0,-2 1 0 0 0,0-1 0 0 0,-6 16 0 0 0,-3 8 0 0 0,-15 35 0 0 0,13-38 0 0 0,1 1 0 0 0,4-13 0 0 0,-11 40 0 0 0,16-48 0 0 0,1 0 0 0 0,-9 15 0 0 0,-7 23 0 0 0,14-33 0 0 0,-17 33 0 0 0,16-38 0 0 0,0 1 0 0 0,2-1 0 0 0,-1 1 0 0 0,-4 24 0 0 0,6-23 0 0 0,0 1 0 0 0,-2-1 0 0 0,1 0 0 0 0,-2 0 0 0 0,-11 19 0 0 0,-16 39 0 0 0,8-15 0 0 0,17-41 0 0 0,1-1 0 0 0,-8 27 0 0 0,4-11 0 0 0,6-19 0 0 0,1-1 0 0 0,0 1 0 0 0,-2 15 0 0 0,5-26 0 0 0,1 1 0 0 0,0-1 0 0 0,-1 0 0 0 0,0 1 0 0 0,0-1 0 0 0,0 0 0 0 0,0 0 0 0 0,0-1 0 0 0,0 1 0 0 0,-4 2 0 0 0,-11 18 0 0 0,14-19 0 0 0,-1-3 0 0 0,-7 14 0 0 0,-1 4 0 0 0,1 1 0 0 0,1 0 0 0 0,1 1 0 0 0,-8 27 0 0 0,-12 35 0 0 0,28-79 0 0 0,0 0 0 0 0,-1 1 0 0 0,0-1 0 0 0,1 0 0 0 0,-2-1 0 0 0,1 1 0 0 0,0 0 0 0 0,-1-1 0 0 0,1 1 0 0 0,-1-1 0 0 0,0 0 0 0 0,-7 6 0 0 0,3-3 0 0 0,1 1 0 0 0,0 0 0 0 0,0 0 0 0 0,0 1 0 0 0,1-1 0 0 0,-8 17 0 0 0,6-12 0 0 0,-12 19-4 0 0,11-19 42 0 0,1 0 0 0 0,0 0 0 0 0,0 1 0 0 0,1 0 0 0 0,-4 15 0 0 0,9-23-27 0 0,-1 0 0 0 0,0 1-1 0 0,0-1 1 0 0,-1 0 0 0 0,-5 8-1 0 0,7-12-6 0 0,0 0 0 0 0,0 1 0 0 0,1-1 0 0 0,-1 0 0 0 0,0 0 0 0 0,1 1 0 0 0,-1-1 0 0 0,1 1 0 0 0,-1-1 0 0 0,1 0 0 0 0,0 1 0 0 0,0-1 0 0 0,-1 1 0 0 0,1-1 0 0 0,0 1 0 0 0,0-1 0 0 0,0 0 0 0 0,1 1 0 0 0,-1 2 0 0 0,1-4 0 0 0,-1 1 0 0 0,0 0 0 0 0,0 0 0 0 0,0-1 0 0 0,0 1 0 0 0,0 0-1 0 0,0 0 1 0 0,0-1 0 0 0,0 1 0 0 0,0 0 0 0 0,0 0 0 0 0,0-1 0 0 0,0 1 0 0 0,-1 0 0 0 0,1-1 0 0 0,0 1 0 0 0,-1 0 0 0 0,1-1 0 0 0,0 1 0 0 0,-1 0 0 0 0,1-1 0 0 0,-1 1 0 0 0,1 0 0 0 0,-1-1 0 0 0,0 1 0 0 0,-1 3 3 0 0,-1 0 0 0 0,1 0-1 0 0,0 0 1 0 0,0 0 0 0 0,0 1-1 0 0,1-1 1 0 0,0 0 0 0 0,-1 6 0 0 0,-9 23 5 0 0,-6 7-42 0 0,15-34 23 0 0,0-1 1 0 0,0 0 0 0 0,0 1-1 0 0,-1-1 1 0 0,1 0-1 0 0,-1 0 1 0 0,0-1 0 0 0,-8 9-1 0 0,3-1-96 0 0,7-12 92 0 0,1 1 0 0 0,0 0 0 0 0,0-1 0 0 0,-1 1-1 0 0,1-1 1 0 0,-1 1 0 0 0,1 0 0 0 0,0-1 0 0 0,-1 1 0 0 0,1-1-1 0 0,-1 0 1 0 0,1 1 0 0 0,-1-1 0 0 0,1 1 0 0 0,-1-1 0 0 0,0 0-1 0 0,1 1 1 0 0,-1-1 0 0 0,0 0 0 0 0,1 1 0 0 0,-1-1-1 0 0,1 0 1 0 0,-1 0 0 0 0,0 0 0 0 0,1 0 0 0 0,-1 0 0 0 0,-1 0-1 0 0,1 0-108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4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249 0 5984 0 0,'0'0'273'0'0,"-1"0"-5"0"0,-1 1-257 0 0,1-1 1 0 0,-1 0-1 0 0,1 1 0 0 0,-1-1 1 0 0,1 1-1 0 0,-1 0 0 0 0,1-1 0 0 0,-1 1 1 0 0,1 0-1 0 0,-1 0 0 0 0,1 0 1 0 0,0 0-1 0 0,-1 0 0 0 0,1 0 0 0 0,0 1 1 0 0,-2 1-1 0 0,-4 3 398 0 0,6-5-261 0 0,0 0-1 0 0,0 0 0 0 0,0 0 0 0 0,-1 0 0 0 0,1 0 0 0 0,0 0 0 0 0,1 0 0 0 0,-1 1 0 0 0,0-1 0 0 0,0 0 0 0 0,0 1 0 0 0,1-1 0 0 0,-1 0 0 0 0,1 1 0 0 0,-2 2 1 0 0,-4 21 857 0 0,6-25-1010 0 0,-1 6 133 0 0,1-1 0 0 0,-1 1 1 0 0,1-1-1 0 0,0 1 0 0 0,0-1 1 0 0,1 0-1 0 0,0 7 0 0 0,2 35 250 0 0,-3-37-269 0 0,0 0 0 0 0,0 0 0 0 0,3 12 0 0 0,2 5 104 0 0,-3 0 1 0 0,1 30-1 0 0,-1-2-13 0 0,5 110 424 0 0,-3-82-239 0 0,-3-50-125 0 0,1 0 0 0 0,10 49 0 0 0,-9-63-162 0 0,-1 1 0 0 0,1 19 0 0 0,-1 1 60 0 0,0-12-10 0 0,4 21 127 0 0,0-15-204 0 0,-2-1 1 0 0,-1 1-1 0 0,-2 0 1 0 0,-3 40 0 0 0,1-5-18 0 0,1-3 93 0 0,6 141 421 0 0,0-114-477 0 0,-1-37 96 0 0,-2 81-1 0 0,1 29 246 0 0,2-22-352 0 0,0-27-33 0 0,-1 4 34 0 0,2 27-33 0 0,-4-101 6 0 0,-3 65-1 0 0,-2-39-93 0 0,-4 91 179 0 0,6 470 181 0 0,3-562-311 0 0,-1-43 30 0 0,-2 52 1 0 0,-11 168 205 0 0,4-32-181 0 0,-1-88 41 0 0,-6 55 379 0 0,7-37-148 0 0,-4 95-528 0 0,4-92 96 0 0,6-68 155 0 0,-6 70 64 0 0,-3-20-49 0 0,8 79 139 0 0,3-115-132 0 0,6 42 96 0 0,4 78 40 0 0,-4-49-141 0 0,-7-131-59 0 0,-1-9-2 0 0,1 0-1 0 0,7 46 0 0 0,-3-42-1 0 0,-1 1 0 0 0,-2 0 0 0 0,-2 33 0 0 0,-1-3 10 0 0,-10 215 84 0 0,4-205-76 0 0,-14 120 151 0 0,15-135-134 0 0,6-36-26 0 0,-2-1 0 0 0,0 0 1 0 0,-12 38-1 0 0,10-42-19 0 0,1 1 0 0 0,1-1 0 0 0,-2 19 0 0 0,3-16 1 0 0,-1-2 0 0 0,-7 27 0 0 0,5-29 26 0 0,2-5-9 0 0,-1 0 0 0 0,0 0 0 0 0,-9 17 0 0 0,10-22-11 0 0,1 0 1 0 0,0 1 0 0 0,0-1-1 0 0,-2 9 1 0 0,-8 19 37 0 0,6-22-30 0 0,1 0 0 0 0,-6 19 0 0 0,9-23-10 0 0,0 0 0 0 0,-1 0 0 0 0,0 0 0 0 0,0-1 0 0 0,0 1 0 0 0,-1-1-1 0 0,0 0 1 0 0,-9 10 0 0 0,5 0 49 0 0,8-15-52 0 0,0 0 0 0 0,-1 0-1 0 0,1 0 1 0 0,0 1 0 0 0,-1-1-1 0 0,1 0 1 0 0,-1 0 0 0 0,1 0-1 0 0,-1 0 1 0 0,0 0 0 0 0,1 0-1 0 0,-1-1 1 0 0,0 1 0 0 0,0 0-1 0 0,1 0 1 0 0,-1 0 0 0 0,0-1-1 0 0,0 1 1 0 0,0 0 0 0 0,0-1-1 0 0,0 1 1 0 0,0-1 0 0 0,0 1 0 0 0,0-1-1 0 0,0 0 1 0 0,0 1 0 0 0,0-1-1 0 0,0 0 1 0 0,-1 0 0 0 0,1 1-1 0 0,0-1 1 0 0,0 0 0 0 0,-2 0-1 0 0,2 0-1 0 0,1 0-1 0 0,-1 0 0 0 0,0 0 1 0 0,1 0-1 0 0,-1 1 1 0 0,0-1-1 0 0,1 0 0 0 0,-1 1 1 0 0,1-1-1 0 0,-1 0 0 0 0,0 1 1 0 0,1-1-1 0 0,-1 1 1 0 0,1-1-1 0 0,-1 1 0 0 0,1-1 1 0 0,-1 1-1 0 0,1-1 0 0 0,0 1 1 0 0,-1-1-1 0 0,1 1 0 0 0,0 0 1 0 0,-1-1-1 0 0,1 1 1 0 0,0 0-1 0 0,-1 0 0 0 0,1 0 0 0 0,0-1-1 0 0,0 0 0 0 0,0 1 0 0 0,0-1 0 0 0,0 1 1 0 0,0-1-1 0 0,0 0 0 0 0,0 1 0 0 0,0-1 1 0 0,0 0-1 0 0,0 1 0 0 0,0-1 0 0 0,1 1 1 0 0,-1-1-1 0 0,0 0 0 0 0,0 1 0 0 0,0-1 0 0 0,0 0 1 0 0,1 1-1 0 0,-1-1 0 0 0,0 0 0 0 0,0 1 1 0 0,1-1-1 0 0,-1 0 0 0 0,0 0 0 0 0,0 1 1 0 0,1-1-1 0 0,-1 0 0 0 0,0 0 0 0 0,1 0 0 0 0,-1 1 1 0 0,0-1-1 0 0,1 0 0 0 0,-1 0 0 0 0,0 0 1 0 0,1 0-1 0 0,-1 0 0 0 0,1 0 0 0 0,-1 1 1 0 0,0-1-1 0 0,1 0 0 0 0,-1 0 0 0 0,1 0 0 0 0,-1 0 1 0 0,0-1-1 0 0,1 1 0 0 0,-1 0 0 0 0,0 0 1 0 0,1 0-1 0 0,-1 0 0 0 0,1 0 0 0 0,47-6-1 0 0,-23-4 0 0 0,-8 3 0 0 0,-4 2-10 0 0,-8 4 3 0 0,-1-1-1 0 0,1 1 0 0 0,-1 0 0 0 0,1 0 1 0 0,0 1-1 0 0,5-1 0 0 0,-6 1 8 0 0,1-1 0 0 0,-1 0 0 0 0,1 0 0 0 0,-1 0 0 0 0,0-1 0 0 0,1 0 0 0 0,-1 1 0 0 0,7-5 0 0 0,14-6 0 0 0,91-31 154 0 0,-109 41-167 0 0,0 0 1 0 0,0 1 0 0 0,1 0 0 0 0,-1 0 0 0 0,0 1 0 0 0,1 0-1 0 0,-1 1 1 0 0,0-1 0 0 0,0 1 0 0 0,1 1 0 0 0,6 1 0 0 0,-1 0-7 0 0,-1-1 1 0 0,20 1-1 0 0,93 5 83 0 0,-90-10-64 0 0,-30 1 0 0 0,-1 0 0 0 0,1 0 0 0 0,0 1 0 0 0,-1 0 0 0 0,1 0 0 0 0,7 1 0 0 0,8 2 0 0 0,1-1 0 0 0,32 0 0 0 0,9-1 0 0 0,-37 0-34 0 0,-17-1 4 0 0,-1 1-1 0 0,1-1 1 0 0,-1 1 0 0 0,10 2 0 0 0,16 5 126 0 0,0-3-1 0 0,58 4 1 0 0,-25-4-78 0 0,-32 5 100 0 0,-5-2-38 0 0,30 3 530 0 0,-36-7-247 0 0,-20-3-358 0 0,0 0 1 0 0,-1-1-1 0 0,1 1 1 0 0,-1-1-1 0 0,1 0 1 0 0,0 1-1 0 0,-1-2 0 0 0,1 1 1 0 0,-1 0-1 0 0,1 0 1 0 0,0-1-1 0 0,3 0 1 0 0,8-2-109 0 0,0 0-1 0 0,1 2 1 0 0,-1 0 0 0 0,1 0 0 0 0,0 1 0 0 0,25 4 0 0 0,20 0 237 0 0,-59-4-132 0 0,8 0 22 0 0,0 0 0 0 0,0 0 0 0 0,1 1 0 0 0,-1 0 0 0 0,17 5 0 0 0,-18-4-17 0 0,1 0-1 0 0,-1-1 1 0 0,1 0-1 0 0,-1 0 1 0 0,1-1-1 0 0,-1 0 1 0 0,1 0-1 0 0,12-3 1 0 0,22 0 28 0 0,-2-4 13 0 0,-9 1-30 0 0,114-9 193 0 0,-23-7-294 0 0,-95 16 174 0 0,62-21 53 0 0,-4 0-80 0 0,-52 18 45 0 0,-27 6-45 0 0,1 0 0 0 0,0 1 0 0 0,0 1 0 0 0,1-1 0 0 0,14 0 0 0 0,82 0 36 0 0,98 3 0 0 0,-171 0-108 0 0,-1-2-1 0 0,1-1 0 0 0,-1-2 1 0 0,35-8-1 0 0,7 0-14 0 0,-40 8-8 0 0,-13 1 4 0 0,37-8-1 0 0,-51 10 28 0 0,0 0 0 0 0,-1 0-1 0 0,1 1 1 0 0,0 0 0 0 0,0 0-1 0 0,7 1 1 0 0,23 0 13 0 0,24-6 40 0 0,-39 4-374 0 0,0 0 0 0 0,0-2 0 0 0,0-1 0 0 0,34-10 0 0 0,-23 4-5163 0 0,3-3-1810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48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6912 0 0,'0'0'2416'0'0,"4"0"-1810"0"0,12-3 30 0 0,-12 2 674 0 0,14-3-337 0 0,-9 3-756 0 0,-1-2-1 0 0,0 1 1 0 0,13-6-1 0 0,-6 2-79 0 0,-11 5-87 0 0,0 0 1 0 0,0 0 0 0 0,0 1-1 0 0,0-1 1 0 0,0 1-1 0 0,0 0 1 0 0,0 0 0 0 0,5 1-1 0 0,-4-1 40 0 0,0 0 0 0 0,0 0-1 0 0,0 0 1 0 0,0 0-1 0 0,7-2 1 0 0,78-29 1099 0 0,-55 18-1064 0 0,-30 10-96 0 0,1 1 0 0 0,0 0 0 0 0,0 0 0 0 0,0 1 0 0 0,0-1 1 0 0,0 1-1 0 0,0 1 0 0 0,10-1 0 0 0,73 10 353 0 0,-86-9-367 0 0,0 0 0 0 0,0 0 0 0 0,0 0 0 0 0,0 1-1 0 0,-1-1 1 0 0,1 1 0 0 0,0 0 0 0 0,-1 0-1 0 0,1 0 1 0 0,0 0 0 0 0,-1 0 0 0 0,4 3-1 0 0,-3-2 98 0 0,0-1 67 0 0,36 7 25 0 0,0-2-1 0 0,66 3 1 0 0,87-9-31 0 0,-86-1 62 0 0,-94 1-205 0 0,-1 1 0 0 0,21 4 0 0 0,-21-2 12 0 0,0-2 0 0 0,22 2 0 0 0,-13-2-30 0 0,0 1 1 0 0,0 1-1 0 0,-1 1 1 0 0,1 0-1 0 0,31 13 0 0 0,-43-15-7 0 0,1 1-1 0 0,0-1 1 0 0,-1-1-1 0 0,11 1 0 0 0,26 5 28 0 0,-22 0-21 0 0,-10-3-11 0 0,-1-1 0 0 0,0 0 0 0 0,20 2-1 0 0,-13-3 1 0 0,29 8 0 0 0,-29-5 0 0 0,0-2 0 0 0,21 2 0 0 0,115-8 11 0 0,-128 5 10 0 0,-1-2 1 0 0,1 0-1 0 0,-1-2 0 0 0,46-9 1 0 0,-35 5-18 0 0,0 2 0 0 0,49-1 0 0 0,-25 3-6 0 0,16-9 2 0 0,-55 7 0 0 0,0 1 0 0 0,27-1 0 0 0,95 4 0 0 0,-126 0 0 0 0,0-1 0 0 0,30-5 0 0 0,2-1 0 0 0,-41 6 7 0 0,0 0-1 0 0,0-1 0 0 0,15-6 0 0 0,-17 6 3 0 0,1-1 0 0 0,-1 1 1 0 0,1 1-1 0 0,0-1 0 0 0,14 0 0 0 0,-8 1 12 0 0,-1 0 0 0 0,1-1 0 0 0,21-7 0 0 0,-21 5-6 0 0,-1 1 0 0 0,1 1 0 0 0,23-2 0 0 0,-30 3-6 0 0,0 0-1 0 0,-1 0 0 0 0,0 0 0 0 0,1 0 1 0 0,-1-1-1 0 0,0 0 0 0 0,0-1 1 0 0,0 1-1 0 0,0-1 0 0 0,6-4 0 0 0,22-9 41 0 0,-30 15-1 0 0,27 0-35 0 0,-30 0-13 0 0,0 1 1 0 0,0 0 0 0 0,0-1 0 0 0,-1 1-1 0 0,1-1 1 0 0,0 1 0 0 0,0-1-1 0 0,0 0 1 0 0,-1 1 0 0 0,1-1-1 0 0,0 0 1 0 0,-1 1 0 0 0,1-1-1 0 0,0-1 1 0 0,-1 2 0 0 0,0 0 0 0 0,1 0 0 0 0,-1-1 0 0 0,0 1 0 0 0,0 0 0 0 0,0 0 0 0 0,0 0 1 0 0,0 0-1 0 0,0 0 0 0 0,1-1 0 0 0,-1 1 0 0 0,0 0 0 0 0,0 0 0 0 0,0 0 0 0 0,1 0 0 0 0,-1 0 0 0 0,0 0 0 0 0,0 0 0 0 0,0 0 0 0 0,0 0 0 0 0,1 0 0 0 0,-1 0 0 0 0,0 0 0 0 0,0 0 1 0 0,0 0-1 0 0,1 0 0 0 0,-1 0 0 0 0,0 0 0 0 0,0 0 0 0 0,0 0 0 0 0,1 0 0 0 0,-1 0 0 0 0,0 0 0 0 0,0 0 0 0 0,0 0 0 0 0,1 0 0 0 0,-1 0 0 0 0,0 0 0 0 0,0 1 0 0 0,18 2 113 0 0,-16-3 359 0 0,0 2-359 0 0,7 6-92 0 0,9 11-22 0 0,-17-12 0 0 0,-1-3 0 0 0,5 21-94 0 0,-5-23 6 0 0,0 1 20 0 0,-4 186 118 0 0,-3-91 14 0 0,1 37-49 0 0,-6 121 81 0 0,12-236-104 0 0,1 22 10 0 0,-7 48 0 0 0,5-79 18 0 0,1 0 0 0 0,0 0 1 0 0,3 15-1 0 0,0 18 32 0 0,9 155 103 0 0,-6 0-166 0 0,-12 96 11 0 0,-1-167 64 0 0,7 100 0 0 0,1-123-64 0 0,-6 188 0 0 0,3-34-2 0 0,3-137 68 0 0,-4-73-66 0 0,1-36 0 0 0,1 1 0 0 0,2 26 0 0 0,3 96 0 0 0,-1 61 193 0 0,-5-108-70 0 0,12 120-31 0 0,-3-117-92 0 0,-5-59 0 0 0,-2 45 0 0 0,-1-32 0 0 0,0-18 0 0 0,0-23 0 0 0,1-1 0 0 0,-1 1 0 0 0,2 0 0 0 0,-1 0 0 0 0,1 6 0 0 0,0-8 0 0 0,-1 1 0 0 0,0 0 0 0 0,0 0 0 0 0,0 0 0 0 0,0 0 0 0 0,-1 0 0 0 0,-1 6 0 0 0,-1 15 0 0 0,3 236 0 0 0,1-227 0 0 0,0-20 0 0 0,-1-1 0 0 0,-1 18 0 0 0,-2 38 0 0 0,-1 7 0 0 0,1-45 0 0 0,2 1 0 0 0,2 37 0 0 0,1-6 0 0 0,-2 189 0 0 0,7-128 0 0 0,-8-85 0 0 0,1 15 0 0 0,6 55 0 0 0,-5-99 0 0 0,-1-1 0 0 0,0 1 0 0 0,-3 16 0 0 0,0 11 0 0 0,3 95 0 0 0,2-92 0 0 0,2 33 0 0 0,-4 231 0 0 0,-6-218 0 0 0,6-33 0 0 0,1-9 0 0 0,-8 76 0 0 0,5-72 0 0 0,2-36 0 0 0,-1-1 0 0 0,-3 24 0 0 0,-2 4-15 0 0,2 0-1 0 0,2 70 1 0 0,2-89 8 0 0,0-15 5 0 0,0-1 0 0 0,0 0 0 0 0,0 0 1 0 0,1 0-1 0 0,-1 1 0 0 0,3 6 0 0 0,0 2 4 0 0,3 64-2 0 0,-6 198 0 0 0,5-196 0 0 0,2 39 0 0 0,-7 6 0 0 0,-1-121 0 0 0,1-1 0 0 0,0 0 0 0 0,0 1 0 0 0,0-1 0 0 0,0 0 0 0 0,0 0 0 0 0,0 1 0 0 0,1-1 0 0 0,-1 0 0 0 0,1 0 0 0 0,0 1 0 0 0,-1-1 0 0 0,1 0 0 0 0,0 0 0 0 0,2 2 0 0 0,2 8 0 0 0,-2 9 0 0 0,0 0 0 0 0,-1 29 0 0 0,8-20 54 0 0,-1 39 56 0 0,-7-45-82 0 0,13 59-17 0 0,-13-71 22 0 0,1 1 14 0 0,-1-1 0 0 0,-1 1 1 0 0,0 0-1 0 0,-1 18 0 0 0,0-14 98 0 0,2-3-300 0 0,-6 10-948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0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8752 0 0,'0'0'3569'0'0,"1"-12"-311"0"0,-1 12-3206 0 0,0 0 1 0 0,0 0-1 0 0,0 0 1 0 0,1 0-1 0 0,-1 0 1 0 0,0 0-1 0 0,0 0 1 0 0,0 0-1 0 0,0 0 1 0 0,3 2 137 0 0,17 8-5 0 0,-19-9-210 0 0,1 0 0 0 0,-1-1 0 0 0,0 1 0 0 0,1 0-1 0 0,-1-1 1 0 0,0 1 0 0 0,1-1 0 0 0,-1 0 0 0 0,0 1-1 0 0,1-1 1 0 0,-1 0 0 0 0,1 0 0 0 0,-1 0 0 0 0,1 0-1 0 0,-1 0 1 0 0,3-1 0 0 0,0 0-418 0 0,8 1-525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1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12384 0 0,'0'0'1336'0'0,"0"14"-520"0"0,14 3-392 0 0,-3-12-288 0 0,2-5-136 0 0,5 4 0 0 0,-7 5 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6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8 255 9184 0 0,'0'0'208'0'0,"-1"-10"288"0"0,-5-27-283 0 0,8 24 2972 0 0,13-9-1940 0 0,-7 11-916 0 0,0-1 0 0 0,1 1 0 0 0,0 1 0 0 0,12-12 0 0 0,-1-2-103 0 0,-18 21-193 0 0,1-1 0 0 0,-1 1 1 0 0,0 0-1 0 0,1 0 1 0 0,0 0-1 0 0,0 0 0 0 0,0 1 1 0 0,0-1-1 0 0,4-2 0 0 0,2-1 32 0 0,6-3 34 0 0,0 0 0 0 0,18-7 0 0 0,-28 14-85 0 0,-1 0-1 0 0,1 0 1 0 0,0 1-1 0 0,-1 0 0 0 0,1 0 1 0 0,0 0-1 0 0,0 1 1 0 0,0 0-1 0 0,0-1 0 0 0,-1 2 1 0 0,1-1-1 0 0,9 2 0 0 0,20 6 51 0 0,-23-6-30 0 0,1 1 0 0 0,0 1 0 0 0,-1-1-1 0 0,0 2 1 0 0,18 8 0 0 0,76 42 211 0 0,-64-32-229 0 0,-7-5 22 0 0,35 27-1 0 0,-60-39-378 0 0,1-1 1 0 0,-1 0-1 0 0,14 6 0 0 0,-21-10 208 0 0,12 4-741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10136 0 0,'-6'10'6879'0'0,"7"-10"-6995"0"0,4 3-11 0 0,12-7-4477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7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4144 0 0,'0'18'8288'0'0,"14"-3"-6184"0"0,-8-6-1848 0 0,6-4-4192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7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 4144 0 0,'0'0'628'0'0,"14"0"4378"0"0,-8 0-4699 0 0,-1 0 0 0 0,1 0 0 0 0,-1 0 0 0 0,1-1 0 0 0,0 1 0 0 0,-1-1-1 0 0,1-1 1 0 0,-1 1 0 0 0,0-1 0 0 0,0 0 0 0 0,1 0 0 0 0,4-3 0 0 0,-7 3-247 0 0,1 0 0 0 0,0 0 0 0 0,0 1 0 0 0,0-1 0 0 0,1 1 0 0 0,-1 0 0 0 0,0 0 0 0 0,0 1 0 0 0,0-1 1 0 0,1 1-1 0 0,-1 0 0 0 0,0 0 0 0 0,6 1 0 0 0,25-1 11 0 0,16-16-51 0 0,-7 3-24 0 0,83-17-1348 0 0,-97 25-3448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8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7832 0 0,'-12'5'11210'0'0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8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14400 0 0,'0'0'640'0'0,"0"18"128"0"0,-7-5-616 0 0,7 1-152 0 0,-6-1 136 0 0,6 0 287 0 0,13-4-1502 0 0,5-9-2953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37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12440 0 0,'0'0'2690'0'0,"0"11"-477"0"0,0 1-1477 0 0,0-9 0 0 0,0 4 205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04:59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1 286 5984 0 0,'0'0'4920'0'0,"2"3"-4192"0"0,13 13 173 0 0,0 0-1 0 0,23 17 1 0 0,-11-6-386 0 0,-23-22-404 0 0,1 0-1 0 0,-1-1 0 0 0,1 1 1 0 0,0-1-1 0 0,10 6 1 0 0,-3-3 33 0 0,1-1 0 0 0,0 0 0 0 0,18 6 0 0 0,-8-3 73 0 0,-21-7-201 0 0,0-1 1 0 0,1 0 0 0 0,-1 0 0 0 0,1 0-1 0 0,0 0 1 0 0,-1-1 0 0 0,1 1 0 0 0,0-1-1 0 0,-1 1 1 0 0,6-1 0 0 0,4 0 50 0 0,-6-1-32 0 0,-1 1 0 0 0,0 0 0 0 0,0 0 0 0 0,0 1 0 0 0,1 0 0 0 0,-1 0 0 0 0,8 2-1 0 0,-8-1-13 0 0,0-1 0 0 0,0 0-1 0 0,0-1 1 0 0,0 1 0 0 0,1-1-1 0 0,-1 0 1 0 0,0 0 0 0 0,0-1-1 0 0,0 1 1 0 0,10-4 0 0 0,16 0 65 0 0,-21 1-55 0 0,1 0 0 0 0,-1 0 0 0 0,0-1 1 0 0,0 0-1 0 0,-1 0 0 0 0,1-1 0 0 0,-1-1 1 0 0,0 0-1 0 0,14-12 0 0 0,-11 10 3 0 0,-6 3-17 0 0,0 0-1 0 0,0 0 0 0 0,-1-1 1 0 0,0 1-1 0 0,0-1 0 0 0,-1 0 1 0 0,7-10-1 0 0,21-52 63 0 0,-8 17-38 0 0,21-47 34 0 0,-17 34-322 0 0,-16 32-919 0 0,1-1-386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0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1814 148 6592 0 0,'-2'-1'298'0'0,"-22"-9"-85"0"0,-12-4 568 0 0,-70-20 0 0 0,43 14 473 0 0,16 3-181 0 0,-80-22 431 0 0,113 36-1362 0 0,0 1 1 0 0,0 0 0 0 0,0 1 0 0 0,-17 1 0 0 0,-27-2 375 0 0,27 0-332 0 0,1 1 0 0 0,-1 2 1 0 0,1 2-1 0 0,-43 8 1 0 0,-17 1-42 0 0,55-8-52 0 0,0 2 0 0 0,1 2 0 0 0,-1 0 0 0 0,2 3 0 0 0,0 0 0 0 0,-59 31 0 0 0,63-27-1 0 0,-7 3 37 0 0,1 2 0 0 0,0 1 0 0 0,-36 30 0 0 0,21-10 1 0 0,2 3 0 0 0,2 1 0 0 0,-60 79-1 0 0,74-81-113 0 0,2 3 0 0 0,2 0 0 0 0,-29 65 0 0 0,2 38 46 0 0,48-126-47 0 0,2 1 1 0 0,1 0-1 0 0,0 0 1 0 0,1 37-1 0 0,2-23 4 0 0,3 1-1 0 0,1-1 0 0 0,2 0 1 0 0,1 0-1 0 0,2-1 0 0 0,2 1 1 0 0,1-2-1 0 0,17 37 0 0 0,-9-32-18 0 0,-4-5 0 0 0,2-1 0 0 0,1-1 0 0 0,1 0 0 0 0,36 45 0 0 0,-22-42-12 0 0,1-2 0 0 0,2-1 0 0 0,1-1 0 0 0,2-3 0 0 0,80 50 0 0 0,-83-60 12 0 0,-10-4 0 0 0,0-1 0 0 0,1-1 0 0 0,0-2 0 0 0,38 12 0 0 0,-19-12 32 0 0,64 7 0 0 0,-61-12-21 0 0,-26-3 5 0 0,0-1 0 0 0,1-1 0 0 0,33-1 0 0 0,34-8 11 0 0,107-21-1 0 0,-120 14-1 0 0,32-8 14 0 0,-28 5-29 0 0,-45 9 5 0 0,1-1-1 0 0,41-15 1 0 0,-49 11-27 0 0,0-2 1 0 0,-1-1 0 0 0,-1-1-1 0 0,0-1 1 0 0,33-30 0 0 0,-39 29 117 0 0,0-1 1 0 0,-1 0-1 0 0,-1-2 1 0 0,-1-1-1 0 0,-1 0 1 0 0,22-40-1 0 0,-12 14-132 0 0,24-48-204 0 0,10-66 539 0 0,-11 27-389 0 0,-42 114 116 0 0,-1-1 0 0 0,-1 0 0 0 0,-1-1 0 0 0,-1 1 0 0 0,-1-1 0 0 0,-1 0 0 0 0,-1 0 0 0 0,-2-1 0 0 0,0 1 0 0 0,-1 0 0 0 0,-2 0 0 0 0,-7-36 0 0 0,5 46 31 0 0,0 0-1 0 0,-1 0 1 0 0,0 0-1 0 0,-1 1 1 0 0,-17-24-1 0 0,-51-56 259 0 0,60 75-294 0 0,-26-24 32 0 0,-2 0-1 0 0,-92-67 1 0 0,-1 22-502 0 0,108 70 258 0 0,-54-25-2178 0 0,46 25-735 0 0,-13-10-2579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07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1 195 7632 0 0,'0'0'361'0'0,"3"1"-152"0"0,18 11 8 0 0,-13-7-163 0 0,0-1-1 0 0,0 0 1 0 0,1 0-1 0 0,-1-1 1 0 0,1 0 0 0 0,0 0-1 0 0,15 2 1 0 0,6-4 619 0 0,-1-2 1 0 0,0 0 0 0 0,43-9-1 0 0,30-2 502 0 0,-78 11-926 0 0,53-2 276 0 0,-1-3 0 0 0,78-18 0 0 0,-39 4-405 0 0,5-2 4 0 0,-13 4-60 0 0,-20 4-33 0 0,25-1-13 0 0,-72 11 3 0 0,52-12 0 0 0,-32 3 20 0 0,-34 8-242 0 0,0-1 1 0 0,0-1-1 0 0,28-12 0 0 0,-25 6-3249 0 0,-5 3-1158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09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384 106 3224 0 0,'-1'2'240'0'0,"-2"4"-69"0"0,-4 8 768 0 0,1 1 0 0 0,0 0 0 0 0,1 0 1 0 0,-3 19-1 0 0,5-17-600 0 0,1 0 1 0 0,1 0 0 0 0,0 0-1 0 0,1 0 1 0 0,1 1-1 0 0,5 28 1 0 0,-2-18-17 0 0,0 41 0 0 0,1 6 73 0 0,18 331 706 0 0,-18-242-760 0 0,-13 181 443 0 0,1-200-732 0 0,0-20 138 0 0,0 157 640 0 0,5-151-573 0 0,-1-39-106 0 0,-5 299 512 0 0,-30 66-701 0 0,4-77 36 0 0,10-121 108 0 0,6-115-41 0 0,11-93-4 0 0,2-23-37 0 0,0-1 0 0 0,-13 35 0 0 0,0-9-11 0 0,10-27 16 0 0,-21 46 0 0 0,19-51-17 0 0,0 0 1 0 0,1 1-1 0 0,-11 38 0 0 0,20-59-11 0 0,-1 1-1 0 0,1 0 1 0 0,-1 0-1 0 0,0 0 1 0 0,1 0-1 0 0,-1-1 1 0 0,0 1-1 0 0,0 0 1 0 0,0-1-1 0 0,0 1 1 0 0,-1-1-1 0 0,-1 3 1 0 0,-1 1 3 0 0,0-1 1 0 0,1 0 0 0 0,0 1-1 0 0,0-1 1 0 0,-4 10 0 0 0,3-4 6 0 0,0 1-11 0 0,-23 19-4 0 0,20-23 3 0 0,2 3 0 0 0,-2 2 0 0 0,5-7 0 0 0,2-5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0,26-11 0 0 0,-25 10 1 0 0,1 1-1 0 0,-1-1 0 0 0,0 1 0 0 0,1-1 0 0 0,-1 1 0 0 0,0-1 0 0 0,1 1 1 0 0,-1 0-1 0 0,1 0 0 0 0,-1 0 0 0 0,0 0 0 0 0,1 0 0 0 0,-1 0 0 0 0,1 0 1 0 0,-1 0-1 0 0,0 0 0 0 0,1 1 0 0 0,1 0 0 0 0,-1 0-1 0 0,0-1 0 0 0,-1 1 0 0 0,1-1 1 0 0,0 0-1 0 0,-1 1 0 0 0,1-1 0 0 0,0 0 0 0 0,0 0 0 0 0,0 0 0 0 0,-1 0 0 0 0,1 0 0 0 0,0 0 1 0 0,0-1-1 0 0,1 0 0 0 0,8 0-5 0 0,0 0 1 0 0,0 0 0 0 0,0 1-1 0 0,0 0 1 0 0,0 1 0 0 0,-1 0-1 0 0,1 1 1 0 0,0 0 0 0 0,0 0-1 0 0,-1 1 1 0 0,15 7 0 0 0,30 19-17 0 0,-25-13 6 0 0,56 37 0 0 0,-61-34 16 0 0,0 1 0 0 0,33 35 0 0 0,-47-44 0 0 0,0-1 0 0 0,1 0 0 0 0,1-1 0 0 0,15 10 0 0 0,-10-8 0 0 0,28 25 0 0 0,-39-30 0 0 0,1 1 0 0 0,0-1 0 0 0,0 0 0 0 0,0-1 0 0 0,1 0 0 0 0,-1 0 0 0 0,1-1 0 0 0,16 5 0 0 0,24 7 0 0 0,77 37 0 0 0,-95-40 8 0 0,0-1 0 0 0,38 8 0 0 0,-47-15-3 0 0,0 1 1 0 0,0 1 0 0 0,0 2 0 0 0,-1 0 0 0 0,0 1 0 0 0,34 22-1 0 0,-46-25-2 0 0,-4-3 4 0 0,1 1 1 0 0,-1-1-1 0 0,1 0 0 0 0,0-1 0 0 0,0 0 0 0 0,0 0 1 0 0,0 0-1 0 0,1 0 0 0 0,10 2 0 0 0,-7-4 4 0 0,-1 2-1 0 0,0-1 1 0 0,0 1 0 0 0,-1 0-1 0 0,1 1 1 0 0,0 0 0 0 0,-1 0-1 0 0,0 1 1 0 0,0 0 0 0 0,12 10-1 0 0,3 2-3 0 0,-15-12 1 0 0,0 1 0 0 0,-1-1-1 0 0,0 1 1 0 0,0 1 0 0 0,11 13 0 0 0,0 3 2 0 0,37 35 1 0 0,-47-48 2 0 0,1 0 0 0 0,-2 1-1 0 0,8 11 1 0 0,-8-10-10 0 0,0-1 1 0 0,1 0-1 0 0,10 11 0 0 0,41 47 50 0 0,-37-47-53 0 0,-18-17 0 0 0,1 0 0 0 0,0 0 0 0 0,0 0 0 0 0,10 6 0 0 0,16 15 27 0 0,-26-21-21 0 0,0-1 0 0 0,-1 1 1 0 0,2-1-1 0 0,-1 0 0 0 0,11 5 0 0 0,15 9-6 0 0,6 2 0 0 0,-30-16 0 0 0,1 0 0 0 0,-1 1 0 0 0,-1 0 0 0 0,1 0 0 0 0,-1 0-1 0 0,0 1 1 0 0,8 10 0 0 0,14 11 12 0 0,-26-25-6 0 0,1 1-1 0 0,-1-1 1 0 0,0 1-1 0 0,0-1 1 0 0,0 1-1 0 0,0 0 1 0 0,0 0-1 0 0,2 5 1 0 0,-2-2 2 0 0,1-1 0 0 0,0 0 0 0 0,0 0 0 0 0,1 0 1 0 0,-1-1-1 0 0,8 9 0 0 0,25 24 2 0 0,-22-28-10 0 0,3-5 0 0 0,-14-3 0 0 0,4-2 0 0 0,8-2 0 0 0,-13 3 0 0 0,1 0 0 0 0,-1 0 0 0 0,1-1 0 0 0,-1 1 0 0 0,1-1 0 0 0,-1 0 0 0 0,0 0 0 0 0,1 0 0 0 0,-1 0 0 0 0,5-2 0 0 0,2-1 0 0 0,-8 3 0 0 0,-1 1 0 0 0,1 0 0 0 0,0-1 0 0 0,0 1 0 0 0,0 0 0 0 0,0 0 0 0 0,0 0 0 0 0,-1-1 0 0 0,1 1 0 0 0,0 0 0 0 0,0 0 0 0 0,0 0 0 0 0,0 0 0 0 0,0 0 0 0 0,0 1 0 0 0,0-1 0 0 0,-1 0 0 0 0,1 0 0 0 0,0 1 0 0 0,0-1 0 0 0,0 0 0 0 0,0 1 0 0 0,1 0 0 0 0,1 1 0 0 0,-2-2 0 0 0,0 0 0 0 0,0 1 0 0 0,0-1 0 0 0,0 0 0 0 0,0 0 0 0 0,0 0 0 0 0,0 0 0 0 0,0 0 0 0 0,0 0 0 0 0,0 0 0 0 0,0-1 0 0 0,-1 1 0 0 0,1 0 0 0 0,0 0 0 0 0,1-1 0 0 0,24-7 0 0 0,-16 5 0 0 0,-8 3 0 0 0,0-1 0 0 0,0 1 0 0 0,0-1 0 0 0,0 1 0 0 0,0-1 0 0 0,0 0 0 0 0,0 0 0 0 0,0 0 0 0 0,0 0 0 0 0,0 0 0 0 0,0 0 0 0 0,-1 0 0 0 0,1-1 0 0 0,0 1 0 0 0,-1-1 0 0 0,1 1 0 0 0,-1-1 0 0 0,0 0 0 0 0,3-3 0 0 0,-1 0 0 0 0,-1 0 0 0 0,1-1 0 0 0,-1 1 0 0 0,4-12 0 0 0,7-18 0 0 0,-9 26 0 0 0,0 0 0 0 0,0-1 0 0 0,-1 1 0 0 0,0-1 0 0 0,-1 0 0 0 0,1-12 0 0 0,6-22 0 0 0,9-60 152 0 0,-13 73-114 0 0,-1-1-1 0 0,-1-32 1 0 0,3-22 9 0 0,-2 30 6 0 0,-5-93-1 0 0,-2 45 31 0 0,-8-199 233 0 0,2-60-451 0 0,0-4-2 0 0,-10 76 89 0 0,6 157 32 0 0,-23-227 16 0 0,25 269 12 0 0,-9-51 30 0 0,-21-133-32 0 0,3-51-10 0 0,22 179 0 0 0,1-1 27 0 0,-61-438 216 0 0,59 476-233 0 0,-9-50-90 0 0,-109-408-1343 0 0,107 457 88 0 0,-24-87-34 0 0,7 14-7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0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7368 0 0,'-3'10'191'0'0,"-1"1"1"0"0,0 0-1 0 0,-1-1 1 0 0,-7 12-1 0 0,11-18 25 0 0,-1 0 1 0 0,1 0-1 0 0,0 0 0 0 0,0 0 0 0 0,1 1 1 0 0,-1-1-1 0 0,1 0 0 0 0,0 0 1 0 0,0 1-1 0 0,0-1 0 0 0,1 0 0 0 0,-1 0 1 0 0,2 5-1 0 0,1 25 884 0 0,8 132 1057 0 0,0-30-1287 0 0,4 0-148 0 0,1-5 37 0 0,-9 90 254 0 0,-6 210-558 0 0,0-348-435 0 0,0-56-195 0 0,-2 1 0 0 0,-6 53 1 0 0,6-65-1257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0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11976 0 0,'7'36'432'0'0,"-2"0"0"0"0,1 50 0 0 0,1-5-255 0 0,0-1 935 0 0,-7-76-1027 0 0,1 1 0 0 0,0-1 1 0 0,0 0-1 0 0,0 1 0 0 0,3 7 0 0 0,4 13 107 0 0,-5-10-73 0 0,-2 1 1 0 0,1 29-1 0 0,0 19 119 0 0,20 171-42 0 0,-21-206-206 0 0,3 14-255 0 0,-3 1 1 0 0,-1-1-1 0 0,-11 77 1 0 0,6-77-980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0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600 1 14568 0 0,'-44'24'799'0'0,"31"-16"-665"0"0,-1 0-1 0 0,1-1 0 0 0,-2 0 1 0 0,1-1-1 0 0,-20 5 1 0 0,-43 12 57 0 0,50-14 165 0 0,0-1-1 0 0,-29 4 1 0 0,-95 19 409 0 0,137-28-1246 0 0,1 0-1 0 0,-25 9 0 0 0,17-4-3108 0 0,-7-3-2070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1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17423 0 0,'35'22'768'0'0,"-17"-9"160"0"0,14 17-736 0 0,-1-8-192 0 0,5-13 0 0 0,-7 13 0 0 0,9 5-112 0 0,-2-14-56 0 0,-7 1-16 0 0,2-14 0 0 0,5 13-560 0 0,-1 1-120 0 0,-3 1-15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793 0 2304 0 0,'-4'6'38'0'0,"0"0"0"0"0,0 0 0 0 0,1 0 0 0 0,0 0 0 0 0,-3 10 0 0 0,-7 11-42 0 0,-35 59 7176 0 0,7-17-1284 0 0,17-20-5666 0 0,1-1-153 0 0,-33 49-1 0 0,30-54 124 0 0,-32 71 1 0 0,48-93-62 0 0,0-1 1 0 0,-18 25-1 0 0,-9 15 272 0 0,-12 28-49 0 0,-22 42 74 0 0,39-66-451 0 0,-2 3-85 0 0,-27 77-1 0 0,52-116 65 0 0,5-13 30 0 0,-1 0 1 0 0,-1-1-1 0 0,0 1 1 0 0,-14 22-1 0 0,9-19 86 0 0,1 1-1 0 0,-15 38 0 0 0,16-33 6 0 0,-15 28 0 0 0,16-44-45 0 0,7-7-27 0 0,1-1 0 0 0,-1 1 0 0 0,0 0-1 0 0,0 0 1 0 0,0 0 0 0 0,1 0 0 0 0,-1 0 0 0 0,0 0-1 0 0,1 0 1 0 0,-1 0 0 0 0,1 0 0 0 0,-1 1-1 0 0,1-1 1 0 0,0 0 0 0 0,0 0 0 0 0,-1 0 0 0 0,1 1-1 0 0,0-1 1 0 0,0 0 0 0 0,0 0 0 0 0,0 0 0 0 0,0 1-1 0 0,1 0 1 0 0,0 0 48 0 0,9-4 1 0 0,-6 3-59 0 0,-1-1-1 0 0,0 1 1 0 0,0 0 0 0 0,1 0 0 0 0,-1 0 0 0 0,0 1-1 0 0,0-1 1 0 0,0 1 0 0 0,0-1 0 0 0,0 1 0 0 0,0 0-1 0 0,3 3 1 0 0,-5-4 2 0 0,0 0-1 0 0,0 0 0 0 0,0 0 1 0 0,0 0-1 0 0,0-1 0 0 0,0 1 1 0 0,0 0-1 0 0,1-1 0 0 0,-1 1 1 0 0,0-1-1 0 0,0 1 0 0 0,1-1 1 0 0,-1 1-1 0 0,0-1 0 0 0,1 0 1 0 0,-1 0-1 0 0,3 0 0 0 0,19 2-6 0 0,-19-1 7 0 0,0 0 0 0 0,0-1 0 0 0,0 1-1 0 0,0-1 1 0 0,0 0 0 0 0,0 0 0 0 0,0-1 0 0 0,0 1 0 0 0,0-1 0 0 0,0 0-1 0 0,0 0 1 0 0,0 0 0 0 0,0 0 0 0 0,0-1 0 0 0,-1 1 0 0 0,6-4-1 0 0,-6 2 4 0 0,0 1 0 0 0,0-1 0 0 0,1 1 0 0 0,-1 0 0 0 0,1 0 0 0 0,-1 1 0 0 0,1-1 0 0 0,0 1 0 0 0,0-1 0 0 0,0 1 0 0 0,0 0 0 0 0,0 1 0 0 0,-1-1 0 0 0,8 0 0 0 0,-2 0 0 0 0,1-1 0 0 0,-1-1 0 0 0,0 0 0 0 0,0 0 0 0 0,0-1 0 0 0,0 0 0 0 0,11-7 0 0 0,-6 3 0 0 0,0 1 0 0 0,15-5 0 0 0,307-115-16 0 0,-320 118 66 0 0,28-19 0 0 0,-31 19 3 0 0,2 0-1 0 0,19-10 1 0 0,121-59 593 0 0,-152 76-262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6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18 821 3224 0 0,'0'0'401'0'0,"1"-2"478"0"0,1-3-271 0 0,0-1 1 0 0,-1 1-1 0 0,1-1 1 0 0,0-10-1 0 0,-2 9-232 0 0,1 0-1 0 0,1 0 0 0 0,-1 1 0 0 0,4-9 0 0 0,13-30 1719 0 0,-17 41-1940 0 0,1 0 0 0 0,-1 0 0 0 0,1 1 0 0 0,0-1 1 0 0,0 1-1 0 0,4-6 0 0 0,8-17 563 0 0,-7 0-132 0 0,-5 17-424 0 0,1 0 0 0 0,-1 1 0 0 0,2-1 1 0 0,-1 1-1 0 0,1 0 0 0 0,8-13 0 0 0,11-12 47 0 0,2-2 71 0 0,48-53 1 0 0,40-37 168 0 0,-74 83-316 0 0,2 2-1 0 0,84-62 1 0 0,-114 94-103 0 0,0 0-1 0 0,1 1 1 0 0,0 0-1 0 0,1 1 0 0 0,0 1 1 0 0,-1 0-1 0 0,2 0 1 0 0,-1 2-1 0 0,17-4 0 0 0,-11 1 39 0 0,-17 5-57 0 0,1 0 1 0 0,-1 0-1 0 0,0 0 1 0 0,1 1-1 0 0,-1-1 0 0 0,0 1 1 0 0,1-1-1 0 0,2 1 0 0 0,17 1 9 0 0,-17 3-19 0 0,-3-1-3 0 0,2 0 27 0 0,0 0-1 0 0,0 0 0 0 0,-1 0 0 0 0,0 0 0 0 0,1 1 0 0 0,-1 0 1 0 0,0 0-1 0 0,-1 0 0 0 0,1 0 0 0 0,-1 0 0 0 0,1 0 0 0 0,-1 1 1 0 0,-1-1-1 0 0,1 1 0 0 0,0-1 0 0 0,-1 1 0 0 0,0 0 0 0 0,0 6 0 0 0,1-2 26 0 0,-1 1 0 0 0,-1 0 0 0 0,0-1 0 0 0,0 1 0 0 0,0-1 0 0 0,-2 1 0 0 0,1 0 0 0 0,-5 13-1 0 0,-8 39-48 0 0,11-47 0 0 0,0-1 0 0 0,0 0 0 0 0,-9 21 0 0 0,0-8 0 0 0,7-12 1 0 0,-2 0 1 0 0,1-1 0 0 0,-2 0 0 0 0,0 0-1 0 0,-1-1 1 0 0,0 0 0 0 0,-13 13 0 0 0,-1 0 72 0 0,-27 37 0 0 0,-17 20 116 0 0,24-35-75 0 0,-41 41 130 0 0,71-76-195 0 0,-1-1 1 0 0,0 0 0 0 0,-1-2 0 0 0,-24 14 0 0 0,15-10-29 0 0,11-6 1 0 0,-1 0 0 0 0,0-1 0 0 0,-15 5 0 0 0,26-11-20 0 0,0 0-1 0 0,0 0 1 0 0,0 0 0 0 0,0-1-1 0 0,-1 1 1 0 0,1-1 0 0 0,0 1-1 0 0,0-1 1 0 0,-1 0 0 0 0,1-1 0 0 0,0 1-1 0 0,0 0 1 0 0,-1-1 0 0 0,1 0-1 0 0,0 0 1 0 0,0 0 0 0 0,0 0-1 0 0,0 0 1 0 0,0-1 0 0 0,-3-1-1 0 0,-13-12-110 0 0,14 11 31 0 0,0 0 1 0 0,1 0 0 0 0,-2 0 0 0 0,1 1-1 0 0,0-1 1 0 0,-1 2 0 0 0,1-1-1 0 0,-1 0 1 0 0,0 1 0 0 0,0 0 0 0 0,-8-1-1 0 0,-11-3-420 0 0,21 4 72 0 0,-1 1 0 0 0,0 0 0 0 0,0 0 0 0 0,0 0 0 0 0,-7 0 0 0 0,-5 1-5063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37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 12440 0 0,'0'0'1328'0'0,"-7"8"2471"0"0,-4-3-3231 0 0,-2-1 120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7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0 6448 0 0,'3'16'127'0'0,"2"0"1"0"0,0-1 0 0 0,0 0-1 0 0,1 0 1 0 0,1 0-1 0 0,1 0 1 0 0,0-1 0 0 0,1-1-1 0 0,11 14 1 0 0,6 11 920 0 0,221 396 2452 0 0,-217-375-3362 0 0,56 99 392 0 0,-68-130-374 0 0,1-1 0 0 0,1-1 0 0 0,32 33 0 0 0,-7-20-13 0 0,-37-33-103 0 0,1 1-1 0 0,-1-1 1 0 0,-1 2-1 0 0,1-1 1 0 0,-1 1-1 0 0,8 12 1 0 0,5 12 176 0 0,2-1 0 0 0,34 37 0 0 0,-44-53-134 0 0,0 0 1 0 0,0 1 0 0 0,-2 0 0 0 0,0 1 0 0 0,-1 0 0 0 0,10 25 0 0 0,-17-36-15 0 0,-1 1 1 0 0,1 0 0 0 0,-1-1 0 0 0,0 1 0 0 0,-1 0 0 0 0,0 0 0 0 0,-1 7 0 0 0,1-1 88 0 0,0-11-129 0 0,-1-1 0 0 0,0 1 1 0 0,0-1-1 0 0,1 1 1 0 0,-1-1-1 0 0,0 1 0 0 0,0-1 1 0 0,0 0-1 0 0,-1 0 1 0 0,1 1-1 0 0,0-1 0 0 0,0 0 1 0 0,-1 0-1 0 0,1 0 1 0 0,0 0-1 0 0,-1 0 0 0 0,1-1 1 0 0,-1 1-1 0 0,1 0 1 0 0,-1-1-1 0 0,0 1 0 0 0,-2 0 1 0 0,-6 1-5 0 0,5-2-6 0 0,0 1 0 0 0,0 0 0 0 0,0 1 0 0 0,0-1-1 0 0,1 1 1 0 0,-10 4 0 0 0,8 0 5 0 0,-7 7 36 0 0,0 0 0 0 0,-1-1 0 0 0,-26 18 0 0 0,18-16 101 0 0,15-9-88 0 0,-1-1 1 0 0,0 1 0 0 0,-13 4-1 0 0,-13 4 134 0 0,11-3 14 0 0,-1-1 0 0 0,0-1-1 0 0,0-1 1 0 0,-1-1 0 0 0,0-2 0 0 0,-40 3-1 0 0,-48-13 394 0 0,86 4-458 0 0,-45 3 63 0 0,59 0-178 0 0,0 0 1 0 0,0-1 0 0 0,1 0 0 0 0,-1-1 0 0 0,0 0 0 0 0,0-1 0 0 0,-22-7-1 0 0,22 5-31 0 0,-1 1-1 0 0,1 0 0 0 0,-1 1 0 0 0,-24-1 1 0 0,-27-4 13 0 0,-14 2-22 0 0,72 4 0 0 0,1 1 0 0 0,-1 0 0 0 0,1 0 0 0 0,-1 1 0 0 0,1 0 0 0 0,-1 0 0 0 0,1 0 0 0 0,-10 4 0 0 0,7-2 0 0 0,0-1 0 0 0,0 0 0 0 0,0 0 0 0 0,-14 0 0 0 0,3 3-34 0 0,18-4 30 0 0,0 0 0 0 0,0 0 0 0 0,-1 0-1 0 0,1 0 1 0 0,0-1 0 0 0,0 1 0 0 0,-1-1 0 0 0,-2 1-1 0 0,-4-4-11 0 0,-2-2-96 0 0,11 6-112 0 0,0-1 186 0 0,0 0 1 0 0,0 0 0 0 0,0 0-1 0 0,0 0 1 0 0,0 0 0 0 0,0 0-1 0 0,0 1 1 0 0,0-1-1 0 0,0 0 1 0 0,0 0 0 0 0,0 0-1 0 0,0 0 1 0 0,0 0 0 0 0,0 0-1 0 0,0 0 1 0 0,0 0 0 0 0,-3 5-1658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810 74 6912 0 0,'0'0'528'0'0,"0"-1"-342"0"0,0-1-59 0 0,0 1-67 0 0,-1 0 0 0 0,1 0 0 0 0,0 0 0 0 0,0 0 0 0 0,-1 0-1 0 0,1 0 1 0 0,-1 1 0 0 0,1-1 0 0 0,-1 0 0 0 0,1 0 0 0 0,-1 1 0 0 0,1-1 0 0 0,-1 0 0 0 0,1 1-1 0 0,-1-1 1 0 0,0 0 0 0 0,0 1 0 0 0,1-1 0 0 0,-1 1 0 0 0,0-1 0 0 0,0 1 0 0 0,1 0-1 0 0,-1-1 1 0 0,0 1 0 0 0,-1-1 0 0 0,-25-6 869 0 0,22 6-648 0 0,-1-1-23 0 0,0 0 0 0 0,0 0 1 0 0,0-1-1 0 0,0 0 0 0 0,-9-6 1 0 0,11 6-94 0 0,0 0 1 0 0,0 0-1 0 0,-1 1 1 0 0,1 0-1 0 0,-1 0 1 0 0,1 0-1 0 0,-1 0 1 0 0,0 1-1 0 0,0 0 1 0 0,-7-2-1 0 0,5 3 40 0 0,-28 0 1071 0 0,-65 8 0 0 0,45-2-683 0 0,38-5-461 0 0,1 0 0 0 0,-1 2 0 0 0,-26 7-1 0 0,30-6-73 0 0,0 1 0 0 0,0 1-1 0 0,1 0 1 0 0,0 0 0 0 0,0 1-1 0 0,0 1 1 0 0,1 0-1 0 0,-19 18 1 0 0,-10 9 50 0 0,27-25-71 0 0,1 0-1 0 0,-15 17 0 0 0,18-15-17 0 0,0 0-1 0 0,-11 21 0 0 0,5-7 10 0 0,13-23-20 0 0,-1 0-1 0 0,1 0 0 0 0,0-1 1 0 0,-1 1-1 0 0,1-1 1 0 0,-1 1-1 0 0,0-1 0 0 0,-5 3 1 0 0,6-4-3 0 0,-1 1 0 0 0,1 0 0 0 0,-1 0 0 0 0,1 0 0 0 0,0 0 0 0 0,-1 0 0 0 0,1 0 0 0 0,0 1 0 0 0,-2 3 0 0 0,-27 47-5 0 0,29-48 0 0 0,0 0 0 0 0,0 0 0 0 0,0 0 0 0 0,1 0 0 0 0,0 1 0 0 0,0-1 0 0 0,0 0 0 0 0,1 1 0 0 0,-1-1 0 0 0,1 0 0 0 0,1 1 0 0 0,-1-1 0 0 0,1 1 0 0 0,0-1 0 0 0,0 0 0 0 0,1 0 0 0 0,-1 1 0 0 0,1-1 0 0 0,0 0 0 0 0,5 8 0 0 0,2 1-3 0 0,-6-8-2 0 0,0 0 0 0 0,0-1 0 0 0,1 1 0 0 0,0-1 0 0 0,0 0 0 0 0,0 0 0 0 0,1 0 0 0 0,-1-1 0 0 0,1 1-1 0 0,0-1 1 0 0,9 5 0 0 0,-1-2-11 0 0,-1 0 0 0 0,1-1 0 0 0,1 0 0 0 0,-1-1 0 0 0,1 0 0 0 0,0-1 0 0 0,0-1 0 0 0,1 0 0 0 0,-1-1 0 0 0,0-1 0 0 0,1 0 0 0 0,-1-1 0 0 0,30-3 0 0 0,-6-6 7 0 0,0-1 0 0 0,0-1 0 0 0,-1-3 0 0 0,0 0 0 0 0,-1-3 0 0 0,62-39-1 0 0,-27 18 12 0 0,-52 29-28 0 0,0-1 1 0 0,-1-1 0 0 0,0 0-1 0 0,29-25 1 0 0,-23 12-1282 0 0,0 8-4764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8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15056 0 0,'0'0'1471'0'0,"0"11"-1311"0"0,-13-2-160 0 0,13 9 0 0 0,0-9 0 0 0,0 9 0 0 0,0-9-160 0 0,0 4-383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9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11976 0 0,'0'0'1168'0'0,"0"9"-1040"0"0,-7 0-128 0 0,7 4 1568 0 0,0-4 167 0 0,7 0-1599 0 0,4 5-1455 0 0,14-5-3169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19.4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8144 0 0,'0'0'741'0'0,"13"-14"-594"0"0,-2 3 156 0 0,0 1 1 0 0,1 1-1 0 0,0 0 1 0 0,1 1 0 0 0,0 0-1 0 0,14-6 1 0 0,-18 9-197 0 0,7-2 154 0 0,0 1 1 0 0,0 1 0 0 0,0 1 0 0 0,1 0-1 0 0,-1 1 1 0 0,27-2 0 0 0,-12 1 87 0 0,-7 1-195 0 0,-12 1-76 0 0,1 0 0 0 0,-1 1 0 0 0,0 0 0 0 0,1 1 0 0 0,-1 0 0 0 0,22 4 0 0 0,-22-2-60 0 0,-1 0 0 0 0,1 1 1 0 0,-1 0-1 0 0,0 1 0 0 0,-1 0 1 0 0,1 1-1 0 0,-1 0 0 0 0,1 0 0 0 0,10 9 1 0 0,48 44-317 0 0,-41-31-3324 0 0,-9-4-842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21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799 807 6912 0 0,'0'0'3097'0'0,"-7"-19"-370"0"0,10-18-2081 0 0,2 1 0 0 0,1 0 0 0 0,13-44 0 0 0,0 17-382 0 0,32-71 0 0 0,-19 61-149 0 0,10-24 26 0 0,-37 82-140 0 0,1-4 13 0 0,1 1 0 0 0,12-21 0 0 0,-11 25-4 0 0,1 1 1 0 0,13-17-1 0 0,-20 28 113 0 0,-2 4-48 0 0,-1 15-27 0 0,-2 0 1 0 0,0-1-1 0 0,-1 1 1 0 0,-7 18 0 0 0,-2 11 33 0 0,-37 153 72 0 0,37-148-83 0 0,6-26 9 0 0,-7 50-1 0 0,0 10 105 0 0,14-81-152 0 0,0-1 0 0 0,0 1 1 0 0,0 0-1 0 0,0 0 0 0 0,1 0 1 0 0,-1-1-1 0 0,1 1 0 0 0,2 4 0 0 0,-2-5 128 0 0,2 1 11 0 0,-3-4-174 0 0,0 0 0 0 0,0 0 0 0 0,0 1 0 0 0,0-1-1 0 0,0 0 1 0 0,0 0 0 0 0,0 1 0 0 0,0-1 0 0 0,0 0 0 0 0,0 0-1 0 0,1 1 1 0 0,-1-1 0 0 0,0 0 0 0 0,0 0 0 0 0,0 0 0 0 0,0 1-1 0 0,1-1 1 0 0,-1 0 0 0 0,0 0 0 0 0,0 0 0 0 0,0 0 0 0 0,1 0 0 0 0,-1 1-1 0 0,0-1 1 0 0,0 0 0 0 0,0 0 0 0 0,1 0 0 0 0,-1 0 0 0 0,0 0-1 0 0,0 0 1 0 0,1 0 0 0 0,-1 0 0 0 0,0 0 0 0 0,0 0 0 0 0,1 0-1 0 0,-1 0 1 0 0,1 0 0 0 0,4 0-7 0 0,1-1 0 0 0,0 1 0 0 0,-1-1 0 0 0,1-1 0 0 0,-1 1 0 0 0,1-1 0 0 0,-1 0 0 0 0,8-4 0 0 0,41-27-68 0 0,-18 10 59 0 0,-16 10 19 0 0,-1-2 0 0 0,-1-1 0 0 0,0 0 0 0 0,29-35 0 0 0,14-13 0 0 0,-47 51 0 0 0,15-15 0 0 0,60-44 0 0 0,117-87 0 0 0,-129 96 0 0 0,-43 32-3 0 0,-23 20 9 0 0,1 1 1 0 0,18-13-1 0 0,52-30 309 0 0,-71 46-316 0 0,-9 28-73 0 0,-5 6 108 0 0,0-1 0 0 0,-2 0 0 0 0,0 0 0 0 0,-2 0-1 0 0,-19 46 1 0 0,13-37-21 0 0,-30 78 4 0 0,21-59-1 0 0,2 1 0 0 0,-14 62-1 0 0,30-91-15 0 0,3-25 1 0 0,1 1 0 0 0,0-1 0 0 0,0 1 0 0 0,0-1 0 0 0,0 1-1 0 0,0-1 1 0 0,0 0 0 0 0,1 1 0 0 0,-1-1 0 0 0,0 1-1 0 0,1-1 1 0 0,0 2 0 0 0,-1-3 0 0 0,1 1 0 0 0,-1-1 1 0 0,1 1-1 0 0,-1-1 0 0 0,1 1 0 0 0,-1-1 0 0 0,1 0 0 0 0,0 1 1 0 0,-1-1-1 0 0,1 0 0 0 0,-1 1 0 0 0,1-1 0 0 0,0 0 0 0 0,-1 0 1 0 0,1 0-1 0 0,0 0 0 0 0,-1 0 0 0 0,1 0 0 0 0,-1 0 0 0 0,1 0 1 0 0,0 0-1 0 0,-1 0 0 0 0,2 0 0 0 0,3-1-17 0 0,-1-1 1 0 0,1 1-1 0 0,-1-1 0 0 0,0-1 0 0 0,1 1 1 0 0,-1 0-1 0 0,0-1 0 0 0,4-3 0 0 0,10-6-22 0 0,16-10 16 0 0,43-37-1 0 0,-46 34 8 0 0,50-31 0 0 0,118-52-102 0 0,-179 99 127 0 0,0 1 0 0 0,1 0 0 0 0,0 2 0 0 0,0 1 0 0 0,0 0 0 0 0,1 2 0 0 0,0 0 0 0 0,0 1 0 0 0,-1 2 0 0 0,40 3-1 0 0,-53-2 0 0 0,0 1 0 0 0,0 0 0 0 0,-1 0 0 0 0,1 1 0 0 0,-1 0 0 0 0,0 0 0 0 0,1 1 0 0 0,-2 0 0 0 0,1 0 0 0 0,0 1 0 0 0,-1 0 0 0 0,0 0 0 0 0,0 0 0 0 0,0 1 0 0 0,-1-1 0 0 0,10 14-1 0 0,0 4 36 0 0,0 0 0 0 0,-1 1 0 0 0,17 40 0 0 0,-19-27 101 0 0,-1 0-1 0 0,-1 1 0 0 0,-2 0 0 0 0,3 51 1 0 0,-11-87-140 0 0,1 2 19 0 0,0 1 0 0 0,0-1 0 0 0,0 0 0 0 0,0 0-1 0 0,1 0 1 0 0,0 0 0 0 0,0 0 0 0 0,0 0 0 0 0,5 7 0 0 0,-6-10 42 0 0,1 1 1 0 0,5 4-43 0 0,5 4 54 0 0,-10-8-56 0 0,0 0 0 0 0,1 0 0 0 0,-1-1 0 0 0,1 1 0 0 0,-1 0 0 0 0,1-1 0 0 0,0 0 0 0 0,0 1 1 0 0,5 0-1 0 0,-6-1 95 0 0,0 8-1 0 0,-1-4 331 0 0,-11-9-194 0 0,-117-68 232 0 0,44 31-229 0 0,23 9-120 0 0,29 16-9 0 0,1-1 1 0 0,1-1 0 0 0,-45-36 0 0 0,53 35-202 0 0,-33-24 0 0 0,48 39 63 0 0,0 0 1 0 0,-1 1-1 0 0,1-1 0 0 0,-1 1 1 0 0,1 0-1 0 0,-1 1 0 0 0,0 0 1 0 0,0 0-1 0 0,0 0 0 0 0,0 1 1 0 0,-10-1-1 0 0,7 5-12 0 0,8-2 13 0 0,1 0 0 0 0,-1-1 0 0 0,1 1 0 0 0,0 0 0 0 0,0 0 0 0 0,-1 0-1 0 0,1 0 1 0 0,0 1 0 0 0,0-1 0 0 0,0 0 0 0 0,0 0 0 0 0,0 1 0 0 0,0-1 0 0 0,1 0 0 0 0,-1 1-1 0 0,0-1 1 0 0,1 1 0 0 0,-1-1 0 0 0,1 1 0 0 0,-1-1 0 0 0,1 1 0 0 0,0 0 0 0 0,0 1-1 0 0,0 0-15 0 0,0 0-1 0 0,0 0 1 0 0,0 0-1 0 0,1 0 0 0 0,0 0 1 0 0,-1 0-1 0 0,1 0 0 0 0,0 0 1 0 0,0 0-1 0 0,3 5 0 0 0,7 8 35 0 0,0 0 0 0 0,23 24 0 0 0,-7-9 28 0 0,-12-16-38 0 0,1 0 1 0 0,0-2-1 0 0,1 0 0 0 0,0-1 0 0 0,1 0 0 0 0,35 16 0 0 0,43 12-65 0 0,-75-32 67 0 0,1 0 0 0 0,1-1 0 0 0,-1-2 0 0 0,35 5 0 0 0,-40-9 0 0 0,-3-2 0 0 0,-5-2 11 0 0,-6 1 42 0 0,2-4 15 0 0,-5 5-62 0 0,0 0-1 0 0,0 0 1 0 0,0-1-1 0 0,0 1 0 0 0,0 0 1 0 0,0 0-1 0 0,0 0 1 0 0,-1 0-1 0 0,1 0 0 0 0,0 0 1 0 0,-1-1-1 0 0,1 1 1 0 0,-1 0-1 0 0,1 0 0 0 0,-2-1 1 0 0,2 1 5 0 0,-2-4-5 0 0,0 0-1 0 0,0 0 1 0 0,-1 0 0 0 0,0 0 0 0 0,1 0 0 0 0,-2 1 0 0 0,1 0 0 0 0,0 0 0 0 0,-1 0 0 0 0,-8-7 0 0 0,1 2 23 0 0,-2 0 1 0 0,-20-10 0 0 0,-21-14 10 0 0,7-3-18 0 0,-78-64 143 0 0,54 37-160 0 0,-3 4 1 0 0,-3 3-1 0 0,-92-52 0 0 0,136 92-5 0 0,-43-14 0 0 0,21 8 0 0 0,27 12 0 0 0,0 1 0 0 0,-1 1 0 0 0,0 1 0 0 0,0 2 0 0 0,0 1 0 0 0,-40-1 0 0 0,-1 5 0 0 0,-108 16 0 0 0,147-10 0 0 0,1 1 0 0 0,-49 18 0 0 0,32-10 0 0 0,29-9-10 0 0,1 0-1 0 0,0 1 1 0 0,0 0-1 0 0,-21 14 0 0 0,31-16 5 0 0,0 1 1 0 0,0-1-1 0 0,0 1 0 0 0,1 0 0 0 0,0 1 0 0 0,0-1 0 0 0,1 1 0 0 0,0 0 0 0 0,0 1 0 0 0,0-1 0 0 0,-3 10 0 0 0,-1 4-21 0 0,1 0 0 0 0,1 1-1 0 0,1 0 1 0 0,1 0 0 0 0,-4 37-1 0 0,7-23-30 0 0,1 0-1 0 0,7 64 0 0 0,-3-76 41 0 0,0-1 0 0 0,2 0-1 0 0,1-1 1 0 0,0 1-1 0 0,2-1 1 0 0,0-1 0 0 0,2 1-1 0 0,0-1 1 0 0,20 29-1 0 0,-26-45 16 0 0,0 0-1 0 0,0-1 1 0 0,1 0-1 0 0,-1 0 0 0 0,1 0 1 0 0,0 0-1 0 0,0-1 1 0 0,0 1-1 0 0,11 4 0 0 0,-14-8 3 0 0,-1 1 0 0 0,1 0 1 0 0,0-1-1 0 0,-1 1 0 0 0,1-1 0 0 0,0 0 0 0 0,0 0 0 0 0,-1 0 0 0 0,1 1 0 0 0,0-2 0 0 0,-1 1 0 0 0,1 0 0 0 0,0 0 0 0 0,0 0 0 0 0,-1-1 0 0 0,1 1 0 0 0,0-1 0 0 0,-1 1 0 0 0,1-1 0 0 0,-1 0 0 0 0,1 0 1 0 0,-1 0-1 0 0,1 0 0 0 0,-1 0 0 0 0,1 0 0 0 0,-1 0 0 0 0,0 0 0 0 0,0 0 0 0 0,1-1 0 0 0,-1 1 0 0 0,0 0 0 0 0,0-1 0 0 0,0 1 0 0 0,-1-1 0 0 0,1 1 0 0 0,0-1 0 0 0,1-2 0 0 0,-2 1 5 0 0,1 0 0 0 0,0 0 1 0 0,-1-1-1 0 0,1 1 0 0 0,-1 0 0 0 0,0 0 0 0 0,0 0 0 0 0,0 0 0 0 0,0 0 0 0 0,-1 0 0 0 0,1 0 0 0 0,-2-5 0 0 0,-15-36 75 0 0,16 39-73 0 0,-5-6 6 0 0,1 0 0 0 0,-2 1 0 0 0,0-1 1 0 0,0 1-1 0 0,0 1 0 0 0,-1-1 0 0 0,-15-12 0 0 0,-73-55 61 0 0,65 54-31 0 0,14 10-32 0 0,-1 1 0 0 0,0 1 0 0 0,0 0 0 0 0,-1 2 0 0 0,0 0 0 0 0,-1 1 0 0 0,-30-7 0 0 0,37 12-11 0 0,-1 0 1 0 0,0 1 0 0 0,0 1-1 0 0,1 0 1 0 0,-1 1-1 0 0,0 1 1 0 0,0 0-1 0 0,0 1 1 0 0,1 0 0 0 0,-1 1-1 0 0,1 0 1 0 0,-21 9-1 0 0,-62 39 1 0 0,55-27 11 0 0,1-2 44 0 0,2 1 1 0 0,1 3-1 0 0,1 0 1 0 0,-44 42-1 0 0,63-50-20 0 0,5-8 14 0 0,1 1 0 0 0,1 0-1 0 0,0 1 1 0 0,0 1 0 0 0,-15 25 0 0 0,19-25-22 0 0,1 0 0 0 0,0 0 0 0 0,0 0 0 0 0,-3 20 0 0 0,6-26-19 0 0,1 0 0 0 0,1 1 0 0 0,-1-1 0 0 0,1 1 0 0 0,1-1 1 0 0,-1 1-1 0 0,1-1 0 0 0,0 1 0 0 0,5 12 0 0 0,-4-14-8 0 0,0 2 0 0 0,1 1 0 0 0,1-1 0 0 0,-1-1 0 0 0,8 12 0 0 0,-10-17 0 0 0,0-1 0 0 0,0 1 0 0 0,0-1 0 0 0,0 1 0 0 0,1-1 0 0 0,-1 0 0 0 0,1 1 0 0 0,-1-1 0 0 0,1 0 0 0 0,-1 0 0 0 0,1 0 0 0 0,0 0 0 0 0,-1-1 0 0 0,1 1 0 0 0,0 0 0 0 0,0-1 0 0 0,0 1 0 0 0,-1-1 0 0 0,1 1 0 0 0,0-1 0 0 0,0 0 0 0 0,0 0 0 0 0,0 0 0 0 0,0 0 0 0 0,3-1 0 0 0,27-4 1 0 0,46-11-100 0 0,-69 13 93 0 0,1-1 1 0 0,0 0 0 0 0,-1-1-1 0 0,0 0 1 0 0,0-1 0 0 0,0 0-1 0 0,-1 0 1 0 0,1-1 0 0 0,-2 0-1 0 0,14-14 1 0 0,2-8 11 0 0,34-55 0 0 0,-24 33-2 0 0,-16 26 29 0 0,7-10 4 0 0,38-44 0 0 0,-55 71-35 0 0,13-15-1 0 0,2 0 1 0 0,0 2-1 0 0,1 0 1 0 0,1 2-1 0 0,47-30 0 0 0,-49 37-13 0 0,1 1-1 0 0,0 0 0 0 0,0 2 0 0 0,42-10 0 0 0,1 7 0 0 0,115-6-1 0 0,70 16-26 0 0,-157 2 35 0 0,-52 1-9 0 0,0 1 0 0 0,0 2-1 0 0,67 15 1 0 0,-85-13 9 0 0,-1 1 0 0 0,0 1 0 0 0,-1 1-1 0 0,0 1 1 0 0,0 2 0 0 0,-1 0 0 0 0,35 26 0 0 0,-35-22 14 0 0,-11-9-11 0 0,-1 0 0 0 0,0 0 0 0 0,0 1 1 0 0,12 15-1 0 0,57 70-36 0 0,-76-91 43 0 0,0 0-1 0 0,-1 0 1 0 0,1 0-1 0 0,0-1 1 0 0,0 1 0 0 0,0-1-1 0 0,0 1 1 0 0,0-1-1 0 0,0 0 1 0 0,1 0-1 0 0,-1 0 1 0 0,0 0-1 0 0,0 0 1 0 0,1 0-1 0 0,-1-1 1 0 0,1 1 0 0 0,-1-1-1 0 0,1 1 1 0 0,-1-1-1 0 0,1 0 1 0 0,-1 0-1 0 0,1 0 1 0 0,-1-1-1 0 0,1 1 1 0 0,3-2-1 0 0,4-1-64 0 0,0-1-1 0 0,-1 0 1 0 0,0-1-1 0 0,1 0 1 0 0,7-6-1 0 0,13-7 33 0 0,-19 12 5 0 0,1 1-1 0 0,0 0 1 0 0,-1 1 0 0 0,1 0-1 0 0,1 1 1 0 0,-1 1 0 0 0,18-2-1 0 0,6-1-109 0 0,-1-2 1 0 0,37-11-1 0 0,-67 17 137 0 0,37-12 122 0 0,52-25 1 0 0,-61 23-123 0 0,2 2 0 0 0,68-18 0 0 0,-99 30-1 0 0,1 1 0 0 0,-1-1 0 0 0,0 1 0 0 0,0 0-1 0 0,0 0 1 0 0,0 0 0 0 0,1 0 0 0 0,-1 1 0 0 0,0 0 0 0 0,0-1 0 0 0,0 1 0 0 0,0 1 0 0 0,0-1 0 0 0,0 1-1 0 0,-1 0 1 0 0,1-1 0 0 0,0 2 0 0 0,-1-1 0 0 0,5 4 0 0 0,-4-3-3 0 0,-1 1-1 0 0,0 0 1 0 0,0 0 0 0 0,0 0 0 0 0,0 0-1 0 0,0 1 1 0 0,-1-1 0 0 0,0 1-1 0 0,0 0 1 0 0,0-1 0 0 0,-1 1 0 0 0,1 0-1 0 0,-1 0 1 0 0,0 0 0 0 0,-1 0 0 0 0,1 7-1 0 0,6 356 842 0 0,-7-339-722 0 0,1-14-95 0 0,1 0 0 0 0,0-1 0 0 0,1 1 0 0 0,1-1 0 0 0,0 0 0 0 0,1 0 0 0 0,1 0 0 0 0,0-1 0 0 0,0 1 0 0 0,1-1 0 0 0,1-1 0 0 0,17 22 0 0 0,2-4-749 0 0,-12-23-1593 0 0,-4-2-903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28.309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224 36 7080 0 0,'0'0'157'0'0,"3"-2"23"0"0,-1 0-125 0 0,0 0-22 0 0,7-18 243 0 0,0 11 239 0 0,1 44 1046 0 0,-20 85-29 0 0,9-86-1159 0 0,-2-1 0 0 0,-11 55 0 0 0,-25 67 545 0 0,25-103-680 0 0,-65 269 844 0 0,47-131-786 0 0,9-36-10 0 0,-6 13 182 0 0,16-61-616 0 0,12-89 113 0 0,4-15 10 0 0,1-9 5 0 0,1-9 25 0 0,1 0 1 0 0,-2-1 0 0 0,0 1-1 0 0,-1-1 1 0 0,-1 0 0 0 0,0-19-1 0 0,1 4 9 0 0,44-287-3 0 0,-45 308-11 0 0,57-261 0 0 0,-44 215-2 0 0,37-131 18 0 0,-2-16 154 0 0,-21 76-344 0 0,-24 89 162 0 0,-5 29 15 0 0,1 1 0 0 0,0-1 1 0 0,1 1-1 0 0,0-1 1 0 0,4-12-1 0 0,-5 19 177 0 0,-2 5-171 0 0,-1 1 0 0 0,1 0 0 0 0,0 0 0 0 0,0 0 0 0 0,0 1 0 0 0,0-1 0 0 0,0 0 0 0 0,0 5 1 0 0,-3 17-10 0 0,-13 41 0 0 0,0-3 0 0 0,-19 92 59 0 0,-43 249 218 0 0,11 75 48 0 0,57-403-282 0 0,-7 56 100 0 0,12-18-127 0 0,8-105-16 0 0,2-10 0 0 0,2-8 0 0 0,15-40-31 0 0,-3 0 0 0 0,-1-2 0 0 0,12-69 0 0 0,-4 17 3 0 0,52-132-25 0 0,24-71 41 0 0,21 7 14 0 0,-108 265-3 0 0,-1 2 1 0 0,-5 10 0 0 0,19-33 0 0 0,-4 3 11 0 0,-23 73 42 0 0,-3-4-38 0 0,0 0-1 0 0,-1 0 0 0 0,-7 17 0 0 0,-8 35 13 0 0,-22 147 151 0 0,-34 252 320 0 0,63-359-440 0 0,-15 196 276 0 0,27-296-318 0 0,1 1 0 0 0,0 0 0 0 0,1-1-1 0 0,0 1 1 0 0,6 16 0 0 0,-5-18-41 0 0,-1 0 0 0 0,1 0 1 0 0,-2 0-1 0 0,1 0 1 0 0,-1 1-1 0 0,0-1 0 0 0,-1 13 1 0 0,-4 0-74 0 0,2-66-278 0 0,20-146-92 0 0,-10 132 387 0 0,38-263-92 0 0,-12 154 156 0 0,-7 36 20 0 0,9-39-3 0 0,1-6 0 0 0,-13 92 0 0 0,-98 568 289 0 0,24 18 92 0 0,41-392-357 0 0,1 55 16 0 0,5-74 5 0 0,2-76-32 0 0,1 0 1 0 0,0-1-1 0 0,1 1 0 0 0,1 0 1 0 0,0-1-1 0 0,1 1 0 0 0,7 21 1 0 0,-10-34-14 0 0,1 0 1 0 0,-1-1-1 0 0,0 1 1 0 0,1-1 0 0 0,-1 1-1 0 0,0 0 1 0 0,1-1-1 0 0,-1 1 1 0 0,0-1-1 0 0,1 1 1 0 0,-1-1 0 0 0,1 1-1 0 0,-1-1 1 0 0,1 0-1 0 0,-1 1 1 0 0,1-1-1 0 0,-1 0 1 0 0,2 1-1 0 0,-1-1 0 0 0,0 1 0 0 0,1-1-1 0 0,-1 0 1 0 0,0 0 0 0 0,0 0-1 0 0,1 0 1 0 0,-1 0-1 0 0,0 0 1 0 0,0-1 0 0 0,1 1-1 0 0,-1 0 1 0 0,0-1-1 0 0,0 1 1 0 0,0-1 0 0 0,1 1-1 0 0,-1-1 1 0 0,0 1-1 0 0,0-1 1 0 0,0 0 0 0 0,0 0-1 0 0,0 1 1 0 0,0-1-1 0 0,0 0 1 0 0,-1 0 0 0 0,1 0-1 0 0,0 0 1 0 0,0 0 0 0 0,-1 0-1 0 0,1 0 1 0 0,0 0-1 0 0,-1-1 1 0 0,1 1 0 0 0,-1 0-1 0 0,1-2 1 0 0,3-6-11 0 0,-1-1 0 0 0,0 1 0 0 0,2-12 1 0 0,-4 16 1 0 0,24-95-147 0 0,15-78 9 0 0,-1-79-13 0 0,-16 116 117 0 0,42-207-58 0 0,-42 233 101 0 0,-2 5 11 0 0,-16 101 42 0 0,-5 22 129 0 0,-48 350 177 0 0,23 4 122 0 0,14-185-391 0 0,0 70-26 0 0,6-173-64 0 0,9 122 0 0 0,-3-163 0 0 0,-2-28 0 0 0,1 0 0 0 0,1 0 0 0 0,0 0 0 0 0,4 18 0 0 0,-5-28 1 0 0,0 0-1 0 0,0-1 0 0 0,0 1 0 0 0,0 0 0 0 0,0 0 0 0 0,0 0 0 0 0,1 0 0 0 0,-1 0 0 0 0,0-1 0 0 0,0 1 0 0 0,0 0 0 0 0,0 0 0 0 0,0 0 0 0 0,0 0 0 0 0,0 0 0 0 0,0 0 0 0 0,0-1 1 0 0,1 1-1 0 0,-1 0 0 0 0,0 0 0 0 0,0 0 0 0 0,0 0 0 0 0,0 0 0 0 0,0 0 0 0 0,1 0 0 0 0,-1 0 0 0 0,0 0 0 0 0,0 0 0 0 0,0 0 0 0 0,0 0 0 0 0,0 0 0 0 0,1 0 0 0 0,-1 0 0 0 0,0 0 1 0 0,0 0-1 0 0,0 0 0 0 0,0 0 0 0 0,1 0 0 0 0,-1 0 0 0 0,0 0 0 0 0,0 0 0 0 0,0 0 0 0 0,0 0 0 0 0,0 0 0 0 0,1 0 0 0 0,-1 0 0 0 0,0 0 0 0 0,0 0 0 0 0,0 0 0 0 0,0 0 0 0 0,0 1 1 0 0,0-1-1 0 0,1 0 0 0 0,-1 0 0 0 0,0 0 0 0 0,0 0 0 0 0,0 0 0 0 0,0 0 0 0 0,0 1 0 0 0,0-1 0 0 0,0 0 0 0 0,5-15-14 0 0,-4 15 10 0 0,42-170-477 0 0,28-217 0 0 0,-13 28 398 0 0,-13 90 30 0 0,-2 27 53 0 0,-36 189 5 0 0,22-129 50 0 0,-27 152 32 0 0,-2 22-5 0 0,2 24-60 0 0,-1 17 104 0 0,-2 1 0 0 0,-7 53-1 0 0,0-1 73 0 0,-7 168 204 0 0,-8 196-211 0 0,16-302-259 0 0,-3 144 80 0 0,10-252 0 0 0,-1 3 2 0 0,2 0 0 0 0,10 69-1 0 0,-5-82-13 0 0,-2-20-31 0 0,1-17-44 0 0,3-19-89 0 0,10-124-499 0 0,-10 69 358 0 0,17-229-111 0 0,10-79 326 0 0,-19 283 72 0 0,17-101-35 0 0,-2 93 53 0 0,-19 81 16 0 0,-9 27-7 0 0,-1 0-1 0 0,0 0 1 0 0,0 0 0 0 0,2-12-1 0 0,-3 10 14 0 0,0 0 0 0 0,1 0 0 0 0,-1 0 0 0 0,2 0 0 0 0,-1 1-1 0 0,1-1 1 0 0,5-8 0 0 0,-8 27 177 0 0,0-1 1 0 0,-1 1-1 0 0,-3 14 0 0 0,2 3-32 0 0,0 1-1 0 0,1-1 0 0 0,7 57 1 0 0,0 15 15 0 0,11 670 293 0 0,-17-640-448 0 0,-1-62-14 0 0,9 79 0 0 0,-7-137-13 0 0,10 121 16 0 0,-9-95 100 0 0,11 63 0 0 0,-5-41-216 0 0,-6-46 18 0 0,-1-6-205 0 0,0-15 70 0 0,1-3 239 0 0,29-307-759 0 0,-14 106 561 0 0,-1 22-25 0 0,5-54-90 0 0,56-215 544 0 0,-63 402-249 0 0,15-62-29 0 0,-2-8-226 0 0,-18 75 281 0 0,-2-10 266 0 0,-7 57-77 0 0,0 25-37 0 0,0-4-141 0 0,-2 118 338 0 0,4 147-24 0 0,1-241-343 0 0,24 337 128 0 0,-7-157-131 0 0,21 176 126 0 0,2-122-125 0 0,-41-260-8 0 0,-1-9-4 0 0,0 0 0 0 0,-1 0 0 0 0,1 0 0 0 0,1 0 0 0 0,-1 0 0 0 0,1 0 0 0 0,-1-1 0 0 0,1 1 0 0 0,0 0 0 0 0,0-1 0 0 0,5 6 0 0 0,-6-8-109 0 0,8-65-645 0 0,-14-84 49 0 0,-6-121 295 0 0,1-56 316 0 0,13 215 108 0 0,16-327-88 0 0,-1 325 76 0 0,-13 98 11 0 0,-5 45 255 0 0,1-9-143 0 0,6 108 278 0 0,0-20-211 0 0,16 435 397 0 0,13 61-359 0 0,7-241-71 0 0,-37-317-104 0 0,-2-31-60 0 0,-1-15-13 0 0,1-10-59 0 0,-4 8 60 0 0,1-8-19 0 0,-1 0 1 0 0,0 0-1 0 0,0 0 0 0 0,-1 0 1 0 0,0 0-1 0 0,-3-11 0 0 0,-2-23 2 0 0,-20-237-61 0 0,22 174 138 0 0,-3-36 0 0 0,3 88-99 0 0,3 0 0 0 0,2 0 0 0 0,9-65 0 0 0,-8 102 60 0 0,0 1 0 0 0,-1-29 0 0 0,-1 26 7 0 0,0 16 60 0 0,1 4-1 0 0,0-1-66 0 0,0 1-1 0 0,0 0 0 0 0,0 0 0 0 0,-1 0 0 0 0,1 0 0 0 0,0 0 0 0 0,-1 0 0 0 0,0 0 0 0 0,1 0 0 0 0,-1 0 0 0 0,0 0 0 0 0,0 4 1 0 0,-5 31-22 0 0,1-12 9 0 0,-13 485 102 0 0,17-20 325 0 0,0-477-380 0 0,-1 0-1 0 0,-3 21 1 0 0,-3-22-7 0 0,6-12-19 0 0,0 1-1 0 0,0-1 1 0 0,0 0 0 0 0,0 0-1 0 0,0 0 1 0 0,0 0 0 0 0,0 0-1 0 0,0 0 1 0 0,0 0 0 0 0,0 0-1 0 0,0 0 1 0 0,0 0-1 0 0,0-1 1 0 0,0 1 0 0 0,0 0-1 0 0,0-1 1 0 0,0 1 0 0 0,0-1-1 0 0,0 1 1 0 0,0-1 0 0 0,0 0-1 0 0,0 1 1 0 0,0-1-1 0 0,-1-1 1 0 0,-18-17 112 0 0,-11-35 96 0 0,-7-8-2 0 0,-64-58 266 0 0,87 106-444 0 0,-31-23 1 0 0,33 28-7 0 0,1 0 0 0 0,0-1 1 0 0,1 0-1 0 0,0-1 0 0 0,-14-18 0 0 0,11 6 8 0 0,7 12-19 0 0,0 0-1 0 0,0 1 0 0 0,-1 0 0 0 0,-11-10 1 0 0,4 6 6 0 0,0 0 0 0 0,-1 1 0 0 0,-1 1 0 0 0,0 0 0 0 0,-29-13 0 0 0,21 12 34 0 0,-1 2 0 0 0,-30-9 0 0 0,42 15 19 0 0,1-1 0 0 0,0 0 0 0 0,0 0 1 0 0,-23-17-1 0 0,26 17-47 0 0,1-1 0 0 0,-1 1 0 0 0,0 1 0 0 0,0 0 0 0 0,-1 1 0 0 0,1 0 0 0 0,-20-5 0 0 0,20 7-21 0 0,1-1-1 0 0,-1 0 0 0 0,1 0 1 0 0,0-1-1 0 0,0 0 0 0 0,0-1 1 0 0,0 0-1 0 0,1 0 0 0 0,-8-7 1 0 0,-31-17 18 0 0,13 11-1572 0 0,2-1 0 0 0,0-1-1 0 0,-37-31 1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3:32.67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 90 3224 0 0,'-1'3'17'0'0,"0"0"0"0"0,-1 0 0 0 0,1 1 0 0 0,0-1 0 0 0,1 0 0 0 0,-1 0-1 0 0,1 1 1 0 0,-1-1 0 0 0,1 0 0 0 0,0 1 0 0 0,0-1 0 0 0,0 0 0 0 0,1 1 0 0 0,-1-1 0 0 0,1 0 0 0 0,1 4 0 0 0,-1 0 91 0 0,0 0 1 0 0,0 1-1 0 0,0-1 0 0 0,-1 0 1 0 0,0 0-1 0 0,-2 13 0 0 0,0 12 441 0 0,13 265 2856 0 0,-3-55-1938 0 0,-4-141-966 0 0,28 467 1412 0 0,-16-351-1556 0 0,-14-202-314 0 0,-2-13-33 0 0,0 0-1 0 0,1 0 1 0 0,-1 0-1 0 0,1 1 1 0 0,-1-1-1 0 0,1 0 1 0 0,0 0 0 0 0,0 0-1 0 0,2 3 1 0 0,7 18 243 0 0,-4-5-161 0 0,-1-14-61 0 0,0-9-7 0 0,-3 2-23 0 0,-1 0 0 0 0,1 0 0 0 0,0 0 0 0 0,-1 0 0 0 0,0 0 0 0 0,1 0 0 0 0,-1-1 0 0 0,-1 1 0 0 0,1 0 0 0 0,0-1 0 0 0,-1 1 0 0 0,1 0 0 0 0,-1-1 0 0 0,0 1 0 0 0,-1-5 0 0 0,1-4-2 0 0,6-67-30 0 0,-2 18-61 0 0,-3-83 0 0 0,-12-122-85 0 0,1 81 177 0 0,1 67 0 0 0,-7-119 21 0 0,-5-148 22 0 0,21 356 43 0 0,1-1 0 0 0,2 1 0 0 0,0-1 0 0 0,10-31 0 0 0,-13 60-74 0 0,0 0 0 0 0,0 0 0 0 0,0 0 0 0 0,0 0 0 0 0,0 0 0 0 0,1 0 0 0 0,-1 1 0 0 0,0-1 0 0 0,1 0 0 0 0,-1 0 0 0 0,1 0 0 0 0,-1 0 0 0 0,1 0 0 0 0,0 0 0 0 0,-1 1 0 0 0,1-1 0 0 0,0 0 0 0 0,-1 0 0 0 0,1 1 0 0 0,0-1 0 0 0,0 1 0 0 0,0-1 0 0 0,0 0 0 0 0,-1 1 0 0 0,1 0 0 0 0,0-1 0 0 0,0 1 0 0 0,0-1 0 0 0,0 1 0 0 0,1 0 0 0 0,-2 0-11 0 0,1 0 1 0 0,-1 0-1 0 0,0-1 0 0 0,0 1 0 0 0,0 0 1 0 0,0 0-1 0 0,1 0 0 0 0,-1 0 0 0 0,0 0 0 0 0,0 0 1 0 0,0 0-1 0 0,0 0 0 0 0,0 0 0 0 0,1 0 0 0 0,-1 0 1 0 0,0 0-1 0 0,0 0 0 0 0,0 1 0 0 0,0-1 0 0 0,0 0 1 0 0,1 0-1 0 0,-1 0 0 0 0,0 0 0 0 0,0 0 1 0 0,0 0-1 0 0,0 0 0 0 0,0 0 0 0 0,1 0 0 0 0,-1 0 1 0 0,0 1-1 0 0,0-1 0 0 0,0 0 0 0 0,0 0 0 0 0,0 0 1 0 0,0 0-1 0 0,0 0 0 0 0,0 1 0 0 0,0-1 1 0 0,0 0-1 0 0,0 0 0 0 0,0 0 0 0 0,1 0 0 0 0,-1 1 1 0 0,4 5 24 0 0,0 1 0 0 0,0 0 0 0 0,0 0 0 0 0,-1 1 0 0 0,1-1 0 0 0,-2 1 1 0 0,1-1-1 0 0,-1 1 0 0 0,-1 0 0 0 0,1 0 0 0 0,-1 0 0 0 0,-1 0 0 0 0,1 0 0 0 0,-2 9 1 0 0,0 71 61 0 0,18 157 0 0 0,-8-154-72 0 0,74 525 370 0 0,-52-418-268 0 0,-25-153-65 0 0,2 0 0 0 0,2-1 1 0 0,27 77-1 0 0,-22-80-31 0 0,-11-28 5 0 0,1 1-1 0 0,1-1 0 0 0,12 23 1 0 0,-18-36-25 0 0,0 1 0 0 0,1 0 1 0 0,-1-1-1 0 0,0 1 0 0 0,0-1 0 0 0,1 1 0 0 0,-1-1 1 0 0,1 1-1 0 0,-1-1 0 0 0,0 1 0 0 0,1-1 0 0 0,-1 0 1 0 0,1 1-1 0 0,-1-1 0 0 0,1 1 0 0 0,-1-1 0 0 0,1 0 1 0 0,-1 0-1 0 0,1 1 0 0 0,-1-1 0 0 0,1 0 1 0 0,0 0-1 0 0,-1 0 0 0 0,1 1 0 0 0,-1-1 0 0 0,1 0 1 0 0,0 0-1 0 0,-1 0 0 0 0,2 0 0 0 0,-1-1 2 0 0,0 0-1 0 0,-1 1 0 0 0,1-1 1 0 0,0 0-1 0 0,-1 1 0 0 0,1-1 1 0 0,0 0-1 0 0,-1 0 0 0 0,1 0 1 0 0,-1 0-1 0 0,1 0 0 0 0,-1 0 1 0 0,0 0-1 0 0,1 1 0 0 0,-1-3 1 0 0,2-5 0 0 0,0 1 1 0 0,-1-1 0 0 0,1-13 0 0 0,-2-51-16 0 0,-6-305-130 0 0,3-26 141 0 0,5 219 0 0 0,5 23 0 0 0,-1 8 0 0 0,11-71-64 0 0,-15 208 64 0 0,-1 11 0 0 0,0 0 0 0 0,0 0 0 0 0,1 0 0 0 0,-1 0 0 0 0,4-7 0 0 0,7-20 0 0 0,-11 16 10 0 0,-1 23 1 0 0,1-1 0 0 0,0 0 0 0 0,1 0 0 0 0,-1 0-1 0 0,3 7 1 0 0,-1-5 0 0 0,0 0-1 0 0,-1 0 1 0 0,0 1-1 0 0,0 9 1 0 0,7 122-18 0 0,4 111 60 0 0,8 47 347 0 0,-1-52-158 0 0,-15-140-159 0 0,25 346 250 0 0,-21-346-294 0 0,-7-59-28 0 0,3 0 0 0 0,16 71 0 0 0,-14-101-11 0 0,-1-14 0 0 0,-1-11 0 0 0,-2 4-4 0 0,0 0 1 0 0,0 0 0 0 0,-1-1 0 0 0,0 1-1 0 0,0-1 1 0 0,0 0 0 0 0,0 1-1 0 0,-1-1 1 0 0,0 0 0 0 0,1-6 0 0 0,5-57-95 0 0,-7 62 85 0 0,13-380-279 0 0,-2 11 389 0 0,-2 137-278 0 0,1-35 16 0 0,9-66 165 0 0,-17 326 21 0 0,-1-1 0 0 0,2 1 0 0 0,3-15 0 0 0,5-23 71 0 0,-10 43-71 0 0,1-1 0 0 0,-1 1 1 0 0,2 0-1 0 0,-1 0 0 0 0,1 0 1 0 0,0 0-1 0 0,5-8 0 0 0,-5 18 22 0 0,0 2-46 0 0,-1 1 0 0 0,1 0 0 0 0,-1 0 1 0 0,0 0-1 0 0,0 0 0 0 0,0 0 0 0 0,0 8 1 0 0,7 45-49 0 0,-7-42 47 0 0,11 197 86 0 0,-8-88-6 0 0,44 615 511 0 0,-7-289-349 0 0,-38-422-198 0 0,2 0 0 0 0,0 0 0 0 0,12 29 0 0 0,-16-50-29 0 0,-2-8-10 0 0,0 0 0 0 0,0 0 0 0 0,1 0 0 0 0,-1 0 0 0 0,0 0 0 0 0,0 0 0 0 0,0 0 0 0 0,0 0 0 0 0,0 0 0 0 0,0 0 0 0 0,0 0 0 0 0,0 0 0 0 0,0 0 0 0 0,0 0 0 0 0,0 0-1 0 0,0 0 1 0 0,0 0 0 0 0,0 0 0 0 0,0 0 0 0 0,1 0 0 0 0,-1 0 0 0 0,0 0 0 0 0,0 0 0 0 0,0 0 0 0 0,0 0 0 0 0,0 0 0 0 0,0 0 0 0 0,0 0 0 0 0,0 0 0 0 0,0 0 0 0 0,0 0 0 0 0,0 0 0 0 0,0 0-1 0 0,0 0 1 0 0,0 0 0 0 0,0 0 0 0 0,0 0 0 0 0,0 0 0 0 0,0 0 0 0 0,0 1 0 0 0,0-1 0 0 0,0 0 0 0 0,0 0 0 0 0,4-6-4 0 0,-1 1-29 0 0,0 1 1 0 0,-1-1-1 0 0,0 0 0 0 0,0 0 1 0 0,0 0-1 0 0,-1 0 0 0 0,0 0 1 0 0,0 0-1 0 0,0 0 1 0 0,0-1-1 0 0,-1-5 0 0 0,0-13-84 0 0,-3-30 0 0 0,-1 1 46 0 0,-1-272-345 0 0,2 196 348 0 0,-2-33 38 0 0,-1-233 29 0 0,7 248 0 0 0,12-84 88 0 0,3 160-88 0 0,-13 59-2 0 0,1 11 0 0 0,1 9 15 0 0,-5-8-9 0 0,10 25 58 0 0,-2 0 1 0 0,-1 0-1 0 0,0 1 0 0 0,4 50 1 0 0,-5-36-52 0 0,20 166 119 0 0,-10-64 3 0 0,58 414 131 0 0,-45-349-264 0 0,31 189 0 0 0,-44-270 56 0 0,-12-85-18 0 0,1-1 0 0 0,3 0 0 0 0,15 52 0 0 0,-23-92-36 0 0,0 1-1 0 0,0-1 1 0 0,0 0-1 0 0,0 1 1 0 0,0-1-1 0 0,0 0 1 0 0,0 1-1 0 0,0-1 1 0 0,0 0-1 0 0,0 1 0 0 0,0-1 1 0 0,0 0-1 0 0,0 1 1 0 0,1-1-1 0 0,-1 0 1 0 0,0 0-1 0 0,0 1 1 0 0,0-1-1 0 0,0 0 1 0 0,1 0-1 0 0,-1 1 0 0 0,0-1 1 0 0,0 0-1 0 0,1 0 1 0 0,-1 1-1 0 0,0-1 1 0 0,0 0-1 0 0,1 0 1 0 0,-1 0-1 0 0,0 0 1 0 0,1 0-1 0 0,-1 1 0 0 0,0-1 1 0 0,1 0-1 0 0,-1 0 1 0 0,0 0-1 0 0,1 0 1 0 0,-1 0-1 0 0,0 0 1 0 0,1 0-1 0 0,-1 0 1 0 0,0 0-1 0 0,1 0 0 0 0,-1 0 1 0 0,0 0-1 0 0,1 0 1 0 0,-1-1-1 0 0,0 1 1 0 0,0 0-1 0 0,1 0 1 0 0,-1 0-1 0 0,0 0 0 0 0,1 0 1 0 0,-1-1-1 0 0,0 1 1 0 0,0 0-1 0 0,1 0 1 0 0,-1-1-1 0 0,0 1 1 0 0,0 0-1 0 0,0 0 1 0 0,1-1-1 0 0,-1 1 0 0 0,0 0 1 0 0,0 0-1 0 0,0-1 1 0 0,0 1-1 0 0,0 0 1 0 0,1-1-1 0 0,8-24-99 0 0,-6 4 35 0 0,-1 1-1 0 0,-1-1 0 0 0,-4-37 0 0 0,1-9-84 0 0,-9-237-21 0 0,1 67 98 0 0,-20-430-25 0 0,8 473 202 0 0,21 187-73 0 0,-6-14 411 0 0,8 25-316 0 0,7 28-109 0 0,-2 0-1 0 0,2 52 0 0 0,1 0-25 0 0,29 157 86 0 0,13 101 50 0 0,-2-35-1063 0 0,-31-214-155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1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5 5696 0 0,'-4'-4'4206'0'0,"6"16"-3607"0"0,3-1-439 0 0,-4-9-135 0 0,0-1 1 0 0,-1 0 0 0 0,1 1-1 0 0,0-1 1 0 0,-1 1 0 0 0,1 0-1 0 0,-1-1 1 0 0,1 1 0 0 0,-1-1-1 0 0,0 1 1 0 0,1 0 0 0 0,-1-1-1 0 0,0 1 1 0 0,0 0 0 0 0,0-1-1 0 0,-1 1 1 0 0,1 0 0 0 0,0-1-1 0 0,0 1 1 0 0,-2 2 0 0 0,1-1 10 0 0,1-1 0 0 0,-1 1 0 0 0,1-1 0 0 0,-1 1 0 0 0,1-1 0 0 0,0 1 1 0 0,0-1-1 0 0,0 1 0 0 0,1 0 0 0 0,-1-1 0 0 0,0 1 0 0 0,1-1 0 0 0,0 1 1 0 0,1 2-1 0 0,3 22 230 0 0,-7-2-60 0 0,1-21-175 0 0,1 1 1 0 0,-1-1-1 0 0,1 0 0 0 0,0 0 1 0 0,0 0-1 0 0,1 0 1 0 0,-1 0-1 0 0,1 0 0 0 0,1 6 1 0 0,1-4 22 0 0,-1 0 1 0 0,0 0-1 0 0,0 0 1 0 0,-1 0-1 0 0,1 0 1 0 0,-2 0-1 0 0,1 1 1 0 0,-1-1-1 0 0,0 11 1 0 0,0-9 28 0 0,1 1-1 0 0,0-1 1 0 0,1 1-1 0 0,-1-1 1 0 0,2 0 0 0 0,-1 0-1 0 0,5 9 1 0 0,9 34 313 0 0,-5 14-107 0 0,-6-33-131 0 0,1 1 1 0 0,16 47-1 0 0,-15-62-105 0 0,0-2 18 0 0,-2 1 0 0 0,0-1 0 0 0,6 32 1 0 0,-8-12 31 0 0,-2-21-46 0 0,1 1 1 0 0,0-1-1 0 0,6 20 1 0 0,12 17 85 0 0,-13-37-65 0 0,9 32 0 0 0,6 71 208 0 0,-2-49-124 0 0,25 113 221 0 0,-37-130-247 0 0,2-2 0 0 0,26 74 0 0 0,4 22 120 0 0,-1-3-8 0 0,-20-86-60 0 0,16 80 0 0 0,8 22 126 0 0,-13-54-172 0 0,-23-78-118 0 0,30 139 74 0 0,-35-156-97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1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1156 6448 0 0,'-4'-1'3984'0'0,"8"-1"-3823"0"0,0 0 1 0 0,-1 1-1 0 0,1-1 0 0 0,0 1 1 0 0,1 0-1 0 0,-1 0 1 0 0,0 0-1 0 0,6 1 0 0 0,22-6 1051 0 0,-9-1-485 0 0,44-20-1 0 0,5-3-83 0 0,-32 15-253 0 0,-1-2 1 0 0,52-32 0 0 0,9-4 30 0 0,126-47 1 0 0,119-13-260 0 0,10 35-52 0 0,-40 31-107 0 0,91-19-32 0 0,6-10 165 0 0,119-29 364 0 0,-314 51-422 0 0,-139 31-57 0 0,-24 9 19 0 0,-1-2 0 0 0,-1-3 0 0 0,56-28-1 0 0,-22 1 43 0 0,87-49-1261 0 0,-136 73-523 0 0,-1 3-3990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38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25 203 7136 0 0,'0'0'652'0'0,"-1"3"-540"0"0,-10 22-18 0 0,5-21 165 0 0,0-1 1160 0 0,5 21 1359 0 0,2-21-2352 0 0,-1-1-342 0 0,1 0 1 0 0,-1 0 0 0 0,1 0-1 0 0,-1 0 1 0 0,1 0 0 0 0,0 0 0 0 0,0 0-1 0 0,0 0 1 0 0,0 0 0 0 0,0 0-1 0 0,0 0 1 0 0,0 0 0 0 0,1-1-1 0 0,2 4 1 0 0,26 21 567 0 0,-18-17-389 0 0,4 7 46 0 0,12 8 298 0 0,-17-18-529 0 0,-6-2-46 0 0,0 0-1 0 0,1-1 0 0 0,-1 0 0 0 0,1 0 0 0 0,0-1 1 0 0,0 0-1 0 0,0 0 0 0 0,0 0 0 0 0,7 1 1 0 0,-10-3-18 0 0,0 0 0 0 0,0 1 1 0 0,0-1-1 0 0,-1 1 1 0 0,1 0-1 0 0,0 0 0 0 0,-1 0 1 0 0,1 0-1 0 0,3 1 0 0 0,-3-1-3 0 0,0 0 0 0 0,0 0-1 0 0,0-1 1 0 0,0 1-1 0 0,0-1 1 0 0,0 0 0 0 0,0 0-1 0 0,0 0 1 0 0,0 0-1 0 0,0-1 1 0 0,1 1 0 0 0,-1-1-1 0 0,0 0 1 0 0,0 1-1 0 0,4-4 1 0 0,16-1 90 0 0,-11 3 16 0 0,0-1 1 0 0,1 0-1 0 0,-2 0 0 0 0,1-1 1 0 0,18-9-1 0 0,51-35 457 0 0,-63 37-467 0 0,5-5 97 0 0,0-2-1 0 0,36-37 0 0 0,-39 34-155 0 0,-14 14-20 0 0,1-1 0 0 0,1 1 1 0 0,11-9-1 0 0,-6 5-36 0 0,-1 0-1 0 0,0-2 1 0 0,0 1-1 0 0,-2-2 1 0 0,1 1-1 0 0,-2-1 1 0 0,10-19-1 0 0,-17 29-22 0 0,10-19-927 0 0,-4 0-340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2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1293 3224 0 0,'2'-9'501'0'0,"14"-17"2919"0"0,-13 20-3004 0 0,1 0 0 0 0,-1 0 0 0 0,1 0 0 0 0,1 0 0 0 0,-1 0-1 0 0,1 1 1 0 0,0 0 0 0 0,0 0 0 0 0,7-5 0 0 0,17-10 309 0 0,-19 13-438 0 0,0 0 0 0 0,0 0 0 0 0,1 1 0 0 0,22-9 0 0 0,-14 9 8 0 0,-1 0-58 0 0,1 0 0 0 0,27-3 0 0 0,129-19 277 0 0,-114 16-240 0 0,-1-4 0 0 0,87-33 0 0 0,61-17-274 0 0,-108 42-10 0 0,2-1 164 0 0,121-14 0 0 0,-141 29-96 0 0,43-3-52 0 0,134-12-92 0 0,-191 18 150 0 0,129-20-50 0 0,-56 3-14 0 0,-64 9 0 0 0,209-51-81 0 0,-202 44 92 0 0,392-118 474 0 0,-29 19-301 0 0,-387 106-168 0 0,40-9 58 0 0,135-37 140 0 0,-141 31-182 0 0,112-54 0 0 0,-154 59-952 0 0,-2-1 0 0 0,85-61-1 0 0,-105 61-4333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3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1 287 5984 0 0,'19'0'640'0'0,"-10"0"-593"0"0,10 0 675 0 0,1 0 0 0 0,-1-1-1 0 0,0-1 1 0 0,0-1-1 0 0,21-5 1 0 0,7-5-76 0 0,-28 9-407 0 0,-1-2 0 0 0,31-11 0 0 0,101-45 360 0 0,-47 21-384 0 0,-56 18-179 0 0,14-6 16 0 0,-32 18-23 0 0,0 0 97 0 0,0 0 0 0 0,1 2 0 0 0,59-9 1 0 0,-54 9-87 0 0,-30 7-80 0 0,0 0 0 0 0,0 1-1 0 0,0 0 1 0 0,0 0 0 0 0,7 0-1 0 0,-9 1 899 0 0,8 150-394 0 0,-9-127-449 0 0,0 0 0 0 0,2 0 1 0 0,11 36-1 0 0,-1-3 4 0 0,20 90-19 0 0,-25-88 44 0 0,3 0 0 0 0,23 70 1 0 0,45 145 402 0 0,-22-68-19 0 0,20 46 119 0 0,8 58-20 0 0,-50-166-356 0 0,0 0-68 0 0,44 149-794 0 0,-63-244-3368 0 0,-5-10-1363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4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876 168 8608 0 0,'-2'-1'396'0'0,"-13"-5"-295"0"0,0 1 0 0 0,-1 0 0 0 0,0 1 0 0 0,0 0 0 0 0,0 2 0 0 0,0 0 0 0 0,0 0 0 0 0,-32 3 0 0 0,4 4 417 0 0,0 2 1 0 0,0 2-1 0 0,0 2 1 0 0,1 2-1 0 0,-77 34 1 0 0,107-41-308 0 0,-8 3 161 0 0,-28 18 0 0 0,42-23-294 0 0,1 0-1 0 0,0 1 1 0 0,1 0 0 0 0,-1 0-1 0 0,1 0 1 0 0,0 1 0 0 0,0-1 0 0 0,-7 12-1 0 0,5-6 33 0 0,-1 0 0 0 0,-1-1 0 0 0,-12 12-1 0 0,10-11-28 0 0,1 1-1 0 0,-12 16 0 0 0,-12 28 273 0 0,-28 64 0 0 0,56-107-296 0 0,1 0 0 0 0,0 1 0 0 0,1 0 0 0 0,1 0 0 0 0,-2 16 0 0 0,-2 71 79 0 0,6-60-95 0 0,1-23-31 0 0,2 1 0 0 0,0-1 0 0 0,1 0-1 0 0,1 0 1 0 0,0 0 0 0 0,2-1-1 0 0,11 27 1 0 0,-7-17-8 0 0,4 6-2 0 0,1-1 0 0 0,2-1 0 0 0,22 30 0 0 0,18 35 0 0 0,-43-72 0 0 0,0 0 0 0 0,2-1 0 0 0,0-1 0 0 0,2 0 0 0 0,21 20 0 0 0,-1-2 0 0 0,-17-18 0 0 0,0-1 0 0 0,33 27 0 0 0,-19-24 0 0 0,1-1 0 0 0,41 20 0 0 0,-57-33 0 0 0,1-2 0 0 0,0 0 0 0 0,0-1 0 0 0,1-1 0 0 0,41 6 0 0 0,-32-9 22 0 0,-1-2 0 0 0,1-1-1 0 0,-1-1 1 0 0,53-9-1 0 0,-65 6-7 0 0,0 0-1 0 0,1-2 0 0 0,-2 1 0 0 0,1-2 0 0 0,-1-1 1 0 0,0 0-1 0 0,0-1 0 0 0,-1 0 0 0 0,18-15 0 0 0,-3-1 22 0 0,-1-2-1 0 0,-1-1 0 0 0,-1-1 0 0 0,-1-1 0 0 0,-2-1 0 0 0,-1-2 0 0 0,-2 0 0 0 0,28-56 0 0 0,-35 56 17 0 0,1 1 18 0 0,-2 0 1 0 0,-1 0-1 0 0,-2-2 0 0 0,12-52 0 0 0,-15 29 94 0 0,1-80 0 0 0,-9 109-99 0 0,-1-1 1 0 0,-2 1-1 0 0,-1 0 1 0 0,-14-51-1 0 0,2 24 20 0 0,4 9 1 0 0,-2 2 0 0 0,-3-1 0 0 0,-25-50 0 0 0,11 35 6 0 0,21 39-61 0 0,-1 0 0 0 0,0 0 0 0 0,-2 2 0 0 0,-20-27-1 0 0,-93-76-37 0 0,115 109-382 0 0,-1 1-1 0 0,-1 1 0 0 0,-19-14 1 0 0,-10 4-5847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6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2728 5984 0 0,'0'0'1214'0'0,"-17"4"1810"0"0,18-7-2844 0 0,0-1 0 0 0,0 1 0 0 0,0-1 0 0 0,0 1-1 0 0,0-1 1 0 0,-1 1 0 0 0,0-1 0 0 0,0 1 0 0 0,0-1-1 0 0,0 0 1 0 0,-1-5 0 0 0,1-14 173 0 0,1 8-145 0 0,0 1 1 0 0,0-1 0 0 0,-1 1-1 0 0,-4-24 1 0 0,3 27-121 0 0,0 0 1 0 0,1 0 0 0 0,1 0 0 0 0,0 0 0 0 0,2-12 0 0 0,-1 11-41 0 0,0 1 1 0 0,-1-1-1 0 0,-1 1 1 0 0,0-1-1 0 0,-2-12 1 0 0,-1-10 134 0 0,1-56 0 0 0,3 58-44 0 0,-2-1 1 0 0,-6-42 0 0 0,2 44-10 0 0,3 0-1 0 0,0-1 1 0 0,4-45 0 0 0,-1 53-41 0 0,-4-29 1 0 0,1 32-66 0 0,1 1-1 0 0,3-40 1 0 0,9-20 25 0 0,7-62 58 0 0,-10 41 30 0 0,31-141-1 0 0,-24 161-157 0 0,-10 46 1 0 0,2 1 1 0 0,16-50-1 0 0,43-105 20 0 0,-13 56 0 0 0,-4 13 0 0 0,-37 84 0 0 0,1 1 0 0 0,2 0 0 0 0,1 1 0 0 0,2 1 0 0 0,30-42 0 0 0,-37 58 0 0 0,16-34 0 0 0,-21 38 0 0 0,0 1 0 0 0,1 0 0 0 0,0 0 0 0 0,1 1 0 0 0,17-19 0 0 0,-4 8 0 0 0,-11 12 0 0 0,0-1 0 0 0,0 2 0 0 0,1-1 0 0 0,1 2 0 0 0,-1-1 0 0 0,1 1 0 0 0,14-6 0 0 0,-4 6 7 0 0,-10 3 5 0 0,1 1-1 0 0,-1-2 1 0 0,12-7 0 0 0,-22 12-10 0 0,1 0-1 0 0,0 0 1 0 0,-1 0 0 0 0,1 0-1 0 0,0 0 1 0 0,0 1 0 0 0,0-1 0 0 0,0 1-1 0 0,0 0 1 0 0,0 0 0 0 0,0 0 0 0 0,-1 0-1 0 0,6 1 1 0 0,37 11 89 0 0,-40-11-78 0 0,-1 1-7 0 0,1 0 1 0 0,-1 1-1 0 0,0-1 1 0 0,0 1-1 0 0,0 0 1 0 0,0 0-1 0 0,0 1 1 0 0,-1-1-1 0 0,6 7 1 0 0,13 11 29 0 0,-13-12-21 0 0,1 1-1 0 0,-1 0 1 0 0,15 22 0 0 0,2 2 33 0 0,-19-25-37 0 0,-1 1 0 0 0,0-1 0 0 0,-1 1 0 0 0,0 0 0 0 0,0 0 0 0 0,4 15 0 0 0,12 24 40 0 0,-15-36-47 0 0,1 0 7 0 0,0 0 0 0 0,-1 1 0 0 0,-1 0 0 0 0,0 0 0 0 0,5 27 0 0 0,-4 1 16 0 0,-2-8 40 0 0,2-1 0 0 0,14 50 0 0 0,-11-52 15 0 0,6 45 0 0 0,-2-8 50 0 0,-4-24 13 0 0,4 80-1 0 0,-9-77-65 0 0,1-8 10 0 0,11 39 0 0 0,-9-45-24 0 0,0 2 0 0 0,1 37 1 0 0,-7-14-12 0 0,-2-30-17 0 0,6 41 0 0 0,7 8 20 0 0,9 100 176 0 0,-2 67-57 0 0,-15-121-180 0 0,-1-10 27 0 0,-2-99-11 0 0,1 13 46 0 0,1 0 1 0 0,9 35 0 0 0,-10-58-49 0 0,-1 0 0 0 0,0 0-1 0 0,1 0 1 0 0,-1 0 0 0 0,-1 0-1 0 0,1 1 1 0 0,-1-1 0 0 0,1 0 0 0 0,-1 0-1 0 0,-1 1 1 0 0,1-1 0 0 0,0 0 0 0 0,-1 0-1 0 0,0 0 1 0 0,0 1 0 0 0,-3 6-1 0 0,-2 22-45 0 0,6-30-68 0 0,0 0 0 0 0,-1 0-1 0 0,1 0 1 0 0,-1 0 0 0 0,1 1-1 0 0,-1-1 1 0 0,0 0 0 0 0,0 0 0 0 0,-1 0-1 0 0,1 0 1 0 0,0-1 0 0 0,-3 5-1 0 0,-7 4-1275 0 0,9 6-67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6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1 358 7224 0 0,'0'0'546'0'0,"2"3"-375"0"0,1-1-146 0 0,2 3-24 0 0,2 20 94 0 0,-6-22 349 0 0,2-1 132 0 0,1 3-397 0 0,-1-1-1 0 0,1 1 0 0 0,-1 0 0 0 0,0 0 0 0 0,0 0 1 0 0,0 0-1 0 0,-1 1 0 0 0,0-1 0 0 0,0 1 0 0 0,0 0 0 0 0,1 10 1 0 0,1-4 155 0 0,-1 0 0 0 0,9 20 1 0 0,-6-19-3 0 0,0 1 0 0 0,5 26 0 0 0,-7-25-28 0 0,1 1 0 0 0,10 21 1 0 0,-2-5 224 0 0,-1 0 0 0 0,14 55-1 0 0,8 24 304 0 0,-25-86-623 0 0,-5-13-92 0 0,1 0 0 0 0,0-1-1 0 0,0 1 1 0 0,10 13-1 0 0,3 12 126 0 0,-14-29-182 0 0,-1 1-1 0 0,1-1 1 0 0,8 12-1 0 0,-3-7-1 0 0,-6-8 16 0 0,0 0-1 0 0,1 0 1 0 0,-1 0-1 0 0,8 6 1 0 0,-9-9-60 0 0,0-1 1 0 0,-1 1-1 0 0,1 0 1 0 0,0 0 0 0 0,0 0-1 0 0,-1 0 1 0 0,1 0-1 0 0,-1 0 1 0 0,0 0-1 0 0,1 1 1 0 0,0 3-1 0 0,-1-3 74 0 0,2-2 0 0 0,-2-1-69 0 0,1 0-1 0 0,-1 0 0 0 0,0 0 1 0 0,1 0-1 0 0,-1 0 0 0 0,0-1 1 0 0,1 1-1 0 0,-1 0 0 0 0,0-1 1 0 0,1 1-1 0 0,-1-1 0 0 0,0 1 1 0 0,0-1-1 0 0,0 0 0 0 0,0 1 1 0 0,0-1-1 0 0,0 0 0 0 0,0 0 1 0 0,0 0-1 0 0,0 0 0 0 0,0 0 1 0 0,0 0-1 0 0,0 0 0 0 0,0 0 1 0 0,-1 0-1 0 0,1-1 0 0 0,-1 1 0 0 0,2-2 1 0 0,12-16-87 0 0,-2-1 57 0 0,-12 19 18 0 0,1 0 1 0 0,-1 0-1 0 0,0 0 0 0 0,1 0 1 0 0,-1 0-1 0 0,1 0 0 0 0,-1 0 0 0 0,1 0 1 0 0,0 0-1 0 0,-1 0 0 0 0,1 0 0 0 0,0 1 1 0 0,0-1-1 0 0,0 0 0 0 0,-1 0 0 0 0,1 1 1 0 0,0-1-1 0 0,0 0 0 0 0,0 1 0 0 0,0-1 1 0 0,0 1-1 0 0,0-1 0 0 0,0 1 0 0 0,1 0 1 0 0,-1-1-1 0 0,0 1 0 0 0,1 0 0 0 0,2-2 2 0 0,0 1 0 0 0,-1-1-1 0 0,1 1 1 0 0,-1-1-1 0 0,1 0 1 0 0,-1 0 0 0 0,0-1-1 0 0,0 1 1 0 0,0-1 0 0 0,0 0-1 0 0,2-3 1 0 0,14-11-22 0 0,-3 4-2 0 0,-1-1 1 0 0,0-1-1 0 0,-2 0 0 0 0,1-1 1 0 0,-2 0-1 0 0,19-32 0 0 0,-2 3-13 0 0,-16 25 45 0 0,11-26 0 0 0,-14 25-2 0 0,18-27 0 0 0,20-22-20 0 0,132-170 370 0 0,-82 113-88 0 0,-86 110-314 0 0,2 0-42 0 0,0 2-1 0 0,30-28 0 0 0,-25 27 63 0 0,28-33 0 0 0,-35 35 71 0 0,1 2 0 0 0,1-1-1 0 0,-1 2 1 0 0,2 0 0 0 0,18-11 0 0 0,20-15-417 0 0,-49 34 197 0 0,-1 1-1 0 0,1 0 0 0 0,0 0 1 0 0,1 0-1 0 0,-1 1 1 0 0,0-1-1 0 0,0 1 1 0 0,1 0-1 0 0,4 0 1 0 0,11-4-1503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7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0 855 5984 0 0,'0'0'464'0'0,"2"2"-198"0"0,-2-2-256 0 0,26 34 3403 0 0,-24-31-3271 0 0,0 0 0 0 0,0 0 0 0 0,-1 1 0 0 0,1-1 0 0 0,-1 0 0 0 0,0 1 0 0 0,0-1 0 0 0,0 1 1 0 0,0-1-1 0 0,0 6 0 0 0,0-1 187 0 0,0 0 0 0 0,0 1 0 0 0,1-1 0 0 0,4 12 0 0 0,2 7 372 0 0,-7-23-591 0 0,0 0 1 0 0,1 0-1 0 0,-1-1 0 0 0,1 1 0 0 0,0 0 0 0 0,3 4 0 0 0,-3-6-47 0 0,0 1-1 0 0,-1-1 0 0 0,0 0 0 0 0,1 1 0 0 0,-1-1 0 0 0,0 1 1 0 0,0 0-1 0 0,0-1 0 0 0,-1 1 0 0 0,1 0 0 0 0,0 3 1 0 0,-1-4 1 0 0,0 1 0 0 0,1-1 1 0 0,-1 0-1 0 0,1 0 1 0 0,0 0-1 0 0,0 0 0 0 0,0 0 1 0 0,0 0-1 0 0,0 0 1 0 0,2 2-1 0 0,-1 0 91 0 0,-1-1 369 0 0,2 0-268 0 0,27 19 155 0 0,-27-21-150 0 0,15-1-6 0 0,-16 1-233 0 0,1-1 0 0 0,-1 0 0 0 0,1 0 0 0 0,0-1 0 0 0,-1 1 0 0 0,1-1 0 0 0,-1 1 0 0 0,1-1 0 0 0,-1 0 1 0 0,0 0-1 0 0,1 0 0 0 0,-1 0 0 0 0,3-1 0 0 0,-2-1-8 0 0,0 0 1 0 0,-1 0 0 0 0,1 0-1 0 0,-1-1 1 0 0,1 1-1 0 0,-1-1 1 0 0,0 1-1 0 0,1-5 1 0 0,29-66 166 0 0,4-8 87 0 0,0 17-149 0 0,62-87 0 0 0,-49 80-109 0 0,-29 40 17 0 0,37-45 0 0 0,-33 46-116 0 0,42-68 1 0 0,-63 94 77 0 0,23-33 32 0 0,38-43 1 0 0,0 2 181 0 0,27-63 5 0 0,-88 137-199 0 0,0 1-1 0 0,0-1 0 0 0,0 1 0 0 0,0-1 1 0 0,1 1-1 0 0,0 0 0 0 0,0 0 0 0 0,0 0 0 0 0,1 1 1 0 0,-1 0-1 0 0,9-5 0 0 0,-1-3-570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7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42 455 2760 0 0,'0'-2'1388'0'0,"-5"-14"402"0"0,4 14-1634 0 0,0 1 0 0 0,1-1 0 0 0,-1 0 0 0 0,1 1 0 0 0,-1-1 0 0 0,1 0-1 0 0,-1 1 1 0 0,1-1 0 0 0,0 0 0 0 0,0 1 0 0 0,0-1 0 0 0,0-2 0 0 0,2-38 2119 0 0,-3 35-1915 0 0,1-1 0 0 0,0 1 0 0 0,1-1 0 0 0,0 1 0 0 0,0-1 0 0 0,1 1 0 0 0,2-8 0 0 0,6-14 521 0 0,-6 17-573 0 0,0 0 0 0 0,1 0 1 0 0,0 0-1 0 0,10-16 0 0 0,-3 7 61 0 0,-9 16-259 0 0,0-1 1 0 0,1 1 0 0 0,-1-1-1 0 0,1 1 1 0 0,0 0-1 0 0,5-4 1 0 0,67-68 1064 0 0,-30 29-936 0 0,-46 47-214 0 0,1 0 0 0 0,-1 0 0 0 0,1 1-1 0 0,-1-1 1 0 0,1 0 0 0 0,0 1-1 0 0,0-1 1 0 0,-1 0 0 0 0,1 1 0 0 0,0-1-1 0 0,0 1 1 0 0,0-1 0 0 0,0 1-1 0 0,-1 0 1 0 0,1-1 0 0 0,0 1 0 0 0,0 0-1 0 0,0-1 1 0 0,0 1 0 0 0,0 0-1 0 0,0 0 1 0 0,0 0 0 0 0,0 0 0 0 0,0 0-1 0 0,0 0 1 0 0,2 1 0 0 0,-2-1-16 0 0,0 1 1 0 0,-1 0 0 0 0,1 0-1 0 0,0 0 1 0 0,0 0 0 0 0,0 0-1 0 0,-1 0 1 0 0,1 0 0 0 0,0 0-1 0 0,-1 0 1 0 0,1 0-1 0 0,-1 1 1 0 0,0-1 0 0 0,1 0-1 0 0,-1 0 1 0 0,0 1 0 0 0,1 0-1 0 0,0 7-3 0 0,0 1-1 0 0,-1-1 1 0 0,-1 19-1 0 0,-4-3 115 0 0,0-1-1 0 0,-2 1 1 0 0,-1-1 0 0 0,0 0 0 0 0,-2-1-1 0 0,-1 0 1 0 0,-1-1 0 0 0,-18 27-1 0 0,6-10-59 0 0,16-25-28 0 0,-1 0 1 0 0,0-1-1 0 0,-18 20 1 0 0,23-29-25 0 0,1-1 0 0 0,-1 0 1 0 0,0 0-1 0 0,0 0 0 0 0,0-1 1 0 0,0 1-1 0 0,0-1 0 0 0,0 0 0 0 0,-1 0 1 0 0,1-1-1 0 0,-1 1 0 0 0,1-1 1 0 0,-1 0-1 0 0,0 0 0 0 0,1 0 1 0 0,-9-1-1 0 0,12 0 21 0 0,0-2-82 0 0,0-1 47 0 0,0 1 0 0 0,1-1 0 0 0,-1 0 0 0 0,1 1 0 0 0,0-1 0 0 0,0 0 0 0 0,0 0 0 0 0,0 1 0 0 0,0-1 0 0 0,1 0 0 0 0,-1 1 0 0 0,1-1 0 0 0,0 0 0 0 0,0 1 0 0 0,-1-1 0 0 0,2 1 0 0 0,1-5 0 0 0,31-48-31 0 0,-25 41 43 0 0,58-66-86 0 0,-53 63 89 0 0,0 1 0 0 0,1 0-1 0 0,1 1 1 0 0,0 0 0 0 0,22-14-1 0 0,0 9 10 0 0,-28 43 140 0 0,-10-17-138 0 0,0-1 0 0 0,-1 0-1 0 0,0 1 1 0 0,0-1 0 0 0,0 0-1 0 0,0 0 1 0 0,-1 0-1 0 0,0 0 1 0 0,0 0 0 0 0,0 0-1 0 0,-4 4 1 0 0,0 6 38 0 0,0-3-9 0 0,-13 35 48 0 0,-3-1 0 0 0,-1-1 0 0 0,-2-1 0 0 0,-33 42 0 0 0,40-62-89 0 0,13-17-10 0 0,0 0 0 0 0,0-1-1 0 0,-1 1 1 0 0,-10 8 0 0 0,13-13-15 0 0,-1 1 1 0 0,1-1-1 0 0,0-1 1 0 0,-1 1-1 0 0,1 0 1 0 0,-1-1-1 0 0,0 0 1 0 0,0 0-1 0 0,1 0 1 0 0,-1 0-1 0 0,0-1 1 0 0,0 0-1 0 0,-6 1 1 0 0,9-1-41 0 0,0-1 1 0 0,1 1 0 0 0,-1 0-1 0 0,0 0 1 0 0,1 0-1 0 0,-1 0 1 0 0,0-1 0 0 0,1 1-1 0 0,-1 0 1 0 0,0-1 0 0 0,1 1-1 0 0,-1 0 1 0 0,0-1-1 0 0,1 1 1 0 0,-1-1 0 0 0,1 1-1 0 0,-1-1 1 0 0,1 1-1 0 0,-1-1 1 0 0,1 1 0 0 0,0-1-1 0 0,-1 0 1 0 0,1 1 0 0 0,0-1-1 0 0,-1 0 1 0 0,1 1-1 0 0,0-1 1 0 0,0 0 0 0 0,-1 1-1 0 0,1-1 1 0 0,0-1 0 0 0,0-24-2384 0 0,5 3-3761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28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96 332 6912 0 0,'-3'3'70'0'0,"-1"-1"0"0"0,1 0 1 0 0,-1 0-1 0 0,0 0 0 0 0,0 0 0 0 0,1 0 1 0 0,-1-1-1 0 0,0 0 0 0 0,-1 0 1 0 0,1 0-1 0 0,0 0 0 0 0,0-1 0 0 0,0 1 1 0 0,-6-1-1 0 0,-22-3 6118 0 0,38-7-5094 0 0,10-8-410 0 0,-8 9-392 0 0,-1 1 0 0 0,11-18-1 0 0,-15 22-220 0 0,0 0 0 0 0,0-1 0 0 0,0 1 0 0 0,1 1 0 0 0,0-1-1 0 0,0 0 1 0 0,6-3 0 0 0,23-23 274 0 0,62-69 713 0 0,-88 91-1001 0 0,1 1 0 0 0,0 0 0 0 0,0 0 0 0 0,0 1 0 0 0,1 0-1 0 0,14-7 1 0 0,22-21 199 0 0,-36 29-234 0 0,0 1-1 0 0,0 1 0 0 0,1-1 0 0 0,-1 2 0 0 0,1-1 0 0 0,-1 1 0 0 0,14 0 0 0 0,71 0 119 0 0,-48 3-49 0 0,-39-1-77 0 0,0 0-1 0 0,-1 1 0 0 0,1 0 0 0 0,0 0 0 0 0,-1 0 0 0 0,8 3 0 0 0,-13-2 6 0 0,0-1 0 0 0,1 1 0 0 0,-1-1 0 0 0,0 1 0 0 0,0-1 0 0 0,0 1 0 0 0,-1 0 0 0 0,1-1 0 0 0,0 1 0 0 0,-1 0 0 0 0,1 2 0 0 0,1 1 37 0 0,-1-3-41 0 0,0-1 0 0 0,-1 0 0 0 0,1 0 0 0 0,-1 1 0 0 0,0-1 0 0 0,1 1 0 0 0,-1-1 0 0 0,0 0 0 0 0,0 1 0 0 0,0-1 0 0 0,1 1 0 0 0,-2-1 0 0 0,1 0 0 0 0,0 1 0 0 0,0-1 0 0 0,0 1 0 0 0,-1-1 0 0 0,1 0 0 0 0,-1 3 1 0 0,-16 25 379 0 0,7-14-147 0 0,7-11-183 0 0,0 1-1 0 0,0-1 0 0 0,-1 0 0 0 0,1 0 0 0 0,-1-1 1 0 0,0 1-1 0 0,-7 4 0 0 0,-14 14 256 0 0,-94 103 782 0 0,101-104-971 0 0,13-14-99 0 0,0 0 1 0 0,0-1-1 0 0,-1 0 1 0 0,0 0 0 0 0,0-1-1 0 0,-11 8 1 0 0,-1-2 50 0 0,-1 0 0 0 0,0-1 0 0 0,-24 9 0 0 0,37-16-66 0 0,0-1 1 0 0,0-1 0 0 0,0 1 0 0 0,0-1 0 0 0,-1 0 0 0 0,1-1 0 0 0,-1 1-1 0 0,1-1 1 0 0,0 0 0 0 0,-1-1 0 0 0,1 0 0 0 0,0 0 0 0 0,-1 0 0 0 0,1-1-1 0 0,-8-2 1 0 0,11 3-18 0 0,0 0 0 0 0,0 0 0 0 0,0 0 0 0 0,1-1 0 0 0,-1 1 0 0 0,0-1 0 0 0,0 1 0 0 0,1-1 0 0 0,-1 0 0 0 0,1 0 0 0 0,0 0 0 0 0,-1 0 0 0 0,1-1 0 0 0,0 1 0 0 0,0-1 0 0 0,1 1 0 0 0,-1-1 0 0 0,0 0 0 0 0,1 1 0 0 0,0-1 0 0 0,-1 0 0 0 0,1 0 0 0 0,0 0 0 0 0,1 0 0 0 0,-2-4 0 0 0,1 1-12 0 0,-1 1-1 0 0,1-1 1 0 0,0 0-1 0 0,1 1 1 0 0,-1-1-1 0 0,1 0 1 0 0,0 1-1 0 0,1-1 1 0 0,-1 0-1 0 0,1 1 1 0 0,1-1-1 0 0,1-7 1 0 0,0 4 2 0 0,-1 1 0 0 0,1-1 0 0 0,1 1 0 0 0,0 0 0 0 0,0 0 0 0 0,0 1 0 0 0,1-1 0 0 0,0 1 0 0 0,1 0 0 0 0,-1 0 0 0 0,1 1 0 0 0,9-8 0 0 0,23-20-2255 0 0,-14 23-5497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0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1060 157 5984 0 0,'0'0'464'0'0,"-7"-8"-288"0"0,-39-34 1486 0 0,38 34-1165 0 0,0 0 0 0 0,0 0 0 0 0,-1 0 1 0 0,0 1-1 0 0,-1 0 0 0 0,1 1 0 0 0,-1 0 0 0 0,-11-4 0 0 0,-10-2 373 0 0,22 7-575 0 0,-1 1 0 0 0,0 1 0 0 0,0 0 0 0 0,0 0 0 0 0,0 1 0 0 0,-15-1 1 0 0,4 1 76 0 0,0 1 1 0 0,0 1 0 0 0,0 1-1 0 0,0 0 1 0 0,1 2 0 0 0,-1 0 0 0 0,1 2-1 0 0,-32 10 1 0 0,-3 8 108 0 0,-38 18 7 0 0,82-35-470 0 0,0 1-1 0 0,0 0 1 0 0,0 1 0 0 0,1 0-1 0 0,-16 16 1 0 0,-46 56 117 0 0,-33 34 28 0 0,85-90-163 0 0,0 1 0 0 0,1 0 0 0 0,2 1 0 0 0,-25 50 0 0 0,31-53 0 0 0,2 1 0 0 0,0 0 0 0 0,2 0 0 0 0,-7 37 0 0 0,9-25 0 0 0,3 1 0 0 0,0 0 0 0 0,2-1 0 0 0,10 66 0 0 0,-3-59 0 0 0,16 56 0 0 0,-12-59 0 0 0,0-6 0 0 0,1 0 0 0 0,2-1 0 0 0,1 0 0 0 0,1-1 0 0 0,2-1 0 0 0,40 53 0 0 0,-45-69 0 0 0,0-1 0 0 0,1 0 0 0 0,1-1 0 0 0,0 0 0 0 0,1-1 0 0 0,0-1 0 0 0,28 14 0 0 0,-10-7 0 0 0,2-2 0 0 0,0-2 0 0 0,1-1 0 0 0,57 12 0 0 0,-71-22 0 0 0,-1 0 0 0 0,44 0 0 0 0,-26-2 0 0 0,-18-1 16 0 0,1-1 0 0 0,-1-1 0 0 0,0-1 0 0 0,1-1 0 0 0,-1-1 0 0 0,-1-1 0 0 0,1-1 0 0 0,32-15 0 0 0,1-5 56 0 0,99-67 0 0 0,-138 83-56 0 0,0-1 0 0 0,-1 0-1 0 0,-1-1 1 0 0,0-1-1 0 0,-1 0 1 0 0,-1 0 0 0 0,0-2-1 0 0,-1 1 1 0 0,13-24-1 0 0,-8 9 21 0 0,-1 0-1 0 0,-1-1 0 0 0,-2 0 0 0 0,9-38 1 0 0,-15 46-19 0 0,-2 0 1 0 0,-1 0-1 0 0,-1 0 1 0 0,-1-1 0 0 0,-1 1-1 0 0,0 0 1 0 0,-5-25 0 0 0,0 23 31 0 0,-1-1 0 0 0,0 1 0 0 0,-2 0 0 0 0,-1 1 1 0 0,-1 0-1 0 0,-1 0 0 0 0,-24-38 0 0 0,-58-100-97 0 0,36 59-140 0 0,-11-20-997 0 0,31 38-2041 0 0,19 50-3041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2096 9672 0 0,'0'0'874'0'0,"-1"-3"-718"0"0,1 2-160 0 0,-4-7 118 0 0,1-1 0 0 0,1 0 1 0 0,-1 1-1 0 0,2-1 0 0 0,-3-16 1 0 0,-2-73 1198 0 0,2 65-566 0 0,2-59 1 0 0,25-127 1259 0 0,-5 61-1184 0 0,20-182-302 0 0,-27 271-465 0 0,26-92 0 0 0,33-66 24 0 0,-35 137-80 0 0,4 0 0 0 0,51-85 0 0 0,-89 173 0 0 0,15-28 24 0 0,2 0 0 0 0,2 2 0 0 0,23-28 0 0 0,-30 41-10 0 0,1 0 0 0 0,0 1 0 0 0,1 1-1 0 0,1 0 1 0 0,0 1 0 0 0,27-14-1 0 0,-38 23-2 0 0,1 0 0 0 0,-1 1-1 0 0,0 0 1 0 0,1 0 0 0 0,-1 1-1 0 0,1-1 1 0 0,0 1 0 0 0,8 0-1 0 0,-11 1-4 0 0,-1 0-1 0 0,1 0 0 0 0,0 0 0 0 0,0 1 0 0 0,0-1 0 0 0,0 1 0 0 0,0 0 0 0 0,-1 0 0 0 0,1 0 0 0 0,0 0 0 0 0,-1 0 0 0 0,1 1 0 0 0,-1-1 0 0 0,1 1 0 0 0,-1-1 0 0 0,0 1 0 0 0,1 0 0 0 0,2 4 0 0 0,5 6-2 0 0,0 2 0 0 0,0-1-1 0 0,-1 1 1 0 0,-1 1-1 0 0,-1 0 1 0 0,10 24-1 0 0,22 99 28 0 0,-15-46-22 0 0,-6-20 195 0 0,20 143-1 0 0,-16 74 73 0 0,-12-121-116 0 0,4 423 818 0 0,-15-575-973 0 0,-12 157-1597 0 0,8-152-2924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39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22 10624 0 0,'0'-2'154'0'0,"0"2"-120"0"0,0 0 0 0 0,-1-1 0 0 0,1 1 1 0 0,0-1-1 0 0,0 1 0 0 0,0 0 0 0 0,-1-1 0 0 0,1 1 0 0 0,0 0 0 0 0,0-1 0 0 0,-1 1 0 0 0,1 0 0 0 0,0-1 0 0 0,-1 1 0 0 0,1 0 0 0 0,0-1 0 0 0,-1 1 0 0 0,1 0 0 0 0,0 0 0 0 0,-1 0 1 0 0,1-1-1 0 0,-1 1 0 0 0,1 0 0 0 0,0 0 0 0 0,-1 0 0 0 0,1 0 0 0 0,-1 0 0 0 0,1 0 0 0 0,-1 0 0 0 0,1 0 0 0 0,0 0 0 0 0,-3 0 655 0 0,3-1-542 0 0,0 1 0 0 0,0-1 0 0 0,0 0 0 0 0,-1 1 1 0 0,1-1-1 0 0,0 1 0 0 0,-1-1 0 0 0,1 1 0 0 0,0-1 0 0 0,-1 1 0 0 0,1-1 0 0 0,0 1 0 0 0,-1-1 1 0 0,1 1-1 0 0,-1-1 0 0 0,1 1 0 0 0,-1-1 0 0 0,1 1 0 0 0,-1 0 0 0 0,0 0 0 0 0,1-1 1 0 0,-1 1-1 0 0,1 0 0 0 0,-1 0 0 0 0,0-1 0 0 0,1 1 0 0 0,-1 0 0 0 0,0 0 0 0 0,1 0 0 0 0,-1 0 1 0 0,1 0-1 0 0,-1 0 0 0 0,0 0 0 0 0,1 0 0 0 0,-1 0 0 0 0,0 0 0 0 0,1 0 0 0 0,-1 1 0 0 0,0-1 1 0 0,1 0-1 0 0,-1 0 0 0 0,1 1 0 0 0,-3 0 809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1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1142 123 9472 0 0,'0'0'464'0'0,"-1"0"-207"0"0,0 0-243 0 0,0 0 1 0 0,0 0-1 0 0,0 0 1 0 0,0 1-1 0 0,1-1 1 0 0,-1 0-1 0 0,0 0 0 0 0,0 1 1 0 0,0-1-1 0 0,1 1 1 0 0,-1-1-1 0 0,0 1 1 0 0,1-1-1 0 0,-1 1 0 0 0,0-1 1 0 0,0 2-1 0 0,-1 0 4 0 0,-13 5 343 0 0,8-3 228 0 0,-1 0 0 0 0,0 0 0 0 0,0-1 0 0 0,-1 0 0 0 0,-9 2 1 0 0,-5 2 526 0 0,18-6-886 0 0,0 1 0 0 0,0-1 0 0 0,-1 0 0 0 0,1 0 0 0 0,-9 0-1 0 0,-27 1 870 0 0,21-1-700 0 0,0-1 0 0 0,-25-3 0 0 0,-15-6 131 0 0,1-4-1 0 0,-69-23 0 0 0,-213-54 219 0 0,302 81-681 0 0,22 6-43 0 0,0 0-1 0 0,-28 1 1 0 0,28 1-1 0 0,-33-5 0 0 0,48 5-16 0 0,-1 1 0 0 0,1-1 0 0 0,-1 1 0 0 0,1-1-1 0 0,-1 1 1 0 0,1 0 0 0 0,-1 0 0 0 0,1 0 0 0 0,-1 0-1 0 0,1 0 1 0 0,0 0 0 0 0,-1 1 0 0 0,1-1 0 0 0,-1 1 0 0 0,1 0-1 0 0,-1 0 1 0 0,-3 2 0 0 0,4-2-2 0 0,0 0 0 0 0,0 0 0 0 0,1-1 0 0 0,-1 1 0 0 0,0-1 0 0 0,0 1 0 0 0,0-1 0 0 0,0 0 0 0 0,0 1 0 0 0,0-1 0 0 0,0 0 0 0 0,0 0 0 0 0,0 0 0 0 0,0-1 0 0 0,0 1 0 0 0,1 0 0 0 0,-1-1 0 0 0,0 1 0 0 0,-3-2 0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2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1062 1288 10592 0 0,'0'0'488'0'0,"-12"-2"157"0"0,-12-3-638 0 0,20 5 55 0 0,0-1 0 0 0,0 0 0 0 0,0 1 0 0 0,1-2 0 0 0,-1 1 0 0 0,0 0 0 0 0,-6-4 0 0 0,-16-10 617 0 0,17 10-466 0 0,0 0 0 0 0,0-1 1 0 0,0 1-1 0 0,1-2 0 0 0,0 1 0 0 0,0-1 1 0 0,-9-12-1 0 0,-280-412 4981 0 0,262 375-5044 0 0,21 34-126 0 0,-1 1 1 0 0,-1 0 0 0 0,-29-29-1 0 0,-27-32-24 0 0,67 76 0 0 0,-1-1 0 0 0,1 0 0 0 0,1 0 0 0 0,-7-14 0 0 0,10 16-12 0 0,1 4-52 0 0,13 5-957 0 0,-12-4 982 0 0,1 0 0 0 0,-1 1 1 0 0,1-1-1 0 0,-1 0 0 0 0,1 1 0 0 0,-1-1 0 0 0,1 0 0 0 0,-1 1 0 0 0,1 0 0 0 0,-1-1 1 0 0,0 1-1 0 0,2 1 0 0 0,21 13-469 0 0,-21-14 414 0 0,0 1 18 0 0,18 17 60 0 0,-20-18 15 0 0,-1 0 0 0 0,1 0 1 0 0,0 0-1 0 0,0-1 0 0 0,-1 1 1 0 0,1 0-1 0 0,0-1 0 0 0,0 1 1 0 0,0 0-1 0 0,0-1 0 0 0,0 1 0 0 0,0-1 1 0 0,0 0-1 0 0,0 1 0 0 0,0-1 1 0 0,0 0-1 0 0,0 1 0 0 0,0-1 1 0 0,0 0-1 0 0,0 0 0 0 0,0 0 1 0 0,0 0-1 0 0,0 0 0 0 0,0 0 0 0 0,1 0 1 0 0,-3-2 18 0 0,0 1-1 0 0,0 0 1 0 0,0-1 0 0 0,0 1-1 0 0,0 0 1 0 0,1-1 0 0 0,-1 1 0 0 0,0-1-1 0 0,1 1 1 0 0,-1-1 0 0 0,0-1 0 0 0,0 0 6 0 0,-3-4-39 0 0,-1 0 0 0 0,1 0-1 0 0,-2 1 1 0 0,-5-7 0 0 0,-8-10 28 0 0,6 6 105 0 0,-1 1-1 0 0,-31-27 1 0 0,-5-5-29 0 0,-87-114 153 0 0,130 154-238 0 0,1 1 0 0 0,-1 0 0 0 0,-15-12 0 0 0,15 14 0 0 0,1 1 1 0 0,1-2 0 0 0,-1 1 0 0 0,1-1-1 0 0,-1 0 1 0 0,2 0 0 0 0,-7-9 0 0 0,8 9 13 0 0,-1 1 1 0 0,0-1 0 0 0,0 1-1 0 0,0 0 1 0 0,-1 1 0 0 0,1-1-1 0 0,-1 1 1 0 0,-10-7 0 0 0,5 38 107 0 0,16 60-103 0 0,-5-72-12 0 0,1 1 1 0 0,1-1-1 0 0,6 21 0 0 0,-1-2-3 0 0,-7-27-8 0 0,1 0 0 0 0,0 0 0 0 0,1 0 0 0 0,0-1 0 0 0,0 1 0 0 0,0 0 0 0 0,1-1 0 0 0,0 0 0 0 0,0 0 0 0 0,1 0 0 0 0,-1-1 0 0 0,1 1 0 0 0,0-1 0 0 0,1 0 0 0 0,0 0 0 0 0,-1-1 0 0 0,13 7 0 0 0,-13-8 0 0 0,-1 0 0 0 0,1 0 0 0 0,-1 0 0 0 0,7 7 0 0 0,-8-7 0 0 0,0 0 0 0 0,1 0 0 0 0,-1 0 0 0 0,1-1 0 0 0,-1 0 0 0 0,1 1 0 0 0,0-1 0 0 0,5 2 0 0 0,-3-2 3 0 0,-3-1 2 0 0,1 0-1 0 0,0 0 1 0 0,0 0 0 0 0,0-1 0 0 0,0 1-1 0 0,0-1 1 0 0,0 0 0 0 0,0 0-1 0 0,0 0 1 0 0,0 0 0 0 0,-1-1 0 0 0,7-1-1 0 0,-7 2-5 0 0,2-1 0 0 0,10-14 14 0 0,-13 13-5 0 0,0 0 0 0 0,0-1 0 0 0,0 1 0 0 0,-1-1 0 0 0,1 0 0 0 0,-1 0 1 0 0,0 1-1 0 0,2-7 0 0 0,5-9 50 0 0,-7 16-55 0 0,-1 0 0 0 0,1 0 1 0 0,-1 0-1 0 0,0 0 1 0 0,0-1-1 0 0,0 1 0 0 0,0 0 1 0 0,0 0-1 0 0,-1-1 0 0 0,1 1 1 0 0,-1 0-1 0 0,1 0 0 0 0,-1 0 1 0 0,0 0-1 0 0,-2-4 0 0 0,3 4-3 0 0,-3-5-20 0 0,2 3 9 0 0,-1-1-1 0 0,1 1 1 0 0,-1-1 0 0 0,0 1-1 0 0,-1 0 1 0 0,1 0 0 0 0,-1 0-1 0 0,0 0 1 0 0,-5-5 0 0 0,-7-7 154 0 0,13 13-117 0 0,0 1 0 0 0,-1-1 0 0 0,1 0-1 0 0,-1 1 1 0 0,0 0 0 0 0,0-1-1 0 0,-6-2 1 0 0,-33-18 18 0 0,24 13-23 0 0,-38-17-1 0 0,47 21 2 0 0,7 5 79 0 0,0-1 0 0 0,1 2-103 0 0,0-1-1 0 0,0 1 1 0 0,0-1-1 0 0,0 0 0 0 0,0 1 1 0 0,0 0-1 0 0,0-1 1 0 0,0 1-1 0 0,0 0 1 0 0,0-1-1 0 0,0 1 0 0 0,0 0 1 0 0,-1 0-1 0 0,1 0 1 0 0,0 0-1 0 0,-2 0 0 0 0,2 0-2 0 0,-1 1-1 0 0,1 0 0 0 0,0-1 0 0 0,-1 1 1 0 0,1 0-1 0 0,0 0 0 0 0,-1 0 0 0 0,1 0 1 0 0,0 0-1 0 0,0 0 0 0 0,0 0 0 0 0,0 0 1 0 0,0 1-1 0 0,0-1 0 0 0,-1 2 0 0 0,0 1 6 0 0,1 0 0 0 0,-1-1 0 0 0,1 1 0 0 0,0 0 0 0 0,0 0 0 0 0,0 0 0 0 0,1 0 0 0 0,-1 0 0 0 0,1 7 0 0 0,4 39 0 0 0,-2-40 0 0 0,0 0 0 0 0,1 0 0 0 0,0-1 0 0 0,1 1-1 0 0,0-1 1 0 0,0 0 0 0 0,1 0 0 0 0,1 0 0 0 0,-1-1-1 0 0,1 1 1 0 0,12 11 0 0 0,-6-8-11 0 0,1 0 0 0 0,1-1 0 0 0,0 0 0 0 0,0-1 1 0 0,1-1-1 0 0,17 8 0 0 0,-12-8-900 0 0,30 8 0 0 0,-31-9-5476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174 631 7888 0 0,'0'0'593'0'0,"0"4"-333"0"0,-11 19 1151 0 0,-18-22 829 0 0,10 4-1644 0 0,16-3-357 0 0,-1-1-1 0 0,1 0 0 0 0,-1 0 0 0 0,0 0 0 0 0,1-1 0 0 0,-7 1 1 0 0,2 2-24 0 0,7-3-104 0 0,-1 1-1 0 0,1 0 1 0 0,-1-1 0 0 0,1 1 0 0 0,-1 0 0 0 0,1-1-1 0 0,-1 0 1 0 0,0 1 0 0 0,1-1 0 0 0,-1 0 0 0 0,0 0-1 0 0,1 0 1 0 0,-1 0 0 0 0,1 0 0 0 0,-4-1-1 0 0,-19-27 503 0 0,20 25-526 0 0,2 0 128 0 0,-4-8 121 0 0,4-5-248 0 0,1-1 0 0 0,0 1 0 0 0,2-1 0 0 0,-1 0 1 0 0,2 1-1 0 0,0-1 0 0 0,1 1 0 0 0,9-26 0 0 0,-4 7 40 0 0,-2 12-93 0 0,17-37 0 0 0,-14 37-22 0 0,20-44 40 0 0,-20 43-35 0 0,19-36 0 0 0,1-3 26 0 0,-4 14 41 0 0,3-3-70 0 0,-26 49-80 0 0,8 32-34 0 0,-12 16 253 0 0,0-14-5 0 0,1-9-64 0 0,-1 0-1 0 0,-1-1 1 0 0,-1 1-1 0 0,-1-1 1 0 0,-1 0 0 0 0,-1-1-1 0 0,-1 1 1 0 0,-11 22-1 0 0,12-27-84 0 0,3-6 1 0 0,-1 0 1 0 0,0 0 0 0 0,0-1-1 0 0,-1 0 1 0 0,0 0-1 0 0,0 0 1 0 0,-10 9-1 0 0,4-4 48 0 0,10-11-39 0 0,0-1 0 0 0,-1 1 0 0 0,1-1 0 0 0,0 1 0 0 0,-1-1 0 0 0,0 0 0 0 0,1 0 0 0 0,-1 0 1 0 0,0 0-1 0 0,0 0 0 0 0,0 0 0 0 0,0-1 0 0 0,-1 0 0 0 0,1 0 0 0 0,0 0 0 0 0,-1 0 0 0 0,1 0 1 0 0,0 0-1 0 0,-1-1 0 0 0,1 0 0 0 0,-7 0 0 0 0,9 1-3 0 0,-3-1-1 0 0,-10-9-6 0 0,12 5 0 0 0,0 1 0 0 0,1-1 0 0 0,-1 0 0 0 0,1 1 0 0 0,0-1 0 0 0,1 0 0 0 0,-1 0 0 0 0,1 0 0 0 0,-1 0 0 0 0,1-4 0 0 0,-1-3 0 0 0,1 7-44 0 0,0-1 0 0 0,0 1 0 0 0,1 0 0 0 0,-1 0 0 0 0,1-1 0 0 0,0 1 0 0 0,0 0 0 0 0,0 0 0 0 0,3-4 0 0 0,4-11-5229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5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702 199 7224 0 0,'0'0'546'0'0,"0"-9"-340"0"0,-1 3-25 0 0,-1 1 0 0 0,1-1 0 0 0,-1 1 0 0 0,0 0 0 0 0,0-1 0 0 0,0 1 0 0 0,-1 0 0 0 0,0 1 0 0 0,0-1 1 0 0,0 0-1 0 0,-1 1 0 0 0,-6-7 0 0 0,-13-20 778 0 0,20 25-786 0 0,-1 0 0 0 0,0 0 1 0 0,-1 0-1 0 0,1 0 0 0 0,-1 1 0 0 0,0 0 0 0 0,0 0 0 0 0,-1 0 1 0 0,0 1-1 0 0,0 0 0 0 0,0 0 0 0 0,0 0 0 0 0,0 1 0 0 0,-1 0 1 0 0,0 0-1 0 0,1 0 0 0 0,-1 1 0 0 0,0 0 0 0 0,0 0 0 0 0,0 1 1 0 0,-1 0-1 0 0,1 0 0 0 0,0 1 0 0 0,0 0 0 0 0,-9 1 1 0 0,0 1-7 0 0,-1 1 0 0 0,1 0 1 0 0,0 1-1 0 0,0 1 0 0 0,1 1 0 0 0,-1 0 1 0 0,1 1-1 0 0,-17 10 0 0 0,-2 5 251 0 0,1 1 0 0 0,-37 33 0 0 0,59-45-408 0 0,0 0 0 0 0,1 0-1 0 0,0 1 1 0 0,1 0-1 0 0,1 1 1 0 0,0 0-1 0 0,-8 16 1 0 0,-37 103 96 0 0,39-91-97 0 0,6-18 81 0 0,2 0 0 0 0,0 0 0 0 0,-4 46 0 0 0,10-46 38 0 0,0 1 0 0 0,2-1 0 0 0,5 26 0 0 0,-4-31-104 0 0,7 33 30 0 0,3-1-1 0 0,2 0 0 0 0,25 58 1 0 0,-25-70 19 0 0,-7-15-26 0 0,1-1 0 0 0,1 0 0 0 0,0 0 0 0 0,2-1 0 0 0,0 0 0 0 0,20 23 0 0 0,-20-30-47 0 0,66 70 0 0 0,-66-73 0 0 0,0-1 0 0 0,0-1 0 0 0,1 1 0 0 0,0-2 0 0 0,19 9 0 0 0,5 3 0 0 0,-28-14 0 0 0,2 0 0 0 0,-1-1 0 0 0,16 6 0 0 0,-5-5 3 0 0,0 0 0 0 0,1-2-1 0 0,30 3 1 0 0,-7-1 49 0 0,-36-4-41 0 0,-1-1 1 0 0,0 1-1 0 0,1-1 0 0 0,-1-1 0 0 0,0 0 0 0 0,1 0 0 0 0,-1 0 0 0 0,1-1 0 0 0,-1 0 1 0 0,0-1-1 0 0,0 0 0 0 0,1 0 0 0 0,7-4 0 0 0,-10 2 3 0 0,0 1 0 0 0,0-1 0 0 0,0 0 1 0 0,-1 0-1 0 0,0-1 0 0 0,0 1 0 0 0,0-1 0 0 0,0-1 0 0 0,-1 1 0 0 0,1-1 0 0 0,3-7 0 0 0,1-3 5 0 0,-1-1 0 0 0,-1 0-1 0 0,6-19 1 0 0,-1-5 26 0 0,-3 0 0 0 0,0 0 1 0 0,-3-1-1 0 0,-1 1 0 0 0,-3-1 0 0 0,-1-1 0 0 0,-9-80 0 0 0,4 90-28 0 0,1 4 53 0 0,-1 0 0 0 0,-10-32 0 0 0,-77-194 588 0 0,40 120-407 0 0,33 80-534 0 0,9 17-2870 0 0,4 21-3722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5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85 11600 0 0,'0'0'1164'0'0,"-1"3"-1067"0"0,-3 9-28 0 0,4-10-5 0 0,0 0-1 0 0,0 0 1 0 0,0-1-1 0 0,1 1 1 0 0,-1 0-1 0 0,1-1 1 0 0,-1 1-1 0 0,1 0 1 0 0,0-1-1 0 0,-1 1 1 0 0,1-1-1 0 0,0 1 1 0 0,0-1-1 0 0,2 3 1 0 0,-1-2 93 0 0,0 1-52 0 0,0-1 0 0 0,0 0 1 0 0,0 1-1 0 0,0-1 1 0 0,1 0-1 0 0,-1-1 0 0 0,1 1 1 0 0,-1 0-1 0 0,1-1 1 0 0,-1 1-1 0 0,6 1 0 0 0,11 7 205 0 0,-19-9-298 0 0,1-1-1 0 0,-1 0 1 0 0,0 0 0 0 0,1 0-1 0 0,-1 1 1 0 0,1-1 0 0 0,-1 0-1 0 0,1 0 1 0 0,-1 0 0 0 0,0 0-1 0 0,1 0 1 0 0,-1 0 0 0 0,1 0-1 0 0,-1 0 1 0 0,1 0-1 0 0,-1 0 1 0 0,1 0 0 0 0,-1-1-1 0 0,0 1 1 0 0,1 0 0 0 0,-1 0-1 0 0,1 0 1 0 0,-1 0 0 0 0,0-1-1 0 0,1 1 1 0 0,-1 0 0 0 0,0 0-1 0 0,1-1 1 0 0,12-11 108 0 0,-4 5-83 0 0,-7 5-26 0 0,-1 1 0 0 0,1-1 1 0 0,0 0-1 0 0,-1 1 0 0 0,1-1 0 0 0,-1 0 1 0 0,0 0-1 0 0,0 0 0 0 0,1 0 1 0 0,-1 0-1 0 0,0 0 0 0 0,-1-1 0 0 0,1 1 1 0 0,0 0-1 0 0,-1 0 0 0 0,1-1 0 0 0,-1 1 1 0 0,0 0-1 0 0,0-1 0 0 0,0 1 1 0 0,0 0-1 0 0,0-3 0 0 0,3-18 45 0 0,-4-2-27 0 0,1 23-23 0 0,-1 0 0 0 0,1-1 0 0 0,0 1 0 0 0,0-1 0 0 0,0 1 0 0 0,0-1-1 0 0,0 1 1 0 0,2-4 0 0 0,-1 4 2 0 0,-1-2 11 0 0,-6-10-3 0 0,22 17-70 0 0,35 35-393 0 0,-34-28 303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6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680 125 6448 0 0,'0'0'585'0'0,"-8"-14"366"0"0,6 10-579 0 0,0-1 1 0 0,0 1 0 0 0,-1 0 0 0 0,1 0-1 0 0,-1 0 1 0 0,-1 1 0 0 0,1-1 0 0 0,0 1-1 0 0,-1-1 1 0 0,1 1 0 0 0,-1 0 0 0 0,-7-4-1 0 0,-8-8 797 0 0,11 10-691 0 0,1 1 1 0 0,-1-1-1 0 0,1 1 0 0 0,-12-4 1 0 0,15 6-318 0 0,-6-1 108 0 0,0 0-1 0 0,1 0 0 0 0,-1 1 0 0 0,0 0 0 0 0,0 1 0 0 0,0 0 0 0 0,-13 1 0 0 0,3 1 96 0 0,0 0 0 0 0,-30 7 1 0 0,38-4-269 0 0,1 1-1 0 0,-1 0 1 0 0,1 0 0 0 0,0 1 0 0 0,0 1 0 0 0,1 0 0 0 0,-1 0 0 0 0,-13 13-1 0 0,-4 3 48 0 0,18-16-110 0 0,1 1 0 0 0,0 0 1 0 0,1 0-1 0 0,-1 1 0 0 0,2 0 0 0 0,-1 0 1 0 0,1 1-1 0 0,1 0 0 0 0,0 0 0 0 0,-6 13 0 0 0,9-15-9 0 0,0 0 0 0 0,-1 0 0 0 0,1 0 0 0 0,-2-1 0 0 0,1 1 0 0 0,-1-1 0 0 0,-8 9 0 0 0,3-2 36 0 0,0 1-1 0 0,2 1 1 0 0,0-1-1 0 0,-10 28 1 0 0,13-27-21 0 0,1 0-1 0 0,1 0 1 0 0,0 0 0 0 0,1 0 0 0 0,0 29 0 0 0,2-22 12 0 0,-8 42-1 0 0,1-23 2 0 0,1 0-1 0 0,3 0 1 0 0,1 0-1 0 0,2 1 0 0 0,2-1 1 0 0,9 56-1 0 0,-4-65 27 0 0,20 55 0 0 0,-18-61-10 0 0,-3-15-51 0 0,1 1 0 0 0,-1-1 0 0 0,2 0 0 0 0,0 0 0 0 0,0-1 0 0 0,15 15 0 0 0,-22-24-12 0 0,11 9 17 0 0,1 0 1 0 0,-1 0-1 0 0,2-2 0 0 0,19 13 0 0 0,-21-15-3 0 0,1 0-18 0 0,1-1 1 0 0,-1 0-1 0 0,1-1 1 0 0,1 0-1 0 0,-1-1 1 0 0,25 3-1 0 0,9 4 11 0 0,-35-10 8 0 0,0 0-1 0 0,-1 0 1 0 0,1-1-1 0 0,0 0 1 0 0,0-2 0 0 0,18-3-1 0 0,-19 3-16 0 0,14-3-36 0 0,-1-2 0 0 0,1-1-1 0 0,-1-1 1 0 0,-1-1 0 0 0,0-1-1 0 0,0-1 1 0 0,37-26 0 0 0,-48 29-259 0 0,-1 0 1 0 0,18-18-1 0 0,17-26-4549 0 0,-33 35-1544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6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8 419 9672 0 0,'0'0'748'0'0,"-1"-1"-492"0"0,-4-2-159 0 0,4 2 259 0 0,1 0-283 0 0,0 0 0 0 0,0-1 0 0 0,0 1 0 0 0,0 0 0 0 0,0 0 0 0 0,0 0 0 0 0,0-1-1 0 0,0 1 1 0 0,1 0 0 0 0,-1 0 0 0 0,0 0 0 0 0,1 0 0 0 0,-1 0 0 0 0,1-1 0 0 0,-1 1 0 0 0,2-1 0 0 0,-1 0 107 0 0,6-9 148 0 0,-1 0 0 0 0,1 1 0 0 0,1 0 0 0 0,0 0 0 0 0,0 1 0 0 0,11-9 0 0 0,-6 5 159 0 0,20-25-1 0 0,-22 25-347 0 0,0 0 0 0 0,1 1 0 0 0,0 1-1 0 0,17-13 1 0 0,-16 14-64 0 0,0-1 0 0 0,-1 0 0 0 0,0-1 0 0 0,13-17 0 0 0,2-4 17 0 0,-21 26-77 0 0,1-1 0 0 0,-1 1 0 0 0,0-1 0 0 0,-1 0 0 0 0,0-1 0 0 0,5-10-1 0 0,-10 18-17 0 0,1 0-1 0 0,-1 0 1 0 0,1 0-1 0 0,0 1 1 0 0,-1-1-1 0 0,1 0 1 0 0,0 0-1 0 0,0 0 1 0 0,0 1-1 0 0,-1-1 1 0 0,1 0-1 0 0,0 1 1 0 0,0-1-1 0 0,0 1 1 0 0,0-1-1 0 0,0 1 1 0 0,0 0-1 0 0,1-1 1 0 0,-1 1-8 0 0,3-3 204 0 0,7 6 57 0 0,-8-1-220 0 0,-1 0 0 0 0,1 1 0 0 0,0-1 1 0 0,-1 1-1 0 0,0 0 0 0 0,1 0 0 0 0,-1 0 0 0 0,0 0 0 0 0,-1 0 1 0 0,1 1-1 0 0,0-1 0 0 0,-1 0 0 0 0,0 1 0 0 0,0-1 1 0 0,1 7-1 0 0,2 9 21 0 0,2 33 1 0 0,-5-37-12 0 0,8 135 812 0 0,-7-84-364 0 0,3 1 0 0 0,13 66 0 0 0,-3-47-217 0 0,4 22-57 0 0,-16-94-217 0 0,1-1 0 0 0,1 0 1 0 0,0 1-1 0 0,1-1 0 0 0,11 18 0 0 0,2-1-3087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7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593 148 11456 0 0,'0'0'264'0'0,"-2"-1"34"0"0,-32-33 404 0 0,-1 2 91 0 0,26 24-264 0 0,1-1 1 0 0,-1 2-1 0 0,-1 0 0 0 0,1 0 1 0 0,-1 0-1 0 0,-1 1 0 0 0,1 1 0 0 0,-16-7 1 0 0,-23 1 800 0 0,47 11-1291 0 0,1-1 0 0 0,0 1-1 0 0,-1 0 1 0 0,1 0 0 0 0,-1-1-1 0 0,1 1 1 0 0,-1 0-1 0 0,1 1 1 0 0,-1-1 0 0 0,1 0-1 0 0,0 0 1 0 0,-1 1 0 0 0,1-1-1 0 0,-1 0 1 0 0,1 1-1 0 0,-2 1 1 0 0,-26 13 224 0 0,23-11-175 0 0,-1 1-28 0 0,0 1 0 0 0,0 0 0 0 0,0 0 0 0 0,0 0 0 0 0,1 1 0 0 0,0 0 0 0 0,-7 10 0 0 0,-32 61 142 0 0,11-17-140 0 0,15-29 148 0 0,-22 56 0 0 0,9-20 56 0 0,30-62-259 0 0,-8 11 4 0 0,1 0 0 0 0,1 1 1 0 0,1 0-1 0 0,0 0 0 0 0,2 1 0 0 0,0 0 1 0 0,-3 26-1 0 0,-1-1 55 0 0,7-36-48 0 0,0-1 0 0 0,0 1 0 0 0,1 0 0 0 0,0 8 0 0 0,0-7 6 0 0,1 1-1 0 0,0-1 1 0 0,1 0-1 0 0,0 1 1 0 0,1-1-1 0 0,-1 0 1 0 0,2 0-1 0 0,-1 0 1 0 0,1 0 0 0 0,1 0-1 0 0,5 9 1 0 0,0-1 11 0 0,-7-12-26 0 0,0-1 0 0 0,0 1 0 0 0,1-1 0 0 0,-1 0 0 0 0,1 0 0 0 0,5 6 0 0 0,2-1-7 0 0,-4-4 4 0 0,1 1 0 0 0,-1-1-1 0 0,1 0 1 0 0,0 0 0 0 0,0 0-1 0 0,0-1 1 0 0,0 0-1 0 0,1-1 1 0 0,0 0 0 0 0,8 2-1 0 0,-7-2-2 0 0,1-2 0 0 0,0 0-1 0 0,0 0 1 0 0,0 0 0 0 0,0-2 0 0 0,-1 1-1 0 0,11-2 1 0 0,9-4 14 0 0,29-9 0 0 0,-9 2-9 0 0,-6 1-8 0 0,-25 6 0 0 0,34-7 0 0 0,11 0 27 0 0,-43 8-8 0 0,38-4-1 0 0,-2 1-18 0 0,-46 5 0 0 0,0 1 0 0 0,0 0 0 0 0,0 1 0 0 0,0 0 0 0 0,0 1 0 0 0,0 0 0 0 0,0 1 0 0 0,1 0 0 0 0,-1 0 0 0 0,15 5 0 0 0,24 5 0 0 0,-41-10 0 0 0,1 0 0 0 0,-1 1 0 0 0,1 0 0 0 0,-1 0 0 0 0,15 8 0 0 0,3 2 28 0 0,-17-8-4 0 0,0 0 0 0 0,0 1-1 0 0,-1 0 1 0 0,0 1 0 0 0,1-1 0 0 0,-2 2 0 0 0,10 8 0 0 0,-12-10-23 0 0,-1-1-1 0 0,0 1 1 0 0,0 0 0 0 0,-1 1 0 0 0,0-1-1 0 0,0 0 1 0 0,0 1 0 0 0,0 0 0 0 0,-1 0-1 0 0,0 0 1 0 0,0 0 0 0 0,-1 0 0 0 0,0 0-1 0 0,0 0 1 0 0,0 0 0 0 0,0 1 0 0 0,-1 6-1 0 0,0 0 52 0 0,-1 0 0 0 0,0 0 0 0 0,-1-1-1 0 0,0 1 1 0 0,-1 0 0 0 0,0-1 0 0 0,-1 1 0 0 0,0-1-1 0 0,-1 0 1 0 0,-1-1 0 0 0,0 1 0 0 0,0-1 0 0 0,-1 0-1 0 0,-1 0 1 0 0,0-1 0 0 0,0 0 0 0 0,-1-1-1 0 0,-10 10 1 0 0,-29 27 280 0 0,34-31-213 0 0,-2 0 0 0 0,1-2 0 0 0,-25 17 0 0 0,-11 0 113 0 0,-2-4-1 0 0,-80 31 1 0 0,115-52-205 0 0,0 1-1 0 0,0-2 1 0 0,0 0-1 0 0,0-2 1 0 0,-24 2 0 0 0,7-4-312 0 0,-64-6 1 0 0,80 3-294 0 0,1 0 0 0 0,0-2 1 0 0,0 1-1 0 0,-19-9 1 0 0,-23-15-7532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7.8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2 10592 0 0,'-14'-1'182'0'0,"11"0"-104"0"0,-1 1 0 0 0,1 0 0 0 0,0 0 1 0 0,0 0-1 0 0,0 1 0 0 0,0-1 0 0 0,-1 1 0 0 0,1-1 0 0 0,-5 3 1 0 0,4-1 90 0 0,-8 6 2387 0 0,-4-2 870 0 0,18-4-3404 0 0,1 1-1 0 0,0-1 0 0 0,0 0 1 0 0,0 0-1 0 0,0 0 0 0 0,0 0 1 0 0,0 0-1 0 0,0-1 0 0 0,1 0 1 0 0,5 2-1 0 0,16 8-870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8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5984 0 0,'0'0'4633'0'0,"-1"0"-4562"0"0,1 0-1 0 0,0 0 1 0 0,-1 0-1 0 0,1 0 1 0 0,0 1-1 0 0,0-1 1 0 0,-1 0-1 0 0,1 0 1 0 0,0 0-1 0 0,0 1 1 0 0,0-1-1 0 0,-1 0 1 0 0,1 0-1 0 0,0 0 1 0 0,0 1-1 0 0,0-1 1 0 0,0 0-1 0 0,0 0 1 0 0,-1 1-1 0 0,1-1 1 0 0,0 0-1 0 0,0 1 1 0 0,0-1-1 0 0,0 0 1 0 0,0 0-1 0 0,0 1 1 0 0,0-1-1 0 0,0 0 1 0 0,0 1-1 0 0,0-1 1 0 0,0 0-1 0 0,0 1 1 0 0,0-1-1 0 0,0 0 1 0 0,0 0-1 0 0,0 1 1 0 0,1-1-1 0 0,-1 0 1 0 0,0 1-1 0 0,0-1 1 0 0,3 1 129 0 0,11 6 1136 0 0,-10-3-792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40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5528 0 0,'8'10'8120'0'0,"-5"3"-5919"0"0,-2-13-2191 0 0,-1 1 1 0 0,0-1 0 0 0,0 0 0 0 0,0 1-1 0 0,0-1 1 0 0,0 0 0 0 0,0 1 0 0 0,0-1-1 0 0,0 0 1 0 0,0 1 0 0 0,0-1 0 0 0,0 1-1 0 0,0-1 1 0 0,0 0 0 0 0,0 1-1 0 0,0-1 1 0 0,0 0 0 0 0,0 1 0 0 0,0-1-1 0 0,0 0 1 0 0,0 1 0 0 0,-1-1 0 0 0,1 0-1 0 0,0 1 1 0 0,0-1 0 0 0,0 0 0 0 0,-1 0-1 0 0,1 1 1 0 0,0-1 0 0 0,0 0 0 0 0,-1 0-1 0 0,1 1 1 0 0,0-1 0 0 0,0 0-1 0 0,-1 0 1 0 0,1 0 0 0 0,0 1 0 0 0,-1-1-1 0 0,0 0 1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8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99 4608 0 0,'0'0'208'0'0,"2"-2"-9"0"0,8-9 2424 0 0,66 2 1928 0 0,-44 4-2835 0 0,-13 2-1464 0 0,1 1-33 0 0,-13 3-100 0 0,0-2 1 0 0,0 1-1 0 0,-1-1 0 0 0,1 0 0 0 0,0 0 1 0 0,-1-1-1 0 0,12-4 0 0 0,-14 4-80 0 0,1 0 0 0 0,0 1-1 0 0,0-1 1 0 0,0 1 0 0 0,0 0-1 0 0,8 0 1 0 0,19-4 184 0 0,-8-1-119 0 0,7-3-933 0 0,-9-1-2633 0 0,-3-5-1535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9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10136 0 0,'0'0'6345'0'0,"1"2"-6109"0"0,5 10 22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7368 0 0,'0'0'5224'0'0,"14"0"-2184"0"0,-8 0-3176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4:39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 6912 0 0,'0'0'864'0'0,"14"0"3718"0"0,52-3-3087 0 0,-34 1-1194 0 0,54 3 1 0 0,-70-1-274 0 0,1 0 1 0 0,0-2 0 0 0,0 0 0 0 0,-1 0 0 0 0,1-2 0 0 0,-1 0 0 0 0,21-8 0 0 0,-32 10-34 0 0,14-7-95 0 0,-1-4-10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5:55.7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1591 2554 12552 0 0,'0'0'26'0'0,"0"1"0"0"0,0-1 0 0 0,0 1 0 0 0,0-1 1 0 0,-1 1-1 0 0,1-1 0 0 0,0 1 0 0 0,0-1 0 0 0,0 1 1 0 0,-1-1-1 0 0,1 1 0 0 0,0-1 0 0 0,-1 1 0 0 0,1-1 1 0 0,0 0-1 0 0,-1 1 0 0 0,1-1 0 0 0,0 0 0 0 0,-1 1 1 0 0,1-1-1 0 0,-1 0 0 0 0,0 1 0 0 0,-1 1 27 0 0,0-1-1 0 0,-1 1 0 0 0,1-1 0 0 0,-1 0 1 0 0,0 0-1 0 0,1 0 0 0 0,-1 0 1 0 0,-3 0-1 0 0,5 0-40 0 0,0-1 0 0 0,0 0 0 0 0,-1 0 0 0 0,1 0 0 0 0,0 0 1 0 0,0 0-1 0 0,0 0 0 0 0,0-1 0 0 0,-1 1 0 0 0,1 0 0 0 0,0-1 0 0 0,0 1 0 0 0,0 0 0 0 0,0-1 1 0 0,0 1-1 0 0,0-1 0 0 0,0 0 0 0 0,0 1 0 0 0,0-1 0 0 0,0 0 0 0 0,1 0 0 0 0,-1 1 0 0 0,0-1 0 0 0,-1-2 1 0 0,-7-7-13 0 0,8 9 0 0 0,0 0 0 0 0,0 0 0 0 0,0 0 0 0 0,0 0 0 0 0,0 0 0 0 0,0 0 0 0 0,0 0 0 0 0,0-1 0 0 0,1 1 0 0 0,-1 0 0 0 0,0-1 0 0 0,1 1 0 0 0,-1 0 0 0 0,1-1 0 0 0,0 1 0 0 0,-1-1 0 0 0,1-1 0 0 0,-6-43 16 0 0,-2-47 108 0 0,-3-115 842 0 0,12 46-2 0 0,-4-195-537 0 0,2 190-329 0 0,-3-51 82 0 0,-14-442 84 0 0,10 412-168 0 0,2 131-53 0 0,3 81 54 0 0,-1-1-1 0 0,-18-68 0 0 0,19 94-29 0 0,1 4 8 0 0,-1-1 1 0 0,0 1 0 0 0,0 0-1 0 0,-1 0 1 0 0,-7-11-1 0 0,5 8-90 0 0,6 9 50 0 0,0 2-34 0 0,0 0 1 0 0,0-1-1 0 0,0 1 0 0 0,1 0 0 0 0,-1 0 1 0 0,0-1-1 0 0,0 1 0 0 0,0 0 1 0 0,0 0-1 0 0,0 0 0 0 0,-1-1 1 0 0,1 1-1 0 0,0 0 0 0 0,0 0 0 0 0,0-1 1 0 0,-1 1-1 0 0,1 0 0 0 0,0-1 1 0 0,-1 1-1 0 0,1 0 0 0 0,-1-1 1 0 0,1 1-1 0 0,-1 0 0 0 0,1-1 1 0 0,-1 1-1 0 0,0 0 0 0 0,13 22 230 0 0,-8-19-226 0 0,1 1-6 0 0,-1-1 1 0 0,1 1-1 0 0,-1 0 0 0 0,0 0 1 0 0,0 0-1 0 0,-1 1 0 0 0,5 9 1 0 0,41 68-63 0 0,23 92 277 0 0,-30-69-47 0 0,-18-47-88 0 0,50 108 82 0 0,-35-94-97 0 0,-2-5 83 0 0,-2 3 0 0 0,29 85-1 0 0,38 178 243 0 0,-82-266-314 0 0,39 93 105 0 0,-22-62-56 0 0,-24-63-8 0 0,2-1-1 0 0,23 42 0 0 0,-25-50-1 0 0,0 2 1 0 0,-2-1 0 0 0,12 47 0 0 0,-14-44-58 0 0,0-1 1 0 0,2-1 0 0 0,20 40 0 0 0,-18-44 152 0 0,16 49-1 0 0,-22-55-102 0 0,11 57 371 0 0,-12-65-492 0 0,-24-31-60 0 0,-31-66 62 0 0,35 58-13 0 0,-2 1 0 0 0,-26-36 1 0 0,-5 0-195 0 0,33 41 284 0 0,-1 1 1 0 0,-2 1 0 0 0,0 1-1 0 0,-1 0 1 0 0,-30-25-1 0 0,-74-58 65 0 0,40 32-256 0 0,-74-48 104 0 0,68 56 45 0 0,-37-24 82 0 0,101 72-88 0 0,0 1-1 0 0,-1 1 1 0 0,-40-13-1 0 0,26 14-15 0 0,-1 1 0 0 0,1 2-1 0 0,-1 2 1 0 0,-1 2 0 0 0,-53 0-1 0 0,86 4-3 0 0,-44 0-53 0 0,-79 10-1 0 0,-17 7 74 0 0,95-13-5 0 0,1 2 0 0 0,-1 3 0 0 0,-73 22-1 0 0,93-21-23 0 0,1-2-1 0 0,-2-1 0 0 0,1-1 0 0 0,-45 1 0 0 0,49 0 16 0 0,26-6-4 0 0,0 1 0 0 0,0-1 0 0 0,0-1 0 0 0,0 1 0 0 0,0 0 0 0 0,0-1 0 0 0,0 1 0 0 0,0-1 0 0 0,0 0 0 0 0,0 0 0 0 0,0 0 0 0 0,0-1 0 0 0,0 1 0 0 0,-4-2 0 0 0,-5-2-27 0 0,-28-13 5 0 0,37 16 37 0 0,0-1 1 0 0,0 0-1 0 0,0 1 1 0 0,0-1-1 0 0,1 0 1 0 0,-1-1-1 0 0,1 1 1 0 0,0 0-1 0 0,-1-1 1 0 0,-2-4-1 0 0,-19-27-95 0 0,23 34 78 0 0,1-1 1 0 0,0 0-1 0 0,-1 0 1 0 0,1 1-1 0 0,0-1 1 0 0,0 0-1 0 0,0 0 1 0 0,-1 1-1 0 0,1-1 1 0 0,0 0-1 0 0,0 0 1 0 0,0 1-1 0 0,0-1 1 0 0,0 0-1 0 0,0 0 0 0 0,1 0 1 0 0,-1 1-1 0 0,0-1 1 0 0,0 0-1 0 0,1 0 1 0 0,-1 1-1 0 0,0-1 1 0 0,1 0-1 0 0,-1 1 1 0 0,0-1-1 0 0,1 0 1 0 0,0 0-1 0 0,16-18-34 0 0,-13 15 34 0 0,3-4-28 0 0,1 0 0 0 0,0 0 0 0 0,1 1 0 0 0,0 0 0 0 0,0 1-1 0 0,0 0 1 0 0,18-9 0 0 0,56-21 114 0 0,94-27 1 0 0,-65 22-203 0 0,31-10 32 0 0,146-50 87 0 0,-134 42 0 0 0,-63 26 0 0 0,96-32 0 0 0,-123 46 0 0 0,148-48 0 0 0,98-61 0 0 0,-65 22 15 0 0,6-2 37 0 0,-36 20 172 0 0,-118 47-164 0 0,-52 29 173 0 0,-44 9-221 0 0,-24 12 272 0 0,7-5-179 0 0,14-4-98 0 0,0 0-1 0 0,0 0 0 0 0,0 0 1 0 0,0 1-1 0 0,0-1 1 0 0,0 0-1 0 0,0 0 1 0 0,0 1-1 0 0,1-1 1 0 0,-1 0-1 0 0,0 1 1 0 0,0-1-1 0 0,0 1 0 0 0,0-1 1 0 0,-1 2-1 0 0,-48 40 250 0 0,1 8-251 0 0,-59 56-50 0 0,-53 50 519 0 0,126-119-335 0 0,1 3 0 0 0,-37 57 0 0 0,-71 139-169 0 0,108-170 58 0 0,-45 119-1 0 0,11-4-201 0 0,-14 39 403 0 0,-123 396-216 0 0,173-532-13 0 0,-4 9 0 0 0,13-31 30 0 0,-3 11 4 0 0,-14 34-1304 0 0,39-105 1000 0 0,0 1 0 0 0,-1 0 0 0 0,1-1 0 0 0,0 1 0 0 0,-1-1 0 0 0,1 0 1 0 0,-1 1-1 0 0,0-1 0 0 0,-4 3 0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5:58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1511 10104 0 0,'0'0'1496'0'0,"3"0"-1340"0"0,17 1 152 0 0,0-2 1 0 0,1 0-1 0 0,-1-1 1 0 0,0-2-1 0 0,0 0 1 0 0,33-11 0 0 0,84-31-89 0 0,-105 34-154 0 0,0 2 0 0 0,56-11 0 0 0,17-4 24 0 0,-57 11-32 0 0,-18 7-30 0 0,-1-2 0 0 0,-1-1 0 0 0,1-1 0 0 0,-2-2 0 0 0,33-19 0 0 0,126-98 111 0 0,-177 123-126 0 0,-1-1 0 0 0,0 1 0 0 0,0-1-1 0 0,10-15 1 0 0,18-17 26 0 0,25-21 46 0 0,-36 35-40 0 0,0 1 0 0 0,34-25 0 0 0,-21 18 36 0 0,-28 22-125 0 0,1 2-1 0 0,-1-1 1 0 0,15-8 0 0 0,7-6 390 0 0,-31 23-325 0 0,-1 0-1 0 0,1-1 0 0 0,0 1 1 0 0,-1 0-1 0 0,1-1 0 0 0,0 1 1 0 0,-1-1-1 0 0,1 1 1 0 0,-1-1-1 0 0,1 1 0 0 0,-1-1 1 0 0,1 1-1 0 0,-1-1 0 0 0,1 0 1 0 0,-1 1-1 0 0,1-1 1 0 0,-1 0-1 0 0,0 1 0 0 0,1-1 1 0 0,-1 0-1 0 0,0 1 0 0 0,0-1 1 0 0,0 0-1 0 0,1-1 1 0 0,-4 1-16 0 0,3 1-5 0 0,9 1-29 0 0,-8-1 98 0 0,-7-9 168 0 0,6 2-202 0 0,0 0 0 0 0,1 0-1 0 0,0 0 1 0 0,2-10 0 0 0,-2 14-35 0 0,-1 1 0 0 0,0-1 0 0 0,0 1 0 0 0,0-1 0 0 0,0 1 0 0 0,0-1 0 0 0,0 0 0 0 0,-1 1 0 0 0,-1-5 0 0 0,1 4 0 0 0,1 0 0 0 0,-1-1 0 0 0,1 1 0 0 0,-1 0 0 0 0,1 0 0 0 0,0-1 0 0 0,0 1 0 0 0,1-5 0 0 0,5-45-69 0 0,-4 32 59 0 0,7-31 1 0 0,-8 42 8 0 0,1 1 1 0 0,-2-1 0 0 0,1 0 0 0 0,-1 0 0 0 0,-1 1 0 0 0,1-1-1 0 0,-4-14 1 0 0,-2-35 16 0 0,5-2 58 0 0,1-54-74 0 0,-1-5 0 0 0,-2 41 0 0 0,3 79 0 0 0,0 0 1 0 0,0 0-1 0 0,0 0 1 0 0,0 0-1 0 0,0 0 1 0 0,0-1-1 0 0,0 1 1 0 0,0 0-1 0 0,0 0 1 0 0,0 0-1 0 0,0 0 1 0 0,0 0-1 0 0,0 0 1 0 0,0-1-1 0 0,0 1 1 0 0,0 0-1 0 0,0 0 1 0 0,0 0 0 0 0,0 0-1 0 0,0-1 1 0 0,0 1-1 0 0,0 0 1 0 0,0 0-1 0 0,0 0 1 0 0,0 0-1 0 0,0 0 1 0 0,0 0-1 0 0,0-1 1 0 0,0 1-1 0 0,0 0 1 0 0,0 0-1 0 0,1 0 1 0 0,-1 0-1 0 0,0 0 1 0 0,0 0 0 0 0,0 0-1 0 0,0-1 1 0 0,0 1-1 0 0,0 0 1 0 0,0 0-1 0 0,1 0 1 0 0,-1 0-1 0 0,0 0 1 0 0,0 0-1 0 0,0 0 1 0 0,0 0-1 0 0,0 0 1 0 0,1 0-1 0 0,-1 0 1 0 0,0 0-1 0 0,0 0 1 0 0,0 0 0 0 0,0 0-1 0 0,0 0 1 0 0,1 0-1 0 0,-1 0 1 0 0,0 0-1 0 0,0 0 1 0 0,0 0-1 0 0,0 0 1 0 0,0 0-1 0 0,1 0 1 0 0,-1 0-1 0 0,0 0 1 0 0,0 1-1 0 0,0-1 1 0 0,0 0-1 0 0,0 0 1 0 0,1 0 0 0 0,4 6 22 0 0,6 13 20 0 0,-9-14-29 0 0,1 0 1 0 0,0 0 0 0 0,0-1-1 0 0,0 1 1 0 0,1-1-1 0 0,4 5 1 0 0,79 79 64 0 0,2 3 220 0 0,-25-24 20 0 0,-26-26-52 0 0,7 11-36 0 0,-3 2-1 0 0,42 68 1 0 0,-62-88-191 0 0,23 38 21 0 0,9 13-103 0 0,-14-32-4832 0 0,-27-36-868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0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8552 0 0,'0'0'1417'0'0,"2"1"-848"0"0,52 16 1290 0 0,-24-12-1284 0 0,1-1 0 0 0,34 1 0 0 0,94 8 433 0 0,-106-3-506 0 0,83 27-1 0 0,-5-1-51 0 0,54 1 126 0 0,107 27-280 0 0,-184-44 160 0 0,-18-4-93 0 0,-65-12-281 0 0,-1 0 0 0 0,42 13-1 0 0,-52-12-22 0 0,-10-4-22 0 0,-1 0 0 0 0,0 0 1 0 0,0 0-1 0 0,0 0 0 0 0,1 0 0 0 0,-1 1 0 0 0,-1 0 0 0 0,1-1 0 0 0,0 1 0 0 0,0 0 0 0 0,4 5 0 0 0,-6-6 305 0 0,-1-1-367 0 0,1 1 46 0 0,-1-1-1 0 0,1 1 1 0 0,-1-1 0 0 0,0 0-1 0 0,1 1 1 0 0,-1-1-1 0 0,1 1 1 0 0,-1-1 0 0 0,0 1-1 0 0,0-1 1 0 0,1 1 0 0 0,-1 0-1 0 0,0-1 1 0 0,0 1-1 0 0,0-1 1 0 0,0 1 0 0 0,1-1-1 0 0,-1 1 1 0 0,0 0 0 0 0,0-1-1 0 0,0 1 1 0 0,-1 0-1 0 0,3 15 229 0 0,-2-17-310 0 0,0 2 66 0 0,0 0 1 0 0,0 0-1 0 0,0-1 1 0 0,0 1-1 0 0,0 0 1 0 0,1 0-1 0 0,-1-1 1 0 0,0 1-1 0 0,0 0 0 0 0,1-1 1 0 0,-1 1-1 0 0,1 0 1 0 0,-1-1-1 0 0,1 1 1 0 0,-1 0-1 0 0,1-1 0 0 0,-1 1 1 0 0,2 0-1 0 0,1 2 12 0 0,-1 1-7 0 0,-1-3-6 0 0,-1-1-1 0 0,1 1 0 0 0,0 0 1 0 0,-1 0-1 0 0,1 0 0 0 0,-1 0 1 0 0,0 0-1 0 0,1 0 0 0 0,-1 0 1 0 0,0 0-1 0 0,0 0 0 0 0,0 0 0 0 0,1 0 1 0 0,-1 0-1 0 0,0 0 0 0 0,-1 1 1 0 0,-1 15 6 0 0,-1-8-10 0 0,1-3 0 0 0,-1-1 0 0 0,2 0 0 0 0,-1 1 0 0 0,1 0 0 0 0,-1-1 0 0 0,1 13 0 0 0,2-12 34 0 0,-3 0 33 0 0,-10 20-29 0 0,3-3-26 0 0,2 0-1 0 0,0 0 1 0 0,-6 43 0 0 0,6-28 18 0 0,-14 100 53 0 0,-4 160 0 0 0,11-102-33 0 0,7 18-50 0 0,13-87 0 0 0,1 2 0 0 0,-7-126 0 0 0,0 30 0 0 0,-6 48 0 0 0,6-76-8 0 0,0-1 0 0 0,0 1-1 0 0,0-1 1 0 0,0 1 0 0 0,1-1-1 0 0,1 5 1 0 0,1 20-30 0 0,-3-22 49 0 0,1 1 0 0 0,0-1-1 0 0,1 1 1 0 0,-1 0 0 0 0,4 9-1 0 0,-4-15-84 0 0,0-1 15 0 0,4 5 36 0 0,7-18-37 0 0,17-23 60 0 0,-19 21-13 0 0,-4 6 4 0 0,1 0 1 0 0,-1-1-1 0 0,-1 0 0 0 0,0 0 1 0 0,0 0-1 0 0,-1-1 0 0 0,3-10 1 0 0,17-72-28 0 0,-19 66 10 0 0,1 0-1 0 0,17-44 1 0 0,-1 13 14 0 0,19-38 13 0 0,31-75 37 0 0,-46 104-16 0 0,20-65-8 0 0,16-37-16 0 0,-31 76 2 0 0,-16 50 2 0 0,-11 30 19 0 0,0 0 0 0 0,10-21-1 0 0,-10 28-20 0 0,4-20 0 0 0,-8 20-1 0 0,1 0 4 0 0,16-18-30 0 0,-16 21-109 0 0,16 22 453 0 0,22 27-205 0 0,-36-43-118 0 0,0 1-1 0 0,1-1 1 0 0,0 0-1 0 0,0 0 1 0 0,0 0-1 0 0,8 5 1 0 0,-3-1-111 0 0,0 0 0 0 0,-1 1 1 0 0,0 0-1 0 0,0 1 0 0 0,-1 0 0 0 0,11 18 0 0 0,-9-13 308 0 0,1 0 0 0 0,13 14 0 0 0,42 52 193 0 0,-41-49-374 0 0,8 13 47 0 0,-21-29-33 0 0,-1-1 0 0 0,2 0 0 0 0,22 22 1 0 0,48 53 313 0 0,-34-44-92 0 0,-29-27-344 0 0,0-1 0 0 0,2 0 0 0 0,41 27 0 0 0,-38-30 154 0 0,-18-11-35 0 0,1 1 0 0 0,0-1 1 0 0,1 0-1 0 0,-1-1 0 0 0,14 5 1 0 0,-11-5-19 0 0,1 1 1 0 0,16 8-1 0 0,-19-8 8 0 0,-1-1-1 0 0,1 0 1 0 0,0 0 0 0 0,11 2 0 0 0,-11-3 10 0 0,-1 0 0 0 0,1 1 0 0 0,0 0 0 0 0,13 8 0 0 0,-15-7-11 0 0,-1-1 0 0 0,1 0-1 0 0,0-1 1 0 0,0 1 0 0 0,0-1 0 0 0,0 0-1 0 0,1-1 1 0 0,-1 1 0 0 0,8-1-1 0 0,-13 0-9 0 0,-1-1 0 0 0,1 0 0 0 0,0 0 0 0 0,-1 0 0 0 0,1 0 0 0 0,0 0 0 0 0,-1-1 0 0 0,1 1 0 0 0,-1 0 0 0 0,1 0 0 0 0,0 0 0 0 0,-1 0 0 0 0,1-1 0 0 0,-1 1 0 0 0,1 0 0 0 0,0-1 0 0 0,-1 1 0 0 0,1 0 0 0 0,0-2 0 0 0,0 1 0 0 0,1 0 0 0 0,0 0 0 0 0,-1 0 0 0 0,1 0 0 0 0,0 0 0 0 0,-1 0 0 0 0,1 1 0 0 0,0-1 0 0 0,0 0 0 0 0,3 0 0 0 0,-4 1 0 0 0,0 0 0 0 0,-1 0 0 0 0,1 0 0 0 0,0 0 0 0 0,-1 0 0 0 0,1 0 0 0 0,0 0 0 0 0,-1-1 0 0 0,1 1 0 0 0,0 0 0 0 0,-1 0 0 0 0,1-1 0 0 0,-1 1 0 0 0,1 0 0 0 0,0-1 0 0 0,-1 1 0 0 0,1-1 0 0 0,-1 1 0 0 0,1-1 0 0 0,0 0 0 0 0,3-5 12 0 0,-3 5-7 0 0,0 0-1 0 0,0-1 0 0 0,0 1 1 0 0,0-1-1 0 0,0 1 0 0 0,0-1 0 0 0,-1 0 1 0 0,1 1-1 0 0,-1-1 0 0 0,1 0 1 0 0,-1 1-1 0 0,0-1 0 0 0,0 0 0 0 0,0 0 1 0 0,0 1-1 0 0,0-4 0 0 0,-5-32 93 0 0,1 18-71 0 0,-1-12 11 0 0,-1-1-1 0 0,-2 2 0 0 0,-12-34 1 0 0,-7-24 56 0 0,-7-80-105 0 0,-20-70-63 0 0,-16-62 281 0 0,61 254-196 0 0,-14-112-115 0 0,-4-15 9 0 0,9 65 283 0 0,10 71-304 0 0,6 27 117 0 0,0 1 0 0 0,0-1 0 0 0,-1 1 0 0 0,0 0-1 0 0,-9-17 1 0 0,1-4 122 0 0,6 21-124 0 0,4 7-20 0 0,1 7-1832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0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0 117 11112 0 0,'0'0'4584'0'0,"3"2"-4040"0"0,3 0-351 0 0,1 1 0 0 0,-1-1 0 0 0,1 0 1 0 0,-1-1-1 0 0,1 1 0 0 0,-1-1 1 0 0,1-1-1 0 0,0 1 0 0 0,8-1 0 0 0,11-2 336 0 0,30-6-1 0 0,-34 4-173 0 0,41-2 0 0 0,12 6-234 0 0,0-2 0 0 0,0-4 0 0 0,85-18 0 0 0,40-28 103 0 0,-108 34-141 0 0,-87 16-75 0 0,0 0-1 0 0,0 0 1 0 0,0 1 0 0 0,0 0-1 0 0,0 0 1 0 0,1 0-1 0 0,-1 1 1 0 0,0-1 0 0 0,0 1-1 0 0,1 1 1 0 0,-1-1-1 0 0,0 1 1 0 0,6 1 0 0 0,2 2 9 0 0,1-1 0 0 0,-1-1 0 0 0,0 0 0 0 0,1 0 1 0 0,-1-2-1 0 0,1 1 0 0 0,-1-2 0 0 0,24-3 0 0 0,-33 3-2 0 0,4 2 35 0 0,3 4-43 0 0,-3-3 4 0 0,5 4 34 0 0,-11-7 761 0 0,-15 9-753 0 0,0 1 1 0 0,1 1 0 0 0,0 0 0 0 0,1 1-1 0 0,0 0 1 0 0,-10 14 0 0 0,-28 27-12 0 0,26-30-43 0 0,1 1 0 0 0,1 1 0 0 0,-27 42 0 0 0,-44 85 201 0 0,80-131-133 0 0,-79 158 187 0 0,49-92-171 0 0,31-68-74 0 0,0-1 0 0 0,-1 0 0 0 0,-1 0 0 0 0,-1-1 0 0 0,0-1 0 0 0,-1 0 0 0 0,-23 17 0 0 0,24-20-9 0 0,-12 13 46 0 0,-36 45 0 0 0,21-22 1 0 0,15-17 225 0 0,-23 37 1 0 0,23-31-1851 0 0,-2 0-3818 0 0,5-10-1793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1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891 1 10592 0 0,'-4'1'488'0'0,"-34"11"79"0"0,-62 9 0 0 0,-2 1 1676 0 0,-253 62 1305 0 0,241-61-3466 0 0,103-21-229 0 0,0 0-1 0 0,0 0 0 0 0,0-1 0 0 0,0-1 0 0 0,0 0 0 0 0,-1-1 0 0 0,1 0 0 0 0,0 0 0 0 0,0-1 1 0 0,0-1-1 0 0,-17-6 0 0 0,1-3-869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2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138 866 14280 0 0,'0'0'654'0'0,"-3"-1"-11"0"0,-3-3-618 0 0,1 0 1 0 0,0 0 0 0 0,0 0-1 0 0,0-1 1 0 0,0 0-1 0 0,1 0 1 0 0,0 0 0 0 0,0 0-1 0 0,0 0 1 0 0,1-1-1 0 0,-1 0 1 0 0,-4-12 0 0 0,-1-4 158 0 0,1-1 1 0 0,-8-34-1 0 0,2-16-163 0 0,2-2-1 0 0,4 1 0 0 0,2-124 0 0 0,17 18-4730 0 0,0 94-380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40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5984 0 0,'0'0'1296'0'0,"-1"10"192"0"0,0-7-1178 0 0,0 0-140 0 0,0-1 0 0 0,0 1 0 0 0,0 0 0 0 0,0-1 0 0 0,1 1 0 0 0,-1 0 0 0 0,1-1 1 0 0,0 1-1 0 0,0 0 0 0 0,0-1 0 0 0,0 1 0 0 0,0 0 0 0 0,1 0 0 0 0,-1-1 0 0 0,1 1 0 0 0,0 0 0 0 0,-1-1 0 0 0,1 1 1 0 0,3 3-1 0 0,-2 0-52 0 0,1-1 0 0 0,0 1 0 0 0,0-1-1 0 0,0 0 1 0 0,1 0 0 0 0,-1-1 0 0 0,1 1 0 0 0,0-1 0 0 0,1 0 0 0 0,-1 0 0 0 0,1 0 0 0 0,0 0 0 0 0,0-1 0 0 0,0 0 0 0 0,0 0 0 0 0,1 0 0 0 0,-1-1 0 0 0,1 0 0 0 0,0 0 0 0 0,-1 0 0 0 0,1 0 0 0 0,7 0 0 0 0,99 12 1738 0 0,-86-9-1553 0 0,0 0 1 0 0,48 18-1 0 0,-58-18-324 0 0,-9-3 25 0 0,0-1 0 0 0,0 1 0 0 0,0-2 1 0 0,0 1-1 0 0,0-1 0 0 0,0 0 0 0 0,0 0 0 0 0,0-1 0 0 0,0 0 0 0 0,0 0 0 0 0,0-1 0 0 0,8-2 0 0 0,-11 2-17 0 0,0 0-1 0 0,0 0 1 0 0,0-1-1 0 0,0 1 0 0 0,0-1 1 0 0,-1 1-1 0 0,1-1 1 0 0,4-5-1 0 0,16-13-69 0 0,-8 12 73 0 0,-10 6 12 0 0,0 0 0 0 0,0-1 0 0 0,-1 1 0 0 0,9-8 0 0 0,0-2 6 0 0,1 0 0 0 0,1 1 0 0 0,0 1 0 0 0,28-15 0 0 0,-15 9-1247 0 0,-4 0-4700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2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7 374 10592 0 0,'-6'0'1152'0'0,"12"-16"-1152"0"0,12 3 0 0 0,-11-9 1120 0 0,11-5 208 0 0,0 0 40 0 0,6 0 7 0 0,-6-9-1223 0 0,7 3-248 0 0,-1-8-40 0 0,-1 1-16 0 0,1-9-1199 0 0,-6 7-249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02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1 18511 0 0,'-22'11'824'0'0,"8"7"168"0"0,3-5-800 0 0,-7 18-192 0 0,5 14 0 0 0,-5 16 0 0 0,0 1 0 0 0,0 19 0 0 0,-6 10-112 0 0,6-3 40 0 0,-7-3 72 0 0,7-3 0 0 0,-6-15 0 0 0,-5-9-5439 0 0,-3 3-1065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2:09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19 5984 0 0,'0'0'541'0'0,"-5"9"-434"0"0,0-2-5 0 0,3-3 143 0 0,0 0-1 0 0,0 1 0 0 0,0-1 0 0 0,1 0 1 0 0,-1 1-1 0 0,1 0 0 0 0,0-1 0 0 0,1 1 1 0 0,-1-1-1 0 0,1 8 0 0 0,-1 1-4 0 0,0 6-143 0 0,0 0-1 0 0,2-1 1 0 0,0 1-1 0 0,1-1 1 0 0,1 1-1 0 0,1-1 1 0 0,11 35-1 0 0,-13-49 25 0 0,-2-3-110 0 0,0 0 1 0 0,1 1-1 0 0,-1-1 0 0 0,1 0 0 0 0,-1 0 0 0 0,1 0 0 0 0,0 0 1 0 0,-1 0-1 0 0,1 0 0 0 0,0-1 0 0 0,0 1 0 0 0,0 0 1 0 0,-1 0-1 0 0,1 0 0 0 0,0-1 0 0 0,0 1 0 0 0,2 1 0 0 0,5 4 78 0 0,-6-5 163 0 0,12-2-147 0 0,-12 1-68 0 0,1-1 0 0 0,0 0 0 0 0,-1 0 0 0 0,0 0-1 0 0,1-1 1 0 0,-1 1 0 0 0,0-1 0 0 0,1 1 0 0 0,-1-1 0 0 0,0 0 0 0 0,0 1 0 0 0,0-1 0 0 0,0 0 0 0 0,-1 0-1 0 0,1-1 1 0 0,-1 1 0 0 0,1 0 0 0 0,-1 0 0 0 0,0-1 0 0 0,1 1 0 0 0,-1-1 0 0 0,-1 1 0 0 0,1-1-1 0 0,0 0 1 0 0,-1 1 0 0 0,1-5 0 0 0,2-10 78 0 0,-1 1 0 0 0,-1-1 0 0 0,0-17 0 0 0,-1 27-76 0 0,-7-159 737 0 0,7 164 112 0 0,0 20-808 0 0,2 28-81 0 0,9 51 0 0 0,-10-86-11 0 0,-1-9-34 0 0,1-1 0 0 0,-1 1 0 0 0,0-1 1 0 0,1 1-1 0 0,-1-1 0 0 0,1 1 0 0 0,0-1 0 0 0,-1 0 0 0 0,1 1 0 0 0,0-1 0 0 0,0 0 0 0 0,0 0 0 0 0,0 1 0 0 0,0-1 0 0 0,0 0 0 0 0,0 0 1 0 0,2 1-1 0 0,4 18-7690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2:0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18 6736 0 0,'0'0'306'0'0,"-1"-1"-4"0"0,-3-6-194 0 0,3-2 3014 0 0,1 12-2704 0 0,-11 75 806 0 0,10-39-895 0 0,0-15-199 0 0,1 1-1 0 0,1 0 0 0 0,1-1 0 0 0,8 34 1 0 0,-8-45-95 0 0,-2-8-16 0 0,1 0 0 0 0,0-1-1 0 0,0 1 1 0 0,0-1 0 0 0,1 1 0 0 0,2 6-1 0 0,-3-8 341 0 0,-1-10-311 0 0,0 1 0 0 0,0-1 1 0 0,-1 1-1 0 0,0-1 0 0 0,0 1 0 0 0,0-1 0 0 0,-1 1 1 0 0,0 0-1 0 0,-1 0 0 0 0,1 0 0 0 0,-1 0 0 0 0,0 0 1 0 0,0 1-1 0 0,-1-1 0 0 0,0 1 0 0 0,0 0 0 0 0,0 0 1 0 0,-6-5-1 0 0,0-2 38 0 0,7 10 98 0 0,-2 7-50 0 0,2-1-123 0 0,-6 8 47 0 0,0 0 1 0 0,0 1 0 0 0,1 1-1 0 0,1-1 1 0 0,-10 25 0 0 0,14-31-1180 0 0,1 0 0 0 0,-1 0 1 0 0,-2 15-1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2:10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0 180 3680 0 0,'0'0'284'0'0,"1"-12"-43"0"0,4-8 1734 0 0,-5 18-1771 0 0,1-1 0 0 0,-1 1-1 0 0,1-1 1 0 0,0 0 0 0 0,0 1-1 0 0,0 0 1 0 0,0-1 0 0 0,0 1 0 0 0,0-1-1 0 0,2-1 1 0 0,14-19 882 0 0,-12 16-643 0 0,1-1 0 0 0,0 0 0 0 0,10-9 1 0 0,-2 4 219 0 0,-12 10-537 0 0,0 0 0 0 0,1 0 0 0 0,0 0 0 0 0,0 0 0 0 0,0 1 0 0 0,0-1 0 0 0,0 1 0 0 0,1 0 1 0 0,-1 0-1 0 0,1 0 0 0 0,-1 1 0 0 0,1-1 0 0 0,0 1 0 0 0,7-2 0 0 0,-8 3 512 0 0,0-1-452 0 0,13-1 115 0 0,0 0 0 0 0,1 2-1 0 0,16 0 1 0 0,-12 0-116 0 0,-18 0-97 0 0,15 0 71 0 0,-11-1-114 0 0,1 0 1 0 0,-1 1-1 0 0,0 0 0 0 0,15 2 0 0 0,-19-2 19 0 0,1 1 0 0 0,9 2 3 0 0,1 0-1 0 0,-1 1 0 0 0,0 1 1 0 0,0 0-1 0 0,-1 1 0 0 0,0 0 1 0 0,21 14-1 0 0,-1-5 43 0 0,-24-10-57 0 0,1-1 0 0 0,-2 2-1 0 0,15 10 1 0 0,13 9 125 0 0,-9-7-17 0 0,-23-15-142 0 0,-1-1 1 0 0,1 0-1 0 0,0 0 0 0 0,-1 0 1 0 0,1 0-1 0 0,5 1 0 0 0,19 9 119 0 0,-22-9-96 0 0,1 0-1 0 0,-1-1 0 0 0,1 0 0 0 0,0 0 1 0 0,0 0-1 0 0,7 1 0 0 0,56 15 460 0 0,48 2-203 0 0,-106-19-265 0 0,0 0-1 0 0,1 0 0 0 0,12-2 0 0 0,-14 1-30 0 0,1 0 0 0 0,-1 0 0 0 0,18 4-1 0 0,3 0-9 0 0,1-1 0 0 0,46-1 0 0 0,-68-2-48 0 0,44-5-1583 0 0,-23 1-4683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0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7165 9672 0 0,'-2'-2'748'0'0,"-2"-2"-702"0"0,0 1 0 0 0,0-2 0 0 0,0 1 0 0 0,1 0 0 0 0,0-1 0 0 0,0 1 0 0 0,0-1 0 0 0,0 0 0 0 0,1 0 0 0 0,0 0 0 0 0,0-1 1 0 0,-2-6-1 0 0,-1-10 253 0 0,-4-41 1 0 0,6 33-229 0 0,-11-236 112 0 0,11 158-95 0 0,1-162 430 0 0,0 105 382 0 0,0 42-366 0 0,1-18-220 0 0,1-117 84 0 0,-2-39-54 0 0,0 23-176 0 0,32-388 440 0 0,23 194-458 0 0,-16 179-124 0 0,-6 63-80 0 0,9 1 1 0 0,88-278 0 0 0,-82 347 67 0 0,40-127 53 0 0,23 7-4 0 0,-73 202 11 0 0,3 2 0 0 0,4 1 0 0 0,61-78 0 0 0,-92 134-83 0 0,0 1 0 0 0,1 0 0 0 0,1 1 0 0 0,24-17 1 0 0,-35 27 9 0 0,1 0 0 0 0,0 0 0 0 0,1 0 0 0 0,-1 1 0 0 0,0 0 0 0 0,1 0 0 0 0,0 0 0 0 0,-1 0 0 0 0,1 1 1 0 0,0 0-1 0 0,0 0 0 0 0,-1 0 0 0 0,1 1 0 0 0,0-1 0 0 0,0 1 0 0 0,0 0 0 0 0,0 1 0 0 0,0-1 0 0 0,0 1 1 0 0,0 0-1 0 0,0 0 0 0 0,5 2 0 0 0,-7-1 20 0 0,1 0-1 0 0,-1 0 1 0 0,0 1 0 0 0,-1-1 0 0 0,1 1-1 0 0,0-1 1 0 0,-1 1 0 0 0,1 0 0 0 0,-1 0-1 0 0,0 0 1 0 0,0 0 0 0 0,0 0 0 0 0,0 0-1 0 0,2 6 1 0 0,2 6 51 0 0,-1 1 1 0 0,3 17-1 0 0,-5-19-38 0 0,10 52 19 0 0,-4 0-1 0 0,2 110 0 0 0,-10-139-49 0 0,-3 107 52 0 0,-1-33 2 0 0,-21 434-50 0 0,-19-51 5 0 0,19-253 317 0 0,7-92-53 0 0,-31 282 238 0 0,-25 300 74 0 0,33-338-427 0 0,13-151 70 0 0,22-187-220 0 0,-9 79-12 0 0,7-101 24 0 0,4-19 26 0 0,1 0 1 0 0,-2 25-1 0 0,4-37 468 0 0,-1-4-363 0 0,-2-7-160 0 0,1-1 1 0 0,1 0 0 0 0,0 0-1 0 0,0 0 1 0 0,1 0-1 0 0,0 0 1 0 0,0 0 0 0 0,3-10-1 0 0,-3 15 5 0 0,40-371 61 0 0,-1 26-48 0 0,33-160-70 0 0,-54 390 52 0 0,102-497-35 0 0,-60 331-2 0 0,-52 248 27 0 0,58-251-89 0 0,171-419 31 0 0,-226 679 73 0 0,157-384 1 0 0,-124 310 0 0 0,180-344 0 0 0,-105 222 0 0 0,226-333 0 0 0,-206 350 0 0 0,-105 157 4 0 0,1 2-1 0 0,64-70 0 0 0,-83 103 4 0 0,0 0-1 0 0,1 2 1 0 0,1 0-1 0 0,0 1 1 0 0,0 0-1 0 0,2 2 1 0 0,-1 0-1 0 0,1 1 1 0 0,1 1-1 0 0,28-8 1 0 0,1 4 210 0 0,-47 12-284 0 0,0 4-70 0 0,11 6-3 0 0,-11-8 131 0 0,-1 0 0 0 0,1 1 0 0 0,0-1 0 0 0,-1 1 0 0 0,0 0 0 0 0,1 0 0 0 0,-1 0 0 0 0,0 0 0 0 0,0 0 0 0 0,0 1 0 0 0,0-1 0 0 0,0 1 0 0 0,-1-1 0 0 0,1 1 0 0 0,-1-1 0 0 0,1 1-1 0 0,1 5 1 0 0,4 23 9 0 0,-3-18 0 0 0,0 1 0 0 0,-2 0 0 0 0,1-1 0 0 0,-1 17 0 0 0,0 55 0 0 0,-3 86 0 0 0,-1 9 37 0 0,1-20 8 0 0,-16-16 130 0 0,-39 156 1 0 0,27-159-123 0 0,-32 112 33 0 0,3-11-23 0 0,-139 576 69 0 0,136-581-72 0 0,-25 59 57 0 0,8-48 39 0 0,11-33-56 0 0,11-24-66 0 0,5-12-4 0 0,26-103-26 0 0,4 1-1 0 0,-14 104 1 0 0,-37 211 49 0 0,49-296-47 0 0,-38 131 52 0 0,20-93 44 0 0,-33 194-1 0 0,35-127 19 0 0,-2-33-109 0 0,24-107-171 0 0,9-34-694 0 0,-8-7-322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1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3587 5984 0 0,'3'-3'123'0'0,"-1"-1"-1"0"0,1 0 1 0 0,-1 0 0 0 0,-1 0 0 0 0,1 0-1 0 0,0 0 1 0 0,-1 0 0 0 0,0 0 0 0 0,0-1 0 0 0,0 1-1 0 0,0-9 1 0 0,5-18 1346 0 0,6-16 173 0 0,12-37-444 0 0,84-220-762 0 0,-72 203-269 0 0,20-48 124 0 0,14-7 280 0 0,180-404 822 0 0,-49 94-921 0 0,-98 260-337 0 0,-32 71-46 0 0,-16 24 23 0 0,124-185 0 0 0,-88 168-42 0 0,145-191 69 0 0,-185 258-83 0 0,3 2 1 0 0,120-102-1 0 0,-152 144-33 0 0,-3 1-2 0 0,1 1 0 0 0,1 1 0 0 0,24-13 0 0 0,-17 12-2 0 0,-11 5 5 0 0,0 1-1 0 0,2 0 1 0 0,28-9 0 0 0,-42 17-16 0 0,-1 0-1 0 0,1 0 1 0 0,-1 0-1 0 0,1 0 1 0 0,0 1-1 0 0,0 0 1 0 0,-1-1-1 0 0,1 2 1 0 0,0-1-1 0 0,-1 1 1 0 0,1-1-1 0 0,0 1 1 0 0,-1 1-1 0 0,1-1 1 0 0,-1 1-1 0 0,1-1 1 0 0,-1 1-1 0 0,0 1 1 0 0,0-1-1 0 0,6 5 1 0 0,0 1 75 0 0,0 0 1 0 0,16 20-1 0 0,-22-24-59 0 0,-1 0-1 0 0,-1 1 0 0 0,1-1 1 0 0,0 0-1 0 0,-1 1 0 0 0,0 0 0 0 0,0-1 1 0 0,-1 1-1 0 0,1 0 0 0 0,1 10 0 0 0,1 19 97 0 0,-1 1 0 0 0,-1 0 0 0 0,-5 57 0 0 0,-4-31-29 0 0,1 1-10 0 0,-23 99 1 0 0,-4-24 18 0 0,-18 61 53 0 0,-164 360 276 0 0,167-444-341 0 0,4-13-8 0 0,-31 78 56 0 0,-210 476 76 0 0,74-181 312 0 0,176-381-556 0 0,-4-1-1 0 0,-80 133 0 0 0,1 0 21 0 0,84-157 21 0 0,-69 178 96 0 0,19-43-93 0 0,73-178-14 0 0,-6 12 41 0 0,-40 66-1 0 0,14-24 16 0 0,3-6 9 0 0,-87 163 223 0 0,109-200-262 0 0,8-18 17 0 0,-1-1 0 0 0,-16 20-1 0 0,1-1 168 0 0,19-32-134 0 0,5-4-70 0 0,2 0-4 0 0,0 0 0 0 0,0 1 0 0 0,0-1 0 0 0,-1 0 0 0 0,1 0 0 0 0,0 0 0 0 0,0 0 0 0 0,-1 0 0 0 0,1 0 0 0 0,0 0 0 0 0,0 0 0 0 0,-1 0 0 0 0,1 0 0 0 0,0 0 0 0 0,0 0 0 0 0,-1 0 0 0 0,1 0 0 0 0,0 0 0 0 0,0 0 0 0 0,-1 0 0 0 0,1 0 0 0 0,0-1 0 0 0,0 1 0 0 0,-1 0 0 0 0,1 0 0 0 0,0 0 0 0 0,0 0 0 0 0,0 0 0 0 0,-1-1 0 0 0,1 1 0 0 0,0 0 0 0 0,0-2-2 0 0,-1 0 0 0 0,1 0 0 0 0,0 0 0 0 0,0 1 0 0 0,0-1 0 0 0,0 0 1 0 0,0 0-1 0 0,1 0 0 0 0,-1 0 0 0 0,1 0 0 0 0,-1 1 0 0 0,1-1 0 0 0,-1 0 0 0 0,2-2 0 0 0,16-34-19 0 0,-11 23 17 0 0,48-93-137 0 0,-48 96 138 0 0,-1 1 0 0 0,2 0 0 0 0,8-10 1 0 0,7-10 13 0 0,5-9-11 0 0,3-5-35 0 0,-1-1-1 0 0,44-92 0 0 0,-30 28 28 0 0,65-144-49 0 0,-82 197 40 0 0,3 2-1 0 0,52-72 1 0 0,-45 79 5 0 0,45-65 13 0 0,232-331-65 0 0,152-85 64 0 0,-327 384 0 0 0,36-36 0 0 0,-108 118 0 0 0,119-104 0 0 0,-104 101 0 0 0,139-85 0 0 0,-187 130 0 0 0,-21 13 0 0 0,0 0 0 0 0,0 1 0 0 0,0 1 0 0 0,22-9 0 0 0,0 6 24 0 0,0 0-1 0 0,0 3 1 0 0,0 0-1 0 0,60 0 1 0 0,-81 7-3 0 0,-13 0-18 0 0,0-1 0 0 0,-1 0 0 0 0,1 1 0 0 0,-1-1 0 0 0,1 0 0 0 0,0 1 0 0 0,-1-1 0 0 0,1 1 0 0 0,-1-1 0 0 0,1 1 0 0 0,-1-1 1 0 0,1 1-1 0 0,-1-1 0 0 0,1 1 0 0 0,-1-1 0 0 0,0 1 0 0 0,1 0 0 0 0,5 14 15 0 0,0-1 0 0 0,-2 1 0 0 0,1-1 0 0 0,-2 1 0 0 0,0 1 0 0 0,-1-1 0 0 0,0 0 0 0 0,-1 1 0 0 0,-1-1 0 0 0,-3 29 0 0 0,-1-15 8 0 0,1-1-1 0 0,1 43 0 0 0,1-56-2 0 0,0 0-1 0 0,-1 0 0 0 0,-1 0 1 0 0,-1 0-1 0 0,-5 15 0 0 0,-3 4 69 0 0,-18 33 0 0 0,-41 64 61 0 0,9-28-51 0 0,14-28-23 0 0,-165 313 234 0 0,207-377-304 0 0,-83 136 85 0 0,18-39-57 0 0,46-73-18 0 0,-1 0-6 0 0,-1-1 1 0 0,-2-1 0 0 0,-1-2 0 0 0,-57 46 0 0 0,73-64-6 0 0,1 1 0 0 0,0 0 0 0 0,1 0 0 0 0,1 1 0 0 0,0 1 0 0 0,-10 19 0 0 0,6-11 6 0 0,-27 35-1 0 0,-50 61 42 0 0,39-47-43 0 0,-14 16-1 0 0,50-68 53 0 0,1 1 0 0 0,-16 28-1 0 0,-24 34 195 0 0,21-33-159 0 0,23-33-183 0 0,-27 33 0 0 0,-2-8-24 0 0,-37 42-46 0 0,57-63 155 0 0,-39 35 0 0 0,36-36 0 0 0,-33 37 0 0 0,-46 60 60 0 0,96-109-46 0 0,1 0 0 0 0,0 1 0 0 0,0 0 1 0 0,1 0-1 0 0,1 0 0 0 0,-1 0 0 0 0,-2 14 0 0 0,-8 15 45 0 0,2-11-33 0 0,-2-1 0 0 0,-27 37 0 0 0,2-4 70 0 0,17-27 16 0 0,-29 34 0 0 0,0-1-268 0 0,9-7-45 0 0,8-7-414 0 0,-3-3-1 0 0,-48 50 1 0 0,53-66-444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3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30 885 5552 0 0,'0'0'505'0'0,"-6"11"975"0"0,0 8-985 0 0,1 0-1 0 0,1 0 1 0 0,1 0 0 0 0,0 1 0 0 0,1-1-1 0 0,1 32 1 0 0,17 124 971 0 0,-7-104-1004 0 0,28 171 832 0 0,-30-218-1102 0 0,1-2-1 0 0,1 1 1 0 0,21 38-1 0 0,-19-41-46 0 0,-1 2 0 0 0,0-1 0 0 0,12 46 0 0 0,42 166 356 0 0,-50-194-398 0 0,1-2-1 0 0,3 0 1 0 0,41 67 0 0 0,-23-48-49 0 0,29 42 65 0 0,-55-86-98 0 0,0 0 0 0 0,0 0-1 0 0,1-2 1 0 0,1 1-1 0 0,18 12 1 0 0,-5-5 0 0 0,-10-7 41 0 0,1 0-1 0 0,29 14 0 0 0,23 6 72 0 0,-48-20-93 0 0,1-1 0 0 0,1 0-1 0 0,0-2 1 0 0,0-1 0 0 0,0 0 0 0 0,30 3 0 0 0,53 6 67 0 0,50 3 1353 0 0,-111-16-1089 0 0,-19 0-563 0 0,1-2-1 0 0,29-2 0 0 0,-27-2-24 0 0,-12 0 55 0 0,1 2-1 0 0,0 0 1 0 0,20 1-1 0 0,-9 4 82 0 0,-14-2 81 0 0,1 0 1 0 0,-1-2-1 0 0,23 0 0 0 0,-2-4 7 0 0,94-7 62 0 0,-102 9-39 0 0,34-8 0 0 0,21-2 48 0 0,-79 11-73 0 0,9 1 10 0 0,1-1 0 0 0,0 0 0 0 0,-1-1 1 0 0,1 0-1 0 0,-1-1 0 0 0,0-1 0 0 0,0 0 1 0 0,0-1-1 0 0,20-10 0 0 0,73-42 70 0 0,-50 28-26 0 0,0-2 0 0 0,61-47-1 0 0,134-126 68 0 0,-194 160-74 0 0,85-50 1 0 0,-2 2-4 0 0,-125 83-49 0 0,0 1 0 0 0,25-11 0 0 0,15-8 0 0 0,19-24 21 0 0,-47 31-2 0 0,0 2-1 0 0,32-17 0 0 0,-43 28-5 0 0,-1-1 0 0 0,0 0-1 0 0,0-1 1 0 0,-1-1-1 0 0,0 0 1 0 0,-1-1 0 0 0,0 0-1 0 0,11-14 1 0 0,48-58 24 0 0,23-28 0 0 0,-41 46 3 0 0,3 3-1 0 0,113-98 0 0 0,-155 148-34 0 0,74-72 0 0 0,-78 72-3 0 0,0 0 0 0 0,0-1 0 0 0,-1 0-1 0 0,-1 0 1 0 0,12-26 0 0 0,11-25 130 0 0,52-78-1 0 0,-81 139-127 0 0,10-17 33 0 0,12-29 0 0 0,4 1-7 0 0,-22 39-17 0 0,-1-1 0 0 0,1 1 1 0 0,-1-1-1 0 0,4-13 0 0 0,0-5 20 0 0,-1 1 0 0 0,-1-1 0 0 0,-2 0 0 0 0,3-41-1 0 0,-1-83 187 0 0,-7 136-173 0 0,-1-1 1 0 0,0 0-1 0 0,-1 1 0 0 0,-1-1 0 0 0,-8-26 0 0 0,7 30-13 0 0,-1 0-1 0 0,-1 0 0 0 0,0 1 1 0 0,-1 0-1 0 0,0 0 0 0 0,-10-12 1 0 0,13 19-10 0 0,-1 0 0 0 0,1 0 1 0 0,-1 1-1 0 0,0-1 0 0 0,0 1 1 0 0,0 0-1 0 0,0 0 1 0 0,-1 1-1 0 0,1 0 0 0 0,-1 0 1 0 0,0 0-1 0 0,0 0 0 0 0,0 1 1 0 0,-1 0-1 0 0,-8-1 0 0 0,-4 1 62 0 0,14 2-41 0 0,-1 0 0 0 0,0-1 0 0 0,1 1 0 0 0,-1-1-1 0 0,-6-3 1 0 0,1 1 29 0 0,1 0 0 0 0,-1 1-1 0 0,0 0 1 0 0,0 1-1 0 0,0 0 1 0 0,0 1-1 0 0,0 0 1 0 0,0 0 0 0 0,-19 5-1 0 0,-7 2 142 0 0,-53 20 1 0 0,72-22-156 0 0,-3 3-4 0 0,-1 1 1 0 0,1 1-1 0 0,1 0 0 0 0,0 2 1 0 0,0 0-1 0 0,-23 20 1 0 0,-98 98-1213 0 0,57-48-4398 0 0,22-24-1350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8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 0 8808 0 0,'-3'7'123'0'0,"-4"13"111"0"0,-2-1-1 0 0,-13 24 1 0 0,20-40-206 0 0,0 0-1 0 0,0 0 0 0 0,0 0 0 0 0,0 0 0 0 0,-1 0 1 0 0,1 0-1 0 0,-1 0 0 0 0,0-1 0 0 0,1 1 0 0 0,-1-1 1 0 0,0 0-1 0 0,0 0 0 0 0,-1 0 0 0 0,1 0 0 0 0,0 0 1 0 0,-1-1-1 0 0,1 0 0 0 0,-1 1 0 0 0,1-1 0 0 0,-7 0 1 0 0,-5-1 410 0 0,12-1-342 0 0,0 1-1 0 0,0 0 1 0 0,0-1 0 0 0,0 1 0 0 0,0 0-1 0 0,0 1 1 0 0,1-1 0 0 0,-1 0 0 0 0,0 1-1 0 0,0 0 1 0 0,0 0 0 0 0,0 0-1 0 0,1 0 1 0 0,-1 0 0 0 0,0 0 0 0 0,1 1-1 0 0,-3 1 1 0 0,-14 14 815 0 0,2 1 1 0 0,-20 25-1 0 0,30-34-658 0 0,1 0 1 0 0,0 1 0 0 0,0 0-1 0 0,1 0 1 0 0,1 1-1 0 0,0 0 1 0 0,-5 17-1 0 0,4 1-34 0 0,1 0-1 0 0,1 0 0 0 0,1 1 0 0 0,4 48 0 0 0,23 121-114 0 0,-19-169-79 0 0,1 1-1 0 0,2-1 1 0 0,1-1-1 0 0,1 0 1 0 0,1 0-1 0 0,2-1 1 0 0,1-1-1 0 0,1 0 0 0 0,1-1 1 0 0,41 47-1 0 0,-56-71-24 0 0,28 32 0 0 0,39 34 0 0 0,-57-57 0 0 0,0-2 0 0 0,1 1 0 0 0,0-2 0 0 0,1 0 0 0 0,0 0 0 0 0,0-2 0 0 0,18 7 0 0 0,5-3 7 0 0,0-1-1 0 0,0-1 1 0 0,1-3-1 0 0,-1-1 0 0 0,1-2 1 0 0,0-1-1 0 0,0-2 1 0 0,0-1-1 0 0,74-16 0 0 0,-73 10 25 0 0,50-12 53 0 0,-79 16-81 0 0,1 0 1 0 0,0 0-1 0 0,-1-1 1 0 0,0 0-1 0 0,0-1 1 0 0,9-7-1 0 0,12-15-120 0 0,0-2 1 0 0,-2 0-1 0 0,42-58 0 0 0,-66 82 75 0 0,56-76-1109 0 0,5-22-367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259 1 7368 0 0,'-6'4'61'0'0,"3"-2"-18"0"0,0 0 1 0 0,1 0-1 0 0,-1 1 0 0 0,1-1 0 0 0,-1 0 1 0 0,1 1-1 0 0,0-1 0 0 0,0 1 0 0 0,0 0 1 0 0,0 0-1 0 0,1 0 0 0 0,-1 0 0 0 0,0 3 0 0 0,-35 66 26 0 0,8-18 1034 0 0,25-47-609 0 0,0 1-1 0 0,-1-1 0 0 0,0 0 0 0 0,-8 8 1 0 0,7-9-72 0 0,1 1 0 0 0,-1 0 1 0 0,-7 15-1 0 0,0 5-157 0 0,1 1 0 0 0,2 0 1 0 0,1 0-1 0 0,1 1 0 0 0,-6 39 0 0 0,-2 64 758 0 0,3 236 0 0 0,54 129-152 0 0,83 153-544 0 0,-85-498-292 0 0,8-2 1 0 0,120 265-1 0 0,60-2 37 0 0,-166-319-366 0 0,3-3 0 0 0,97 104 0 0 0,-41-71-3926 0 0,7-9-1477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2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55 7632 0 0,'0'0'689'0'0,"-1"-2"-568"0"0,1 2-85 0 0,0 0 0 0 0,-1-2 0 0 0,1 1 0 0 0,-1 1 0 0 0,1-1 0 0 0,-1 0 0 0 0,1 0 0 0 0,0 1 0 0 0,0-1 0 0 0,0-1 0 0 0,0 2 0 0 0,-1-1 0 0 0,1 0 0 0 0,0 0 0 0 0,0 0 0 0 0,0 0 0 0 0,1 0 0 0 0,-1 1 0 0 0,0-3 0 0 0,0 0 202 0 0,0 0-121 0 0,0 2 0 0 0,1-1 1 0 0,-1 0-1 0 0,1 1 0 0 0,-1-1 1 0 0,1 0-1 0 0,-1 0 0 0 0,1 1 1 0 0,0-1-1 0 0,0 1 0 0 0,-1-1 1 0 0,1 1-1 0 0,1-1 0 0 0,2-6 4321 0 0,-2 9-4386 0 0,-2 0 0 0 0,2-1 1 0 0,-1 0-1 0 0,0 1 1 0 0,1 1-1 0 0,-1-2 1 0 0,0 1-1 0 0,0 0 1 0 0,0 0-1 0 0,0 0 1 0 0,0 0-1 0 0,0 0 1 0 0,0 0-1 0 0,0 1 1 0 0,-1-1-1 0 0,1 0 1 0 0,1 3-1 0 0,9 28 410 0 0,-7-19-211 0 0,12 38 534 0 0,-2-6-185 0 0,31 69 0 0 0,-28-80-222 0 0,11 24 97 0 0,32 47-29 0 0,-54-93-360 0 0,6 9 70 0 0,-10-19-63 0 0,-1 0 0 0 0,1 0 0 0 0,-1 1-1 0 0,0-1 1 0 0,0 0 0 0 0,0 0-1 0 0,-1 1 1 0 0,1 0 0 0 0,0-1 0 0 0,0 0-1 0 0,-1 1 1 0 0,0 3 0 0 0,0-4 210 0 0,2 7 8 0 0,-4-17 627 0 0,1 2-922 0 0,0 0 0 0 0,0 0 0 0 0,1 0 0 0 0,0 0 0 0 0,2-9 0 0 0,-1-10 56 0 0,-1-44 4 0 0,0-74 82 0 0,3 122-158 0 0,-2 12 0 0 0,0-1 0 0 0,-1 1 0 0 0,0 0 0 0 0,-2-12 0 0 0,2 18-10 0 0,0-1 0 0 0,0 1 0 0 0,0 0 0 0 0,0-1 0 0 0,1 1 0 0 0,0 0 1 0 0,0 0-1 0 0,-1 0 0 0 0,3-5 0 0 0,-1 5-9 0 0,-1 1 0 0 0,-1-1 0 0 0,2 0 0 0 0,-1 0 0 0 0,-1 0 1 0 0,0 0-1 0 0,0 0 0 0 0,0-1 0 0 0,0-5 0 0 0,0 7-52 0 0,0 0-1 0 0,0 0 1 0 0,-1 0-1 0 0,1 0 0 0 0,0-1 1 0 0,1 2-1 0 0,-1-1 1 0 0,0-1-1 0 0,0 1 0 0 0,0 0 1 0 0,1 0-1 0 0,0 0 1 0 0,0 0-1 0 0,-1 0 0 0 0,1 0 1 0 0,2-2-1 0 0,-2 2-4 0 0,12-26-3997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41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1840 0 0,'0'0'13397'0'0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2504 7582 6448 0 0,'0'0'498'0'0,"6"10"-308"0"0,-5-2 251 0 0,0 0 0 0 0,0 0-1 0 0,-1-1 1 0 0,0 1 0 0 0,-2 15 0 0 0,2-22-421 0 0,0 0 0 0 0,0 0 1 0 0,0-1-1 0 0,-1 1 0 0 0,1 0 0 0 0,0 0 0 0 0,-1 0 0 0 0,1-1 1 0 0,0 1-1 0 0,-1 0 0 0 0,1-1 0 0 0,-1 1 0 0 0,1 0 0 0 0,-1-1 1 0 0,0 1-1 0 0,1 0 0 0 0,-1-1 0 0 0,1 1 0 0 0,-1-1 1 0 0,0 1-1 0 0,0-1 0 0 0,1 1 0 0 0,-1-1 0 0 0,0 0 0 0 0,0 1 1 0 0,0-1-1 0 0,1 0 0 0 0,-3 0 0 0 0,-22 5 532 0 0,17-6-336 0 0,-1 0 0 0 0,1-1-1 0 0,-1-1 1 0 0,1 1 0 0 0,-1-1 0 0 0,1-1-1 0 0,0 1 1 0 0,1-1 0 0 0,-15-10-1 0 0,9 6-50 0 0,-1-1 52 0 0,0-2 0 0 0,0 1 0 0 0,-19-21 0 0 0,-16-13 179 0 0,-47-28 166 0 0,-39-31 132 0 0,-41-38-181 0 0,-99-85 7 0 0,227 182-402 0 0,2 3 68 0 0,-57-65 0 0 0,74 71-127 0 0,-60-66 62 0 0,-103-106 137 0 0,36 33 19 0 0,79 92-195 0 0,-83-115 0 0 0,129 154-56 0 0,-174-274 1 0 0,122 184-27 0 0,4 11 0 0 0,37 40 13 0 0,2-1-1 0 0,5-2 0 0 0,-48-177 1 0 0,53 150-97 0 0,24 86 75 0 0,1 1-1 0 0,1-1 1 0 0,1 1 0 0 0,0-34 0 0 0,0-7 1 0 0,2 44 8 0 0,1 0 0 0 0,1 0 0 0 0,0 0 0 0 0,10-41 0 0 0,-9 57-1 0 0,0 0-1 0 0,1 1 0 0 0,0-1 0 0 0,0 0 0 0 0,0 1 0 0 0,0 0 0 0 0,1 0 0 0 0,0 0 0 0 0,0 0 0 0 0,0 1 0 0 0,8-7 0 0 0,-1 2-9 0 0,1 0 0 0 0,0 0 1 0 0,24-12-1 0 0,-31 19 10 0 0,1 0-1 0 0,-1 0 1 0 0,1 0 0 0 0,-1 0 0 0 0,1 1-1 0 0,0 0 1 0 0,0 0 0 0 0,-1 0 0 0 0,1 1-1 0 0,0 0 1 0 0,0 0 0 0 0,6 1 0 0 0,4 2 1 0 0,-1 1 0 0 0,0 0 1 0 0,16 7-1 0 0,16 5 1 0 0,132 44 151 0 0,-154-53-130 0 0,0 1-1 0 0,-1 2 0 0 0,0 0 0 0 0,-1 2 0 0 0,0 0 0 0 0,21 17 0 0 0,-9-3-38 0 0,-1 2 0 0 0,55 58-1 0 0,-17-14 28 0 0,35 41 60 0 0,128 125-70 0 0,-132-133-10 0 0,-39-37-53 0 0,-36-40 51 0 0,-8-10 15 0 0,-1 1-1 0 0,19 27 1 0 0,175 248 50 0 0,-159-215-53 0 0,14 18 0 0 0,-48-73 1 0 0,1 0 2 0 0,-1 2-1 0 0,-1 1 1 0 0,17 30-1 0 0,-17-26 12 0 0,1-1 1 0 0,1-2-1 0 0,2 0 0 0 0,0-1 0 0 0,36 30 0 0 0,-23-22 32 0 0,56 71 0 0 0,-64-63-40 0 0,45 90 0 0 0,-71-129-6 0 0,22 36 91 0 0,-53-63 16 0 0,21 15-90 0 0,0 0 1 0 0,0 1 0 0 0,-15-10-1 0 0,-19-18 41 0 0,31 25-55 0 0,0 1 0 0 0,0 0 1 0 0,-20-12-1 0 0,22 15-3 0 0,-1 0-1 0 0,1 0 1 0 0,0-1-1 0 0,0-1 1 0 0,-14-15-1 0 0,-36-72 1 0 0,3 19-10 0 0,-46-71-40 0 0,17-18 15 0 0,63 115 25 0 0,-3 1 0 0 0,-2 1 0 0 0,-47-63-1 0 0,71 107 11 0 0,-37-44-16 0 0,2-1 0 0 0,3-2 0 0 0,-38-72 0 0 0,-209-494 6 0 0,124 253-42 0 0,137 319 50 0 0,-112-310 2 0 0,65 157 0 0 0,-75-247 0 0 0,123 375 0 0 0,-37-113 0 0 0,-24-85 0 0 0,58 184 0 0 0,-45-202 0 0 0,12-33 0 0 0,47 198 0 0 0,8 86 0 0 0,-2 0 0 0 0,-9-49 0 0 0,6 58 1 0 0,-2-6-5 0 0,1 0 1 0 0,1 0 0 0 0,-2-61-1 0 0,8 65-32 0 0,-1 16 22 0 0,0-1 0 0 0,2 1 0 0 0,-1 0 0 0 0,2-1 0 0 0,4-22 0 0 0,3 13 0 0 0,3-13-36 0 0,-11 31 44 0 0,-1 1 1 0 0,1 0-1 0 0,0 0 0 0 0,-1 0 1 0 0,2 0-1 0 0,-1 0 0 0 0,2-5 1 0 0,-2 7 2 0 0,0 0 1 0 0,0 0 0 0 0,0 0 0 0 0,0 0 0 0 0,0 0-1 0 0,0 0 1 0 0,0 1 0 0 0,0-1 0 0 0,0 0 0 0 0,1 0-1 0 0,-1 1 1 0 0,0-1 0 0 0,0 1 0 0 0,1-1-1 0 0,-1 1 1 0 0,0-1 0 0 0,3 1 0 0 0,14 1-41 0 0,-14 0 36 0 0,-1 1 1 0 0,1 1-1 0 0,0-1 0 0 0,-1 0 1 0 0,1 1-1 0 0,-1 0 0 0 0,4 4 1 0 0,3 1-12 0 0,1 3 16 0 0,0 0-1 0 0,-1 1 1 0 0,0 0-1 0 0,10 17 0 0 0,-12-17 4 0 0,0-1-1 0 0,0 0 0 0 0,1 0 0 0 0,20 17 0 0 0,1-8 0 0 0,-23-16 0 0 0,1 1 0 0 0,-1 0 0 0 0,-1 0 0 0 0,1 0 0 0 0,8 10 0 0 0,8 16 0 0 0,-17-21 0 0 0,1 0 0 0 0,15 17 0 0 0,-7-12-17 0 0,-1 1-1 0 0,0 1 1 0 0,-2 0-1 0 0,0 0 1 0 0,17 35-1 0 0,40 77-83 0 0,60 126-53 0 0,16 61 217 0 0,-47-120-21 0 0,29 53-11 0 0,-67-149-31 0 0,59 118 0 0 0,-58-72 0 0 0,13 31 0 0 0,-22-56 0 0 0,38 78 0 0 0,-63-151 7 0 0,-6-11 36 0 0,34 78 1 0 0,-29-42 24 0 0,54 134 26 0 0,-31-96-142 0 0,35 123 0 0 0,-21-52 48 0 0,-28-83 0 0 0,62 119 38 0 0,-26-68 2 0 0,-24-32 106 0 0,-34-67-146 0 0,-69-176 115 0 0,3 12-203 0 0,33 67 36 0 0,4 11 11 0 0,-13-46 1 0 0,21 53 32 0 0,-34-103-51 0 0,26 92 38 0 0,3-1-1 0 0,-15-66 1 0 0,8 10 18 0 0,-3 0-1 0 0,-45-115 0 0 0,39 135 3 0 0,-77-214 13 0 0,50 139 33 0 0,27 78-48 0 0,-27-105 0 0 0,-2-98-71 0 0,-31-137 158 0 0,74 305-33 0 0,-33-187-148 0 0,43 271 79 0 0,-35-217-124 0 0,31 134 136 0 0,-20-170 150 0 0,-4-13-107 0 0,10 79-99 0 0,-2-229-11 0 0,20 349 110 0 0,2 64-27 0 0,2 0 0 0 0,2-31-1 0 0,16-155-81 0 0,-14 172 139 0 0,2 0 0 0 0,16-62 0 0 0,34-78-116 0 0,-51 173 38 0 0,0 0-1 0 0,0 0 1 0 0,1 0-1 0 0,0 0 1 0 0,0 1-1 0 0,1 0 1 0 0,0 0-1 0 0,0 0 0 0 0,1 1 1 0 0,-1 0-1 0 0,2 0 1 0 0,-1 1-1 0 0,0 0 1 0 0,1 0-1 0 0,0 0 1 0 0,0 1-1 0 0,14-4 0 0 0,5 1 12 0 0,-20 8 0 0 0,-2 2 0 0 0,2-1 0 0 0,-1 1 0 0 0,1 0 0 0 0,-1 0 0 0 0,0 1 0 0 0,0-1 0 0 0,0 2 0 0 0,-1-1 0 0 0,0 0 0 0 0,1 1 0 0 0,-2 0 0 0 0,1 0 0 0 0,0 1 0 0 0,-1-1 0 0 0,0 1 0 0 0,-1 0 0 0 0,1 0 0 0 0,-1 1 0 0 0,5 12 0 0 0,-5-8 0 0 0,3 7 0 0 0,0 0 0 0 0,2 0 0 0 0,15 30 0 0 0,-6-21 0 0 0,-4-8 0 0 0,-1 1 0 0 0,-1 1 0 0 0,15 38 0 0 0,-7 8-2 0 0,-13-39 9 0 0,18 45-1 0 0,35 44 44 0 0,-41-85-29 0 0,-1 1 0 0 0,-1 1 0 0 0,19 63-1 0 0,-17-18 4 0 0,19 67 48 0 0,-2-48-55 0 0,18 56-18 0 0,25 181 55 0 0,23 65 44 0 0,-10-31 102 0 0,-23-57-152 0 0,4 16-32 0 0,50 187 48 0 0,-91-381-50 0 0,8 49 26 0 0,-30-117-29 0 0,-3-18 26 0 0,1 0 0 0 0,20 64 0 0 0,20 21 44 0 0,15 51 10 0 0,-38-101 143 0 0,14 59-350 0 0,-30-112 33 0 0,0 3 193 0 0,-8-30-14 0 0,-5-16 11 0 0,-32-102-100 0 0,-5-11-140 0 0,28 86 71 0 0,1-1 1 0 0,-13-80 0 0 0,1 2 11 0 0,-2 19 50 0 0,-38-159 0 0 0,27 85 0 0 0,-57-295 0 0 0,47-118 0 0 0,41 429-15 0 0,2-217-42 0 0,12 207 68 0 0,10-126 32 0 0,-14 265-37 0 0,26-178-55 0 0,-11 119 38 0 0,-8 34 11 0 0,2 1 0 0 0,25-69 0 0 0,60-90-53 0 0,-91 203 42 0 0,0-1 1 0 0,1 1-1 0 0,0 0 0 0 0,1 1 1 0 0,0-1-1 0 0,0 2 0 0 0,0-1 1 0 0,1 1-1 0 0,0 0 0 0 0,1 1 1 0 0,-1 0-1 0 0,12-5 0 0 0,-13 8 11 0 0,0-1 0 0 0,0 1 0 0 0,1 1-1 0 0,-1-1 1 0 0,15-1 0 0 0,9-3 12 0 0,-18 5 6 0 0,0 1 0 0 0,-1 0-1 0 0,1 1 1 0 0,0 1 0 0 0,20 2 0 0 0,-28-1-11 0 0,1-1 0 0 0,-1 1 0 0 0,0 0 0 0 0,0 1 0 0 0,0-1 0 0 0,6 4 0 0 0,-5-2-1 0 0,0 0 1 0 0,0-1-1 0 0,13 3 0 0 0,-13-4 5 0 0,-1 1-1 0 0,1 0 0 0 0,0 0 0 0 0,-1 0 1 0 0,0 0-1 0 0,0 1 0 0 0,0 0 0 0 0,0 0 0 0 0,-1 1 1 0 0,1 0-1 0 0,-1 0 0 0 0,-1 0 0 0 0,1 1 1 0 0,-1-1-1 0 0,1 1 0 0 0,-1 0 0 0 0,3 8 0 0 0,5 10 54 0 0,-2-1 0 0 0,0 1 0 0 0,8 36 0 0 0,30 132 360 0 0,-19-32-194 0 0,-15-75-132 0 0,35 307 220 0 0,-12-76 44 0 0,-13-86-316 0 0,-2-9 190 0 0,-9-89-219 0 0,-2-10-30 0 0,5 74-49 0 0,1-2 496 0 0,-8-122-350 0 0,-1 100 0 0 0,10 77 116 0 0,-6-127-510 0 0,-4-36 447 0 0,7 160 58 0 0,-13-235-144 0 0,-2-9-45 0 0,0 0 1 0 0,1 0-1 0 0,-1 0 1 0 0,0 0-1 0 0,0 1 1 0 0,-1-1-1 0 0,1 0 1 0 0,0 0-1 0 0,-1 0 1 0 0,1 0-1 0 0,-1 0 1 0 0,0 0-1 0 0,0 0 1 0 0,1 0-1 0 0,-3 2 1 0 0,2-1 110 0 0,1 12 1 0 0,0 4-108 0 0,-2-13-8 0 0,-1-12 12 0 0,-2-11 24 0 0,-24-213-214 0 0,26 175 100 0 0,2 0 1 0 0,8-68-1 0 0,0 70 82 0 0,22-87 0 0 0,-21 113 5 0 0,21-80 56 0 0,62-146 0 0 0,-24 123-67 0 0,-56 113 1 0 0,0 0 0 0 0,14-16 0 0 0,5-6-16 0 0,-18 22 13 0 0,0 1 0 0 0,2 1-1 0 0,0 0 1 0 0,0 1 0 0 0,2 1 0 0 0,0 0-1 0 0,0 1 1 0 0,1 0 0 0 0,0 2-1 0 0,30-14 1 0 0,-36 21-31 0 0,-1 0 0 0 0,1 1 0 0 0,0 0 0 0 0,0 1 0 0 0,0 1 0 0 0,0-1 0 0 0,0 2 0 0 0,0-1 0 0 0,-1 1 0 0 0,14 4 0 0 0,-21-4 43 0 0,0-1-1 0 0,0 2 0 0 0,0-1 0 0 0,-1 0 1 0 0,1 0-1 0 0,0 1 0 0 0,-1 0 0 0 0,1-1 1 0 0,-1 1-1 0 0,0 0 0 0 0,0 0 1 0 0,1 0-1 0 0,-1 1 0 0 0,0-1 0 0 0,2 5 1 0 0,4 5 62 0 0,-1 0-1 0 0,6 16 1 0 0,-5-10-44 0 0,13 29-31 0 0,-3 1 0 0 0,-1 1 0 0 0,-3 1 0 0 0,13 84-1 0 0,-4 80-127 0 0,-11-78 78 0 0,-1 24 121 0 0,-2-14-8 0 0,3 49-17 0 0,-7-90-6 0 0,-4-9 20 0 0,-14 123 0 0 0,3-78-168 0 0,12-51-146 0 0,0 4 22 0 0,-9 12 432 0 0,-3 96 319 0 0,4-46-688 0 0,-4 31 305 0 0,2-10-62 0 0,0 19-71 0 0,3 81 0 0 0,2-164-27 0 0,0-3-98 0 0,0-4 61 0 0,0-30 64 0 0,9 258 992 0 0,-5-125-1618 0 0,-1-116 388 0 0,-8 6 238 0 0,2-26 0 0 0,-17 103 516 0 0,6-64-120 0 0,10-74-472 0 0,-1 1-1 0 0,-1-2 1 0 0,-2 1 0 0 0,-2-1-1 0 0,-2-1 1 0 0,-1 0-1 0 0,-2-2 1 0 0,-31 48-1 0 0,42-72 73 0 0,0 0-1 0 0,-1 0 1 0 0,-1-1-1 0 0,1 0 1 0 0,-1-1-1 0 0,-11 8 1 0 0,-62 36 57 0 0,44-29 13 0 0,-2-3 45 0 0,-65 25 0 0 0,46-21-1 0 0,45-20-61 0 0,1 1 0 0 0,-2-1-1 0 0,-25 3 1 0 0,-13 3 58 0 0,32-5-56 0 0,1 0 1 0 0,-1-1 0 0 0,0-1 0 0 0,0-1 0 0 0,-25-1-1 0 0,-148-21 313 0 0,117 10-256 0 0,51 6-82 0 0,0-1 0 0 0,1-1-1 0 0,-46-17 1 0 0,-68-41 60 0 0,122 56-80 0 0,-37-22 40 0 0,-57-41 0 0 0,29 17-21 0 0,54 36-302 0 0,1-1 0 0 0,0-2 0 0 0,2 0 0 0 0,0-1 0 0 0,2-2-1 0 0,-41-51 1 0 0,17 3-1791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28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21 2304 0 0,'-2'3'40'0'0,"1"1"0"0"0,-1-1 0 0 0,1 1 1 0 0,-1-1-1 0 0,0 1 0 0 0,-1-1 0 0 0,1 0 0 0 0,-1 0 0 0 0,1 0 1 0 0,-5 3-1 0 0,-20 14 3464 0 0,24-18-2975 0 0,0 0 0 0 0,1 0-1 0 0,-1 1 1 0 0,1-1-1 0 0,0 1 1 0 0,-1 0 0 0 0,-1 4-1 0 0,1-4-285 0 0,1 0 0 0 0,-1 1 0 0 0,1-1 0 0 0,-1 0 0 0 0,-5 4 0 0 0,-2 0 69 0 0,1 1-1 0 0,0 0 1 0 0,0 0 0 0 0,1 1 0 0 0,0 0-1 0 0,0 0 1 0 0,1 1 0 0 0,0 0 0 0 0,1 0 0 0 0,0 1-1 0 0,1 0 1 0 0,0 0 0 0 0,1 0 0 0 0,0 0-1 0 0,0 1 1 0 0,-2 15 0 0 0,5-13-186 0 0,0 0 0 0 0,1 1 0 0 0,0-1 0 0 0,1 0 0 0 0,1 0 0 0 0,0 0 0 0 0,1 0 1 0 0,0 0-1 0 0,1 0 0 0 0,1-1 0 0 0,0 0 0 0 0,1 0 0 0 0,9 16 0 0 0,10 11 346 0 0,47 60 0 0 0,-66-95-466 0 0,0 1 0 0 0,0-1 0 0 0,0 0 0 0 0,1-1 0 0 0,-1 0-1 0 0,1 0 1 0 0,0 0 0 0 0,10 3 0 0 0,5 4-18 0 0,-6-4-27 0 0,-1-1-1 0 0,1 0 0 0 0,0-1 1 0 0,0-1-1 0 0,0-1 1 0 0,1 0-1 0 0,-1-1 0 0 0,1-1 1 0 0,23 0-1 0 0,-1-4-7 0 0,-1-1 0 0 0,74-17 0 0 0,-93 16 42 0 0,13-2 4 0 0,-1-1 0 0 0,1-1 0 0 0,-1-3 0 0 0,42-20-1 0 0,-24 2 40 0 0,47-39-1 0 0,-78 54-13 0 0,0 0-1 0 0,-2-1 1 0 0,1-1 0 0 0,-2-1 0 0 0,-1 0-1 0 0,0-1 1 0 0,-1 0 0 0 0,18-36-1 0 0,66-230-1419 0 0,-78 212-5167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0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1525 1 15920 0 0,'-25'130'1887'0'0,"-5"22"-2125"0"0,22-122 144 0 0,-22 77 944 0 0,-77 187 0 0 0,53-178-470 0 0,-120 246 455 0 0,120-264-530 0 0,-105 147-1 0 0,19-64-377 0 0,-237 238 0 0 0,125-191-6027 0 0,138-138-245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6.75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1343 717 6448 0 0,'-6'-14'270'0'0,"1"0"1"0"0,-5-19 0 0 0,6 19-18 0 0,0 1 1 0 0,-1 0 0 0 0,-11-20-1 0 0,3 4-58 0 0,9 20-146 0 0,0 0 0 0 0,-1 1 0 0 0,0-1-1 0 0,-6-8 1 0 0,-2-1 22 0 0,10 12-32 0 0,-1 1 0 0 0,-1-1-1 0 0,1 0 1 0 0,-1 1-1 0 0,-7-7 1 0 0,-10-10 146 0 0,16 16-69 0 0,1 1 1 0 0,-1-1-1 0 0,1 1 1 0 0,-9-5 0 0 0,-106-80 1186 0 0,69 51-703 0 0,-78-48 1 0 0,120 82-537 0 0,-21-11 272 0 0,-41-32 0 0 0,50 34-99 0 0,-25-13 0 0 0,17 10-109 0 0,16 10-69 0 0,0 0 0 0 0,0 1 1 0 0,-1 0-1 0 0,0 1 0 0 0,-24-5 0 0 0,28 8-29 0 0,0 1 0 0 0,0 0 0 0 0,0 0-1 0 0,1 1 1 0 0,-1 0 0 0 0,0 1 0 0 0,0 0 0 0 0,0 0 0 0 0,-13 5 0 0 0,-17 4-30 0 0,30-8 0 0 0,0 1 0 0 0,-1-1 0 0 0,1 2 0 0 0,0 0 0 0 0,1 0 0 0 0,-1 0 0 0 0,1 1 0 0 0,0 1 0 0 0,-14 10 0 0 0,-7 13-78 0 0,3 1 0 0 0,0 1 0 0 0,-40 63 0 0 0,56-75 94 0 0,2-1 0 0 0,-12 31 0 0 0,2-2-15 0 0,14-35-26 0 0,0 2 0 0 0,-3 14 0 0 0,-5 15-65 0 0,6-16 52 0 0,0 1 0 0 0,2 0 0 0 0,1 0 0 0 0,-1 40 0 0 0,3-36 77 0 0,1-9-6 0 0,4 36 1 0 0,1 5-21 0 0,-1 6-98 0 0,15 84 1 0 0,-8-88 256 0 0,-7-43-165 0 0,2 0 1 0 0,1 0 0 0 0,1-1-1 0 0,1 0 1 0 0,15 32 0 0 0,1-10-11 0 0,44 62 0 0 0,24 34-392 0 0,-71-109 157 0 0,24 31 12 0 0,52 73 453 0 0,-34-60-250 0 0,96 90 0 0 0,-124-137-32 0 0,1-1-1 0 0,45 24 1 0 0,-23-23 230 0 0,-13-8-168 0 0,-18-6-78 0 0,84 41-143 0 0,-96-47 252 0 0,0 1 0 0 0,0 1 0 0 0,-1 0 0 0 0,-1 1 0 0 0,0 0 0 0 0,0 1 1 0 0,12 15-1 0 0,-19-21-36 0 0,23 28 7 0 0,-2 2 1 0 0,-2 0 0 0 0,-1 2 0 0 0,21 43 0 0 0,9 14 27 0 0,78 109 487 0 0,-109-173-628 0 0,35 37-1 0 0,-5-6 16 0 0,-6-5 134 0 0,-21-28 25 0 0,-1 2-1 0 0,-2 1 0 0 0,33 59 0 0 0,80 244-575 0 0,-69-159 143 0 0,-38-112 492 0 0,-16-37-44 0 0,12 36 0 0 0,-9 1-89 0 0,-2 1 0 0 0,-4 0 1 0 0,4 83-1 0 0,-7-59 3 0 0,0-8-71 0 0,-8 147 0 0 0,-5-176 162 0 0,-2 0 0 0 0,-2-1 0 0 0,-3 0 1 0 0,-2-1-1 0 0,-2 0 0 0 0,-35 71 1 0 0,30-78 125 0 0,-33 48 0 0 0,41-74-116 0 0,-1 1 1 0 0,0-2 0 0 0,-28 24-1 0 0,18-17 96 0 0,-10 5 62 0 0,0-3-1 0 0,-1 0 1 0 0,-2-3 0 0 0,-70 32-1 0 0,75-41-174 0 0,-1-2-1 0 0,0-1 0 0 0,-57 8 1 0 0,77-16-52 0 0,-39 5 127 0 0,-2-2-1 0 0,-78-3 0 0 0,4-1-5 0 0,113-1-146 0 0,-1-1-1 0 0,1 0 0 0 0,-1-2 1 0 0,1 0-1 0 0,-28-8 0 0 0,14 0 6 0 0,0 0 0 0 0,-32-18-1 0 0,36 14-66 0 0,0-2 0 0 0,-44-35-1 0 0,-41-49-189 0 0,98 89 229 0 0,-37-39-1168 0 0,-87-113 0 0 0,88 96-4012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7.77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52 1604 6912 0 0,'2'0'528'0'0,"49"-3"-426"0"0,-34 1-438 0 0,0 1 0 0 0,-1 0 0 0 0,22 3 0 0 0,72 4 239 0 0,-71-6 706 0 0,57 8-1 0 0,-61-2-318 0 0,-15-3-81 0 0,0 0 1 0 0,27 9 0 0 0,-34-7-122 0 0,-9-3-50 0 0,1 0-1 0 0,0-1 0 0 0,0 1 0 0 0,0-1 0 0 0,0 0 0 0 0,0 0 0 0 0,0 0 0 0 0,0-1 0 0 0,0 1 0 0 0,0-1 1 0 0,0-1-1 0 0,7 0 0 0 0,42-16 347 0 0,13-4-54 0 0,-47 17-267 0 0,4 0 47 0 0,-1-2 1 0 0,32-12 0 0 0,-6 0 69 0 0,-30 12-86 0 0,-1-1 0 0 0,1 0 0 0 0,-2-2 1 0 0,1 0-1 0 0,30-22 0 0 0,93-94 185 0 0,-117 101-263 0 0,-2-2-1 0 0,-1-1 0 0 0,30-47 0 0 0,-23 26 167 0 0,-5 11 94 0 0,35-77 0 0 0,-48 89-174 0 0,-1-1 1 0 0,7-34 0 0 0,-13 47-64 0 0,-2 0 0 0 0,1 0 0 0 0,-2 0 0 0 0,0-1 0 0 0,0 1 0 0 0,-5-26 0 0 0,-7-19 65 0 0,-3 1 0 0 0,-3 0 0 0 0,-38-85 1 0 0,37 103-13 0 0,-1 0 0 0 0,-2 2 1 0 0,-2 1-1 0 0,-2 0 0 0 0,-46-50 1 0 0,54 69 25 0 0,0 1 1 0 0,-1 0 0 0 0,-1 2-1 0 0,0 1 1 0 0,-40-20-1 0 0,25 16 133 0 0,-2 3 0 0 0,-70-20 0 0 0,-42 10-104 0 0,106 19-126 0 0,32 5 11 0 0,0-1 0 0 0,-1 2 0 0 0,1 0 0 0 0,0 0 0 0 0,-13 3 0 0 0,9-1 16 0 0,-1-1 1 0 0,-18 1-1 0 0,23-4-35 0 0,0 1 0 0 0,0 1 1 0 0,0 0-1 0 0,0 0 0 0 0,0 1 0 0 0,0 0 0 0 0,1 1 1 0 0,-1 1-1 0 0,1-1 0 0 0,-20 11 0 0 0,13-6 39 0 0,0 1 0 0 0,1 1-1 0 0,0 1 1 0 0,0 0 0 0 0,1 1-1 0 0,1 1 1 0 0,-17 18 0 0 0,15-13 13 0 0,2 1 0 0 0,0 0 0 0 0,1 2 0 0 0,1-1 0 0 0,0 2 0 0 0,2-1 0 0 0,-14 42 0 0 0,-7 25 65 0 0,17-53-75 0 0,-11 47-1 0 0,22-69-53 0 0,-43 214 52 0 0,38-143-34 0 0,7 158 1 0 0,2-43 89 0 0,12 306-94 0 0,-13-493-16 0 0,2 69 1 0 0,-2-40 0 0 0,6 42 0 0 0,4 3-4 0 0,69 409-64 0 0,-73-464 68 0 0,-1-7 0 0 0,0-1 0 0 0,11 28 0 0 0,7 0 0 0 0,1-1 0 0 0,3-1 0 0 0,2-1 0 0 0,66 82 0 0 0,-64-90 1 0 0,-10-13 4 0 0,41 42 0 0 0,217 171 48 0 0,-258-224-53 0 0,90 61 0 0 0,-90-64 0 0 0,0-1 0 0 0,1-2 0 0 0,36 13 1 0 0,-10-7-2 0 0,0-3 1 0 0,68 10 0 0 0,-99-20 1 0 0,148 12-85 0 0,-144-15 28 0 0,0-1 1 0 0,-1 0-1 0 0,1-2 0 0 0,0 0 1 0 0,39-13-1 0 0,-32 6-125 0 0,1-2-1 0 0,-2-2 0 0 0,0 0 1 0 0,47-34-1 0 0,-44 26-694 0 0,35-21 0 0 0,-27 23-4102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8.34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 1 6912 0 0,'-4'86'764'0'0,"1"0"-334"0"0,0 27 687 0 0,0 54-180 0 0,49 359 1130 0 0,-23-363-1214 0 0,54 191 0 0 0,-56-278-751 0 0,47 188 28 0 0,43 230 277 0 0,-10-181-304 0 0,-56-189-82 0 0,163 424 191 0 0,-177-457-204 0 0,-4 1 0 0 0,18 112 1 0 0,5 22 106 0 0,167 562-51 0 0,-126-531 424 0 0,-62-185-958 0 0,-10-25 60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8.83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16 0 8752 0 0,'-3'7'87'0'0,"0"0"0"0"0,1 0 0 0 0,0 0 0 0 0,0 0 0 0 0,1 0 0 0 0,0 0 0 0 0,0 0 0 0 0,0 0 0 0 0,1 1 0 0 0,1 13 0 0 0,-1 12-66 0 0,0 2 188 0 0,0 0 0 0 0,10 63 0 0 0,-1-18-97 0 0,29 139 37 0 0,-26-162 26 0 0,152 635 2118 0 0,-139-610-2086 0 0,14 57 58 0 0,29 215 239 0 0,17 73-20 0 0,-31-211-292 0 0,90 339 367 0 0,21 139 285 0 0,-101-434-708 0 0,-2-15-197 0 0,-50-177-35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39.39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5 674 3224 0 0,'-2'-9'153'0'0,"1"0"0"0"0,0 0 1 0 0,0 0-1 0 0,1 0 0 0 0,0 0 1 0 0,1 0-1 0 0,0 0 0 0 0,0 0 0 0 0,4-10 1 0 0,-2 11 601 0 0,0 1-1 0 0,0-1 1 0 0,0 1 0 0 0,1 0 0 0 0,0 0 0 0 0,8-9 0 0 0,3-6-104 0 0,-10 15-608 0 0,-1 1 0 0 0,1-1 0 0 0,10-9 0 0 0,-2 2 3 0 0,0-1 0 0 0,14-21 1 0 0,-15 19 22 0 0,25-27 0 0 0,27-25-57 0 0,-36 38-12 0 0,1 0-1 0 0,38-29 1 0 0,-39 39 2 0 0,2 1 0 0 0,0 2 0 0 0,1 0 0 0 0,0 3 0 0 0,52-20 0 0 0,-71 32 13 0 0,-1 0 1 0 0,1 1 0 0 0,-1 0-1 0 0,1 1 1 0 0,0 0-1 0 0,0 1 1 0 0,-1 0 0 0 0,1 1-1 0 0,0 1 1 0 0,0-1 0 0 0,-1 2-1 0 0,1 0 1 0 0,-1 0 0 0 0,0 1-1 0 0,0 0 1 0 0,16 9 0 0 0,10 8 66 0 0,-1 2 1 0 0,-1 2 0 0 0,38 34 0 0 0,-30-24-60 0 0,65 59-23 0 0,-44-37 0 0 0,-47-40 11 0 0,0 0 0 0 0,-2 2 0 0 0,0 0 0 0 0,-1 0 1 0 0,0 1-1 0 0,-2 1 0 0 0,0 1 0 0 0,-2-1 0 0 0,9 25 1 0 0,2 16 36 0 0,-2 0 0 0 0,11 72 0 0 0,-9-13 180 0 0,7 147 0 0 0,-28-191 39 0 0,-19 137 0 0 0,7-104-55 0 0,7-62-18 0 0,-1 0-1 0 0,-3-1 0 0 0,-1 0 1 0 0,-3 0-1 0 0,-1-1 0 0 0,-26 52 1 0 0,17-49 140 0 0,-2 5 242 0 0,-53 82 0 0 0,-40 19 154 0 0,97-132-487 0 0,-1 0 0 0 0,-1-1 0 0 0,-52 37-1 0 0,43-37-55 0 0,-2-2-1 0 0,-42 19 1 0 0,58-31-166 0 0,-1-1 0 0 0,0-1 0 0 0,-1 0 1 0 0,0-2-1 0 0,1 0 0 0 0,-22 1 0 0 0,-2-3-257 0 0,1-1 0 0 0,-1-2 0 0 0,1-3 0 0 0,0-1 0 0 0,0-1 0 0 0,0-3 0 0 0,1-1 0 0 0,1-3 1 0 0,-41-17-1 0 0,19 3-3768 0 0,1-4-1220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40.19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610 81 9584 0 0,'-16'-1'219'0'0,"0"-1"0"0"0,0 0 0 0 0,0-2 1 0 0,-26-8-1 0 0,20 5 105 0 0,-31-5 1 0 0,36 9 69 0 0,-28-10 1 0 0,30 8-168 0 0,0 1 0 0 0,-21-4 1 0 0,13 5 45 0 0,17 1-210 0 0,1 1 0 0 0,0 0-1 0 0,-1 1 1 0 0,1-1 0 0 0,-1 1-1 0 0,1 0 1 0 0,-1 1-1 0 0,1-1 1 0 0,-1 1 0 0 0,1 0-1 0 0,-8 3 1 0 0,-5 1 101 0 0,15-5-135 0 0,0 1 0 0 0,-1 0 0 0 0,1 0 0 0 0,0 0 0 0 0,0 0 0 0 0,0 1 0 0 0,0-1 0 0 0,1 1 1 0 0,-6 3-1 0 0,-4 7 2 0 0,-5 2 30 0 0,-19 25-1 0 0,32-34-54 0 0,0 0-1 0 0,0 0 1 0 0,0 1-1 0 0,1 0 1 0 0,0 0-1 0 0,0-1 1 0 0,1 2-1 0 0,0-1 1 0 0,-3 9 0 0 0,-10 51-6 0 0,8-41 0 0 0,2 1 0 0 0,-5 44 0 0 0,3 16-12 0 0,2-46-12 0 0,1 79 0 0 0,7-76 39 0 0,2 1 1 0 0,2-1 0 0 0,13 50-1 0 0,-18-90-12 0 0,0 7 4 0 0,1-1 0 0 0,0 0 1 0 0,1 1-1 0 0,0-2 0 0 0,1 1 0 0 0,9 14 1 0 0,7 6-8 0 0,-14-18 0 0 0,1-1 0 0 0,0 0 0 0 0,1 0 0 0 0,11 9 0 0 0,100 96-128 0 0,-109-105 128 0 0,5 5 0 0 0,0-1 0 0 0,1 0 0 0 0,0-1 0 0 0,27 14 0 0 0,-11-11 0 0 0,-2 2 0 0 0,0 1 0 0 0,0 1 0 0 0,-2 2 0 0 0,35 32 0 0 0,46 49 0 0 0,21 21 0 0 0,-114-108 0 0 0,1 0 0 0 0,0-2 0 0 0,35 22 0 0 0,-13-9 0 0 0,-28-18 0 0 0,-1 1 0 0 0,19 19 0 0 0,-20-18 0 0 0,0-1 0 0 0,0 0 0 0 0,13 8 0 0 0,-1-5 0 0 0,-18-11 0 0 0,0 1 0 0 0,0-1 0 0 0,0 1 0 0 0,0 0 0 0 0,0 0 0 0 0,-1 0 0 0 0,1 0 0 0 0,-1 1 0 0 0,0 0 0 0 0,4 5 0 0 0,21 26 11 0 0,-19-25-3 0 0,-1-1 1 0 0,-1 1-1 0 0,0 1 0 0 0,9 15 1 0 0,-1 7 17 0 0,-5-13-6 0 0,-1 0 1 0 0,-1 0-1 0 0,-1 1 1 0 0,-1-1 0 0 0,5 29-1 0 0,-7-13 61 0 0,-2 0 1 0 0,-1 0-1 0 0,-2 0 0 0 0,-7 48 0 0 0,-4-20 555 0 0,-28 95 1 0 0,32-132-480 0 0,3-7 26 0 0,-1 0-1 0 0,-1 0 1 0 0,-1-1 0 0 0,-18 31-1 0 0,6-20 44 0 0,-2 0 0 0 0,0-2-1 0 0,-2-1 1 0 0,-1-1-1 0 0,-2-1 1 0 0,-28 22-1 0 0,38-36-206 0 0,1-1 0 0 0,-2 0 0 0 0,1-1 0 0 0,-1-1 0 0 0,0-1-1 0 0,-1 0 1 0 0,0-1 0 0 0,0-1 0 0 0,0-1 0 0 0,-1-1 0 0 0,1-1 0 0 0,-1 0 0 0 0,0-2 0 0 0,1 0-1 0 0,-1-1 1 0 0,1-1 0 0 0,-37-8 0 0 0,35 4-416 0 0,0-1-1 0 0,1-1 1 0 0,0-1-1 0 0,0-1 1 0 0,1 0-1 0 0,0-2 1 0 0,1 0-1 0 0,0-1 1 0 0,-24-23 0 0 0,-2-12-947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40.84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16 5064 0 0,'1'-1'22'0'0,"-1"0"1"0"0,1 0-1 0 0,0 0 1 0 0,-1 0-1 0 0,1 0 1 0 0,0 0-1 0 0,0 0 0 0 0,0 1 1 0 0,-1-1-1 0 0,1 0 1 0 0,0 0-1 0 0,0 1 1 0 0,0-1-1 0 0,0 0 1 0 0,0 1-1 0 0,0-1 1 0 0,0 1-1 0 0,0 0 0 0 0,1-1 1 0 0,-1 1-1 0 0,0 0 1 0 0,2-1-1 0 0,28 4 872 0 0,8 16 380 0 0,-36-18-1230 0 0,-1 0 1 0 0,1 0 0 0 0,-1 1-1 0 0,1-1 1 0 0,-1 1 0 0 0,1-1-1 0 0,-1 1 1 0 0,0 0 0 0 0,0 0-1 0 0,0 0 1 0 0,0 0 0 0 0,0 0-1 0 0,0 1 1 0 0,-1-1 0 0 0,1 0-1 0 0,-1 1 1 0 0,3 4 0 0 0,1 5 147 0 0,-1 1 1 0 0,6 22 0 0 0,-5-14 6 0 0,59 250 1809 0 0,-43-172-1405 0 0,2 55-57 0 0,-15-83-354 0 0,14 207 621 0 0,-7-62-258 0 0,11 281 626 0 0,-11-135-320 0 0,23 177 1 0 0,-26-385-397 0 0,53 257-1 0 0,-33-266-272 0 0,32 118-3 0 0,-49-211-154 0 0,3-1 0 0 0,48 95 0 0 0,-49-114 3 0 0,2-2 0 0 0,42 52 0 0 0,-50-69-30 0 0,1 0 1 0 0,1-1-1 0 0,-1-1 1 0 0,2 0-1 0 0,0 0 0 0 0,0-1 1 0 0,29 14-1 0 0,84 21 36 0 0,-63-24-35 0 0,-43-15-15 0 0,1 0 0 0 0,0-2-1 0 0,0 0 1 0 0,45 1 0 0 0,89-11-76 0 0,-106 1-177 0 0,-1-2 0 0 0,1-3 1 0 0,-2-1-1 0 0,1-3 0 0 0,-2-2 0 0 0,0-1 0 0 0,56-31 1 0 0,-100 46 192 0 0,52-31-1163 0 0,-38 19 552 0 0,20-22 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42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5984 0 0,'0'0'11343'0'0,"13"0"-9573"0"0,-12 0-1837 0 0,1 0 0 0 0,0 0 1 0 0,0 0-1 0 0,-1 0 0 0 0,1 0 1 0 0,0 0-1 0 0,0 0 1 0 0,-1 0-1 0 0,1 1 0 0 0,0-1 1 0 0,-1 1-1 0 0,1-1 0 0 0,0 1 1 0 0,-1 0-1 0 0,1-1 0 0 0,-1 1 1 0 0,1 0-1 0 0,-1 0 0 0 0,3 2 1 0 0,0 0-329 0 0,7 6-622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41.20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25 468 13360 0 0,'0'0'1450'0'0,"-3"-1"-1071"0"0,1 1-329 0 0,1-1 0 0 0,0 1-1 0 0,0-1 1 0 0,0 1 0 0 0,-1-1 0 0 0,1 0 0 0 0,0 1 0 0 0,0-1-1 0 0,0 0 1 0 0,0 0 0 0 0,0 0 0 0 0,0 0 0 0 0,0 0 0 0 0,1 0 0 0 0,-1 0-1 0 0,0 0 1 0 0,0 0 0 0 0,0-2 0 0 0,1 2-32 0 0,-1 1 0 0 0,1-1-1 0 0,0 1 1 0 0,0-1 0 0 0,0 1 0 0 0,0-1 0 0 0,0 0-1 0 0,0 1 1 0 0,0-1 0 0 0,0 1 0 0 0,0-1 0 0 0,0 1-1 0 0,0-1 1 0 0,1 1 0 0 0,-1-1 0 0 0,0 0-1 0 0,0 1 1 0 0,0-1 0 0 0,1 1 0 0 0,0-1 0 0 0,0-1-26 0 0,0 1 1 0 0,0 0-1 0 0,0 0 1 0 0,0 1-1 0 0,0-1 1 0 0,0 0 0 0 0,1 0-1 0 0,-1 0 1 0 0,0 1-1 0 0,1-1 1 0 0,-1 1-1 0 0,2-1 1 0 0,114-44-203 0 0,65-18-105 0 0,-120 44 315 0 0,-1-2 0 0 0,65-31 0 0 0,100-31-166 0 0,-66 28 10 0 0,-14-3-4248 0 0,-73 27-398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6:50.93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68 14744 0 0,'0'0'1570'0'0,"5"0"-955"0"0,8 5-179 0 0,-9-2-425 0 0,0 0 0 0 0,0 0 1 0 0,1 0-1 0 0,-1-1 0 0 0,1 0 0 0 0,0 0 1 0 0,-1 0-1 0 0,1 0 0 0 0,0-1 0 0 0,0 0 1 0 0,0 0-1 0 0,8 0 0 0 0,17 6 43 0 0,-16-3-45 0 0,1-1 0 0 0,0 0 0 0 0,-1-1 0 0 0,1-1 0 0 0,0 0 0 0 0,0-1 0 0 0,0 0 0 0 0,24-5 0 0 0,8-4-81 0 0,63-22-1 0 0,-53 14-107 0 0,63-22-1432 0 0,-54 21-33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5.48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7 400 6992 0 0,'-6'13'2584'0'0,"24"0"-1278"0"0,-6-4-943 0 0,-8-7-272 0 0,-1 0-1 0 0,-1 0 1 0 0,1 0 0 0 0,0 0-1 0 0,0 0 1 0 0,-1 1 0 0 0,0-1-1 0 0,1 1 1 0 0,2 5 0 0 0,129 174 1739 0 0,-63-92-1468 0 0,-2 6-130 0 0,40 51 36 0 0,172 211 460 0 0,-105-129-338 0 0,-18-9-96 0 0,0-9 31 0 0,-145-195-237 0 0,2 0 0 0 0,27 22 0 0 0,16 18 306 0 0,-58-55-383 0 0,1 0 0 0 0,0-1 0 0 0,0 1 0 0 0,0 0-1 0 0,0 0 1 0 0,0-1 0 0 0,0 1 0 0 0,0 0 0 0 0,0-1-1 0 0,0 1 1 0 0,0-1 0 0 0,0 1 0 0 0,0-1 0 0 0,1 1-1 0 0,-1-1 1 0 0,0 0 0 0 0,0 0 0 0 0,0 0 0 0 0,2 0-1 0 0,-1 0 134 0 0,-2 2-142 0 0,0-1 0 0 0,1 1 0 0 0,-1-1 0 0 0,0 0-1 0 0,0 1 1 0 0,0-1 0 0 0,0 1 0 0 0,0-1-1 0 0,0 1 1 0 0,-1-1 0 0 0,1 0 0 0 0,0 1-1 0 0,-1-1 1 0 0,0 2 0 0 0,-2 1-78 0 0,1-16 23 0 0,1-5 165 0 0,-5-31 1 0 0,1 18 12 0 0,-8-132 46 0 0,-66-622-54 0 0,72 630-117 0 0,-3-140 0 0 0,1 77 19 0 0,0 4 16 0 0,9 169-399 0 0,1-69 537 0 0,9 43-5449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6.31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141 1011 3680 0 0,'0'0'167'0'0,"1"0"-7"0"0,3 1-157 0 0,0-1 1 0 0,-1 1 0 0 0,1 0 0 0 0,0 0 0 0 0,-1 0 0 0 0,6 3 0 0 0,21 5 91 0 0,0-3 514 0 0,10 2 414 0 0,0-2 0 0 0,54 1 1 0 0,-45-9-552 0 0,0-3-1 0 0,0-2 1 0 0,-1-1 0 0 0,1-3 0 0 0,68-26-1 0 0,-100 32-396 0 0,5-2 43 0 0,0-1-1 0 0,0 0 1 0 0,-1-2 0 0 0,38-22 0 0 0,26-21 44 0 0,-80 50-159 0 0,0 0 0 0 0,1 1 0 0 0,-1-1 0 0 0,1 1 1 0 0,-1 0-1 0 0,1 1 0 0 0,0-1 0 0 0,0 1 1 0 0,6 0-1 0 0,30-9 31 0 0,-39 9-28 0 0,1-1-1 0 0,0-1 1 0 0,-1 1-1 0 0,0 0 1 0 0,1-1-1 0 0,-1 1 1 0 0,0-1-1 0 0,0 0 1 0 0,-1 0 0 0 0,1 0-1 0 0,0-1 1 0 0,-1 1-1 0 0,0-1 1 0 0,0 1-1 0 0,0-1 1 0 0,2-6-1 0 0,13-19 24 0 0,-11 20-12 0 0,1-1 0 0 0,-1 1 0 0 0,-1-1 1 0 0,0 0-1 0 0,0 0 0 0 0,3-14 0 0 0,-7 23-17 0 0,28-122 158 0 0,-27 106-140 0 0,0-1 1 0 0,-1 0 0 0 0,-1 0-1 0 0,0 0 1 0 0,-4-20-1 0 0,0 14 5 0 0,0 0-1 0 0,-16-44 0 0 0,16 57-16 0 0,-1 0 1 0 0,0 0-1 0 0,-1 0 0 0 0,-1 1 1 0 0,1 0-1 0 0,-1 0 0 0 0,-15-15 1 0 0,5 9-1 0 0,7 4 16 0 0,-1 1 0 0 0,0 1 0 0 0,-1 0 0 0 0,0 0 0 0 0,0 1-1 0 0,-1 1 1 0 0,-26-13 0 0 0,-3 3 25 0 0,0 2 0 0 0,-1 2 0 0 0,-75-14 0 0 0,86 22 18 0 0,11 2 11 0 0,-1 1 1 0 0,-24-1 0 0 0,23 3 16 0 0,1 2 0 0 0,-1 1 1 0 0,0 0-1 0 0,1 2 0 0 0,-1 0 1 0 0,1 2-1 0 0,0 0 0 0 0,1 2 1 0 0,-23 10-1 0 0,25-9-61 0 0,1 0 1 0 0,1 1-1 0 0,-1 1 0 0 0,2 1 0 0 0,0 0 1 0 0,0 1-1 0 0,1 0 0 0 0,-20 24 1 0 0,14-8-32 0 0,-5 3 12 0 0,1 2 0 0 0,2 1 0 0 0,-36 74 0 0 0,37-52-1 0 0,1 0 1 0 0,-17 88-1 0 0,32-113-9 0 0,1 1 0 0 0,2-1 0 0 0,1 1 0 0 0,2 0 0 0 0,1 0 1 0 0,6 40-1 0 0,0-35-1 0 0,1 0 0 0 0,2-1 0 0 0,1 0 0 0 0,18 35 0 0 0,7 33 49 0 0,-27-74-19 0 0,2 0-1 0 0,18 38 1 0 0,-7-34 21 0 0,1-1 1 0 0,1-1 0 0 0,49 50 0 0 0,-57-66-49 0 0,28 28 9 0 0,94 73 0 0 0,-35-34 11 0 0,-79-64-17 0 0,2-1 0 0 0,0-1 0 0 0,1-2 0 0 0,42 20 0 0 0,125 41 25 0 0,-144-59-31 0 0,-19-8 13 0 0,1-1 0 0 0,-1-1 1 0 0,1-2-1 0 0,0-2 1 0 0,1-1-1 0 0,37-1 1 0 0,-9-4 20 0 0,0-3 0 0 0,81-17 0 0 0,-105 14-184 0 0,0-2 0 0 0,-1-2 0 0 0,0-1 0 0 0,-1-1 1 0 0,50-30-1 0 0,-66 32-110 0 0,-1-1 1 0 0,0 0-1 0 0,15-17 0 0 0,-2 3-42 0 0,32-22-386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6.84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0 462 10592 0 0,'2'3'241'0'0,"4"10"-108"0"0,0 0-1 0 0,-1 0 1 0 0,-1 0 0 0 0,0 0 0 0 0,-1 1-1 0 0,2 17 1 0 0,-1-10-115 0 0,12 39 0 0 0,48 82 831 0 0,-25-59-342 0 0,-10-18-187 0 0,98 205 1318 0 0,29 77-131 0 0,-124-269-1337 0 0,6-4-36 0 0,-25-49-48 0 0,15 35 0 0 0,-5-17 3 0 0,-17-33-4 0 0,0 0 1 0 0,7 19 0 0 0,-12-25-31 0 0,0-2-22 0 0,0 0-1 0 0,-1-1 1 0 0,1 1-1 0 0,0 0 1 0 0,0-1-1 0 0,0 1 0 0 0,0-1 1 0 0,0 0-1 0 0,1 1 1 0 0,-1-1-1 0 0,0 0 1 0 0,3 2-1 0 0,-4-2 49 0 0,-1-2-74 0 0,-1 1 0 0 0,0 0 0 0 0,1-1 0 0 0,-1 0 0 0 0,0 1 0 0 0,1-1 0 0 0,-1 0 0 0 0,1 0 0 0 0,-1 0 0 0 0,1 0 0 0 0,-1 0 0 0 0,1 0 0 0 0,0 0-1 0 0,-1-1 1 0 0,1 1 0 0 0,0 0 0 0 0,-1-3 0 0 0,-20-28-2 0 0,18 24 4 0 0,-27-49 7 0 0,3-1 1 0 0,-39-120-1 0 0,41 104-12 0 0,0-8-2 0 0,-26-143-1 0 0,19 21 16 0 0,28 149-19 0 0,1-96 0 0 0,5 140 2 0 0,4-101-253 0 0,26-149-1 0 0,-25 227 177 0 0,2 1 0 0 0,1 0 0 0 0,2 0 0 0 0,1 1 0 0 0,2 0 0 0 0,1 1 0 0 0,1 0 0 0 0,36-50 0 0 0,-45 73-929 0 0,0-1 0 0 0,0 1-1 0 0,1 1 1 0 0,13-12 0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7.62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727 211 5064 0 0,'-6'-5'51'0'0,"1"1"0"0"0,0-1 1 0 0,0 0-1 0 0,1 0 0 0 0,-1-1 0 0 0,1 1 1 0 0,1-1-1 0 0,-1 0 0 0 0,-3-9 0 0 0,-6-8 55 0 0,7 13 251 0 0,-1 1-1 0 0,0 0 1 0 0,0 0-1 0 0,-1 0 1 0 0,0 1-1 0 0,0 0 0 0 0,-1 1 1 0 0,0-1-1 0 0,-1 2 1 0 0,-16-10-1 0 0,18 12-166 0 0,-1 0-1 0 0,1 0 0 0 0,-1 1 1 0 0,0 0-1 0 0,0 0 1 0 0,0 1-1 0 0,-1 1 1 0 0,1-1-1 0 0,0 2 1 0 0,-1-1-1 0 0,1 1 1 0 0,-1 0-1 0 0,-16 4 1 0 0,26-4-182 0 0,-15 2 260 0 0,0 1 0 0 0,1 1 0 0 0,-1 0 0 0 0,1 1 0 0 0,0 0 0 0 0,0 1 0 0 0,-22 14 0 0 0,30-16-192 0 0,-1 1 1 0 0,1 0-1 0 0,0 1 1 0 0,0-1-1 0 0,1 1 1 0 0,0 0-1 0 0,0 1 1 0 0,0-1 0 0 0,1 1-1 0 0,-1 0 1 0 0,-3 11-1 0 0,-57 157 318 0 0,50-137-355 0 0,-15 61 1 0 0,24-75-39 0 0,1-11 2 0 0,0 0 0 0 0,-1 0 0 0 0,0-1 0 0 0,-13 18 0 0 0,12-18 37 0 0,0-1 0 0 0,1 1-1 0 0,-9 24 1 0 0,10-19-57 0 0,0-1 1 0 0,2 1-1 0 0,0-1 0 0 0,1 1 0 0 0,1 0 0 0 0,0 0 0 0 0,1 0 1 0 0,1 0-1 0 0,1 0 0 0 0,0 0 0 0 0,1 0 0 0 0,9 28 1 0 0,-7-35 5 0 0,1 0 0 0 0,0 0 1 0 0,0 0-1 0 0,1-1 1 0 0,0 0-1 0 0,0 0 1 0 0,1-1-1 0 0,13 11 1 0 0,26 31-19 0 0,-42-46 27 0 0,-1 1 0 0 0,1-1 0 0 0,1 0 0 0 0,-1 0 0 0 0,0-1 0 0 0,1 0 0 0 0,0 0 0 0 0,0 0 0 0 0,0 0 0 0 0,0-1 0 0 0,0 0 0 0 0,0-1 0 0 0,1 1 0 0 0,-1-1 0 0 0,11 1 0 0 0,11 0-9 0 0,1-2 0 0 0,33-3 1 0 0,-59 3 10 0 0,248-24-106 0 0,-210 21 122 0 0,0 3-1 0 0,0 0 1 0 0,-1 3-1 0 0,77 14 1 0 0,-100-13-7 0 0,-11-3 21 0 0,0 0-1 0 0,0 1 1 0 0,0 0-1 0 0,0 0 1 0 0,0 0 0 0 0,0 1-1 0 0,0-1 1 0 0,9 8 0 0 0,26 17 78 0 0,-28-20-176 0 0,-1 1 0 0 0,18 15 1 0 0,-8-4-2 0 0,-2-1 4 0 0,0 0-1 0 0,-1 1 1 0 0,31 43-1 0 0,-41-50 96 0 0,-1 2 0 0 0,-1-1 0 0 0,0 1 0 0 0,-1 0 0 0 0,0 0 0 0 0,4 17 0 0 0,-8-21-20 0 0,0 0 0 0 0,-1 0 0 0 0,0 0 0 0 0,-1 1-1 0 0,0-1 1 0 0,0 0 0 0 0,-1 0 0 0 0,-1 1 0 0 0,1-1 0 0 0,-5 11 0 0 0,6-21-10 0 0,-4 16 23 0 0,0 0 0 0 0,-1 0 1 0 0,-1 0-1 0 0,-1 0 0 0 0,0-1 1 0 0,-1 0-1 0 0,-11 15 1 0 0,-50 56 326 0 0,34-40 156 0 0,-2-2 1 0 0,-1-2-1 0 0,-66 57 0 0 0,66-70-349 0 0,0-2 0 0 0,-2-1 0 0 0,-1-2 0 0 0,-57 24-1 0 0,67-36-76 0 0,0-1 0 0 0,-1-2 0 0 0,0-1 0 0 0,0-1 0 0 0,0-2 0 0 0,-1-1 0 0 0,-35 0 0 0 0,48-4-81 0 0,0 0-14 0 0,0 0-1 0 0,0-1 1 0 0,1 0 0 0 0,-1-2-1 0 0,-36-10 1 0 0,9 2-115 0 0,39 10-56 0 0,0 0 0 0 0,0 0 0 0 0,0-1 0 0 0,0-1 0 0 0,0 1 0 0 0,1-1-1 0 0,-1 0 1 0 0,1-1 0 0 0,0 0 0 0 0,-12-8 0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8.17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0 4144 0 0,'0'3'87'0'0,"0"2"78"0"0,0 0 0 0 0,0 0-1 0 0,0 1 1 0 0,1-1 0 0 0,-1 0 0 0 0,1 0 0 0 0,0 0 0 0 0,4 9-1 0 0,6 1 1295 0 0,9 10-624 0 0,-2 1-1 0 0,0 1 1 0 0,23 49 0 0 0,65 221 190 0 0,-1-1 351 0 0,-6-19 75 0 0,-57-150-967 0 0,54 169 502 0 0,-77-235-932 0 0,89 212-26 0 0,-41-118 145 0 0,-21-40 8 0 0,52 133 227 0 0,-89-222-365 0 0,7 19 86 0 0,1-1 1 0 0,2-1 0 0 0,48 78-1 0 0,162 252 498 0 0,-205-327-591 0 0,30 53-397 0 0,-38-75-1000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8.51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1 344 10592 0 0,'32'-26'818'0'0,"-30"25"-802"0"0,-1 1-1 0 0,1-1 0 0 0,-1 0 0 0 0,1 1 1 0 0,0-1-1 0 0,0 1 0 0 0,-1-1 0 0 0,1 1 1 0 0,0 0-1 0 0,0 0 0 0 0,-1 0 0 0 0,1 0 1 0 0,0 0-1 0 0,0 0 0 0 0,0 0 0 0 0,-1 1 1 0 0,1-1-1 0 0,0 1 0 0 0,-1-1 0 0 0,4 2 1 0 0,10 2-19 0 0,-9-3 9 0 0,0-1 0 0 0,1-1 0 0 0,-1 1 0 0 0,0-1-1 0 0,0 0 1 0 0,0 0 0 0 0,0-1 0 0 0,0 1 0 0 0,7-4 0 0 0,8-5 52 0 0,24-15-1 0 0,3-1 9 0 0,48-14 314 0 0,156-43 0 0 0,-164 61-233 0 0,131-13 0 0 0,19-3-20 0 0,-170 21-251 0 0,4 3-69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9.15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1084 66 9904 0 0,'-1'0'14'0'0,"0"1"1"0"0,0 0-1 0 0,0 0 1 0 0,0-1 0 0 0,0 1-1 0 0,0 0 1 0 0,-1-1-1 0 0,1 1 1 0 0,0-1-1 0 0,0 0 1 0 0,0 1-1 0 0,-1-1 1 0 0,1 0 0 0 0,0 0-1 0 0,0 1 1 0 0,-1-1-1 0 0,1 0 1 0 0,0 0-1 0 0,0-1 1 0 0,-1 1 0 0 0,1 0-1 0 0,0 0 1 0 0,0-1-1 0 0,0 1 1 0 0,-2-1-1 0 0,-33-19 482 0 0,12 6-338 0 0,23 14-158 0 0,-9-6 65 0 0,0 1-1 0 0,-1 1 1 0 0,0-1 0 0 0,0 2 0 0 0,0-1 0 0 0,-1 2 0 0 0,1-1-1 0 0,-1 2 1 0 0,1-1 0 0 0,-16 1 0 0 0,-102 2 1127 0 0,64-2-809 0 0,59 1-326 0 0,0 1 0 0 0,-1-1 0 0 0,1 1 0 0 0,0 1 0 0 0,0-1 0 0 0,0 1 0 0 0,0 1 1 0 0,0-1-1 0 0,-5 4 0 0 0,-7 4 307 0 0,-24 18 0 0 0,4-2 6 0 0,9-8-175 0 0,9-7-51 0 0,1 2 0 0 0,-1 0-1 0 0,2 1 1 0 0,-22 22-1 0 0,13-7-29 0 0,15-14-45 0 0,-1-1-1 0 0,-1-1 1 0 0,0 0 0 0 0,-26 18 0 0 0,26-22-29 0 0,0 1 0 0 0,0 0 0 0 0,1 0 0 0 0,1 1 0 0 0,0 1 0 0 0,0 0 1 0 0,1 1-1 0 0,1 0 0 0 0,0 0 0 0 0,1 1 0 0 0,0 1 0 0 0,1 0 1 0 0,1 0-1 0 0,0 0 0 0 0,-7 24 0 0 0,-2 23-31 0 0,2 2 0 0 0,4-1 0 0 0,1 1 0 0 0,4 1 0 0 0,6 121-1 0 0,17-59-8 0 0,-6-58 0 0 0,16 70 0 0 0,-9-55 0 0 0,-5-32 0 0 0,2 0 0 0 0,2 0 0 0 0,3-2 0 0 0,28 52 0 0 0,-26-63 0 0 0,2-1 0 0 0,1 0 0 0 0,42 44 0 0 0,-38-46 0 0 0,-22-26-9 0 0,2 0 0 0 0,-1-1 0 0 0,1 0 0 0 0,0-1 0 0 0,1 0 0 0 0,0 0 0 0 0,21 10 0 0 0,-10-8-9 0 0,1-1 0 0 0,-1-1 0 0 0,34 7 0 0 0,-21-8 18 0 0,0-1 0 0 0,0-2 0 0 0,43 0 0 0 0,-70-4 0 0 0,-2 0 0 0 0,-1 0 0 0 0,1 0 0 0 0,-1 0 0 0 0,1 1 0 0 0,-1 0 0 0 0,1 0 0 0 0,-1 0 0 0 0,0 0 0 0 0,0 1 0 0 0,6 3 0 0 0,12 8 0 0 0,-18-10 0 0 0,0 1 0 0 0,0-1 0 0 0,1-1 0 0 0,0 1 0 0 0,-1-1 0 0 0,1 0 0 0 0,0 0 0 0 0,0 0 0 0 0,0-1 0 0 0,0 0 0 0 0,0 0 0 0 0,7 0 0 0 0,20 0 7 0 0,-25 0-21 0 0,1-1 0 0 0,0 1 0 0 0,0-1 0 0 0,-1-1 0 0 0,1 0 0 0 0,0 0 0 0 0,-1 0 0 0 0,1-1 0 0 0,-1-1 0 0 0,1 1 0 0 0,-1-1 0 0 0,12-7 0 0 0,2-3-418 0 0,-1 0 0 0 0,-1-2 0 0 0,0-1 1 0 0,34-35-1 0 0,-23 7-721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9.53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0 6912 0 0,'2'1'122'0'0,"5"3"79"0"0,-7-3-173 0 0,1 0 0 0 0,0 0 0 0 0,-1 0 0 0 0,1 0 0 0 0,-1 1 0 0 0,0-1 0 0 0,1 0 0 0 0,-1 0 0 0 0,0 0 0 0 0,0 1 0 0 0,0-1 0 0 0,0 0-1 0 0,0 2 1 0 0,2 18 868 0 0,1 0-1 0 0,0-1 1 0 0,9 27 0 0 0,-7-27-800 0 0,-1-10 448 0 0,-1 0 1 0 0,10 18-1 0 0,3 11 252 0 0,19 61 330 0 0,50 179 1239 0 0,41 164-1023 0 0,7-67-956 0 0,-98-278-371 0 0,-20-51-477 0 0,3-1 1 0 0,24 44-1 0 0,-31-70-969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5:43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0 170 6248 0 0,'0'0'7456'0'0,"6"-19"-4898"0"0,-3 14-2471 0 0,1 0 1 0 0,0-1-1 0 0,0 2 0 0 0,1-1 0 0 0,0 1 0 0 0,-1-1 1 0 0,1 1-1 0 0,1 1 0 0 0,-1-1 0 0 0,1 1 1 0 0,7-4-1 0 0,20-17 126 0 0,4 5 26 0 0,-31 15-196 0 0,0 1 0 0 0,0-1 0 0 0,0 2-1 0 0,13-6 1 0 0,7 0-7 0 0,-14 4 3 0 0,0 1 1 0 0,1-1-1 0 0,-1 2 1 0 0,1 0-1 0 0,17-1 0 0 0,41 3-39 0 0,-1-3 22 0 0,-40 1 18 0 0,0 1 0 0 0,-1 2 0 0 0,42 5 0 0 0,-60-2-31 0 0,-8-3 5 0 0,0 0-1 0 0,-1-1 1 0 0,1 1 0 0 0,0 0 0 0 0,0-1 0 0 0,0 1-1 0 0,0-1 1 0 0,0 0 0 0 0,-1 0 0 0 0,1 0 0 0 0,4-1-1 0 0,-3 1 19 0 0,0 0-5 0 0,0 0 0 0 0,1 0 0 0 0,-1 0 0 0 0,0 1 0 0 0,0-1 0 0 0,4 3-1 0 0,-6-3 46 0 0,1 2 0 0 0,1-1-52 0 0,0 1 0 0 0,0-1 0 0 0,0 0 0 0 0,0-1 0 0 0,0 1 0 0 0,0 0 0 0 0,5-1 0 0 0,-5 1 60 0 0,3 5 12 0 0,1-2-14 0 0,8 13 8 0 0,-14-14 402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09.87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69 1 13824 0 0,'-2'0'37'0'0,"1"0"1"0"0,-1 0-1 0 0,1 1 1 0 0,-1-1 0 0 0,1 1-1 0 0,-1-1 1 0 0,1 1-1 0 0,-1-1 1 0 0,1 1-1 0 0,-1 0 1 0 0,1 0 0 0 0,0 0-1 0 0,-1 0 1 0 0,1 0-1 0 0,0 0 1 0 0,0 0 0 0 0,0 0-1 0 0,0 0 1 0 0,0 0-1 0 0,0 1 1 0 0,0-1 0 0 0,0 0-1 0 0,0 2 1 0 0,-16 40 521 0 0,11-24-484 0 0,4-12-75 0 0,0 1 0 0 0,0 0 0 0 0,1 1 0 0 0,-1 8 0 0 0,-1 10 0 0 0,2-24-1 0 0,1-1-2 0 0,-1 1 0 0 0,1-1 0 0 0,0 0 0 0 0,0 0-1 0 0,0 0 1 0 0,0 1 0 0 0,0-1 0 0 0,0 0 0 0 0,1 0 0 0 0,-1 0-1 0 0,1 1 1 0 0,0-1 0 0 0,-1 0 0 0 0,1 0 0 0 0,0 0 0 0 0,0 0 0 0 0,0 0-1 0 0,0 0 1 0 0,1 0 0 0 0,1 2 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0.20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30 14 8288 0 0,'-12'-13'736'0'0,"6"17"-584"0"0,6 5-152 0 0,0 5 0 0 0,-5-1 1528 0 0,-1 3-688 0 0,12-7 8 0 0,-6 4-688 0 0,0-9-160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0.66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36 10136 0 0,'0'10'284'0'0,"0"1"-131"0"0,0 0-1 0 0,0 0 0 0 0,1-1 0 0 0,0 1 1 0 0,1-1-1 0 0,1 1 0 0 0,3 11 0 0 0,45 130 1406 0 0,-12-32-1364 0 0,28 87 194 0 0,-7-17 95 0 0,62 122 1179 0 0,-112-288-1540 0 0,10 29 172 0 0,-2 1 0 0 0,-3 1 0 0 0,10 60 0 0 0,-13-57-110 0 0,2-2 1 0 0,3 0-1 0 0,3-1 1 0 0,26 54-1 0 0,-38-93-125 0 0,1 0-1 0 0,1 0 0 0 0,14 18 1 0 0,-22-35-13 0 0,-2-4-18 0 0,-4-18-18 0 0,-10-29-104 0 0,1 23-21 0 0,-24-40 0 0 0,27 53 78 0 0,0-1-1 0 0,1 1 1 0 0,1-2 0 0 0,1 1 0 0 0,1-1 0 0 0,0 0 0 0 0,-5-26-1 0 0,6-7-49 0 0,-10-49-90 0 0,-14-23-108 0 0,7 41-50 0 0,-17-149-1 0 0,37 200 262 0 0,2 0 0 0 0,2 0 0 0 0,6-41 0 0 0,25-91-29 0 0,-20 103 80 0 0,0-32-29 0 0,-11 70 35 0 0,0-1 1 0 0,2 0 0 0 0,11-36 0 0 0,-6 35 7 0 0,1 0 0 0 0,0 1 0 0 0,2 1 0 0 0,1 0 0 0 0,0 0 0 0 0,2 2 0 0 0,18-22 0 0 0,-24 33 4 0 0,0-1 1 0 0,0 1-1 0 0,1 1 1 0 0,0 0-1 0 0,0 0 1 0 0,1 1-1 0 0,0 0 1 0 0,1 1-1 0 0,-1 0 1 0 0,1 1-1 0 0,0 1 1 0 0,0-1-1 0 0,1 2 1 0 0,-1 0-1 0 0,25-3 1 0 0,-29 6 6 0 0,-1 0 0 0 0,0 0 0 0 0,1 1 0 0 0,-1 0 1 0 0,0 1-1 0 0,1-1 0 0 0,-1 1 0 0 0,0 1 1 0 0,0-1-1 0 0,0 1 0 0 0,-1 0 0 0 0,1 1 1 0 0,8 5-1 0 0,4 6 37 0 0,-1 0 1 0 0,30 32 0 0 0,-24-22-37 0 0,-5-5-53 0 0,-2 1 0 0 0,29 47 1 0 0,-14-21 7 0 0,0-1 55 0 0,165 247 412 0 0,-152-218-263 0 0,-4 1 1 0 0,34 88-1 0 0,6 28-530 0 0,-55-125 113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1.27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1356 261 8264 0 0,'-4'-3'73'0'0,"-1"0"1"0"0,1 0-1 0 0,-1 0 1 0 0,0 0-1 0 0,0 1 0 0 0,0 0 1 0 0,0 0-1 0 0,-1 0 1 0 0,1 1-1 0 0,-1-1 1 0 0,-5 1-1 0 0,10 0-72 0 0,-1 1-1 0 0,1 0 1 0 0,-1 0 0 0 0,1-1-1 0 0,-1 1 1 0 0,1-1 0 0 0,-1 0-1 0 0,1 1 1 0 0,0-1 0 0 0,-1 0-1 0 0,1 0 1 0 0,0 0 0 0 0,0 1-1 0 0,0-1 1 0 0,-1-1 0 0 0,1 1-1 0 0,0 0 1 0 0,0 0 0 0 0,0 0-1 0 0,1-1 1 0 0,-1 1 0 0 0,-1-2-1 0 0,-9-11 25 0 0,-1 3 68 0 0,0 1 0 0 0,0 1-1 0 0,-24-14 1 0 0,-23-16 648 0 0,31 15-241 0 0,21 17-359 0 0,-1 0 0 0 0,1 1 0 0 0,-1-1 0 0 0,0 2-1 0 0,-1-1 1 0 0,1 1 0 0 0,-1 1 0 0 0,0-1 0 0 0,0 2 0 0 0,0-1 0 0 0,-11-2 0 0 0,-14 0 314 0 0,19 2-228 0 0,1 2 0 0 0,-1 0 0 0 0,1 0 0 0 0,-1 1 0 0 0,0 1 0 0 0,0 0 1 0 0,-19 4-1 0 0,-16 4 442 0 0,16-3-229 0 0,0 2 0 0 0,1 1 1 0 0,-38 14-1 0 0,4 5-92 0 0,3 4 0 0 0,-83 51 0 0 0,133-72-336 0 0,0 1 0 0 0,1 0 0 0 0,1 1-1 0 0,0 0 1 0 0,0 1 0 0 0,-17 27 0 0 0,-49 93 110 0 0,59-94-90 0 0,3 0 0 0 0,1 2 0 0 0,2-1 0 0 0,2 2 0 0 0,-9 59 0 0 0,-7 25-46 0 0,25-116 5 0 0,1 0 1 0 0,1 0-1 0 0,0 0 0 0 0,0 0 1 0 0,1 0-1 0 0,0 0 0 0 0,0-1 1 0 0,1 1-1 0 0,4 10 1 0 0,6 39-33 0 0,-8-2 9 0 0,-3-32 18 0 0,1-1 0 0 0,6 29-1 0 0,17 29-2 0 0,2 7-19 0 0,-22-60 27 0 0,-4-20 7 0 0,1 1 0 0 0,0-1 0 0 0,0 0 0 0 0,1 0 0 0 0,0 0 0 0 0,7 13 0 0 0,10 10-25 0 0,46 54-1 0 0,-38-51 23 0 0,-21-26-2 0 0,1 0-1 0 0,0 0 1 0 0,0-1-1 0 0,1 0 1 0 0,1-1-1 0 0,-1 0 0 0 0,1-1 1 0 0,0 0-1 0 0,0 0 1 0 0,1-1-1 0 0,21 8 0 0 0,-18-9-4 0 0,0-1-1 0 0,1-1 0 0 0,-1 0 0 0 0,1 0 0 0 0,0-2 0 0 0,-1 0 0 0 0,1 0 0 0 0,-1-1 0 0 0,18-4 0 0 0,20-9-123 0 0,-1-2-1 0 0,0-2 1 0 0,63-32-1 0 0,-110 48 123 0 0,20-10-232 0 0,-1 0 0 0 0,25-18-1 0 0,9-15-4201 0 0,-21 13-848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1.64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1 7368 0 0,'3'0'46'0'0,"0"-1"0"0"0,0 1 1 0 0,0 0-1 0 0,0 0 0 0 0,0 0 0 0 0,0 1 1 0 0,0-1-1 0 0,-1 1 0 0 0,1-1 0 0 0,0 1 1 0 0,0 0-1 0 0,0 0 0 0 0,-1 0 0 0 0,1 0 1 0 0,0 1-1 0 0,-1-1 0 0 0,1 1 1 0 0,-1 0-1 0 0,4 3 0 0 0,-1-1 159 0 0,-1 0 0 0 0,1 0 0 0 0,-1 1 0 0 0,-1-1-1 0 0,1 1 1 0 0,0-1 0 0 0,-1 1 0 0 0,4 10 0 0 0,6 7 379 0 0,5 5-219 0 0,-2 1-1 0 0,-1 0 1 0 0,18 49 0 0 0,66 155 267 0 0,-91-217-576 0 0,7 20 179 0 0,14 49 1 0 0,-19-51 35 0 0,27 59 0 0 0,-15-49-65 0 0,-6-15 19 0 0,-2 0-1 0 0,19 56 1 0 0,10 97 527 0 0,-28-107-421 0 0,38 108 1 0 0,81 241 693 0 0,-3 56-180 0 0,-13-183-606 0 0,-54-146-159 0 0,-28-57-79 0 0,-10-23-110 0 0,40 75-1 0 0,-51-116-794 0 0,18 46-1 0 0,-16-34-5001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2.09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42 0 10968 0 0,'-1'2'248'0'0,"-28"41"606"0"0,28-41-848 0 0,0 0 0 0 0,0 0 0 0 0,-1-1-1 0 0,1 1 1 0 0,0 0 0 0 0,1 0 0 0 0,-1 0 0 0 0,0 1-1 0 0,1-1 1 0 0,-1 0 0 0 0,1 0 0 0 0,-1 0 0 0 0,1 0-1 0 0,0 1 1 0 0,0-1 0 0 0,0 0 0 0 0,0 0-1 0 0,1 3 1 0 0,1 4-2 0 0,0 0 1 0 0,1 0-1 0 0,4 10 0 0 0,6 24 115 0 0,-3 47 119 0 0,3 17 28 0 0,27 43 377 0 0,5 28 151 0 0,-31-93-391 0 0,59 296 1167 0 0,51 22-466 0 0,-12-41-512 0 0,-87-268-493 0 0,168 544 482 0 0,-149-514-566 0 0,41 106-6 0 0,-65-182 10 0 0,3-1 0 0 0,44 69 0 0 0,-5-33-73 0 0,-24-34-974 0 0,-9-13-225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2.45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1 13992 0 0,'1'23'323'0'0,"1"0"0"0"0,0 0 0 0 0,2 0 0 0 0,9 29 0 0 0,36 87-105 0 0,-4-10 266 0 0,101 366 1541 0 0,-54-264-1539 0 0,-58-157-272 0 0,25 86-1 0 0,-31-76-181 0 0,42 84 0 0 0,-34-84-1316 0 0,-18-46-216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2.80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8 9 15000 0 0,'0'0'1647'0'0,"-7"-9"-2726"0"0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3.12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522 69 13104 0 0,'-6'-5'139'0'0,"-1"1"0"0"0,1 0 1 0 0,-1 0-1 0 0,0 0 0 0 0,0 1 1 0 0,0 0-1 0 0,0 0 0 0 0,0 1 1 0 0,-10-2-1 0 0,-69-15-99 0 0,48 13 102 0 0,29 4-54 0 0,-1 0-1 0 0,1 0 1 0 0,-1 1-1 0 0,1 0 1 0 0,-1 1 0 0 0,0 0-1 0 0,1 1 1 0 0,-1 0-1 0 0,1 0 1 0 0,-1 1 0 0 0,-10 3-1 0 0,13-2 11 0 0,1-1 0 0 0,0 1 0 0 0,-1 0 0 0 0,1 0 0 0 0,0 0 0 0 0,1 1 1 0 0,-1 0-1 0 0,1 1 0 0 0,0-1 0 0 0,0 1 0 0 0,0 0 0 0 0,-5 6 0 0 0,-2 6 63 0 0,0 0 1 0 0,1 1-1 0 0,1 0 1 0 0,0 0-1 0 0,2 1 1 0 0,0 1-1 0 0,-7 26 1 0 0,4 12-80 0 0,3 0 1 0 0,2 1-1 0 0,2 0 1 0 0,3-1 0 0 0,3 1-1 0 0,9 61 1 0 0,13 25 207 0 0,51 176 0 0 0,-57-257-166 0 0,3-1 0 0 0,3-1 0 0 0,46 86 0 0 0,-60-131-129 0 0,2-1-1 0 0,0 0 1 0 0,0 0-1 0 0,2-2 0 0 0,-1 0 1 0 0,2 0-1 0 0,0-1 0 0 0,30 19 1 0 0,-10-11-12 0 0,0-1 0 0 0,1-2 1 0 0,48 17-1 0 0,-67-28-3 0 0,1-1-1 0 0,0-1 1 0 0,0 0-1 0 0,1-1 1 0 0,-1-1 0 0 0,1-1-1 0 0,0 0 1 0 0,0-2-1 0 0,27-2 1 0 0,57-15-547 0 0,-83 14-1001 0 0,0-1 0 0 0,30-8 0 0 0,-43 10 749 0 0,42-9-5009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13.51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1 10592 0 0,'33'116'1166'0'0,"-4"-13"-1099"0"0,121 285 2510 0 0,-28-83-1817 0 0,85 283 611 0 0,-10-31 223 0 0,-87-268-1035 0 0,-64-180-441 0 0,3 9-59 0 0,-32-78-17 0 0,39 70 0 0 0,-36-75-22 0 0,-1 1 0 0 0,14 40 0 0 0,-25-57-68 0 0,-6-16 25 0 0,-1 0 0 0 0,1 0 0 0 0,-1-1 0 0 0,0 1 0 0 0,0 0-1 0 0,0 0 1 0 0,0 6 0 0 0,-1-7-137 0 0,0-21-216 0 0,-7-72-843 0 0,2 38 641 0 0,-17-141-749 0 0,-3-48 534 0 0,22-77 487 0 0,7 262 254 0 0,1 0 0 0 0,4 1 0 0 0,24-90 1 0 0,20-9 70 0 0,-44 135-8 0 0,1-1-1 0 0,0 2 0 0 0,2-1 0 0 0,0 2 1 0 0,18-22-1 0 0,-22 32 49 0 0,0 0-1 0 0,0 1 1 0 0,1 0-1 0 0,0 0 1 0 0,0 1 0 0 0,1 0-1 0 0,0 1 1 0 0,0 0-1 0 0,0 0 1 0 0,0 1 0 0 0,1 0-1 0 0,0 1 1 0 0,0 0 0 0 0,0 1-1 0 0,0 0 1 0 0,0 1-1 0 0,0 0 1 0 0,0 1 0 0 0,0 0-1 0 0,1 1 1 0 0,-1 0-1 0 0,0 1 1 0 0,0 0 0 0 0,0 1-1 0 0,0 0 1 0 0,-1 0 0 0 0,13 7-1 0 0,-2 2 183 0 0,-1 1-1 0 0,0 1 1 0 0,35 32-1 0 0,47 59 608 0 0,-54-54-445 0 0,-13-9 3 0 0,58 86-1 0 0,-84-114-361 0 0,37 62 451 0 0,63 144 0 0 0,-8-14-6089 0 0,-54-124-416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4:11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56 2304 0 0,'0'0'385'0'0,"0"-16"3863"0"0,0 13-3788 0 0,1 0-1 0 0,-1 1 0 0 0,1-1 1 0 0,-1 0-1 0 0,13-22 10312 0 0,-19 33-10022 0 0,-17 37-208 0 0,22-43-617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17:25.72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61 0 12440 0 0,'-6'5'1104'0'0,"-6"-5"-880"0"0,6 13-224 0 0,6-4 0 0 0,-11 0 464 0 0,4 4 48 0 0,-4-8 744 0 0,4 4-1184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3.67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1275 110 5960 0 0,'0'0'11'0'0,"0"0"0"0"0,0 0 0 0 0,0 0 0 0 0,0 0 0 0 0,0 0 0 0 0,-1 0 0 0 0,1 0 1 0 0,0 0-1 0 0,0 0 0 0 0,0 0 0 0 0,0-1 0 0 0,0 1 0 0 0,0 0 0 0 0,0 0 0 0 0,0 0 0 0 0,0 0 0 0 0,0 0 1 0 0,0 0-1 0 0,0 0 0 0 0,0 0 0 0 0,-1 0 0 0 0,1 0 0 0 0,0 0 0 0 0,0-1 0 0 0,0 1 0 0 0,0 0 0 0 0,0 0 0 0 0,0 0 1 0 0,0 0-1 0 0,0 0 0 0 0,0 0 0 0 0,0 0 0 0 0,0 0 0 0 0,0-1 0 0 0,0 1 0 0 0,0 0 0 0 0,0 0 0 0 0,0 0 1 0 0,0 0-1 0 0,0 0 0 0 0,0 0 0 0 0,1 0 0 0 0,-1 0 0 0 0,0 0 0 0 0,0-1 0 0 0,0 1 0 0 0,0 0 0 0 0,0 0 0 0 0,0 0 1 0 0,0 0-1 0 0,0 0 0 0 0,0 0 0 0 0,0 0 0 0 0,0 0 0 0 0,0 0 0 0 0,0 0 0 0 0,1 0 0 0 0,-1 0 0 0 0,0 0 1 0 0,0 0-1 0 0,0 0 0 0 0,0 0 0 0 0,0 0 0 0 0,-13-10 525 0 0,-16-7 338 0 0,12 9-393 0 0,0 1-1 0 0,-1 1 1 0 0,1 0 0 0 0,-24-3 0 0 0,12 0 6 0 0,24 7-393 0 0,0 1 0 0 0,0-1 0 0 0,0 1-1 0 0,0 0 1 0 0,0 0 0 0 0,-9 0 0 0 0,6 1 6 0 0,-1-1 0 0 0,0 0 0 0 0,1-1 0 0 0,-1 1 0 0 0,1-2 0 0 0,-1 1 0 0 0,1-1 0 0 0,-8-4 0 0 0,11 6-51 0 0,0 0 0 0 0,1 0 1 0 0,-1 0-1 0 0,0 1 0 0 0,0-1 1 0 0,0 1-1 0 0,0 1 0 0 0,0-1 1 0 0,1 1-1 0 0,-1 0 1 0 0,0 0-1 0 0,0 0 0 0 0,-8 4 1 0 0,-33 5 313 0 0,32-9-257 0 0,-1 0 0 0 0,1 1 0 0 0,0 1 0 0 0,-24 8 0 0 0,0 3 90 0 0,-56 13 0 0 0,81-23-157 0 0,0 0 1 0 0,0 1 0 0 0,0 0 0 0 0,-17 11 0 0 0,-16 6 89 0 0,-83 35 44 0 0,106-45-159 0 0,0 1-1 0 0,1 1 0 0 0,-28 23 0 0 0,34-23-1 0 0,0 0 0 0 0,0 1 0 0 0,2 0 0 0 0,0 2-1 0 0,1-1 1 0 0,0 2 0 0 0,2-1 0 0 0,-11 22 0 0 0,10-14-7 0 0,0 1 1 0 0,2 1-1 0 0,-9 31 0 0 0,14-34 19 0 0,-39 198 6 0 0,44-215-30 0 0,-3 17 0 0 0,1 40 0 0 0,2-57 0 0 0,1 0 0 0 0,0 0 0 0 0,0 0 0 0 0,1 0 0 0 0,-1 0 0 0 0,1-1 0 0 0,1 1 0 0 0,-1 0 0 0 0,1-1 0 0 0,6 10 0 0 0,-1-5-16 0 0,0 1 1 0 0,0-1 0 0 0,1-1 0 0 0,0 0 0 0 0,1 0-1 0 0,0-1 1 0 0,1 0 0 0 0,0-1 0 0 0,14 9 0 0 0,11 5 1 0 0,-20-12 1 0 0,-1 0 1 0 0,1-1-1 0 0,26 10 1 0 0,-18-12 1 0 0,0 0 0 0 0,1-1 1 0 0,0-1-1 0 0,0-2 0 0 0,47 1 1 0 0,-47-2 10 0 0,34 6 0 0 0,-25-3 0 0 0,7 1-7 0 0,9 1-22 0 0,60 1 1 0 0,252-3 156 0 0,-341-5-130 0 0,35 8 1 0 0,-37-5 8 0 0,36 1-1 0 0,-35-2 1 0 0,-1 0-1 0 0,1 2 1 0 0,0 0-1 0 0,-1 1 1 0 0,0 1-1 0 0,0 1 1 0 0,18 9-1 0 0,-16-8-4 0 0,94 50 62 0 0,-97-49-58 0 0,-1 1 0 0 0,0 1 1 0 0,0 0-1 0 0,-1 1 1 0 0,-1 1-1 0 0,0 0 0 0 0,-1 1 1 0 0,0 1-1 0 0,19 28 1 0 0,5 3 16 0 0,-23-27-7 0 0,0 0 0 0 0,13 23 1 0 0,0 13 18 0 0,-23-41-23 0 0,2-1-1 0 0,0 0 1 0 0,0 0 0 0 0,1 0-1 0 0,1-1 1 0 0,12 14 0 0 0,-15-19-10 0 0,0 0 1 0 0,-1 1-1 0 0,1-1 1 0 0,-2 1-1 0 0,8 16 0 0 0,11 19 128 0 0,-20-38-117 0 0,0 1 0 0 0,-1 0 0 0 0,0-1 1 0 0,-1 1-1 0 0,1 0 0 0 0,-1 0 0 0 0,0 1 0 0 0,0-1 1 0 0,-1 0-1 0 0,0 0 0 0 0,0 7 0 0 0,-3 15 173 0 0,-5 32 1 0 0,0-33 112 0 0,0 1 1 0 0,-2-1 0 0 0,-1 0 0 0 0,-1-1-1 0 0,-24 36 1 0 0,10-17 16 0 0,-44 58 0 0 0,55-84-257 0 0,-1-1 0 0 0,-1 0 0 0 0,0-2 0 0 0,-2 0 0 0 0,-24 17-1 0 0,3-7 134 0 0,-3-1 0 0 0,0-2 0 0 0,-1-2 0 0 0,-85 28 0 0 0,77-34-122 0 0,-1-2-1 0 0,-105 10 0 0 0,83-20-66 0 0,45-2-8 0 0,0 0-1 0 0,-42 8 1 0 0,9 6-88 0 0,20-4-41 0 0,-1-2 1 0 0,-60 4 0 0 0,77-12-149 0 0,0-1 1 0 0,-1-1 0 0 0,-53-9-1 0 0,69 6 37 0 0,0 0 0 0 0,0 0 0 0 0,1-2 0 0 0,0 1 0 0 0,-1-1 0 0 0,-13-11 0 0 0,-19-9-1262 0 0,7 10-14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5.09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1107 66 7920 0 0,'-15'-1'143'0'0,"0"-1"1"0"0,0 0 0 0 0,0-1-1 0 0,0-1 1 0 0,-24-10 0 0 0,-36-9 1434 0 0,-38 7 559 0 0,108 15-2049 0 0,1 1 0 0 0,-1 0-1 0 0,1 1 1 0 0,0-1 0 0 0,-1 1 0 0 0,-5 1 0 0 0,5-1 28 0 0,0 0-1 0 0,1 0 1 0 0,-1-1 0 0 0,0 1 0 0 0,1-1-1 0 0,-11-1 1 0 0,4 0 18 0 0,-1 0 0 0 0,0 1 0 0 0,0 1 0 0 0,0 0-1 0 0,0 0 1 0 0,1 1 0 0 0,-1 1 0 0 0,-19 6 0 0 0,2 2 98 0 0,0 1-1 0 0,-35 21 1 0 0,52-26-178 0 0,1 2 1 0 0,0 0-1 0 0,0 0 0 0 0,-13 16 1 0 0,-22 19 11 0 0,-68 63-2 0 0,76-69-65 0 0,-21 24 55 0 0,15-19 12 0 0,37-37-45 0 0,-1 0 0 0 0,1 1 0 0 0,1 0-1 0 0,-1 0 1 0 0,1 1 0 0 0,1 0 0 0 0,-1 0-1 0 0,-7 15 1 0 0,5 0-17 0 0,0 0-1 0 0,2 0 0 0 0,0 1 0 0 0,-3 41 1 0 0,3 96-8 0 0,9-127 4 0 0,2 0 0 0 0,0 0 0 0 0,13 36 0 0 0,-17-62 0 0 0,3 9 0 0 0,1-1 0 0 0,0 1 0 0 0,1-1 0 0 0,1 0 0 0 0,0-1 0 0 0,1 0 0 0 0,1 0 0 0 0,0 0 0 0 0,1-1 0 0 0,1-1 0 0 0,16 18 0 0 0,-4-7 0 0 0,-17-16 0 0 0,1-1 0 0 0,-1 0 0 0 0,2 0 0 0 0,9 7 0 0 0,17 7 0 0 0,1-2 0 0 0,1-1 0 0 0,39 13 0 0 0,-52-25-4 0 0,0-1-1 0 0,1-1 1 0 0,-1 0-1 0 0,1-2 1 0 0,0-1-1 0 0,27-3 0 0 0,-12 2 11 0 0,114-9 83 0 0,-89 12-8 0 0,107 19-1 0 0,-130-16-72 0 0,68 19-8 0 0,16-5 54 0 0,-112-18-64 0 0,0 0 0 0 0,0-2 0 0 0,16 0 1 0 0,-15 0-7 0 0,0 0 1 0 0,17 2-1 0 0,96 20 16 0 0,-127-22 0 0 0,33 6 6 0 0,56 19-1 0 0,292 139 123 0 0,-361-152-99 0 0,-1 1-1 0 0,1 0 0 0 0,-2 1 1 0 0,0 1-1 0 0,27 29 1 0 0,-31-28-41 0 0,0 0 1 0 0,-2 1-1 0 0,1 0 1 0 0,-2 1-1 0 0,14 30 0 0 0,-11-23 108 0 0,1 4 19 0 0,13 36 0 0 0,-20-41 18 0 0,7 31 0 0 0,-14-47-105 0 0,1 0 0 0 0,-1 1 0 0 0,-1-1 1 0 0,0 0-1 0 0,0 1 0 0 0,0-1 1 0 0,-4 16-1 0 0,-7 41-304 0 0,10-48 408 0 0,-2-1 0 0 0,0 0 0 0 0,-1 1 0 0 0,0-2 0 0 0,-12 29 0 0 0,1-15 6 0 0,-1-1 0 0 0,-1 0 1 0 0,-2-1-1 0 0,0-2 0 0 0,-2 0 1 0 0,-1 0-1 0 0,-42 35 0 0 0,28-34 21 0 0,-1-1-1 0 0,-2-3 0 0 0,-64 29 1 0 0,54-31-102 0 0,-1-2 0 0 0,-54 11 1 0 0,1 0 38 0 0,57-17-83 0 0,0-1 0 0 0,-1-2 1 0 0,0-3-1 0 0,-87 2 0 0 0,100-10-13 0 0,-35-5 0 0 0,35 2 0 0 0,-37 1 0 0 0,40 3 0 0 0,1-1 0 0 0,-1-1 0 0 0,0-2 0 0 0,-43-11 0 0 0,-29-8 0 0 0,87 19-4 0 0,-109-42 15 0 0,107 39-27 0 0,0-1 0 0 0,1-1 0 0 0,0-1 0 0 0,-27-22 0 0 0,26 19-3 0 0,1-1 0 0 0,1-1 0 0 0,0 0 1 0 0,2-2-1 0 0,-1 0 0 0 0,-16-29 0 0 0,20 27 20 0 0,1-1 0 0 0,1 0 1 0 0,-6-22-1 0 0,12 33 4 0 0,1 0-1 0 0,0 0 1 0 0,0-1 0 0 0,1 1 0 0 0,0 0 0 0 0,1-1 0 0 0,0 1 0 0 0,0 0 0 0 0,3-11-1 0 0,-2 18-7 0 0,0 0 0 0 0,0 1 0 0 0,0-1 0 0 0,1 0 0 0 0,-1 1 0 0 0,1 0 0 0 0,0-1 0 0 0,-1 1 0 0 0,5-4 0 0 0,11-17-183 0 0,-13 14 174 0 0,0 1-1 0 0,0 0 1 0 0,1 1-1 0 0,0-1 1 0 0,1 1-1 0 0,-1 0 1 0 0,1 0-1 0 0,1 0 1 0 0,12-9-1 0 0,-1 2 44 0 0,2 1-9 0 0,-9 12-35 0 0,2-1-125 0 0,-10 2 120 0 0,0 0 0 0 0,0-1-1 0 0,0 1 1 0 0,0 0 0 0 0,0 1-1 0 0,0-1 1 0 0,0 0 0 0 0,-1 1-1 0 0,1 0 1 0 0,0 0 0 0 0,0 0-1 0 0,3 1 1 0 0,-2-1 12 0 0,-1 0 1 0 0,0 1-1 0 0,0-1 0 0 0,0 0 1 0 0,0 1-1 0 0,0 0 0 0 0,0 0 1 0 0,0 0-1 0 0,0 0 0 0 0,-1 0 1 0 0,1 0-1 0 0,-1 1 0 0 0,1-1 1 0 0,-1 1-1 0 0,0 0 0 0 0,2 4 1 0 0,1 0 2 0 0,9 6 3 0 0,-11-12-1 0 0,1-2 0 0 0,12-4 17 0 0,-14 4 322 0 0,-1 5-218 0 0,8 17-91 0 0,-8-18-30 0 0,1 0 1 0 0,0 0 0 0 0,-1 1-1 0 0,0-1 1 0 0,0 0 0 0 0,0 0-1 0 0,0 1 1 0 0,0-1-1 0 0,-1 1 1 0 0,1-1 0 0 0,-1 7-1 0 0,-4 12-16 0 0,-1-1 0 0 0,-1 0 0 0 0,-1 0 0 0 0,-1-1 0 0 0,-1 1 0 0 0,0-2 0 0 0,-2 1 0 0 0,0-2 0 0 0,-21 28 0 0 0,25-37-2 0 0,-1-1 0 0 0,0 1 0 0 0,0-1 0 0 0,-1-1 0 0 0,0 0 0 0 0,0 0 1 0 0,-1-1-1 0 0,0 0 0 0 0,0 0 0 0 0,0-1 0 0 0,-14 4 0 0 0,19-8-206 0 0,0 0 1 0 0,-1-1-1 0 0,1 0 0 0 0,0 0 1 0 0,0 0-1 0 0,-1-1 0 0 0,1 1 1 0 0,0-1-1 0 0,0-1 0 0 0,0 1 1 0 0,-8-4-1 0 0,-1-3-1209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5.818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1 1 7344 0 0,'0'0'660'0'0,"1"2"-542"0"0,3 4-66 0 0,0 0-1 0 0,0 1 0 0 0,9 8 0 0 0,-9-11 213 0 0,0 0 0 0 0,-1 1 0 0 0,1-1 0 0 0,-1 1 0 0 0,0 0 0 0 0,-1 0 0 0 0,1 0 0 0 0,-1 0 1 0 0,0 0-1 0 0,3 11 0 0 0,-1 12 401 0 0,-2-16-220 0 0,0 0 0 0 0,6 23 0 0 0,11 19 219 0 0,19 89 0 0 0,-32-117-541 0 0,9 25 1 0 0,6 22 93 0 0,-11-31-129 0 0,-6-31-69 0 0,-2 0-1 0 0,1 0 1 0 0,-2 0-1 0 0,2 16 1 0 0,-1-6 35 0 0,-2-19-52 0 0,1 1 0 0 0,-1-1 1 0 0,0 1-1 0 0,0-1 0 0 0,0 0 1 0 0,0 1-1 0 0,0-1 0 0 0,-1 0 1 0 0,0 5-1 0 0,0 4 33 0 0,-1 5-16 0 0,0-15-17 0 0,0-8-4 0 0,-14-51 2 0 0,-6-83-86 0 0,15 106-10 0 0,3 23 63 0 0,1 0 0 0 0,-3-21 1 0 0,5 29 32 0 0,0 0 0 0 0,0 0 0 0 0,-1 0 0 0 0,1 1 0 0 0,-1-1 0 0 0,0 0 0 0 0,-3-5 0 0 0,2 5 0 0 0,1 0 0 0 0,0 0 0 0 0,0-1 0 0 0,0 1 0 0 0,0 0 0 0 0,-1-9 0 0 0,1-6 15 0 0,3 16 6 0 0,-1 13 8 0 0,-2 10 79 0 0,2-14-92 0 0,-1 0 0 0 0,1 0-1 0 0,0 0 1 0 0,1 0 0 0 0,1 7 0 0 0,4 16-61 0 0,-4-18 5 0 0,1 0 0 0 0,0 0 0 0 0,0 0 0 0 0,1 0 0 0 0,6 10 1 0 0,38 86-1339 0 0,-36-95 828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6.48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55 35 2304 0 0,'-1'-26'167'0'0,"-2"17"140"0"0,-1 10-100 0 0,1 3 223 0 0,0 5 184 0 0,-1 0 1 0 0,1 0-1 0 0,1 0 1 0 0,0 1-1 0 0,0-1 1 0 0,1 1-1 0 0,0 0 1 0 0,0 18-1 0 0,13 83 83 0 0,-6-68-110 0 0,37 298 622 0 0,-41-325-1168 0 0,6 39 131 0 0,0 60 1 0 0,-2-64-15 0 0,-18-115-84 0 0,5-18-72 0 0,-5-109-18 0 0,1 33-108 0 0,5 100 102 0 0,6 56 22 0 0,-1-14 23 0 0,-1-1 0 0 0,-1 1 0 0 0,0-1 1 0 0,-1 1-1 0 0,-1 1 0 0 0,-8-19 0 0 0,13 34-18 0 0,0-1 0 0 0,0 1 0 0 0,-1 0-1 0 0,1 0 1 0 0,0 0 0 0 0,0-1 0 0 0,0 1-1 0 0,-1 0 1 0 0,1 0 0 0 0,0 0 0 0 0,-1-1-1 0 0,1 1 1 0 0,0 0 0 0 0,0 0 0 0 0,-1 0-1 0 0,1 0 1 0 0,0 0 0 0 0,-1 0 0 0 0,1-1-1 0 0,0 1 1 0 0,0 0 0 0 0,-1 0 0 0 0,1 0-1 0 0,0 0 1 0 0,-1 0 0 0 0,1 0 0 0 0,0 0-1 0 0,-1 0 1 0 0,1 1 0 0 0,0-1 0 0 0,-1 0-1 0 0,1 0 1 0 0,0 0 0 0 0,0 0 0 0 0,-1 0 0 0 0,1 0-1 0 0,0 1 1 0 0,0-1 0 0 0,-1 0 0 0 0,1 0-1 0 0,0 0 1 0 0,0 1 0 0 0,-1-1 0 0 0,1 0-1 0 0,0 0 1 0 0,0 1 0 0 0,0-1 0 0 0,0 0-1 0 0,-1 0 1 0 0,1 1 0 0 0,0-1 0 0 0,0 0-1 0 0,0 1 1 0 0,0-1 0 0 0,0 0 0 0 0,0 0-1 0 0,0 1 1 0 0,0-1 0 0 0,0 1 0 0 0,-6 14 61 0 0,4-10-53 0 0,0-1 1 0 0,0 1-1 0 0,1 0 0 0 0,0 0 1 0 0,0 0-1 0 0,0 0 1 0 0,0 5-1 0 0,2 25 9 0 0,1-1-1 0 0,13 61 1 0 0,2-25-3575 0 0,-10-39-340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7.00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25 0 4608 0 0,'-24'18'3265'0'0,"34"-2"-2156"0"0,-3 2-474 0 0,8 36 0 0 0,-6-18-7 0 0,-9-35-590 0 0,0-1 1 0 0,1 1 0 0 0,-1 0-1 0 0,0-1 1 0 0,0 1 0 0 0,1 0-1 0 0,-1-1 1 0 0,0 1 0 0 0,1-1-1 0 0,-1 1 1 0 0,1 0 0 0 0,-1-1-1 0 0,1 1 1 0 0,-1-1 0 0 0,1 1-1 0 0,-1-1 1 0 0,2 1 0 0 0,3 3 95 0 0,2 7 36 0 0,1-1 0 0 0,-2 2 1 0 0,0-1-1 0 0,0 1 0 0 0,5 16 0 0 0,17 67 368 0 0,-10-28-310 0 0,-2-3 31 0 0,-11-40-117 0 0,11 32 0 0 0,-10-41-142 0 0,-10-37-309 0 0,-4-41 0 0 0,2 12-29 0 0,-1 4 24 0 0,2 25 90 0 0,2 0-1 0 0,0-1 1 0 0,2 0-1 0 0,2-44 1 0 0,1 52 36 0 0,-2 1 1 0 0,0-22-1 0 0,-1 11-84 0 0,0 20 242 0 0,0 0-1 0 0,1 0 1 0 0,-2 0-1 0 0,1 1 1 0 0,-1-1-1 0 0,1 0 1 0 0,-1 0-1 0 0,0 1 1 0 0,-1-1 0 0 0,1 1-1 0 0,-6-7 1 0 0,7 11 29 0 0,1 0 1 0 0,0 0-1 0 0,0 0 0 0 0,-1 0 1 0 0,1 0-1 0 0,0 1 1 0 0,-1-1-1 0 0,1 0 1 0 0,0 0-1 0 0,0 0 1 0 0,-1 0-1 0 0,1 1 1 0 0,0-1-1 0 0,0 0 0 0 0,-1 0 1 0 0,1 0-1 0 0,0 1 1 0 0,0-1-1 0 0,0 0 1 0 0,-1 1-1 0 0,1-1 1 0 0,0 0-1 0 0,0 0 1 0 0,0 1-1 0 0,0-1 0 0 0,0 0 1 0 0,0 1-1 0 0,0-1 1 0 0,0 0-1 0 0,0 1 1 0 0,0-1-1 0 0,0 0 1 0 0,0 0-1 0 0,0 1 1 0 0,0-1-1 0 0,0 0 0 0 0,0 1 1 0 0,0-1-1 0 0,0 0 1 0 0,0 1-1 0 0,-1 23-34 0 0,0-17 29 0 0,-4 81-22 0 0,5-73-128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7.56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26 0 6736 0 0,'0'0'608'0'0,"-1"3"-500"0"0,-6 25 310 0 0,1-1 0 0 0,1 1 0 0 0,2 0 0 0 0,-1 50 0 0 0,47 323 176 0 0,-42-387-574 0 0,-1-10-10 0 0,1 0 0 0 0,0-1 1 0 0,-1 1-1 0 0,2 0 0 0 0,-1 0 1 0 0,0-1-1 0 0,1 1 0 0 0,-1 0 0 0 0,1-1 1 0 0,4 6-1 0 0,-5-4-92 0 0,-1-4-68 0 0,1 0-1 0 0,-1 0 1 0 0,0 0-1 0 0,0 0 1 0 0,1-1-1 0 0,-1 1 0 0 0,0 0 1 0 0,1 0-1 0 0,-1 0 1 0 0,1-1-1 0 0,-1 1 1 0 0,1 0-1 0 0,3 3-602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38.24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</inkml:brush>
  </inkml:definitions>
  <inkml:trace contextRef="#ctx0" brushRef="#br0">0 76 5528 0 0,'0'0'422'0'0,"7"-7"945"0"0,-5 3-1329 0 0,0 1-1 0 0,-1-1 1 0 0,1 0 0 0 0,0 1-1 0 0,1 0 1 0 0,-1-1 0 0 0,1 1-1 0 0,-1 0 1 0 0,1 0-1 0 0,0 1 1 0 0,0-1 0 0 0,0 0-1 0 0,0 1 1 0 0,1 0 0 0 0,-1 0-1 0 0,1 0 1 0 0,-1 0-1 0 0,1 0 1 0 0,0 1 0 0 0,-1 0-1 0 0,1 0 1 0 0,0 0 0 0 0,0 0-1 0 0,0 0 1 0 0,0 1-1 0 0,6 0 1 0 0,14-5 16 0 0,-21 4-47 0 0,0 1-1 0 0,-1-1 1 0 0,1 0-1 0 0,0 1 1 0 0,0 0 0 0 0,0-1-1 0 0,-1 1 1 0 0,1 0-1 0 0,4 1 1 0 0,81 13 964 0 0,-83-13-924 0 0,0 0 0 0 0,-1 1 0 0 0,1 0 0 0 0,-1 0 0 0 0,0 0 0 0 0,0 1 0 0 0,0 0 0 0 0,4 3 0 0 0,18 10 32 0 0,2-2-12 0 0,-10-6 40 0 0,0 1 1 0 0,-1 0-1 0 0,0 2 0 0 0,29 22 0 0 0,-10-2 160 0 0,-23-21-147 0 0,0 1-1 0 0,0 0 0 0 0,15 20 0 0 0,-23-26-81 0 0,-1 1 1 0 0,-1 0-1 0 0,1-1 1 0 0,-1 2-1 0 0,0-1 0 0 0,0 0 1 0 0,0 1-1 0 0,-1-1 1 0 0,0 1-1 0 0,-1 0 1 0 0,1-1-1 0 0,-1 1 0 0 0,-1 0 1 0 0,1 0-1 0 0,-2 13 1 0 0,1 2 54 0 0,-1-1 0 0 0,-1 0 0 0 0,-1 0 0 0 0,-1 0 0 0 0,-1 0 0 0 0,-7 22 0 0 0,9-35-29 0 0,-1 1 0 0 0,0-1 0 0 0,0 0 0 0 0,0 0 0 0 0,-1 0 0 0 0,0 0-1 0 0,-1-1 1 0 0,1 0 0 0 0,-2 0 0 0 0,1 0 0 0 0,-1-1 0 0 0,0 0 0 0 0,0 0-1 0 0,0-1 1 0 0,-1 0 0 0 0,-15 8 0 0 0,20-12-51 0 0,0-1 1 0 0,0 1 0 0 0,0-1-1 0 0,0 0 1 0 0,0 1-1 0 0,0-2 1 0 0,0 1 0 0 0,0 0-1 0 0,0 0 1 0 0,0-1-1 0 0,0 0 1 0 0,0 1-1 0 0,1-1 1 0 0,-1 0 0 0 0,0-1-1 0 0,0 1 1 0 0,1 0-1 0 0,-1-1 1 0 0,1 0-1 0 0,-1 1 1 0 0,1-1 0 0 0,-3-3-1 0 0,-6-4 41 0 0,0-1-1 0 0,1 0 1 0 0,-11-15 0 0 0,10 10-53 0 0,1 0 1 0 0,1-1 0 0 0,0 0 0 0 0,1-1 0 0 0,-6-18 0 0 0,0-4-6 0 0,-9-47 1 0 0,22 80-1 0 0,0 0 0 0 0,0 0 0 0 0,0-1 0 0 0,1 1 0 0 0,0-1 0 0 0,0 1 0 0 0,1 0 0 0 0,0 0 0 0 0,0-1 0 0 0,0 1 0 0 0,5-12 1 0 0,-4 14 1 0 0,0 0 0 0 0,0 0 1 0 0,0 0-1 0 0,0 0 1 0 0,1 1-1 0 0,0-1 0 0 0,0 1 1 0 0,0-1-1 0 0,0 1 0 0 0,0 0 1 0 0,1 0-1 0 0,-1 1 1 0 0,1-1-1 0 0,0 1 0 0 0,0-1 1 0 0,0 1-1 0 0,6-2 1 0 0,9-4 1 0 0,-16 6 0 0 0,0 0 0 0 0,0 1 0 0 0,1 0 0 0 0,-1 0 0 0 0,0 0 0 0 0,1 0 0 0 0,3 0 0 0 0,14-3 10 0 0,24-3 30 0 0,-43 7-39 0 0,-1 0-1 0 0,1 0 0 0 0,0 0 1 0 0,0 0-1 0 0,0 0 0 0 0,0 0 1 0 0,0 1-1 0 0,-1-1 0 0 0,1 1 1 0 0,0-1-1 0 0,0 1 0 0 0,-1 0 1 0 0,1 0-1 0 0,0-1 0 0 0,-1 1 1 0 0,1 0-1 0 0,-1 0 1 0 0,3 3-1 0 0,0 1-45 0 0,0 0 0 0 0,0 0 0 0 0,0 0 0 0 0,-1 1-1 0 0,0-1 1 0 0,0 1 0 0 0,-1 0 0 0 0,0 0 0 0 0,0 0 0 0 0,0 0 0 0 0,0 0 0 0 0,-1 0 0 0 0,0 0 0 0 0,-1 1-1 0 0,1-1 1 0 0,-1 10 0 0 0,-2 6-3187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24.62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7 670 9472 0 0,'0'0'432'0'0,"-1"3"-6"0"0,-4 11-276 0 0,4-5-116 0 0,1-8 172 0 0,28-2 211 0 0,-3-4-9 0 0,-1-1 0 0 0,0-1 0 0 0,36-16 0 0 0,-29 11 96 0 0,36-10 0 0 0,-8 6-180 0 0,88-36 0 0 0,-56 17 89 0 0,47-21 197 0 0,-95 35-517 0 0,0 2 0 0 0,1 1 0 0 0,81-19 0 0 0,-88 27-69 0 0,66-28 1 0 0,-69 25 37 0 0,0 0 0 0 0,49-10 1 0 0,35-9 45 0 0,-73 19-48 0 0,52-10 1 0 0,94-22 24 0 0,-92 8-22 0 0,-71 25-36 0 0,51-15 0 0 0,-72 24-25 0 0,-1 1-1 0 0,0-1 0 0 0,0 0 0 0 0,0 0 1 0 0,0-1-1 0 0,0 0 0 0 0,-1 0 0 0 0,0 0 1 0 0,0-1-1 0 0,0 0 0 0 0,0 0 0 0 0,5-8 0 0 0,-8 11-321 0 0,0 0 0 0 0,0 0 0 0 0,0 0-1 0 0,0 0 1 0 0,0 0 0 0 0,0 0-1 0 0,0 1 1 0 0,0-1 0 0 0,1 1 0 0 0,-1-1-1 0 0,4 0 1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26.27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0 943 3680 0 0,'0'0'453'0'0,"2"1"-70"0"0,-1 0-287 0 0,1 0-1 0 0,-1-1 1 0 0,0 1 0 0 0,0 0 0 0 0,0 0-1 0 0,0 0 1 0 0,0 0 0 0 0,0 0 0 0 0,-1 1-1 0 0,1-1 1 0 0,0 0 0 0 0,-1 0 0 0 0,1 0-1 0 0,0 1 1 0 0,-1-1 0 0 0,1 0-1 0 0,-1 1 1 0 0,0-1 0 0 0,1 0 0 0 0,-1 2-1 0 0,13 3 867 0 0,5 8 135 0 0,0 0 0 0 0,20 22 0 0 0,2 1-87 0 0,-35-32-920 0 0,-1 0 0 0 0,1 1 1 0 0,-1-1-1 0 0,1 1 0 0 0,-2 0 0 0 0,1 0 1 0 0,4 11-1 0 0,17 50 426 0 0,-21-54-423 0 0,12 38 321 0 0,15 96 1 0 0,-6 58 93 0 0,-25-202-501 0 0,25 161 311 0 0,-24-156-301 0 0,-1-5-6 0 0,0 0-1 0 0,0 0 1 0 0,1 0 0 0 0,-1 0-1 0 0,1 0 1 0 0,0 0 0 0 0,0 0 0 0 0,0 0-1 0 0,0 0 1 0 0,0 0 0 0 0,1-1-1 0 0,-1 1 1 0 0,1 0 0 0 0,3 3 0 0 0,3 5 77 0 0,0 0 1 0 0,12 23-1 0 0,3 4 83 0 0,0-4-51 0 0,-16-22-38 0 0,0 0-1 0 0,12 13 1 0 0,5 10 249 0 0,-15-24-179 0 0,7 6 94 0 0,-16-16-233 0 0,1-1-1 0 0,0 1 0 0 0,0-1 1 0 0,0 0-1 0 0,-1 1 0 0 0,1-1 1 0 0,0 0-1 0 0,0 1 0 0 0,0-1 1 0 0,0 0-1 0 0,0 0 1 0 0,0 0-1 0 0,-1 0 0 0 0,1 0 1 0 0,2 0-1 0 0,-2 0-7 0 0,0 0 0 0 0,-1 0 0 0 0,1 0 1 0 0,0 0-1 0 0,0 0 0 0 0,0 0 0 0 0,-1 0 0 0 0,1 0 0 0 0,0 1 0 0 0,0-1 0 0 0,0 0 1 0 0,-1 1-1 0 0,1-1 0 0 0,0 0 0 0 0,1 2 0 0 0,10 0 106 0 0,-6-2-89 0 0,-3 1-8 0 0,1 0 0 0 0,0 0 0 0 0,0 0 0 0 0,-1-1 0 0 0,1 1 0 0 0,0-1 0 0 0,0 0 0 0 0,0 0 0 0 0,0 0 0 0 0,0-1-1 0 0,0 1 1 0 0,-1-1 0 0 0,8-2 0 0 0,44-8 133 0 0,17-5 407 0 0,-33 10-422 0 0,-5 1-96 0 0,-11 2-77 0 0,-19 3 17 0 0,1-1 0 0 0,0 1 0 0 0,-1-1 0 0 0,1 0 0 0 0,6-3 0 0 0,-4 1 3 0 0,1 1 0 0 0,-1-1-1 0 0,1 1 1 0 0,0 1 0 0 0,0-1 0 0 0,0 1 0 0 0,0 1-1 0 0,-1 0 1 0 0,1 0 0 0 0,0 0 0 0 0,8 2-1 0 0,-6-1 22 0 0,1 0 0 0 0,-1 0 0 0 0,0-1 0 0 0,0-1 0 0 0,0 0 0 0 0,0 0 0 0 0,1-1 0 0 0,-2 0 0 0 0,1 0 0 0 0,0-2 0 0 0,0 1 0 0 0,15-8 0 0 0,-19 8 0 0 0,1 1 0 0 0,-1 0 0 0 0,1 0 0 0 0,-1 1 0 0 0,1 0 0 0 0,0 0 0 0 0,0 1 0 0 0,13 0 0 0 0,14-1 0 0 0,-1-5 0 0 0,-24 3 0 0 0,-1 2 0 0 0,1-1 0 0 0,12 0 0 0 0,-7 3 0 0 0,-3-1 0 0 0,1 0 0 0 0,-1 0 0 0 0,1-1 0 0 0,-1 0 0 0 0,1-1 0 0 0,-1-1 0 0 0,0 1 0 0 0,17-8 0 0 0,-23 8 1 0 0,12-7 40 0 0,0 2 0 0 0,1-1 0 0 0,1 2 0 0 0,-1 1 0 0 0,1 0 0 0 0,30-3 0 0 0,-39 7-32 0 0,1-1 0 0 0,-1 0-1 0 0,1-1 1 0 0,-1 1-1 0 0,12-7 1 0 0,16-3-126 0 0,-7 1 37 0 0,1-2 0 0 0,33-18 0 0 0,-37 17 65 0 0,0-2 15 0 0,0-1 0 0 0,-1-2 0 0 0,43-39 0 0 0,-44 35 0 0 0,2 1 0 0 0,0 1 0 0 0,33-18 0 0 0,165-61 0 0 0,-127 58 0 0 0,-15 9 0 0 0,57-28 0 0 0,89-48 0 0 0,-194 95 0 0 0,-29 12 0 0 0,0 0 0 0 0,1-1 0 0 0,-1 0 0 0 0,-1 0 0 0 0,1-1 0 0 0,0 0 0 0 0,-1 0 0 0 0,0 0 0 0 0,0-1 0 0 0,0 0 0 0 0,-1 0 0 0 0,1 0 0 0 0,5-9 0 0 0,-5 7 6 0 0,-1 1 0 0 0,1 0-1 0 0,1 1 1 0 0,-1-1 0 0 0,1 1 0 0 0,-1 1-1 0 0,1-1 1 0 0,1 1 0 0 0,9-4-1 0 0,5-4 2 0 0,-2 3 9 0 0,3-1 22 0 0,17-9 8 0 0,-33 16 33 0 0,-5 2 94 0 0,-1-1-106 0 0,4-7-68 0 0,-4 7-9 0 0,-7-16 76 0 0,4 15-57 0 0,2 2-5 0 0,-1 0-1 0 0,0-1 1 0 0,1 1-1 0 0,-1 0 1 0 0,0 0-1 0 0,0 0 1 0 0,0 0 0 0 0,0 0-1 0 0,0 0 1 0 0,0 1-1 0 0,-2-3 1 0 0,-12-2 17 0 0,8 5 22 0 0,-20 7-30 0 0,21-1-14 0 0,3-2-1 0 0,2-3 2 0 0,1 0 0 0 0,-1-1 0 0 0,1 1 0 0 0,-1-1 0 0 0,1 1 0 0 0,0-1 0 0 0,-1 0 0 0 0,1 1 0 0 0,-1-1 0 0 0,1 0 0 0 0,-1 1 0 0 0,1-1 0 0 0,-1 0 0 0 0,0 0 0 0 0,1 1 0 0 0,-1-1 0 0 0,1 0 0 0 0,-1 0 0 0 0,1 0 0 0 0,-1 0 0 0 0,0 0 0 0 0,1 0 0 0 0,-1 0 0 0 0,1 0 0 0 0,-2 0 0 0 0,-1-2 0 0 0,1 0 0 0 0,-1-1 0 0 0,0 1 0 0 0,1-1 0 0 0,0 0 0 0 0,-1 1 0 0 0,1-1 0 0 0,0 0 0 0 0,1-1 0 0 0,-3-3 0 0 0,-16-39 0 0 0,19 39 0 0 0,0 1 0 0 0,0-1 0 0 0,1 0 0 0 0,-1 0 0 0 0,2-8 0 0 0,-1 9 0 0 0,1 0 0 0 0,-1 1 0 0 0,-1-1 0 0 0,1 0 0 0 0,-1 0 0 0 0,-2-7 0 0 0,-5-8 10 0 0,-14-26 0 0 0,-6-14 24 0 0,-23-66 58 0 0,9 26-22 0 0,-6-7-70 0 0,37 82-4 0 0,-1 0-1 0 0,-1 0 0 0 0,0 1 0 0 0,-34-44 0 0 0,10 8-59 0 0,29 49 86 0 0,0 1-1 0 0,-12-13 1 0 0,-9-13-23 0 0,28 36 0 0 0,1 0 0 0 0,-1 1 0 0 0,1-1 0 0 0,-1 1 0 0 0,1-1 0 0 0,-1 0 0 0 0,1 1 0 0 0,-1-1 0 0 0,0 1 0 0 0,1-1 0 0 0,-1 1 0 0 0,0 0 0 0 0,0-1 0 0 0,1 1 0 0 0,-1 0 0 0 0,0-1 1 0 0,0 1-1 0 0,1 0 0 0 0,-3-1 0 0 0,2 1-2 0 0,1 0 0 0 0,-1 0 1 0 0,0 0-1 0 0,0-1 1 0 0,0 1-1 0 0,0 0 0 0 0,0-1 1 0 0,0 1-1 0 0,0-1 1 0 0,0 1-1 0 0,1-1 0 0 0,-1 0 1 0 0,0 1-1 0 0,0-1 1 0 0,1 0-1 0 0,-2-1 0 0 0,-4-12 3 0 0,6 13 0 0 0,0 0 0 0 0,-1 1 0 0 0,1-1 0 0 0,0 0 0 0 0,0 0 0 0 0,0 1 0 0 0,-1-1 0 0 0,1 0 0 0 0,0 1 0 0 0,-1-1 0 0 0,1 0 0 0 0,0 1 0 0 0,-1-1 0 0 0,1 1 0 0 0,-1-1 0 0 0,1 0 0 0 0,-1 1 0 0 0,0-1 0 0 0,1 1 0 0 0,-1 0 0 0 0,1-1 0 0 0,-1 1 0 0 0,0-1 0 0 0,1 1 0 0 0,-2-1 0 0 0,-12-7 0 0 0,13 8 0 0 0,1 0 0 0 0,-1 0 0 0 0,1 0 0 0 0,-1 0 0 0 0,1 0 0 0 0,-1-1 0 0 0,1 1 0 0 0,-1 0 0 0 0,1 0 0 0 0,-1-1 0 0 0,1 1 0 0 0,0 0 0 0 0,-1-1 0 0 0,1 1 0 0 0,-1 0 0 0 0,1-1 0 0 0,0 1 0 0 0,-1 0 0 0 0,1-1 0 0 0,0 1 0 0 0,-1-1 0 0 0,1 1 0 0 0,0-1 0 0 0,0 1 0 0 0,-1-1 0 0 0,1 1 0 0 0,0-1 0 0 0,0 1 0 0 0,0-1 0 0 0,-1-1 0 0 0,-6-1 0 0 0,-2 6 11 0 0,6-1-7 0 0,1-1 0 0 0,-1 0 0 0 0,1 1-1 0 0,-1-1 1 0 0,0 0 0 0 0,0-1 0 0 0,1 1 0 0 0,-1 0 0 0 0,0-1-1 0 0,0 0 1 0 0,0 1 0 0 0,1-1 0 0 0,-5-1 0 0 0,-20 3-5 0 0,9 0 32 0 0,-13 3 2 0 0,10 3 0 0 0,1-1 0 0 0,-1-1 0 0 0,0-1 0 0 0,-1-1 0 0 0,1-1 0 0 0,-33 0 0 0 0,43-3 10 0 0,0 0-1 0 0,1 1 0 0 0,-1 0 1 0 0,1 0-1 0 0,0 1 1 0 0,-1 1-1 0 0,1-1 1 0 0,0 2-1 0 0,0-1 1 0 0,1 1-1 0 0,-1 1 1 0 0,-13 8-1 0 0,21-11-30 0 0,-1-1-1 0 0,1 0 1 0 0,-1 1 0 0 0,0-1-1 0 0,0 0 1 0 0,1-1 0 0 0,-1 1-1 0 0,0 0 1 0 0,0-1 0 0 0,0 0-1 0 0,0 0 1 0 0,0 1 0 0 0,0-2-1 0 0,-4 1 1 0 0,-25 2 74 0 0,-4 10-26 0 0,25-7-35 0 0,0-1 0 0 0,-1-1-1 0 0,-13 3 1 0 0,-177 25 396 0 0,189-28-415 0 0,0 0-1 0 0,0 1 0 0 0,0 0 1 0 0,1 1-1 0 0,0 0 0 0 0,-1 1 1 0 0,2 1-1 0 0,-1-1 0 0 0,-15 14 1 0 0,21-17 5 0 0,-1 1 0 0 0,0-1 1 0 0,1-1-1 0 0,-1 1 0 0 0,0-1 1 0 0,-1 0-1 0 0,1-1 1 0 0,0 0-1 0 0,0 0 0 0 0,-1-1 1 0 0,1 1-1 0 0,-9-2 0 0 0,-31 3-6 0 0,5 3-646 0 0,0-1 1 0 0,-64-4-1 0 0,81-4-275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4:12.6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5528 0 0,'0'0'6838'0'0,"1"-5"-4934"0"0,3-2-1426 0 0,1 0 0 0 0,0 1-1 0 0,0-1 1 0 0,1 1 0 0 0,0 0 0 0 0,9-7-1 0 0,-11 10-438 0 0,22-7 251 0 0,-6 3-1451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28.84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3 745 4144 0 0,'-1'3'424'0'0,"1"-3"-424"0"0,0 0 0 0 0,0 0 0 0 0,0 0 0 0 0,0 0 1 0 0,0 0-1 0 0,0 0 0 0 0,0 0 0 0 0,0 0 0 0 0,0 0 0 0 0,0 0 0 0 0,0 0 0 0 0,0 0 0 0 0,0 0 0 0 0,0 0 1 0 0,0-1-1 0 0,0 1 0 0 0,0 0 0 0 0,-1 0 0 0 0,1 0 0 0 0,0 0 0 0 0,0 0 0 0 0,0 0 0 0 0,0 0 0 0 0,0 0 0 0 0,0 0 1 0 0,0 0-1 0 0,0 0 0 0 0,0 0 0 0 0,0 0 0 0 0,0 0 0 0 0,0 0 0 0 0,0 0 0 0 0,0 0 0 0 0,0 0 0 0 0,0 0 0 0 0,0 0 1 0 0,-1 0-1 0 0,1 0 0 0 0,0 0 0 0 0,3-36 2213 0 0,-3 37-2166 0 0,0-1 0 0 0,0 1 0 0 0,0-1 0 0 0,0 1-1 0 0,1 0 1 0 0,-1-1 0 0 0,0 1 0 0 0,0-1 0 0 0,0 1 0 0 0,1-1 0 0 0,-1 1-1 0 0,0-1 1 0 0,0 1 0 0 0,1-1 0 0 0,-1 1 0 0 0,1-1 0 0 0,-1 1 0 0 0,0-1-1 0 0,1 1 1 0 0,-1-1 0 0 0,1 0 0 0 0,0 1 0 0 0,-1 0-14 0 0,1-1 0 0 0,-1 0 0 0 0,1 1 0 0 0,-1-1 0 0 0,1 0 0 0 0,-1 1 0 0 0,1-1 0 0 0,-1 1 0 0 0,0-1 0 0 0,1 1 0 0 0,-1-1-1 0 0,0 1 1 0 0,0-1 0 0 0,1 1 0 0 0,-1 0 0 0 0,0-1 0 0 0,0 1 0 0 0,0-1 0 0 0,0 1 0 0 0,1-1 0 0 0,-1 1 0 0 0,0 1 0 0 0,12 8 931 0 0,-2 0-722 0 0,-1 0 1 0 0,0 0-1 0 0,-1 1 1 0 0,0 0-1 0 0,-1 0 1 0 0,9 19-1 0 0,-3 0 206 0 0,15 49 0 0 0,53 144 606 0 0,8 26-238 0 0,-86-240-779 0 0,0 0 1 0 0,1 0-1 0 0,0-1 1 0 0,0 1-1 0 0,1-1 1 0 0,9 14-1 0 0,-7-14-27 0 0,-6-8 1 0 0,-1 1 0 0 0,1 0 0 0 0,-1 0 0 0 0,1 0 0 0 0,0-1 0 0 0,-1 1 0 0 0,1 0 0 0 0,0-1 0 0 0,0 1 0 0 0,-1-1 0 0 0,1 1 0 0 0,0-1 0 0 0,0 1 0 0 0,1 0 0 0 0,-1-2-7 0 0,0 1 1 0 0,-1-1-1 0 0,1 0 1 0 0,0 1-1 0 0,-1-1 1 0 0,1 0-1 0 0,-1 1 0 0 0,1-1 1 0 0,-1 0-1 0 0,1 0 1 0 0,-1 1-1 0 0,0-1 1 0 0,1 0-1 0 0,-1 0 1 0 0,0 0-1 0 0,1 0 0 0 0,-1 1 1 0 0,0-1-1 0 0,0 0 1 0 0,0-2-1 0 0,2-12 12 0 0,-1 1 0 0 0,0-1 0 0 0,-1 0 0 0 0,-1 0 0 0 0,-1 0 0 0 0,-4-23-1 0 0,0-1 2 0 0,-13-249 31 0 0,14 187-42 0 0,2 0-6 0 0,1 23 0 0 0,-12-78 0 0 0,8 106 15 0 0,5 31-4 0 0,-1 1 1 0 0,-2 0-1 0 0,1 0 0 0 0,-10-26 1 0 0,13 44-10 0 0,0-1 1 0 0,0 0 0 0 0,-1 1 0 0 0,1-1-1 0 0,0 0 1 0 0,0 1 0 0 0,-1-1 0 0 0,1 1 0 0 0,-1-1-1 0 0,1 0 1 0 0,0 1 0 0 0,-1-1 0 0 0,1 1-1 0 0,-1-1 1 0 0,1 1 0 0 0,-1 0 0 0 0,1-1 0 0 0,-1 1-1 0 0,0-1 1 0 0,1 1 0 0 0,-1 0 0 0 0,-1-1-1 0 0,2 1 6 0 0,-1 0-1 0 0,1 0 1 0 0,-1 1-1 0 0,1-1 0 0 0,-1 0 1 0 0,1 1-1 0 0,-1-1 1 0 0,1 0-1 0 0,-1 1 1 0 0,1-1-1 0 0,0 0 0 0 0,-1 1 1 0 0,1-1-1 0 0,-1 1 1 0 0,1-1-1 0 0,0 1 1 0 0,-1-1-1 0 0,1 1 0 0 0,0-1 1 0 0,-1 2-1 0 0,-10 34 367 0 0,6-8-126 0 0,2-11-83 0 0,0-1 1 0 0,-1 0-1 0 0,-11 30 0 0 0,11-39-122 0 0,1 1 0 0 0,1-1 0 0 0,0 1 0 0 0,0 0 0 0 0,0 0 0 0 0,1 0 0 0 0,0-1 0 0 0,0 17 0 0 0,3 3 55 0 0,6 35 0 0 0,0-1-44 0 0,24 152 45 0 0,-15-112-74 0 0,23 71-25 0 0,-26-118 0 0 0,-10-39 0 0 0,0-1 0 0 0,1 1 0 0 0,1-1 0 0 0,0 0 0 0 0,1-1 0 0 0,0 0 0 0 0,1 0 0 0 0,16 20 0 0 0,-24-32 0 0 0,1-1 0 0 0,-1 1 0 0 0,0-1 0 0 0,0 0 0 0 0,0 1 0 0 0,0-1 0 0 0,1 0 0 0 0,-1 0 0 0 0,0 1 0 0 0,0-1 0 0 0,0 0 0 0 0,1 0 0 0 0,-1 0 0 0 0,0 1 0 0 0,0-1 0 0 0,1 0 0 0 0,-1 0 0 0 0,0 0 0 0 0,1 0 0 0 0,-1 1 0 0 0,0-1 0 0 0,1 0 0 0 0,-1 0 0 0 0,0 0 0 0 0,1 0 0 0 0,-1 0 0 0 0,0 0 0 0 0,1 0 0 0 0,-1 0 0 0 0,0 0 0 0 0,1 0 0 0 0,-1 0 0 0 0,0 0 0 0 0,1-1 0 0 0,2-1 0 0 0,0-1 0 0 0,1 0 0 0 0,-1 0 0 0 0,-1 0 0 0 0,1 0 0 0 0,0 0 0 0 0,-1-1 0 0 0,0 1 0 0 0,0-1 0 0 0,0 0 0 0 0,0 0 0 0 0,0 1 0 0 0,-1-1 0 0 0,0 0 0 0 0,0 0 0 0 0,0-1 0 0 0,0 1 0 0 0,0-6 0 0 0,1-9 0 0 0,-1 0 0 0 0,-2-30 0 0 0,-23-188 0 0 0,14 167 0 0 0,6 34 0 0 0,-14-56 0 0 0,8 52 0 0 0,5 19 0 0 0,-1 1 0 0 0,0-1 0 0 0,-1 1 0 0 0,-19-35 0 0 0,25 53 7 0 0,1 1-1 0 0,-1 0 1 0 0,0 0-1 0 0,1 0 0 0 0,-1 0 1 0 0,0-1-1 0 0,0 1 0 0 0,0 0 1 0 0,0 1-1 0 0,0-1 0 0 0,0 0 1 0 0,0 0-1 0 0,0 0 0 0 0,0 0 1 0 0,0 1-1 0 0,0-1 1 0 0,0 1-1 0 0,-1-1 0 0 0,1 1 1 0 0,0-1-1 0 0,0 1 0 0 0,-1 0 1 0 0,1-1-1 0 0,0 1 0 0 0,-1 0 1 0 0,1 0-1 0 0,0 0 0 0 0,-2 0 1 0 0,1 1 7 0 0,0 0 0 0 0,0 0 0 0 0,0 0 0 0 0,0 1 0 0 0,0-1 0 0 0,0 0 0 0 0,1 1 0 0 0,-1-1 0 0 0,1 1 0 0 0,-1-1 0 0 0,1 1 0 0 0,-1 0 0 0 0,1 0 0 0 0,0 0 0 0 0,0 0 0 0 0,-2 3 0 0 0,-2 7 45 0 0,0-1 1 0 0,1 1-1 0 0,0 0 0 0 0,1 0 1 0 0,0 0-1 0 0,1 0 0 0 0,-1 17 1 0 0,3 5-5 0 0,5 52 0 0 0,39 238 60 0 0,-28-219-118 0 0,-14-90 3 0 0,22 107 0 0 0,-21-111 0 0 0,0 0 0 0 0,1 0 0 0 0,0 0 0 0 0,1 0 0 0 0,0-1 0 0 0,1 0 0 0 0,0 0 0 0 0,12 14 0 0 0,-17-23 0 0 0,0 0 0 0 0,0-1 0 0 0,0 1 0 0 0,0 0 0 0 0,1 0 0 0 0,-1 0 0 0 0,0-1 0 0 0,1 1 0 0 0,-1 0 0 0 0,0-1 0 0 0,1 0 0 0 0,1 1 0 0 0,8 3 0 0 0,-4 3-3 0 0,-4-5 4 0 0,0 1-1 0 0,0-1 1 0 0,0 0 0 0 0,0 0 0 0 0,0 0 0 0 0,4 2 0 0 0,-7-4-3 0 0,1 0 0 0 0,0 1 0 0 0,0-1 0 0 0,-1 0 0 0 0,1 0 0 0 0,0 0 0 0 0,-1 0 0 0 0,1 0 0 0 0,0 0 0 0 0,0 0 1 0 0,-1 0-1 0 0,1 0 0 0 0,0 0 0 0 0,-1 0 0 0 0,1-1 0 0 0,0 1 0 0 0,-1 0 0 0 0,1 0 0 0 0,0-1 0 0 0,-1 1 0 0 0,1 0 0 0 0,0-1 0 0 0,-1 1 0 0 0,1-1 0 0 0,-1 1 0 0 0,1-1 0 0 0,-1 1 0 0 0,1-1 1 0 0,-1 1-1 0 0,1-1 0 0 0,-1 0 0 0 0,0 1 0 0 0,1-1 0 0 0,-1 1 0 0 0,0-1 0 0 0,1 0 0 0 0,-1 1 0 0 0,0-2 0 0 0,8-22-14 0 0,-1 0 0 0 0,-1 0 0 0 0,-1 0-1 0 0,2-28 1 0 0,3-109-45 0 0,-9 157 60 0 0,10-249 1 0 0,8-326 0 0 0,-20 537 0 0 0,0 23 0 0 0,1 0 0 0 0,0 0 0 0 0,7-38 0 0 0,-4 46 61 0 0,-3 20 68 0 0,-1 12 17 0 0,4 122 206 0 0,-2-122-299 0 0,-1-8 16 0 0,1-1 0 0 0,5 23 0 0 0,30 200 159 0 0,-28-183-204 0 0,2-1-1 0 0,2-1 1 0 0,2 0-1 0 0,27 61 1 0 0,-31-86-23 0 0,2 0 1 0 0,0 0-1 0 0,1-2 1 0 0,2 0-1 0 0,0 0 1 0 0,22 24-1 0 0,-24-37-1 0 0,-13-10 0 0 0,1 0-1 0 0,-1 1 1 0 0,0-1-1 0 0,1 0 1 0 0,-1 0-1 0 0,1 0 0 0 0,-1 0 1 0 0,1 0-1 0 0,-1 0 1 0 0,1 0-1 0 0,-1 0 1 0 0,1 0-1 0 0,-1 0 1 0 0,0 0-1 0 0,1 0 0 0 0,-1 0 1 0 0,1-1-1 0 0,-1 1 1 0 0,1 0-1 0 0,-1 0 1 0 0,0 0-1 0 0,1-1 0 0 0,-1 1 1 0 0,1 0-1 0 0,-1-1 1 0 0,3-2-8 0 0,-1 1-1 0 0,0-1 1 0 0,0-1 0 0 0,0 1 0 0 0,0 0 0 0 0,0 0 0 0 0,-1-1 0 0 0,1 1 0 0 0,-1-1-1 0 0,0 1 1 0 0,0-1 0 0 0,1-3 0 0 0,5-48-37 0 0,-6 24-14 0 0,-4-62 1 0 0,-1 34 28 0 0,-7-117 30 0 0,-2-113 0 0 0,14 279 0 0 0,-3-31 0 0 0,2 36 0 0 0,-3-5 0 0 0,-3-11 0 0 0,4 15 3 0 0,0 7 3 0 0,-1 11 14 0 0,2 17 29 0 0,1-5-7 0 0,1-6 27 0 0,-2 0 0 0 0,-3 26 0 0 0,4-43-63 0 0,0-1 0 0 0,0 1-1 0 0,0-1 1 0 0,0 1 0 0 0,0-1 0 0 0,0 1-1 0 0,0-1 1 0 0,0 1 0 0 0,0 0 0 0 0,0-1-1 0 0,0 1 1 0 0,0-1 0 0 0,0 1 0 0 0,0-1-1 0 0,0 1 1 0 0,1-1 0 0 0,-1 0 0 0 0,0 1-1 0 0,0-1 1 0 0,1 2 0 0 0,1 1 17 0 0,3 15 28 0 0,-1 1-1 0 0,-1-1 1 0 0,0 1-1 0 0,-2-1 1 0 0,0 1-1 0 0,-2 24 1 0 0,0-15 53 0 0,6 52 1 0 0,18 64-171 0 0,-16-94 42 0 0,2 1-1 0 0,2-2 0 0 0,21 57 1 0 0,-32-106 23 0 0,0 0 0 0 0,0 0 1 0 0,0 1-1 0 0,0-1 0 0 0,0 0 1 0 0,0 0-1 0 0,0 0 0 0 0,0 0 1 0 0,0 0-1 0 0,0 0 0 0 0,0 0 1 0 0,0 0-1 0 0,0 0 0 0 0,0 0 1 0 0,0 0-1 0 0,1 0 0 0 0,-1 1 1 0 0,0-1-1 0 0,0 0 0 0 0,0 0 0 0 0,0 0 1 0 0,0 0-1 0 0,0 0 0 0 0,0 0 1 0 0,0 0-1 0 0,0 0 0 0 0,0 0 1 0 0,0 0-1 0 0,0 0 0 0 0,1 0 1 0 0,-1 0-1 0 0,0 0 0 0 0,0 0 1 0 0,0 0-1 0 0,0 0 0 0 0,0 0 1 0 0,0 0-1 0 0,0 0 0 0 0,0 0 1 0 0,0 0-1 0 0,0 0 0 0 0,1 0 1 0 0,-1 0-1 0 0,0 0 0 0 0,0 0 1 0 0,0 0-1 0 0,0 0 0 0 0,0 0 1 0 0,0 0-1 0 0,0 0 0 0 0,0 0 0 0 0,0 0 1 0 0,0 0-1 0 0,0 0 0 0 0,0 0 1 0 0,0-1-1 0 0,1 1 0 0 0,-1 0 1 0 0,0 0-1 0 0,0 0 0 0 0,0 0 1 0 0,0 0-1 0 0,4-3-2 0 0,-1 0 0 0 0,1 0 0 0 0,0-1 1 0 0,-1 1-1 0 0,0-1 0 0 0,0 0 0 0 0,0 0 0 0 0,0 0 0 0 0,-1 0 0 0 0,0 0 0 0 0,0-1 1 0 0,0 1-1 0 0,0-1 0 0 0,0 0 0 0 0,0-7 0 0 0,5-15-22 0 0,4-37-1 0 0,-9 53 28 0 0,19-147-51 0 0,17-104-26 0 0,24-44 75 0 0,-46 257 0 0 0,-15 156 536 0 0,-2-54-439 0 0,0-9 23 0 0,5 48-1 0 0,13 4 73 0 0,25 157-48 0 0,-38-227-144 0 0,-3-8 0 0 0,2-1 0 0 0,0 1 0 0 0,1-1 0 0 0,12 32 0 0 0,-10-41 0 0 0,-3-9 0 0 0,-1-6 0 0 0,17-264-172 0 0,-7 64 43 0 0,-4 116 117 0 0,13-95 13 0 0,17-45-1 0 0,-33 181 57 0 0,-5 25 45 0 0,7 198 219 0 0,-6-68-207 0 0,16 108-1 0 0,-8-135-53 0 0,17 103 51 0 0,-10-63-47 0 0,-11-69-59 0 0,23 91 0 0 0,-16-89-5 0 0,-12-51 0 0 0,0-1 0 0 0,0 1 0 0 0,0-1-1 0 0,0 1 1 0 0,1 0 0 0 0,-1-1 0 0 0,0 1 0 0 0,0 0-1 0 0,0-1 1 0 0,0 1 0 0 0,0 0 0 0 0,1-1 0 0 0,-1 1-1 0 0,0 0 1 0 0,0 0 0 0 0,1-1 0 0 0,-1 1 0 0 0,0 0-1 0 0,0 0 1 0 0,1-1 0 0 0,-1 1 0 0 0,0 0-1 0 0,1 0 1 0 0,-1 0 0 0 0,0-1 0 0 0,1 1 0 0 0,-1 0-1 0 0,0 0 1 0 0,1 0 0 0 0,-1 0 0 0 0,0 0 0 0 0,1 0-1 0 0,-1 0 1 0 0,0 0 0 0 0,1 0 0 0 0,-1 0-1 0 0,1 0 1 0 0,-1 0 0 0 0,0 0 0 0 0,1 0 0 0 0,-1 0-1 0 0,0 0 1 0 0,1 0 0 0 0,-1 0 0 0 0,0 1 0 0 0,1-1-1 0 0,-1 0 1 0 0,0 0 0 0 0,1 0 0 0 0,-1 1-1 0 0,0-1 1 0 0,0 0 0 0 0,1 0 0 0 0,-1 1 0 0 0,0-1-1 0 0,0 0 1 0 0,1 1 0 0 0,-1-1 0 0 0,0 0 0 0 0,0 0-1 0 0,0 1 1 0 0,0-1 0 0 0,1 0 0 0 0,-1 1 0 0 0,0-1-1 0 0,0 1 1 0 0,0-1 0 0 0,0 1 0 0 0,3-9-11 0 0,0 0-1 0 0,0 0 1 0 0,-1 0 0 0 0,0 0 0 0 0,0 0 0 0 0,-1 0 0 0 0,0-15 0 0 0,2-8-34 0 0,9-122 33 0 0,41-191 12 0 0,-41 282 0 0 0,26-99 0 0 0,-35 149-1 0 0,-1 1 13 0 0,0 23 31 0 0,-1 8-17 0 0,1 0 0 0 0,7 29 0 0 0,1 10 24 0 0,13 79 23 0 0,-15-96-64 0 0,0-4 11 0 0,3 24 24 0 0,7 62 20 0 0,-16-113-64 0 0,1 0 0 0 0,0 0 0 0 0,6 13 0 0 0,0-10 11 0 0,-4-15 29 0 0,-4 1-13 0 0,1-1-14 0 0,0 1-1 0 0,-1-1 1 0 0,1 1 0 0 0,-1-1 0 0 0,1 0 0 0 0,0 0 0 0 0,-1 1-1 0 0,1-1 1 0 0,-1 0 0 0 0,0-1 0 0 0,1 1 0 0 0,-1 0 0 0 0,0 0 0 0 0,0-1-1 0 0,1 1 1 0 0,-1 0 0 0 0,0-1 0 0 0,1-2 0 0 0,0-1-16 0 0,0 1 1 0 0,0-1-1 0 0,0 0 1 0 0,-1 0-1 0 0,1 0 1 0 0,0-8-1 0 0,-1-2-77 0 0,0 0 0 0 0,-1 0 0 0 0,-3-26 0 0 0,-2-1 54 0 0,2-1-1 0 0,2 0 0 0 0,2 0 1 0 0,2 0-1 0 0,15-81 0 0 0,-11 94 22 0 0,3-16-71 0 0,32-86 0 0 0,-24 78-46 0 0,-13 37 96 0 0,14-32-1 0 0,-8 17 207 0 0,-10 29 188 0 0,4 17-104 0 0,14 159-203 0 0,-16-123-46 0 0,2 0-1 0 0,18 80 0 0 0,2-18 42 0 0,4 12 27 0 0,-10-48-18 0 0,-14-64-13 0 0,-1-13-41 0 0,-1-5-14 0 0,-2-6 3 0 0,1 1 0 0 0,-2-1 0 0 0,1 1 0 0 0,-3-18 0 0 0,1-6 0 0 0,12-202 0 0 0,-9 189 0 0 0,3-1 0 0 0,14-64 0 0 0,-9 60 0 0 0,20-69 0 0 0,-29 110 0 0 0,-1 12 0 0 0,0-1 0 0 0,0 1 0 0 0,0 0 0 0 0,0 0 0 0 0,-1-1 0 0 0,1 1 0 0 0,0 0 0 0 0,0-1 0 0 0,0 1 0 0 0,0 0 0 0 0,0 0 0 0 0,0-1 0 0 0,0 1 0 0 0,0 0 0 0 0,1 0 0 0 0,-1-1 0 0 0,0 1 0 0 0,0 0 0 0 0,0 0 0 0 0,0-1 0 0 0,0 1 0 0 0,0 0 0 0 0,0 0 0 0 0,1-1 0 0 0,-1 1 0 0 0,0 0 0 0 0,0 0 0 0 0,0-1 0 0 0,1 1 0 0 0,-1 0 0 0 0,0 0 0 0 0,0 0 0 0 0,0 0 0 0 0,1 0 0 0 0,-1-1 0 0 0,0 1 0 0 0,0 0 0 0 0,1 0 0 0 0,-1 0 0 0 0,0 0 0 0 0,0 0 0 0 0,1 0 0 0 0,-1 0 0 0 0,0 0 0 0 0,1 0 0 0 0,-1 0 0 0 0,0 0 0 0 0,0 0 0 0 0,1 0 0 0 0,-1 0 0 0 0,0 0 0 0 0,0 0 0 0 0,1 0 0 0 0,-1 0 0 0 0,1 0 0 0 0,7 6 0 0 0,-4-3 6 0 0,-1 1-1 0 0,1 0 0 0 0,-1-1 1 0 0,0 1-1 0 0,0 0 0 0 0,0 1 0 0 0,0-1 1 0 0,-1 1-1 0 0,0-1 0 0 0,3 8 1 0 0,13 52 6 0 0,-15-51-8 0 0,14 56 47 0 0,25 131-38 0 0,-9-15 99 0 0,-27-157-107 0 0,-3-20-15 0 0,-3-18-44 0 0,-6-85 54 0 0,0 33 0 0 0,-19-167-29 0 0,-2-25-6 0 0,27 126 35 0 0,2 123 12 0 0,4 10 12 0 0,4 10 12 0 0,-2 6-26 0 0,-2 0 0 0 0,0 0 0 0 0,-1 1-1 0 0,2 23 1 0 0,4 18 5 0 0,22 138 12 0 0,12 50 10 0 0,-11-90-37 0 0,-26-108 0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2.12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14 0 10136 0 0,'-13'23'9697'0'0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2.51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7 40 9216 0 0,'0'-6'5890'0'0,"-3"-22"-4957"0"0,0 22-200 0 0,2 20-282 0 0,1 7-125 0 0,1-11-270 0 0,2-13 106 0 0,0-12-1251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2.87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7 0 10968 0 0,'8'18'6774'0'0,"-7"-19"-6681"0"0,4-2 47 0 0,-10-1-220 0 0,-11-6-1831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3.20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6448 0 0,'0'0'9720'0'0,"18"5"-9720"0"0,-12-5 0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3.57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49 11520 0 0,'0'0'4840'0'0,"1"-2"-4787"0"0,34-37-706 0 0,-29 31 381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3.95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298 300 14512 0 0,'0'36'1576'0'0,"-7"-36"-1576"0"0,7-4 0 0 0,0-1 0 0 0,-6-4 64 0 0,1 5-64 0 0,5-1 0 0 0,-7 1 0 0 0</inkml:trace>
  <inkml:trace contextRef="#ctx0" brushRef="#br0" timeOffset="1">57 10 12896 0 0,'0'0'1400'0'0,"-14"4"-1400"0"0,3 1 1720 0 0,4-5-1161 0 0,-11-9-718 0 0,12 0-289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4.39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939 1 5064 0 0,'0'0'496'0'0,"-38"22"7680"0"0,34-22-8176 0 0</inkml:trace>
  <inkml:trace contextRef="#ctx0" brushRef="#br0" timeOffset="1">18 439 14744 0 0,'0'0'1632'0'0,"-11"47"-1632"0"0,5 2 0 0 0,6-36-160 0 0,0 10-96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39.36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0 548 5064 0 0,'1'-2'101'0'0,"-1"0"-1"0"0,0-1 1 0 0,1 1 0 0 0,0 0-1 0 0,-1-1 1 0 0,1 1 0 0 0,0 0 0 0 0,0 0-1 0 0,0 0 1 0 0,1 0 0 0 0,1-3 0 0 0,3-6 642 0 0,-2 11-574 0 0,0 1 0 0 0,0-1 0 0 0,0 1 0 0 0,0 0 0 0 0,-1 0 0 0 0,6 1 0 0 0,-7-1-112 0 0,1 0 0 0 0,0 0 0 0 0,-1 0 0 0 0,1 0 0 0 0,0-1 0 0 0,0 1 0 0 0,0-1 0 0 0,0 0 0 0 0,0 0 0 0 0,-1 0 0 0 0,1 0 0 0 0,0-1-1 0 0,0 1 1 0 0,0-1 0 0 0,3-1 0 0 0,1 1 77 0 0,0 0-1 0 0,0 1 0 0 0,1-1 0 0 0,-1 1 1 0 0,0 1-1 0 0,1-1 0 0 0,-1 1 0 0 0,0 1 0 0 0,10 2 1 0 0,-6-1 43 0 0,0-1 0 0 0,0 0 0 0 0,0-1 0 0 0,14 0 0 0 0,62-3 496 0 0,-54 2-426 0 0,-1-1 0 0 0,57-9 0 0 0,10-3 179 0 0,-24 4-114 0 0,-61 8-245 0 0,-1 0 0 0 0,1 1 0 0 0,0 0 0 0 0,13 3 1 0 0,26 0 132 0 0,18-2-70 0 0,0-4 0 0 0,0-3 0 0 0,137-29 0 0 0,-160 23-130 0 0,18-5 0 0 0,98-40 0 0 0,-143 46 8 0 0,-1-1 0 0 0,-1-1 0 0 0,0 0 0 0 0,33-32 0 0 0,-25 21 5 0 0,7-8-130 0 0,38-46 0 0 0,-42 43-388 0 0,47-40 0 0 0,-41 44-200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40.66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0 535 7344 0 0,'1'0'660'0'0,"0"0"-656"0"0,-1 0 0 0 0,1 0 1 0 0,-1 0-1 0 0,0 0 0 0 0,1 0 1 0 0,-1 0-1 0 0,1 0 0 0 0,-1 0 0 0 0,1 0 1 0 0,-1 0-1 0 0,0 0 0 0 0,1 0 1 0 0,-1 0-1 0 0,1 0 0 0 0,-1 0 1 0 0,1 1-1 0 0,-1-1 0 0 0,0 0 1 0 0,1 0-1 0 0,-1 0 0 0 0,0 1 0 0 0,1-1 1 0 0,-1 0-1 0 0,0 0 0 0 0,1 1 1 0 0,-1-1-1 0 0,0 0 0 0 0,1 1 1 0 0,6 5 247 0 0,9 2 121 0 0,-14-7-296 0 0,0 0-1 0 0,0 0 0 0 0,0 0 1 0 0,0 0-1 0 0,1 0 0 0 0,-1 0 1 0 0,0-1-1 0 0,0 1 0 0 0,10 0 1147 0 0,-11 0-1153 0 0,0 0-1 0 0,1-1 1 0 0,-1 1 0 0 0,0-1 0 0 0,0 1 0 0 0,1-1 0 0 0,-1 1-1 0 0,0-1 1 0 0,0 0 0 0 0,1 1 0 0 0,-1-1 0 0 0,2 0 0 0 0,-1-1-45 0 0,-1 1 1 0 0,1-1-1 0 0,-1 0 1 0 0,1 1-1 0 0,0-1 1 0 0,-1 0-1 0 0,0 0 1 0 0,1 0 0 0 0,-1 0-1 0 0,0-1 1 0 0,1 1-1 0 0,-1 0 1 0 0,0 0-1 0 0,0-1 1 0 0,0 1-1 0 0,0-1 1 0 0,0 1-1 0 0,-1-1 1 0 0,1 1-1 0 0,0-1 1 0 0,-1 1 0 0 0,1-1-1 0 0,-1 0 1 0 0,1-1-1 0 0,3-7 109 0 0,-4 9-119 0 0,1 1 1 0 0,-1-1-1 0 0,1 0 1 0 0,-1 0-1 0 0,1 0 1 0 0,0 1-1 0 0,-1-1 1 0 0,1 0-1 0 0,0 1 1 0 0,-1-1-1 0 0,1 0 1 0 0,0 1-1 0 0,0-1 1 0 0,0 1-1 0 0,-1-1 1 0 0,1 1-1 0 0,0 0 1 0 0,0-1-1 0 0,0 1 1 0 0,0 0-1 0 0,0 0 1 0 0,0-1-1 0 0,0 1 0 0 0,0 0 1 0 0,0 0-1 0 0,0 0 1 0 0,0 0-1 0 0,0 0 1 0 0,0 0-1 0 0,0 1 1 0 0,-1-1-1 0 0,1 0 1 0 0,0 0-1 0 0,0 1 1 0 0,0-1-1 0 0,0 0 1 0 0,1 1-1 0 0,2 2 46 0 0,1 0 0 0 0,-1 0 0 0 0,1 0 0 0 0,-1 1 0 0 0,4 4 0 0 0,-1-2 41 0 0,4 2 33 0 0,-1-1 1 0 0,2 0 0 0 0,-1 0 0 0 0,1-2-1 0 0,0 1 1 0 0,22 6 0 0 0,-13-5-62 0 0,15 5 166 0 0,1-1 0 0 0,71 10 0 0 0,-41-7-27 0 0,-51-9-117 0 0,-1-1 0 0 0,1-1 0 0 0,0 0 0 0 0,0-2 0 0 0,1 1 0 0 0,-1-2 0 0 0,30-3 0 0 0,-28-1-51 0 0,-9 2-33 0 0,0 0-1 0 0,0 0 0 0 0,1 1 1 0 0,-1 0-1 0 0,0 1 0 0 0,1 0 1 0 0,15 2-1 0 0,16 4 82 0 0,0-2 0 0 0,53-1 1 0 0,-22 3-83 0 0,-53-3-8 0 0,1-1 1 0 0,26-1-1 0 0,145-26 125 0 0,-134 16-85 0 0,131-28 85 0 0,-161 32-107 0 0,-1-1-1 0 0,50-20 1 0 0,-46 15 23 0 0,58-14-1 0 0,-19 6-11 0 0,-49 13-25 0 0,-1 0 0 0 0,25-4 0 0 0,-14 5 0 0 0,1-2-1 0 0,-1-1 1 0 0,-1-1-1 0 0,39-18 0 0 0,109-66 26 0 0,-154 79-32 0 0,0 0 0 0 0,-1-1 0 0 0,-1-1 0 0 0,31-29 0 0 0,-6-3-273 0 0,-27 30-80 0 0,0-2-1 0 0,-1 0 0 0 0,22-35 1 0 0,2-5-1297 0 0,-20 27 804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4:13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1 312 2760 0 0,'0'0'6496'0'0,"6"9"-4575"0"0,13 22 556 0 0,-18-29-2259 0 0,1-1-12 0 0,-1 1-136 0 0,1 0 0 0 0,0-1 0 0 0,0 1 0 0 0,-1-1-1 0 0,1 1 1 0 0,0-1 0 0 0,0 0 0 0 0,0 0 0 0 0,0 0 0 0 0,1 0 0 0 0,-1 0-1 0 0,0-1 1 0 0,0 1 0 0 0,1 0 0 0 0,2-1 0 0 0,45 1 790 0 0,-14-3-556 0 0,-25 2-229 0 0,-8 0-58 0 0,14 0 43 0 0,-1-4 0 0 0,-13 4-51 0 0,0-1 0 0 0,1 1 0 0 0,-1-1 0 0 0,0 1 0 0 0,0-1 0 0 0,0 0 0 0 0,6-3 0 0 0,0 1 5 0 0,47-11 103 0 0,-21 5-5 0 0,-32 8-95 0 0,1 0-1 0 0,-1 0 0 0 0,0 0 0 0 0,0 0 0 0 0,0-1 0 0 0,0 1 0 0 0,0-1 1 0 0,0 0-1 0 0,4-3 0 0 0,-4 2-3 0 0,0 1 1 0 0,1 0-1 0 0,-1-1 1 0 0,1 2-1 0 0,-1-1 1 0 0,6-2-1 0 0,2-1 32 0 0,0 0 0 0 0,-1-1 0 0 0,1 0-1 0 0,-1-1 1 0 0,12-11 0 0 0,-11 10-20 0 0,9-11 59 0 0,-18 16-61 0 0,1-1 0 0 0,0 1-1 0 0,0 0 1 0 0,0 0 0 0 0,0 1 0 0 0,1-1 0 0 0,-1 1 0 0 0,1-1-1 0 0,-1 1 1 0 0,1 0 0 0 0,0 1 0 0 0,0-1 0 0 0,0 1 0 0 0,7-3-1 0 0,-5 4-18 0 0,-1-1 0 0 0,0-1 0 0 0,0 1 0 0 0,0-1 0 0 0,0 0 0 0 0,-1 0 0 0 0,1-1 0 0 0,0 1 0 0 0,5-5 0 0 0,11-5-4 0 0,-7 3 0 0 0,-12 8 0 0 0,0-1 0 0 0,0 1 0 0 0,0 0 0 0 0,0 0 0 0 0,0 0 0 0 0,0 0 0 0 0,1 0 0 0 0,2 0 0 0 0,-3 0 12 0 0,0 0 0 0 0,1 0 0 0 0,-1 0-1 0 0,0-1 1 0 0,0 1 0 0 0,0-1 0 0 0,0 1-1 0 0,0-1 1 0 0,0 0 0 0 0,0 1 0 0 0,2-4-1 0 0,14-11 44 0 0,-5 2-176 0 0,-4 5 112 0 0,33-28 7 0 0,-34 33 2 0 0,-6 3 2 0 0,-1 1 0 0 0,1-1-1 0 0,-1 0 1 0 0,0 1 0 0 0,1-1-1 0 0,-1 0 1 0 0,0 0-1 0 0,1 0 1 0 0,-1 0 0 0 0,0 0-1 0 0,2-2 1 0 0,14-14 32 0 0,-15 15 160 0 0,-1 2-140 0 0,4-3-44 0 0,2 3-150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41.83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1 839 8840 0 0,'6'26'400'0'0,"-5"-20"0"0"0,2-6-256 0 0,8 0-126 0 0,9 0-70 0 0,1-1 1 0 0,20-3 0 0 0,18-4 101 0 0,-28 3 58 0 0,-19 2-16 0 0,1 1 0 0 0,0 0-1 0 0,0 1 1 0 0,13 0 0 0 0,37-4 471 0 0,-43 3-196 0 0,0 0 0 0 0,32 2 0 0 0,-36 1-194 0 0,-1-1 0 0 0,1-1 0 0 0,-1 0-1 0 0,1-1 1 0 0,23-6 0 0 0,-20 3 24 0 0,0 0-1 0 0,1 1 0 0 0,32-3 1 0 0,-42 5-161 0 0,0 0 0 0 0,0-1 0 0 0,0 0 0 0 0,0 0 0 0 0,0-1 0 0 0,-1 0 0 0 0,11-7 0 0 0,27-11 44 0 0,174-74 305 0 0,-117 42-122 0 0,-51 32-188 0 0,-9 5 57 0 0,0-3 0 0 0,64-38 1 0 0,-74 36-35 0 0,-18 13 45 0 0,0-2 0 0 0,20-16 1 0 0,107-100 16 0 0,-117 98-127 0 0,8-7 14 0 0,-25 27-38 0 0,0-1 1 0 0,-1 0 0 0 0,8-11 0 0 0,10-12 25 0 0,-20 27-44 0 0,-1 0 0 0 0,1-1 0 0 0,-1 1 0 0 0,0-1 0 0 0,0-1 0 0 0,-1 1 0 0 0,0 0 0 0 0,0-1 0 0 0,-1 0 0 0 0,0 0 0 0 0,3-15 0 0 0,-1 5-256 0 0,7 0-20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3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479 54 6648 0 0,'0'0'1570'0'0,"-13"-7"-223"0"0,10 3-1070 0 0,-1-1 0 0 0,0 1 0 0 0,0 0 0 0 0,0 0 0 0 0,0 1 0 0 0,0-1-1 0 0,-1 1 1 0 0,0 0 0 0 0,0 0 0 0 0,0 1 0 0 0,0-1 0 0 0,-7-1 0 0 0,9 5-75 0 0,0-1 0 0 0,1 1 0 0 0,-1 0 0 0 0,0 1 0 0 0,0-1 0 0 0,-4 3-1 0 0,6-3-174 0 0,-26 2 925 0 0,23-3-859 0 0,1 0 0 0 0,0 0 0 0 0,0 0 0 0 0,-1 0 0 0 0,1 1 0 0 0,-5 1 0 0 0,-24 6 540 0 0,28-8-597 0 0,0 1 0 0 0,0 0 1 0 0,0 0-1 0 0,0 0 0 0 0,0 0 0 0 0,1 1 0 0 0,-1-1 1 0 0,0 1-1 0 0,1 0 0 0 0,-1 0 0 0 0,1 0 0 0 0,-5 5 0 0 0,3-3 24 0 0,-1 1 0 0 0,1-1 0 0 0,-1 0 0 0 0,-10 5 0 0 0,11-6-28 0 0,0 0 1 0 0,0 0-1 0 0,0 0 1 0 0,1 0-1 0 0,0 0 1 0 0,-1 1-1 0 0,1 0 1 0 0,-6 8-1 0 0,-13 14 71 0 0,19-20-90 0 0,-1 1 0 0 0,2 0 1 0 0,-1-1-1 0 0,1 1 0 0 0,0 1 0 0 0,0-1 0 0 0,1 0 0 0 0,-3 14 1 0 0,-8 21 12 0 0,6-24-19 0 0,4-13-2 0 0,1 0 0 0 0,0 0 0 0 0,0 1 0 0 0,0-1 0 0 0,0 0 0 0 0,1 1 0 0 0,0-1 0 0 0,0 1 0 0 0,1-1 0 0 0,0 1 0 0 0,0-1 0 0 0,1 10 0 0 0,-1-10-4 0 0,0 0-1 0 0,-1 0 1 0 0,1 0-1 0 0,-1 0 0 0 0,0 0 1 0 0,-1 0-1 0 0,1 0 0 0 0,-1 0 1 0 0,0 0-1 0 0,-3 6 1 0 0,-9 26 48 0 0,12-8-24 0 0,3-24-19 0 0,-1-1 1 0 0,-1 0 0 0 0,1 1-1 0 0,-1-1 1 0 0,1 0 0 0 0,-1 1 0 0 0,0-1-1 0 0,-3 6 1 0 0,2-6 0 0 0,1 0-1 0 0,0 0 0 0 0,0 0 1 0 0,0 0-1 0 0,0 0 0 0 0,1 0 1 0 0,0 0-1 0 0,-1 1 1 0 0,1-1-1 0 0,1 6 0 0 0,0 10 31 0 0,-1-16-33 0 0,-1-1 0 0 0,1 1 0 0 0,-1 0 1 0 0,0-1-1 0 0,0 1 0 0 0,0-1 0 0 0,0 1 1 0 0,-3 3-1 0 0,3-5-2 0 0,0 0-1 0 0,0 0 1 0 0,0-1 0 0 0,0 1 0 0 0,1 0-1 0 0,-1 0 1 0 0,0 0 0 0 0,1 0 0 0 0,0 0 0 0 0,-1 1-1 0 0,1-1 1 0 0,0 0 0 0 0,0 0 0 0 0,0 0 0 0 0,0 0-1 0 0,1 0 1 0 0,-1 0 0 0 0,0 0 0 0 0,1 0 0 0 0,0 0-1 0 0,-1 0 1 0 0,1 0 0 0 0,0 0 0 0 0,1 2-1 0 0,3 4 16 0 0,-1 1 0 0 0,-1 0 0 0 0,4 10 0 0 0,-5-12-1 0 0,0 0 1 0 0,0 0-1 0 0,1-1 0 0 0,0 0 0 0 0,0 1 0 0 0,1-1 1 0 0,8 11-1 0 0,-10-15-14 0 0,1 1 0 0 0,-1 0 1 0 0,0 0-1 0 0,0 0 0 0 0,-1 0 1 0 0,1 0-1 0 0,0 0 0 0 0,1 4 1 0 0,-3-6-3 0 0,0-1 1 0 0,0 0 0 0 0,0 1 0 0 0,0-1 0 0 0,0 0 0 0 0,0 1-1 0 0,0-1 1 0 0,0 0 0 0 0,0 1 0 0 0,1-1 0 0 0,-1 0 0 0 0,0 1 0 0 0,0-1 0 0 0,0 0-1 0 0,0 0 1 0 0,1 1 0 0 0,-1-1 0 0 0,0 0 0 0 0,0 0 0 0 0,1 1 0 0 0,-1-1 0 0 0,0 0 0 0 0,0 0-1 0 0,1 0 1 0 0,-1 0 0 0 0,0 1 0 0 0,1-1 0 0 0,-1 0 0 0 0,0 0 0 0 0,1 0 0 0 0,-1 0-1 0 0,0 0 1 0 0,1 0 0 0 0,0 0 0 0 0,7 3 20 0 0,11 17 99 0 0,18 29-56 0 0,-36-46-59 0 0,1-1-4 0 0,0 1-1 0 0,-1 0 1 0 0,1-1-1 0 0,0 1 1 0 0,1-1-1 0 0,-1 0 1 0 0,0 0-1 0 0,1 0 0 0 0,-1 0 1 0 0,4 2-1 0 0,2-4 0 0 0,-8-1 0 0 0,1 1 0 0 0,-1 0 0 0 0,1 0 0 0 0,-1 0 0 0 0,1 0 0 0 0,-1 0 0 0 0,0 0 0 0 0,1 0 0 0 0,-1 0 0 0 0,1 0 0 0 0,-1 0 0 0 0,1 0 0 0 0,-1 1 0 0 0,1-1 0 0 0,-1 0 0 0 0,0 0 0 0 0,1 0 0 0 0,-1 0 0 0 0,1 1 0 0 0,-1-1 0 0 0,0 0 0 0 0,1 0 0 0 0,-1 1 0 0 0,0-1 0 0 0,1 0 0 0 0,-1 1 0 0 0,0-1 0 0 0,1 0 0 0 0,-1 1 0 0 0,0-1 0 0 0,1 1 0 0 0,39 45 96 0 0,-23-29-96 0 0,-10-16 0 0 0,-3 0 0 0 0,1 2-2 0 0,-1 1 3 0 0,20 9 11 0 0,24 5 52 0 0,-1-3-95 0 0,-45-14 35 0 0,-1 0 0 0 0,1 0-1 0 0,0 0 1 0 0,0 0-1 0 0,0 0 1 0 0,0 0 0 0 0,0-1-1 0 0,0 1 1 0 0,0 0-1 0 0,0-1 1 0 0,0 0 0 0 0,1 1-1 0 0,-1-1 1 0 0,0 0 0 0 0,0 0-1 0 0,4-1 1 0 0,9 1 121 0 0,-14 0-108 0 0,0 0 1 0 0,1 0 0 0 0,-1 0-1 0 0,0 0 1 0 0,1 0 0 0 0,-1 0-1 0 0,0 0 1 0 0,0 0 0 0 0,1-1-1 0 0,-1 1 1 0 0,0 0 0 0 0,1-1 0 0 0,-1 1-1 0 0,0-1 1 0 0,0 0 0 0 0,0 1-1 0 0,0-1 1 0 0,1 0 0 0 0,0-1-1 0 0,4-5 28 0 0,7-9 92 0 0,-12 16-135 0 0,-1 0-1 0 0,1 0 1 0 0,-1-1-1 0 0,1 1 0 0 0,-1 0 1 0 0,1 0-1 0 0,0 0 0 0 0,-1 0 1 0 0,1 0-1 0 0,-1 0 1 0 0,1 0-1 0 0,-1 0 0 0 0,1 0 1 0 0,0 0-1 0 0,-1 0 1 0 0,1 0-1 0 0,-1 0 0 0 0,1 0 1 0 0,-1 0-1 0 0,1 1 1 0 0,0-1-1 0 0,-1 0 0 0 0,1 0 1 0 0,-1 1-1 0 0,1-1 1 0 0,-1 0-1 0 0,1 1 0 0 0,-1-1 1 0 0,0 0-1 0 0,1 1 1 0 0,-1-1-1 0 0,1 1 0 0 0,-1 0 1 0 0,6 5-13 0 0,-2-1-21 0 0,1 0 0 0 0,0 0-1 0 0,11 8 1 0 0,-14-15 56 0 0,1 0 0 0 0,-1 1 0 0 0,1-1 0 0 0,-1 0 1 0 0,1 0-1 0 0,-1-1 0 0 0,0 1 0 0 0,0 0 0 0 0,0-1 1 0 0,2-3-1 0 0,-1 2-25 0 0,19-21 118 0 0,-20 23-53 0 0,1 2-10 0 0,0-2-54 0 0,0 1 1 0 0,-1-1-1 0 0,1 0 1 0 0,0 0-1 0 0,0 0 1 0 0,-1 0-1 0 0,1 0 1 0 0,-1 0-1 0 0,0-1 1 0 0,1 1-1 0 0,-1-1 1 0 0,0 0-1 0 0,-1 1 1 0 0,1-1-1 0 0,0 0 1 0 0,-1 0-1 0 0,1 0 1 0 0,-1 0-1 0 0,1-6 1 0 0,2 1-1 0 0,6-3 5 0 0,-9 11-3 0 0,0-1 1 0 0,0 1-1 0 0,-1-1 1 0 0,1 1-1 0 0,0-1 1 0 0,0 0 0 0 0,-1 1-1 0 0,1-1 1 0 0,0 0-1 0 0,-1 1 1 0 0,1-1 0 0 0,-1 0-1 0 0,1 0 1 0 0,-1 0-1 0 0,1 0 1 0 0,-1 1 0 0 0,0-1-1 0 0,1-2 1 0 0,2-8 13 0 0,1-1 0 0 0,0 1 0 0 0,10-20 0 0 0,-11 24-14 0 0,-1 1-1 0 0,0 0 1 0 0,-1-1 0 0 0,0 1 0 0 0,1-12 0 0 0,5-18-3 0 0,-6 32 7 0 0,0 0 0 0 0,0 0 0 0 0,-1 0-1 0 0,1 0 1 0 0,-1 0 0 0 0,-1-8-1 0 0,2-12 19 0 0,3 0-2 0 0,-2-1-1 0 0,0-36 0 0 0,1 35-24 0 0,-2 22 6 0 0,0 0-1 0 0,-1 0 0 0 0,1-1 1 0 0,-1 1-1 0 0,0 0 0 0 0,-1-8 1 0 0,-1 3 22 0 0,1 6-21 0 0,1 1 0 0 0,-1-1 0 0 0,1 1 0 0 0,-1-1 0 0 0,1 1 1 0 0,0-1-1 0 0,0 1 0 0 0,0-1 0 0 0,1-3 0 0 0,0-5-4 0 0,-1 0 0 0 0,0 1 0 0 0,0-1 0 0 0,-4-19 0 0 0,-1-26 0 0 0,-6-18 0 0 0,10 63 0 0 0,0 1 0 0 0,0-1 0 0 0,-1 1 0 0 0,-1 0 0 0 0,0 0 0 0 0,0 0 0 0 0,-8-15 0 0 0,11 24 2 0 0,0 1-1 0 0,0-1 0 0 0,0 0 0 0 0,-1 0 0 0 0,1 0 1 0 0,0 1-1 0 0,-1-1 0 0 0,1 0 0 0 0,0 1 0 0 0,-1-1 1 0 0,1 0-1 0 0,-1 1 0 0 0,1-1 0 0 0,-1 1 0 0 0,1-1 0 0 0,-1 0 1 0 0,0 1-1 0 0,1 0 0 0 0,-1-1 0 0 0,0 1 0 0 0,1-1 1 0 0,-1 1-1 0 0,0 0 0 0 0,1-1 0 0 0,-2 1 0 0 0,-3-2 22 0 0,-49-57 51 0 0,32 29-69 0 0,20 26-7 0 0,0 1 0 0 0,0-1 0 0 0,-1 0-1 0 0,1 1 1 0 0,-1 0 0 0 0,0 0 0 0 0,0-1 0 0 0,0 2 0 0 0,0-1-1 0 0,-1 0 1 0 0,-3-2 0 0 0,-12-7-150 0 0,-6-3-1332 0 0,-2 0-1668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3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9 7368 0 0,'-24'-7'333'0'0,"24"7"-319"0"0,0 0-1 0 0,-1-1 1 0 0,1 1-1 0 0,0 0 1 0 0,-1 0-1 0 0,1 0 1 0 0,0 0-1 0 0,-1 0 1 0 0,1 0 0 0 0,-1 0-1 0 0,1 0 1 0 0,0 0-1 0 0,-1 0 1 0 0,1 0-1 0 0,0 0 1 0 0,-1 0-1 0 0,1 0 1 0 0,0 0-1 0 0,-1 0 1 0 0,1 0 0 0 0,0 0-1 0 0,-1 0 1 0 0,1 1-1 0 0,0-1 1 0 0,-1 0-1 0 0,1 0 1 0 0,0 0-1 0 0,-1 1 1 0 0,1-1-1 0 0,-1 1 1 0 0,0 0 19 0 0,-1-1-23 0 0,1 1 0 0 0,-1 0 0 0 0,1-1 0 0 0,0 1 0 0 0,-1 0 0 0 0,1 0-1 0 0,0 0 1 0 0,-1 0 0 0 0,1 0 0 0 0,0 0 0 0 0,0 0 0 0 0,0 0 0 0 0,-2 2-1 0 0,-1 3 493 0 0,3-4-406 0 0,0-1 0 0 0,0 1 0 0 0,0 0 0 0 0,0-1 0 0 0,0 1 0 0 0,1 0 0 0 0,-1 0 0 0 0,1 0-1 0 0,-1 0 1 0 0,1 0 0 0 0,0 0 0 0 0,0 0 0 0 0,0 2 0 0 0,1 34 915 0 0,-1-20-401 0 0,1-16-559 0 0,-1 0-1 0 0,0 0 1 0 0,1 1-1 0 0,-1-1 0 0 0,1 0 1 0 0,-1 0-1 0 0,1-1 1 0 0,0 1-1 0 0,0 0 1 0 0,0 0-1 0 0,0 0 0 0 0,0 0 1 0 0,1-1-1 0 0,-1 1 1 0 0,0-1-1 0 0,1 1 1 0 0,-1-1-1 0 0,3 2 0 0 0,1 2 890 0 0,8-9-544 0 0,-11 3-395 0 0,0 1 1 0 0,-1-1 0 0 0,1 1 0 0 0,0-1-1 0 0,-1 0 1 0 0,1 0 0 0 0,0 0 0 0 0,-1 0-1 0 0,1 0 1 0 0,-1 0 0 0 0,0 0 0 0 0,1-1-1 0 0,-1 1 1 0 0,0 0 0 0 0,0-1 0 0 0,0 1-1 0 0,0-1 1 0 0,0 1 0 0 0,0-1-1 0 0,0 0 1 0 0,0 1 0 0 0,-1-1 0 0 0,1 0-1 0 0,0 0 1 0 0,-1 1 0 0 0,0-1 0 0 0,1 0-1 0 0,-1 0 1 0 0,0-2 0 0 0,3-12 59 0 0,-1 12-54 0 0,-1 0 0 0 0,0-1 0 0 0,0 1 0 0 0,0-1 1 0 0,0 1-1 0 0,-1-1 0 0 0,0 0 0 0 0,0-6 0 0 0,0 3-4 0 0,-1-7-3 0 0,-3 7 0 0 0,10 20 0 0 0,-1-3-9 0 0,-4-7-1 0 0,1 0 0 0 0,-1 0 0 0 0,0 0-1 0 0,0 1 1 0 0,1-1 0 0 0,-2 0 0 0 0,1 1 0 0 0,0-1 0 0 0,0 0 0 0 0,0 6 0 0 0,1-3-620 0 0,7 8-236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4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316 187 2304 0 0,'0'0'101'0'0,"-1"-2"1"0"0,-14-40 1698 0 0,13 33-522 0 0,0 1 0 0 0,-1-1 0 0 0,-8-14-1 0 0,9 20-381 0 0,-6-13 139 0 0,6 13-916 0 0,-25-31 1998 0 0,26 31-1995 0 0,-1 1-1 0 0,0 0 1 0 0,0 1 0 0 0,1-1-1 0 0,-1 0 1 0 0,0 0-1 0 0,-1 1 1 0 0,1-1 0 0 0,0 1-1 0 0,0 0 1 0 0,-1-1 0 0 0,-3 0-1 0 0,-1-7 463 0 0,-26 3 183 0 0,31 6-730 0 0,1 1 1 0 0,0-1-1 0 0,-1 0 0 0 0,1 1 1 0 0,0 0-1 0 0,-1-1 0 0 0,1 1 1 0 0,0 0-1 0 0,0-1 0 0 0,0 1 1 0 0,-1 0-1 0 0,1 0 0 0 0,0 0 1 0 0,-1 2-1 0 0,2-3-31 0 0,-3 3 30 0 0,0 1-1 0 0,0-1 1 0 0,0 1-1 0 0,1-1 1 0 0,0 1-1 0 0,0 0 0 0 0,0 0 1 0 0,0 0-1 0 0,1 0 1 0 0,-1 0-1 0 0,1 0 0 0 0,0 0 1 0 0,-1 8-1 0 0,1 2 76 0 0,1 0-1 0 0,3 27 1 0 0,-1 5-293 0 0,0-32 191 0 0,0 0 0 0 0,0 0 0 0 0,1 0 0 0 0,1 0 0 0 0,0 0 0 0 0,1-1 0 0 0,9 17 0 0 0,-13-25 21 0 0,1-1-2 0 0,13 12 66 0 0,17 20-376 0 0,-27-31 334 0 0,-1 1-1 0 0,1-1 1 0 0,1 1-1 0 0,10 7 1 0 0,13 14-188 0 0,-28-26 132 0 0,-1-1-1 0 0,1 1 1 0 0,-1-1 0 0 0,1 1 0 0 0,0-1-1 0 0,-1 1 1 0 0,1-1 0 0 0,0 0 0 0 0,-1 1-1 0 0,1-1 1 0 0,0 0 0 0 0,-1 1 0 0 0,1-1 0 0 0,0 0-1 0 0,0 0 1 0 0,1 0 0 0 0,3 2-6 0 0,19 19 0 0 0,-9-9-7 0 0,-13-8 24 0 0,4 5 101 0 0,-1-6-78 0 0,7 8-7 0 0,5 22 42 0 0,-7-8-21 0 0,2-6-2 0 0,-11-17-8 0 0,-1 1-1 0 0,1-1 1 0 0,-1 1-1 0 0,0-1 0 0 0,1 1 1 0 0,-1-1-1 0 0,0 1 0 0 0,-1-1 1 0 0,1 1-1 0 0,0-1 0 0 0,-1 1 1 0 0,1-1-1 0 0,-1 0 1 0 0,-1 3-1 0 0,-2 15 214 0 0,3-17-206 0 0,0 0 1 0 0,0 0-1 0 0,0 0 0 0 0,-1 0 0 0 0,1 0 0 0 0,-1 0 0 0 0,0 0 0 0 0,0 0 0 0 0,0-1 0 0 0,0 1 0 0 0,-1-1 0 0 0,1 0 0 0 0,0 1 0 0 0,-5 1 1 0 0,-15 20 281 0 0,22-22-297 0 0,-1 0-1 0 0,0-1 0 0 0,0 1 0 0 0,-1 0 0 0 0,1 0 1 0 0,0-1-1 0 0,0 1 0 0 0,-1 0 0 0 0,1-1 1 0 0,-1 0-1 0 0,0 1 0 0 0,1-1 0 0 0,-1 0 0 0 0,0 0 1 0 0,0 0-1 0 0,1 0 0 0 0,-1 0 0 0 0,0 0 1 0 0,0 0-1 0 0,0-1 0 0 0,0 1 0 0 0,-3 0 0 0 0,-33 7 185 0 0,32-5-184 0 0,-1-2-1 0 0,0 1 1 0 0,1-1 0 0 0,-1 0-1 0 0,0 0 1 0 0,-10 0 0 0 0,6-3-39 0 0,1 1 0 0 0,0-1 0 0 0,-1 0 0 0 0,1-1 0 0 0,0-1 0 0 0,0 1 0 0 0,1-1 0 0 0,-1-1 0 0 0,1 0 0 0 0,0 0 0 0 0,0-1 0 0 0,1 0 0 0 0,0-1 0 0 0,0 1 0 0 0,-14-16 0 0 0,5-7-941 0 0,4 6-4301 0 0,0 8-877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4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5528 0 0,'0'0'6832'0'0,"0"-18"-5666"0"0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5.5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2304 0 0,'1'3'3594'0'0,"3"19"-1851"0"0,-2-1-1 0 0,0 1 0 0 0,-3 41 0 0 0,0-23-1217 0 0,11 260 1911 0 0,-6-52-1099 0 0,-1-26-436 0 0,0-85-678 0 0,6 80 55 0 0,-4-172-244 0 0,-4-27-26 0 0,1-1-1 0 0,0 1 1 0 0,8 22-1 0 0,-8-32 1 0 0,-1 0-1 0 0,1 0 0 0 0,-1 0 0 0 0,0 13 0 0 0,2 20 32 0 0,-2-33-63 0 0,0 0 1 0 0,-1 1-1 0 0,0 12 0 0 0,-1-4-116 0 0,1-15-150 0 0,0-16-4987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5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13392 0 0,'-1'10'1340'0'0,"-1"-9"-1293"0"0,0 2-9 0 0,0 15 41 0 0,2-15 919 0 0,15 2-874 0 0,-8-3-101 0 0,27 4 8 0 0,-11-2-76 0 0,-19-3-8 0 0,-1 0 0 0 0,1 0 0 0 0,0-1 0 0 0,0 0 0 0 0,0 1 0 0 0,0-1 0 0 0,0-1 0 0 0,0 1 0 0 0,0 0 0 0 0,0-1 0 0 0,-1 0 0 0 0,9-2 0 0 0,10-3-804 0 0,2 2-56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6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226 333 7136 0 0,'1'4'178'0'0,"0"1"-1"0"0,0-1 1 0 0,1 0 0 0 0,-1 1 0 0 0,1-1-1 0 0,0 0 1 0 0,0 0 0 0 0,1 0-1 0 0,-1 0 1 0 0,1 0 0 0 0,0-1 0 0 0,0 1-1 0 0,0-1 1 0 0,0 0 0 0 0,4 3 0 0 0,44 40 1082 0 0,-44-40-1005 0 0,0 0 0 0 0,1 0 1 0 0,0-1-1 0 0,14 8 1 0 0,1 1-37 0 0,-22-14-203 0 0,-1 1-1 0 0,1-1 1 0 0,0 1 0 0 0,0-1 0 0 0,0 0 0 0 0,-1 1 0 0 0,1-1 0 0 0,0 0 0 0 0,0 0 0 0 0,0 0 0 0 0,0 1 0 0 0,0-1 0 0 0,0 0 0 0 0,-1 0 0 0 0,1 0 0 0 0,0 0-1 0 0,0 0 1 0 0,0-1 0 0 0,1 1 0 0 0,3 0 51 0 0,0 0 36 0 0,0 1 0 0 0,0-1 0 0 0,0 1 0 0 0,1-1 0 0 0,-1-1 0 0 0,10-1 0 0 0,-13 2-88 0 0,0-1-1 0 0,0 0 1 0 0,0 0-1 0 0,0 0 1 0 0,0-1-1 0 0,0 1 1 0 0,0 0-1 0 0,-1-1 0 0 0,1 1 1 0 0,0-1-1 0 0,-1 1 1 0 0,1-1-1 0 0,-1 0 1 0 0,0 0-1 0 0,1 0 1 0 0,-1 0-1 0 0,0 0 0 0 0,1-2 1 0 0,10-12 83 0 0,-10 14-87 0 0,-1 1 1 0 0,1-1-1 0 0,-1 0 1 0 0,1 0 0 0 0,-1 0-1 0 0,0 0 1 0 0,1 0-1 0 0,-1 0 1 0 0,0 0-1 0 0,-1 0 1 0 0,1-1-1 0 0,1-2 1 0 0,1-13 67 0 0,-1 0 0 0 0,0 0 1 0 0,-1 0-1 0 0,-1 0 0 0 0,-1-1 0 0 0,-5-30 1 0 0,0 6 113 0 0,6 36-117 0 0,-1 0-1 0 0,0 0 0 0 0,0 0 0 0 0,-1 0 0 0 0,0 0 0 0 0,-4-9 1 0 0,0 2 34 0 0,-1 0 1 0 0,-1 1-1 0 0,-1 0 1 0 0,-13-17 0 0 0,16 23-18 0 0,0 1 1 0 0,0 0-1 0 0,0 0 1 0 0,-1 1-1 0 0,0 0 1 0 0,0 0-1 0 0,-1 0 1 0 0,1 1-1 0 0,-12-5 0 0 0,4 5 84 0 0,0-1 0 0 0,-1 2 0 0 0,1 0 0 0 0,-1 1 0 0 0,1 1 0 0 0,-1 0 0 0 0,-28 2 0 0 0,38 1-136 0 0,0-1 0 0 0,1 1 0 0 0,-1 0 0 0 0,1 0 0 0 0,0 1 0 0 0,-1-1 0 0 0,-8 7 0 0 0,8-4 15 0 0,-1-1 0 0 0,0-1 0 0 0,-13 6 0 0 0,16-8-45 0 0,0 1-1 0 0,0 0 0 0 0,0 0 0 0 0,0 1 0 0 0,1-1 1 0 0,-1 1-1 0 0,0 0 0 0 0,1 0 0 0 0,0 0 0 0 0,0 0 1 0 0,0 1-1 0 0,0-1 0 0 0,0 1 0 0 0,1 0 0 0 0,-1 0 1 0 0,1 0-1 0 0,0 0 0 0 0,1 0 0 0 0,-3 7 0 0 0,-2 8 18 0 0,2 0 0 0 0,0 0-1 0 0,-2 24 1 0 0,4-29-7 0 0,-1-1 0 0 0,-1 1 0 0 0,-6 16 0 0 0,5-18 5 0 0,1 1 0 0 0,0 0 0 0 0,1 0 1 0 0,-3 19-1 0 0,6-25-12 0 0,-2 27 147 0 0,3 61 0 0 0,3-46-158 0 0,-3-21-5 0 0,1-1 0 0 0,2 0 1 0 0,0-1-1 0 0,2 1 1 0 0,17 47-1 0 0,-16-60 33 0 0,1 0-1 0 0,0 0 1 0 0,1-1 0 0 0,0 0-1 0 0,21 22 1 0 0,-21-28-22 0 0,0 1 0 0 0,0-1-1 0 0,1-1 1 0 0,0 0 0 0 0,0 0-1 0 0,1-1 1 0 0,0 0 0 0 0,13 3 0 0 0,-16-5-21 0 0,1-1 1 0 0,0 0 0 0 0,0-1 0 0 0,11 1-1 0 0,15 3-5 0 0,-26-4-45 0 0,0 0-1 0 0,0-1 1 0 0,0 1-1 0 0,0-2 0 0 0,0 1 1 0 0,0-1-1 0 0,0-1 1 0 0,0 1-1 0 0,-1-2 1 0 0,1 1-1 0 0,-1-1 0 0 0,1 0 1 0 0,-1-1-1 0 0,9-5 1 0 0,-12 7-408 0 0,1-1 0 0 0,0 1 0 0 0,0 0 0 0 0,0 1 0 0 0,0 0 0 0 0,8-1 0 0 0,3-1-2903 0 0,6-5-2049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6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2 109 6448 0 0,'0'3'3912'0'0,"0"23"-2494"0"0,-1-8-928 0 0,1 0 1 0 0,1 0-1 0 0,0 0 0 0 0,1 0 0 0 0,6 19 1 0 0,-5-25-280 0 0,-1 0 1 0 0,2 18-1 0 0,0 6 211 0 0,26 164 1481 0 0,-25-169-1651 0 0,3 10 293 0 0,14 41 0 0 0,-11-29-174 0 0,-9-40-239 0 0,0 0 1 0 0,8 23 0 0 0,13 31 119 0 0,-22-64-47 0 0,-7-35-31 0 0,9 12-138 0 0,-2 18-33 0 0,0-1 0 0 0,-1 1 0 0 0,1-1-1 0 0,-1 1 1 0 0,0-1 0 0 0,0 1-1 0 0,0-1 1 0 0,0 1 0 0 0,0-1 0 0 0,-1-2-1 0 0,1 4-2 0 0,-1-4 0 0 0,0 0 0 0 0,0 0 0 0 0,1-1 0 0 0,0 1 0 0 0,0 0 0 0 0,0 0 0 0 0,0 0 0 0 0,1-1 0 0 0,0 1 0 0 0,1-7 0 0 0,2-5 10 0 0,-1-1-1 0 0,0 0 1 0 0,-1-35-1 0 0,-2 29 4 0 0,6-39 0 0 0,-4 50-13 0 0,-1 0 0 0 0,0 0 0 0 0,-2-15 0 0 0,0 16 0 0 0,1 0 0 0 0,0 0 0 0 0,1 1 0 0 0,4-20 0 0 0,14-51 0 0 0,21-75 0 0 0,-33 137-99 0 0,0 1 1 0 0,2 0-1 0 0,0 0 0 0 0,1 0 0 0 0,16-21 0 0 0,-23 37-182 0 0,1 0 1 0 0,-1 0-1 0 0,0 0 0 0 0,1 0 0 0 0,0 1 1 0 0,0-1-1 0 0,0 1 0 0 0,0 0 0 0 0,0 0 1 0 0,0 1-1 0 0,0-1 0 0 0,0 1 0 0 0,1 0 1 0 0,-1 0-1 0 0,1 0 0 0 0,-1 1 0 0 0,1-1 1 0 0,-1 1-1 0 0,1 0 0 0 0,6 1 0 0 0,4 0-1605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7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89 8288 0 0,'0'0'638'0'0,"-1"4"-414"0"0,-3 9 158 0 0,2 1 0 0 0,0 0-1 0 0,-1 14 1 0 0,0 12 1287 0 0,2-31-1464 0 0,0 0 1 0 0,0 0-1 0 0,1 0 1 0 0,1 10-1 0 0,4 107 1427 0 0,-5-88-1045 0 0,2 0 1 0 0,8 49-1 0 0,-1-29 265 0 0,-6-31-486 0 0,9 31 0 0 0,-3-21-130 0 0,6 22 280 0 0,-9-40-284 0 0,-6-15-191 0 0,1 0 0 0 0,0-1 0 0 0,0 1 0 0 0,0-1 0 0 0,1 0 0 0 0,-1 1 0 0 0,4 3 0 0 0,-4-5 533 0 0,-14-8-404 0 0,9 1-164 0 0,0 0 0 0 0,0 0 1 0 0,1 0-1 0 0,-1 0 0 0 0,1-1 0 0 0,1 1 0 0 0,-1-1 0 0 0,1 0 0 0 0,0 0 0 0 0,0 0 0 0 0,-1-6 0 0 0,-4-11 1 0 0,4 12-7 0 0,1 0 0 0 0,-1 0 0 0 0,0-16 0 0 0,-4-20 0 0 0,6 40 0 0 0,0 0 0 0 0,0-1 0 0 0,1 1 0 0 0,0 0 0 0 0,1-14 0 0 0,0-23 0 0 0,-2 14 0 0 0,1 0 0 0 0,2 0 0 0 0,0 1 0 0 0,9-37 0 0 0,-6 33-18 0 0,-3 18 0 0 0,0 1 0 0 0,6-19 0 0 0,-5 24 8 0 0,3-12-41 0 0,2 1 0 0 0,0 0 0 0 0,1 0 0 0 0,12-20 0 0 0,-7 18-88 0 0,-10 15 46 0 0,0-1 1 0 0,1 1 0 0 0,0 0-1 0 0,1 0 1 0 0,10-10 0 0 0,31-22-1683 0 0,-47 39 1671 0 0,1-1 1 0 0,0 1-1 0 0,0-1 1 0 0,-1 1-1 0 0,1-1 0 0 0,0 1 1 0 0,0 0-1 0 0,-1-1 0 0 0,1 1 1 0 0,0 0-1 0 0,0 0 1 0 0,0 0-1 0 0,-1-1 0 0 0,1 1 1 0 0,0 0-1 0 0,1 0 0 0 0,1 0-680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43 7888 0 0,'-9'-2'105'0'0,"-12"-5"4332"0"0,19 6-4023 0 0,-2 12 2424 0 0,4-15-1954 0 0,0-15 5981 0 0,-2 11-6459 0 0,2 8-410 0 0,0 0 1 0 0,0 0 0 0 0,-1 0 0 0 0,1 0 0 0 0,0 0 0 0 0,0 0 0 0 0,-1 0 0 0 0,1-1 0 0 0,0 1-1 0 0,0 0 1 0 0,-1 0 0 0 0,1 0 0 0 0,0 0 0 0 0,0 0 0 0 0,0-1 0 0 0,-1 1 0 0 0,1 0-1 0 0,0 0 1 0 0,0 0 0 0 0,0 0 0 0 0,0-1 0 0 0,0 1 0 0 0,-1 0 0 0 0,1 0 0 0 0,0-1 0 0 0,0 1-1 0 0,0 0 1 0 0,0 0 0 0 0,0-1 0 0 0,0 1 0 0 0,0 0 0 0 0,0 0 0 0 0,0-1 0 0 0,0 1 0 0 0,0 0-1 0 0,0 0 1 0 0,0-1 0 0 0,0 1 0 0 0,0 0 0 0 0,0 0 0 0 0,0 0 0 0 0,0-1 0 0 0,0 1-1 0 0,0 0 1 0 0,0 0 0 0 0,1-1 0 0 0,-1 1 0 0 0,0 0 0 0 0,0 0 0 0 0,0 0 0 0 0,0-1 0 0 0,0 1-1 0 0,1 0 1 0 0,-1 0 0 0 0,0 0 0 0 0,0 0 0 0 0,0-1 0 0 0,1 1 0 0 0,-1 0 0 0 0,0 0-1 0 0,0 0 1 0 0,1 0 0 0 0,-1 0 0 0 0,0 0 0 0 0,0 0 0 0 0,1 0 0 0 0,-1 0 0 0 0,2-2-277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8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129 295 5984 0 0,'-1'1'273'0'0,"0"0"-255"0"0,0 0 0 0 0,1 0 0 0 0,-1 0 0 0 0,0 0 0 0 0,1 0 0 0 0,-1 1 0 0 0,1-1 0 0 0,0 0 0 0 0,-1 0 0 0 0,1 0 0 0 0,0 1 0 0 0,-1-1 0 0 0,1 0 1 0 0,0 0-1 0 0,0 1 0 0 0,0-1 0 0 0,0 0 0 0 0,1 0 0 0 0,-1 3 0 0 0,0 8-4 0 0,0-5 587 0 0,1-1-1 0 0,0 1 1 0 0,0 0 0 0 0,0-1 0 0 0,1 1 0 0 0,0-1 0 0 0,3 7-1 0 0,-2-5-366 0 0,1 0-1 0 0,0 0 1 0 0,1-1 0 0 0,0 0-1 0 0,0 1 1 0 0,0-2-1 0 0,1 1 1 0 0,0-1-1 0 0,1 0 1 0 0,8 7 0 0 0,-8-7-234 0 0,-3-3 78 0 0,1 1 1 0 0,-1-1 0 0 0,1 0-1 0 0,-1 0 1 0 0,10 4 0 0 0,8 4 113 0 0,-20-9-152 0 0,0 0-1 0 0,1-1 0 0 0,-1 1 1 0 0,1-1-1 0 0,-1 0 1 0 0,1 0-1 0 0,-1 0 0 0 0,1 0 1 0 0,0 0-1 0 0,0-1 0 0 0,-1 1 1 0 0,1-1-1 0 0,4 1 1 0 0,11-1 198 0 0,1-1 0 0 0,0-1 1 0 0,-1 0-1 0 0,1-1 1 0 0,19-7-1 0 0,-16 5-79 0 0,-17 4-121 0 0,0 0 1 0 0,0 0-1 0 0,-1 0 0 0 0,1-1 1 0 0,0 1-1 0 0,-1-1 0 0 0,8-5 0 0 0,2-4 114 0 0,-2-1 0 0 0,0-1 0 0 0,16-20 0 0 0,-11 10-1 0 0,-14 19-141 0 0,0 1 0 0 0,0-1 0 0 0,0 0 0 0 0,0 0 0 0 0,3-8 0 0 0,-4 7 10 0 0,1 0-2 0 0,-1 0 0 0 0,0 0-1 0 0,0 0 1 0 0,0 0 0 0 0,0-1 0 0 0,-1 1 0 0 0,0-1 0 0 0,0 1 0 0 0,0-1 0 0 0,-1 0 0 0 0,0 1-1 0 0,0-1 1 0 0,0 1 0 0 0,-2-7 0 0 0,-4-18 62 0 0,5 22-41 0 0,0 0 1 0 0,-1 0-1 0 0,0 0 0 0 0,-1 0 0 0 0,1 1 0 0 0,-2-1 0 0 0,-4-8 0 0 0,-15-25-24 0 0,19 32-16 0 0,-1 0 1 0 0,0 1 0 0 0,-1-1-1 0 0,0 1 1 0 0,-10-11-1 0 0,8 11 51 0 0,-1 1-1 0 0,0-1 0 0 0,0 2 1 0 0,0-1-1 0 0,-1 1 0 0 0,0 1 1 0 0,0 0-1 0 0,-1 0 0 0 0,1 1 1 0 0,-1 1-1 0 0,-17-5 0 0 0,20 8 44 0 0,0-1 0 0 0,0 1 0 0 0,0 0 0 0 0,1 0 0 0 0,-1 1-1 0 0,0 0 1 0 0,-12 4 0 0 0,-4 2 12 0 0,-24 12-1 0 0,31-9-72 0 0,0-1 0 0 0,1 2 0 0 0,1 0 0 0 0,0 1 0 0 0,0 0 0 0 0,-17 21 0 0 0,22-22 8 0 0,1 0 0 0 0,-10 17-1 0 0,4-6-14 0 0,7-8-13 0 0,0 0 0 0 0,2 0 0 0 0,-1 0-1 0 0,2 1 1 0 0,0 0 0 0 0,1 0-1 0 0,0 1 1 0 0,1-1 0 0 0,0 17 0 0 0,-9 48-2 0 0,10-66-10 0 0,1 0 0 0 0,1 1 0 0 0,0-1 0 0 0,1 0 0 0 0,1 0 0 0 0,0 0 0 0 0,7 24 0 0 0,14 31 11 0 0,-21-57-6 0 0,1 0-1 0 0,1 0 1 0 0,0-1-1 0 0,0 1 1 0 0,1-1-1 0 0,1 0 1 0 0,0 0-1 0 0,0-1 1 0 0,1 0-1 0 0,1 0 1 0 0,-1-1-1 0 0,1 0 1 0 0,1 0 0 0 0,13 11-1 0 0,14 9 32 0 0,49 34 134 0 0,-73-56-155 0 0,-1 0 1 0 0,1-2-1 0 0,1 1 0 0 0,-1-1 1 0 0,1-1-1 0 0,14 3 0 0 0,-20-5-14 0 0,-2-1-3 0 0,1 1 0 0 0,-1-1 0 0 0,1-1 0 0 0,-1 1 1 0 0,1-1-1 0 0,0 0 0 0 0,-1 0 0 0 0,10-2 0 0 0,8-2-58 0 0,20-8-26 0 0,4-3-300 0 0,-37 13 151 0 0,-1 0 0 0 0,1-1 0 0 0,0-1 0 0 0,-1 0 0 0 0,10-5 0 0 0,42-26-4737 0 0,-49 22 3135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8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9528 0 0,'7'-5'4085'0'0,"4"23"-1780"0"0,-8-11-2093 0 0,-1-1 0 0 0,0 0 0 0 0,0 1 0 0 0,-1-1 0 0 0,0 1 0 0 0,1 9 0 0 0,3 19 455 0 0,0-12-278 0 0,-2 0 0 0 0,1 31 0 0 0,2 16 156 0 0,7 56 338 0 0,-1-8 108 0 0,-8-74-767 0 0,-3-27-172 0 0,1-1 0 0 0,1 1 0 0 0,6 21 0 0 0,15 54-52 0 0,-14-68-4474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9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54 12896 0 0,'0'0'1416'0'0,"-7"-4"-1416"0"0,0-14 0 0 0,14 9-688 0 0,-14-13-1024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382 155 5064 0 0,'-19'-26'927'0'0,"15"21"-332"0"0,0-1-1 0 0,0 1 1 0 0,0 0-1 0 0,-1 0 1 0 0,1 1-1 0 0,-7-5 1 0 0,9 7-452 0 0,0 1 0 0 0,1-1 0 0 0,-1 1 0 0 0,1-1 0 0 0,-1 0 0 0 0,1 1 0 0 0,0-1 0 0 0,-2-3 0 0 0,-13-14 985 0 0,9 13-768 0 0,0 1 1 0 0,-1-1-1 0 0,1 1 1 0 0,-1 1-1 0 0,0-1 1 0 0,-1 1 0 0 0,1 1-1 0 0,-1 0 1 0 0,0 0-1 0 0,0 0 1 0 0,0 1-1 0 0,0 1 1 0 0,-11-2-1 0 0,16 4-238 0 0,0 0-1 0 0,0 0 0 0 0,0 0 0 0 0,0 0 1 0 0,0 1-1 0 0,0 0 0 0 0,0-1 0 0 0,1 1 1 0 0,-1 1-1 0 0,1-1 0 0 0,-1 0 0 0 0,1 1 0 0 0,0 0 1 0 0,0 0-1 0 0,0 0 0 0 0,0 0 0 0 0,-4 7 1 0 0,-2 2-43 0 0,1 0 1 0 0,0 1 0 0 0,-10 23 0 0 0,-26 90 345 0 0,41-111-364 0 0,0 1 1 0 0,1 0-1 0 0,-1 29 0 0 0,1 0 62 0 0,1-22-22 0 0,2-1 0 0 0,0 1 1 0 0,1-1-1 0 0,1 0 0 0 0,1 1 0 0 0,1-2 0 0 0,11 31 0 0 0,-13-44-84 0 0,0-1-1 0 0,1-1 0 0 0,-1 1 1 0 0,1 0-1 0 0,1-1 1 0 0,-1 0-1 0 0,1 0 0 0 0,0 0 1 0 0,1 0-1 0 0,11 8 0 0 0,-3-3 11 0 0,1 0 0 0 0,1-2 0 0 0,24 13 0 0 0,-30-19-35 0 0,-1 1 0 0 0,1-1 0 0 0,0 0 0 0 0,0-1 0 0 0,0 0 0 0 0,0-1 0 0 0,1 0 0 0 0,11-1 0 0 0,10-1-68 0 0,40-8 0 0 0,-58 6-232 0 0,0-1 1 0 0,0 0-1 0 0,0-1 0 0 0,-1-1 0 0 0,0 0 0 0 0,0-1 0 0 0,0 0 0 0 0,-1-1 1 0 0,12-10-1 0 0,0-3-1118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19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11232 0 0,'0'0'513'0'0,"1"2"-10"0"0,1 2-477 0 0,-1 0 0 0 0,0 1 1 0 0,0-1-1 0 0,0 0 0 0 0,0 1 1 0 0,0 4-1 0 0,5 28 416 0 0,47 131 3257 0 0,9 79-1285 0 0,-58-228-2283 0 0,63 376 2021 0 0,-44-261-1448 0 0,-20-117-694 0 0,1 0 0 0 0,1 0 0 0 0,1-1 0 0 0,12 27 0 0 0,-6-15 48 0 0,-9-14-42 0 0,-2-10-10 0 0,-1 0 1 0 0,1 0-1 0 0,0 0 1 0 0,0 0-1 0 0,0-1 0 0 0,0 1 1 0 0,1 0-1 0 0,0-1 1 0 0,3 7-1 0 0,-4-9 79 0 0,-5-100-295 0 0,2 45-53 0 0,4-62 0 0 0,3 90 247 0 0,0-16-34 0 0,-3 16 1 0 0,2-1 0 0 0,0 1 0 0 0,1 0 1 0 0,2 0-1 0 0,1 0 0 0 0,12-29 0 0 0,-11 36 33 0 0,19-33 0 0 0,-25 46 13 0 0,1 0-1 0 0,1 0 1 0 0,-1 0-1 0 0,1 1 1 0 0,0 0-1 0 0,0 0 0 0 0,0 0 1 0 0,10-6-1 0 0,-5 5 7 0 0,-6 3 2 0 0,1 1 0 0 0,-1-1 0 0 0,1 1 0 0 0,-1 0 0 0 0,1 0 0 0 0,6-1 0 0 0,-9 3-4 0 0,-1 0 0 0 0,1-1 1 0 0,0 1-1 0 0,0 1 0 0 0,0-1 0 0 0,0 0 1 0 0,0 0-1 0 0,0 1 0 0 0,0-1 0 0 0,0 1 1 0 0,-1-1-1 0 0,1 1 0 0 0,0 0 1 0 0,0 0-1 0 0,-1 0 0 0 0,1 0 0 0 0,0 0 1 0 0,-1 0-1 0 0,1 1 0 0 0,1 1 0 0 0,7 6 0 0 0,-2-2-2 0 0,0-1 0 0 0,-1 1 0 0 0,0 1 0 0 0,-1-1-1 0 0,0 1 1 0 0,0 0 0 0 0,0 1 0 0 0,8 17 0 0 0,11 46 7 0 0,5 10 133 0 0,9 12 10 0 0,-20-45-60 0 0,3 0 0 0 0,37 61 0 0 0,-44-86-275 0 0,-3-3 337 0 0,2-1 0 0 0,0-1 1 0 0,27 29-1 0 0,-35-43-405 0 0,-1 0 1 0 0,1 0-1 0 0,0-1 0 0 0,0 1 1 0 0,0-2-1 0 0,1 1 0 0 0,0-1 0 0 0,-1 0 1 0 0,1 0-1 0 0,0-1 0 0 0,1 0 0 0 0,-1 0 1 0 0,0 0-1 0 0,0-1 0 0 0,1 0 1 0 0,8-1-1 0 0,14 0-6291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44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5984 0 0,'1'-1'144'0'0,"1"1"0"0"0,-1 0 0 0 0,0-1 0 0 0,0 1 0 0 0,1-1 0 0 0,-1 1 0 0 0,0-1-1 0 0,0 0 1 0 0,0 1 0 0 0,0-1 0 0 0,0 0 0 0 0,0 0 0 0 0,0 0 0 0 0,0 0 0 0 0,0 0 0 0 0,0 0 0 0 0,0 0 0 0 0,-1 0 0 0 0,1 0 0 0 0,0 0 0 0 0,-1 0 0 0 0,1 0 0 0 0,-1-1 0 0 0,1 1 0 0 0,-1 0 0 0 0,0 0 0 0 0,1-1 0 0 0,-1 1 0 0 0,0 0 0 0 0,0-1 0 0 0,0 1-1 0 0,0 0 1 0 0,0-1 0 0 0,0-1 0 0 0,0 2 2 0 0,0 1 0 0 0,1-1 0 0 0,-1 0 0 0 0,1 1 0 0 0,-1-1-1 0 0,1 1 1 0 0,-1-1 0 0 0,1 1 0 0 0,0-1 0 0 0,-1 1 0 0 0,1 0-1 0 0,0-1 1 0 0,-1 1 0 0 0,1 0 0 0 0,0-1 0 0 0,-1 1 0 0 0,1 0 0 0 0,0 0-1 0 0,0-1 1 0 0,-1 1 0 0 0,1 0 0 0 0,0 0 0 0 0,0 0 0 0 0,-1 0-1 0 0,1 0 1 0 0,0 0 0 0 0,0 0 0 0 0,-1 1 0 0 0,1-1 0 0 0,1 0 0 0 0,0 3-45 0 0,1-1 0 0 0,-1 0 1 0 0,0 0-1 0 0,-1 1 0 0 0,1-1 1 0 0,0 1-1 0 0,-1 0 0 0 0,1-1 1 0 0,-1 1-1 0 0,2 5 1 0 0,3 5 546 0 0,6 13-294 0 0,-1 1 0 0 0,-2 0-1 0 0,10 42 1 0 0,9 90 156 0 0,-19-98-106 0 0,29 107-1 0 0,-8-47 5 0 0,-11-40-166 0 0,33 223 175 0 0,-14-59-404 0 0,4-88 333 0 0,-33-122-271 0 0,-5-22-86 0 0,0 0 0 0 0,-2 0 0 0 0,1 0 0 0 0,0 25 0 0 0,-3-23-225 0 0,1-10-101 0 0,-1-1 0 0 0,0 0 0 0 0,0 0 0 0 0,-1 1 1 0 0,1-1-1 0 0,-1 0 0 0 0,0 0 0 0 0,0 0 1 0 0,-3 7-1 0 0,-1 3-1192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45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0 912 3224 0 0,'0'0'5424'0'0,"2"-2"-4870"0"0,2-1-302 0 0,0 0-1 0 0,0 1 0 0 0,1-1 0 0 0,-1 1 0 0 0,0 0 0 0 0,1 0 0 0 0,-1 1 0 0 0,1-1 0 0 0,0 1 1 0 0,0 0-1 0 0,-1 0 0 0 0,6 0 0 0 0,20-5 834 0 0,41-16 841 0 0,-36 2-1143 0 0,-30 17-700 0 0,5 0 101 0 0,-1-1 0 0 0,-1-1 0 0 0,18-10-1 0 0,-15 8-68 0 0,0 1 0 0 0,1 1 0 0 0,0 0 0 0 0,0 0 0 0 0,0 1 0 0 0,1 0 0 0 0,-1 2 0 0 0,23-4-1 0 0,-33 6-100 0 0,46-4 206 0 0,-39 4-179 0 0,0 0-1 0 0,0-1 1 0 0,0 0 0 0 0,0-1 0 0 0,15-4-1 0 0,12-7 156 0 0,48-11 0 0 0,-75 21-162 0 0,-1 0 0 0 0,0 0 0 0 0,0 0 0 0 0,-1-1 0 0 0,13-8 0 0 0,16-8 57 0 0,250-115 546 0 0,-263 121-688 0 0,38-28-1 0 0,-40 25 25 0 0,1 2 0 0 0,31-16 0 0 0,105-33 285 0 0,-138 57-289 0 0,-1 0 1 0 0,1 1-1 0 0,0 1 0 0 0,1 1 1 0 0,-1 1-1 0 0,29 0 1 0 0,22-5-18 0 0,40-14 216 0 0,-88 15-163 0 0,0 0 0 0 0,-1-2 0 0 0,0 0-1 0 0,-1-1 1 0 0,0-2 0 0 0,32-22-1 0 0,27-14 195 0 0,-48 29-125 0 0,-26 14-74 0 0,1 1-1 0 0,-1 0 1 0 0,1 0 0 0 0,13-5-1 0 0,2-4-15 0 0,-20 12 13 0 0,-1 0 0 0 0,0-1 0 0 0,1 1 0 0 0,0 0 0 0 0,-1 0 0 0 0,1 0 1 0 0,0 0-1 0 0,-1 1 0 0 0,1-1 0 0 0,0 0 0 0 0,0 1 0 0 0,0-1 0 0 0,-1 1 0 0 0,4-1 0 0 0,1 2-6 0 0,-5-1 6 0 0,0 1 0 0 0,0-1 0 0 0,0 0 0 0 0,1 0-1 0 0,-1 0 1 0 0,0 0 0 0 0,0 0 0 0 0,0 0 0 0 0,0 0 0 0 0,0 0-1 0 0,0 0 1 0 0,0 0 0 0 0,0-1 0 0 0,0 1 0 0 0,0 0 0 0 0,0-1 0 0 0,0 1-1 0 0,0-1 1 0 0,0 1 0 0 0,0-1 0 0 0,1 0 0 0 0,56-51 152 0 0,-56 50-96 0 0,16-6 65 0 0,-18 7-118 0 0,0 1 0 0 0,0 0 0 0 0,0 0 1 0 0,0-1-1 0 0,0 1 0 0 0,-1 0 0 0 0,1 0 1 0 0,0-1-1 0 0,0 1 0 0 0,0 0 1 0 0,0 0-1 0 0,0-1 0 0 0,0 1 0 0 0,0 0 1 0 0,1 0-1 0 0,-1-1 0 0 0,0 1 0 0 0,0 0 1 0 0,0-1-1 0 0,0 1 0 0 0,0 0 0 0 0,0 0 1 0 0,0 0-1 0 0,0-1 0 0 0,1 1 0 0 0,-1 0 1 0 0,0 0-1 0 0,0-1 0 0 0,0 1 0 0 0,1 0 1 0 0,-1 0-1 0 0,0 0 0 0 0,0 0 0 0 0,0-1 1 0 0,1 1-1 0 0,-1 0 0 0 0,0 0 0 0 0,0 0 1 0 0,1 0-1 0 0,-1 0 0 0 0,0 0 0 0 0,0 0 1 0 0,1 0-1 0 0,-1 0 0 0 0,12 6-1 0 0,-4 0 1 0 0,3-8 0 0 0,-10 2 0 0 0,0 0 0 0 0,0-1 0 0 0,1 1 0 0 0,-1 0 0 0 0,0 0 0 0 0,0 0 0 0 0,0 0 0 0 0,1 0 0 0 0,-1 0 0 0 0,0 0 0 0 0,0 0 0 0 0,1 0 0 0 0,-1 1 0 0 0,0-1 0 0 0,0 0 0 0 0,0 1 0 0 0,1-1 0 0 0,-1 1 0 0 0,0-1 0 0 0,2 2 0 0 0,0 1 0 0 0,-2-2 0 0 0,0 0 0 0 0,1 0 0 0 0,-1 0 0 0 0,0 0 0 0 0,0 0 0 0 0,0 0 0 0 0,0-1 0 0 0,1 1 0 0 0,-1-1 0 0 0,0 1 0 0 0,1-1 0 0 0,-1 1 0 0 0,2-1 0 0 0,5 0 10 0 0,-7 0-7 0 0,-1 0 0 0 0,0 0-1 0 0,1-1 1 0 0,-1 1 0 0 0,0 0 0 0 0,1 0 0 0 0,-1 0 0 0 0,1 0-1 0 0,-1 0 1 0 0,0 0 0 0 0,1 0 0 0 0,-1 0 0 0 0,1 0-1 0 0,-1 0 1 0 0,0 0 0 0 0,1 0 0 0 0,-1 1 0 0 0,0-1 0 0 0,1 0-1 0 0,-1 0 1 0 0,0 0 0 0 0,1 0 0 0 0,-1 1 0 0 0,1-1-1 0 0,0 1 11 0 0,0 0-1 0 0,0-1 0 0 0,0 1 0 0 0,0 0 0 0 0,0 0 1 0 0,0 0-1 0 0,-1 0 0 0 0,1 0 0 0 0,0 0 1 0 0,0 0-1 0 0,-1 0 0 0 0,1 2 0 0 0,19 26 125 0 0,-17-26-137 0 0,0 0 0 0 0,0 1 0 0 0,-1 0 0 0 0,1 0 0 0 0,-1 0 0 0 0,0 0 0 0 0,0 0 0 0 0,0 0 0 0 0,2 8 0 0 0,29 78 23 0 0,4 12 45 0 0,-13-10 0 0 0,30 89 29 0 0,-25-93-72 0 0,8 21 25 0 0,-35-106-45 0 0,13 31 31 0 0,-1 1 0 0 0,17 66 0 0 0,11 70-176 0 0,-19-76 218 0 0,68 178 0 0 0,-80-249-91 0 0,1-1 0 0 0,28 42 0 0 0,1 1 126 0 0,12 16-197 0 0,-50-76 194 0 0,1 8-16 0 0,1-2-241 0 0,-4-9-706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46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2034 7944 0 0,'0'2'20'0'0,"1"18"151"0"0,-1-19-158 0 0,1-1-1 0 0,-1 1 1 0 0,0-1 0 0 0,0 1-1 0 0,0-1 1 0 0,0 1-1 0 0,1-1 1 0 0,-1 1 0 0 0,0-1-1 0 0,0 0 1 0 0,1 1-1 0 0,-1-1 1 0 0,0 1 0 0 0,1-1-1 0 0,-1 0 1 0 0,0 1-1 0 0,1-1 1 0 0,-1 0 0 0 0,1 1-1 0 0,-1-1 1 0 0,0 0-1 0 0,1 0 1 0 0,-1 0 0 0 0,1 1-1 0 0,-1-1 1 0 0,1 0-1 0 0,-1 0 1 0 0,1 0 0 0 0,-1 0-1 0 0,1 0 1 0 0,0 0-1 0 0,0 1 3 0 0,0 0 0 0 0,0-1 0 0 0,1 1 0 0 0,-1 0-1 0 0,0 0 1 0 0,0 0 0 0 0,0 0 0 0 0,0 0 0 0 0,0 0-1 0 0,0 0 1 0 0,-1 0 0 0 0,1 0 0 0 0,0 0 0 0 0,0 2-1 0 0,1-1-6 0 0,-2-2-8 0 0,0 0 0 0 0,0 1 0 0 0,0-1 0 0 0,0 0 0 0 0,0 0 0 0 0,0 0 0 0 0,0 0 0 0 0,0 0 0 0 0,0 0 0 0 0,0 0 0 0 0,1 1 0 0 0,-1-1 0 0 0,0 0 0 0 0,0 0 0 0 0,0 0 0 0 0,0 0 0 0 0,0 0 0 0 0,0 0 0 0 0,1 0 0 0 0,-1 0 0 0 0,0 0 0 0 0,0 0 0 0 0,0 0 0 0 0,0 0 0 0 0,0 0 0 0 0,1 0 0 0 0,-1 0 0 0 0,0 0 0 0 0,0 0 0 0 0,0 0 0 0 0,0 0 0 0 0,0 0 0 0 0,1 0 0 0 0,-1 0 0 0 0,0 0 0 0 0,0 0 0 0 0,0 0 0 0 0,0 0 0 0 0,0 0 0 0 0,0 0 0 0 0,1 0 0 0 0,-1 0 0 0 0,0-1 0 0 0,0 1 0 0 0,0 0 0 0 0,0 0 0 0 0,0 0 0 0 0,0 0 0 0 0,0 0 0 0 0,0 0 0 0 0,1 0 0 0 0,-1-1 0 0 0,0 1 0 0 0,0 0 0 0 0,0 0 0 0 0,0 0 0 0 0,0 0 0 0 0,0 0 0 0 0,0 0 0 0 0,0-1 0 0 0,0 1 0 0 0,0 0 0 0 0,0 0 0 0 0,2-6 37 0 0,0 0 67 0 0,0 0 0 0 0,0 1 0 0 0,1-1 0 0 0,5-8 0 0 0,-8 13-88 0 0,1 1 0 0 0,-1-1 0 0 0,1 1 1 0 0,-1-1-1 0 0,1 0 0 0 0,-1 1 0 0 0,1-1 0 0 0,-1 1 0 0 0,1 0 0 0 0,0-1 0 0 0,-1 1 0 0 0,1-1 1 0 0,0 1-1 0 0,-1 0 0 0 0,1 0 0 0 0,0-1 0 0 0,0 1 0 0 0,-1 0 0 0 0,2 0 0 0 0,-1 0-4 0 0,0 0-1 0 0,0 0 1 0 0,0 1-1 0 0,0-1 1 0 0,-1 0-1 0 0,1 1 1 0 0,0-1-1 0 0,0 1 0 0 0,0-1 1 0 0,-1 1-1 0 0,1-1 1 0 0,0 1-1 0 0,0 0 1 0 0,-1-1-1 0 0,1 1 1 0 0,-1 0-1 0 0,1 0 0 0 0,0-1 1 0 0,-1 1-1 0 0,1 1 1 0 0,2 2 145 0 0,0 0 0 0 0,0 0 0 0 0,0-1 0 0 0,0 1 0 0 0,1-1-1 0 0,0 0 1 0 0,0 0 0 0 0,4 3 0 0 0,-6-4-69 0 0,1-1-1 0 0,-1 0 1 0 0,0 0-1 0 0,0 0 0 0 0,0-1 1 0 0,0 1-1 0 0,1 0 0 0 0,-1-1 1 0 0,0 0-1 0 0,1 1 1 0 0,-1-1-1 0 0,0 0 0 0 0,1 0 1 0 0,-1 0-1 0 0,0-1 1 0 0,1 1-1 0 0,-1 0 0 0 0,0-1 1 0 0,1 0-1 0 0,3-1 1 0 0,-5 1-47 0 0,0 1 0 0 0,1-1 0 0 0,-1 1 0 0 0,0-1 1 0 0,1 1-1 0 0,-1 0 0 0 0,0 0 0 0 0,1-1 0 0 0,-1 1 1 0 0,0 0-1 0 0,1 0 0 0 0,-1 0 0 0 0,1 0 1 0 0,-1 1-1 0 0,0-1 0 0 0,1 0 0 0 0,-1 1 0 0 0,0-1 1 0 0,1 1-1 0 0,-1-1 0 0 0,0 1 0 0 0,0-1 0 0 0,1 1 1 0 0,-1 0-1 0 0,0 0 0 0 0,0-1 0 0 0,1 3 1 0 0,10 4 249 0 0,-11-7-241 0 0,1 1 0 0 0,0 0 0 0 0,0-1 0 0 0,0 1 0 0 0,0-1 0 0 0,0 0 1 0 0,0 1-1 0 0,0-1 0 0 0,0 0 0 0 0,0 0 0 0 0,0 0 0 0 0,0-1 0 0 0,0 1 0 0 0,0 0 0 0 0,0-1 0 0 0,2 0 1 0 0,-2 0-17 0 0,0 0 0 0 0,1 1 0 0 0,-1-1 1 0 0,0 1-1 0 0,1 0 0 0 0,-1 0 1 0 0,0-1-1 0 0,1 2 0 0 0,-1-1 0 0 0,0 0 1 0 0,1 0-1 0 0,-1 1 0 0 0,0-1 1 0 0,0 1-1 0 0,1 0 0 0 0,2 1 1 0 0,7 3 54 0 0,-1-1 1 0 0,1-1-1 0 0,0 0 1 0 0,0 0-1 0 0,19 1 1 0 0,-8 0 76 0 0,-13-3-73 0 0,-1-1-1 0 0,0 1 0 0 0,12-2 0 0 0,-13 0-4 0 0,0 1 0 0 0,0 0 0 0 0,0 0 0 0 0,16 3-1 0 0,89 17 542 0 0,11 2-330 0 0,-98-17-232 0 0,2-2-1 0 0,-1-1 0 0 0,0-1 0 0 0,0-1 1 0 0,29-4-1 0 0,-10 2-32 0 0,74-16 5 0 0,-88 13-24 0 0,26-8 27 0 0,55-20 0 0 0,32-7 87 0 0,-62 16-113 0 0,2 1-92 0 0,-82 22 75 0 0,0 1 0 0 0,0 0 0 0 0,0 0 0 0 0,1 0 0 0 0,-1 0 0 0 0,0 1 1 0 0,0-1-1 0 0,0 1 0 0 0,0 0 0 0 0,0 0 0 0 0,0 0 0 0 0,0 0 0 0 0,0 0 0 0 0,-1 1 0 0 0,1-1 0 0 0,0 1 0 0 0,-1 0 0 0 0,4 2 0 0 0,-2-1 2 0 0,1 0-1 0 0,-1 0 1 0 0,0-1-1 0 0,1 0 1 0 0,6 3-1 0 0,-1-3 0 0 0,-1-1 0 0 0,1 0 0 0 0,0 0 0 0 0,0-1 0 0 0,13-1-1 0 0,3 0 22 0 0,-11 0 28 0 0,-1-1-1 0 0,1 0 1 0 0,16-5-1 0 0,19-2 57 0 0,-29 8-43 0 0,0-1 1 0 0,-1-1-1 0 0,1-1 1 0 0,-1 0-1 0 0,0-2 0 0 0,0 0 1 0 0,-1-2-1 0 0,19-9 0 0 0,-7-2-120 0 0,34-27 0 0 0,3-2-66 0 0,-55 39 152 0 0,0-1-1 0 0,19-20 1 0 0,-21 19 16 0 0,0 0 1 0 0,23-14-1 0 0,-29 21-44 0 0,-2 3 0 0 0,0-1 0 0 0,-1 0 0 0 0,1 1 0 0 0,-1-1 0 0 0,1 0 0 0 0,-1 0 0 0 0,0 0 0 0 0,0 0 0 0 0,0-1 0 0 0,0 1 0 0 0,0 0 0 0 0,-1-1 0 0 0,3-4 0 0 0,-2 4 0 0 0,-1 1 0 0 0,1-1-1 0 0,0 0 1 0 0,0 1 0 0 0,0-1-1 0 0,0 1 1 0 0,5-5 0 0 0,-4 5 2 0 0,0 0 0 0 0,-1-1-1 0 0,1 0 1 0 0,-1 1 0 0 0,0-1 0 0 0,3-4 0 0 0,0 2 26 0 0,-4 5-26 0 0,0 0-1 0 0,0 0 0 0 0,0 0 0 0 0,0 0 0 0 0,0 0 0 0 0,0 0 0 0 0,0-1 0 0 0,0 1 0 0 0,0 0 0 0 0,-1-1 0 0 0,1 1 0 0 0,0-1 1 0 0,0 1-1 0 0,0-1 0 0 0,0 1 0 0 0,0-1 0 0 0,-1 0 0 0 0,1 1 0 0 0,0-1 0 0 0,0 0 0 0 0,-1 0 0 0 0,2-1 0 0 0,0-1 1 0 0,2 0 11 0 0,0-1-1 0 0,0 1 1 0 0,0 0 0 0 0,0 0 0 0 0,7-3 0 0 0,-9 4-9 0 0,0 1 1 0 0,-1-1-1 0 0,1 1 1 0 0,-1-1-1 0 0,1 0 0 0 0,-1 0 1 0 0,1 1-1 0 0,-1-1 0 0 0,0 0 1 0 0,0 0-1 0 0,0 0 1 0 0,0 0-1 0 0,-1-1 0 0 0,1 1 1 0 0,0-3-1 0 0,1 1-1 0 0,1 0-5 0 0,-3 3 3 0 0,1 0 0 0 0,0 0-1 0 0,0 0 1 0 0,-1 0 0 0 0,1 0 0 0 0,-1 0 0 0 0,1 0-1 0 0,-1 0 1 0 0,1 0 0 0 0,-1 0 0 0 0,0 0 0 0 0,1 0-1 0 0,-1 0 1 0 0,0 0 0 0 0,0-1 0 0 0,0 1 0 0 0,0-2-1 0 0,4-18 79 0 0,-2 0-1 0 0,0-30 0 0 0,-2 47-64 0 0,-1-1-1 0 0,1 0 1 0 0,-1 0 0 0 0,0 1-1 0 0,-3-9 1 0 0,3 9-4 0 0,-1 0-1 0 0,1-1 1 0 0,0 1 0 0 0,1 0-1 0 0,-1-8 1 0 0,1-1 2 0 0,0 8 3 0 0,0-1 1 0 0,0 0 0 0 0,0 1 0 0 0,-1-1 0 0 0,-2-10 0 0 0,2 14 48 0 0,0 2-55 0 0,0-1 1 0 0,0 1-1 0 0,0-1 1 0 0,0 1-1 0 0,0-1 0 0 0,0 1 1 0 0,0-1-1 0 0,0 0 1 0 0,0 0-1 0 0,1 1 1 0 0,-1-1-1 0 0,0 0 1 0 0,0 0-1 0 0,1 0 0 0 0,-1 0 1 0 0,1 0-1 0 0,-1 0 1 0 0,0 0-1 0 0,1 0 1 0 0,-1-1-1 0 0,-5-26 17 0 0,3 15-13 0 0,-66-270 281 0 0,0 0-153 0 0,31 168-78 0 0,-3-12-60 0 0,-57-281-2080 0 0,75 316 938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50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1711 3224 0 0,'-6'20'1961'0'0,"1"-14"-1168"0"0,4-5-763 0 0,1-1 0 0 0,0 1 0 0 0,0-1 0 0 0,0 1 0 0 0,-1-1 0 0 0,1 0 0 0 0,0 1 1 0 0,-1-1-1 0 0,1 1 0 0 0,0-1 0 0 0,-1 0 0 0 0,1 1 0 0 0,0-1 0 0 0,-1 0 0 0 0,1 1 1 0 0,-1-1-1 0 0,1 0 0 0 0,-1 0 0 0 0,1 1 0 0 0,-1-1 0 0 0,1 0 0 0 0,-1 0 0 0 0,-4-20 353 0 0,0-4 178 0 0,1 1 1 0 0,0-1-1 0 0,1-49 0 0 0,24-146 669 0 0,-15 149-1023 0 0,4 0 0 0 0,18-69 0 0 0,51-133 86 0 0,-67 239-210 0 0,1 0-1 0 0,1 2 0 0 0,20-31 1 0 0,-32 59-82 0 0,0 0 0 0 0,1 0 0 0 0,-1 0 0 0 0,1 0 0 0 0,0 1 0 0 0,0-1 0 0 0,0 1 0 0 0,0 0 0 0 0,0 0 0 0 0,0 0 0 0 0,1 0 0 0 0,-1 0 1 0 0,6-1-1 0 0,-6 2-2 0 0,-1 0 1 0 0,1 0 0 0 0,0 0 0 0 0,0 1 0 0 0,0-1 0 0 0,0 1-1 0 0,0 0 1 0 0,0 0 0 0 0,0 0 0 0 0,-1 0 0 0 0,1 1 0 0 0,0-1-1 0 0,0 1 1 0 0,0-1 0 0 0,0 1 0 0 0,0 0 0 0 0,4 2 0 0 0,-2 0 42 0 0,1 0 0 0 0,0-1 1 0 0,0 0-1 0 0,1 0 0 0 0,10 2 0 0 0,-13-3-7 0 0,1 0 0 0 0,0 0-1 0 0,0 0 1 0 0,0 1 0 0 0,-1-1-1 0 0,1 1 1 0 0,-1 0-1 0 0,1 1 1 0 0,-1-1 0 0 0,0 1-1 0 0,0 0 1 0 0,4 3 0 0 0,3 9 14 0 0,2 2 25 0 0,-12-17-72 0 0,-1 1 0 0 0,1-1 0 0 0,0 1 0 0 0,-1-1 0 0 0,1 0 0 0 0,0 1 0 0 0,-1-1 0 0 0,1 0 0 0 0,0 0 0 0 0,0 0 0 0 0,-1 1 0 0 0,1-1 0 0 0,0 0 0 0 0,0 0 0 0 0,-1 0 0 0 0,1 0 0 0 0,0 0 0 0 0,0 0 0 0 0,-1-1 0 0 0,1 1 0 0 0,0 0 0 0 0,0 0 0 0 0,-1 0 0 0 0,2-1 0 0 0,82-37 145 0 0,-80 37-142 0 0,-1-1 1 0 0,0 0 0 0 0,0 1-1 0 0,0-2 1 0 0,0 1 0 0 0,3-3 0 0 0,-4 3-1 0 0,-1 1 0 0 0,1-1 1 0 0,-1 1-1 0 0,1-1 1 0 0,0 1-1 0 0,0 0 1 0 0,0 0-1 0 0,0 0 1 0 0,0 0-1 0 0,0 0 1 0 0,0 0-1 0 0,0 0 1 0 0,0 1-1 0 0,0-1 1 0 0,1 1-1 0 0,-1-1 1 0 0,0 1-1 0 0,5 0 1 0 0,3 2 9 0 0,-4-1 19 0 0,-1 0 0 0 0,1 0-1 0 0,0-1 1 0 0,-1 0-1 0 0,10 0 1 0 0,-10 0-1 0 0,-1 0 0 0 0,0 0 1 0 0,1 0-1 0 0,-1 1 0 0 0,0 0 0 0 0,0 0 0 0 0,1 0 1 0 0,-1 1-1 0 0,0-1 0 0 0,8 5 0 0 0,-8-4-2 0 0,1 1-1 0 0,0-2 1 0 0,0 1 0 0 0,11 2 0 0 0,-12-4-9 0 0,1 0 1 0 0,0 0 0 0 0,0-1 0 0 0,-1 1 0 0 0,1-1-1 0 0,0 0 1 0 0,-1-1 0 0 0,1 1 0 0 0,6-4-1 0 0,-5 3 6 0 0,0-1 0 0 0,1 1 1 0 0,-1 1-1 0 0,9-2 0 0 0,3 0 0 0 0,-1-1 1 0 0,21-7 0 0 0,9-2 23 0 0,-36 10-32 0 0,0 1-1 0 0,1 0 1 0 0,-1 1-1 0 0,0 1 1 0 0,23 1 0 0 0,-31-1-17 0 0,0-1 0 0 0,0 1 1 0 0,0 0-1 0 0,0-1 1 0 0,0 0-1 0 0,0 1 0 0 0,-1-1 1 0 0,1 0-1 0 0,0-1 1 0 0,5-2-1 0 0,-4 2 2 0 0,-1 1-1 0 0,1-1 0 0 0,0 1 1 0 0,0-1-1 0 0,7 0 1 0 0,0 0 5 0 0,1 0 1 0 0,0-1 0 0 0,-1 0-1 0 0,1-1 1 0 0,14-8 0 0 0,-20 11-7 0 0,-1-1 0 0 0,0 1 0 0 0,1 0 0 0 0,-1 0 1 0 0,0 1-1 0 0,1 0 0 0 0,-1 0 0 0 0,10 1 0 0 0,-8-1 2 0 0,0 1-1 0 0,-1-2 0 0 0,1 1 0 0 0,11-2 1 0 0,11-4 5 0 0,-22 5-3 0 0,0 0 0 0 0,0-1 0 0 0,1 0 0 0 0,-1 0 0 0 0,0 0-1 0 0,-1-1 1 0 0,12-6 0 0 0,8-8 27 0 0,1 0 0 0 0,0 2-1 0 0,1 1 1 0 0,1 1 0 0 0,1 1-1 0 0,-1 2 1 0 0,42-9 0 0 0,-7 7-1 0 0,1 3 1 0 0,85-1 0 0 0,54 6-35 0 0,-50-7 0 0 0,-71 3 0 0 0,-1-6 0 0 0,-2 1 0 0 0,16 1 74 0 0,-52 6-3 0 0,60-2 0 0 0,40-1-71 0 0,-129 8-1 0 0,1-1 0 0 0,24-5 0 0 0,15-2 14 0 0,134-20 41 0 0,-3 5-73 0 0,-104 17-232 0 0,-35 4 386 0 0,-6 1 33 0 0,-21 1-22 0 0,0-1 1 0 0,0 0 0 0 0,34-9 0 0 0,-42 8-198 0 0,0 1 0 0 0,0 0 0 0 0,0 0 0 0 0,16 1 0 0 0,25-3-106 0 0,78-13 157 0 0,-103 13 56 0 0,56-1 1 0 0,-32 3 31 0 0,-15 0-18 0 0,77-4 115 0 0,-97 6-185 0 0,33-7 0 0 0,-7 2 0 0 0,-13 1-32 0 0,-1 0 0 0 0,58-18 0 0 0,-9 4-226 0 0,-62 13 252 0 0,0 1-1 0 0,1 0 1 0 0,26-1-1 0 0,21-5 167 0 0,43-6 4 0 0,-34 6-419 0 0,28-2 238 0 0,-85 10 7 0 0,1 1 1 0 0,1 1 0 0 0,-1 0 0 0 0,0 1 0 0 0,0 1 0 0 0,18 4 0 0 0,-10-4-183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58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0 7688 0 0,'0'0'570'0'0,"-1"3"-386"0"0,-2 6 131 0 0,0 0-1 0 0,1 0 0 0 0,1 1 1 0 0,-1-1-1 0 0,1 1 0 0 0,1-1 0 0 0,0 1 1 0 0,0-1-1 0 0,1 1 0 0 0,0-1 0 0 0,1 0 1 0 0,0 1-1 0 0,5 14 0 0 0,11 70 1497 0 0,-16-87-1704 0 0,-1 0 0 0 0,0 0 0 0 0,-1 0 0 0 0,0 14 0 0 0,1 18 263 0 0,2-16-161 0 0,-2 0 0 0 0,-1 23-1 0 0,-1-24-67 0 0,2 0 0 0 0,3 29 0 0 0,-1-24 7 0 0,-2-1 0 0 0,-1 31 0 0 0,-1-26 59 0 0,4 32 0 0 0,-2-56-140 0 0,-1 0 0 0 0,1 0 0 0 0,-1 0 0 0 0,-2 14-1 0 0,1-17-49 0 0,1-1 0 0 0,0 1 0 0 0,0-1 0 0 0,1 0-1 0 0,-1 1 1 0 0,1-1 0 0 0,-1 1 0 0 0,1-1 0 0 0,2 6-1 0 0,2 9-5 0 0,-8-6 48 0 0,1-10 26 0 0,-6 8 55 0 0,8-9-131 0 0,-1 0 0 0 0,1 0-1 0 0,0 0 1 0 0,0-1 0 0 0,0 1 0 0 0,0 0 0 0 0,0 0-1 0 0,0 0 1 0 0,0 0 0 0 0,0 0 0 0 0,1 0-1 0 0,-1 0 1 0 0,0-1 0 0 0,0 1 0 0 0,1 0 0 0 0,-1 0-1 0 0,1 0 1 0 0,-1-1 0 0 0,1 1 0 0 0,-1 0-1 0 0,1 0 1 0 0,-1-1 0 0 0,1 1 0 0 0,1 1 0 0 0,21 13 242 0 0,-3 0-73 0 0,-19-14-161 0 0,1 0 0 0 0,-1 1-1 0 0,0-1 1 0 0,1 0-1 0 0,-1 1 1 0 0,1-1-1 0 0,0 0 1 0 0,-1 0-1 0 0,1 0 1 0 0,0 0 0 0 0,-1-1-1 0 0,1 1 1 0 0,0 0-1 0 0,0-1 1 0 0,0 1-1 0 0,0-1 1 0 0,0 0-1 0 0,2 1 1 0 0,18 3 148 0 0,18-1 113 0 0,-16-2-148 0 0,84 1 451 0 0,-10 0-211 0 0,-89-1-343 0 0,0-1-1 0 0,0-1 1 0 0,0 1-1 0 0,13-4 1 0 0,-13 2 0 0 0,-1 1-1 0 0,0 0 0 0 0,1 0 1 0 0,15 1-1 0 0,7 2 40 0 0,-25-3-52 0 0,12 0-14 0 0,-1-1 11 0 0,-4 4 32 0 0,17 4-267 0 0,-26-3 129 0 0,-1-2-240 0 0,12-5-2113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22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8288 0 0,'0'0'14175'0'0,"5"5"-15901"0"0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59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 2304 0 0,'0'0'10825'0'0,"0"-1"-10685"0"0,0 1 1 0 0,1-1-1 0 0,-1 1 0 0 0,0-1 1 0 0,1 1-1 0 0,-1-1 0 0 0,0 1 1 0 0,1-1-1 0 0,-1 1 0 0 0,1-1 1 0 0,-1 1-1 0 0,1 0 0 0 0,-1-1 1 0 0,1 1-1 0 0,-1-1 0 0 0,1 1 1 0 0,-1 0-1 0 0,1 0 0 0 0,1-1 1 0 0,116 1 91 0 0,-95 1-214 0 0,-12-1-10 0 0,-1 1-1 0 0,1-1 1 0 0,0-1-1 0 0,-1 0 1 0 0,17-4 0 0 0,62-12-832 0 0,-80 17-308 0 0,6 4-328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8:59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86 7744 0 0,'0'0'704'0'0,"3"1"-512"0"0,4 0 87 0 0,0-1 0 0 0,0 1 0 0 0,0-1 0 0 0,0-1 0 0 0,0 1 1 0 0,0-1-1 0 0,10-3 0 0 0,27-2 785 0 0,-18 1-716 0 0,-8 1-201 0 0,-3 1-15 0 0,-12 2-18 0 0,1-1-8 0 0,6-2-82 0 0,-1 0 0 0 0,0-1 0 0 0,1-1 0 0 0,-2 0 0 0 0,1 0 0 0 0,-1 0 0 0 0,9-9 0 0 0,-15 12-230 0 0,4-3 227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0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 2760 0 0,'-1'1'207'0'0,"0"-1"56"0"0,0 1 1 0 0,0-1-1 0 0,0 1 1 0 0,0 0 0 0 0,0 0-1 0 0,0 0 1 0 0,0 0 0 0 0,0 0-1 0 0,0 0 1 0 0,1 0-1 0 0,-1 0 1 0 0,0 0 0 0 0,1 0-1 0 0,-1 0 1 0 0,0 0-1 0 0,0 2 1 0 0,-3 5 1758 0 0,3-6-1881 0 0,0-1-1 0 0,0 1 0 0 0,0 0 0 0 0,1 0 0 0 0,-1 0 0 0 0,0 0 0 0 0,1 0 0 0 0,-1 0 1 0 0,1 0-1 0 0,-1 2 0 0 0,-2 11 262 0 0,-2-3-62 0 0,1 0 0 0 0,0 0 0 0 0,1 1 0 0 0,0-1 0 0 0,1 1 0 0 0,0 0 0 0 0,0 18 0 0 0,1-10-156 0 0,2 22 330 0 0,5 45 286 0 0,-2-36-472 0 0,-3-36-253 0 0,0 0 0 0 0,1-1 0 0 0,1 1 0 0 0,5 16 0 0 0,-5-21-48 0 0,-1 1-1 0 0,0-1 0 0 0,-1 0 0 0 0,0 14 1 0 0,-1-16-6 0 0,1 0 0 0 0,0 0 0 0 0,0 0 1 0 0,0 0-1 0 0,1 0 0 0 0,1-1 1 0 0,4 12-1 0 0,22 56 171 0 0,-16-49-118 0 0,0 0-44 0 0,-9-23-6 0 0,-2 0-17 0 0,0 0-1 0 0,0 0 1 0 0,1 0 0 0 0,-1-1 0 0 0,1 1 0 0 0,0-1-1 0 0,0 1 1 0 0,0-1 0 0 0,0 0 0 0 0,7 4 0 0 0,3 3 4 0 0,-8-2 48 0 0,-4-7-51 0 0,0 1-1 0 0,0 0 1 0 0,0-1-1 0 0,1 0 1 0 0,-1 1-1 0 0,1-1 1 0 0,-1 0-1 0 0,1 1 1 0 0,-1-1-1 0 0,4 1 1 0 0,8 8 28 0 0,-12-8 1 0 0,1-1 0 0 0,-1 1 0 0 0,1-1 1 0 0,-1 0-1 0 0,1 0 0 0 0,0 0 0 0 0,0 0 0 0 0,-1 0 1 0 0,1 0-1 0 0,0 0 0 0 0,0-1 0 0 0,0 1 0 0 0,0 0 1 0 0,0-1-1 0 0,0 0 0 0 0,0 1 0 0 0,0-1 1 0 0,3 0-1 0 0,7 1-82 0 0,37 8 48 0 0,-43-7-40 0 0,1-1 0 0 0,0 0 1 0 0,0 0-1 0 0,0 0 1 0 0,11-2-1 0 0,-11 1 67 0 0,0-1-1 0 0,0 0 1 0 0,-1 0-1 0 0,1 0 1 0 0,0-1 0 0 0,0 0-1 0 0,-1-1 1 0 0,0 0-1 0 0,1 0 1 0 0,8-5-1 0 0,12-1-75 0 0,-23 8 40 0 0,1-1 1 0 0,-1 1 0 0 0,0-1-1 0 0,0 1 1 0 0,6-4 0 0 0,-4 1 69 0 0,-1-1 1 0 0,1 1-1 0 0,-1-1 1 0 0,0 0-1 0 0,-1 0 1 0 0,1-1-1 0 0,-1 1 1 0 0,0-1-1 0 0,-1 0 1 0 0,6-11-1 0 0,4-4 55 0 0,-11 18-90 0 0,0-1 0 0 0,1 1 0 0 0,-1-1 0 0 0,-1 1 1 0 0,1-1-1 0 0,0 0 0 0 0,-1 0 0 0 0,2-8 0 0 0,7-31 146 0 0,-7 32-173 0 0,0 1 0 0 0,-1 0 0 0 0,0-1 0 0 0,0-15-1 0 0,-2-8-163 0 0,1 17 328 0 0,0 0 0 0 0,-2 0 0 0 0,0 0 0 0 0,-1 0 0 0 0,-7-31 0 0 0,5 36-154 0 0,2 1 0 0 0,-3-23 0 0 0,4 25 12 0 0,0-1 0 0 0,-1 0-1 0 0,0 0 1 0 0,-6-16-1 0 0,3 2 54 0 0,4 21-67 0 0,1 0-1 0 0,0 1 1 0 0,-1-1-1 0 0,0 0 1 0 0,0 0 0 0 0,1 0-1 0 0,-4-4 1 0 0,2 1 2 0 0,0-1 1 0 0,0 1-1 0 0,0 0 1 0 0,1-1-1 0 0,-1-9 1 0 0,1 10-11 0 0,0 0 0 0 0,0 0 0 0 0,0 0 0 0 0,-1 0 0 0 0,1 0 0 0 0,-1 0 0 0 0,-1 0 0 0 0,1 0-1 0 0,-4-5 1 0 0,-9-6-2 0 0,1-1 0 0 0,14 12 0 0 0,0 2 0 0 0,-2-5-3 0 0,-1 1-87 0 0,1 0 0 0 0,0 0 1 0 0,-1-13-1 0 0,-1-5-1464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0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10912 0 0,'0'0'1270'0'0,"4"1"-838"0"0,1 0-216 0 0,1 0-1 0 0,-1 1 1 0 0,1 0-1 0 0,-1 0 1 0 0,0 0-1 0 0,0 1 1 0 0,8 5-1 0 0,-10-6-158 0 0,0-1 0 0 0,0 1 0 0 0,0 0 0 0 0,0-1-1 0 0,0 1 1 0 0,0-1 0 0 0,0 0 0 0 0,1 0 0 0 0,-1-1 0 0 0,0 1-1 0 0,5 0 1 0 0,38-5 902 0 0,-28 1-681 0 0,32 0 0 0 0,-2 0-1273 0 0,-36 6 407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1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7 3680 0 0,'0'0'6344'0'0,"-3"-2"-5692"0"0,1 1-575 0 0,0 0 1 0 0,-1 1 0 0 0,1-1-1 0 0,0 0 1 0 0,0 1 0 0 0,-1 0-1 0 0,1-1 1 0 0,0 1 0 0 0,-1 0-1 0 0,1 0 1 0 0,0 0 0 0 0,-1 0 0 0 0,1 1-1 0 0,0-1 1 0 0,-1 1 0 0 0,1-1-1 0 0,0 1 1 0 0,-3 1 0 0 0,1-1 94 0 0,0 0 1 0 0,0 0 0 0 0,0 0-1 0 0,-1-1 1 0 0,1 0 0 0 0,-8 0-1 0 0,8-1-50 0 0,1 1 0 0 0,-1 0 0 0 0,1 0-1 0 0,-1 0 1 0 0,1 0 0 0 0,-1 1-1 0 0,1 0 1 0 0,-1-1 0 0 0,1 1-1 0 0,0 0 1 0 0,-7 3 0 0 0,-62 31 1401 0 0,57-29-1435 0 0,12-5-76 0 0,1-1 1 0 0,0 1-1 0 0,0 0 0 0 0,0 0 1 0 0,0 0-1 0 0,0 0 0 0 0,0 0 1 0 0,0 1-1 0 0,0-1 0 0 0,-1 2 0 0 0,-13 11 60 0 0,10-10-51 0 0,1 0-1 0 0,0 1 1 0 0,0 0-1 0 0,0 0 1 0 0,1 0-1 0 0,-1 1 1 0 0,1-1-1 0 0,-5 10 0 0 0,9-14-15 0 0,-2 1-1 0 0,1 0 1 0 0,0 0-1 0 0,0-1 1 0 0,0 1-1 0 0,-1-1 1 0 0,1 1-1 0 0,-1-1 1 0 0,1 1-1 0 0,-4 1 1 0 0,3-2-3 0 0,1 0 1 0 0,-1 1-1 0 0,0-1 1 0 0,0 1 0 0 0,1 0-1 0 0,-1-1 1 0 0,1 1-1 0 0,-1 0 1 0 0,1 0-1 0 0,0 0 1 0 0,-2 3-1 0 0,3-2-3 0 0,-1 0 0 0 0,0-1 0 0 0,0 1-1 0 0,0-1 1 0 0,-1 0 0 0 0,1 1-1 0 0,-1-1 1 0 0,1 0 0 0 0,-1 0-1 0 0,1 1 1 0 0,-1-1 0 0 0,0-1-1 0 0,0 1 1 0 0,-3 2 0 0 0,4-3 5 0 0,0-1 1 0 0,0 1-1 0 0,1-1 1 0 0,-1 1 0 0 0,0 0-1 0 0,1-1 1 0 0,-1 1-1 0 0,0 0 1 0 0,1 0 0 0 0,-1-1-1 0 0,1 1 1 0 0,0 0-1 0 0,-1 0 1 0 0,1 0 0 0 0,-1 0-1 0 0,1 0 1 0 0,0 0-1 0 0,0-1 1 0 0,-1 1 0 0 0,1 0-1 0 0,0 2 1 0 0,-7 53 1619 0 0,7-49-1719 0 0,-1 0 0 0 0,1 0 1 0 0,-1 0-1 0 0,2-1 0 0 0,-1 1 0 0 0,1 0 1 0 0,0 0-1 0 0,4 13 0 0 0,3 14 234 0 0,-6-19-102 0 0,2 1-1 0 0,7 21 0 0 0,5 22 39 0 0,-12-42-12 0 0,0-1 0 0 0,1 0-1 0 0,1 1 1 0 0,0-2 0 0 0,12 22-1 0 0,-13-28-12 0 0,2 6 69 0 0,18 26 0 0 0,-11-15-27 0 0,-10-18-68 0 0,0 0 1 0 0,0-1-1 0 0,1 0 0 0 0,0 0 0 0 0,0 0 1 0 0,9 9-1 0 0,-8-9-13 0 0,7 5-13 0 0,23 4 86 0 0,-30-14-74 0 0,0-1 0 0 0,0 1 0 0 0,0-1 0 0 0,1 0-1 0 0,9-1 1 0 0,7 2 44 0 0,-18-2-44 0 0,0-1 0 0 0,0 0-1 0 0,0 0 1 0 0,0 0 0 0 0,0-1-1 0 0,0 0 1 0 0,0 0-1 0 0,-1 0 1 0 0,1 0 0 0 0,-1-1-1 0 0,6-3 1 0 0,1-1-18 0 0,62-35-400 0 0,-64 37-12 0 0,6-6-1494 0 0,-4-5 697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2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0 4144 0 0,'0'0'3961'0'0,"-1"16"-1076"0"0,-2 10-2006 0 0,3-23-484 0 0,-2 11 374 0 0,-9 90 652 0 0,10-86-1182 0 0,0 0-1 0 0,1 0 0 0 0,0 0 1 0 0,2 1-1 0 0,5 27 1 0 0,-3-21-102 0 0,8 104 464 0 0,-5-14-290 0 0,-3-31-150 0 0,-3 16-56 0 0,-1-55-74 0 0,0-39 12 0 0,1 14 220 0 0,-1-20-260 0 0,0 0 1 0 0,0 0-1 0 0,0 0 1 0 0,0 0-1 0 0,0 0 1 0 0,0 0-1 0 0,0 0 1 0 0,0 0-1 0 0,0 0 1 0 0,0 0-1 0 0,0 0 1 0 0,0 0-1 0 0,0 0 1 0 0,0 0-1 0 0,0 0 1 0 0,-1 0-1 0 0,1 0 1 0 0,0 0 0 0 0,0 0-1 0 0,0 0 1 0 0,0 0-1 0 0,0 0 1 0 0,0 0-1 0 0,0 0 1 0 0,0 0-1 0 0,0 0 1 0 0,0 0-1 0 0,0 0 1 0 0,0 0-1 0 0,0 0 1 0 0,0 0-1 0 0,0 0 1 0 0,0 0-1 0 0,0 0 1 0 0,-4-16 47 0 0,0-12 31 0 0,1 0 0 0 0,2-55 0 0 0,2 43-69 0 0,5-45-464 0 0,1 56 715 0 0,-1 12-160 0 0,-5 11-146 0 0,1 0-1 0 0,1 0 0 0 0,-1 0 0 0 0,1 1 0 0 0,0-1 1 0 0,6-8-1 0 0,9-17-163 0 0,4 1-84 0 0,-12 19 197 0 0,-5 6 104 0 0,0 0-1 0 0,0 1 0 0 0,0-1 0 0 0,1 1 0 0 0,0 1 0 0 0,0-1 1 0 0,8-3-1 0 0,1-8 52 0 0,13 3 121 0 0,39-8-166 0 0,-55 20-17 0 0,-9 1 130 0 0,1 1-1 0 0,-1-1 0 0 0,1 1 0 0 0,-1 1 0 0 0,0-1 0 0 0,0 0 0 0 0,0 1 0 0 0,0-1 1 0 0,0 1-1 0 0,0 0 0 0 0,-1 0 0 0 0,4 5 0 0 0,-1 2-462 0 0,0-1-1 0 0,0 1 1 0 0,3 12-1 0 0,11 22 479 0 0,-18-41-139 0 0,0-1 0 0 0,0 0 0 0 0,0 1-1 0 0,0-1 1 0 0,0 1 0 0 0,-1-1 0 0 0,1 1 0 0 0,-1-1 0 0 0,1 1 0 0 0,-1 0 0 0 0,0-1 0 0 0,0 1 0 0 0,0-1 0 0 0,-1 6 0 0 0,-1-3-39 0 0,0 1 1 0 0,0 0 0 0 0,0 0 0 0 0,-6 8 0 0 0,-8 22-3 0 0,14-27 60 0 0,-2 1 20 0 0,1 1 1 0 0,0 0-1 0 0,1 0 1 0 0,0 0-1 0 0,0 19 0 0 0,2-11 27 0 0,0 0 0 0 0,1 0 0 0 0,1 1 0 0 0,6 20 0 0 0,-5-24-10 0 0,0 1-1 0 0,0 28 0 0 0,1 5 25 0 0,20 92 159 0 0,-23-130-233 0 0,-1-10-163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3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519 134 6016 0 0,'-12'-4'280'0'0,"11"3"-255"0"0,0 1-1 0 0,0 0 1 0 0,-1-1-1 0 0,1 1 1 0 0,0-1-1 0 0,0 1 1 0 0,0-1-1 0 0,0 0 1 0 0,0 1-1 0 0,0-1 1 0 0,0 0-1 0 0,0 0 1 0 0,0 1-1 0 0,-1-3 1 0 0,-41-46 2892 0 0,39 42-2563 0 0,-2 2 1 0 0,1-1-1 0 0,-1 0 0 0 0,1 1 1 0 0,-1 0-1 0 0,-1 0 0 0 0,-10-6 1 0 0,-12 6 757 0 0,27 4-1063 0 0,-1-1 26 0 0,1 1 1 0 0,0-1 0 0 0,0 1-1 0 0,-1 0 1 0 0,1 0 0 0 0,-1 0 0 0 0,1 0-1 0 0,-1 0 1 0 0,0 0 0 0 0,1 1 0 0 0,-1-1-1 0 0,1 1 1 0 0,-1 0 0 0 0,0 0 0 0 0,0 0-1 0 0,1 0 1 0 0,-1 0 0 0 0,-4 2 0 0 0,-28 8 662 0 0,27-8-607 0 0,-1 1 0 0 0,1-1 0 0 0,0 1 0 0 0,0 1 0 0 0,1-1 0 0 0,-13 8 0 0 0,3-3 43 0 0,16-8-167 0 0,0 0 1 0 0,0 0-1 0 0,0 1 0 0 0,0-1 1 0 0,-1 1-1 0 0,1-1 0 0 0,0 1 0 0 0,0-1 1 0 0,0 1-1 0 0,0 0 0 0 0,0-1 1 0 0,0 1-1 0 0,0 0 0 0 0,1 0 0 0 0,-1 0 1 0 0,0 0-1 0 0,0 0 0 0 0,0 1 0 0 0,-65 96 345 0 0,51-80-250 0 0,13-17-92 0 0,1 0-1 0 0,-1 1 1 0 0,1 0 0 0 0,0-1 0 0 0,0 1 0 0 0,0 0-1 0 0,0-1 1 0 0,0 1 0 0 0,0 0 0 0 0,0 0-1 0 0,0 0 1 0 0,1 0 0 0 0,-1 0 0 0 0,0 3-1 0 0,-29 75 221 0 0,28-70-207 0 0,-2 1 0 0 0,1-1 1 0 0,-1 0-1 0 0,-1 0 0 0 0,0 0 0 0 0,-7 11 0 0 0,11-20-17 0 0,0 1-1 0 0,1-1 0 0 0,-1 1 1 0 0,0 0-1 0 0,1-1 1 0 0,-1 1-1 0 0,1 0 0 0 0,0 0 1 0 0,0 0-1 0 0,-1-1 0 0 0,1 1 1 0 0,0 0-1 0 0,0 0 0 0 0,1 0 1 0 0,-1 0-1 0 0,0-1 0 0 0,2 5 1 0 0,0 14 57 0 0,-2-5-38 0 0,1 0 0 0 0,0 0-1 0 0,1 0 1 0 0,0 0 0 0 0,5 14-1 0 0,0-3 31 0 0,-6-20-26 0 0,1 1 0 0 0,0 0 0 0 0,0-1-1 0 0,6 13 1 0 0,-4-12 3 0 0,-1-1 0 0 0,1 1 0 0 0,1-1 0 0 0,-1 0 0 0 0,1 0 0 0 0,0-1 0 0 0,1 1 0 0 0,10 7 0 0 0,36 26 45 0 0,-50-37-77 0 0,0 0 0 0 0,0-1 0 0 0,0 1 0 0 0,0-1 0 0 0,0 0 0 0 0,0 1 0 0 0,0-1 0 0 0,1 0 0 0 0,-1 0 0 0 0,0-1 0 0 0,1 1 0 0 0,-1 0 0 0 0,1-1 0 0 0,-1 1 0 0 0,6-1 0 0 0,-1 0 0 0 0,35 2 55 0 0,-30-3-36 0 0,0 1-1 0 0,0 1 0 0 0,15 2 0 0 0,-20-2-18 0 0,-3 0 0 0 0,0-1 0 0 0,0 1 0 0 0,1-1 0 0 0,-1 0 0 0 0,0 0 0 0 0,0-1 0 0 0,0 1 0 0 0,5-2 0 0 0,-6 1-29 0 0,0 1 0 0 0,0-1 0 0 0,0 0 0 0 0,0 0 0 0 0,-1 0 0 0 0,1 0 0 0 0,0-1 0 0 0,0 1 0 0 0,-1-1 0 0 0,1 1 0 0 0,0-1 0 0 0,-1 0 0 0 0,0 0 0 0 0,1 0 0 0 0,-1 0 0 0 0,0-1 0 0 0,0 1 0 0 0,-1-1 0 0 0,1 1 0 0 0,0-1 0 0 0,-1 1 0 0 0,1-1 0 0 0,1-5 0 0 0,11-16-264 0 0,8-16-2012 0 0,-14 21-3432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3.7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2760 0 0,'-11'19'8902'0'0,"5"4"-8068"0"0,6-23-803 0 0,0 0 0 0 0,0 1 1 0 0,0-1-1 0 0,0 1 1 0 0,0-1-1 0 0,0 1 1 0 0,0-1-1 0 0,0 1 0 0 0,0-1 1 0 0,0 1-1 0 0,0-1 1 0 0,0 0-1 0 0,1 1 0 0 0,-1-1 1 0 0,0 1-1 0 0,0-1 1 0 0,0 1-1 0 0,1-1 0 0 0,-1 0 1 0 0,0 1-1 0 0,0-1 1 0 0,1 1-1 0 0,1 2 120 0 0,0 11 210 0 0,0 0 0 0 0,-2 1 0 0 0,1-1 0 0 0,-3 19-1 0 0,0 8 243 0 0,3 7-48 0 0,0-12 7 0 0,-4 42-1 0 0,2-59-334 0 0,0 1-1 0 0,5 34 1 0 0,0 8 94 0 0,2 33 11 0 0,-5-77-284 0 0,5 1-187 0 0,-2-16 787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4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47 3680 0 0,'0'0'525'0'0,"2"16"2271"0"0,-1-11-2358 0 0,1 0 0 0 0,0 1 0 0 0,-1-1 0 0 0,0 0 0 0 0,0 9 0 0 0,-1-10-167 0 0,1 1 1 0 0,-1-1-1 0 0,1 1 1 0 0,0 0-1 0 0,0-1 1 0 0,1 1-1 0 0,-1-1 1 0 0,1 0-1 0 0,3 6 1 0 0,-5-9-219 0 0,1 0 0 0 0,-1 0 1 0 0,1 0-1 0 0,-1 0 0 0 0,0 0 1 0 0,1 0-1 0 0,-1 0 1 0 0,0 0-1 0 0,0 0 0 0 0,0 1 1 0 0,0-1-1 0 0,0 0 0 0 0,0 0 1 0 0,0 0-1 0 0,-1 1 1 0 0,1 5 116 0 0,13 67 1213 0 0,-8-55-986 0 0,-1 0 0 0 0,-1 0 0 0 0,0 23 1 0 0,-3-37-332 0 0,-1-1 1 0 0,0 1 0 0 0,0 0 0 0 0,0-1 0 0 0,0 1-1 0 0,-1-1 1 0 0,0 0 0 0 0,0 1 0 0 0,-5 7 0 0 0,5-8-3 0 0,-1 0 0 0 0,1 0 0 0 0,0 1 0 0 0,0-1 0 0 0,1 1 0 0 0,-1-1 0 0 0,1 1 0 0 0,0 0 0 0 0,0-1-1 0 0,0 6 1 0 0,1 67 476 0 0,0-75-481 0 0,0 1-4 0 0,0-1-49 0 0,1 3 15 0 0,-1-1 0 0 0,1 1 1 0 0,0-1-1 0 0,0 0 0 0 0,0 1 0 0 0,0-1 0 0 0,4 7 1 0 0,-5-11-22 0 0,1 2 182 0 0,0-1-107 0 0,3 2-10 0 0,-3-2-1 0 0,-2-1-62 0 0,1 0-1 0 0,-1 0 0 0 0,0-1 0 0 0,0 1 0 0 0,1 0 0 0 0,-1 0 0 0 0,0 0 1 0 0,1-1-1 0 0,-1 1 0 0 0,0 0 0 0 0,1-1 0 0 0,-1 1 0 0 0,0-1 0 0 0,1 1 1 0 0,-1-1-1 0 0,1 1 0 0 0,-1-1 0 0 0,0 1 0 0 0,1-1 0 0 0,0 1 0 0 0,-1-1 1 0 0,1 0-1 0 0,-1 1 0 0 0,1-1 0 0 0,0 0 0 0 0,-1 1 0 0 0,1-1 0 0 0,0 0 1 0 0,0 0-1 0 0,0 1 0 0 0,-1-1 0 0 0,1 0 0 0 0,0 0 0 0 0,0 1 0 0 0,0-1 1 0 0,0 0-1 0 0,0 0 0 0 0,0 1 0 0 0,1-1 0 0 0,-1 0 0 0 0,0 0 0 0 0,0 1 1 0 0,0-1-1 0 0,1 0 0 0 0,-1 0 0 0 0,0 1 0 0 0,1-1 0 0 0,-1 0 0 0 0,1 1 1 0 0,-1-1-1 0 0,1 1 0 0 0,-1-1 0 0 0,1 1 0 0 0,-1-1 0 0 0,2 0 0 0 0,1-1-3 0 0,0 0 0 0 0,0-1-1 0 0,-1 1 1 0 0,1-1-1 0 0,-1 1 1 0 0,1-1-1 0 0,-1 0 1 0 0,0 0-1 0 0,0 1 1 0 0,0-2 0 0 0,0 1-1 0 0,-1 0 1 0 0,1 0-1 0 0,-1-1 1 0 0,0 1-1 0 0,0 0 1 0 0,0-1-1 0 0,1-6 1 0 0,0-8-27 0 0,-1 0 0 0 0,-1-30 1 0 0,0 21 3 0 0,-1-12-81 0 0,0 0 0 0 0,-10-54-1 0 0,9 86 101 0 0,0 0-1 0 0,1-1 1 0 0,0 1-1 0 0,1 0 1 0 0,-1-1-1 0 0,2 1 1 0 0,-1-1-1 0 0,1 1 1 0 0,0-1-1 0 0,3-8 0 0 0,-2 9-1 0 0,1-3 9 0 0,0 0 0 0 0,0 0 0 0 0,9-13 0 0 0,-11 20-8 0 0,1 0 0 0 0,1 0 0 0 0,-1 0 1 0 0,0 1-1 0 0,1-1 0 0 0,-1 1 0 0 0,1-1 0 0 0,0 1 1 0 0,0 0-1 0 0,0 0 0 0 0,0 0 0 0 0,0 1 0 0 0,5-3 0 0 0,29-4-569 0 0,-30 5 306 0 0,0 0-1 0 0,0 0 1 0 0,0 0-1 0 0,0 0 1 0 0,1 1-1 0 0,-1 1 1 0 0,1-1-1 0 0,8 0 1 0 0,-4 2-359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4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 3680 0 0,'0'0'8260'0'0,"0"2"-7790"0"0,-1 2-293 0 0,1 0 0 0 0,0-1 0 0 0,-1 1 0 0 0,0 0 0 0 0,0 0 0 0 0,-1 4 0 0 0,1-6 196 0 0,0 22 638 0 0,1 3-414 0 0,-17 56 380 0 0,12-64-673 0 0,-4 34 0 0 0,-2 8 103 0 0,-7 41 106 0 0,11-59-257 0 0,2 0 0 0 0,0 77 0 0 0,9 18 304 0 0,9 6 67 0 0,-12-131-573 0 0,1 0 0 0 0,0 1 1 0 0,1-1-1 0 0,0 0 0 0 0,1-1 0 0 0,0 1 1 0 0,1 0-1 0 0,13 21 0 0 0,-17-32-47 0 0,1 0 0 0 0,-1-1-1 0 0,1 1 1 0 0,0-1 0 0 0,-1 1 0 0 0,1-1 0 0 0,0 0-1 0 0,0 1 1 0 0,3 0 0 0 0,-2 0 6 0 0,-1 0-6 0 0,1 0-1 0 0,-1 0 0 0 0,0-1 0 0 0,1 1 1 0 0,-1-1-1 0 0,1 0 0 0 0,0 1 0 0 0,-1-1 1 0 0,1-1-1 0 0,0 1 0 0 0,3 1 0 0 0,9 2 33 0 0,-6-1-33 0 0,1 0 1 0 0,0 0-1 0 0,-1-1 1 0 0,1 0-1 0 0,0-1 1 0 0,19 0-1 0 0,0-1 9 0 0,32-6-1 0 0,53-9-751 0 0,-101 13-117 0 0,-1-1 0 0 0,0-1 0 0 0,0 0-1 0 0,0 0 1 0 0,13-8 0 0 0,-20 10 243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23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44 191 6936 0 0,'-16'0'316'0'0,"13"0"-3"0"0,1 0-202 0 0,-6 0 3413 0 0,5-1-3136 0 0,2 1-315 0 0,1-1 1 0 0,-1 1-1 0 0,0-1 1 0 0,0 0-1 0 0,1 1 1 0 0,-1-1-1 0 0,0 0 1 0 0,1 1-1 0 0,-1-1 1 0 0,0 0-1 0 0,1 0 1 0 0,-1 0 0 0 0,1 0-1 0 0,0 1 1 0 0,-1-1-1 0 0,1 0 1 0 0,0 0-1 0 0,-1 0 1 0 0,1 0-1 0 0,0 0 1 0 0,0 0-1 0 0,0 0 1 0 0,0 0-1 0 0,0 0 1 0 0,0 0-1 0 0,0 0 1 0 0,0 0 0 0 0,0 0-1 0 0,0 0 1 0 0,1 0-1 0 0,-1 0 1 0 0,0 1-1 0 0,1-1 1 0 0,-1 0-1 0 0,0 0 1 0 0,1 0-1 0 0,-1 0 1 0 0,1 0-1 0 0,0 0 1 0 0,7-8 499 0 0,8-11 700 0 0,-15 20-1240 0 0,-1-1 0 0 0,1 1 0 0 0,-1-1 0 0 0,0 1 0 0 0,1-1 0 0 0,-1 1 0 0 0,0-1 0 0 0,1 0 0 0 0,-1 1 0 0 0,0-1 0 0 0,0 1 0 0 0,1-1 0 0 0,-1 0 0 0 0,0 1 0 0 0,0-1 0 0 0,0 0 0 0 0,0 1 0 0 0,0-1 0 0 0,0 0 0 0 0,0 1 0 0 0,0-1 0 0 0,0 0 0 0 0,-1-1 0 0 0,14-9 654 0 0,-13 11-668 0 0,0-1 1 0 0,1 1-1 0 0,-1-1 0 0 0,0 1 1 0 0,1-1-1 0 0,-1 1 0 0 0,0-1 1 0 0,1 1-1 0 0,-1-1 0 0 0,0 1 1 0 0,0-1-1 0 0,0 1 0 0 0,0-1 1 0 0,1 1-1 0 0,-1-1 0 0 0,0 1 1 0 0,0-1-1 0 0,0 1 0 0 0,0-1 1 0 0,0 1-1 0 0,-1-2 0 0 0,1 2-10 0 0,0 0 1 0 0,0-1-1 0 0,0 1 0 0 0,0 0 0 0 0,0 0 1 0 0,0-1-1 0 0,0 1 0 0 0,0 0 0 0 0,0-1 1 0 0,0 1-1 0 0,0 0 0 0 0,0 0 0 0 0,0-1 1 0 0,1 1-1 0 0,-1 0 0 0 0,0 0 0 0 0,0-1 0 0 0,0 1 1 0 0,0 0-1 0 0,0 0 0 0 0,0-1 0 0 0,1 1 1 0 0,-1 0-1 0 0,0 0 0 0 0,0 0 0 0 0,0-1 1 0 0,1 1-1 0 0,-1 0 0 0 0,0 0 0 0 0,0 0 1 0 0,1 0-1 0 0,-1-1 0 0 0,0 1 0 0 0,0 0 0 0 0,1 0 1 0 0,-1 0-1 0 0,0 0 0 0 0,1 0 0 0 0,6-18 271 0 0,-4 15-263 0 0,0 0 33 0 0,0-1 0 0 0,0 1 0 0 0,0 0 0 0 0,0 1 0 0 0,0-1 0 0 0,0 1 0 0 0,1-1 1 0 0,-1 1-1 0 0,1 0 0 0 0,0 0 0 0 0,0 0 0 0 0,-1 1 0 0 0,1-1 0 0 0,8-1 0 0 0,-10 3 102 0 0,19 0-160 0 0,-11 4-37 0 0,-8-3 43 0 0,0 0 0 0 0,0 0 0 0 0,1 0-1 0 0,-1-1 1 0 0,0 1 0 0 0,0 0 0 0 0,0-1-1 0 0,1 0 1 0 0,-1 1 0 0 0,0-1 0 0 0,4 0-1 0 0,2 0 19 0 0,-7 0 60 0 0,7-1 15 0 0,0 0 0 0 0,1-1-1 0 0,-1 0 1 0 0,12-5 0 0 0,11-2 99 0 0,-17 4-89 0 0,-8 4-65 0 0,0-1 0 0 0,0 1-1 0 0,0 1 1 0 0,0-1 0 0 0,0 1 0 0 0,0 0-1 0 0,10 1 1 0 0,14 3 34 0 0,-24-2-54 0 0,1-1 0 0 0,-1 0 0 0 0,1 0 0 0 0,-1-1 0 0 0,1 0-1 0 0,7 0 1 0 0,2-5-16 0 0,-5 5 0 0 0,6 3-2 0 0,-12-3 4 0 0,0 0 0 0 0,0 1 0 0 0,0-1 1 0 0,0 1-1 0 0,10 3 0 0 0,10 6 182 0 0,0 1 0 0 0,0 1 1 0 0,-1 1-1 0 0,34 23 0 0 0,-26-15-78 0 0,11 14 57 0 0,-20-15-105 0 0,2 2-59 0 0,-20-16-104 0 0,1 0 0 0 0,-1-1 0 0 0,1 0-1 0 0,1-1 1 0 0,-1 1 0 0 0,1-1 0 0 0,-1 0 0 0 0,1-1 0 0 0,1 1 0 0 0,7 1 0 0 0,-2-1-1309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5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1 119 5528 0 0,'36'6'5253'0'0,"-33"-5"-5063"0"0,0 0 1 0 0,0 0 0 0 0,0 0-1 0 0,0-1 1 0 0,0 1-1 0 0,0-1 1 0 0,1 0 0 0 0,-1 0-1 0 0,0 0 1 0 0,0 0-1 0 0,0 0 1 0 0,0-1 0 0 0,0 1-1 0 0,0-1 1 0 0,0 0 0 0 0,0 0-1 0 0,0 0 1 0 0,0 0-1 0 0,0-1 1 0 0,4-2 0 0 0,0 0-126 0 0,0 0 0 0 0,0 0 0 0 0,1 1 0 0 0,8-3 0 0 0,-7 3-38 0 0,0-1 1 0 0,0 0 0 0 0,14-9 0 0 0,-5 1-251 0 0,1 0 0 0 0,0 1 0 0 0,0 1 0 0 0,34-12 0 0 0,-29 17-946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06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447 105 6912 0 0,'0'0'528'0'0,"-8"-5"130"0"0,-62-31 1812 0 0,44 24-1572 0 0,6 3-288 0 0,1 1-1 0 0,-1 1 0 0 0,-24-6 1 0 0,39 12-366 0 0,-1-1 1 0 0,1 1-1 0 0,0-1 1 0 0,-9-5-1 0 0,13 7-198 0 0,0-1 0 0 0,0 1-1 0 0,0 0 1 0 0,0 0 0 0 0,-1-1-1 0 0,1 1 1 0 0,0 0 0 0 0,0 0-1 0 0,-1 0 1 0 0,1 1 0 0 0,0-1 0 0 0,-2 1-1 0 0,0-1 59 0 0,-1 0 711 0 0,-9 13-380 0 0,-3 0-262 0 0,13-11-147 0 0,1 0 0 0 0,0-1-1 0 0,0 1 1 0 0,-1 0 0 0 0,1 0 0 0 0,0 0 0 0 0,0 1 0 0 0,-1 1-1 0 0,-25 28 194 0 0,23-28-197 0 0,0 0 0 0 0,1 1 1 0 0,0 0-1 0 0,0 0 1 0 0,0 0-1 0 0,0 0 0 0 0,-4 10 1 0 0,7-13-15 0 0,0 0 0 0 0,0-1 0 0 0,0 1 0 0 0,0 0 0 0 0,0 0 0 0 0,-1 0 0 0 0,1-1 0 0 0,-1 1 0 0 0,-1 1 0 0 0,1-2 2 0 0,1 1-1 0 0,0-1 0 0 0,0 0 0 0 0,-1 0 0 0 0,1 1 1 0 0,0-1-1 0 0,0 1 0 0 0,1-1 0 0 0,-1 0 0 0 0,0 1 1 0 0,0 0-1 0 0,1-1 0 0 0,-1 1 0 0 0,0 1 0 0 0,-7 21 122 0 0,6-21-115 0 0,0 0-1 0 0,1 1 1 0 0,0-1-1 0 0,0 0 0 0 0,0 0 1 0 0,0 1-1 0 0,1-1 0 0 0,-1 6 1 0 0,0-1 17 0 0,0 1 0 0 0,0 0 1 0 0,-4 14-1 0 0,2-15 20 0 0,1 1 1 0 0,1 0-1 0 0,-2 15 0 0 0,3-11 12 0 0,0-1-3 0 0,0 0 1 0 0,0 0-1 0 0,1 0 1 0 0,1 0 0 0 0,5 20-1 0 0,-3-11 6 0 0,-4-17-56 0 0,1 0 1 0 0,0 1-1 0 0,-1-1 1 0 0,2 0-1 0 0,-1 0 1 0 0,3 6-1 0 0,14 26 68 0 0,-8-18-53 0 0,2 0 0 0 0,14 18 0 0 0,7 10 44 0 0,-33-45-69 0 0,1-1 0 0 0,-1 1 0 0 0,0-1 0 0 0,0 1 0 0 0,0-1 0 0 0,0 1 0 0 0,1 0 0 0 0,-1-1 0 0 0,0 1 0 0 0,0-1 0 0 0,0 1 0 0 0,0 0 0 0 0,0-1 0 0 0,-1 1 1 0 0,1-1-1 0 0,0 1 0 0 0,0-1 0 0 0,0 1 0 0 0,0 0 0 0 0,-1-1 0 0 0,1 1 0 0 0,0-1 0 0 0,-1 1 0 0 0,0 1 2 0 0,1-1-4 0 0,0 0 0 0 0,0-1 0 0 0,0 1 0 0 0,0 0 0 0 0,0-1 0 0 0,0 1 0 0 0,0 0 0 0 0,0-1 0 0 0,0 1 0 0 0,0 0 0 0 0,0-1 0 0 0,0 1 0 0 0,1 0 0 0 0,-1-1 0 0 0,0 1 0 0 0,0-1 0 0 0,2 2 0 0 0,12 8 0 0 0,-1-5 0 0 0,0 0 0 0 0,22 6 0 0 0,-14-7 0 0 0,-16-5 0 0 0,-1-1 0 0 0,5 2 17 0 0,1-1-1 0 0,-1 1 0 0 0,0-2 1 0 0,0 0-1 0 0,13-3 0 0 0,-19 4-13 0 0,0 0 0 0 0,1-1 0 0 0,-1 1 0 0 0,0-1 1 0 0,0 1-1 0 0,0-1 0 0 0,0 0 0 0 0,0 0 0 0 0,0-1 0 0 0,0 1 0 0 0,-1-1 0 0 0,1 1 0 0 0,-1-1 0 0 0,0 0 0 0 0,0 0 1 0 0,0 0-1 0 0,3-5 0 0 0,-4 7-8 0 0,0-1 0 0 0,0 0-1 0 0,0 1 1 0 0,0-1 0 0 0,0 1 0 0 0,1-1 0 0 0,-1 1 0 0 0,1 0 0 0 0,-1-1 0 0 0,1 1 0 0 0,-1 0 0 0 0,3-1-1 0 0,12-12-9 0 0,-11 4 12 0 0,-1-1-1 0 0,7-21 1 0 0,-7 16-46 0 0,2-31 0 0 0,2-8 17 0 0,-6 48 15 0 0,-1-1 0 0 0,0 1 0 0 0,0-1 0 0 0,-1-8 0 0 0,0 8-41 0 0,0 0 1 0 0,0 0 0 0 0,4-14 0 0 0,2-5 74 0 0,-2-1 0 0 0,0 1 1 0 0,-2-1-1 0 0,-2-41 0 0 0,-1 55-17 0 0,-4 3 11 0 0,-5 26 42 0 0,9-13-48 0 0,1 0-1 0 0,0 0 1 0 0,0 0-1 0 0,0 0 1 0 0,0 0 0 0 0,0 0-1 0 0,0 0 1 0 0,0 0-1 0 0,1 0 1 0 0,-1 0-1 0 0,1 0 1 0 0,-1 0-1 0 0,3 3 1 0 0,2 19 78 0 0,3 28 143 0 0,-4-28-119 0 0,2 1 73 0 0,2 0-1 0 0,0 0 0 0 0,20 43 0 0 0,-18-47-96 0 0,4 11 82 0 0,2 0-1 0 0,32 50 1 0 0,-40-71-137 0 0,0-1 1 0 0,1 1 0 0 0,0-2-1 0 0,1 1 1 0 0,0-1-1 0 0,0-1 1 0 0,1 0 0 0 0,0 0-1 0 0,0-1 1 0 0,15 7-1 0 0,-18-12-89 0 0,0 0-1 0 0,0-1 1 0 0,1 0-1 0 0,-1 0 0 0 0,0-1 1 0 0,0 0-1 0 0,1-1 1 0 0,-1 1-1 0 0,14-5 1 0 0,-16 5-162 0 0,24-9-744 0 0,1-3-52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29:53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1030 3680 0 0,'0'0'167'0'0,"0"2"-7"0"0,41 128 2779 0 0,-38-120-2774 0 0,0 0 0 0 0,0 0-1 0 0,-1 0 1 0 0,0 1-1 0 0,-1-1 1 0 0,0 1-1 0 0,-1-1 1 0 0,0 1-1 0 0,-3 18 1 0 0,2-12-5 0 0,0-1 1 0 0,1 0 0 0 0,0 0 0 0 0,2 0-1 0 0,0 0 1 0 0,0 0 0 0 0,6 16 0 0 0,6 55 265 0 0,-4 640 1270 0 0,-14-407-1470 0 0,3-211-152 0 0,5 316 142 0 0,-4-96-118 0 0,3 124 124 0 0,-5-237-122 0 0,1-159-44 0 0,0-18-4 0 0,3 42 0 0 0,2-19 25 0 0,-8 91 1 0 0,0-26-57 0 0,8 403 221 0 0,10-322-178 0 0,16 175 45 0 0,-20-295-100 0 0,-2 29-9 0 0,15 50 0 0 0,7 35 0 0 0,-12-64 0 0 0,1 6 0 0 0,-11-78 55 0 0,-6-43-9 0 0,6 32-1 0 0,14 63 45 0 0,-12-61-28 0 0,-8-44-41 0 0,0 1 0 0 0,0-1 0 0 0,1 1 0 0 0,1-1 0 0 0,11 25 0 0 0,-7-15-24 0 0,1 8 16 0 0,-7-27 30 0 0,5 2-22 0 0,-7-5-18 0 0,1 0-1 0 0,0 0 0 0 0,-1-1 0 0 0,1 1 1 0 0,0 0-1 0 0,0-1 0 0 0,-1 1 1 0 0,1 0-1 0 0,0-1 0 0 0,0 0 1 0 0,0 1-1 0 0,0-1 0 0 0,0 1 0 0 0,0-1 1 0 0,0 0-1 0 0,0 0 0 0 0,0 1 1 0 0,0-1-1 0 0,0 0 0 0 0,0 0 1 0 0,1 0-1 0 0,1-1 1 0 0,1 3-3 0 0,7-4 0 0 0,-2-1 0 0 0,27 0 0 0 0,-10 2 0 0 0,10-1 0 0 0,-27 2 0 0 0,0-1 0 0 0,0 0 0 0 0,0 0 0 0 0,16-4 0 0 0,167-68 0 0 0,-179 69 0 0 0,1 0 0 0 0,19-3 0 0 0,16-5 0 0 0,-23 5 0 0 0,0 2 0 0 0,0 1 0 0 0,37 0 0 0 0,2-2 0 0 0,55-1 0 0 0,-72 6 0 0 0,67-11 0 0 0,-3-5 0 0 0,41-8 0 0 0,-37 8 0 0 0,121-23-766 0 0,-171 31 792 0 0,143-13 536 0 0,-140 15-480 0 0,94-20-18 0 0,-92 18-64 0 0,95-8 0 0 0,75-8 0 0 0,6 0 0 0 0,-161 17-1 0 0,-21 2 12 0 0,-12 1 41 0 0,-30 3-24 0 0,41-9-1 0 0,-41 7-15 0 0,0 1 0 0 0,0 0 0 0 0,36 2 0 0 0,-33 1-3 0 0,-1-1 0 0 0,37-6 0 0 0,-21 2-9 0 0,1 0 0 0 0,56 3 0 0 0,55 6 0 0 0,-125-2 0 0 0,41 6 0 0 0,-4 1 0 0 0,-38-7 17 0 0,-1 2 1 0 0,29 6 0 0 0,-43-7-15 0 0,-1-1-1 0 0,1-1 1 0 0,-1 0-1 0 0,20-1 1 0 0,28 3-5 0 0,29 4 2 0 0,-33-4 0 0 0,-19 3 0 0 0,7 0 0 0 0,169-6 53 0 0,-131-6-40 0 0,2-1-15 0 0,-50 7 13 0 0,-4 1 18 0 0,0-2 0 0 0,0 0 0 0 0,31-7 1 0 0,-21 3 12 0 0,-31 4-24 0 0,0 0 0 0 0,0 0 0 0 0,0-1-1 0 0,-1 1 1 0 0,11-5 0 0 0,12-5 78 0 0,-22 9-76 0 0,0-1 0 0 0,-1 0 0 0 0,0 0 0 0 0,1-1 0 0 0,-1 0 0 0 0,-1 0 0 0 0,11-8 0 0 0,-11 4 12 0 0,-5 7-29 0 0,1-1 0 0 0,-1 1 0 0 0,0-1 0 0 0,1 1 0 0 0,-1-1 0 0 0,1 1 0 0 0,0 0 0 0 0,-1 0 0 0 0,1 0 0 0 0,0 0 0 0 0,0 0 0 0 0,0 0 1 0 0,2-1-1 0 0,-1 2 9 0 0,2-2 21 0 0,4-14-14 0 0,-9 16-20 0 0,0 0 1 0 0,0 0 0 0 0,0 0 0 0 0,0-1 0 0 0,0 1 0 0 0,0 0 0 0 0,0 0 0 0 0,0-1 0 0 0,1 1 0 0 0,-1 0 0 0 0,0 0 0 0 0,0-1 0 0 0,0 1 0 0 0,0 0 0 0 0,0 0 0 0 0,0 0 0 0 0,0-1 0 0 0,0 1 0 0 0,1 0-1 0 0,-1 0 1 0 0,0 0 0 0 0,0 0 0 0 0,0-1 0 0 0,0 1 0 0 0,1 0 0 0 0,-1 0 0 0 0,0 0 0 0 0,0 0 0 0 0,0 0 0 0 0,1 0 0 0 0,-1-1 0 0 0,0 1 0 0 0,0 0 0 0 0,1 0 0 0 0,-1 0 0 0 0,0 0 0 0 0,0 0 0 0 0,0 0-1 0 0,1 0 1 0 0,-1 0 0 0 0,6-3 1 0 0,13-31 11 0 0,6-33 578 0 0,-13 10-864 0 0,-6 32 502 0 0,-5 18-259 0 0,1 1 0 0 0,0-1 0 0 0,0 1 0 0 0,0 0 0 0 0,7-13 0 0 0,-2 3-86 0 0,-6 13 131 0 0,0 0 1 0 0,0 0 0 0 0,0 0-1 0 0,1 0 1 0 0,-1 0 0 0 0,1 0-1 0 0,0 1 1 0 0,-1-1-1 0 0,1 1 1 0 0,1-1 0 0 0,-1 1-1 0 0,3-3 1 0 0,34-30 38 0 0,-30 28-113 0 0,-6 5 32 0 0,0-1 1 0 0,0 1-1 0 0,1 0 0 0 0,-1 0 0 0 0,1 0 0 0 0,6-2 1 0 0,7-5 24 0 0,-16 7 4 0 0,0 1 1 0 0,1 0-1 0 0,-1 0 0 0 0,1 1 1 0 0,0-1-1 0 0,-1 0 0 0 0,1 0 1 0 0,0 1-1 0 0,3-1 0 0 0,-1 0 18 0 0,1 0 1 0 0,0-1-1 0 0,-1 1 0 0 0,1-1 1 0 0,-1 0-1 0 0,0 0 0 0 0,1 0 0 0 0,-1-1 1 0 0,0 1-1 0 0,5-5 0 0 0,-8 6-34 0 0,1 0-1 0 0,-1 0 1 0 0,1 0 0 0 0,0 0-1 0 0,-1 0 1 0 0,1 0 0 0 0,0 1-1 0 0,0-1 1 0 0,0 1 0 0 0,-1-1-1 0 0,1 1 1 0 0,3 0-1 0 0,1-2-6 0 0,3 0 76 0 0,1 0 0 0 0,-1 0 1 0 0,1 0-1 0 0,0 1 0 0 0,-1 1 1 0 0,1 0-1 0 0,10 1 0 0 0,-10-1-62 0 0,0 1 0 0 0,0 0 0 0 0,15 4 1 0 0,27 5-375 0 0,-10 0 402 0 0,-24-5 140 0 0,41 7-233 0 0,-29-5-28 0 0,-16-5 74 0 0,29 6 27 0 0,-14-5 127 0 0,30 0 0 0 0,-32 3-295 0 0,-19-6 251 0 0,-4 0-53 0 0,-1 0-1 0 0,1 0 0 0 0,-1 0 1 0 0,1 1-1 0 0,-1 0 1 0 0,0-1-1 0 0,1 1 1 0 0,3 2-1 0 0,1 1-5 0 0,0-1-22 0 0,22-2-6 0 0,49-1 4 0 0,-65-1-9 0 0,0-1 1 0 0,0 0 0 0 0,21-7 0 0 0,16-3 19 0 0,-12 3 15 0 0,-30 6-27 0 0,0 0 0 0 0,0 1 0 0 0,0 0 0 0 0,19 0 1 0 0,129-3-456 0 0,-144 5 456 0 0,-1-2 0 0 0,1 0 0 0 0,-1 0 0 0 0,1-1 0 0 0,-1 0 0 0 0,15-7 0 0 0,-6 3 90 0 0,2 2 0 0 0,-1 0 0 0 0,43-2 0 0 0,-10 0 6 0 0,-48 7-131 0 0,-1 0 0 0 0,1 0 0 0 0,0 0 0 0 0,7 2 0 0 0,13 0-118 0 0,-14-1 197 0 0,0 0 1 0 0,25 6 0 0 0,-26-4-48 0 0,1-1 1 0 0,26 2-1 0 0,-32-3-20 0 0,1-1 0 0 0,0 2 0 0 0,0-1 0 0 0,-1 1 0 0 0,15 5 0 0 0,-15-4 66 0 0,1 0 0 0 0,0-1 0 0 0,-1 0 0 0 0,1-1 0 0 0,15 2 0 0 0,26 1-284 0 0,45-8 164 0 0,-61 3 142 0 0,20 1 159 0 0,14 1-258 0 0,-38-1-132 0 0,-28 0 165 0 0,1 0 0 0 0,-1 1 0 0 0,1-1 0 0 0,0 0 0 0 0,-1 0-1 0 0,1 0 1 0 0,-1 0 0 0 0,1-1 0 0 0,-1 1 0 0 0,1 0 0 0 0,-1-1 0 0 0,1 1 0 0 0,-1-1 0 0 0,2 0 0 0 0,7-1-60 0 0,-9 3 60 0 0,0-1 0 0 0,0 0 1 0 0,0 0-1 0 0,0 0 1 0 0,0 0-1 0 0,0-1 1 0 0,0 1-1 0 0,0 0 1 0 0,0 0-1 0 0,0-1 0 0 0,0 1 1 0 0,0 0-1 0 0,0-1 1 0 0,0 1-1 0 0,0-1 1 0 0,0 1-1 0 0,0-1 1 0 0,0 0-1 0 0,0 1 0 0 0,0-1 1 0 0,-1 0-1 0 0,1 0 1 0 0,1 0-1 0 0,0-2 3 0 0,49-35-2 0 0,-41 30 0 0 0,22-31 0 0 0,3 6 0 0 0,-33 32 0 0 0,0 0 0 0 0,0-1 0 0 0,0 1 0 0 0,0 0 0 0 0,0 0 0 0 0,0 1 0 0 0,0-1 0 0 0,0 0 0 0 0,1 1 0 0 0,-1-1 0 0 0,0 1 0 0 0,3-1 0 0 0,15-4 0 0 0,-9 1 62 0 0,0 0 0 0 0,0 0 0 0 0,15-2 0 0 0,-19 4-89 0 0,1 0 0 0 0,-1-1 1 0 0,0-1-1 0 0,0 1 0 0 0,0-1 1 0 0,0 0-1 0 0,-1-1 0 0 0,10-7 1 0 0,-5 0 26 0 0,-4 6 0 0 0,0 0 0 0 0,0-1 0 0 0,-1 0 0 0 0,-1-1 0 0 0,6-8 0 0 0,-6 10-1 0 0,0 0 0 0 0,1 0 1 0 0,-1 0-1 0 0,1 1 1 0 0,0-1-1 0 0,0 1 1 0 0,1 1-1 0 0,-1 0 0 0 0,1 0 1 0 0,8-4-1 0 0,-8 4-4 0 0,2 0-1 0 0,1 0 0 0 0,-1 1 0 0 0,0 0 0 0 0,17-3 0 0 0,-14 3-1 0 0,1 0 0 0 0,15-7 0 0 0,-25 9 6 0 0,1-1 0 0 0,-1 0 0 0 0,0 1 1 0 0,0-1-1 0 0,0-1 0 0 0,0 1 1 0 0,0 0-1 0 0,-1-1 0 0 0,1 1 1 0 0,-1-1-1 0 0,1 0 0 0 0,2-4 1 0 0,13-38 0 0 0,-6 23 0 0 0,0 1 0 0 0,15-41 0 0 0,7-15 0 0 0,-25 61 0 0 0,-6 13 0 0 0,-1 0 0 0 0,-1 0 0 0 0,1 0 0 0 0,0-1 0 0 0,-1 1 0 0 0,1-1 0 0 0,-1 1 0 0 0,0-1 0 0 0,0-3 0 0 0,1 0 0 0 0,-1 1 0 0 0,2-1 0 0 0,-1 1 0 0 0,1-1 0 0 0,0 1 0 0 0,6-10 0 0 0,-6 9 0 0 0,1 1 0 0 0,-1-1 0 0 0,0 0 0 0 0,3-8 0 0 0,-2-12 0 0 0,3-9 0 0 0,1 4-5 0 0,-3 3 28 0 0,-3 17 36 0 0,-1 0 1 0 0,0 0-1 0 0,-1 0 0 0 0,-2-21 0 0 0,1-5 27 0 0,-6-64-44 0 0,-1-5-274 0 0,2 51 158 0 0,3 23 105 0 0,-5-92 195 0 0,7 108-314 0 0,-5-31 0 0 0,1 13 77 0 0,-6-18 149 0 0,7 37-143 0 0,1 1 0 0 0,1 0 0 0 0,-2-23 0 0 0,3 17-21 0 0,-1 1 0 0 0,-1 0 0 0 0,-11-34 0 0 0,-2-16-2 0 0,10 29 28 0 0,-1-75 0 0 0,-2-15-25 0 0,0 2-44 0 0,10 85 59 0 0,-1-7 74 0 0,-6-58 0 0 0,6 71-64 0 0,1 33 0 0 0,-1 0 0 0 0,1-1 0 0 0,-1 1 0 0 0,-1 0 0 0 0,1-1 0 0 0,-1 1 0 0 0,-1-6 0 0 0,-2 0 2 0 0,2 3 6 0 0,-1 0 0 0 0,1 1 0 0 0,0-1 0 0 0,1 0 0 0 0,0 0 0 0 0,0 0 0 0 0,1-1 0 0 0,0-8 0 0 0,1-15 42 0 0,-1 0-1 0 0,-6-46 1 0 0,4 62-28 0 0,-11-189-143 0 0,12 190 140 0 0,1 1 1 0 0,1-1 0 0 0,0 1-1 0 0,1-1 1 0 0,6-21 0 0 0,0-3-6 0 0,-1-11-64 0 0,-1 0 0 0 0,-3-1 1 0 0,-2 0-1 0 0,-6-56 1 0 0,-13-36 161 0 0,14 97-112 0 0,-4-60 0 0 0,1-109-359 0 0,3-32 912 0 0,-3 106-489 0 0,5 110-163 0 0,-1 0 0 0 0,-9-38 0 0 0,3 13-182 0 0,-6-17 579 0 0,8 4 52 0 0,-12-232-254 0 0,14 219-68 0 0,2 59 10 0 0,1 0 0 0 0,2 0 1 0 0,3-34-1 0 0,-2 41-24 0 0,-1 0 0 0 0,0 0 0 0 0,-2-18 0 0 0,-1-19 4 0 0,2 37 2 0 0,-1 0-1 0 0,-4-19 0 0 0,3 17 8 0 0,0 0 0 0 0,0-23 0 0 0,3 23 50 0 0,-2 1-1 0 0,-4-28 0 0 0,4 37-59 0 0,0-1 27 0 0,0-1 1 0 0,0 0-1 0 0,0-19 0 0 0,2 23-4 0 0,0-1 0 0 0,0-1 0 0 0,0 1 0 0 0,-1 0 1 0 0,0 0-1 0 0,-3-12 0 0 0,-9-50-117 0 0,11 62 79 0 0,1 1 0 0 0,-1-1 1 0 0,1 0-1 0 0,0-13 0 0 0,1 13-2 0 0,0 0 0 0 0,-1 0 0 0 0,0 0 0 0 0,-2-7-1 0 0,-5-12 112 0 0,2-1 0 0 0,-3-30 0 0 0,-3-11-14 0 0,9 52-51 0 0,2 11 1 0 0,1 0 1 0 0,-1 0-1 0 0,-1 0 1 0 0,1 0-1 0 0,-1 1 1 0 0,-3-8-1 0 0,2 8 21 0 0,1 1-1 0 0,-1-1 0 0 0,0 0 0 0 0,0 1 0 0 0,0-1 1 0 0,-1 1-1 0 0,1 0 0 0 0,-1 0 0 0 0,0 0 0 0 0,0 1 1 0 0,0-1-1 0 0,0 1 0 0 0,0 0 0 0 0,0 0 0 0 0,-1 0 1 0 0,1 1-1 0 0,-1 0 0 0 0,1-1 0 0 0,-7 1 0 0 0,-37-7 485 0 0,13 2-116 0 0,-66-2 0 0 0,59 10-322 0 0,0 3 0 0 0,0 1 0 0 0,0 2-1 0 0,-43 14 1 0 0,-25 5-675 0 0,87-23-777 0 0,-39 2 0 0 0,16-6-5297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47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 268 1376 0 0,'9'-47'124'0'0,"-14"39"-112"0"0,4-3 194 0 0,1 9 7 0 0,0 0-1 0 0,0 0 1 0 0,0 0-1 0 0,0 1 1 0 0,0-1-1 0 0,-1 0 1 0 0,1 0-1 0 0,-1 0 1 0 0,1 0-1 0 0,-1 1 1 0 0,1-1-1 0 0,-1 0 1 0 0,0 0-1 0 0,0 1 1 0 0,0-1-1 0 0,-2-2 1 0 0,-2 1 577 0 0,0-1 1 0 0,1 1 0 0 0,0-1 0 0 0,0 0 0 0 0,0 0 0 0 0,0 0 0 0 0,-4-7 0 0 0,3 5-357 0 0,1 0 0 0 0,-1 1-1 0 0,0-1 1 0 0,-1 1 0 0 0,-10-8 0 0 0,-8-8 466 0 0,22 19-823 0 0,0-1 0 0 0,0 1 1 0 0,0 0-1 0 0,0 0 1 0 0,-1 0-1 0 0,1 0 1 0 0,-1 1-1 0 0,1-1 1 0 0,-1 1-1 0 0,1-1 0 0 0,-1 1 1 0 0,0 0-1 0 0,0 0 1 0 0,-5-1-1 0 0,-51-16 1500 0 0,55 17-1446 0 0,1 0-1 0 0,-1-1 0 0 0,1 1 0 0 0,-1-1 0 0 0,1 0 0 0 0,-4-2 0 0 0,4 2-64 0 0,1 1-1 0 0,-1-1 0 0 0,0 1 0 0 0,0-1 0 0 0,0 1 0 0 0,-7-2 0 0 0,2 3-52 0 0,0 0 0 0 0,-1 0 0 0 0,1 1 0 0 0,0 0 0 0 0,0 0 0 0 0,0 1 0 0 0,0 0 0 0 0,0 0 0 0 0,-8 4 0 0 0,-23 5 12 0 0,31-8 8 0 0,0 0 0 0 0,1 0 0 0 0,-1 0 0 0 0,0 1 0 0 0,1 0 0 0 0,-7 5 0 0 0,-17 9 90 0 0,21-13-79 0 0,1 1 0 0 0,-1 0-1 0 0,1 0 1 0 0,0 1-1 0 0,0 0 1 0 0,0 0 0 0 0,1 1-1 0 0,1 0 1 0 0,-10 13-1 0 0,8-10-136 0 0,-1-1-1 0 0,0 0 0 0 0,-1 0 1 0 0,-15 10-1 0 0,13-10 165 0 0,1 0-1 0 0,0 1 0 0 0,-17 20 1 0 0,21-22-37 0 0,1 0 1 0 0,0 1-1 0 0,1 0 0 0 0,0 0 1 0 0,-8 22-1 0 0,-5 12-34 0 0,12-29 0 0 0,1 0 0 0 0,-5 16 0 0 0,-2 20-8 0 0,-1-5 55 0 0,-13 94 0 0 0,23-79-30 0 0,2 0 1 0 0,11 98 0 0 0,-5-132-29 0 0,2-1 0 0 0,1 1 0 0 0,0-1 0 0 0,3-1-1 0 0,19 42 1 0 0,99 173 11 0 0,-54-115 0 0 0,-3 17-64 0 0,-46-96 64 0 0,-18-35 3 0 0,-1-1 0 0 0,-1 1 0 0 0,0 0 0 0 0,6 18 0 0 0,-5-3 70 0 0,0-1 1 0 0,2 34-1 0 0,-8-51-24 0 0,1 0 1 0 0,-1 0-1 0 0,-1 0 1 0 0,1 1-1 0 0,-1-1 1 0 0,-1 0-1 0 0,1 0 1 0 0,-1 0-1 0 0,-1-1 0 0 0,0 1 1 0 0,-3 7-1 0 0,-6 5 215 0 0,0-2 0 0 0,-1 0 0 0 0,-2 0 0 0 0,1-2 0 0 0,-34 30 0 0 0,-94 59 7 0 0,130-96-242 0 0,-10 6 27 0 0,-1 0 0 0 0,0-2 0 0 0,-1-1 0 0 0,0-1 0 0 0,-1-1 0 0 0,0 0 0 0 0,-1-3 0 0 0,1 0 0 0 0,-2-1 0 0 0,1-1 0 0 0,0-2 0 0 0,-1-1 0 0 0,0-1 0 0 0,1-1 0 0 0,-51-7 0 0 0,40 3-56 0 0,25 3 0 0 0,1 0 0 0 0,0-1 0 0 0,0 0 0 0 0,1-1 0 0 0,-1 0 0 0 0,0 0 0 0 0,-19-10 0 0 0,18 5 0 0 0,7 5 0 0 0,0 0 0 0 0,0 0 0 0 0,0 1 0 0 0,0-1 0 0 0,-6-1 0 0 0,-26-12 55 0 0,30 13-39 0 0,0-1 0 0 0,0 1-1 0 0,0 1 1 0 0,0-1 0 0 0,-8-1 0 0 0,13 4-24 0 0,0-1 1 0 0,0 0 0 0 0,0 0 0 0 0,0 0 0 0 0,0 0 0 0 0,0 0 0 0 0,0 0 0 0 0,-3-3-1 0 0,-2-1-91 0 0,5 4 361 0 0,5 2-698 0 0,17 4 385 0 0,-4-1 32 0 0,-1 0-1 0 0,2-1 1 0 0,-1 0 0 0 0,20-1-1 0 0,-31-2 13 0 0,101 1-11 0 0,198-25-1 0 0,-287 20-4 0 0,1-1 0 0 0,-1 0 0 0 0,0-2-1 0 0,24-12 1 0 0,-32 14 26 0 0,1-1 0 0 0,-1 0-1 0 0,15-14 1 0 0,9-6 53 0 0,-24 20-55 0 0,-1 0-1 0 0,0-1 1 0 0,-1-1 0 0 0,1 1 0 0 0,-1-1-1 0 0,-1 0 1 0 0,1-1 0 0 0,-2 0 0 0 0,1 0-1 0 0,-1 0 1 0 0,0 0 0 0 0,-1-1 0 0 0,0 0-1 0 0,-1 0 1 0 0,0 0 0 0 0,-1 0 0 0 0,3-18-1 0 0,45-396 491 0 0,-36 210-1684 0 0,-12 0-5178 0 0,-6 120-667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1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2875 1840 0 0,'-2'-32'2423'0'0,"-6"-8"317"0"0,-3-12-1037 0 0,-25-215 2715 0 0,18 105-2866 0 0,12 115-1076 0 0,-2 0 1 0 0,-15-50 0 0 0,2 13-182 0 0,9 19-124 0 0,-5-114 1 0 0,9 74-77 0 0,5 18 7 0 0,10-132-1 0 0,-5 188-82 0 0,1-31 42 0 0,-1 12-32 0 0,13-75 1 0 0,25-123 108 0 0,-20 117-103 0 0,-9 55 12 0 0,25-94-1 0 0,-27 134-35 0 0,-4 16 7 0 0,1 0 0 0 0,16-36-1 0 0,37-46-17 0 0,-57 99 0 0 0,29-32-20 0 0,-4 5 46 0 0,-22 21 12 0 0,-4 8-31 0 0,-1-1-1 0 0,1 1 0 0 0,0-1 0 0 0,0 1 0 0 0,0 0 0 0 0,0 0 0 0 0,0-1 0 0 0,0 1 1 0 0,0 0-1 0 0,1 0 0 0 0,-1 0 0 0 0,0 0 0 0 0,1 0 0 0 0,-1 0 0 0 0,0 1 0 0 0,3-2 0 0 0,-1 1-5 0 0,0 0 0 0 0,0-1 0 0 0,0 1 0 0 0,0-1 0 0 0,0 0 0 0 0,-1 1 0 0 0,1-1 0 0 0,0-1 0 0 0,-1 1 0 0 0,0 0 0 0 0,1-1 0 0 0,-1 1 0 0 0,0-1 0 0 0,0 1 0 0 0,-1-1 0 0 0,1 0 0 0 0,2-6-1 0 0,0 3 6 0 0,2-2-1 0 0,0 0-1 0 0,1 1 0 0 0,-1 0 1 0 0,2 0-1 0 0,-1 1 0 0 0,1 0 1 0 0,0 0-1 0 0,0 1 1 0 0,13-7-1 0 0,-5 3-16 0 0,-14 8-7 0 0,0 0 0 0 0,0 0 0 0 0,1 0-1 0 0,-1 0 1 0 0,0 0 0 0 0,1 1 0 0 0,-1-1 0 0 0,0 1-1 0 0,1 0 1 0 0,2-1 0 0 0,-2 1 27 0 0,-1 0 0 0 0,0 0 0 0 0,1 0 0 0 0,-1-1 0 0 0,0 1 0 0 0,1-1-1 0 0,-1 0 1 0 0,0 0 0 0 0,0 0 0 0 0,3-1 0 0 0,-3 1 27 0 0,1 0-1 0 0,-1 0 0 0 0,0 0 1 0 0,1 1-1 0 0,0-1 0 0 0,-1 1 1 0 0,1-1-1 0 0,-1 1 1 0 0,1 0-1 0 0,4 0 0 0 0,19-2 177 0 0,-19-1-185 0 0,0 1-54 0 0,-1 0 0 0 0,0 0 0 0 0,1 1 0 0 0,-1-1 0 0 0,1 1 0 0 0,0 1 0 0 0,9-1 0 0 0,7 6-3 0 0,4 5-132 0 0,43 23 0 0 0,-11-5 700 0 0,-53-25-522 0 0,0 0 0 0 0,0 1 0 0 0,0 0 0 0 0,0 0 0 0 0,-1 0 1 0 0,0 1-1 0 0,0 0 0 0 0,0 0 0 0 0,0 0 0 0 0,4 7 0 0 0,19 19 47 0 0,-27-29-62 0 0,1-1 1 0 0,-1 0 0 0 0,1 0 0 0 0,0 1-1 0 0,-1-1 1 0 0,1-1 0 0 0,0 1-1 0 0,0 0 1 0 0,0 0 0 0 0,0-1-1 0 0,0 1 1 0 0,0-1 0 0 0,0 1-1 0 0,2-1 1 0 0,-2 0 0 0 0,0 1 0 0 0,0-1 0 0 0,0 1 1 0 0,0-1-1 0 0,0 1 0 0 0,0 0 0 0 0,0-1 0 0 0,0 1 0 0 0,0 0 0 0 0,0 0 1 0 0,1 2-1 0 0,50 44 132 0 0,-47-43-121 0 0,-1 0-1 0 0,1 0 0 0 0,-1 1 1 0 0,-1 0-1 0 0,1 0 1 0 0,-1 1-1 0 0,1-1 1 0 0,-1 1-1 0 0,-1 0 0 0 0,1 0 1 0 0,-1 0-1 0 0,0 0 1 0 0,2 8-1 0 0,13 29 30 0 0,6 18-5 0 0,90 380 500 0 0,-106-396-453 0 0,-5-29-81 0 0,0 1 0 0 0,9 27-1 0 0,3 3-32 0 0,-3 0 0 0 0,9 73 0 0 0,-15-77-30 0 0,5 72-144 0 0,-4-25 234 0 0,2 129 415 0 0,-7-89-142 0 0,4-21-70 0 0,2 72-24 0 0,-1-29-289 0 0,-2-75 82 0 0,26 412 143 0 0,-30-477-144 0 0,0-4 0 0 0,0-1 0 0 0,-1 1 0 0 0,0-1 0 0 0,-1 1 0 0 0,-2 13 0 0 0,0-3-9 0 0,3-15-146 0 0,-1 1 0 0 0,0 0 0 0 0,0 0 0 0 0,0 0 0 0 0,0-1-1 0 0,0 1 1 0 0,-1 0 0 0 0,-3 5 0 0 0,-2-7-641 0 0,-19-2-11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3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57 6448 0 0,'0'0'498'0'0,"-3"-1"-327"0"0,1 1-193 0 0,-11-4 617 0 0,0 1 0 0 0,0 0 0 0 0,0 1 1 0 0,-1 1-1 0 0,1 0 0 0 0,-18 2 0 0 0,23-2-297 0 0,-1 1 0 0 0,1-1 1 0 0,0 0-1 0 0,0 0 0 0 0,0-1 0 0 0,0 0 0 0 0,0-1 1 0 0,1 0-1 0 0,-15-7 0 0 0,-27-8 409 0 0,45 17-644 0 0,0 1 0 0 0,0 0 0 0 0,1 1-1 0 0,-1-1 1 0 0,0 0 0 0 0,1 1 0 0 0,-1 0-1 0 0,0 0 1 0 0,1 0 0 0 0,-1 0 0 0 0,1 1-1 0 0,-1-1 1 0 0,1 1 0 0 0,-6 3 0 0 0,-10 5 278 0 0,-33 5 573 0 0,44-14-802 0 0,0 1 1 0 0,0 0 0 0 0,0 1-1 0 0,0-1 1 0 0,1 2-1 0 0,-1-1 1 0 0,-12 8-1 0 0,3 1 129 0 0,0-2 1 0 0,-1 0-1 0 0,-35 15 0 0 0,43-21-158 0 0,1 0-55 0 0,0 1-1 0 0,1 0 0 0 0,0 1 0 0 0,1-1 1 0 0,-1 2-1 0 0,1-1 0 0 0,0 1 0 0 0,0 0 0 0 0,1 0 1 0 0,0 1-1 0 0,0-1 0 0 0,1 2 0 0 0,0-1 1 0 0,-6 14-1 0 0,-4 13 106 0 0,2 1-1 0 0,-12 52 1 0 0,11-39-10 0 0,0 13-118 0 0,3 1 0 0 0,-6 96-1 0 0,16-123-56 0 0,1-1-1 0 0,2 1 0 0 0,2 0 0 0 0,1-1 0 0 0,1 0 0 0 0,2 0 0 0 0,2 0 0 0 0,24 56 0 0 0,-10-42 369 0 0,3-1-1 0 0,36 47 0 0 0,44 50-251 0 0,-85-115-62 0 0,0-1 0 0 0,2-2 0 0 0,1 0 0 0 0,46 38 0 0 0,-57-54-2 0 0,1-2 0 0 0,1 0 0 0 0,-1 0 0 0 0,34 12 0 0 0,-2-1 0 0 0,-25-11 0 0 0,34 9 0 0 0,-18-6 0 0 0,-17-7 11 0 0,1 0-1 0 0,-1-2 0 0 0,29 2 1 0 0,-27-3 1 0 0,13-3-2 0 0,-9-2 1 0 0,-19 3-6 0 0,-1-1 0 0 0,0-1 0 0 0,0 1 0 0 0,-1-1-1 0 0,1-1 1 0 0,0 1 0 0 0,-1-1 0 0 0,1 0 0 0 0,10-7 0 0 0,5-2-1 0 0,3-3 10 0 0,-1 0 0 0 0,-1-2 0 0 0,40-37 0 0 0,-27 22-6 0 0,-1 1 28 0 0,-2-2-1 0 0,30-38 1 0 0,16-29 38 0 0,-77 97-73 0 0,10-15 34 0 0,-1-1 0 0 0,0 0 0 0 0,9-27 0 0 0,-8 22-7 0 0,-6 12 4 0 0,-1-1-1 0 0,0 1 1 0 0,-1-1 0 0 0,0 0 0 0 0,-1 0 0 0 0,0-1 0 0 0,-1 1 0 0 0,-1 0 0 0 0,0-1 0 0 0,-1 1 0 0 0,0-1-1 0 0,-3-20 1 0 0,-18-131 257 0 0,11 69-166 0 0,6 66-110 0 0,-1-1 0 0 0,-2 1-1 0 0,-1 0 1 0 0,-1 1 0 0 0,-20-45-1 0 0,15 47 54 0 0,-1 1 0 0 0,-1 0 0 0 0,-1 1-1 0 0,-1 1 1 0 0,-1 0 0 0 0,-2 2 0 0 0,0 0 0 0 0,-1 1-1 0 0,-1 1 1 0 0,-1 2 0 0 0,-43-26 0 0 0,-126-53 461 0 0,149 76-424 0 0,33 16-86 0 0,-1 0 0 0 0,0 1 0 0 0,1 0 0 0 0,-1 0 0 0 0,-1 1 0 0 0,1 1 0 0 0,0 0 0 0 0,-1 1 0 0 0,1 0 0 0 0,-1 1 0 0 0,1 1 0 0 0,-1 0 0 0 0,1 0 0 0 0,-1 1 0 0 0,-19 6 0 0 0,14-2-16 0 0,0 1 1 0 0,-22 12-1 0 0,26-12-5 0 0,0-1 1 0 0,0 0-1 0 0,-1 0 0 0 0,-25 5 1 0 0,10-7-153 0 0,22-3-151 0 0,0-1 0 0 0,1 1 0 0 0,-1 1 0 0 0,0-1 0 0 0,1 1 0 0 0,-1 1 0 0 0,1 0 0 0 0,0 0 0 0 0,0 0 0 0 0,0 0 0 0 0,0 1 0 0 0,-9 7 0 0 0,-3 11-6875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5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70 784 3680 0 0,'0'0'1464'0'0,"-18"-6"3081"0"0,17-8-4015 0 0,2 0 1 0 0,-1 0-1 0 0,2 0 1 0 0,0 0-1 0 0,4-15 1 0 0,9-18 175 0 0,-12 33-433 0 0,1 0 0 0 0,1 1 0 0 0,12-25 0 0 0,-17 37-257 0 0,14-22 306 0 0,1 0 1 0 0,1 0-1 0 0,28-30 1 0 0,-43 53-305 0 0,-1-1 0 0 0,1 0 0 0 0,0 1 0 0 0,0-1 0 0 0,0 0 0 0 0,0 1 0 0 0,0-1 0 0 0,0 1 1 0 0,0 0-1 0 0,0-1 0 0 0,0 1 0 0 0,0 0 0 0 0,0 0 0 0 0,0-1 0 0 0,0 1 0 0 0,0 0 1 0 0,0 0-1 0 0,0 0 0 0 0,1 0 0 0 0,-1 0 0 0 0,0 1 0 0 0,0-1 0 0 0,0 0 0 0 0,0 0 0 0 0,0 1 1 0 0,1 0-1 0 0,22 15 252 0 0,19 24 490 0 0,57 69 0 0 0,-96-105-691 0 0,0 0-1 0 0,0 0 0 0 0,1 0 1 0 0,7 4-1 0 0,-1 0 38 0 0,-9-6 4 0 0,5 1 24 0 0,-1-1-121 0 0,10-6 272 0 0,-14 3-271 0 0,0-1 0 0 0,0 1 0 0 0,0 0-1 0 0,-1 0 1 0 0,1-1 0 0 0,0 1 0 0 0,-1 0 0 0 0,1-1 0 0 0,-1 0 0 0 0,0 1 0 0 0,1-1 0 0 0,-1 0 0 0 0,0 0 0 0 0,1-3 0 0 0,12-32 49 0 0,-7 17 33 0 0,4-10-66 0 0,-9 22-21 0 0,1 1 0 0 0,0-1-1 0 0,0 0 1 0 0,1 1 0 0 0,6-9-1 0 0,8-9 3 0 0,-13 20 42 0 0,-4 4-46 0 0,0 1-1 0 0,0-1 1 0 0,0 1-1 0 0,0 0 1 0 0,0-1-1 0 0,1 1 1 0 0,-1 0-1 0 0,0 0 1 0 0,0 0-1 0 0,0 0 1 0 0,1 0-1 0 0,-1 0 1 0 0,0 0-1 0 0,0 0 0 0 0,0 0 1 0 0,1 1-1 0 0,-1-1 1 0 0,0 0-1 0 0,0 1 1 0 0,2 0-1 0 0,20 13 237 0 0,-18-11-211 0 0,44 25 253 0 0,-6-2 43 0 0,-39-23-281 0 0,0-1 0 0 0,0 1-1 0 0,1-1 1 0 0,-1 0 0 0 0,1 0-1 0 0,-1-1 1 0 0,1 0 0 0 0,0 1 0 0 0,-1-1-1 0 0,10 0 1 0 0,2-1-59 0 0,31-2 0 0 0,-5-1 90 0 0,-30 3-68 0 0,0-2 0 0 0,0 1-1 0 0,0-2 1 0 0,0 1-1 0 0,-1-2 1 0 0,1 0 0 0 0,13-6-1 0 0,-2 1-11 0 0,-19 8 16 0 0,10-7 19 0 0,7-11 43 0 0,-19 17-63 0 0,0 0 1 0 0,0 0-1 0 0,0-1 1 0 0,0 1 0 0 0,0-1-1 0 0,0 0 1 0 0,-1 1-1 0 0,1-1 1 0 0,-1 0 0 0 0,0 0-1 0 0,0 0 1 0 0,0 0-1 0 0,0 0 1 0 0,0-3 0 0 0,6-18 123 0 0,-3 10-73 0 0,-3 9-29 0 0,0-1 0 0 0,0 1-1 0 0,1-1 1 0 0,0 1 0 0 0,3-8 0 0 0,-4 12 25 0 0,-2-5 11 0 0,1 4-67 0 0,0 1 0 0 0,0 0-1 0 0,0 0 1 0 0,0 0 0 0 0,0 0-1 0 0,0 0 1 0 0,0-1 0 0 0,0 1-1 0 0,0 0 1 0 0,1 0-1 0 0,-1 0 1 0 0,0 0 0 0 0,1 0-1 0 0,-1 0 1 0 0,1 0 0 0 0,-1 0-1 0 0,1 0 1 0 0,0 0 0 0 0,1-1-1 0 0,-2 1 1 0 0,1 0 0 0 0,-1 0 0 0 0,0 0 0 0 0,1 0 1 0 0,-1 0-1 0 0,0 0 0 0 0,0 0 0 0 0,0 0 0 0 0,0 0 0 0 0,0 0 0 0 0,0 1 0 0 0,0-1 0 0 0,0 0 0 0 0,0 0 0 0 0,0 0 0 0 0,0-1 0 0 0,-1-2-1 0 0,1 0 7 0 0,0 1 0 0 0,0-1 0 0 0,-1 0-1 0 0,0 0 1 0 0,1 1 0 0 0,-1-1 0 0 0,0 0-1 0 0,-1 1 1 0 0,1-1 0 0 0,-1 1 0 0 0,1-1-1 0 0,-1 1 1 0 0,0 0 0 0 0,0 0 0 0 0,0 0 0 0 0,-1 0-1 0 0,1 0 1 0 0,-1 0 0 0 0,0 1 0 0 0,0-1-1 0 0,0 1 1 0 0,-5-4 0 0 0,3 2 16 0 0,-7-4 14 0 0,-1 1 0 0 0,0 0-1 0 0,0 1 1 0 0,-15-6 0 0 0,-13-6 6 0 0,-65-33 130 0 0,96 46-166 0 0,-1 0-1 0 0,-1 1 0 0 0,1 1 0 0 0,0 0 0 0 0,-1 0 1 0 0,-12 0-1 0 0,-22-6 93 0 0,22 4 80 0 0,-1 1 1 0 0,0 1-1 0 0,-47 0 0 0 0,66 3-193 0 0,-1 1 0 0 0,1 0-1 0 0,-1 1 1 0 0,1-1-1 0 0,-1 1 1 0 0,1 0 0 0 0,0 1-1 0 0,0-1 1 0 0,-10 7-1 0 0,-24 9-26 0 0,29-13 44 0 0,-1 1 0 0 0,1 0 0 0 0,0 0 0 0 0,0 1-1 0 0,1 1 1 0 0,0 0 0 0 0,0 0 0 0 0,1 1 0 0 0,0 0-1 0 0,-8 11 1 0 0,14-16-3 0 0,1 1 0 0 0,-1-1 0 0 0,1 0-1 0 0,0 1 1 0 0,0-1 0 0 0,0 1 0 0 0,1-1-1 0 0,-1 1 1 0 0,1 0 0 0 0,0 0 0 0 0,1 0 0 0 0,-1 6-1 0 0,0 7 10 0 0,2-1 0 0 0,2 21 0 0 0,-2-26-29 0 0,1 1-1 0 0,1 0 0 0 0,1-1 1 0 0,-1 1-1 0 0,2-1 0 0 0,0 0 1 0 0,0-1-1 0 0,1 1 0 0 0,1-1 1 0 0,9 14-1 0 0,-12-20 11 0 0,0 0 0 0 0,0 0 1 0 0,1-1-1 0 0,0 1 0 0 0,-1-1 0 0 0,2 0 0 0 0,-1 0 1 0 0,0 0-1 0 0,1-1 0 0 0,-1 0 0 0 0,1 0 0 0 0,0-1 1 0 0,0 1-1 0 0,0-1 0 0 0,0 0 0 0 0,1-1 0 0 0,-1 0 1 0 0,1 0-1 0 0,-1 0 0 0 0,0-1 0 0 0,1 1 0 0 0,6-2 1 0 0,-9 0 24 0 0,1 0 0 0 0,-1 0 0 0 0,1-1 0 0 0,-1 1 0 0 0,1-1 0 0 0,-1 0 0 0 0,0 0 0 0 0,0-1 1 0 0,0 1-1 0 0,0-1 0 0 0,-1 0 0 0 0,1 0 0 0 0,-1 0 0 0 0,0 0 0 0 0,1-1 0 0 0,-1 1 0 0 0,-1-1 1 0 0,1 0-1 0 0,-1 0 0 0 0,1 0 0 0 0,-1 0 0 0 0,2-7 0 0 0,0 4-34 0 0,-2-1 0 0 0,1 0 0 0 0,-1 0 0 0 0,0-1-1 0 0,0 1 1 0 0,-1 0 0 0 0,0-1 0 0 0,-1 1 0 0 0,0 0 0 0 0,0-1-1 0 0,-3-11 1 0 0,-2-7 11 0 0,2 8 37 0 0,-1-1 0 0 0,-12-31 0 0 0,15 47-27 0 0,-1-1 0 0 0,0 1-1 0 0,0 0 1 0 0,0 0 0 0 0,0 0-1 0 0,-1 0 1 0 0,0 1 0 0 0,0-1 0 0 0,0 1-1 0 0,0 0 1 0 0,0 0 0 0 0,-1 0 0 0 0,1 0-1 0 0,-1 0 1 0 0,0 1 0 0 0,0-1 0 0 0,-5-1-1 0 0,-94-40-4 0 0,94 41 7 0 0,0 0 0 0 0,1 1 1 0 0,-1 0-1 0 0,0 0 0 0 0,0 0 0 0 0,0 2 0 0 0,0-1 0 0 0,-9 1 0 0 0,9-1 3 0 0,1 1 1 0 0,-1-2-1 0 0,1 1 0 0 0,-15-6 0 0 0,16 4 0 0 0,1 1 0 0 0,-1 1 0 0 0,1-1 0 0 0,-1 1 0 0 0,0 0-1 0 0,1 0 1 0 0,-1 1 0 0 0,0 0 0 0 0,-10 1 0 0 0,9 1-6 0 0,1 0 0 0 0,-1 0 0 0 0,1 0 0 0 0,0 1 1 0 0,-1 0-1 0 0,1 1 0 0 0,1 0 0 0 0,-1 0 1 0 0,0 0-1 0 0,1 1 0 0 0,0-1 0 0 0,0 2 0 0 0,-7 7 1 0 0,6-4-10 0 0,1-1 1 0 0,0 1-1 0 0,0 0 1 0 0,1 1-1 0 0,0-1 1 0 0,1 1-1 0 0,0 0 0 0 0,0 0 1 0 0,-1 12-1 0 0,1-4-6 0 0,1 0 0 0 0,1 0 0 0 0,1 1-1 0 0,0-1 1 0 0,2 1 0 0 0,0-1 0 0 0,1 0-1 0 0,1 1 1 0 0,0-1 0 0 0,2 0 0 0 0,8 22-1 0 0,-8-27-4 0 0,1 1-1 0 0,14 23 0 0 0,-17-33 10 0 0,1 1-1 0 0,-1-1 0 0 0,0 0 0 0 0,1 0 0 0 0,0 0 0 0 0,0 0 1 0 0,0-1-1 0 0,1 1 0 0 0,-1-1 0 0 0,1 0 0 0 0,6 3 0 0 0,4 0-2 0 0,19 7 7 0 0,-32-13 0 0 0,0 0-1 0 0,0 0 1 0 0,0 0-1 0 0,1 0 1 0 0,-1 0-1 0 0,0 0 1 0 0,0-1-1 0 0,0 1 1 0 0,0-1-1 0 0,-1 1 1 0 0,1-1 0 0 0,0 0-1 0 0,0 0 1 0 0,0 0-1 0 0,0 0 1 0 0,1-1-1 0 0,16-10-9 0 0,-14 9 13 0 0,0 1 0 0 0,-1-2 0 0 0,1 1 1 0 0,-1 0-1 0 0,8-8 0 0 0,-2-1 3 0 0,1 1 15 0 0,-1 0 0 0 0,0-1 0 0 0,-1-1 0 0 0,0 1 0 0 0,-1-1 1 0 0,11-25-1 0 0,-6 6-4 0 0,1-1-27 0 0,-2-2-1 0 0,15-59 1 0 0,-18 30 29 0 0,-7 42-6 0 0,1 0 1 0 0,1 0 0 0 0,1 1 0 0 0,1 0-1 0 0,14-33 1 0 0,-20 53-11 0 0,1-1 1 0 0,-1 0-1 0 0,1 1 0 0 0,0-1 0 0 0,-1 1 0 0 0,1-1 0 0 0,0 1 1 0 0,0 0-1 0 0,0-1 0 0 0,0 1 0 0 0,0 0 0 0 0,1 0 0 0 0,-1-1 0 0 0,0 1 1 0 0,1 0-1 0 0,-1 0 0 0 0,1 0 0 0 0,1-1 0 0 0,-1 3-1 0 0,0-1 0 0 0,-1 1 1 0 0,1-1-1 0 0,-1 1 0 0 0,1 0 0 0 0,-1-1 0 0 0,1 1 0 0 0,-1 0 0 0 0,1 0 0 0 0,-1 0 1 0 0,0 0-1 0 0,1 0 0 0 0,-1 0 0 0 0,0 1 0 0 0,0-1 0 0 0,1 2 0 0 0,41 54-59 0 0,-26-38 60 0 0,17 23 0 0 0,-17-20 0 0 0,-12-18 4 0 0,-1 0-1 0 0,1 0 0 0 0,0 0 1 0 0,0-1-1 0 0,1 0 0 0 0,-1 0 1 0 0,1 0-1 0 0,-1-1 0 0 0,1 0 1 0 0,0 0-1 0 0,0 0 0 0 0,0 0 1 0 0,0-1-1 0 0,0 0 0 0 0,12 0 1 0 0,-16-1-58 0 0,1 0 47 0 0,0 1 0 0 0,0-1-1 0 0,0 0 1 0 0,0 0-1 0 0,0 0 1 0 0,0 0 0 0 0,4-1-1 0 0,1 1 17 0 0,2 0 14 0 0,29-4 20 0 0,-30 3-32 0 0,-16-14 134 0 0,5 12-5 0 0,-5 12-76 0 0,-3 3-93 0 0,7-6-20 0 0,0 7 39 0 0,2-12-41 0 0,1-1-1 0 0,-1 1 1 0 0,1 0-1 0 0,0 0 0 0 0,-1 0 1 0 0,1 0-1 0 0,0 0 1 0 0,0 0-1 0 0,0 0 1 0 0,0 0-1 0 0,0 0 0 0 0,0-1 1 0 0,0 1-1 0 0,0 0 1 0 0,0 0-1 0 0,0 0 1 0 0,0 0-1 0 0,0 0 1 0 0,1 0-1 0 0,-1 0 0 0 0,0 0 1 0 0,1-1-1 0 0,-1 1 1 0 0,1 0-1 0 0,-1 0 1 0 0,1 0-1 0 0,-1-1 0 0 0,1 1 1 0 0,0 0-1 0 0,-1-1 1 0 0,1 1-1 0 0,0 0 1 0 0,-1-1-1 0 0,1 1 0 0 0,1 0 1 0 0,-1-1-24 0 0,-1 0 0 0 0,1 1 0 0 0,-1-1 0 0 0,1 0 0 0 0,-1 1 0 0 0,1-1 0 0 0,-1 0 0 0 0,1 1 0 0 0,-1-1 0 0 0,0 1 0 0 0,1-1-1 0 0,-1 0 1 0 0,0 1 0 0 0,1-1 0 0 0,-1 1 0 0 0,0-1 0 0 0,0 1 0 0 0,1-1 0 0 0,-1 1 0 0 0,0-1 0 0 0,0 1 0 0 0,0 0 0 0 0,0 0 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6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1590 612 2760 0 0,'-4'-14'11452'0'0,"9"17"-12722"0"0,37 16 2627 0 0,-25-10-1026 0 0,-14-7-267 0 0,1-1-1 0 0,-1 0 0 0 0,0 0 1 0 0,1-1-1 0 0,-1 1 0 0 0,1-1 1 0 0,-1 1-1 0 0,1-1 0 0 0,-1 0 1 0 0,5-1-1 0 0,-5 1-7 0 0,0 0 0 0 0,0-1 0 0 0,0 1 0 0 0,1 1 0 0 0,-1-1 0 0 0,0 0 0 0 0,0 1 0 0 0,0 0 0 0 0,0-1 0 0 0,0 1 0 0 0,0 0 0 0 0,4 3 1 0 0,-6-4-40 0 0,0 1 0 0 0,0 0 0 0 0,1-1 1 0 0,-1 1-1 0 0,0-1 0 0 0,0 0 0 0 0,0 1 1 0 0,1-1-1 0 0,-1 0 0 0 0,0 0 0 0 0,0 0 1 0 0,1 0-1 0 0,-1 0 0 0 0,0 0 0 0 0,0 0 1 0 0,1 0-1 0 0,-1-1 0 0 0,0 1 0 0 0,2-1 1 0 0,0 0 14 0 0,0-1 1 0 0,0 1 0 0 0,0-1-1 0 0,-1 0 1 0 0,1 0-1 0 0,-1 0 1 0 0,5-4-1 0 0,1-3 139 0 0,0-1-1 0 0,0-1 1 0 0,6-10-1 0 0,-12 17-116 0 0,0 0 0 0 0,-1-1 0 0 0,1 1 0 0 0,-1 0 0 0 0,0-1 0 0 0,0 1 0 0 0,-1 0 0 0 0,1-1 0 0 0,-1 1 0 0 0,0-1 0 0 0,0 1 0 0 0,-1-1 0 0 0,1 1-1 0 0,-3-8 1 0 0,0-13 135 0 0,0-2 6 0 0,-2 1 0 0 0,-1 0 0 0 0,-1 1 0 0 0,-12-30 1 0 0,-1-7 278 0 0,14 46-364 0 0,0 0-1 0 0,-1 1 0 0 0,-1 0 1 0 0,-1 0-1 0 0,0 0 0 0 0,-1 1 1 0 0,0 1-1 0 0,-1-1 0 0 0,0 2 1 0 0,-1 0-1 0 0,-20-16 0 0 0,22 20-42 0 0,0 0 1 0 0,0 1-1 0 0,-1 0 0 0 0,0 1 0 0 0,-1 0 0 0 0,1 0 0 0 0,-1 2 0 0 0,0-1 0 0 0,0 2 0 0 0,0-1 1 0 0,-1 2-1 0 0,1-1 0 0 0,-1 2 0 0 0,1 0 0 0 0,-1 0 0 0 0,0 1 0 0 0,-17 3 0 0 0,-1-2 33 0 0,26-1-89 0 0,1 0 0 0 0,-1 0 0 0 0,0 0-1 0 0,1 0 1 0 0,-1 1 0 0 0,1 0 0 0 0,-1 0-1 0 0,1 0 1 0 0,0 1 0 0 0,-1-1 0 0 0,1 1-1 0 0,0 0 1 0 0,0 0 0 0 0,0 1 0 0 0,-4 2-1 0 0,1 1 6 0 0,0-1 0 0 0,0 1 0 0 0,1 0 0 0 0,0 0 0 0 0,1 1 0 0 0,-10 14 0 0 0,-4 9-3 0 0,14-22-5 0 0,0 0-1 0 0,0 0 0 0 0,1 1 1 0 0,0 0-1 0 0,0-1 1 0 0,1 1-1 0 0,-3 16 0 0 0,2-5 0 0 0,2 1-1 0 0,0-1 1 0 0,2 1-1 0 0,2 28 0 0 0,-1-39-3 0 0,1 0 0 0 0,0 0 0 0 0,0 0 0 0 0,1 0 0 0 0,1 0 0 0 0,0-1 0 0 0,0 1 0 0 0,1-1-1 0 0,0 0 1 0 0,12 15 0 0 0,-9-13-10 0 0,2 0 1 0 0,-1-1-1 0 0,1 0 0 0 0,1-1 0 0 0,0 0 0 0 0,0-1 0 0 0,0 0 0 0 0,1-1 1 0 0,1 0-1 0 0,-1-1 0 0 0,1 0 0 0 0,0-1 0 0 0,0 0 0 0 0,1-1 0 0 0,-1-1 1 0 0,1 0-1 0 0,0-1 0 0 0,0 0 0 0 0,0-1 0 0 0,18-1 0 0 0,-20-1 7 0 0,-7 0 0 0 0,0 0 0 0 0,0 1 0 0 0,0 0 0 0 0,0 0 0 0 0,0 0 0 0 0,0 0 0 0 0,0 1 0 0 0,-1 0 0 0 0,6 1 0 0 0,-7-1 1 0 0,-1 0-1 0 0,0 0 0 0 0,0 0 1 0 0,1-1-1 0 0,-1 1 1 0 0,0-1-1 0 0,1 0 0 0 0,-1 0 1 0 0,1 1-1 0 0,-1-2 0 0 0,0 1 1 0 0,1 0-1 0 0,-1 0 1 0 0,0-1-1 0 0,1 1 0 0 0,-1-1 1 0 0,0 0-1 0 0,0 0 0 0 0,1 0 1 0 0,-1 0-1 0 0,3-2 0 0 0,-2 1 2 0 0,0-1 0 0 0,0 0 0 0 0,0-1-1 0 0,0 1 1 0 0,0 0 0 0 0,-1-1-1 0 0,0 1 1 0 0,0-1 0 0 0,0 0-1 0 0,0 0 1 0 0,2-4 0 0 0,1-10 8 0 0,0 1 0 0 0,-1-1 0 0 0,-1 0 0 0 0,1-29 0 0 0,-3 21 37 0 0,-2 0 1 0 0,-1 1-1 0 0,0-1 0 0 0,-2 1 1 0 0,-1 0-1 0 0,-1 0 0 0 0,-1 0 1 0 0,-2 1-1 0 0,-20-44 0 0 0,25 60-43 0 0,0 1 0 0 0,-1 0-1 0 0,0 0 1 0 0,0 0-1 0 0,0 1 1 0 0,-1-1 0 0 0,-8-6-1 0 0,12 11-1 0 0,1 1-1 0 0,-1-1 1 0 0,0 1-1 0 0,0 0 1 0 0,0 0-1 0 0,0-1 1 0 0,0 1-1 0 0,0 0 1 0 0,0 1-1 0 0,0-1 1 0 0,0 0-1 0 0,-1 1 1 0 0,1-1 0 0 0,0 1-1 0 0,0-1 1 0 0,-1 1-1 0 0,1 0 1 0 0,0 0-1 0 0,0 0 1 0 0,-1 1-1 0 0,1-1 1 0 0,0 0-1 0 0,-1 1 1 0 0,1-1-1 0 0,0 1 1 0 0,0 0-1 0 0,0 0 1 0 0,0 0-1 0 0,0 0 1 0 0,-3 2-1 0 0,0 0 6 0 0,0 0 0 0 0,0 1 1 0 0,0 0-1 0 0,0 0 0 0 0,0 0 0 0 0,1 0 0 0 0,0 1 0 0 0,0 0 0 0 0,0 0 0 0 0,1 0 0 0 0,-1 0 0 0 0,1 0 0 0 0,1 1 0 0 0,-1 0 1 0 0,-3 11-1 0 0,2-3-11 0 0,1 0 1 0 0,1 1-1 0 0,0-1 0 0 0,0 1 1 0 0,2-1-1 0 0,0 1 1 0 0,0-1-1 0 0,2 1 1 0 0,0-1-1 0 0,0 1 1 0 0,1-1-1 0 0,1 0 0 0 0,1 0 1 0 0,8 20-1 0 0,-10-28-7 0 0,1 0-1 0 0,-1 0 1 0 0,1-1-1 0 0,0 1 1 0 0,0-1-1 0 0,1 0 0 0 0,-1 0 1 0 0,7 5-1 0 0,-8-8 7 0 0,-1-1 0 0 0,1 1 0 0 0,-1 0-1 0 0,1-1 1 0 0,0 0 0 0 0,-1 1 0 0 0,1-1 0 0 0,0 0-1 0 0,0 0 1 0 0,0-1 0 0 0,0 1 0 0 0,0-1 0 0 0,0 1 0 0 0,0-1-1 0 0,0 0 1 0 0,0 0 0 0 0,0 0 0 0 0,0-1 0 0 0,4 0-1 0 0,-3 0 6 0 0,-1-1 0 0 0,1 0 0 0 0,-1 0 0 0 0,0 0 0 0 0,0 0 0 0 0,0-1 0 0 0,0 1 0 0 0,3-4 0 0 0,5-3 0 0 0,-10 7 0 0 0,1 0 0 0 0,0-1 0 0 0,-1 1 0 0 0,1 0 0 0 0,-1-1 0 0 0,0 1 0 0 0,1-1 0 0 0,-1 1 0 0 0,-1-1 0 0 0,1 1 0 0 0,1-4 0 0 0,5-31 0 0 0,-6 27 14 0 0,-1 1-1 0 0,0 0 1 0 0,0-1-1 0 0,-1 1 1 0 0,0-1-1 0 0,-1 1 1 0 0,0 0-1 0 0,0 0 1 0 0,-1 0-1 0 0,0 0 1 0 0,-1 0-1 0 0,0 1 1 0 0,-5-10-1 0 0,7 14-6 0 0,-1 1 0 0 0,1-1-1 0 0,-1 1 1 0 0,1-1 0 0 0,-1 1-1 0 0,0 0 1 0 0,-1 0 0 0 0,1 0-1 0 0,0 1 1 0 0,-1-1 0 0 0,0 1-1 0 0,1-1 1 0 0,-1 1 0 0 0,0 0-1 0 0,0 1 1 0 0,0-1 0 0 0,0 1-1 0 0,-1 0 1 0 0,1 0 0 0 0,0 0 0 0 0,0 0-1 0 0,-1 1 1 0 0,1 0 0 0 0,0 0-1 0 0,-1 0 1 0 0,1 0 0 0 0,-1 1-1 0 0,1 0 1 0 0,0-1 0 0 0,-5 3-1 0 0,0 1 22 0 0,0 0 0 0 0,1 0 0 0 0,-1 1 0 0 0,1 0 0 0 0,1 0 0 0 0,-1 1 0 0 0,1 0-1 0 0,0 0 1 0 0,0 1 0 0 0,1 0 0 0 0,-1 0 0 0 0,-5 10 0 0 0,-43 51-283 0 0,53-64 274 0 0,-1 0-1 0 0,0-1 1 0 0,0 0-1 0 0,-1 0 1 0 0,1 0-1 0 0,-1 0 1 0 0,1 0-1 0 0,-1-1 1 0 0,0 1-1 0 0,0-1 1 0 0,0 0-1 0 0,0 0 0 0 0,0-1 1 0 0,0 1-1 0 0,-1-1 1 0 0,1 0-1 0 0,0 0 1 0 0,-1 0-1 0 0,1-1 1 0 0,-9 0-1 0 0,-6-6-69 0 0,17 5 39 0 0,-1-1 1 0 0,1 1 0 0 0,-1 0 0 0 0,0 0-1 0 0,1 1 1 0 0,-1-1 0 0 0,0 0 0 0 0,0 1 0 0 0,-3 0-1 0 0,-1 2 12 0 0,6-2 0 0 0,-1 0 0 0 0,1 1 0 0 0,0-1 0 0 0,0 0 0 0 0,0 0 0 0 0,-1 1 0 0 0,1-1 0 0 0,0 0 0 0 0,0 0 0 0 0,-1 0 0 0 0,1-1 0 0 0,0 1 0 0 0,-2-1 0 0 0,2 1 1 0 0,0 0 0 0 0,0 0 0 0 0,1 0 0 0 0,-1 0 0 0 0,0 0 0 0 0,0-1 0 0 0,0 1 0 0 0,1 0 0 0 0,-1-1 0 0 0,0 1 0 0 0,0 0 0 0 0,1-1 0 0 0,-1 1 0 0 0,0-1 0 0 0,1 1 0 0 0,-1-1 0 0 0,1 1 0 0 0,-1-1 0 0 0,0 0 0 0 0,1 1 0 0 0,-1-1 0 0 0,1 0 0 0 0,0 0 0 0 0,-1 1 0 0 0,1-1 0 0 0,-1 0 0 0 0,1 0 0 0 0,0 1 0 0 0,0-1 0 0 0,0 0 0 0 0,-1 0 0 0 0,1 0 0 0 0,0 0 0 0 0,0-1 0 0 0,-1-4 18 0 0,-2 2-10 0 0,0 0 1 0 0,0 0 0 0 0,0 0 0 0 0,-1 1 0 0 0,1-1 0 0 0,-1 1 0 0 0,0 0-1 0 0,0 0 1 0 0,0 0 0 0 0,-1 1 0 0 0,1-1 0 0 0,0 1 0 0 0,-8-2 0 0 0,-8-3 99 0 0,-38-7 0 0 0,44 11-71 0 0,2 1-24 0 0,1 1 0 0 0,0 0 0 0 0,0 0 0 0 0,-1 1 0 0 0,1 1 0 0 0,0 0 0 0 0,0 0 0 0 0,0 1 0 0 0,0 0 0 0 0,0 1-1 0 0,0 1 1 0 0,0-1 0 0 0,-12 8 0 0 0,5-1 6 0 0,0 0-1 0 0,1 1 1 0 0,0 1 0 0 0,1 1-1 0 0,1 0 1 0 0,-19 20-1 0 0,-32 32 9 0 0,46-48-20 0 0,0 2 0 0 0,1 0 0 0 0,2 1 0 0 0,0 1 0 0 0,-26 41 0 0 0,17-17-8 0 0,14-26 0 0 0,0 1 0 0 0,-9 25 0 0 0,9-11 0 0 0,1 1 0 0 0,2 0 0 0 0,2 0 0 0 0,-5 59 0 0 0,8-15 0 0 0,6 83 0 0 0,3-114 0 0 0,12 55 0 0 0,-10-65 0 0 0,-5-28-5 0 0,0 0 0 0 0,1 0-1 0 0,0-1 1 0 0,0 1 0 0 0,8 14-1 0 0,-8-20 4 0 0,0 1-1 0 0,0-1 0 0 0,0 1 1 0 0,0-1-1 0 0,1 0 0 0 0,0 0 1 0 0,0-1-1 0 0,0 1 0 0 0,0-1 1 0 0,1 0-1 0 0,9 5 0 0 0,5 4-6 0 0,-1 0 0 0 0,0 1 0 0 0,0 1 0 0 0,-1 1 0 0 0,-1 0-1 0 0,17 20 1 0 0,-13-10-58 0 0,-1 0 0 0 0,-1 1-1 0 0,-1 0 1 0 0,-1 2 0 0 0,-2 0 0 0 0,-1 0-1 0 0,-1 1 1 0 0,16 60 0 0 0,-13-35 392 0 0,-5-19-258 0 0,-1 1 0 0 0,-1 0 0 0 0,-3 0 0 0 0,2 46 0 0 0,-7-73-51 0 0,1 23 62 0 0,-1 1-1 0 0,-2-1 1 0 0,-2 0-1 0 0,-8 37 1 0 0,6-49-45 0 0,-1-1 1 0 0,0 0-1 0 0,-1-1 1 0 0,-1 0-1 0 0,-1 0 1 0 0,-1-1-1 0 0,0 0 1 0 0,-1-1-1 0 0,-18 19 1 0 0,-5-1 51 0 0,-1-1 1 0 0,-69 47 0 0 0,92-71-63 0 0,0-1 1 0 0,-1-1-1 0 0,0 0 0 0 0,0-1 1 0 0,-1 0-1 0 0,0-1 0 0 0,0-1 1 0 0,0 0-1 0 0,0-1 0 0 0,-1 0 1 0 0,1-2-1 0 0,-1 0 0 0 0,0-1 1 0 0,1 0-1 0 0,-21-3 0 0 0,9-2-532 0 0,0-1-1 0 0,0-1 0 0 0,0-2 0 0 0,1 0 1 0 0,0-2-1 0 0,-38-22 0 0 0,40 12-1418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8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44 3680 0 0,'0'0'7653'0'0,"0"3"-7108"0"0,0 12 11 0 0,-1-8-240 0 0,1 0 1 0 0,0 0-1 0 0,0 1 0 0 0,0-1 0 0 0,1 0 0 0 0,3 13 1 0 0,-3-18 204 0 0,-1 1-434 0 0,1-1-1 0 0,0 1 1 0 0,0 0 0 0 0,0 0-1 0 0,0 0 1 0 0,0-1 0 0 0,1 1 0 0 0,1 2-1 0 0,6 12 157 0 0,-8-14-194 0 0,0 0 1 0 0,0 0 0 0 0,0 0 0 0 0,1 0-1 0 0,-1 0 1 0 0,1 0 0 0 0,0-1 0 0 0,3 5-1 0 0,-3-5 175 0 0,-2-1-195 0 0,1-1 0 0 0,-1 1-1 0 0,1 0 1 0 0,0-1-1 0 0,-1 1 1 0 0,1-1 0 0 0,-1 1-1 0 0,1 0 1 0 0,0-1-1 0 0,0 1 1 0 0,-1-1 0 0 0,1 0-1 0 0,0 1 1 0 0,0-1-1 0 0,0 1 1 0 0,11 6 145 0 0,-3 1-153 0 0,0-1 0 0 0,1 0-1 0 0,0 0 1 0 0,1-1 0 0 0,0-1 0 0 0,0 0-1 0 0,13 5 1 0 0,0 0 447 0 0,-8-6-109 0 0,11 2-285 0 0,-23-6-57 0 0,-1 1 1 0 0,0 0-1 0 0,0-1 0 0 0,0 0 0 0 0,0 0 0 0 0,1 0 1 0 0,-1 0-1 0 0,3-1 0 0 0,3 0 1 0 0,11 0 64 0 0,-15-3-83 0 0,-2 0 11 0 0,3 1-2 0 0,2-2 4 0 0,0 0-1 0 0,-1 0 0 0 0,12-12 0 0 0,-17 16-6 0 0,0-1-1 0 0,0 1 0 0 0,-1 0 0 0 0,1 0 0 0 0,0-1 0 0 0,0 1 0 0 0,0 0 1 0 0,0 1-1 0 0,0-1 0 0 0,0 0 0 0 0,1 1 0 0 0,-1-1 0 0 0,0 1 1 0 0,0-1-1 0 0,5 1 0 0 0,-3 0 4 0 0,16-6 49 0 0,0-5 29 0 0,-16 8 600 0 0,-4 2-526 0 0,5-6-128 0 0,-5 6-27 0 0,0 0 0 0 0,1 1 0 0 0,-1-1 0 0 0,0 0 0 0 0,1 0 0 0 0,-1 0 0 0 0,0 0 0 0 0,0 0 0 0 0,0 0 0 0 0,0 0 0 0 0,0 1 0 0 0,0-1 0 0 0,0 0 0 0 0,0 0 0 0 0,0 0 0 0 0,0 0-1 0 0,0 0 1 0 0,-1 0 0 0 0,1 0 0 0 0,0 1 0 0 0,-1-1 0 0 0,1 0 0 0 0,0 0 0 0 0,-1 0 0 0 0,0 0 0 0 0,-13-18 181 0 0,13 17-165 0 0,-3-3 5 0 0,0 0-1 0 0,0 0 1 0 0,-1 1-1 0 0,1 0 0 0 0,-1 0 1 0 0,-8-6-1 0 0,8 7-1 0 0,0 0 0 0 0,1-1-1 0 0,-1 0 1 0 0,1 0 0 0 0,0 0 0 0 0,-4-6-1 0 0,6 8-7 0 0,-1-1 0 0 0,0 1-1 0 0,0-1 1 0 0,0 1-1 0 0,0 0 1 0 0,-1 0 0 0 0,1 1-1 0 0,0-1 1 0 0,-1 1-1 0 0,1-1 1 0 0,-1 1 0 0 0,0 0-1 0 0,1 0 1 0 0,-5 0 0 0 0,-31-12 213 0 0,-46-29 106 0 0,78 40-324 0 0,0-1 0 0 0,0 1 1 0 0,0 0-1 0 0,-1 1 0 0 0,-11-1 0 0 0,5 0-5 0 0,12 2-3 0 0,-1 0-1 0 0,1 0 1 0 0,0 1-1 0 0,0-1 1 0 0,0 0-1 0 0,0 1 1 0 0,-1 0-1 0 0,1-1 1 0 0,0 1-1 0 0,0 0 1 0 0,0 0-1 0 0,1 0 1 0 0,-1 0-1 0 0,0 0 0 0 0,0 1 1 0 0,0-1-1 0 0,1 1 1 0 0,-1-1-1 0 0,1 1 1 0 0,-1-1-1 0 0,1 1 1 0 0,-2 3-1 0 0,-6 5 5 0 0,5-4-7 0 0,1 0 0 0 0,0 0 0 0 0,0 0 0 0 0,0 1 0 0 0,1-1 0 0 0,0 1 0 0 0,0-1 0 0 0,1 1 0 0 0,0 0 0 0 0,-1 11 0 0 0,2-12 0 0 0,0 0 0 0 0,0-1 0 0 0,1 1 0 0 0,-1 0 0 0 0,1 0 0 0 0,2 5 0 0 0,0 0 0 0 0,2-4-12 0 0,24 20-48 0 0,-15-19 79 0 0,-9-5-2 0 0,-1-1-1 0 0,1 1 0 0 0,0-1 1 0 0,0 0-1 0 0,6 2 1 0 0,8 2 35 0 0,-13-4-22 0 0,0 0 1 0 0,0 0-1 0 0,1-1 0 0 0,-1 0 1 0 0,0 0-1 0 0,1 0 1 0 0,-1-1-1 0 0,1 0 1 0 0,-1 0-1 0 0,13-2 0 0 0,-12 2-22 0 0,-6 0-6 0 0,0 0 1 0 0,0 0-1 0 0,0-1 0 0 0,1 1 0 0 0,-1 0 0 0 0,0 0 0 0 0,0-1 0 0 0,0 1 1 0 0,0 0-1 0 0,0-1 0 0 0,0 1 0 0 0,0-1 0 0 0,0 0 0 0 0,0 1 1 0 0,0-1-1 0 0,0 0 0 0 0,0 0 0 0 0,0 1 0 0 0,0-1 0 0 0,0 0 1 0 0,-1 0-1 0 0,1 0 0 0 0,0 0 0 0 0,-1 0 0 0 0,2-2 0 0 0,-1 2 0 0 0,0-1 0 0 0,0 1 0 0 0,0 0 0 0 0,0-1 0 0 0,0 1-1 0 0,-1-1 1 0 0,1 0 0 0 0,0 1 0 0 0,-1-1 0 0 0,1 0 0 0 0,-1 1-1 0 0,1-1 1 0 0,-1 0 0 0 0,0 0 0 0 0,0-2 0 0 0,-1-2 9 0 0,0 0 0 0 0,-1 0 0 0 0,0 1 0 0 0,0-1 0 0 0,0 0 0 0 0,-5-7 0 0 0,-2-4 59 0 0,7 11-68 0 0,0 1 0 0 0,-1 0 1 0 0,1 0-1 0 0,-1 0 1 0 0,-1 0-1 0 0,1 0 0 0 0,-1 1 1 0 0,0-1-1 0 0,0 1 1 0 0,-5-5-1 0 0,-2 5 57 0 0,-8 3 97 0 0,13 20-48 0 0,5-11-78 0 0,1 1 0 0 0,-1-1 0 0 0,2 1 0 0 0,-1 0 0 0 0,1-1 0 0 0,0 1 0 0 0,1-1 1 0 0,0 1-1 0 0,0-1 0 0 0,1 0 0 0 0,5 12 0 0 0,17 20-237 0 0,-13-28 207 0 0,0-7 0 0 0,-7-3 0 0 0,-4-2 0 0 0,1 1 0 0 0,-1-1 0 0 0,1 0 0 0 0,0 0 0 0 0,-1 0 0 0 0,1 0 0 0 0,-1 0 0 0 0,1 0 0 0 0,0 0 0 0 0,-1 0 0 0 0,1-1 0 0 0,-1 1 0 0 0,1 0 0 0 0,1-2 0 0 0,-1 3-1 0 0,4-2 0 0 0,8-19 15 0 0,-13 17-9 0 0,0 0 1 0 0,0 0-1 0 0,0 0 0 0 0,-1 0 0 0 0,1 0 0 0 0,-1 0 0 0 0,0 0 1 0 0,0 0-1 0 0,0 0 0 0 0,0 0 0 0 0,-1 0 0 0 0,1 0 0 0 0,-1 0 1 0 0,0 0-1 0 0,0 0 0 0 0,0 0 0 0 0,0 0 0 0 0,0 0 0 0 0,-3-3 0 0 0,-6-24 24 0 0,8 22 0 0 0,0 0-1 0 0,0 0 0 0 0,-1 1 1 0 0,0-1-1 0 0,-1 1 0 0 0,1 0 1 0 0,-8-11-1 0 0,4 10 31 0 0,-3 8-49 0 0,8 1-10 0 0,1 0 0 0 0,0 1 0 0 0,-1-1 0 0 0,1 0 0 0 0,0 1 0 0 0,0-1 0 0 0,0 1 0 0 0,0-1 0 0 0,0 1 0 0 0,0-1 0 0 0,1 1 0 0 0,-1 0 0 0 0,0-1 0 0 0,1 1 0 0 0,-1 0 0 0 0,1-1 0 0 0,0 1 0 0 0,-1 0 0 0 0,1 0 0 0 0,0 2 0 0 0,2 38 0 0 0,-2-38 0 0 0,0-1 1 0 0,1-1-1 0 0,-1 0 0 0 0,0 1 1 0 0,1-1-1 0 0,-1 0 0 0 0,0 1 1 0 0,-1-1-1 0 0,1 1 0 0 0,0-1 1 0 0,-2 4-1 0 0,7 11-14 0 0,-3-11 10 0 0,0-4 4 0 0,-1 1 1 0 0,0-1 0 0 0,1 0 0 0 0,-1 0 0 0 0,1 0 0 0 0,0 0-1 0 0,0-1 1 0 0,-1 1 0 0 0,6 3 0 0 0,-3-2 40 0 0,6 5 134 0 0,0-2-161 0 0,6-5-14 0 0,-11-1-12 0 0,-4 1 9 0 0,0-1 0 0 0,0 0 0 0 0,0 0 0 0 0,0 0 0 0 0,0 0 0 0 0,0-1 1 0 0,0 1-1 0 0,0 0 0 0 0,1 0 0 0 0,-1 0 0 0 0,-1-1 0 0 0,1 1 0 0 0,0-1 0 0 0,0 1 0 0 0,1-1 0 0 0,1-2 17 0 0,0 0-1 0 0,-1 1 1 0 0,1-1-1 0 0,-1 0 1 0 0,0-1 0 0 0,0 1-1 0 0,2-5 1 0 0,-3 4-31 0 0,0 1-1 0 0,0-1 1 0 0,0 1 0 0 0,-1-1 0 0 0,1 0 0 0 0,-1 1 0 0 0,0-1 0 0 0,0 0-1 0 0,-1 0 1 0 0,1 1 0 0 0,-1-1 0 0 0,0 1 0 0 0,-2-8 0 0 0,-2-22-1389 0 0,5 17-730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9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23 4144 0 0,'-4'-2'58'0'0,"3"1"-40"0"0,0 1 1 0 0,1 0-1 0 0,-1-1 0 0 0,0 1 1 0 0,0-1-1 0 0,1 1 1 0 0,-1-1-1 0 0,0 1 0 0 0,1-1 1 0 0,-1 0-1 0 0,-5-14 6344 0 0,1 30-5254 0 0,2 0-773 0 0,1-1-1 0 0,1 0 1 0 0,0 1-1 0 0,1-1 1 0 0,0 1-1 0 0,1-1 0 0 0,1 0 1 0 0,0 1-1 0 0,1-1 1 0 0,1 0-1 0 0,0 0 1 0 0,10 20-1 0 0,2 5 174 0 0,-14-31-418 0 0,0-1-1 0 0,1 0 1 0 0,1 0 0 0 0,-1 0-1 0 0,1-1 1 0 0,0 1 0 0 0,7 8-1 0 0,3 9 139 0 0,0-1 51 0 0,-13-22-263 0 0,0 0 0 0 0,0 0 0 0 0,-1-1 1 0 0,1 1-1 0 0,0-1 0 0 0,0 1 0 0 0,1-1 0 0 0,-1 1 0 0 0,0-1 1 0 0,0 0-1 0 0,0 0 0 0 0,0 1 0 0 0,0-1 0 0 0,0 0 1 0 0,0 0-1 0 0,0 0 0 0 0,0 0 0 0 0,1 0 0 0 0,-1 0 0 0 0,0 0 1 0 0,0-1-1 0 0,0 1 0 0 0,2-1 0 0 0,-1 1 0 0 0,-1-1-1 0 0,1 1 0 0 0,0-1 1 0 0,0 1-1 0 0,-1 0 1 0 0,1 0-1 0 0,0 0 1 0 0,0 0-1 0 0,0 0 0 0 0,-1 1 1 0 0,1-1-1 0 0,0 0 1 0 0,0 1-1 0 0,-1 0 1 0 0,1-1-1 0 0,0 1 0 0 0,-1 0 1 0 0,1 0-1 0 0,0-1 1 0 0,-1 1-1 0 0,3 3 1 0 0,0-2 6 0 0,0 1 0 0 0,1-1 0 0 0,-1 1 0 0 0,1-1 0 0 0,-1 0 1 0 0,8 1-1 0 0,10-2 59 0 0,-21-2-73 0 0,1 0 1 0 0,-1 0-1 0 0,0 0 1 0 0,1 0-1 0 0,-1 0 1 0 0,0 0-1 0 0,1 0 0 0 0,-1-1 1 0 0,0 1-1 0 0,0-1 1 0 0,0 1-1 0 0,0 0 0 0 0,0-1 1 0 0,0-2-1 0 0,1 2-5 0 0,3-12 8 0 0,-5-3 48 0 0,-4-19 44 0 0,3 27-91 0 0,0 1 0 0 0,0 0 0 0 0,0 0 0 0 0,-1 0 0 0 0,0 0 0 0 0,-1 0-1 0 0,-6-13 1 0 0,3 9 15 0 0,3 5-15 0 0,-1 1-1 0 0,1-1 1 0 0,-1 1 0 0 0,0 0 0 0 0,-1 0-1 0 0,0 0 1 0 0,0 1 0 0 0,-11-10-1 0 0,-1-4 102 0 0,16 17-88 0 0,0 0 0 0 0,0 1 0 0 0,-1-1 1 0 0,1 0-1 0 0,-1 0 0 0 0,0 1 0 0 0,0-1 0 0 0,1 0 1 0 0,-1 1-1 0 0,0 0 0 0 0,0 0 0 0 0,-3-2 0 0 0,-13-4 129 0 0,16 5-136 0 0,-1 1 0 0 0,1-1-1 0 0,-1 1 1 0 0,0 0 0 0 0,1 0-1 0 0,-1 0 1 0 0,0 1 0 0 0,0-1-1 0 0,0 0 1 0 0,0 1 0 0 0,0 0-1 0 0,1 0 1 0 0,-1 0 0 0 0,0 0-1 0 0,0 0 1 0 0,0 1-1 0 0,0-1 1 0 0,0 1 0 0 0,0 0-1 0 0,1 0 1 0 0,-1 0 0 0 0,-3 1-1 0 0,-18 6 144 0 0,21-8-131 0 0,0 1 0 0 0,0 0 1 0 0,0 0-1 0 0,0 0 0 0 0,0 0 0 0 0,0 1 0 0 0,1-1 0 0 0,-6 4 0 0 0,3 0 6 0 0,0 0-1 0 0,0 0 1 0 0,1 1-1 0 0,0 0 1 0 0,0 0-1 0 0,0 0 1 0 0,0 0-1 0 0,1 1 1 0 0,0-1-1 0 0,1 1 1 0 0,0 0-1 0 0,0 0 1 0 0,0 0-1 0 0,0 0 1 0 0,0 10-1 0 0,1-3-6 0 0,1 1-1 0 0,0-1 1 0 0,0 0-1 0 0,4 20 1 0 0,0-7 31 0 0,-4-24-52 0 0,0 0 0 0 0,1 0 1 0 0,-1 0-1 0 0,1-1 0 0 0,0 1 0 0 0,0 0 1 0 0,0 0-1 0 0,0-1 0 0 0,0 1 0 0 0,1 0 1 0 0,-1-1-1 0 0,1 0 0 0 0,0 1 0 0 0,-1-1 1 0 0,1 0-1 0 0,0 0 0 0 0,0 0 0 0 0,1 0 1 0 0,-1 0-1 0 0,0 0 0 0 0,5 2 0 0 0,46 28 320 0 0,-36-23-260 0 0,-15-8-66 0 0,0 1 0 0 0,1-1 0 0 0,0 0 0 0 0,-1 0 0 0 0,1 0 0 0 0,-1 0 0 0 0,1 0 0 0 0,0 0 1 0 0,0-1-1 0 0,0 1 0 0 0,-1-1 0 0 0,1 0 0 0 0,0 0 0 0 0,3 0 0 0 0,10 0 42 0 0,-15 1-47 0 0,1-1 0 0 0,-1 0-1 0 0,1 0 1 0 0,0 0 0 0 0,-1 0 0 0 0,1 0 0 0 0,-1 0 0 0 0,1 0-1 0 0,0 0 1 0 0,-1-1 0 0 0,1 1 0 0 0,-1-1 0 0 0,1 1 0 0 0,-1-1-1 0 0,4-1 1 0 0,-1-4-7 0 0,-3 5 5 0 0,0 0 0 0 0,-1 0 1 0 0,1 0-1 0 0,0 0 1 0 0,0 1-1 0 0,-1-1 0 0 0,1 0 1 0 0,0 0-1 0 0,0 0 0 0 0,0 1 1 0 0,0-1-1 0 0,0 0 0 0 0,0 1 1 0 0,0-1-1 0 0,0 1 1 0 0,0-1-1 0 0,1 1 0 0 0,1-1 1 0 0,2 3-10 0 0,6-1 9 0 0,-10-2 6 0 0,1 0 1 0 0,0 0-1 0 0,-1 0 0 0 0,1 0 1 0 0,0-1-1 0 0,-1 1 0 0 0,0 0 1 0 0,1-1-1 0 0,-1 1 0 0 0,2-2 1 0 0,-3 2 1 0 0,0 1 1 0 0,1-1-1 0 0,-1 0 1 0 0,0 1 0 0 0,1-1-1 0 0,-1 1 1 0 0,0-1 0 0 0,0 1-1 0 0,1-1 1 0 0,-1 0-1 0 0,0 1 1 0 0,0-1 0 0 0,0 1-1 0 0,0-1 1 0 0,0 0 0 0 0,0 1-1 0 0,0-1 1 0 0,0-1-1 0 0,0-3 6 0 0,1 0 4 0 0,0 0-1 0 0,-1 0 1 0 0,1 0 0 0 0,-1 0 0 0 0,0 0-1 0 0,0 0 1 0 0,-1 0 0 0 0,0 0 0 0 0,1 0-1 0 0,-2 0 1 0 0,1 0 0 0 0,0 1 0 0 0,-1-1-1 0 0,0 0 1 0 0,0 1 0 0 0,-1-1 0 0 0,-4-6-1 0 0,-5-13-1 0 0,10 20-5 0 0,0 0-1 0 0,0-1 1 0 0,0 1-1 0 0,0 0 1 0 0,-1 1-1 0 0,0-1 1 0 0,1 0-1 0 0,-1 1 1 0 0,-1-1-1 0 0,1 1 1 0 0,0 0-1 0 0,-1 0 1 0 0,0 1-1 0 0,-6-5 1 0 0,-13-7 55 0 0,18 11-49 0 0,0 0 0 0 0,0 0 1 0 0,0 0-1 0 0,0 1 0 0 0,-1-1 0 0 0,1 1 0 0 0,-8-1 0 0 0,12 2-8 0 0,0 1 1 0 0,0 0-1 0 0,-1-1 0 0 0,1 1 0 0 0,0 0 0 0 0,-1 0 1 0 0,1 0-1 0 0,0 0 0 0 0,0 0 0 0 0,-1 0 0 0 0,1 0 0 0 0,0 1 1 0 0,-1-1-1 0 0,1 0 0 0 0,0 1 0 0 0,0-1 0 0 0,0 1 0 0 0,-1-1 1 0 0,1 1-1 0 0,0 0 0 0 0,0 0 0 0 0,0-1 0 0 0,0 1 1 0 0,0 0-1 0 0,0 0 0 0 0,0 0 0 0 0,0 0 0 0 0,1 0 0 0 0,-1 0 1 0 0,0 0-1 0 0,0 0 0 0 0,1 0 0 0 0,-1 0 0 0 0,1 1 0 0 0,-1-1 1 0 0,0 3-1 0 0,-1 1 19 0 0,-1-1-14 0 0,2-1-12 0 0,-4 21 83 0 0,2-9 7 0 0,8 2-28 0 0,8 17-35 0 0,-12-28-20 0 0,2 1-1 0 0,-1-1 1 0 0,1 0 0 0 0,0 0 0 0 0,0 0 0 0 0,1-1 0 0 0,0 1 0 0 0,0-1 0 0 0,0 0 0 0 0,0 0 0 0 0,1 0-1 0 0,8 6 1 0 0,-2 0-4 0 0,-3-1 0 0 0,-7-10 0 0 0,-1 1 0 0 0,1-1 0 0 0,-1 0 0 0 0,0 0 0 0 0,1 0 0 0 0,-1 0 0 0 0,1 1 0 0 0,-1-1 0 0 0,1 0 0 0 0,-1 0 0 0 0,1 0 0 0 0,-1 0 0 0 0,1 0 0 0 0,-1 0 0 0 0,1 0 0 0 0,-1 0 0 0 0,1 0 0 0 0,-1 0 0 0 0,0-1 0 0 0,1 1 0 0 0,0 0 0 0 0,1-1 3 0 0,-1 0 0 0 0,1 0 0 0 0,0-1-1 0 0,-1 1 1 0 0,1 0 0 0 0,-1 0 0 0 0,0-1-1 0 0,1 1 1 0 0,-1-1 0 0 0,0 0 0 0 0,0 1 0 0 0,0-1-1 0 0,0 0 1 0 0,0 1 0 0 0,0-1 0 0 0,0-2-1 0 0,7-11 50 0 0,-13 3 89 0 0,-1-24-74 0 0,-7-18-70 0 0,9 33 3 0 0,4 18 0 0 0,0 0 0 0 0,0 1 0 0 0,-1-1 0 0 0,1 1 0 0 0,-1-1 0 0 0,0 1 0 0 0,0-1 0 0 0,0 1 0 0 0,-1-3 0 0 0,1 3 0 0 0,1 1 0 0 0,-1 0 0 0 0,1-1 0 0 0,-1 1 0 0 0,0 0 0 0 0,0 0 0 0 0,0-1 0 0 0,0 1 0 0 0,0 0 0 0 0,0 0 0 0 0,0 0 0 0 0,0 0 0 0 0,0 0 0 0 0,0 0 0 0 0,0 1 0 0 0,-1-1 0 0 0,-1-1 0 0 0,-2 0 0 0 0,5 2 0 0 0,0 0 0 0 0,0 0 0 0 0,0 0 0 0 0,0 0 0 0 0,0 0 0 0 0,-1 0 0 0 0,1 0 0 0 0,0 0 0 0 0,0 0 0 0 0,0 0 0 0 0,0 0 0 0 0,0 0 0 0 0,-1 0 0 0 0,1 0 0 0 0,0 0 0 0 0,0 0 0 0 0,0 0 0 0 0,0 0 0 0 0,0 0 0 0 0,-1 0 0 0 0,1 1 0 0 0,0-1 0 0 0,0 0 0 0 0,0 0 0 0 0,0 0 0 0 0,0 0-1 0 0,0 0 1 0 0,0 0 0 0 0,-1 0 0 0 0,1 0 0 0 0,0 0 0 0 0,0 1 0 0 0,0-1 0 0 0,0 0 0 0 0,0 0 0 0 0,0 0 0 0 0,0 0 0 0 0,0 0 0 0 0,0 1 0 0 0,0-1 0 0 0,0 0 0 0 0,0 0 0 0 0,0 0 0 0 0,0 0 0 0 0,0 0 0 0 0,0 1 0 0 0,0-1 0 0 0,0 0 0 0 0,0 0 0 0 0,0 0 0 0 0,0 0 0 0 0,0 0 0 0 0,0 1 0 0 0,0-1 0 0 0,0 0 0 0 0,0 0 0 0 0,0 0 0 0 0,0 0 0 0 0,0 0 0 0 0,0 0-1 0 0,0 1 1 0 0,3 11-12 0 0,-2-11 6 0 0,2 11-75 0 0,-1-3-336 0 0,1 1 0 0 0,0-1-1 0 0,0 0 1 0 0,8 15-1 0 0,-1-11-1338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35.0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509 0 1840 0 0,'0'0'5530'0'0,"-2"21"-3872"0"0,-2-13-1420 0 0,-2 0 0 0 0,1-1 0 0 0,-1 1 0 0 0,-11 10 0 0 0,-13 17 74 0 0,25-28-291 0 0,0-1-1 0 0,0 1 0 0 0,-1-1 1 0 0,-10 7-1 0 0,-13 15 33 0 0,25-23-52 0 0,-164 212 81 0 0,128-158-83 0 0,5-8 4 0 0,2 1 1 0 0,-25 57 0 0 0,33-47 60 0 0,23-59-61 0 0,1 0-1 0 0,0 0 1 0 0,-1 1-1 0 0,1-1 1 0 0,0 0-1 0 0,1 0 1 0 0,-1 1-1 0 0,1-1 1 0 0,-1 1-1 0 0,1-1 1 0 0,0 0-1 0 0,0 1 1 0 0,1-1-1 0 0,0 6 1 0 0,0-3 4 0 0,1-1 1 0 0,0 1 0 0 0,0-1-1 0 0,1 1 1 0 0,0-1 0 0 0,0 0-1 0 0,6 10 1 0 0,-1-6 2 0 0,0 0 1 0 0,0-1-1 0 0,1 1 0 0 0,0-1 1 0 0,1-1-1 0 0,-1 0 0 0 0,21 11 1 0 0,-6-6 1 0 0,77 41 112 0 0,-97-51-118 0 0,-1 1 0 0 0,1-1 0 0 0,-1 1-1 0 0,1-1 1 0 0,-1 1 0 0 0,0 0 0 0 0,0 0 0 0 0,0 0 0 0 0,-1 1 0 0 0,1-1 0 0 0,-1 1 0 0 0,0-1 0 0 0,3 7 0 0 0,-3-4 9 0 0,-1-1-1 0 0,0 1 1 0 0,0 0-1 0 0,0-1 1 0 0,-1 1 0 0 0,0 0-1 0 0,0 0 1 0 0,0 0-1 0 0,-2 6 1 0 0,1-4 17 0 0,-1-1 0 0 0,0 1 0 0 0,-5 12 1 0 0,-2 4-21 0 0,5-14-3 0 0,0-1 0 0 0,-1 0-1 0 0,0 0 1 0 0,-8 11 0 0 0,-6 10 1 0 0,-1 8 9 0 0,-16 29 26 0 0,27-54-45 0 0,-7 12 0 0 0,-20 39 0 0 0,32-54 0 0 0,0-1 0 0 0,0 1 0 0 0,2 0 0 0 0,-1 0 0 0 0,1 0 0 0 0,0 1 0 0 0,1-1 0 0 0,0 11 0 0 0,1-12 0 0 0,0-6 0 0 0,0 0 0 0 0,0 0 0 0 0,0-1 0 0 0,0 1 0 0 0,0 0 0 0 0,1 0 0 0 0,0-1 0 0 0,-1 1 0 0 0,1 0 0 0 0,0-1 0 0 0,0 1 0 0 0,0-1 0 0 0,1 1 0 0 0,-1-1 0 0 0,1 0 0 0 0,-1 1 0 0 0,1-1 0 0 0,0 0 0 0 0,0 0 0 0 0,0 0 0 0 0,2 2 0 0 0,8 11 0 0 0,17 26 0 0 0,-20-28 0 0 0,6 13 0 0 0,-12-20 0 0 0,0 0 0 0 0,0-1 0 0 0,0 0 0 0 0,1 0 0 0 0,8 9 0 0 0,15 23 0 0 0,-20-29 0 0 0,1 0 0 0 0,-2 1 0 0 0,0 0 0 0 0,0 1 0 0 0,0-1 0 0 0,7 21 0 0 0,-10-19 3 0 0,-1 0 1 0 0,0 1-1 0 0,-1-1 1 0 0,0 1-1 0 0,-1-1 1 0 0,0 1 0 0 0,-1-1-1 0 0,0 1 1 0 0,-1-1-1 0 0,0 1 1 0 0,-1-1-1 0 0,0 0 1 0 0,-1 0-1 0 0,0 0 1 0 0,-1-1 0 0 0,0 0-1 0 0,-10 16 1 0 0,12-21-4 0 0,0 1 0 0 0,0 0 0 0 0,1-1 0 0 0,0 1 0 0 0,-2 7 0 0 0,-9 23 0 0 0,-1-7 0 0 0,2 0 0 0 0,0 1 0 0 0,2 0 0 0 0,-11 54 0 0 0,21-81 0 0 0,-1 0 0 0 0,0 1 0 0 0,1-1 0 0 0,0 0 0 0 0,0 1 0 0 0,0-1 0 0 0,0 0 0 0 0,0 1 0 0 0,1-1 0 0 0,-1 0 0 0 0,1 0 0 0 0,0 1 0 0 0,0-1 0 0 0,0 0 0 0 0,1 0 0 0 0,-1 0 0 0 0,1 0 0 0 0,-1 0 0 0 0,1-1 0 0 0,0 1 0 0 0,4 4 0 0 0,-1-5 0 0 0,-4-2 0 0 0,0 1 0 0 0,0-1 0 0 0,0 0 0 0 0,0 1 0 0 0,0-1 0 0 0,0 1 0 0 0,0-1 0 0 0,0 1 0 0 0,0-1 0 0 0,0 1 0 0 0,0 0 0 0 0,0-1 0 0 0,-1 1 0 0 0,1 0 0 0 0,0 0 0 0 0,0 0 0 0 0,-1 0 0 0 0,1 0 0 0 0,0 1 0 0 0,33 28 0 0 0,-27-25 0 0 0,-1 0 0 0 0,0 0 0 0 0,0 0 0 0 0,0 1 0 0 0,-1 0 0 0 0,0 0 0 0 0,8 14 0 0 0,2 4 0 0 0,-10-16 0 0 0,0 1 0 0 0,0-1 0 0 0,3 11 0 0 0,32 70 0 0 0,-37-72 0 0 0,4 7 0 0 0,-1-9 0 0 0,-1 0 0 0 0,0 1 0 0 0,3 23 0 0 0,-3-16 0 0 0,25 71 0 0 0,-19-61 0 0 0,9 36 0 0 0,-18-60 0 0 0,1 0 0 0 0,0 0 0 0 0,5 9 0 0 0,8 23 0 0 0,0-6 0 0 0,-13-31 0 0 0,0 1 0 0 0,-1-1 0 0 0,0 1 0 0 0,0 0 0 0 0,0 0 0 0 0,-1 0 0 0 0,2 5 0 0 0,13 27 0 0 0,-8-12 0 0 0,-7-23 0 0 0,1 1 0 0 0,-1-1 0 0 0,0 1 0 0 0,-1 0 0 0 0,1-1 0 0 0,0 1 0 0 0,-1 0 0 0 0,1-1 0 0 0,-1 4 0 0 0,0 16 11 0 0,0-1 0 0 0,-2 0 0 0 0,0 1 0 0 0,-1-1 0 0 0,-8 25 0 0 0,-14 55 239 0 0,12-53 174 0 0,-7 55 1 0 0,17-86-278 0 0,1-1-22 0 0,1-1 1 0 0,1 1 0 0 0,1 18-1 0 0,1 7 13 0 0,1 33-169 0 0,-1-56-90 0 0,7-1-7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39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8288 0 0,'0'0'6152'0'0,"6"-13"-5672"0"0,-6 4-32 0 0,0-9 0 0 0,0 5-368 0 0,0-1-80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51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10136 0 0,'0'0'490'0'0,"0"-2"-211"0"0,0-7 2 0 0,3 6-21 0 0,1 2-214 0 0,-1 1 1 0 0,0 0-1 0 0,1 0 0 0 0,-1 0 0 0 0,1 1 0 0 0,-1-1 1 0 0,0 1-1 0 0,1 0 0 0 0,4 1 0 0 0,-4 0 5 0 0,0-1 0 0 0,1 0-1 0 0,-1 0 1 0 0,1 0 0 0 0,0-1 0 0 0,-1 0 0 0 0,8 0-1 0 0,-2 0 12 0 0,1-1 0 0 0,0 2 0 0 0,11 1 0 0 0,16 0 180 0 0,31 1 239 0 0,-42 0-429 0 0,51-4-1 0 0,-48 1-28 0 0,-24 0-33 0 0,-1 0 1 0 0,1 0-1 0 0,-1 0 0 0 0,1-1 0 0 0,-1 1 0 0 0,0-1 0 0 0,1-1 1 0 0,-1 1-1 0 0,7-4 0 0 0,6-3-3162 0 0,0 3-1177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51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0 358 10424 0 0,'0'0'941'0'0,"0"-20"232"0"0,0-3-573 0 0,1 1 0 0 0,1 0-1 0 0,8-38 1 0 0,27-55-464 0 0,-11 40-277 0 0,-17 54 9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7:11.66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3005 259 7136 0 0,'0'0'806'0'0,"8"-12"353"0"0,-6 8-1034 0 0,-1 1 128 0 0,0 0 0 0 0,0 0 1 0 0,-1 0-1 0 0,1-1 1 0 0,-1 1-1 0 0,0 0 0 0 0,0 0 1 0 0,0 0-1 0 0,-1-6 1 0 0,1 7-141 0 0,0 0 0 0 0,-1 0 0 0 0,1 1 0 0 0,-1-1 1 0 0,1 0-1 0 0,-1 0 0 0 0,0 1 0 0 0,0-1 0 0 0,0 0 1 0 0,0 1-1 0 0,0-1 0 0 0,0 1 0 0 0,0 0 1 0 0,0-1-1 0 0,-3-1 0 0 0,-24-20 769 0 0,22 19-607 0 0,-1 0-76 0 0,0 0 0 0 0,-1 1 1 0 0,1 0-1 0 0,-1 1 1 0 0,1-1-1 0 0,-11 0 1 0 0,-16-7 355 0 0,17 4-342 0 0,0 0 0 0 0,0 1-1 0 0,-1 0 1 0 0,1 2-1 0 0,-1 0 1 0 0,-22-1-1 0 0,-21 3 300 0 0,-30 6 154 0 0,65-2-487 0 0,-1-2 0 0 0,-40-3 0 0 0,12 1 64 0 0,-136-8 122 0 0,168 7-303 0 0,-1 0 1 0 0,-32-8-1 0 0,-13-2 66 0 0,-11-4 4 0 0,9 1-38 0 0,48 9-54 0 0,19 4-27 0 0,0 1 0 0 0,0 0 0 0 0,0 0 0 0 0,0 1 0 0 0,-8-2 0 0 0,-20-7 8 0 0,7 9 31 0 0,8-1-90 0 0,0 1 0 0 0,-1 1 0 0 0,1 1 0 0 0,-22 4-1 0 0,28-4 39 0 0,0-1 0 0 0,0 0 0 0 0,0 0 0 0 0,1-1 0 0 0,-1 0 0 0 0,0-1 0 0 0,0-1 0 0 0,0 1 0 0 0,-15-6 0 0 0,14 5 65 0 0,0 0-1 0 0,1 1 0 0 0,-1 1 0 0 0,0 0 1 0 0,-14 2-1 0 0,-12-1-22 0 0,30 0-30 0 0,1-1 0 0 0,-1 1 0 0 0,1 1 0 0 0,-10 2 0 0 0,10-2-12 0 0,-1-1 0 0 0,0 0 0 0 0,0 0 0 0 0,0-1-1 0 0,0 0 1 0 0,-12-2 0 0 0,-11 0 12 0 0,-101 2 361 0 0,106-4-273 0 0,23 3-118 0 0,1 0 0 0 0,-1 0 0 0 0,0 1 0 0 0,1-1-1 0 0,-1 1 1 0 0,0 0 0 0 0,1 0 0 0 0,-1 0-1 0 0,0 0 1 0 0,0 0 0 0 0,-2 1 0 0 0,-8 2-7 0 0,1-1 1 0 0,-1-1 0 0 0,-22 0-1 0 0,10 1 101 0 0,-37 5 0 0 0,38-3 16 0 0,-39 1 0 0 0,38-6-53 0 0,20 0-34 0 0,-1 1 0 0 0,1 0 0 0 0,-1 0 0 0 0,-8 2 0 0 0,-29 6-19 0 0,34-6 12 0 0,1-1 0 0 0,-1 1 0 0 0,0-1 1 0 0,1-1-1 0 0,-15 0 0 0 0,12 0 3 0 0,-159 4-1 0 0,79-13 171 0 0,-24 9-238 0 0,107 1 67 0 0,1 0 0 0 0,-1 0 0 0 0,0 1 0 0 0,-14 5 0 0 0,-3 0 0 0 0,21-6 0 0 0,-1 1 0 0 0,1 0-1 0 0,0 0 1 0 0,0 0 0 0 0,0 0 0 0 0,-3 4-1 0 0,-12 5 14 0 0,12-7-269 0 0,-1 0-1 0 0,1 0 1 0 0,-1-1 0 0 0,0 0 0 0 0,0-1-1 0 0,0 0 1 0 0,0 0 0 0 0,0-1-1 0 0,0 0 1 0 0,-1 0 0 0 0,1-1 0 0 0,0 0-1 0 0,-14-1 1 0 0,-2-7-1055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2:42.870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2495 103 20295 0 0,'-105'0'0'0'0,"74"2"0"0"0,-40-5 0 0 0,10 1 0 0 0,46 1 0 0 0,1-1 0 0 0,-18-3 0 0 0,-10-2 0 0 0,-103-14 0 0 0,15 0 0 0 0,99 15 0 0 0,23 4 3 0 0,-1 0-1 0 0,1 1 1 0 0,-14-1 0 0 0,-92-7 114 0 0,-1 0 1 0 0,31 0-108 0 0,47 8-10 0 0,23 0 0 0 0,0 1 0 0 0,-18 2 0 0 0,-29-1 0 0 0,50-2 0 0 0,1 0 0 0 0,0 1 0 0 0,0 1 0 0 0,0 0 0 0 0,0 0 0 0 0,0 1 0 0 0,-10 3 0 0 0,9-2 4 0 0,0-1-1 0 0,0 0 0 0 0,0 0 1 0 0,0-1-1 0 0,-21-1 0 0 0,20 0 4 0 0,0 1 0 0 0,0-1-1 0 0,-1 2 1 0 0,-19 4 0 0 0,18-3 21 0 0,0 0 1 0 0,-1-1 0 0 0,0-1-1 0 0,-28 0 1 0 0,-20 1 30 0 0,12-1-59 0 0,37-1 0 0 0,-1 0 0 0 0,-26 4 0 0 0,-32 13 0 0 0,53-15 69 0 0,-9 4 145 0 0,25-4-184 0 0,2-1-7 0 0,-1 0-1 0 0,1 1 0 0 0,-1-1 1 0 0,0 0-1 0 0,1-1 0 0 0,-1 1 1 0 0,0 0-1 0 0,0-1 0 0 0,0 0 1 0 0,0 0-1 0 0,1 0 0 0 0,-1 0 1 0 0,0 0-1 0 0,-3-1 0 0 0,-1 1-22 0 0,1 0 0 0 0,-1 0 0 0 0,0 1 0 0 0,-9 1 0 0 0,-12 1 0 0 0,23-3-9 0 0,1 1 0 0 0,0 0-1 0 0,0 0 1 0 0,0 0 0 0 0,0 0-1 0 0,0 1 1 0 0,-6 2 0 0 0,-14 6 3 0 0,-3-2 19 0 0,15-4 11 0 0,0 0 0 0 0,0-1-1 0 0,-1 0 1 0 0,1-1 0 0 0,-21 0 0 0 0,-8 0 58 0 0,24-1-24 0 0,1 0 1 0 0,0-2 0 0 0,-25-2-1 0 0,34 2-33 0 0,0 1 0 0 0,0 0 0 0 0,0 0 0 0 0,0 1 1 0 0,0 0-1 0 0,0 0 0 0 0,1 1 0 0 0,-10 3 0 0 0,-2-7-99 0 0,10 0 85 0 0,-17 6 42 0 0,-12-4-132 0 0,33-1-128 0 0,-1 1 0 0 0,1 0 0 0 0,-1 0 0 0 0,1 0 0 0 0,-1 0 0 0 0,1 1-1 0 0,-6 1 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2:42.869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315 202 4144 0 0,'0'0'6980'0'0,"1"3"-6546"0"0,1 0-275 0 0,1 0 0 0 0,0 0 0 0 0,0 0 0 0 0,0-1 0 0 0,0 1 0 0 0,0-1-1 0 0,1 0 1 0 0,-1 0 0 0 0,1 0 0 0 0,6 3 0 0 0,8 4 327 0 0,-10-6-340 0 0,-1 0 0 0 0,1-1 0 0 0,0 0 1 0 0,1 0-1 0 0,-1-1 0 0 0,0 0 0 0 0,0 0 1 0 0,1-1-1 0 0,7-1 0 0 0,-14 1-152 0 0,14 1 233 0 0,-1-1 0 0 0,0 0 1 0 0,1-2-1 0 0,-1 0 0 0 0,0 0 0 0 0,0-1 1 0 0,28-11-1 0 0,-36 12-183 0 0,1-1 0 0 0,-1 1 1 0 0,0 0-1 0 0,1 0 0 0 0,-1 1 0 0 0,15-1 0 0 0,29-3-36 0 0,-40 4 48 0 0,0 0-1 0 0,0 1 0 0 0,0 0 0 0 0,0 1 0 0 0,0 1 0 0 0,0-1 0 0 0,0 2 0 0 0,16 5 0 0 0,1-1-35 0 0,-16-10 13 0 0,-3-1-22 0 0,11 0-31 0 0,6-1-86 0 0,34-12 0 0 0,-54 16 116 0 0,0 0 0 0 0,-1 0-1 0 0,1 0 1 0 0,10 1-1 0 0,6-1 31 0 0,-7-1-11 0 0,1 2 0 0 0,-1 0 0 0 0,1 1 0 0 0,19 3-1 0 0,32-4-28 0 0,-9 8-141 0 0,23 6 116 0 0,-52-11 135 0 0,-3-5-86 0 0,-7 4-12 0 0,-16-2-7 0 0,1 1 0 0 0,-1-1 0 0 0,0 0 0 0 0,1 0 0 0 0,-1 0 0 0 0,0 0 0 0 0,0 0 0 0 0,1-1 0 0 0,-1 1 0 0 0,4-2 0 0 0,-3 1 4 0 0,0 0 0 0 0,0 0 0 0 0,-1 0 0 0 0,1 1 0 0 0,0-1 0 0 0,0 1 0 0 0,0 0 0 0 0,0 1 0 0 0,0-1 0 0 0,4 1 0 0 0,22 2 87 0 0,-24-3-92 0 0,20 0-1 0 0,46 5 0 0 0,-26 11-141 0 0,-34-13 24 0 0,-7-1 83 0 0,0-1 1 0 0,0 0-1 0 0,1 0 1 0 0,-1 0-1 0 0,0 0 1 0 0,0-1 0 0 0,0 0-1 0 0,0 0 1 0 0,7-1-1 0 0,-4 0 121 0 0,-1 1 0 0 0,1 0 0 0 0,-1 1 1 0 0,1 0-1 0 0,-1 0 0 0 0,0 1 0 0 0,12 3 0 0 0,18 4-90 0 0,71 2 124 0 0,-61-8-124 0 0,-34-2 0 0 0,0-1 0 0 0,0 2 0 0 0,0 0 0 0 0,16 4 0 0 0,31 7 27 0 0,-47-11-18 0 0,0 0 1 0 0,0 1-1 0 0,20 8 0 0 0,-28-9-8 0 0,0-1 0 0 0,-1 0 0 0 0,1 0 0 0 0,0 0 0 0 0,0 0 0 0 0,0-1 0 0 0,0 0 0 0 0,9 0 0 0 0,-9-1-6 0 0,0 1-1 0 0,1 0 0 0 0,-1 0 1 0 0,0 1-1 0 0,0-1 1 0 0,0 1-1 0 0,5 2 0 0 0,-5-2-61 0 0,1 0 0 0 0,-1 0 0 0 0,1 0 0 0 0,0 0 0 0 0,-1-1 0 0 0,1 0-1 0 0,0 0 1 0 0,-1 0 0 0 0,1-1 0 0 0,0 0 0 0 0,-1 0 0 0 0,9-3 0 0 0,20-3 681 0 0,-29 6-553 0 0,0 1 1 0 0,0 0 0 0 0,0 0-1 0 0,0 1 1 0 0,5 1 0 0 0,26 0-38 0 0,-11-4 7 0 0,-1 1-1 0 0,27 2 0 0 0,37 0 3 0 0,-11 5-33 0 0,-57-3 0 0 0,-1-1 0 0 0,1-1 0 0 0,31-3 0 0 0,101-11 0 0 0,-132 8 0 0 0,-17 4 0 0 0,0 0 0 0 0,0 0 0 0 0,1 0 0 0 0,-1 1 0 0 0,0-1 0 0 0,0 1 0 0 0,0 0 0 0 0,0 0 0 0 0,1 0 0 0 0,-1 0 0 0 0,3 1 0 0 0,-3 0 0 0 0,-1 0 0 0 0,0 0 0 0 0,0-1 0 0 0,0 1 0 0 0,0-1 0 0 0,0 1 0 0 0,0-1 0 0 0,0 0 0 0 0,0 0 0 0 0,0 0 0 0 0,0 0 0 0 0,0 0 0 0 0,0-1 0 0 0,0 1 0 0 0,0 0 0 0 0,0-1 0 0 0,0 0 0 0 0,-1 1 0 0 0,4-2 0 0 0,66-17 0 0 0,-70 18 0 0 0,0 1 0 0 0,0-1 0 0 0,0 1 0 0 0,0-1 0 0 0,0 1 0 0 0,0-1 0 0 0,0 1 0 0 0,0 0 0 0 0,0-1 0 0 0,0 1 0 0 0,0 0 0 0 0,0 0 0 0 0,1 0 0 0 0,-1 0 0 0 0,0 0 0 0 0,0 0 0 0 0,0 0 0 0 0,0 0 0 0 0,0 1 0 0 0,0-1 0 0 0,0 0 0 0 0,0 1 0 0 0,2-1 0 0 0,1 2 0 0 0,-1-2 2 0 0,-1 1 0 0 0,1-2 0 0 0,-1 1-1 0 0,1 0 1 0 0,0 0 0 0 0,-1-1 0 0 0,1 0 0 0 0,-1 1-1 0 0,1-1 1 0 0,-1 0 0 0 0,5-3 0 0 0,0 1 6 0 0,1 0 0 0 0,0 0 0 0 0,12-2 0 0 0,-3-2 5 0 0,15-8-16 0 0,-11 4 71 0 0,-20 9-56 0 0,0 1-1 0 0,1 0 1 0 0,-1 0-1 0 0,1 0 1 0 0,-1 1 0 0 0,1-1-1 0 0,-1 0 1 0 0,1 0-1 0 0,0 1 1 0 0,-1-1-1 0 0,1 1 1 0 0,0 0 0 0 0,-1-1-1 0 0,4 1 1 0 0,-4 0-10 0 0,-1 0 0 0 0,1 0-1 0 0,-1 0 1 0 0,0 0 0 0 0,1 0 0 0 0,-1 0 0 0 0,1 0 0 0 0,-1 0 0 0 0,0-1 0 0 0,1 1-1 0 0,-1 0 1 0 0,1 0 0 0 0,-1 0 0 0 0,0 0 0 0 0,1-1 0 0 0,-1 1 0 0 0,0 0 0 0 0,1 0-1 0 0,-1-1 1 0 0,0 1 0 0 0,0 0 0 0 0,1-1 0 0 0,-1 1 0 0 0,0 0 0 0 0,0-1 0 0 0,1 1 0 0 0,-1 0-1 0 0,0-1 1 0 0,0 1 0 0 0,0-1 0 0 0,0 1 0 0 0,0 0 0 0 0,0-1 0 0 0,0 1 0 0 0,1-1-1 0 0,-1 1 1 0 0,0 0 0 0 0,0-1 0 0 0,0 1 0 0 0,-1-1 0 0 0,1 1 0 0 0,0 0 0 0 0,0-1 0 0 0,0 1-1 0 0,0-1 1 0 0,0 1 0 0 0,0 0 0 0 0,-1-1 0 0 0,1 1 0 0 0,0-1 0 0 0,0 1 0 0 0,0 0-1 0 0,-1-1 1 0 0,-13-19-3 0 0,5 17 37 0 0,0 0 0 0 0,0 0 0 0 0,0 1 1 0 0,-17-1-1 0 0,24 2-25 0 0,-56-7 247 0 0,56 8-250 0 0,0 0 0 0 0,0-1 0 0 0,1 1-1 0 0,-1 0 1 0 0,0 0 0 0 0,0 1 0 0 0,0-1-1 0 0,0 0 1 0 0,0 1 0 0 0,0-1 0 0 0,1 1-1 0 0,-3 0 1 0 0,2 0-4 0 0,1 0 0 0 0,-1-1 0 0 0,0 1 0 0 0,0-1 0 0 0,1 0 0 0 0,-1 1 0 0 0,0-1 0 0 0,0 0 0 0 0,0 0 0 0 0,1 0 0 0 0,-1 0-1 0 0,-3-1 1 0 0,3 1 1 0 0,0-1 0 0 0,-1 1 0 0 0,1 0 0 0 0,-1 0 0 0 0,1 0 0 0 0,-1 0 0 0 0,1 0 0 0 0,0 0 0 0 0,-1 1 0 0 0,1-1 0 0 0,0 1 0 0 0,-1 0 0 0 0,1 0 0 0 0,0 0 0 0 0,-3 1 0 0 0,3-1-1 0 0,0 0 0 0 0,-1 0-1 0 0,1 0 1 0 0,0 0-1 0 0,-1 0 1 0 0,1-1-1 0 0,0 1 1 0 0,-1-1-1 0 0,1 1 1 0 0,-1-1 0 0 0,1 0-1 0 0,-1 0 1 0 0,1 0-1 0 0,-1-1 1 0 0,1 1-1 0 0,-1 0 1 0 0,-2-2-1 0 0,-41-17 9 0 0,27 11-2 0 0,-1 0 1 0 0,0 1-1 0 0,0 1 1 0 0,-29-5-1 0 0,-43-4 38 0 0,57 7-13 0 0,0 3 0 0 0,-14 1-16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7:27.250"/>
    </inkml:context>
    <inkml:brush xml:id="br0">
      <inkml:brushProperty name="width" value="0.2" units="cm"/>
      <inkml:brushProperty name="height" value="0.4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18 189 6792 0 0,'-11'0'5176'0'0,"58"11"-2844"0"0,-40-11-2204 0 0,-3 0-37 0 0,0 1 0 0 0,0-1 0 0 0,0 0 0 0 0,0-1-1 0 0,0 1 1 0 0,0-1 0 0 0,-1 0 0 0 0,1 0 0 0 0,0 0-1 0 0,0 0 1 0 0,-1 0 0 0 0,5-3 0 0 0,14-7 495 0 0,-19 10-517 0 0,0 0-1 0 0,0 0 1 0 0,0 0 0 0 0,-1-1-1 0 0,1 0 1 0 0,0 1 0 0 0,-1-1-1 0 0,3-2 1 0 0,-3 2-17 0 0,1 0 1 0 0,-1 1-1 0 0,0-1 0 0 0,0 1 1 0 0,1 0-1 0 0,-1 0 0 0 0,6-1 1 0 0,8-6 149 0 0,-9 3-117 0 0,1 0-1 0 0,0 1 0 0 0,0 0 1 0 0,12-4-1 0 0,17-9 53 0 0,-25 12-102 0 0,1 0 0 0 0,1 1 0 0 0,-1 0 0 0 0,0 2 0 0 0,15-3 0 0 0,-27 5-33 0 0,26-3 26 0 0,-19 3 23 0 0,0-1-1 0 0,0 0 1 0 0,0-1 0 0 0,10-3-1 0 0,-14 4-2 0 0,-1 0-1 0 0,0 0 0 0 0,1 1 1 0 0,-1-1-1 0 0,1 1 1 0 0,-1-1-1 0 0,1 1 0 0 0,3 1 1 0 0,15-3 254 0 0,0-2-148 0 0,-17 0-184 0 0,-1 1 5 0 0,8-2-10 0 0,1 2 1 0 0,0-1-1 0 0,0 2 1 0 0,19-2-1 0 0,30-7 109 0 0,-57 10-74 0 0,0 1 0 0 0,0-1 0 0 0,0 1 0 0 0,0 0 0 0 0,0 0 0 0 0,0 0 0 0 0,8 2 0 0 0,-9-1 0 0 0,0-1 0 0 0,1 1 0 0 0,-1-1 0 0 0,1 0 0 0 0,-1 0 0 0 0,0 0 0 0 0,6-2 0 0 0,-4 1 9 0 0,-1 0-1 0 0,1 0 0 0 0,0 0 0 0 0,0 1 0 0 0,-1 0 0 0 0,1 0 0 0 0,6 1 1 0 0,31 1-11 0 0,57-7 130 0 0,11-4-256 0 0,-68 8 235 0 0,-25 0-97 0 0,1 1 0 0 0,-1 0 0 0 0,1 1-1 0 0,-1 1 1 0 0,26 6 0 0 0,-21-2 1 0 0,-19-5-11 0 0,0 0 0 0 0,0 0 0 0 0,0 0 0 0 0,0 0 0 0 0,0 1 0 0 0,4 2-1 0 0,53 25 12 0 0,-54-26-4 0 0,-1 0 1 0 0,1-1-1 0 0,-1 1 1 0 0,13 1-1 0 0,20 9 9 0 0,-31-9-3 0 0,1-1-1 0 0,-1 0 1 0 0,19 3-1 0 0,13 4 86 0 0,62 21 162 0 0,-57-21-260 0 0,-4-1 0 0 0,14 6-131 0 0,-36-11 47 0 0,-1 2-1 0 0,27 10 1 0 0,-40-14 84 0 0,-1 0 0 0 0,1-1 0 0 0,0 1 0 0 0,0-1 0 0 0,7 1 0 0 0,18 4 0 0 0,-14-1 0 0 0,0 0 0 0 0,0-2 0 0 0,23 2 0 0 0,32 8 0 0 0,2 0-34 0 0,-51-10 15 0 0,34 8 0 0 0,-13-2 35 0 0,-34-8-11 0 0,0 0 1 0 0,-1 1-1 0 0,1 0 0 0 0,0 1 1 0 0,-1 0-1 0 0,0 0 1 0 0,1 0-1 0 0,12 9 0 0 0,-2 1 4 0 0,1 0 0 0 0,0-2 0 0 0,1-1 0 0 0,0 0 0 0 0,0-2 0 0 0,1 0 0 0 0,30 6 0 0 0,-37-9-25 0 0,29 12-1 0 0,2 1 250 0 0,-44-17-225 0 0,-1-1 0 0 0,1 1-1 0 0,-1 0 1 0 0,1 0 0 0 0,-1-1-1 0 0,1 1 1 0 0,-1 0 0 0 0,0 0-1 0 0,1 1 1 0 0,-1-1-1 0 0,0 0 1 0 0,0 0 0 0 0,0 1-1 0 0,0-1 1 0 0,1 2 0 0 0,-1-2-15 0 0,0 1 1 0 0,-1-1 0 0 0,1 0 0 0 0,0 0-1 0 0,0 0 1 0 0,0 0 0 0 0,0 0 0 0 0,0 0 0 0 0,0 0-1 0 0,1 0 1 0 0,-1 0 0 0 0,0-1 0 0 0,0 1 0 0 0,1 0-1 0 0,-1-1 1 0 0,0 1 0 0 0,1-1 0 0 0,1 1-1 0 0,57 8-197 0 0,-53-8 199 0 0,0-1 0 0 0,0 1-1 0 0,0-1 1 0 0,0-1 0 0 0,0 1-1 0 0,0-1 1 0 0,0-1-1 0 0,0 1 1 0 0,10-4 0 0 0,-12 2 0 0 0,0 2 1 0 0,0-1-1 0 0,1 1 0 0 0,-1-1 1 0 0,1 1-1 0 0,0 1 1 0 0,-1-1-1 0 0,1 1 1 0 0,-1 0-1 0 0,1 0 0 0 0,0 1 1 0 0,-1 0-1 0 0,1 0 1 0 0,-1 0-1 0 0,1 1 1 0 0,-1-1-1 0 0,9 5 0 0 0,-3 1 11 0 0,-7-5-1 0 0,0 0-1 0 0,0 1 1 0 0,0-1 0 0 0,0-1 0 0 0,0 1 0 0 0,0 0 0 0 0,1-1 0 0 0,-1 0 0 0 0,1 0 0 0 0,-1 0 0 0 0,6-1-1 0 0,23-4 19 0 0,-27 3-18 0 0,-1 0 0 0 0,0 0 0 0 0,1 0 1 0 0,-1 1-1 0 0,0 0 0 0 0,1 0 0 0 0,8 1 0 0 0,112 35 299 0 0,-119-35-321 0 0,0 0 0 0 0,1 0 0 0 0,-1 0 0 0 0,0-1 0 0 0,0 0 0 0 0,11-2 0 0 0,29 1-96 0 0,-44 2 113 0 0,-1-1 0 0 0,0 1 0 0 0,0-1 0 0 0,0 1 0 0 0,0 0 0 0 0,0 0 0 0 0,0 0 0 0 0,-1 0 0 0 0,1 0 0 0 0,0 0 0 0 0,2 3 0 0 0,-2-2 0 0 0,0-1 0 0 0,0 1 0 0 0,0-1 0 0 0,1 1 0 0 0,-1-1 0 0 0,0 0 0 0 0,1 0 0 0 0,3 1 0 0 0,19 3 3 0 0,-20-5-5 0 0,0 1 0 0 0,0 0-1 0 0,0 0 1 0 0,0 0 0 0 0,-1 0-1 0 0,1 1 1 0 0,7 3-1 0 0,-11-4-3 0 0,1 0 0 0 0,-1 0 1 0 0,1 0-1 0 0,-1 0 0 0 0,1-1 0 0 0,-1 1 0 0 0,1-1 0 0 0,-1 1 0 0 0,1-1 0 0 0,-1 1 0 0 0,1-1 0 0 0,-1 0 0 0 0,1 0 0 0 0,0 0 0 0 0,-1 0 0 0 0,1 0 0 0 0,0 0 0 0 0,1-1 0 0 0,0 0 5 0 0,0 0-1 0 0,0-1 0 0 0,-1 1 1 0 0,1-1-1 0 0,0 0 0 0 0,-1 0 1 0 0,3-2-1 0 0,-1 1 30 0 0,0 3 38 0 0,11 6-12 0 0,-3-4-56 0 0,-10-2-58 0 0,-3-2 139 0 0,0 1-73 0 0,0 1-1 0 0,1-1 1 0 0,-1 0-1 0 0,0 0 1 0 0,1 1-1 0 0,-1-1 1 0 0,0 1-1 0 0,0-1 1 0 0,0 1 0 0 0,0-1-1 0 0,1 1 1 0 0,-1-1-1 0 0,0 1 1 0 0,0 0-1 0 0,0-1 1 0 0,0 1-1 0 0,0 0 1 0 0,0 0-1 0 0,0 0 1 0 0,0 0 0 0 0,0 0-1 0 0,0 0 1 0 0,0 0-1 0 0,0 0 1 0 0,0 0-1 0 0,-2 1 1 0 0,-1-1 8 0 0,-15-6 37 0 0,17 5-50 0 0,0 0 1 0 0,0 0-1 0 0,0 0 1 0 0,0 0-1 0 0,0 1 1 0 0,0-1-1 0 0,-1 1 0 0 0,1 0 1 0 0,-4-1-1 0 0,0 1 5 0 0,-83 4 112 0 0,45-5-120 0 0,3-1 15 0 0,26 2-8 0 0,0-1 0 0 0,-1 0 0 0 0,1-2 0 0 0,0 1 0 0 0,1-2 0 0 0,-1 0-1 0 0,0-1 1 0 0,-14-7 0 0 0,-46-13 4 0 0,39 15-66 0 0,20 5-20 0 0,-1 0 0 0 0,-16-1 0 0 0,14 2 23 0 0,1 0 0 0 0,0-1-1 0 0,-23-9 1 0 0,22 7 241 0 0,0 0-1 0 0,-37-6 1 0 0,-189-35-79 0 0,196 38-59 0 0,18 4-42 0 0,-40-3 1 0 0,31 5 59 0 0,0-1-1 0 0,-79-22 1 0 0,84 19-1 0 0,-67-7 0 0 0,3 1-13 0 0,79 11-26 0 0,0 2-1 0 0,0 0 1 0 0,0 1 0 0 0,0 1-1 0 0,0 1 1 0 0,-38 8-1 0 0,-43 4 86 0 0,61-9-58 0 0,25-3-35 0 0,1-1 0 0 0,-1 0 0 0 0,-29-2 0 0 0,36 0-19 0 0,-1 0 1 0 0,1-1 1 0 0,-1 1-1 0 0,1 1 0 0 0,-1 0 0 0 0,1 0 0 0 0,-1 0 1 0 0,0 1-1 0 0,-9 3 0 0 0,-21 12 47 0 0,31-12-48 0 0,0-1 0 0 0,0 1 1 0 0,0-1-1 0 0,0-1 1 0 0,0 1-1 0 0,-1-1 1 0 0,1-1-1 0 0,-1 1 1 0 0,1-2-1 0 0,-1 1 1 0 0,-9-1-1 0 0,8-2 0 0 0,-1 1 0 0 0,0 0 0 0 0,1 1 0 0 0,-1 0 0 0 0,0 1 0 0 0,-14 2 0 0 0,-89 13 0 0 0,92-11 0 0 0,14-3 0 0 0,-1 0 0 0 0,1 0 0 0 0,-1-1 0 0 0,1 0 0 0 0,-1-1 0 0 0,0 0 0 0 0,1 0 0 0 0,-12-2 0 0 0,2-3 5 0 0,8 2 12 0 0,-1 0-1 0 0,1 1 1 0 0,-20-2-1 0 0,5 8 99 0 0,22-3-108 0 0,0 0 0 0 0,-1 0 0 0 0,1-1 0 0 0,0 1 1 0 0,0-1-1 0 0,-1 0 0 0 0,1 0 0 0 0,0 0 0 0 0,-1 0 0 0 0,-5-2 0 0 0,2 2-15 0 0,1-1 0 0 0,-1 1 0 0 0,0 0 0 0 0,0 1 0 0 0,0-1 0 0 0,0 2 0 0 0,0-1 0 0 0,0 1 0 0 0,1-1 0 0 0,-1 2 0 0 0,-9 4 0 0 0,9-4 8 0 0,-1 0 0 0 0,1-1 0 0 0,-1 1 0 0 0,1-2 0 0 0,-1 1 0 0 0,0-1 0 0 0,0 0 0 0 0,1 0 0 0 0,-1-1 0 0 0,-12-1 0 0 0,11 0 0 0 0,1 0 0 0 0,0 1 0 0 0,0 0-1 0 0,-1 0 1 0 0,-15 3 0 0 0,-19 1 17 0 0,13-2 58 0 0,26-1-82 0 0,-1 0 0 0 0,0-1 0 0 0,0 0 1 0 0,0 0-1 0 0,0 0 0 0 0,0 0 0 0 0,0-1 0 0 0,-8-2 1 0 0,9 2 5 0 0,0-1 1 0 0,1 1-1 0 0,-1 0 0 0 0,0 0 1 0 0,0 0-1 0 0,0 0 1 0 0,0 1-1 0 0,0 0 0 0 0,0 0 1 0 0,0 0-1 0 0,0 0 1 0 0,0 0-1 0 0,0 1 1 0 0,0 0-1 0 0,0 0 0 0 0,0 0 1 0 0,1 0-1 0 0,-1 1 1 0 0,0-1-1 0 0,1 1 1 0 0,-1 0-1 0 0,-3 3 0 0 0,5-4 1 0 0,1 0 0 0 0,0 1 0 0 0,-1-1 0 0 0,0 0 0 0 0,1 0 0 0 0,-1 0 0 0 0,0 0 0 0 0,1 0 0 0 0,-1 0 0 0 0,0-1 0 0 0,0 1 0 0 0,0-1 0 0 0,0 1 0 0 0,0-1 0 0 0,0 1 0 0 0,0-1 0 0 0,0 0 0 0 0,0 0 0 0 0,0 0 0 0 0,0 0 0 0 0,1-1 0 0 0,-1 1 0 0 0,0 0 0 0 0,0-1 0 0 0,0 1 0 0 0,0-1 0 0 0,0 0 0 0 0,0 0 0 0 0,1 1 0 0 0,-1-1 0 0 0,0 0 0 0 0,1-1 0 0 0,-1 1 0 0 0,1 0 0 0 0,-3-2 0 0 0,2 1 2 0 0,1 1 0 0 0,-1-1-1 0 0,1 1 1 0 0,-1 0 0 0 0,0 0-1 0 0,1 0 1 0 0,-1 0 0 0 0,0 0-1 0 0,0 0 1 0 0,0 0 0 0 0,0 1-1 0 0,0-1 1 0 0,0 0 0 0 0,0 1-1 0 0,0 0 1 0 0,0 0 0 0 0,0-1-1 0 0,0 1 1 0 0,-3 1 0 0 0,0 0 2 0 0,0 0-1 0 0,1 1 1 0 0,-1 0 0 0 0,1 0 0 0 0,-1 0 0 0 0,1 0 0 0 0,-5 4-1 0 0,5-5-3 0 0,-1 0 0 0 0,1 0 0 0 0,-1 0 0 0 0,0 0 0 0 0,0 0 0 0 0,1-1 0 0 0,-1 0 0 0 0,0 0 0 0 0,0 0 0 0 0,0-1 0 0 0,1 0 0 0 0,-1 0 0 0 0,0 0 0 0 0,-5-2 0 0 0,-16-12-12 0 0,19 14-25 0 0,2 2 26 0 0,-13 3 1 0 0,16-3 10 0 0,-1 0 0 0 0,0-1 0 0 0,0 1-1 0 0,1-1 1 0 0,-1 0 0 0 0,0 1 0 0 0,0-1-1 0 0,0 0 1 0 0,-5-1 0 0 0,4-1 0 0 0,0 1 0 0 0,0-1 0 0 0,0 0 0 0 0,0 0 0 0 0,1-1 0 0 0,-1 1 0 0 0,1-1 0 0 0,-1 1 0 0 0,1-1 0 0 0,-4-5 0 0 0,1 0 15 0 0,5 5 44 0 0,-4-4-58 0 0,4 5-65 0 0,0 1 8 0 0,-10-7 74 0 0,11 8-14 0 0,-1-1 0 0 0,1 1-1 0 0,-1-1 1 0 0,0 1-1 0 0,1 0 1 0 0,-1-1-1 0 0,1 1 1 0 0,-1 0-1 0 0,0-1 1 0 0,1 1-1 0 0,-1 0 1 0 0,0 0-1 0 0,1 0 1 0 0,-1-1-1 0 0,0 1 1 0 0,1 0-1 0 0,-1 0 1 0 0,-1 0-1 0 0,2 0-4 0 0,0 0 0 0 0,0 1 0 0 0,0-1 0 0 0,0 0 0 0 0,-1 0 0 0 0,1 0 0 0 0,0 0 0 0 0,0 0 0 0 0,0 0 0 0 0,-1 0 0 0 0,1 0 0 0 0,0 0 1 0 0,0 0-1 0 0,0 0 0 0 0,-1 0 0 0 0,1 0 0 0 0,0 0 0 0 0,0 0 0 0 0,0 0 0 0 0,-1 0 0 0 0,1-1 0 0 0,0 1 0 0 0,0 0 0 0 0,0 0 0 0 0,-1 0 0 0 0,1 0 0 0 0,0 0 0 0 0,0 0 0 0 0,0 0 0 0 0,0-1 0 0 0,0 1 0 0 0,-1 0 0 0 0,1 0 0 0 0,0 0 0 0 0,0 0 0 0 0,0-1 0 0 0,0 1 0 0 0,0 0 0 0 0,0 0 0 0 0,0 0 0 0 0,0-1 0 0 0,0 1 0 0 0,0 0 0 0 0,0 0 0 0 0,0 0 0 0 0,0 0 0 0 0,-1-1 0 0 0,1 1 0 0 0,1 0 0 0 0,-1 0 0 0 0,0 0 0 0 0,0-1 0 0 0,0 1 0 0 0,0 0 1 0 0,0 0-1 0 0,0 0 1 0 0,0 0-1 0 0,0-1 1 0 0,0 1-1 0 0,0 0 0 0 0,0 0 1 0 0,0 0-1 0 0,0 0 1 0 0,0 0-1 0 0,0 0 1 0 0,0-1-1 0 0,0 1 0 0 0,0 0 1 0 0,0 0-1 0 0,0 0 1 0 0,0 0-1 0 0,0 0 1 0 0,0 0-1 0 0,-1-1 0 0 0,1 1 1 0 0,0 0-1 0 0,0 0 1 0 0,0 0-1 0 0,0 0 1 0 0,0 0-1 0 0,0 0 0 0 0,0 0 1 0 0,0 0-1 0 0,0 0 1 0 0,0 0-1 0 0,-1-1 1 0 0,1 1-1 0 0,0 0 0 0 0,0 0 1 0 0,0 0-1 0 0,0 0 1 0 0,0 0-1 0 0,0 0 1 0 0,0 0-1 0 0,-1 0 0 0 0,1 0 1 0 0,0 0-1 0 0,0 0 1 0 0,0 0-1 0 0,0 0 1 0 0,0 0-1 0 0,0 0 0 0 0,-1 0 1 0 0,1 0-1 0 0,0 0 1 0 0,-1 0 37 0 0,17-4-104 0 0,-15 4 67 0 0,-1-1 0 0 0,1 1 0 0 0,-1 0 0 0 0,1 0 0 0 0,-1 0 0 0 0,1-1 0 0 0,-1 1 0 0 0,0 0 0 0 0,1-1 0 0 0,-1 1 0 0 0,1 0 0 0 0,-1-1 0 0 0,0 1 0 0 0,1-1 0 0 0,-1 1 0 0 0,0 0 0 0 0,1-1 0 0 0,-1 1 0 0 0,0-1 0 0 0,0 1 0 0 0,0-1 0 0 0,1 1 0 0 0,-1-1 0 0 0,0 1 0 0 0,0-1 0 0 0,0 1 0 0 0,0-1 0 0 0,0 1 0 0 0,0-1 0 0 0,0 1 0 0 0,0-1 0 0 0,0 0 0 0 0,0 1 0 0 0,0-1 0 0 0,0 1 0 0 0,-1-1 0 0 0,1 1 0 0 0,0-1 0 0 0,0 0 0 0 0,0 0 0 0 0,0 0 0 0 0,0 0 0 0 0,0 0 0 0 0,0 0 0 0 0,0 1 1 0 0,0-1-1 0 0,0 0 0 0 0,1 0 0 0 0,-1 0 0 0 0,0 0 0 0 0,1 1 0 0 0,-1-1 0 0 0,1 0 0 0 0,-1 0 0 0 0,1 1 0 0 0,-1-1 0 0 0,1 0 0 0 0,-1 1 0 0 0,1-1 0 0 0,0 0 0 0 0,-1 1 0 0 0,1-1 0 0 0,0 1 0 0 0,-1-1 0 0 0,2 0 0 0 0,16-8-14 0 0,-18 9 11 0 0,3-1-10 0 0,0-1 0 0 0,1 1 0 0 0,-1 1-1 0 0,0-1 1 0 0,1 0 0 0 0,-1 1 0 0 0,5 0 0 0 0,-5 0 9 0 0,-1 0 0 0 0,1 0 0 0 0,-1-1 0 0 0,1 1 0 0 0,-1 0 0 0 0,0-1 0 0 0,1 0 1 0 0,-1 0-1 0 0,1 1 0 0 0,-1-1 0 0 0,0 0 0 0 0,0-1 0 0 0,3-1 0 0 0,16-13-4 0 0,40-24 0 0 0,-53 36 7 0 0,-1 1-1 0 0,1-1 1 0 0,0 1-1 0 0,0 0 0 0 0,1 1 1 0 0,-1 0-1 0 0,0 0 1 0 0,1 1-1 0 0,11-1 0 0 0,-17 2 2 0 0,13 1 14 0 0,0-1-1 0 0,-1-1 0 0 0,1 0 1 0 0,-1-2-1 0 0,24-5 0 0 0,-28 5 31 0 0,-1 0-1 0 0,20-1 1 0 0,-20 3 4 0 0,1-1 1 0 0,17-5-1 0 0,-3 1-107 0 0,1 1 0 0 0,-1 0 0 0 0,40 0-1 0 0,28-6 61 0 0,-3-1-1 0 0,-87 12 0 0 0,1-1 0 0 0,-1 1 0 0 0,1-1 0 0 0,-1 0 0 0 0,1 1 0 0 0,-1-2 0 0 0,0 1 0 0 0,5-2 0 0 0,2-2 0 0 0,19-2 14 0 0,1 1-1 0 0,-1 1 1 0 0,39-2-1 0 0,-15 2 27 0 0,-27 3-56 0 0,1 1 1 0 0,0 1 0 0 0,27 3-1 0 0,-31 0 16 0 0,-2-1 0 0 0,15-3 0 0 0,14 2 106 0 0,-11 0-194 0 0,0-2 1 0 0,0-1-1 0 0,48-9 0 0 0,-72 9 136 0 0,0 1 1 0 0,0 0-1 0 0,31 2 1 0 0,-3 1 16 0 0,39 7 9 0 0,191 4-82 0 0,-135-21-72 0 0,-123 6 80 0 0,62-9 0 0 0,-64 9 37 0 0,1 1 0 0 0,-1 0 1 0 0,0 1-1 0 0,16 1 0 0 0,11 1-91 0 0,-34-3 31 0 0,30 10-75 0 0,47 5 87 0 0,-66-11 72 0 0,0-1-1 0 0,25 1 0 0 0,-16-2-109 0 0,17 8-83 0 0,-7-9 132 0 0,-26 0 37 0 0,-1 0 1 0 0,1 1-1 0 0,-1 0 0 0 0,19 4 0 0 0,-24-4-28 0 0,-1 0-57 0 0,1-1-44 0 0,95 4-43 0 0,-18 1 367 0 0,-61-4-211 0 0,-17 2-10 0 0,1 0-49 0 0,22-1-97 0 0,34-2 124 0 0,-24 0 26 0 0,15 0 172 0 0,-48 0-257 0 0,15 0-51 0 0,-1 0 110 0 0,51 0 26 0 0,-27 0 161 0 0,14 0-367 0 0,-36 0 191 0 0,3-1 2 0 0,-19-3-5 0 0,-3 4 5 0 0,1 0-1 0 0,-1 0 1 0 0,0-1 0 0 0,0 1 0 0 0,0 0 0 0 0,0 0 0 0 0,0-1 0 0 0,0 1-1 0 0,1 0 1 0 0,-1 0 0 0 0,0-1 0 0 0,0 1 0 0 0,0 0 0 0 0,1 0 0 0 0,-1 0 0 0 0,0-1-1 0 0,0 1 1 0 0,1 0 0 0 0,-1 0 0 0 0,0 0 0 0 0,0 0 0 0 0,1 0 0 0 0,-1-1 0 0 0,0 1-1 0 0,1 0 1 0 0,-1 0 0 0 0,0 0 0 0 0,0 0 0 0 0,1 0 0 0 0,-1 0 0 0 0,0 0-1 0 0,1 0 1 0 0,45-7 90 0 0,-44 6-98 0 0,0 0 0 0 0,1 1 0 0 0,-1-1-1 0 0,1 1 1 0 0,-1 0 0 0 0,0-1 0 0 0,1 1-1 0 0,-1 0 1 0 0,1 1 0 0 0,-1-1-1 0 0,1 0 1 0 0,2 1 0 0 0,22 5 7 0 0,-6-1 5 0 0,-18-2-19 0 0,-3-2 18 0 0,0-1 0 0 0,0 0 0 0 0,0 1 0 0 0,0-1 0 0 0,0 0 0 0 0,0 0 0 0 0,1 1 0 0 0,-1-1 0 0 0,0 0 0 0 0,0 0 0 0 0,0 0 0 0 0,0 1 0 0 0,1-1 0 0 0,-1 0 0 0 0,0 0 0 0 0,0 0 0 0 0,0 1 0 0 0,1-1 0 0 0,-1 0 0 0 0,0 0 0 0 0,0 0 0 0 0,1 0 0 0 0,-1 0 0 0 0,0 0 0 0 0,0 1 1 0 0,1-1-1 0 0,-1 0 0 0 0,0 0 0 0 0,1 0 0 0 0,-1 0 0 0 0,0 0 0 0 0,0 0 0 0 0,1 0 0 0 0,-1 0 0 0 0,0 0 0 0 0,55 12 423 0 0,-52-12-343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7:39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175 136 6680 0 0,'-6'-5'370'0'0,"3"3"-166"0"0,0-1 1 0 0,0 1 0 0 0,1 0-1 0 0,-1 0 1 0 0,0 0-1 0 0,-1 0 1 0 0,1 0 0 0 0,0 1-1 0 0,-7-2 598 0 0,10 1-701 0 0,1 1 0 0 0,-1 0 0 0 0,0 0 0 0 0,-1-1 0 0 0,1 1-1 0 0,0 0 1 0 0,0 0 0 0 0,-1-1 0 0 0,1 1 0 0 0,0 0 0 0 0,-1 0 0 0 0,1 0 0 0 0,-1-1 0 0 0,1 1 0 0 0,-2-1 0 0 0,-2 4 764 0 0,2 10 1530 0 0,2-14-2235 0 0,1 0 0 0 0,-1 1 0 0 0,0-1 0 0 0,1 0 0 0 0,-1 1 0 0 0,1-1 0 0 0,0 1 0 0 0,-1-1 0 0 0,1 1 0 0 0,0-1 0 0 0,0 1-1 0 0,1-2 1 0 0,0 0 534 0 0,1 3-388 0 0,52-4 726 0 0,-54 4-1015 0 0,-1 0 0 0 0,1-1 0 0 0,0 1 0 0 0,0 0 0 0 0,-1 0 0 0 0,1 0 0 0 0,0-1 0 0 0,0 1 0 0 0,-1 0 0 0 0,1-1 0 0 0,0 1 0 0 0,-1-1 0 0 0,1 1 0 0 0,0-1 0 0 0,-1 1 0 0 0,1-1 0 0 0,-1 1-1 0 0,1-1 1 0 0,0-1 0 0 0,2-1 48 0 0,11-8 157 0 0,-11 9 240 0 0,-1 1-256 0 0,3-2-168 0 0,0 0 1 0 0,1 0-1 0 0,-1 0 1 0 0,1 1-1 0 0,9-3 1 0 0,13-5 83 0 0,-22 8-92 0 0,1 0 1 0 0,0 1-1 0 0,0-1 0 0 0,-1 1 0 0 0,1 1 0 0 0,0-1 1 0 0,0 1-1 0 0,0 0 0 0 0,11 2 0 0 0,16-1 49 0 0,22 8 11 0 0,-33-8 6 0 0,-17-4-81 0 0,-3 1 0 0 0,12-1 54 0 0,0 0-1 0 0,23-1 0 0 0,-3 1 19 0 0,23-1-15 0 0,-56 4-67 0 0,0-1 0 0 0,0 1-1 0 0,1 1 1 0 0,-1-1 0 0 0,0 0-1 0 0,0 0 1 0 0,1 1-1 0 0,-1-1 1 0 0,0 1 0 0 0,0 0-1 0 0,4 2 1 0 0,13 3 11 0 0,-7-4-16 0 0,1 0 0 0 0,-1 2 0 0 0,21 7 0 0 0,-29-9 0 0 0,30 4 536 0 0,-32-6-539 0 0,0 1-1 0 0,1-1 0 0 0,-1 1 1 0 0,0-1-1 0 0,0 0 0 0 0,0 0 0 0 0,1 1 1 0 0,-1-2-1 0 0,0 1 0 0 0,0 0 1 0 0,0 0-1 0 0,0-1 0 0 0,1 1 0 0 0,-1-1 1 0 0,0 0-1 0 0,0 1 0 0 0,0-1 1 0 0,0 0-1 0 0,0 0 0 0 0,3-3 0 0 0,9-4-78 0 0,-13 8 79 0 0,0-1-1 0 0,1 1 0 0 0,-1 0 1 0 0,0 0-1 0 0,0 0 1 0 0,1 0-1 0 0,-1 0 0 0 0,0 1 1 0 0,1-1-1 0 0,-1 0 1 0 0,0 1-1 0 0,0-1 0 0 0,0 0 1 0 0,1 1-1 0 0,-1 0 0 0 0,0-1 1 0 0,0 1-1 0 0,0 0 1 0 0,0-1-1 0 0,1 2 0 0 0,0-1-2 0 0,-1 0 0 0 0,1 0 1 0 0,0 0-1 0 0,0 0 0 0 0,0 0 0 0 0,0 0 0 0 0,-1-1 0 0 0,1 1 0 0 0,0-1 0 0 0,4 1 0 0 0,47 7-5 0 0,-13-11 86 0 0,-37 2-32 0 0,3-1-33 0 0,-5 2-14 0 0,0 0 0 0 0,0 0 0 0 0,0 0 0 0 0,0 0 0 0 0,0-1 0 0 0,-1 1 0 0 0,1 0 0 0 0,0 0 0 0 0,0-1 0 0 0,0 1 0 0 0,-1 0 0 0 0,1-1 0 0 0,0 1-1 0 0,0-1 1 0 0,-1 1 0 0 0,2-1 0 0 0,-2 0 3 0 0,0 1-1 0 0,0 0 1 0 0,0 0-1 0 0,1 0 1 0 0,-1 0-1 0 0,0 0 1 0 0,0-1-1 0 0,0 1 1 0 0,0 0-1 0 0,1 0 1 0 0,-1 0-1 0 0,0 0 1 0 0,0 0-1 0 0,0 0 1 0 0,0 0 0 0 0,1 0-1 0 0,-1 0 1 0 0,0 0-1 0 0,0 0 1 0 0,0 0-1 0 0,1 0 1 0 0,-1 0-1 0 0,0 0 1 0 0,0 0-1 0 0,1 0 1 0 0,-1 0-1 0 0,0 0 1 0 0,0 0-1 0 0,0 0 1 0 0,0 0-1 0 0,1 0 1 0 0,-1 0-1 0 0,0 0 1 0 0,0 0-1 0 0,0 1 1 0 0,1-1-1 0 0,-1 0 1 0 0,0 0-1 0 0,0 0 1 0 0,0 0-1 0 0,0 0 1 0 0,0 1-1 0 0,0-1 1 0 0,1 0-1 0 0,-1 0 1 0 0,0 0-1 0 0,0 0 1 0 0,0 1-1 0 0,0-1 1 0 0,0 0-1 0 0,0 0 1 0 0,0 0 0 0 0,0 1-1 0 0,23 5 357 0 0,-22-6-342 0 0,0 1 0 0 0,0-1 1 0 0,1 0-1 0 0,-1 1 0 0 0,0-1 1 0 0,0 0-1 0 0,0 0 1 0 0,1 0-1 0 0,-1 0 0 0 0,0 0 1 0 0,0 0-1 0 0,1 0 0 0 0,-1 0 1 0 0,0 0-1 0 0,2-1 1 0 0,-2 1-26 0 0,-1-1 14 0 0,0 1 0 0 0,0 0-1 0 0,1 0 1 0 0,-1 0 0 0 0,0 0-1 0 0,0 0 1 0 0,0 0 0 0 0,0 0-1 0 0,0 0 1 0 0,0 0 0 0 0,0 0-1 0 0,0 0 1 0 0,0 0-1 0 0,0 0 1 0 0,0 0 0 0 0,0 0-1 0 0,1 0 1 0 0,-1 0 0 0 0,0 0-1 0 0,0 0 1 0 0,0 0 0 0 0,0 0-1 0 0,0 0 1 0 0,0 0 0 0 0,0 0-1 0 0,0 0 1 0 0,0 0 0 0 0,0 0-1 0 0,1 0 1 0 0,-1 0 0 0 0,0 0-1 0 0,0 0 1 0 0,0 0 0 0 0,0 0-1 0 0,0 0 1 0 0,0 0-1 0 0,0 0 1 0 0,0 0 0 0 0,0 1-1 0 0,0-1 1 0 0,0 0 0 0 0,0 0-1 0 0,0 0 1 0 0,0 0 0 0 0,0 0-1 0 0,0 0 1 0 0,0 0 0 0 0,0 0-1 0 0,1 0 1 0 0,-1 0 0 0 0,0 0-1 0 0,0 0 1 0 0,0 1 0 0 0,0-1-1 0 0,0 0 1 0 0,0 0 0 0 0,0 0-1 0 0,0 0 1 0 0,0 0-1 0 0,-1 0 1 0 0,2 5 79 0 0,5 9-71 0 0,-2-5 2 0 0,-7-15 50 0 0,2 4 18 0 0,-1 2 8 0 0,-3 0-57 0 0,0 0 1 0 0,-1 1-1 0 0,1-1 1 0 0,0 1-1 0 0,0 0 1 0 0,-8 3-1 0 0,11-3-24 0 0,-1 0 0 0 0,1 0 0 0 0,-1-1 0 0 0,1 1 0 0 0,-1-1 1 0 0,1 0-1 0 0,-1 1 0 0 0,0-1 0 0 0,1 0 0 0 0,-1-1 0 0 0,-2 1 0 0 0,-15-4 35 0 0,4 1 29 0 0,-31-1-1 0 0,44 4-65 0 0,1 0 0 0 0,-1 0 0 0 0,0-1 0 0 0,1 1 0 0 0,-1-1 0 0 0,1 0 0 0 0,-1 0 0 0 0,1 0 0 0 0,0 0 0 0 0,-1 0 0 0 0,-3-2 0 0 0,-2-2 16 0 0,7 5-20 0 0,0-1-1 0 0,-1 1 1 0 0,1 0 0 0 0,0 0-1 0 0,0 0 1 0 0,-1-1 0 0 0,1 1-1 0 0,0 0 1 0 0,0 1 0 0 0,-1-1-1 0 0,1 0 1 0 0,0 0 0 0 0,-1 0-1 0 0,1 1 1 0 0,0-1 0 0 0,0 1-1 0 0,0-1 1 0 0,-1 1 0 0 0,1-1-1 0 0,0 1 1 0 0,0 0 0 0 0,0 0-1 0 0,-1 0 1 0 0,-13 7-4 0 0,7-8-1 0 0,1 1 0 0 0,0-1-1 0 0,-1 0 1 0 0,1 0 0 0 0,0-1-1 0 0,-1 0 1 0 0,1-1 0 0 0,-10-2-1 0 0,7 1-1 0 0,0 1 0 0 0,-1 0 0 0 0,-15-1-1 0 0,-98-5 22 0 0,120 8-10 0 0,1-1-1 0 0,-1 1 1 0 0,0 0 0 0 0,0 1-1 0 0,1-1 1 0 0,-1 1 0 0 0,0 0-1 0 0,1-1 1 0 0,-1 2 0 0 0,1-1-1 0 0,-1 0 1 0 0,-3 3-1 0 0,-17 5 9 0 0,21-9-13 0 0,1 0 0 0 0,-1 0 0 0 0,0 0 0 0 0,1-1 0 0 0,-1 1 0 0 0,0 0 0 0 0,1-1 0 0 0,-1 0 0 0 0,1 0 0 0 0,-1 1 0 0 0,-3-3 0 0 0,4 2 0 0 0,-1-1 0 0 0,0 1 0 0 0,1 0 0 0 0,-1 1 0 0 0,0-1 0 0 0,0 0 0 0 0,0 1 0 0 0,0 0 0 0 0,-3 0 0 0 0,1 0 0 0 0,-1 0 0 0 0,1 0 0 0 0,-1 0 0 0 0,1 0 0 0 0,0-1 0 0 0,-1 0 0 0 0,-7-2 0 0 0,-16-3 0 0 0,0 0-1 0 0,26 5 1 0 0,-1 0 1 0 0,1 0 0 0 0,-1 0 0 0 0,0 0-1 0 0,1 1 1 0 0,-1-1 0 0 0,0 1-1 0 0,1 0 1 0 0,-1 0 0 0 0,0 1 0 0 0,1-1-1 0 0,-1 1 1 0 0,1 0 0 0 0,-1 0 0 0 0,1 0-1 0 0,-7 2 1 0 0,3 1 4 0 0,0-1 0 0 0,0-1 0 0 0,0 1-1 0 0,0-1 1 0 0,-1-1 0 0 0,1 1 0 0 0,-1-1 0 0 0,0-1 0 0 0,1 1-1 0 0,-12-2 1 0 0,17 1-5 0 0,0 1 0 0 0,0-1 0 0 0,0 0 0 0 0,0 1 0 0 0,0-1 0 0 0,0 1 0 0 0,0 0 0 0 0,0 0 0 0 0,0 0 0 0 0,1 0 0 0 0,-1 0 0 0 0,0 0 0 0 0,-2 2 0 0 0,2-1 0 0 0,1-1 0 0 0,-1 0 0 0 0,0 0 0 0 0,0 1 0 0 0,0-1 0 0 0,1-1 0 0 0,-1 1 0 0 0,0 0 0 0 0,0 0 0 0 0,0-1 0 0 0,0 1 0 0 0,0-1 0 0 0,-4 1 0 0 0,-1-1 0 0 0,-1 0 0 0 0,1-1 0 0 0,0 0 0 0 0,-12-3 0 0 0,13 2-7 0 0,4 2-15 0 0,-1 3 17 0 0,1 0 0 0 0,-1 0 0 0 0,0-1 1 0 0,0 1-1 0 0,0-1 0 0 0,-1 0 1 0 0,1 0-1 0 0,-7 3 0 0 0,-1-1 16 0 0,9-3 274 0 0,2 0-289 0 0,1-1-1 0 0,-1 0 0 0 0,1 1 0 0 0,0-1 1 0 0,-1 0-1 0 0,1 0 0 0 0,0 1 0 0 0,-1-1 1 0 0,1 0-1 0 0,0 0 0 0 0,-1 0 0 0 0,1 0 1 0 0,0 0-1 0 0,0 0 0 0 0,-1 0 0 0 0,1 0 1 0 0,0 0-1 0 0,-1 0 0 0 0,1 0 0 0 0,0 0 1 0 0,0-1-1 0 0,0 1 0 0 0,0 0-4 0 0,-1 0 6 0 0,1 0 0 0 0,0 0 0 0 0,0 1 0 0 0,0-1 1 0 0,-1 0-1 0 0,1 1 0 0 0,0-1 0 0 0,0 1 0 0 0,-1-1 1 0 0,1 1-1 0 0,0-1 0 0 0,-1 1 0 0 0,1-1 0 0 0,0 1 1 0 0,-1 0-1 0 0,1-1 0 0 0,-1 1 0 0 0,1 0 0 0 0,0 1 0 0 0,-1-2 3 0 0,0 1-1 0 0,0-1 1 0 0,0 1-1 0 0,0-1 1 0 0,1 1-1 0 0,-1-1 1 0 0,0 0-1 0 0,0 1 0 0 0,1-1 1 0 0,-1 1-1 0 0,0-1 1 0 0,1 0-1 0 0,-1 1 1 0 0,0-1-1 0 0,1 0 1 0 0,-1 1-1 0 0,0-1 0 0 0,1 0 1 0 0,-1 1-1 0 0,1-1 1 0 0,-1 0-1 0 0,1 0 1 0 0,-1 0-1 0 0,1 0 0 0 0,-1 1 1 0 0,1-1-1 0 0,-1 0 1 0 0,1 0-1 0 0,-1 0 1 0 0,1 0-1 0 0,-1 0 1 0 0,1 0-1 0 0,-1 0 0 0 0,0 0 1 0 0,1 0-1 0 0,-1 0 1 0 0,1-1-1 0 0,-1 1 1 0 0,1 0-1 0 0,-1 0 1 0 0,1 0-1 0 0,-1 0 0 0 0,1-1 1 0 0,0 1-1 0 0,5-7 1 0 0,-5 6 0 0 0,-1 1 0 0 0,1-1 0 0 0,-1 0 0 0 0,1 0 0 0 0,0 1 0 0 0,-1-1 0 0 0,1 0 0 0 0,0 1 0 0 0,0-1 0 0 0,-1 1 0 0 0,1-1 0 0 0,0 1 0 0 0,0-1 0 0 0,0 1 0 0 0,0 0 0 0 0,0-1 0 0 0,0 1 0 0 0,0 0 0 0 0,0 0 0 0 0,0-1 0 0 0,-1 1 0 0 0,1 0 0 0 0,0 0 0 0 0,0 0 0 0 0,0 0 0 0 0,0 0 0 0 0,0 1 0 0 0,0-1 0 0 0,0 0 0 0 0,0 0 0 0 0,0 1 0 0 0,0-1 0 0 0,0 0 0 0 0,1 1 0 0 0,7 4 5 0 0,-2-1 9 0 0,0-1 1 0 0,0 0 0 0 0,0-1 0 0 0,14 4 0 0 0,-13-5 17 0 0,-1 1-1 0 0,0 1 1 0 0,1-1 0 0 0,-1 1-1 0 0,8 5 1 0 0,18 6 59 0 0,-32-13-85 0 0,1-1 0 0 0,-1 0 0 0 0,1 0 0 0 0,-1 1 0 0 0,1-1 1 0 0,-1 0-1 0 0,1-1 0 0 0,-1 1 0 0 0,1 0 0 0 0,-1 0 0 0 0,1 0 0 0 0,-1-1 0 0 0,0 1 0 0 0,1-1 0 0 0,-1 1 0 0 0,1-1 0 0 0,-1 0 0 0 0,0 0 0 0 0,0 1 0 0 0,1-1 0 0 0,-1 0 0 0 0,1-2 0 0 0,3 0 19 0 0,-1 0-1 0 0,1 0 0 0 0,0 1 1 0 0,0-1-1 0 0,0 1 0 0 0,8-3 1 0 0,-4 3-1 0 0,-1 0 1 0 0,0-1 0 0 0,0 0-1 0 0,0 0 1 0 0,0-1 0 0 0,-1 0-1 0 0,14-10 1 0 0,-20 14-23 0 0,0-1 1 0 0,0 0-1 0 0,0 1 0 0 0,0-1 1 0 0,0 0-1 0 0,0 1 1 0 0,0 0-1 0 0,0-1 0 0 0,0 1 1 0 0,1-1-1 0 0,-1 1 0 0 0,0 0 1 0 0,0 0-1 0 0,0 0 0 0 0,1 0 1 0 0,-1 0-1 0 0,0 0 1 0 0,0 0-1 0 0,0 0 0 0 0,1 0 1 0 0,-1 1-1 0 0,0-1 0 0 0,0 0 1 0 0,2 1-1 0 0,-2 0 2 0 0,1 0 0 0 0,0-1 0 0 0,0 0 0 0 0,0 1 0 0 0,0-1 0 0 0,-1 0 0 0 0,1 0 0 0 0,0 0 0 0 0,0 0 0 0 0,0 0 0 0 0,2-1 0 0 0,0 0 2 0 0,-1 0 1 0 0,1 1-1 0 0,-1-1 1 0 0,1 1-1 0 0,-1-1 1 0 0,1 1 0 0 0,-1 0-1 0 0,1 1 1 0 0,-1-1-1 0 0,1 1 1 0 0,-1-1-1 0 0,5 2 1 0 0,41 4 77 0 0,-20-4-40 0 0,-27-1-41 0 0,1 0 1 0 0,-1 0-1 0 0,0-1 1 0 0,0 1-1 0 0,0 1 0 0 0,1-1 1 0 0,-1 0-1 0 0,0 0 1 0 0,0 1-1 0 0,-1-1 1 0 0,1 1-1 0 0,0 0 0 0 0,0-1 1 0 0,-1 1-1 0 0,3 3 1 0 0,-3-4-4 0 0,0 1 0 0 0,0 0 0 0 0,0-1 0 0 0,0 1-1 0 0,1-1 1 0 0,-1 0 0 0 0,1 1 0 0 0,-1-1 0 0 0,1 0 0 0 0,-1 0 0 0 0,1 0 0 0 0,0 0 0 0 0,-1 0 0 0 0,1 0 0 0 0,0 0 0 0 0,0-1 0 0 0,0 1 0 0 0,0-1 0 0 0,0 1 0 0 0,-1-1 0 0 0,1 0-1 0 0,0 0 1 0 0,0 0 0 0 0,0 0 0 0 0,3 0 0 0 0,6-2-4 0 0,-7 2 21 0 0,1-1-1 0 0,-1 0 0 0 0,0 0 1 0 0,1 0-1 0 0,-1 0 1 0 0,0-1-1 0 0,0 0 0 0 0,0 0 1 0 0,6-4-1 0 0,-2-2 12 0 0,-7 7-22 0 0,0-1 0 0 0,0 1 0 0 0,0-1 0 0 0,1 1 0 0 0,-1-1 0 0 0,1 1 0 0 0,-1 0 0 0 0,1 0 0 0 0,-1-1 0 0 0,1 1 0 0 0,0 1 0 0 0,0-1 0 0 0,-1 0 0 0 0,3-1 0 0 0,14 5 4 0 0,-6 1-3 0 0,1 0 0 0 0,0 1-1 0 0,-1 1 1 0 0,14 8 0 0 0,-14-7 6 0 0,1 0 1 0 0,23 8 0 0 0,-33-15-11 0 0,-1 1-1 0 0,0-1 1 0 0,1 1 0 0 0,-1-1-1 0 0,1 0 1 0 0,0 0 0 0 0,-1 0-1 0 0,1 0 1 0 0,-1-1 0 0 0,1 1-1 0 0,-1-1 1 0 0,1 1 0 0 0,-1-1-1 0 0,3-1 1 0 0,24-4 10 0 0,1 3 3 0 0,-27 2-13 0 0,0 0-1 0 0,0 1 1 0 0,0-1 0 0 0,0 1-1 0 0,1 0 1 0 0,-1 0 0 0 0,0 0-1 0 0,0 0 1 0 0,0 0 0 0 0,0 1-1 0 0,0 0 1 0 0,1-1 0 0 0,-1 1-1 0 0,0 0 1 0 0,0 0 0 0 0,-1 1 0 0 0,6 2-1 0 0,51 32-2 0 0,-57-35 1 0 0,-1-1 0 0 0,1 0-1 0 0,-1 1 1 0 0,0-1 0 0 0,1 0 0 0 0,-1 0-1 0 0,1 0 1 0 0,-1 0 0 0 0,1 0-1 0 0,-1 0 1 0 0,1-1 0 0 0,-1 1 0 0 0,0 0-1 0 0,1-1 1 0 0,-1 1 0 0 0,0-1-1 0 0,1 1 1 0 0,-1-1 0 0 0,0 0 0 0 0,0 0-1 0 0,1 1 1 0 0,-1-1 0 0 0,0 0-1 0 0,0 0 1 0 0,1-2 0 0 0,4-2 6 0 0,-1 0 0 0 0,0-1 0 0 0,0 1 0 0 0,6-11 0 0 0,-10 14-7 0 0,0 1 1 0 0,0 0 0 0 0,-1-1 0 0 0,1 1 0 0 0,0 0 0 0 0,0 0 0 0 0,0 0-1 0 0,1 0 1 0 0,-1 0 0 0 0,0 0 0 0 0,3-1 0 0 0,-4 2-1 0 0,0-1 0 0 0,1 1 0 0 0,-1 0 0 0 0,0 0 0 0 0,1 0 0 0 0,-1 0 0 0 0,0 0 0 0 0,1 0 0 0 0,-1 0 0 0 0,0 0 0 0 0,1 0 0 0 0,-1 0 0 0 0,0 0 0 0 0,1 1 0 0 0,-1-1 0 0 0,0 0 0 0 0,1 0 0 0 0,-1 0 0 0 0,0 0 0 0 0,1 0 1 0 0,-1 1-1 0 0,0-1 0 0 0,0 0 0 0 0,1 0 0 0 0,-1 0 0 0 0,0 1 0 0 0,0-1 0 0 0,1 0 0 0 0,4 14 10 0 0,-3-4 33 0 0,1-3-22 0 0,-2-5 32 0 0,0-4 11 0 0,3-7 0 0 0,-4 9-61 0 0,0 1-1 0 0,-1 0 0 0 0,1-1 0 0 0,-1 1 1 0 0,1-1-1 0 0,-1 1 0 0 0,1 0 0 0 0,-1-1 1 0 0,0 1-1 0 0,1-1 0 0 0,-1 1 1 0 0,0-1-1 0 0,1 0 0 0 0,-1 1 0 0 0,0-1 1 0 0,0 0-1 0 0,1 1 0 0 0,-1-1 0 0 0,0 0 1 0 0,0 0-1 0 0,1 0 0 0 0,-1 0 1 0 0,0 0-1 0 0,0 0 0 0 0,0 0 0 0 0,1 0 1 0 0,-1 0-1 0 0,0 0 0 0 0,-1 0 1 0 0,-27-10 2 0 0,13 4 49 0 0,-16-8-10 0 0,28 11-41 0 0,0 1 0 0 0,0 0 0 0 0,0 0-1 0 0,-1 0 1 0 0,1 1 0 0 0,0-1 0 0 0,-1 1 0 0 0,1 0-1 0 0,-1 0 1 0 0,-4 1 0 0 0,5-1 6 0 0,0 1 0 0 0,-1-1 0 0 0,1 1 0 0 0,0-1 0 0 0,-7-3 0 0 0,6 2 0 0 0,1 1 0 0 0,0 0-1 0 0,0 0 1 0 0,-1 0 0 0 0,-7 0 0 0 0,-4 1 12 0 0,0-1 0 0 0,1 0 1 0 0,-21-5-1 0 0,12 3 32 0 0,10 5-27 0 0,7-1-20 0 0,1 0 1 0 0,0-1-1 0 0,0 0 0 0 0,0 0 1 0 0,-7-1-1 0 0,-111-4 282 0 0,97 7-229 0 0,24-2-71 0 0,1 0 0 0 0,-1 1-1 0 0,0-1 1 0 0,1 0 0 0 0,-1 0-1 0 0,0 0 1 0 0,1 0 0 0 0,-1-1-1 0 0,0 1 1 0 0,1-1 0 0 0,-1 0-1 0 0,1 1 1 0 0,-6-4 0 0 0,-7-5-44 0 0,13 8 51 0 0,0-1 0 0 0,-1 0 1 0 0,1 1-1 0 0,-1-1 0 0 0,1 1 1 0 0,-1-1-1 0 0,0 1 0 0 0,1 0 1 0 0,-1 0-1 0 0,0 1 0 0 0,0-1 1 0 0,0 1-1 0 0,0-1 0 0 0,0 1 1 0 0,0 0-1 0 0,1 0 0 0 0,-1 0 1 0 0,0 0-1 0 0,0 1 1 0 0,0-1-1 0 0,0 1 0 0 0,0-1 1 0 0,-3 2-1 0 0,-14 7 71 0 0,14-6-32 0 0,-1 1-1 0 0,0-2 1 0 0,-1 1 0 0 0,1-1-1 0 0,0 0 1 0 0,-1-1 0 0 0,1 1 0 0 0,-12-1-1 0 0,7-1-45 0 0,0 0-1 0 0,0-2 1 0 0,0 1 0 0 0,1-1-1 0 0,-1-1 1 0 0,-15-5 0 0 0,24 6-1 0 0,-1 1 1 0 0,0 0 0 0 0,0-1-1 0 0,0 2 1 0 0,-1-1 0 0 0,1 0 0 0 0,0 1-1 0 0,0 0 1 0 0,0 0 0 0 0,0 0-1 0 0,-1 0 1 0 0,1 1 0 0 0,0 0-1 0 0,0 0 1 0 0,0 0 0 0 0,0 0 0 0 0,0 0-1 0 0,0 1 1 0 0,1 0 0 0 0,-1 0-1 0 0,0 0 1 0 0,-3 3 0 0 0,-3 1 89 0 0,0 0 1 0 0,0-1-1 0 0,-14 6 0 0 0,-2 0-103 0 0,-42 18-344 0 0,67-28 370 0 0,0-1 0 0 0,0 1 0 0 0,0 0 0 0 0,0-1 0 0 0,-1 1 0 0 0,1 0 0 0 0,0-1 0 0 0,-1 0 0 0 0,1 1 0 0 0,0-1 0 0 0,-1 0 0 0 0,1 0 0 0 0,-1 1 0 0 0,1-1 0 0 0,0 0 0 0 0,-1 0 0 0 0,1-1 0 0 0,-1 1 0 0 0,1 0 0 0 0,0 0 0 0 0,-1-1 0 0 0,1 1 0 0 0,0-1 0 0 0,-1 1 0 0 0,1-1 0 0 0,0 0 0 0 0,0 1 0 0 0,0-1 0 0 0,-1 0 0 0 0,1 0 0 0 0,0 0 0 0 0,0 0 0 0 0,0 0 0 0 0,-1-1 0 0 0,2 1 0 0 0,0 1 0 0 0,-1-1 0 0 0,1 1 0 0 0,0-1 0 0 0,-1 1 0 0 0,1 0 0 0 0,0-1 0 0 0,-1 1 0 0 0,1-1 0 0 0,0 1 0 0 0,-1 0 0 0 0,1-1 0 0 0,-1 1 0 0 0,1 0 0 0 0,-1-1 0 0 0,1 1 0 0 0,-1 0 0 0 0,1 0 0 0 0,-1 0 0 0 0,1-1 0 0 0,-1 1 0 0 0,1 0 0 0 0,-1 0 0 0 0,1 0 0 0 0,-1 0 0 0 0,0 0 0 0 0,1 0 0 0 0,-1 0 0 0 0,1 0 0 0 0,-1 0 0 0 0,1 0 0 0 0,-1 0 0 0 0,1 1 0 0 0,-1-1 0 0 0,1 0 0 0 0,-1 0 0 0 0,1 0 0 0 0,-1 1 0 0 0,1-1 0 0 0,-1 0 0 0 0,1 1 0 0 0,-1-1 0 0 0,1 0 0 0 0,0 1 0 0 0,-1-1 0 0 0,1 0 0 0 0,-1 1 0 0 0,1-1 0 0 0,0 1 0 0 0,0-1 0 0 0,-1 1 0 0 0,1-1 0 0 0,0 1 0 0 0,0-1 0 0 0,-1 1 0 0 0,1-1 0 0 0,0 1 0 0 0,0 0 0 0 0,-1 1 0 0 0,-1 0 0 0 0,1-1 0 0 0,0 1 0 0 0,-1-1 0 0 0,1 0 0 0 0,-1 1 0 0 0,1-1 0 0 0,-1 0 0 0 0,0 0 0 0 0,-1 1 0 0 0,-12-5 0 0 0,-1 2 0 0 0,12 0 2 0 0,-1 1-1 0 0,-14 12-17 0 0,16-10-48 0 0,4-1 58 0 0,-1-1 1 0 0,1 0-1 0 0,-1 1 1 0 0,0-1-1 0 0,1 1 1 0 0,-1-1-1 0 0,1 0 0 0 0,-1 0 1 0 0,1 1-1 0 0,-1-1 1 0 0,1 0-1 0 0,-1 0 1 0 0,1 1-1 0 0,-1-1 0 0 0,1 0 1 0 0,-1 0-1 0 0,1 0 1 0 0,-1 0-1 0 0,1 0 1 0 0,0 0-1 0 0,-1 0 1 0 0,1 0-1 0 0,-1 0 0 0 0,2 0 1 0 0,13-1-121 0 0,0-4-33 0 0,15-2 236 0 0,-29 7-72 0 0,0 0 1 0 0,0 0 0 0 0,0 0 0 0 0,0 0 0 0 0,0 0 0 0 0,0 0 0 0 0,0 0-1 0 0,0 0 1 0 0,0 0 0 0 0,0 0 0 0 0,-1 1 0 0 0,1-1 0 0 0,0 0 0 0 0,0 1-1 0 0,0-1 1 0 0,0 1 0 0 0,0-1 0 0 0,-1 1 0 0 0,1-1 0 0 0,0 1 0 0 0,0 0-1 0 0,-1-1 1 0 0,2 2 0 0 0,-1 0-5 0 0,0-1-1 0 0,1 1 0 0 0,-1-1 1 0 0,0 1-1 0 0,1-1 1 0 0,-1 0-1 0 0,1 0 0 0 0,0 0 1 0 0,-1 0-1 0 0,1 0 1 0 0,0 0-1 0 0,0 0 0 0 0,0 0 1 0 0,-1-1-1 0 0,1 1 1 0 0,0-1-1 0 0,0 1 0 0 0,0-1 1 0 0,0 0-1 0 0,0 0 1 0 0,0 0-1 0 0,0 0 0 0 0,0 0 1 0 0,0 0-1 0 0,0-1 1 0 0,0 1-1 0 0,0 0 0 0 0,2-2 1 0 0,22 0-1 0 0,-2 0 0 0 0,-19 2 0 0 0,1-1 0 0 0,-1 1 0 0 0,1 0 0 0 0,-1 0 0 0 0,1 1 0 0 0,9 1 0 0 0,-10-1 0 0 0,-1 0 0 0 0,0 0 0 0 0,1-1 0 0 0,-1 0 0 0 0,1 0 0 0 0,-1 0 0 0 0,0-1 0 0 0,7 0 0 0 0,22-1 0 0 0,-25 2 0 0 0,0 0 0 0 0,0 0 0 0 0,13-3 0 0 0,-16 2 0 0 0,-1 1 0 0 0,1-1 0 0 0,0 1 0 0 0,-1 0 0 0 0,1 0 0 0 0,0 0 0 0 0,-1 0 0 0 0,1 1 0 0 0,0 0 0 0 0,-1 0 0 0 0,1 0 0 0 0,4 2 0 0 0,-7-2 0 0 0,0 0 0 0 0,1 0 0 0 0,-1 0 0 0 0,1 0 0 0 0,-1 0 0 0 0,0-1 0 0 0,1 1 0 0 0,-1-1 0 0 0,1 0 0 0 0,-1 0 0 0 0,1 0 0 0 0,-1 0 0 0 0,1 0 0 0 0,-1 0 0 0 0,1-1 0 0 0,-1 1 0 0 0,1-1 0 0 0,-1 0 0 0 0,0 1 0 0 0,1-1 0 0 0,-1 0 0 0 0,0-1 0 0 0,3 0 0 0 0,14-11 0 0 0,-19 12 0 0 0,1 1 0 0 0,0-1 0 0 0,0 0 0 0 0,0 0 0 0 0,0 1 0 0 0,1-1 0 0 0,-1 1 0 0 0,0-1 0 0 0,0 1 0 0 0,0-1 0 0 0,0 1 0 0 0,0 0 0 0 0,1-1 0 0 0,-1 1 0 0 0,2 0 0 0 0,0 1 0 0 0,0 0 0 0 0,1 0 0 0 0,-1 1 0 0 0,0 0 0 0 0,0-1 0 0 0,0 1 0 0 0,0 0 0 0 0,0 0 0 0 0,-1 0 0 0 0,1 1 0 0 0,0-1 0 0 0,-1 1 0 0 0,3 3 0 0 0,-1-2 0 0 0,0 0 0 0 0,0 0 0 0 0,1 0 0 0 0,7 5 0 0 0,-10-8 0 0 0,-1 0 0 0 0,1-1 0 0 0,-1 1 0 0 0,0-1 0 0 0,1 1 0 0 0,-1-1 0 0 0,1 1 0 0 0,-1-1 0 0 0,1 0 0 0 0,-1 0 0 0 0,1 0 0 0 0,-1 0 0 0 0,1 0 0 0 0,-1 0 0 0 0,1 0 0 0 0,-1-1 0 0 0,1 1 0 0 0,-1 0 0 0 0,1-1 0 0 0,-1 1 0 0 0,1-1 0 0 0,1-1 0 0 0,25-17 0 0 0,-23 15 0 0 0,0 0 0 0 0,0 0 0 0 0,1 1 0 0 0,0 0 0 0 0,-1 0 0 0 0,8-2 0 0 0,-7 2-1 0 0,1 0 0 0 0,0 1 0 0 0,0 0 0 0 0,1 1 0 0 0,-1-1 0 0 0,0 1 0 0 0,0 1 0 0 0,1-1 0 0 0,-1 1 0 0 0,0 0 0 0 0,1 1 0 0 0,-1 0 1 0 0,0 0-1 0 0,12 4 0 0 0,-18-5-6 0 0,0 1 0 0 0,0-1 1 0 0,1 0-1 0 0,-1 1 0 0 0,0-1 1 0 0,1 0-1 0 0,-1 0 0 0 0,0 0 1 0 0,1 0-1 0 0,-1 0 0 0 0,1 0 1 0 0,-1 0-1 0 0,0-1 1 0 0,1 1-1 0 0,-1 0 0 0 0,0-1 1 0 0,0 1-1 0 0,1-1 0 0 0,-1 0 1 0 0,0 1-1 0 0,2-2 0 0 0,18-7-66 0 0,-12 8 66 0 0,0 1 0 0 0,0-1 0 0 0,1 2 0 0 0,15 1 0 0 0,-16-1 26 0 0,0 0 0 0 0,0 0 1 0 0,0-1-1 0 0,0 0 0 0 0,0-1 0 0 0,12-2 1 0 0,-19 3-11 0 0,5-2 36 0 0,0 0 0 0 0,0 0-1 0 0,0 0 1 0 0,13-8 0 0 0,-19 10-42 0 0,1-1-1 0 0,-1 0 1 0 0,1 1-1 0 0,0-1 1 0 0,-1 1 0 0 0,1 0-1 0 0,-1-1 1 0 0,1 1 0 0 0,0 0-1 0 0,-1 0 1 0 0,1 0-1 0 0,0 0 1 0 0,-1 0 0 0 0,1 0-1 0 0,-1 1 1 0 0,1-1 0 0 0,0 1-1 0 0,-1-1 1 0 0,3 2 0 0 0,22 3 8 0 0,-24-5-8 0 0,0 0 1 0 0,0 0-1 0 0,0 0 1 0 0,0 1-1 0 0,0-1 1 0 0,0 0-1 0 0,0 1 1 0 0,-1 0-1 0 0,1-1 1 0 0,0 1-1 0 0,3 2 0 0 0,22 9 9 0 0,-9-3-9 0 0,-15-5-5 0 0,-1-2-12 0 0,0 0-226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41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 6912 0 0,'0'0'314'0'0,"5"8"104"0"0,-1-1-106 0 0,-1 0 1 0 0,1 0-1 0 0,0-1 1 0 0,0 0-1 0 0,1 0 1 0 0,0 0-1 0 0,0 0 1 0 0,0-1-1 0 0,1 0 1 0 0,-1 0-1 0 0,1 0 1 0 0,11 6-1 0 0,-10-7-34 0 0,0 1-1 0 0,0-1 0 0 0,-1 2 1 0 0,0-1-1 0 0,8 9 0 0 0,16 13 159 0 0,5 5-421 0 0,-30-26 15 0 0,1 0 1 0 0,0 0-1 0 0,0-1 0 0 0,1 0 1 0 0,-1 0-1 0 0,1-1 0 0 0,13 7 1 0 0,-17-9 13 0 0,0-1 1 0 0,-1 1 0 0 0,1 0 0 0 0,0 0 0 0 0,-1 0-1 0 0,1 0 1 0 0,-1 0 0 0 0,1 1 0 0 0,3 4 0 0 0,-6-6-38 0 0,0-1 0 0 0,0 1 1 0 0,1-1-1 0 0,-1 0 0 0 0,0 1 0 0 0,1-1 1 0 0,-1 1-1 0 0,1-1 0 0 0,-1 0 1 0 0,0 0-1 0 0,1 1 0 0 0,-1-1 1 0 0,1 0-1 0 0,-1 0 0 0 0,1 1 1 0 0,-1-1-1 0 0,1 0 0 0 0,-1 0 1 0 0,1 0-1 0 0,-1 0 0 0 0,1 0 1 0 0,-1 0-1 0 0,1 0 0 0 0,-1 0 1 0 0,1 0-1 0 0,-1 0 0 0 0,1 0 1 0 0,-1 0-1 0 0,1 0 0 0 0,-1 0 1 0 0,1 0-1 0 0,-1-1 0 0 0,1 1 0 0 0,-1 0 1 0 0,1 0-1 0 0,-1 0 0 0 0,0-1 1 0 0,1 1-1 0 0,-1 0 0 0 0,1-1 1 0 0,-1 1-1 0 0,0 0 0 0 0,1-1 1 0 0,-1 1-1 0 0,0-1 0 0 0,1 0 1 0 0,0 0 1 0 0,0 0 1 0 0,0-1 0 0 0,0 1 0 0 0,0 0-1 0 0,0-1 1 0 0,0 0 0 0 0,-1 1 0 0 0,1-1 0 0 0,-1 1-1 0 0,1-1 1 0 0,0-2 0 0 0,-2-10 44 0 0,0 1 0 0 0,-1-1-1 0 0,-6-19 1 0 0,1 0 82 0 0,-11-10-204 0 0,15 39 78 0 0,3 3 44 0 0,0 15 89 0 0,2 0-1 0 0,0-1 1 0 0,6 21 0 0 0,2 16 102 0 0,-4-22-178 0 0,16 47 0 0 0,0-2 81 0 0,-16-52-60 0 0,14 29-1 0 0,-6-16 73 0 0,-12-31 62 0 0,1-2-115 0 0,-3-1-100 0 0,1 1 1 0 0,-1-1-1 0 0,1 0 0 0 0,0 0 0 0 0,0 0 1 0 0,-1 0-1 0 0,1 0 0 0 0,0 0 0 0 0,-1 0 1 0 0,1 0-1 0 0,0 0 0 0 0,-1 0 0 0 0,1 0 0 0 0,0 0 1 0 0,-1 0-1 0 0,1 0 0 0 0,0-1 0 0 0,-1 1 1 0 0,1 0-1 0 0,0-1 0 0 0,-1 1 0 0 0,1 0 1 0 0,0-2-1 0 0,9-17 128 0 0,-5 1-45 0 0,-1 1-1 0 0,0-1 0 0 0,-2 0 0 0 0,1-34 0 0 0,-1 16-208 0 0,-1 10 45 0 0,-1 0 1 0 0,-6-42-1 0 0,5 61 72 0 0,-1-10 55 0 0,0 1-1 0 0,2-1 0 0 0,0 1 0 0 0,0 0 0 0 0,2-1 0 0 0,0 1 0 0 0,0 0 1 0 0,7-18-1 0 0,-3 19-34 0 0,1 9-18 0 0,-5 6 4 0 0,-1-1-1 0 0,1 1 1 0 0,-1 0-1 0 0,1 0 1 0 0,-1 0-1 0 0,0 0 1 0 0,1 0-1 0 0,-1 0 1 0 0,1 1-1 0 0,-1-1 1 0 0,1 0-1 0 0,-1 1 1 0 0,0-1-1 0 0,1 1 1 0 0,-1-1-1 0 0,0 1 1 0 0,0 0-1 0 0,1 0 1 0 0,-1-1-1 0 0,0 1 1 0 0,0 0-1 0 0,0 0 1 0 0,0 0-1 0 0,0 0 1 0 0,0 0-1 0 0,1 2 1 0 0,3 4 42 0 0,-1-1 0 0 0,0 1 0 0 0,5 14-1 0 0,5 7 61 0 0,26 31 526 0 0,-39-58-628 0 0,-1-1 0 0 0,0 0 0 0 0,0 1 0 0 0,0-1 0 0 0,0 0-1 0 0,0 0 1 0 0,0 1 0 0 0,0-1 0 0 0,1 0 0 0 0,-1 0 0 0 0,0 1 0 0 0,0-1-1 0 0,0 0 1 0 0,1 0 0 0 0,-1 0 0 0 0,0 1 0 0 0,0-1 0 0 0,1 0-1 0 0,-1 0 1 0 0,0 0 0 0 0,0 0 0 0 0,1 0 0 0 0,-1 1 0 0 0,0-1-1 0 0,1 0 1 0 0,-1 0 0 0 0,0 0 0 0 0,0 0 0 0 0,1 0 0 0 0,-1 0 0 0 0,17 5 182 0 0,-16-5-178 0 0,1 0 1 0 0,-1 0-1 0 0,0 0 1 0 0,0 0-1 0 0,0-1 1 0 0,0 1-1 0 0,0 0 1 0 0,0 0-1 0 0,1-1 1 0 0,-1 1-1 0 0,0-1 1 0 0,0 1-1 0 0,0-1 1 0 0,0 1-1 0 0,0-1 1 0 0,-1 0-1 0 0,1 1 1 0 0,1-2-1 0 0,13-11 112 0 0,-15 13-112 0 0,5-6 45 0 0,0 1 1 0 0,-1-1-1 0 0,0 0 0 0 0,0-1 0 0 0,-1 1 1 0 0,6-13-1 0 0,1-2 3 0 0,-3-8-56 0 0,-7 26 0 0 0,1-1 0 0 0,-1 1 0 0 0,1 0 0 0 0,0-1 0 0 0,0 1 0 0 0,0 0 0 0 0,0 0 0 0 0,1-1 0 0 0,-1 1 0 0 0,3-3 0 0 0,34-32-320 0 0,-37 37 318 0 0,-1 1-1 0 0,1-1 0 0 0,0 1 0 0 0,0 0 0 0 0,0-1 0 0 0,0 1 0 0 0,0-1 0 0 0,-1 1 0 0 0,1 0 0 0 0,0 0 1 0 0,0 0-1 0 0,0-1 0 0 0,0 1 0 0 0,0 0 0 0 0,0 0 0 0 0,0 0 0 0 0,0 0 0 0 0,0 1 0 0 0,0-1 0 0 0,0 0 1 0 0,0 0-1 0 0,0 1 0 0 0,0-1 0 0 0,0 0 0 0 0,-1 1 0 0 0,2 0 0 0 0,19 16 70 0 0,-15-11-64 0 0,-1-1 54 0 0,0 0-1 0 0,0 1 0 0 0,0 0 0 0 0,-1 0 1 0 0,6 10-1 0 0,17 20 174 0 0,-19-28-172 0 0,16 15 213 0 0,28 37 0 0 0,-44-50-210 0 0,0-1-1 0 0,1-1 0 0 0,0 1 1 0 0,15 9-1 0 0,14 14 10 0 0,-4-9-667 0 0,-21-16-496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43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220 546 4144 0 0,'0'3'319'0'0,"0"57"-198"0"0,-2-43 133 0 0,2-17-243 0 0,0 0-1 0 0,0 0 1 0 0,0 1-1 0 0,0-1 0 0 0,0 0 1 0 0,0 0-1 0 0,0 0 1 0 0,0 0-1 0 0,0 0 1 0 0,0 0-1 0 0,-1 0 1 0 0,1 0-1 0 0,0 0 0 0 0,0 0 1 0 0,0 0-1 0 0,0 1 1 0 0,0-1-1 0 0,0 0 1 0 0,0 0-1 0 0,0 0 1 0 0,0 0-1 0 0,0 0 0 0 0,0 0 1 0 0,-1 0-1 0 0,1 0 1 0 0,0 0-1 0 0,0 0 1 0 0,0 0-1 0 0,0 0 1 0 0,0 0-1 0 0,0 0 0 0 0,0 0 1 0 0,0 0-1 0 0,-1 0 1 0 0,1 0-1 0 0,0 0 1 0 0,0 0-1 0 0,0 0 1 0 0,0 0-1 0 0,0 0 1 0 0,0 0-1 0 0,0 0 0 0 0,0 0 1 0 0,0 0-1 0 0,-1 0 1 0 0,1 0-1 0 0,0-1 1 0 0,0 1-1 0 0,0 0 1 0 0,0 0-1 0 0,0 0 0 0 0,0 0 1 0 0,0 0-1 0 0,0 0 1 0 0,0 0-1 0 0,0 0 1 0 0,0 0-1 0 0,0 0 1 0 0,0 0-1 0 0,0-1 0 0 0,-12-24 1657 0 0,5 10 927 0 0,7 14-2433 0 0,-1 1 0 0 0,1 0 0 0 0,-1-1 0 0 0,1 1 0 0 0,-1 0 0 0 0,1 0 0 0 0,-1 0 0 0 0,0-1 0 0 0,1 1 0 0 0,-1 0 0 0 0,1 0 0 0 0,-1 0 0 0 0,1 0 0 0 0,-1 0 0 0 0,1 0 0 0 0,-1 0 0 0 0,0 0 0 0 0,1 0 0 0 0,-1 0 0 0 0,0 1 0 0 0,-4 7 176 0 0,4-5-7 0 0,0-1-2 0 0,0 2-244 0 0,0 1 0 0 0,0 0 0 0 0,0-1 0 0 0,1 1 0 0 0,-1-1 0 0 0,1 1 0 0 0,0 0 0 0 0,1-1 0 0 0,-1 1 0 0 0,1 0 1 0 0,0-1-1 0 0,0 1 0 0 0,0-1 0 0 0,1 1 0 0 0,2 4 0 0 0,-3-5-45 0 0,0-1 529 0 0,1-3-478 0 0,5 0-16 0 0,-5-1-62 0 0,0 1 0 0 0,0-1 0 0 0,0 1 0 0 0,-1-1 1 0 0,1 0-1 0 0,0 0 0 0 0,-1 0 0 0 0,1 0 1 0 0,1-2-1 0 0,2 0 40 0 0,-2 3 17 0 0,-2-7-25 0 0,0 1 0 0 0,1 0 0 0 0,0 0 0 0 0,0 0 0 0 0,4-7 0 0 0,-2 6 19 0 0,19-45 314 0 0,-21 46-352 0 0,1 0 0 0 0,-1 1 0 0 0,0-1 0 0 0,1-8-1 0 0,-1 8-5 0 0,-1-1 0 0 0,1 1 0 0 0,0 0 0 0 0,1 0 0 0 0,0 0 0 0 0,4-7-1 0 0,-1 4 1 0 0,-4 7-17 0 0,-1 1 0 0 0,0 0 1 0 0,0-1-1 0 0,0 1 0 0 0,0-1 0 0 0,0 1 1 0 0,0-1-1 0 0,0 1 0 0 0,0-1 1 0 0,-1 0-1 0 0,1 1 0 0 0,-1-1 0 0 0,1 0 1 0 0,-1 0-1 0 0,1 1 0 0 0,-1-1 1 0 0,0 0-1 0 0,0 0 0 0 0,0 0 0 0 0,0 0 1 0 0,0 1-1 0 0,-1-1 0 0 0,1 0 1 0 0,-1 0-1 0 0,1 1 0 0 0,-2-3 0 0 0,2 4 1 0 0,1 0-1 0 0,-1 0 0 0 0,0 0 0 0 0,0 0 1 0 0,0 0-1 0 0,0 0 0 0 0,0 0 0 0 0,0 0 1 0 0,0 0-1 0 0,0 0 0 0 0,1 0 0 0 0,-1 0 1 0 0,0 0-1 0 0,0 0 0 0 0,0 0 0 0 0,0 0 1 0 0,0 0-1 0 0,0 0 0 0 0,0 0 0 0 0,1 0 0 0 0,-1 0 1 0 0,0 0-1 0 0,0 0 0 0 0,0 0 0 0 0,0 0 1 0 0,0 0-1 0 0,0 0 0 0 0,0 0 0 0 0,0 0 1 0 0,0 0-1 0 0,1 0 0 0 0,-1 0 0 0 0,0-1 1 0 0,0 1-1 0 0,0 0 0 0 0,0 0 0 0 0,0 0 1 0 0,0 0-1 0 0,0 0 0 0 0,0 0 0 0 0,0 0 0 0 0,0 0 1 0 0,0 0-1 0 0,0 0 0 0 0,0-1 0 0 0,0 1 1 0 0,0 0-1 0 0,0 0 0 0 0,0 0 0 0 0,0 0 1 0 0,0 0-1 0 0,0 0 0 0 0,0 0 0 0 0,0-1 1 0 0,0 1-1 0 0,0 0 0 0 0,0 0 0 0 0,0 0 1 0 0,0 0-1 0 0,0 0 0 0 0,16 10 307 0 0,-10-5-201 0 0,0 0 0 0 0,-1 0-1 0 0,0 0 1 0 0,7 9-1 0 0,-9-8-43 0 0,1 0-1 0 0,0 0 0 0 0,0 0 0 0 0,0-1 0 0 0,1 0 1 0 0,0 0-1 0 0,0 0 0 0 0,0-1 0 0 0,12 8 0 0 0,37 30 193 0 0,-51-40-240 0 0,0-1 0 0 0,0 0 0 0 0,0 0 0 0 0,0 0 0 0 0,1 0 0 0 0,-1 0 0 0 0,0-1 0 0 0,0 0 0 0 0,1 1 0 0 0,-1-1 0 0 0,1 0 0 0 0,-1-1 0 0 0,0 1-1 0 0,1-1 1 0 0,5-1 0 0 0,19-1 65 0 0,-23 2-81 0 0,0 0 0 0 0,0-1 0 0 0,-1 1 0 0 0,1-1 0 0 0,-1 0 0 0 0,1-1 0 0 0,-1 1 0 0 0,0-1 0 0 0,0 1 0 0 0,0-1 0 0 0,0-1 0 0 0,0 1 0 0 0,5-7 0 0 0,-9 10 0 0 0,43-29 0 0 0,-40 26 2 0 0,0 1-1 0 0,1 0 1 0 0,-1 0 0 0 0,1 0-1 0 0,0 1 1 0 0,-1-1-1 0 0,1 1 1 0 0,0 0-1 0 0,0 0 1 0 0,0 0-1 0 0,0 0 1 0 0,6 0-1 0 0,6 1 16 0 0,30 3 0 0 0,-7-1-7 0 0,-35-2-8 0 0,0 0 0 0 0,0 0 0 0 0,0 1 0 0 0,-1-1 0 0 0,1 1 0 0 0,0 0 0 0 0,0 0 0 0 0,-1 0-1 0 0,1 0 1 0 0,0 1 0 0 0,-1-1 0 0 0,0 1 0 0 0,1 0 0 0 0,-1 0 0 0 0,0 1 0 0 0,0-1 0 0 0,0 0 0 0 0,0 1-1 0 0,0 0 1 0 0,3 5 0 0 0,15 11 25 0 0,5-8 181 0 0,-23-11-191 0 0,-1 1 0 0 0,0 0 0 0 0,1 0 1 0 0,-1 0-1 0 0,0 0 0 0 0,0 0 0 0 0,0 0 1 0 0,0 1-1 0 0,0-1 0 0 0,3 4 0 0 0,-3-4-3 0 0,0 0 1 0 0,0-1-1 0 0,0 1 0 0 0,0 0 0 0 0,0-1 0 0 0,0 1 0 0 0,0-1 0 0 0,1 0 0 0 0,-1 1 0 0 0,0-1 0 0 0,3-1 0 0 0,-3 2-7 0 0,12-1-7 0 0,-12-1 0 0 0,-1 1 0 0 0,1-1 0 0 0,0 1 0 0 0,-1 0 0 0 0,1 0 0 0 0,-1 0 0 0 0,1 0 0 0 0,-1 0 0 0 0,1 0 0 0 0,0 0 0 0 0,-1 1 0 0 0,1-1 0 0 0,-1 1 0 0 0,1-1 0 0 0,-1 1 0 0 0,1-1 0 0 0,-1 1 0 0 0,3 1 0 0 0,6 2 0 0 0,2-3 0 0 0,-1 0 0 0 0,1 1 0 0 0,-1 0 0 0 0,17 6 0 0 0,8 2 0 0 0,-17-9 1 0 0,-16-1-1 0 0,0 0 1 0 0,0 1 0 0 0,1-1-1 0 0,-1 1 1 0 0,0-1-1 0 0,0 1 1 0 0,0 0 0 0 0,-1 0-1 0 0,1 0 1 0 0,0 0-1 0 0,0 1 1 0 0,0-1 0 0 0,-1 1-1 0 0,1-1 1 0 0,-1 1-1 0 0,3 3 1 0 0,-3-4 52 0 0,16-9 65 0 0,-10 6-112 0 0,-8 2-5 0 0,1 0 0 0 0,-1 0 0 0 0,0 0 0 0 0,1 0 0 0 0,-1 0 0 0 0,0-1 0 0 0,1 1 0 0 0,-1 0 0 0 0,0 0 0 0 0,1 0 0 0 0,-1 0 0 0 0,0 0 0 0 0,1-1 0 0 0,-1 1 1 0 0,0 0-1 0 0,0 0 0 0 0,1 0 0 0 0,-1-1 0 0 0,0 1 0 0 0,0 0 0 0 0,1 0 0 0 0,-1-1 0 0 0,0 1 0 0 0,0 0 0 0 0,0-1 0 0 0,1 1 0 0 0,-1 0 0 0 0,0-1 0 0 0,2-29 91 0 0,-3 27-91 0 0,1 1 0 0 0,-1 0-1 0 0,0-1 1 0 0,0 1 0 0 0,0 0 0 0 0,0-1 0 0 0,-1 1 0 0 0,1 0 0 0 0,-1 0 0 0 0,1 0 0 0 0,-1 0 0 0 0,0 0 0 0 0,-3-2 0 0 0,-10-15-4 0 0,6 5 3 0 0,6 11 0 0 0,1-1 0 0 0,0 1 0 0 0,0-1 0 0 0,0 0 0 0 0,1 1 0 0 0,-1-1 0 0 0,-1-4 0 0 0,-3-12-17 0 0,-1 1-1 0 0,-1 0 1 0 0,-16-26 0 0 0,5 7-15 0 0,4 6-19 0 0,7 14 19 0 0,-1 0 0 0 0,-14-22 0 0 0,12 24 21 0 0,-60-79-184 0 0,61 84 174 0 0,0 1 0 0 0,0 0 0 0 0,-1 1 1 0 0,0 0-1 0 0,-1 1 0 0 0,-16-9 0 0 0,0 0 28 0 0,20 12 1 0 0,0 0 1 0 0,-1 0-1 0 0,-15-6 0 0 0,20 10-5 0 0,0 0-1 0 0,1 0 1 0 0,-1 1 0 0 0,0-1 0 0 0,1 1-1 0 0,-1 0 1 0 0,0 0 0 0 0,1 0-1 0 0,-1 1 1 0 0,0-1 0 0 0,1 1-1 0 0,-1 0 1 0 0,-6 2 0 0 0,0 1 27 0 0,0 1 0 0 0,0 0 0 0 0,1 1 0 0 0,0 0 0 0 0,0 0 0 0 0,0 1 0 0 0,0 0 0 0 0,1 1 0 0 0,1-1 0 0 0,-1 2 0 0 0,-11 15 0 0 0,-2 9 62 0 0,1 1 1 0 0,-15 36-1 0 0,-6 9 7 0 0,-24 48 8 0 0,43-83-57 0 0,-8 9 3 0 0,25-41-42 0 0,3-52-22 0 0,4-6-18 0 0,-1 0-1 0 0,-3 0 1 0 0,-2 0-1 0 0,-15-72 0 0 0,18 111 26 0 0,-1 0 0 0 0,1-1-1 0 0,-1 1 1 0 0,-1 0 0 0 0,0 0-1 0 0,0 0 1 0 0,0 0-1 0 0,-1 1 1 0 0,1-1 0 0 0,-9-9-1 0 0,10 15 10 0 0,0 0 1 0 0,1 0-1 0 0,-1 0 0 0 0,0 0 0 0 0,0 0 0 0 0,0 1 0 0 0,0-1 0 0 0,0 1 0 0 0,0 0 0 0 0,0-1 0 0 0,0 1 0 0 0,0 0 0 0 0,0 0 1 0 0,1 0-1 0 0,-1 0 0 0 0,-3 1 0 0 0,-31 6 51 0 0,30-5-42 0 0,-1 1-1 0 0,1 0 1 0 0,0 0-1 0 0,0 1 1 0 0,0 0-1 0 0,1 0 0 0 0,-1 0 1 0 0,1 1-1 0 0,-7 7 1 0 0,-4 6 177 0 0,-17 26 1 0 0,31-42-169 0 0,-17 27 177 0 0,-29 55 0 0 0,21-37-180 0 0,20-37-5 0 0,1 1 0 0 0,-1 1 0 0 0,-7 21 0 0 0,13-31-10 0 0,-11 31 17 0 0,2-1-1 0 0,1 2 1 0 0,2-1 0 0 0,1 1-1 0 0,-3 61 1 0 0,9-94-33 0 0,11-17 79 0 0,-10 15-68 0 0,1-3-18 0 0,0 0-1 0 0,0-1 0 0 0,0 1 0 0 0,0-1 0 0 0,-1 1 1 0 0,0-1-1 0 0,0 1 0 0 0,1-8 0 0 0,2-10-46 0 0,31-133-477 0 0,-34 143 477 0 0,0 12 59 0 0,0 0 0 0 0,0 0 0 0 0,0 0 0 0 0,0 0 0 0 0,1 1 0 0 0,-1-1 0 0 0,0 0 0 0 0,0 0 0 0 0,0 1 0 0 0,0-1 0 0 0,0 0 0 0 0,0 1 0 0 0,2 0 0 0 0,3 3-22 0 0,-1 1-1 0 0,1 0 1 0 0,-1 0-1 0 0,0 0 1 0 0,0 0-1 0 0,0 1 1 0 0,-1-1-1 0 0,0 1 1 0 0,0 1 0 0 0,3 6-1 0 0,17 24-422 0 0,-5-18 164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3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12 130 9072 0 0,'0'0'816'0'0,"0"-1"-672"0"0,2-1-95 0 0,-1 0 0 0 0,-1 0 0 0 0,0 0 0 0 0,1 0 0 0 0,-1-1 0 0 0,1 1 0 0 0,-1 1 0 0 0,0-5 0 0 0,0 3 151 0 0,1 0 0 0 0,-1 1 0 0 0,0-1 1 0 0,0 1-1 0 0,1-1 0 0 0,2-5 0 0 0,1-1 311 0 0,-1 3-112 0 0,0-1 1 0 0,1 0 0 0 0,-1 1 0 0 0,1 0 0 0 0,1-1 0 0 0,-1 2 0 0 0,11-11 0 0 0,-12 14-324 0 0,0 1 1 0 0,0-1 0 0 0,0 1 0 0 0,0-1 0 0 0,0 1 0 0 0,1 0-1 0 0,-1 0 1 0 0,0 0 0 0 0,1 1 0 0 0,-1 0 0 0 0,0-1 0 0 0,1 1-1 0 0,-1 0 1 0 0,1 0 0 0 0,3 1 0 0 0,22-1 213 0 0,-23-1-256 0 0,0 1 0 0 0,0-1 0 0 0,0 2 0 0 0,0-1-1 0 0,0 1 1 0 0,0-1 0 0 0,0 2 0 0 0,0-1-1 0 0,0 1 1 0 0,0 0 0 0 0,-1 0 0 0 0,12 6-1 0 0,-14-6-24 0 0,1 0 0 0 0,-1 1-1 0 0,1 0 1 0 0,-1 0-1 0 0,1 0 1 0 0,-1 0 0 0 0,0 1-1 0 0,0 0 1 0 0,-1 0 0 0 0,0-1-1 0 0,0 1 1 0 0,1 0-1 0 0,-1 0 1 0 0,-1 0 0 0 0,1 0-1 0 0,-1 0 1 0 0,1 1 0 0 0,-1 4-1 0 0,1-2 67 0 0,-1 0-1 0 0,-1 0 1 0 0,0 0 0 0 0,0 0-1 0 0,0 0 1 0 0,0 0 0 0 0,-1 0-1 0 0,-1 0 1 0 0,1 0 0 0 0,-4 9-1 0 0,1 0 145 0 0,2-12-110 0 0,2 1 1 0 0,-2-1-1 0 0,-3 8 0 0 0,2-7 49 0 0,0 0 0 0 0,0 0 0 0 0,0 1 0 0 0,-1-2 0 0 0,0 1 0 0 0,1 0 0 0 0,-2-1 0 0 0,1 0 0 0 0,-1 0 0 0 0,1 0 0 0 0,-2-1 0 0 0,2 1 0 0 0,-1-1 0 0 0,-1 0 0 0 0,-9 3 0 0 0,9-3-16 0 0,-2-1-1 0 0,1 0 0 0 0,0-1 0 0 0,-1 1 1 0 0,-13-1-1 0 0,16-1-83 0 0,1 0 0 0 0,-2 0 0 0 0,2-1 0 0 0,-1 0 0 0 0,1 0 0 0 0,-1 0 0 0 0,1 0 0 0 0,0-1 0 0 0,0 0 0 0 0,-8-4 0 0 0,7 3-54 0 0,-4-2 25 0 0,-1-1 1 0 0,-10-10-1 0 0,18 13-61 0 0,-1 0 0 0 0,1 1 0 0 0,-1-1 0 0 0,0 0-1 0 0,1 0 1 0 0,1-1 0 0 0,-2 1 0 0 0,2 0 0 0 0,-1 0-1 0 0,-1-7 1 0 0,0 4-293 0 0,2 0-1 0 0,-1 0 0 0 0,2 0 0 0 0,-1 0 0 0 0,0 0 1 0 0,1 0-1 0 0,0 0 0 0 0,1-9 0 0 0,0-1-1919 0 0,-1-3-4329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37.5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2304 0 0,'0'0'295'0'0,"19"0"2147"0"0,-15 1-2239 0 0,0 1 0 0 0,0-1 0 0 0,-1 1 0 0 0,1-1 0 0 0,0 1 0 0 0,-1 1 0 0 0,1-1-1 0 0,-1 0 1 0 0,0 1 0 0 0,0-1 0 0 0,0 1 0 0 0,0 0 0 0 0,0 0 0 0 0,-1 0 0 0 0,5 7 0 0 0,3 7 275 0 0,0 0 0 0 0,7 20 0 0 0,-7-17-39 0 0,22 57 201 0 0,14 26-257 0 0,-12-36-333 0 0,-2 2 1 0 0,22 72 0 0 0,-11-5 75 0 0,18 52 261 0 0,-35-113-180 0 0,-18-48-152 0 0,0-1-1 0 0,2-1 0 0 0,2 1 0 0 0,26 44 1 0 0,-34-65-53 0 0,1 1 1 0 0,0-1 0 0 0,0 0 0 0 0,1 0-1 0 0,-1-1 1 0 0,1 1 0 0 0,0-1 0 0 0,1 0-1 0 0,-1-1 1 0 0,0 0 0 0 0,1 0 0 0 0,0 0 0 0 0,0-1-1 0 0,0 0 1 0 0,0 0 0 0 0,9 1 0 0 0,14 1 46 0 0,0-2 0 0 0,50-2 0 0 0,-37-1-41 0 0,-18 1 7 0 0,1 1 0 0 0,-1 1-1 0 0,0 1 1 0 0,0 2 0 0 0,0 0-1 0 0,0 1 1 0 0,45 19 0 0 0,-65-22-11 0 0,0-1 0 0 0,0 1 0 0 0,0 1 0 0 0,-1-1 0 0 0,1 1 0 0 0,-1 0 0 0 0,0 0 0 0 0,0 0 0 0 0,0 0 0 0 0,-1 1 0 0 0,1-1 1 0 0,3 9-1 0 0,-2-2 7 0 0,0-1 1 0 0,-2 1 0 0 0,1 0 0 0 0,-1 0 0 0 0,2 19 0 0 0,5 110 141 0 0,-11-109-86 0 0,3 0 0 0 0,0 0 0 0 0,2-1 0 0 0,1 1 1 0 0,14 44-1 0 0,-16-66-31 0 0,0 1-1 0 0,1-1 1 0 0,1 0 0 0 0,-1 0 0 0 0,1-1 0 0 0,1 0 0 0 0,-1 0 0 0 0,2 0 0 0 0,-1 0 0 0 0,1-1 0 0 0,0 0 0 0 0,0-1 0 0 0,1 1-1 0 0,0-1 1 0 0,0-1 0 0 0,12 7 0 0 0,16 2 19 0 0,65 18 0 0 0,-70-23-47 0 0,28 7-10 0 0,-17-5-2 0 0,0 1-1 0 0,43 20 1 0 0,-71-25 3 0 0,-1 0 0 0 0,1 1 0 0 0,-2 0 0 0 0,1 1 0 0 0,-1 0 0 0 0,-1 1 0 0 0,1 0 0 0 0,-2 1 1 0 0,18 23-1 0 0,8 20 1 0 0,-23-33 0 0 0,28 35 0 0 0,-35-50 0 0 0,0 1 0 0 0,1-1 0 0 0,0 1 0 0 0,1-2 0 0 0,-1 1 0 0 0,1-1 0 0 0,0-1 0 0 0,13 7 0 0 0,189 65-64 0 0,-87-35 64 0 0,-4-1 0 0 0,-81-27 0 0 0,1-2 0 0 0,54 8 0 0 0,-50-11 0 0 0,0-1 0 0 0,-29-6 0 0 0,-1 1 0 0 0,24 7 0 0 0,35 10 35 0 0,11 4 10 0 0,98 38-86 0 0,-84-30-11 0 0,137 64 1 0 0,-162-59-3 0 0,-31-16 44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00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6 419 6448 0 0,'0'0'498'0'0,"-6"12"3610"0"0,19 9-3134 0 0,-9-17-793 0 0,-1 1-1 0 0,0 0 1 0 0,0 0-1 0 0,0 1 1 0 0,3 8 0 0 0,-2 1 70 0 0,-2 0 1 0 0,2 24-1 0 0,4 24 195 0 0,-4-42-300 0 0,-2 0 0 0 0,1 25 1 0 0,0 2 46 0 0,10 123 111 0 0,-6-25 56 0 0,-2-32-16 0 0,-3-50-118 0 0,-6 66 0 0 0,0-11-31 0 0,1-31-66 0 0,0 27-18 0 0,5-85-87 0 0,0 1 11 0 0,-1-1 0 0 0,-6 55-1 0 0,3-71-36 0 0,2 1-1 0 0,1 16 1 0 0,-3 22 40 0 0,-2-25 299 0 0,-1 50 1 0 0,-2 34-121 0 0,0-24-164 0 0,-1 69-53 0 0,-1 85 0 0 0,4-67 0 0 0,5-169 0 0 0,0 1 0 0 0,0 0 0 0 0,0-1 0 0 0,3 14 0 0 0,-1-6 0 0 0,-2-7 1 0 0,-1 22 19 0 0,2 0 0 0 0,1 0 0 0 0,8 40-1 0 0,-8-30 61 0 0,2-24-80 0 0,1-3 0 0 0,0 15 29 0 0,3-6 6 0 0,-6-17-35 0 0,9 23 0 0 0,-5-15 0 0 0,-5-11 0 0 0,-1 0 0 0 0,1 0 0 0 0,-1-1 0 0 0,1 1 0 0 0,-1 0 0 0 0,1 0 0 0 0,-1 0 0 0 0,1 0 0 0 0,0-1 0 0 0,0 1 0 0 0,-1 0 0 0 0,1-1 0 0 0,0 1 0 0 0,0 0 0 0 0,0-1 0 0 0,0 1 0 0 0,-1-1 0 0 0,3 1 0 0 0,0 0 0 0 0,3 1-16 0 0,-4-3 13 0 0,0 1-1 0 0,0 0 1 0 0,-1-1-1 0 0,1 0 1 0 0,0 0-1 0 0,0 1 0 0 0,-1-1 1 0 0,1 0-1 0 0,-1 0 1 0 0,1 0-1 0 0,-1-1 1 0 0,1 1-1 0 0,-1 0 0 0 0,0-1 1 0 0,1 1-1 0 0,-1 0 1 0 0,0-1-1 0 0,0 1 0 0 0,0-1 1 0 0,0 0-1 0 0,0 1 1 0 0,0-4-1 0 0,15-18 22 0 0,-6 14-18 0 0,-2-2-1 0 0,1 0 0 0 0,-2 0 0 0 0,7-12 1 0 0,11-14-13 0 0,-21 30 15 0 0,0 0-1 0 0,0 0 0 0 0,-1 0 0 0 0,0 0 1 0 0,0-1-1 0 0,3-13 0 0 0,-4 13-4 0 0,0-1-1 0 0,1 1 0 0 0,0 0 1 0 0,7-13-1 0 0,-1 5-68 0 0,-1-1 1 0 0,-1 0-1 0 0,7-28 0 0 0,-3 12 96 0 0,6-24 55 0 0,-11 35-115 0 0,0 0-1 0 0,15-30 1 0 0,-10 29-57 0 0,-6 12 125 0 0,0 0 1 0 0,1 1 0 0 0,0-1-1 0 0,0 1 1 0 0,14-16-1 0 0,-20 26-32 0 0,0 0 1 0 0,1 0 0 0 0,-1 0-1 0 0,0 0 1 0 0,0-1-1 0 0,0 1 1 0 0,0 0 0 0 0,0 0-1 0 0,0 0 1 0 0,0 0 0 0 0,1 0-1 0 0,-1 0 1 0 0,0 0-1 0 0,0-1 1 0 0,0 1 0 0 0,0 0-1 0 0,0 0 1 0 0,1 0-1 0 0,-1 0 1 0 0,0 0 0 0 0,0 0-1 0 0,0 0 1 0 0,0 0-1 0 0,1 0 1 0 0,-1 0 0 0 0,0 0-1 0 0,0 0 1 0 0,0 0-1 0 0,0 0 1 0 0,1 0 0 0 0,-1 0-1 0 0,0 0 1 0 0,0 0-1 0 0,0 0 1 0 0,0 0 0 0 0,0 0-1 0 0,1 0 1 0 0,-1 1-1 0 0,0-1 1 0 0,0 0 0 0 0,0 0-1 0 0,0 0 1 0 0,0 0-1 0 0,1 0 1 0 0,2 5-10 0 0,0 0-1 0 0,0 0 1 0 0,-1 1 0 0 0,0-1 0 0 0,1 0-1 0 0,-2 1 1 0 0,1-1 0 0 0,-1 1-1 0 0,2 11 1 0 0,3 13-173 0 0,4 29 63 0 0,-8-40 110 0 0,4 15 9 0 0,19 40 0 0 0,-25-74 3 0 0,-1 1 0 0 0,1-1 0 0 0,0 1 0 0 0,0-1-1 0 0,0 0 1 0 0,1 1 0 0 0,-1-1 0 0 0,0 1-1 0 0,0-1 1 0 0,0 0 0 0 0,0 1 0 0 0,0-1-1 0 0,0 1 1 0 0,0-1 0 0 0,1 0 0 0 0,-1 1-1 0 0,0-1 1 0 0,0 0 0 0 0,1 1 0 0 0,-1-1-1 0 0,0 0 1 0 0,0 1 0 0 0,1-1 0 0 0,-1 0 0 0 0,0 0-1 0 0,1 1 1 0 0,-1-1 0 0 0,0 0 0 0 0,1 0-1 0 0,-1 0 1 0 0,1 0 0 0 0,-1 1 0 0 0,0-1-1 0 0,1 0 1 0 0,-1 0 0 0 0,1 0 0 0 0,-1 0-1 0 0,0 0 1 0 0,1 0 0 0 0,-1 0 0 0 0,1 0-1 0 0,-1 0 1 0 0,0 0 0 0 0,1 0 0 0 0,-1 0 0 0 0,1 0-1 0 0,-1-1 1 0 0,0 1 0 0 0,1 0 0 0 0,0 0 4 0 0,0-1 0 0 0,0 1 1 0 0,0 0-1 0 0,0 0 1 0 0,-1-1-1 0 0,1 1 1 0 0,0 0-1 0 0,0 0 1 0 0,0 0-1 0 0,0 0 1 0 0,0 0-1 0 0,0 0 1 0 0,-1 1-1 0 0,1-1 1 0 0,0 0-1 0 0,0 0 1 0 0,0 1-1 0 0,1-1 0 0 0,2 3 3 0 0,1-1-1 0 0,0 1 0 0 0,-1-1 1 0 0,0 1-1 0 0,1 1 0 0 0,-1-1 1 0 0,0 1-1 0 0,-1-1 0 0 0,1 1 1 0 0,0 0-1 0 0,4 7 0 0 0,15 22-22 0 0,-18-21-42 0 0,-1 1-1 0 0,0 0 1 0 0,-1-1 0 0 0,0 2-1 0 0,-1-1 1 0 0,0 0 0 0 0,-1 24-1 0 0,-1-25 59 0 0,0 0 0 0 0,1-1-1 0 0,3 20 1 0 0,-3-27 13 0 0,0-1 0 0 0,-1 0-1 0 0,0 0 1 0 0,0 0 0 0 0,0 1-1 0 0,0-1 1 0 0,-1 0 0 0 0,1 0-1 0 0,-2 6 1 0 0,-2 18 256 0 0,4-2-277 0 0,0-22-71 0 0,-6-28 49 0 0,-47-151-177 0 0,35 95 204 0 0,1 21 0 0 0,10 28 0 0 0,0 0 0 0 0,-4-41 0 0 0,-4-20 0 0 0,4 39 5 0 0,1-2 0 0 0,-2-70 0 0 0,2 5 4 0 0,5 77-15 0 0,1-1 0 0 0,3 0 0 0 0,6-62 0 0 0,-4 101 6 0 0,-1 2 0 0 0,-6-24 0 0 0,3-2 197 0 0,1-43 0 0 0,0 55-299 0 0,2-1-46 0 0,5-43 36 0 0,-2 46 110 0 0,-3 16 3 0 0,0-1-1 0 0,-1 1 0 0 0,1-1 1 0 0,0 1-1 0 0,0-1 0 0 0,1 1 0 0 0,-1-1 1 0 0,0 1-1 0 0,0-1 0 0 0,0 1 1 0 0,0-1-1 0 0,0 1 0 0 0,0-1 0 0 0,1 1 1 0 0,-1-1-1 0 0,0 1 0 0 0,0-1 1 0 0,1 1-1 0 0,-1-1 0 0 0,0 1 0 0 0,1 0 1 0 0,-1-1-1 0 0,0 1 0 0 0,1 0 0 0 0,-1-1 1 0 0,1 1-1 0 0,-1 0 0 0 0,1-1 1 0 0,3-2 10 0 0,-3 3 74 0 0,0-5-73 0 0,1 0-1 0 0,-1 0 1 0 0,1 0-1 0 0,0 0 1 0 0,2-5-1 0 0,1 1-109 0 0,1-2 93 0 0,0 0-1 0 0,-1-1 1 0 0,0 0 0 0 0,-1 0 0 0 0,0 0 0 0 0,3-20 0 0 0,0-42 271 0 0,-3 21-407 0 0,-2 39 92 0 0,0 1 1 0 0,-2-1-1 0 0,-1-25 0 0 0,-7-38 392 0 0,-10-7-542 0 0,2 30 367 0 0,7 17-151 0 0,6 31-61 0 0,1-1-1 0 0,1 1 1 0 0,0-1-1 0 0,-1 0 0 0 0,1-8 1 0 0,2-85 244 0 0,-7-209-271 0 0,-1 177 248 0 0,-5-123-401 0 0,11 182 168 0 0,14-137 0 0 0,-7 181 83 0 0,0-8 88 0 0,-7 32-73 0 0,1 3-30 0 0,0 1 0 0 0,0-1 0 0 0,0 0 0 0 0,0 1 0 0 0,0-1 0 0 0,0 1 0 0 0,1-1-1 0 0,-1 0 1 0 0,0 1 0 0 0,1-1 0 0 0,-1 1 0 0 0,1-1 0 0 0,1-1 0 0 0,-1 1-95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23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1077 153 3224 0 0,'0'0'143'0'0,"-2"0"-3"0"0,1-1-140 0 0,0 0 1 0 0,-1 1 0 0 0,1-1 0 0 0,0 0-1 0 0,0 0 1 0 0,0 0 0 0 0,0 1 0 0 0,1-1-1 0 0,-1 0 1 0 0,0 0 0 0 0,0-1-1 0 0,1 1 1 0 0,-2-2 0 0 0,-12-13 250 0 0,2 3 1177 0 0,12 12-1248 0 0,-1 0-1 0 0,0-1 1 0 0,0 1-1 0 0,1 0 1 0 0,-1 0 0 0 0,0 0-1 0 0,0 0 1 0 0,0 1-1 0 0,0-1 1 0 0,0 0 0 0 0,0 0-1 0 0,-1 1 1 0 0,1-1-1 0 0,0 0 1 0 0,0 1-1 0 0,-2-1 1 0 0,1 0-6 0 0,0 1 1 0 0,1 0-1 0 0,-1-1 1 0 0,1 1-1 0 0,-1-1 0 0 0,1 0 1 0 0,-1 0-1 0 0,1 1 1 0 0,-1-1-1 0 0,1 0 0 0 0,-3-2 1 0 0,4 2-125 0 0,-1 0 0 0 0,-1 0 0 0 0,1 0 0 0 0,0 1 0 0 0,0-1-1 0 0,0 0 1 0 0,0 1 0 0 0,0-1 0 0 0,-1 1 0 0 0,1-1 0 0 0,0 1 0 0 0,-1 0 0 0 0,1-1 0 0 0,0 1 0 0 0,-1 0 0 0 0,1 0 0 0 0,-2 0 0 0 0,-1 0 59 0 0,0-1 1 0 0,1 1-1 0 0,-1-1 1 0 0,0 0-1 0 0,0 0 1 0 0,1-1-1 0 0,-1 1 1 0 0,1-1-1 0 0,-1 1 1 0 0,1-1-1 0 0,-5-4 1 0 0,-27-12 615 0 0,-48-8 912 0 0,72 23-1376 0 0,0 0 1 0 0,-1 1-1 0 0,1 0 1 0 0,-1 0-1 0 0,1 2 1 0 0,-1-1-1 0 0,0 1 1 0 0,-11 2-1 0 0,-15 0 114 0 0,-6-3 6 0 0,16 0-224 0 0,0 1 0 0 0,0 1 0 0 0,0 1 0 0 0,0 2-1 0 0,-53 13 1 0 0,48-6-53 0 0,17-7-71 0 0,0 1 1 0 0,1 1 0 0 0,-1 0-1 0 0,1 2 1 0 0,1-1-1 0 0,-17 13 1 0 0,0 4 142 0 0,-40 41 1 0 0,62-55-136 0 0,0 1 1 0 0,1 0-1 0 0,0 0 1 0 0,0 0 0 0 0,2 1-1 0 0,-1 0 1 0 0,-7 22-1 0 0,-29 106-261 0 0,37-113 165 0 0,2-1 0 0 0,0 1 0 0 0,1 39 0 0 0,2-31 55 0 0,2-1 0 0 0,1 1 0 0 0,2-1 0 0 0,2 0 0 0 0,12 43 0 0 0,-1-24 0 0 0,2-2 0 0 0,46 86 0 0 0,-46-104 0 0 0,2 5 0 0 0,2-1 0 0 0,47 59 0 0 0,-46-70-2 0 0,-6-4 9 0 0,2 0-1 0 0,0-2 1 0 0,1 0-1 0 0,41 28 1 0 0,13 3 240 0 0,-41-27-291 0 0,1-2 1 0 0,0-1-1 0 0,70 29 0 0 0,-71-38 24 0 0,1-1 0 0 0,1-2 0 0 0,0-1 0 0 0,54 4 0 0 0,-67-10 16 0 0,-1-2 0 0 0,0-1 0 0 0,0 0 0 0 0,1-2 1 0 0,-1-1-1 0 0,0 0 0 0 0,-1-2 0 0 0,36-13 0 0 0,-23 3 14 0 0,-2 0 0 0 0,1-2-1 0 0,-2-2 1 0 0,-1-1-1 0 0,0-1 1 0 0,34-34 0 0 0,-13 5 3 0 0,-3-3 0 0 0,53-74 0 0 0,-87 109-35 0 0,0 0 0 0 0,-2 0-1 0 0,0-1 1 0 0,-1-1 0 0 0,16-42 0 0 0,-19 31 78 0 0,-1 0-1 0 0,-1-1 1 0 0,-2 0 0 0 0,-2-1 0 0 0,-2-52 0 0 0,-4 31 63 0 0,-3 1 0 0 0,-22-87 0 0 0,22 115-146 0 0,-1 0 1 0 0,-2 1-1 0 0,0 0 1 0 0,-16-26-1 0 0,18 36 16 0 0,-1 1 0 0 0,-1 0-1 0 0,0 1 1 0 0,-1 0 0 0 0,0 1 0 0 0,-1 0-1 0 0,-25-20 1 0 0,-57-27-29 0 0,80 52-116 0 0,-1 0-1 0 0,1 0 1 0 0,-1 2-1 0 0,-30-8 0 0 0,0 7-351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2:42.8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 2903 4144 0 0,'0'0'191'0'0,"0"-11"26"0"0,0 2 84 0 0,-1-1 1 0 0,-1 1-1 0 0,-4-15 0 0 0,3 10 152 0 0,1 4 29 0 0,1-1-1 0 0,0 1 0 0 0,1-1 0 0 0,1-19 0 0 0,1-3-187 0 0,-12-107 1107 0 0,1 40-488 0 0,-9-64 15 0 0,5 46-768 0 0,-1-13 33 0 0,4 19-33 0 0,5 65-61 0 0,0-76 1 0 0,47-456 956 0 0,-32 515-568 0 0,21-75 1 0 0,-29 128-450 0 0,11-30 234 0 0,4-23-444 0 0,20-97-29 0 0,-6 34 122 0 0,-24 97 137 0 0,22-52 1 0 0,-11 33 21 0 0,40-85 265 0 0,-26 65-539 0 0,-23 51 198 0 0,1 2-1 0 0,1-1 1 0 0,0 1 0 0 0,2 1-1 0 0,-1 0 1 0 0,27-23 0 0 0,-28 27 11 0 0,41-28 50 0 0,-48 37-54 0 0,-1 0 1 0 0,1 1-1 0 0,-1-1 1 0 0,1 1 0 0 0,0-1-1 0 0,0 1 1 0 0,0 0-1 0 0,0 1 1 0 0,0-1 0 0 0,0 1-1 0 0,0 0 1 0 0,0 0-1 0 0,0 0 1 0 0,4 1-1 0 0,-1-1 56 0 0,-1 0-1 0 0,1 0 0 0 0,-1-1 0 0 0,9-1 0 0 0,17-4 46 0 0,-23 4-81 0 0,1 1 0 0 0,-1-2-1 0 0,0 1 1 0 0,0-1 0 0 0,11-6 0 0 0,-13 7-9 0 0,1 0 1 0 0,-1 0 0 0 0,1 1 0 0 0,-1 0 0 0 0,1 0 0 0 0,0 1 0 0 0,-1 0 0 0 0,1 0-1 0 0,0 1 1 0 0,8 1 0 0 0,-12-1 89 0 0,-2 0-19 0 0,21 4-75 0 0,-20-5-12 0 0,1 1-1 0 0,-1 0 1 0 0,1 0-1 0 0,-1 0 1 0 0,1 0 0 0 0,-1 0-1 0 0,0 1 1 0 0,7 3 0 0 0,-4-1 4 0 0,1 1 11 0 0,0 0 0 0 0,0 0 0 0 0,-1 1 1 0 0,1 0-1 0 0,-1 0 0 0 0,7 10 0 0 0,-6-7 17 0 0,11 16 54 0 0,0 1 0 0 0,-1 0 0 0 0,-2 1 0 0 0,0 1 0 0 0,11 31 0 0 0,-10-15 14 0 0,-10-29-75 0 0,0-1 0 0 0,-2 1 0 0 0,5 22 0 0 0,22 109 233 0 0,5 22-61 0 0,-13-73-99 0 0,-14-64-76 0 0,8 44 0 0 0,12 84 35 0 0,3 184 259 0 0,-30-327-321 0 0</inkml:trace>
  <inkml:trace contextRef="#ctx0" brushRef="#br0" timeOffset="1">1282 1797 18757 0 0,'5'50'5'0'0,"-1"-6"-7"0"0</inkml:trace>
  <inkml:trace contextRef="#ctx0" brushRef="#br0" timeOffset="-1">1293 1918 18759 0 0,'1'6'0'0'0,"2"25"5"0"0</inkml:trace>
  <inkml:trace contextRef="#ctx0" brushRef="#br0" timeOffset="-3">1307 2062 18789 0 0,'2'31'12'0'0,"20"108"10"0"0,-9-75-22 0 0,-5-25 0 0 0,17 55 0 0 0,-11-58 2 0 0,21 42 0 0 0,-27-64-5 0 0,1 0 0 0 0</inkml:trace>
  <inkml:trace contextRef="#ctx0" brushRef="#br0" timeOffset="-5">1450 2583 18818 0 0,'2'2'0'0'0,"7"11"-3"0"0,2-1 0 0 0,-10-11 2 0 0</inkml:trace>
  <inkml:trace contextRef="#ctx0" brushRef="#br0" timeOffset="-7">1503 2643 18766 0 0,'3'3'-43'0'0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26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125 752 5528 0 0,'0'-1'97'0'0,"1"-6"170"0"0,-1 6-255 0 0,-1 1-1 0 0,1 0 1 0 0,0 0 0 0 0,-1-1 0 0 0,1 1-1 0 0,-1 0 1 0 0,1 0 0 0 0,0-1-1 0 0,-1 1 1 0 0,1 0 0 0 0,-14 6 5937 0 0,17 8-4210 0 0,-3-25-1008 0 0,-1-16-231 0 0,0 17-217 0 0,1-1 0 0 0,0 1 0 0 0,1-1 0 0 0,1-11 1 0 0,5-9 127 0 0,35-146 732 0 0,13 10-752 0 0,-47 144-349 0 0,1 0 1 0 0,21-36 0 0 0,-26 52-33 0 0,1 0 1 0 0,0 1 0 0 0,0 0-1 0 0,10-10 1 0 0,12-16 29 0 0,-5 6 24 0 0,-19 25-45 0 0,-1 0 0 0 0,1 0-1 0 0,-1 0 1 0 0,1 0 0 0 0,0 1 0 0 0,0-1 0 0 0,-1 1-1 0 0,1-1 1 0 0,0 1 0 0 0,0 0 0 0 0,5 1-1 0 0,-5 0 1 0 0,0 1 0 0 0,0 0 0 0 0,0 0 0 0 0,0 0 0 0 0,0 1 0 0 0,-1-1 0 0 0,1 1 0 0 0,-1-1 0 0 0,0 1 0 0 0,0 0-1 0 0,0 0 1 0 0,0 0 0 0 0,0 0 0 0 0,0 0 0 0 0,1 5 0 0 0,6 7 74 0 0,4 11 65 0 0,-1-1 0 0 0,-1 1 0 0 0,-1 1 0 0 0,11 47-1 0 0,-10-35-26 0 0,13 55 162 0 0,-15-55-164 0 0,1 0 0 0 0,2 0 0 0 0,23 50-1 0 0,-16-40-21 0 0,-16-39-82 0 0,0 0 0 0 0,1 0-1 0 0,8 14 1 0 0,-12-23-20 0 0,1-1 0 0 0,0 1 0 0 0,0-1 0 0 0,0 1 0 0 0,0-1 0 0 0,0 1 0 0 0,0-1 0 0 0,0 0 0 0 0,0 0 0 0 0,0 1 0 0 0,0-1 1 0 0,0 0-1 0 0,0 0 0 0 0,0 0 0 0 0,0 0 0 0 0,0 0 0 0 0,0 0 0 0 0,2-1 0 0 0,3 1 32 0 0,-5 0-38 0 0,0 0-1 0 0,0 0 1 0 0,0 0-1 0 0,-1 1 1 0 0,1-1-1 0 0,0 0 1 0 0,0 0-1 0 0,0 1 1 0 0,-1-1-1 0 0,1 1 1 0 0,0-1-1 0 0,-1 0 1 0 0,1 1-1 0 0,0 0 1 0 0,-1-1-1 0 0,1 1 1 0 0,0-1-1 0 0,-1 1 1 0 0,1 0-1 0 0,-1-1 1 0 0,1 1-1 0 0,-1 0 1 0 0,0-1-1 0 0,1 2 1 0 0,20 25-1 0 0,-11-17 109 0 0,-10-10-106 0 0,0 1 1 0 0,0-1-1 0 0,0 0 1 0 0,0 0-1 0 0,0 1 0 0 0,0-1 1 0 0,0 0-1 0 0,1 0 1 0 0,-1 1-1 0 0,0-1 1 0 0,0 0-1 0 0,0 0 0 0 0,0 0 1 0 0,1 1-1 0 0,-1-1 1 0 0,0 0-1 0 0,0 0 0 0 0,0 0 1 0 0,1 0-1 0 0,-1 1 1 0 0,0-1-1 0 0,0 0 0 0 0,1 0 1 0 0,-1 0-1 0 0,0 0 1 0 0,0 0-1 0 0,1 0 1 0 0,-1 0-1 0 0,0 0 0 0 0,0 0 1 0 0,1 0-1 0 0,-1 0 1 0 0,0 0-1 0 0,1 0 0 0 0,-1 0 1 0 0,0 0-1 0 0,0 0 1 0 0,1 0-1 0 0,-1 0 0 0 0,0 0 1 0 0,0 0-1 0 0,1 0 1 0 0,-1 0-1 0 0,0-1 0 0 0,0 1 1 0 0,0 0-1 0 0,1 0 1 0 0,-1 0-1 0 0,0 0 1 0 0,0-1-1 0 0,0 1 0 0 0,1 0 1 0 0,-1 0-1 0 0,0-1 1 0 0,0 1-1 0 0,0 0 0 0 0,0 0 1 0 0,0 0-1 0 0,1-1 1 0 0,-1 1-1 0 0,0 0 0 0 0,0-1 1 0 0,0 1-1 0 0,0-1 6 0 0,3-5-34 0 0,4-8 146 0 0,0 1-1 0 0,-2-1 1 0 0,1 0-1 0 0,3-18 1 0 0,-7 26-143 0 0,-1 0 0 0 0,1 0 0 0 0,0 1-1 0 0,5-9 1 0 0,-4 8-24 0 0,0 0 0 0 0,-1 0 0 0 0,1 0 0 0 0,1-11-1 0 0,-1 5 78 0 0,1 0 0 0 0,0 0 0 0 0,1 0-1 0 0,0 1 1 0 0,0 0 0 0 0,1 0-1 0 0,1 0 1 0 0,0 1 0 0 0,0 0 0 0 0,12-12-1 0 0,-18 21-41 0 0,0 1-1 0 0,0 0 1 0 0,0-1-1 0 0,0 1 1 0 0,0 0-1 0 0,0 0 1 0 0,0 0-1 0 0,0-1 1 0 0,0 1 0 0 0,0 0-1 0 0,0 0 1 0 0,0 1-1 0 0,0-1 1 0 0,2 0-1 0 0,0 0-24 0 0,9-1 30 0 0,0-1 0 0 0,0 1 0 0 0,0 1 0 0 0,1 1 0 0 0,-1-1 0 0 0,14 4 0 0 0,-23-3 0 0 0,0 1 0 0 0,0-1 0 0 0,-1 1 0 0 0,1-1-1 0 0,0 1 1 0 0,-1 0 0 0 0,1 0 0 0 0,-1 0 0 0 0,0 0 0 0 0,1 1-1 0 0,-1-1 1 0 0,0 0 0 0 0,-1 1 0 0 0,1 0 0 0 0,0-1-1 0 0,-1 1 1 0 0,2 4 0 0 0,8 10-21 0 0,-1-3 25 0 0,7 11 139 0 0,1-2 0 0 0,32 33-1 0 0,-47-54-121 0 0,0 0 1 0 0,0 0-1 0 0,0 0 0 0 0,0 0 0 0 0,0-1 0 0 0,0 1 0 0 0,1-1 0 0 0,5 2 1 0 0,-4-1-9 0 0,-1-1 1 0 0,1 1-1 0 0,-1 0 1 0 0,0 0 0 0 0,7 5-1 0 0,-7-3-5 0 0,-3-3 0 0 0,0 0 0 0 0,0 0 0 0 0,0 0 0 0 0,0 0 0 0 0,0-1 0 0 0,0 1 0 0 0,1 0 0 0 0,-1 0 0 0 0,0-1 0 0 0,0 1 0 0 0,1-1 0 0 0,-1 1 0 0 0,0-1 0 0 0,1 0 0 0 0,-1 1 0 0 0,0-1 0 0 0,1 0 0 0 0,-1 0 0 0 0,1 0 0 0 0,-1 0 0 0 0,0 0 0 0 0,1 0 0 0 0,1-1 0 0 0,-1 1 1 0 0,0 0-1 0 0,0 0 0 0 0,0 0 0 0 0,0-1 1 0 0,-1 1-1 0 0,1-1 0 0 0,0 0 0 0 0,0 1 0 0 0,0-1 1 0 0,-1 0-1 0 0,1 0 0 0 0,0 0 0 0 0,-1 0 1 0 0,1 0-1 0 0,-1-1 0 0 0,0 1 0 0 0,1 0 1 0 0,1-3-1 0 0,19-31-5 0 0,-11 14-16 0 0,-6 14-33 0 0,-1-1-1 0 0,0 0 1 0 0,0 0-1 0 0,2-9 1 0 0,-4 9 65 0 0,1 1 0 0 0,0 0 0 0 0,0 0 0 0 0,1 0-1 0 0,7-10 1 0 0,3-4 141 0 0,-12 17-160 0 0,0 0 0 0 0,1 0 0 0 0,0 0-1 0 0,-1 1 1 0 0,6-5 0 0 0,-6 6-81 0 0,-2 2 39 0 0,0 0 54 0 0,0 0-1 0 0,1 0 1 0 0,-1 0 0 0 0,0 0 0 0 0,0 0-1 0 0,0 0 1 0 0,0 0 0 0 0,1 0 0 0 0,-1 0-1 0 0,0 0 1 0 0,0 0 0 0 0,0 0-1 0 0,1 0 1 0 0,-1 0 0 0 0,0-1 0 0 0,0 1-1 0 0,0 0 1 0 0,0 0 0 0 0,0 0-1 0 0,1 0 1 0 0,-1 0 0 0 0,0 0 0 0 0,0-1-1 0 0,0 1 1 0 0,0 0 0 0 0,0 0-1 0 0,0 0 1 0 0,0 0 0 0 0,0-1 0 0 0,1 1-1 0 0,-1 0 1 0 0,0 0 0 0 0,0 0-1 0 0,0-1 1 0 0,0 1 0 0 0,1-1 102 0 0,5 6-62 0 0,1 2-142 0 0,-2 0 0 0 0,1 0-1 0 0,-1 0 1 0 0,5 9-1 0 0,-3-5 138 0 0,-6-9-22 0 0,1 0 0 0 0,-1 0 1 0 0,1-1-1 0 0,0 1 0 0 0,-1 0 0 0 0,1-1 0 0 0,0 1 0 0 0,0-1 1 0 0,0 0-1 0 0,0 0 0 0 0,5 2 0 0 0,-5-3-1 0 0,-1 1 1 0 0,1 0-1 0 0,0 0 0 0 0,0 0 1 0 0,-1 0-1 0 0,1 0 0 0 0,-1 0 0 0 0,1 0 1 0 0,-1 1-1 0 0,1-1 0 0 0,-1 0 1 0 0,0 1-1 0 0,1-1 0 0 0,-1 1 0 0 0,2 3 1 0 0,3 6-3 0 0,3-6-36 0 0,7 0-194 0 0,-15-5 213 0 0,-1 0 1 0 0,0 0 0 0 0,0 0 0 0 0,0 0 0 0 0,0 0-1 0 0,1 0 1 0 0,-1 0 0 0 0,0 0 0 0 0,0 0 0 0 0,0 0-1 0 0,1 0 1 0 0,-1 0 0 0 0,0 0 0 0 0,0 0 0 0 0,0 0 0 0 0,1 0-1 0 0,-1 0 1 0 0,0 0 0 0 0,0 0 0 0 0,0 0 0 0 0,0 0-1 0 0,1 0 1 0 0,-1-1 0 0 0,0 1 0 0 0,0 0 0 0 0,0 0-1 0 0,0 0 1 0 0,0 0 0 0 0,1 0 0 0 0,-1-1 0 0 0,0 1-1 0 0,0 0 1 0 0,0 0 0 0 0,0 0 0 0 0,0 0 0 0 0,0-1-1 0 0,3-2 10 0 0,-1 0 0 0 0,1 0 0 0 0,-1 0 0 0 0,0-1 0 0 0,0 1 0 0 0,0-1 0 0 0,-1 1 0 0 0,1-1 0 0 0,-1 0 1 0 0,0 1-1 0 0,0-1 0 0 0,0 0 0 0 0,-1 0 0 0 0,1 0 0 0 0,-1 0 0 0 0,0 0 0 0 0,0 0 0 0 0,-1-5 0 0 0,-3-20 4 0 0,4 23-9 0 0,0 1 0 0 0,-1 0 0 0 0,0-1 1 0 0,0 1-1 0 0,0 0 0 0 0,-4-8 0 0 0,0 0 11 0 0,-1 1 0 0 0,-1 0 0 0 0,0 0 0 0 0,-1 0 0 0 0,0 1 0 0 0,-1 0 0 0 0,-14-15 0 0 0,-12-22-13 0 0,18 23 20 0 0,15 21-13 0 0,0 0 0 0 0,0 0 0 0 0,-1 0-1 0 0,0 1 1 0 0,0-1 0 0 0,0 1 0 0 0,-5-5 0 0 0,-38-27 85 0 0,22 15-86 0 0,0 1 0 0 0,-2 2 0 0 0,0 0 0 0 0,-1 2 0 0 0,-42-18 0 0 0,53 28 78 0 0,-1 0 0 0 0,0 1 0 0 0,-1 1 1 0 0,1 1-1 0 0,-1 0 0 0 0,1 1 0 0 0,-1 1 0 0 0,-30 4 0 0 0,16-2 3 0 0,24-2-75 0 0,-1 0 0 0 0,0 1 1 0 0,1 0-1 0 0,-11 4 0 0 0,1-1-2 0 0,10-2-9 0 0,1 0 1 0 0,-1 1-1 0 0,-10 4 0 0 0,17-6-1 0 0,-1-1 0 0 0,1 1 0 0 0,0 0 0 0 0,0 0-1 0 0,-1 0 1 0 0,1 0 0 0 0,0-1 0 0 0,0 1 0 0 0,0 1 0 0 0,0-1 0 0 0,0 0 0 0 0,0 0 0 0 0,1 0 0 0 0,-1 0-1 0 0,0 1 1 0 0,0-1 0 0 0,1 0 0 0 0,-1 1 0 0 0,1-1 0 0 0,-1 1 0 0 0,1-1 0 0 0,0 0 0 0 0,0 1-1 0 0,-1 1 1 0 0,2 4-19 0 0,0 0 1 0 0,1 0-1 0 0,0 0 0 0 0,0 0 0 0 0,0-1 0 0 0,1 1 1 0 0,0-1-1 0 0,0 1 0 0 0,0-1 0 0 0,7 8 0 0 0,7 17-19 0 0,-11-19 27 0 0,0 1 1 0 0,1-1-1 0 0,0 0 0 0 0,1-1 1 0 0,1 0-1 0 0,0 0 0 0 0,0-1 1 0 0,19 16-1 0 0,-17-17 9 0 0,-9-7 6 0 0,0 0-1 0 0,0-1 1 0 0,0 1-1 0 0,0-1 1 0 0,0 0-1 0 0,0 1 0 0 0,1-1 1 0 0,-1 0-1 0 0,0 0 1 0 0,0 0-1 0 0,1-1 1 0 0,-1 1-1 0 0,1 0 0 0 0,-1-1 1 0 0,4 1-1 0 0,11-3-3 0 0,-4-6 14 0 0,1-3 50 0 0,-11 9 4 0 0,-3 0-10 0 0,0-7-34 0 0,0 5-20 0 0,-1 0 0 0 0,0 0 0 0 0,0 0 0 0 0,0 0 0 0 0,0 0-1 0 0,-1 0 1 0 0,0 0 0 0 0,1 1 0 0 0,-1-1 0 0 0,0 1 0 0 0,-1-1 0 0 0,1 1 0 0 0,-5-5-1 0 0,3 4 12 0 0,1 0-1 0 0,-1 1 0 0 0,0-1 0 0 0,0 1 0 0 0,0 0 0 0 0,0 0 0 0 0,-1 0 0 0 0,0 0 0 0 0,1 1 1 0 0,-8-3-1 0 0,-14-5-4 0 0,23 8-10 0 0,1 1 0 0 0,-1-1 0 0 0,0 1 0 0 0,0 0 0 0 0,0 0 0 0 0,0 0 0 0 0,-1 0 0 0 0,1 0 0 0 0,0 1 0 0 0,0 0 0 0 0,0-1 0 0 0,-1 1 0 0 0,1 0 0 0 0,0 1 0 0 0,0-1 0 0 0,0 0 0 0 0,0 1 0 0 0,-5 1 0 0 0,-9 2 38 0 0,16-3-45 0 0,0-1 0 0 0,0 0-1 0 0,0 0 1 0 0,0 0 0 0 0,-1 1 0 0 0,1-1 0 0 0,0 0 0 0 0,0 1 0 0 0,0 0 0 0 0,0-1 0 0 0,0 1 0 0 0,0-1 0 0 0,0 1-1 0 0,0 0 1 0 0,0 0 0 0 0,0-1 0 0 0,0 1 0 0 0,0 0 0 0 0,1 0 0 0 0,-1 0 0 0 0,0 0 0 0 0,1 0 0 0 0,-1 0 0 0 0,0 0 0 0 0,1 0-1 0 0,0 1 1 0 0,-1-1 0 0 0,1 0 0 0 0,-1 0 0 0 0,1 0 0 0 0,0 0 0 0 0,0 1 0 0 0,0-1 0 0 0,0 2 0 0 0,-1 1 10 0 0,0-1 1 0 0,0 1-1 0 0,1 0 1 0 0,0-1-1 0 0,-1 1 1 0 0,1 0 0 0 0,1-1-1 0 0,-1 1 1 0 0,0 0-1 0 0,1-1 1 0 0,0 1-1 0 0,0 0 1 0 0,0-1-1 0 0,3 7 1 0 0,20 80 63 0 0,-16-67-65 0 0,0-1 0 0 0,1 0 0 0 0,1-1 0 0 0,16 24 0 0 0,-25-41 0 0 0,2 1-1 0 0,15 7-17 0 0,-17-12 15 0 0,0 1 0 0 0,0-1-1 0 0,1 1 1 0 0,-1-1 0 0 0,0 0 0 0 0,0 1 0 0 0,0-1 0 0 0,1 0-1 0 0,-1 0 1 0 0,0 0 0 0 0,1 0 0 0 0,-1 0 0 0 0,0 0 0 0 0,0 0-1 0 0,1 0 1 0 0,-1 0 0 0 0,0-1 0 0 0,0 1 0 0 0,1 0 0 0 0,-1-1-1 0 0,0 1 1 0 0,0-1 0 0 0,0 1 0 0 0,0-1 0 0 0,0 0 0 0 0,0 0-1 0 0,0 1 1 0 0,0-1 0 0 0,0 0 0 0 0,0 0 0 0 0,0 0-1 0 0,0 0 1 0 0,-1 0 0 0 0,1 0 0 0 0,0 0 0 0 0,0-2 0 0 0,2-1-2 0 0,-1-1 0 0 0,0 0 0 0 0,0 0 0 0 0,-1 0 0 0 0,1 0 0 0 0,-1 0 0 0 0,1-6 0 0 0,-1 1 5 0 0,-1-1 0 0 0,-1 0-1 0 0,1 0 1 0 0,-1 1-1 0 0,-1-1 1 0 0,0 1 0 0 0,-1-1-1 0 0,0 1 1 0 0,0 0-1 0 0,-10-18 1 0 0,-1 0 17 0 0,-2 0-1 0 0,-28-36 1 0 0,34 53 87 0 0,0 0 1 0 0,-1 1-1 0 0,0 1 0 0 0,0 0 1 0 0,-1 0-1 0 0,0 1 1 0 0,-15-7-1 0 0,-27-19-287 0 0,47 29 163 0 0,-1 0-1 0 0,0 0 1 0 0,0 1-1 0 0,0 0 1 0 0,-15-4-1 0 0,18 6 34 0 0,0 1 0 0 0,0 0-1 0 0,1 0 1 0 0,-1 1 0 0 0,0-1-1 0 0,0 1 1 0 0,0 0 0 0 0,0 0 0 0 0,0 1-1 0 0,0-1 1 0 0,1 1 0 0 0,-7 2-1 0 0,2 0 7 0 0,5-2-11 0 0,0 0 0 0 0,0 1 0 0 0,1-1-1 0 0,-1 1 1 0 0,1 0 0 0 0,-1 0 0 0 0,1 0 0 0 0,-1 0 0 0 0,1 0 0 0 0,0 1 0 0 0,0 0 0 0 0,0-1 0 0 0,-4 7 0 0 0,-10 9-10 0 0,13-15 0 0 0,1 0 0 0 0,-1 1 0 0 0,1 0 0 0 0,0-1 0 0 0,0 1 0 0 0,1 0 0 0 0,-1 0 0 0 0,-2 7 0 0 0,2-1-6 0 0,1 1 1 0 0,0 0-1 0 0,0-1 0 0 0,1 1 0 0 0,1 0 0 0 0,0-1 1 0 0,0 1-1 0 0,1 0 0 0 0,0-1 0 0 0,4 14 0 0 0,-3 2 6 0 0,2-20-12 0 0,2-23-48 0 0,-3 10 60 0 0,11-42 0 0 0,-13 45 0 0 0,0 1 0 0 0,-1-1 0 0 0,0 0 0 0 0,0 0 0 0 0,0 0 0 0 0,-1 1 0 0 0,1-1 0 0 0,-1 0 0 0 0,0 0 0 0 0,0 1 0 0 0,-2-6 0 0 0,-2-2 2 0 0,-4-10 36 0 0,-24-40 0 0 0,29 54-30 0 0,-2 0-1 0 0,1 1 0 0 0,-1-1 1 0 0,0 1-1 0 0,0 0 0 0 0,-1 0 1 0 0,1 1-1 0 0,-15-9 0 0 0,-26-14 13 0 0,22 12 34 0 0,-48-22 1 0 0,64 35-49 0 0,1-1 1 0 0,-1 2-1 0 0,0-1 1 0 0,0 1-1 0 0,0 1 1 0 0,0-1-1 0 0,0 1 1 0 0,0 1-1 0 0,-1 0 1 0 0,-8 1-1 0 0,13-1-6 0 0,1 1 0 0 0,0-1 0 0 0,-1 1 0 0 0,1 0 0 0 0,0 0 0 0 0,0 0 0 0 0,0 0 0 0 0,0 1 0 0 0,0 0 0 0 0,0-1 0 0 0,0 2 0 0 0,0-1 0 0 0,1 0 0 0 0,-1 1 0 0 0,1 0 0 0 0,-1-1 0 0 0,1 1 0 0 0,0 1 0 0 0,0-1 0 0 0,1 0 0 0 0,-5 7 0 0 0,1-1 13 0 0,-1 0 0 0 0,2 0 1 0 0,-1 1-1 0 0,1 0 0 0 0,0 0 0 0 0,1 0 0 0 0,1 1 0 0 0,-1-1 0 0 0,2 1 0 0 0,-3 17 0 0 0,4-21-23 0 0,-2 95-59 0 0,4-89 69 0 0,0 0 0 0 0,1 0 0 0 0,1 1-1 0 0,0-1 1 0 0,8 20 0 0 0,55 111-192 0 0,-65-142 191 0 0,1 1 0 0 0,-1-1-1 0 0,1 0 1 0 0,-1 0 0 0 0,1 1-1 0 0,0-1 1 0 0,-1 0 0 0 0,1 0-1 0 0,0-1 1 0 0,0 1 0 0 0,1 0-1 0 0,-1-1 1 0 0,0 1 0 0 0,1-1-1 0 0,-1 0 1 0 0,0 0 0 0 0,1 0-1 0 0,0 0 1 0 0,-1 0 0 0 0,1 0-1 0 0,-1-1 1 0 0,1 1 0 0 0,0-1-1 0 0,-1 0 1 0 0,1 0 0 0 0,3 0-1 0 0,-2 0 2 0 0,-1 0-1 0 0,0 0 1 0 0,0-1-1 0 0,0 1 1 0 0,0-1-1 0 0,0 0 1 0 0,0 0-1 0 0,0 0 1 0 0,0 0-1 0 0,0 0 1 0 0,0-1-1 0 0,-1 1 0 0 0,1-1 1 0 0,-1 0-1 0 0,1 0 1 0 0,-1 0-1 0 0,1 0 1 0 0,-1 0-1 0 0,0-1 1 0 0,0 1-1 0 0,0 0 1 0 0,1-4-1 0 0,5-9 79 0 0,-4 10-68 0 0,-1 0-1 0 0,-1 0 1 0 0,1 0-1 0 0,-1 0 1 0 0,0 0-1 0 0,0-1 1 0 0,-1 1-1 0 0,1-1 1 0 0,-1 1-1 0 0,0-1 1 0 0,-1 0-1 0 0,0 1 0 0 0,0-7 1 0 0,-4-24-71 0 0,3 22 61 0 0,-1 1 1 0 0,-1-1 0 0 0,0 1 0 0 0,0-1-1 0 0,-1 1 1 0 0,-11-21 0 0 0,10 24 52 0 0,3 7 1 0 0,-3-3-58 0 0,4 4-68 0 0,-1 0-527 0 0,-5-7 508 0 0,5 6 53 0 0,-6-3-18 0 0,-17-2 1 0 0,23 6 48 0 0,0 0 4 0 0,-18-5 2 0 0,-19 2-135 0 0,37 4 64 0 0,26 5-6521 0 0,1-3 4547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29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1402 575 1840 0 0,'0'0'6956'0'0,"10"-5"-5160"0"0,-2 5-1262 0 0,0 0 0 0 0,0-1 0 0 0,0 0 0 0 0,15-4 0 0 0,-22 4-440 0 0,1 0 0 0 0,0 0-1 0 0,0 1 1 0 0,0-1 0 0 0,0 1-1 0 0,0-1 1 0 0,0 1 0 0 0,1 0-1 0 0,-1 0 1 0 0,3 0 0 0 0,15-3 275 0 0,4-1 796 0 0,-3-1-885 0 0,-21 5-266 0 0,1-1 0 0 0,0 0 0 0 0,0 1 0 0 0,-1-1 0 0 0,1 0 0 0 0,0 0 1 0 0,-1 1-1 0 0,1-1 0 0 0,-1 0 0 0 0,1 0 0 0 0,-1 0 0 0 0,0 0 0 0 0,1 0 0 0 0,-1 0 1 0 0,0 0-1 0 0,0 0 0 0 0,1 0 0 0 0,-1 0 0 0 0,0 0 0 0 0,0 0 0 0 0,0 0 0 0 0,0-1 1 0 0,0 0 579 0 0,0-10-13 0 0,0-17-323 0 0,1 14-217 0 0,-1-1 0 0 0,0 1 0 0 0,-1 0 0 0 0,-1 0 0 0 0,-1 0 0 0 0,-4-15-1 0 0,-8-19 61 0 0,9 27-26 0 0,-1 0-1 0 0,-1 0 1 0 0,-1 1-1 0 0,-16-29 1 0 0,10 26 68 0 0,4 5 19 0 0,-1 0-1 0 0,-1 1 1 0 0,-1 0 0 0 0,-24-24 0 0 0,34 38-129 0 0,1 1 0 0 0,-1 0-1 0 0,0 0 1 0 0,0 0 0 0 0,0 1 0 0 0,0-1 0 0 0,-1 1 0 0 0,1 0-1 0 0,-1 0 1 0 0,1 0 0 0 0,-1 1 0 0 0,0 0 0 0 0,1 0 0 0 0,-1 0-1 0 0,0 0 1 0 0,0 1 0 0 0,0 0 0 0 0,0 0 0 0 0,0 0 0 0 0,1 0-1 0 0,-1 1 1 0 0,0 0 0 0 0,0 0 0 0 0,1 0 0 0 0,-1 1 0 0 0,-7 3-1 0 0,6-2-3 0 0,1 1 0 0 0,0-1-1 0 0,0 1 1 0 0,0 1 0 0 0,1-1 0 0 0,0 1-1 0 0,0-1 1 0 0,0 1 0 0 0,0 0-1 0 0,1 1 1 0 0,-1-1 0 0 0,1 1-1 0 0,-2 7 1 0 0,-2 1 8 0 0,2 0 0 0 0,0 0 0 0 0,1 1 0 0 0,-4 24 0 0 0,7-27-34 0 0,1 1-1 0 0,1-1 1 0 0,0 1 0 0 0,0 0-1 0 0,4 12 1 0 0,1 16-6 0 0,-4-30 3 0 0,0-1 0 0 0,1 0 0 0 0,0 0 0 0 0,1 0 0 0 0,0-1 0 0 0,0 1 0 0 0,1-1 0 0 0,7 11 0 0 0,-5-8 0 0 0,1-1 0 0 0,1 0 0 0 0,0-1 0 0 0,0 0 0 0 0,18 15 0 0 0,-21-20 0 0 0,1 0 0 0 0,-1-1 0 0 0,1 0 0 0 0,14 7 0 0 0,-17-10 0 0 0,1 0 0 0 0,-1 1 0 0 0,1-2 0 0 0,-1 1 0 0 0,1-1 0 0 0,0 1 0 0 0,-1-1 0 0 0,1-1 0 0 0,0 1 0 0 0,5-2 0 0 0,-4 2 4 0 0,0-1 0 0 0,0 1 0 0 0,0-1 0 0 0,0 2-1 0 0,7 0 1 0 0,0-2 24 0 0,-3-15-15 0 0,14-43 51 0 0,-19 47-64 0 0,-4 7 0 0 0,1 1 0 0 0,-1-1 0 0 0,0 0 0 0 0,0 1 0 0 0,-1-1 0 0 0,1 0 0 0 0,-1 1 0 0 0,-1-10 0 0 0,-3-28-69 0 0,4 39 83 0 0,0 2-10 0 0,0 1 1 0 0,0-1 0 0 0,0 1 0 0 0,0-1-1 0 0,0 0 1 0 0,0 1 0 0 0,0-1 0 0 0,0 1-1 0 0,0-1 1 0 0,0 1 0 0 0,-1-1 0 0 0,1 1-1 0 0,0-1 1 0 0,0 1 0 0 0,-1-1 0 0 0,1 1-1 0 0,0-1 1 0 0,0 1 0 0 0,-1-1 0 0 0,0 0-1 0 0,-8-13 131 0 0,6 6-122 0 0,2 5-9 0 0,1 1 1 0 0,-1 0-1 0 0,0-1 1 0 0,0 1-1 0 0,0 0 1 0 0,0 0-1 0 0,0-1 1 0 0,-1 1-1 0 0,1 0 1 0 0,0 0-1 0 0,-3-2 1 0 0,3 2 1 0 0,0 2-6 0 0,1-1 1 0 0,0 1-1 0 0,-1 0 1 0 0,1-1 0 0 0,0 1-1 0 0,-1 0 1 0 0,1-1-1 0 0,0 1 1 0 0,-1 0-1 0 0,1-1 1 0 0,-1 1-1 0 0,1 0 1 0 0,-1 0-1 0 0,1 0 1 0 0,-1-1-1 0 0,1 1 1 0 0,-1 0-1 0 0,1 0 1 0 0,-1 0 0 0 0,1 0-1 0 0,-1 0 1 0 0,1 0-1 0 0,-1 0 1 0 0,1 0-1 0 0,-1 0 1 0 0,1 0-1 0 0,-1 0 1 0 0,1 0-1 0 0,-1 0 1 0 0,0 1-1 0 0,-2 1 48 0 0,-2 3-21 0 0,4-3 52 0 0,-3 7 122 0 0,-4 3-286 0 0,1 1-118 0 0,7-13 203 0 0,0 0-1 0 0,0 0 1 0 0,0 0-1 0 0,0 0 1 0 0,0-1 0 0 0,0 1-1 0 0,-1 0 1 0 0,1 0-1 0 0,0 0 1 0 0,0 0 0 0 0,0 0-1 0 0,0 0 1 0 0,0-1 0 0 0,0 1-1 0 0,0 0 1 0 0,-1 0-1 0 0,1 0 1 0 0,0 0 0 0 0,0 0-1 0 0,0 0 1 0 0,0 0-1 0 0,-1 0 1 0 0,1 0 0 0 0,0 0-1 0 0,0 0 1 0 0,0 0-1 0 0,0 0 1 0 0,0 0 0 0 0,-1 0-1 0 0,1 0 1 0 0,0 0 0 0 0,0 0-1 0 0,0 0 1 0 0,0 0-1 0 0,-1 0 1 0 0,1 0 0 0 0,0 0-1 0 0,0 0 1 0 0,0 0-1 0 0,0 0 1 0 0,0 0 0 0 0,-1 0-1 0 0,1 0 1 0 0,0 1-1 0 0,0-1 1 0 0,0 0 0 0 0,0 0-1 0 0,0 0 1 0 0,0 0-1 0 0,0 0 1 0 0,-1 0 0 0 0,1 1-1 0 0,0-1 1 0 0,0 0 0 0 0,0 0-1 0 0,0 0 1 0 0,0 0-1 0 0,0 0 1 0 0,0 1 0 0 0,-3 9 14 0 0,3-9-12 0 0,-6 20 85 0 0,6-21-83 0 0,0 0 0 0 0,0 0 0 0 0,0 1 1 0 0,0-1-1 0 0,0 0 0 0 0,0 0 0 0 0,0 0 0 0 0,0 0 0 0 0,0 0 0 0 0,0 0 0 0 0,-1 0 1 0 0,1 0-1 0 0,0 0 0 0 0,0 0 0 0 0,0 0 0 0 0,0 1 0 0 0,0-1 0 0 0,0 0 0 0 0,0 0 1 0 0,-1 0-1 0 0,1 0 0 0 0,0 0 0 0 0,0 0 0 0 0,0 0 0 0 0,0 0 0 0 0,0 0 1 0 0,0 0-1 0 0,-1 0 0 0 0,1 0 0 0 0,0 0 0 0 0,0 0 0 0 0,0 0 0 0 0,0 0 0 0 0,0 0 1 0 0,0-1-1 0 0,-1 1 0 0 0,1 0 0 0 0,0 0 0 0 0,0 0 0 0 0,0 0 0 0 0,0 0 0 0 0,0 0 1 0 0,0 0-1 0 0,0 0 0 0 0,0 0 0 0 0,-1 0 0 0 0,1 0 0 0 0,0-1 0 0 0,0 1 1 0 0,0 0-1 0 0,0 0 0 0 0,0 0 0 0 0,0 0 0 0 0,0 0 0 0 0,0-1 0 0 0,-2 1-20 0 0,2 0 18 0 0,0 0 0 0 0,0 1 0 0 0,0-1 1 0 0,0 0-1 0 0,0 1 0 0 0,0-1 0 0 0,0 0 0 0 0,0 1 1 0 0,0-1-1 0 0,0 0 0 0 0,0 1 0 0 0,0-1 1 0 0,0 0-1 0 0,0 1 0 0 0,0-1 0 0 0,0 0 0 0 0,-1 1 1 0 0,1-1-1 0 0,0 0 0 0 0,0 1 0 0 0,0-1 1 0 0,0 0-1 0 0,-1 0 0 0 0,1 1 0 0 0,0-1 1 0 0,0 0-1 0 0,-1 0 0 0 0,1 1 0 0 0,0-1 0 0 0,0 0 1 0 0,-1 0-1 0 0,1 0 0 0 0,0 1 0 0 0,-1-1 1 0 0,1 0-1 0 0,0 0 0 0 0,-1 0 0 0 0,1 0 0 0 0,0 0 1 0 0,-1 0-1 0 0,1 0 0 0 0,0 0 0 0 0,-1 0 1 0 0,1 0-1 0 0,-1 0 0 0 0,-1 0-18 0 0,0-1-1 0 0,1 0 1 0 0,-1 0 0 0 0,0 0-1 0 0,0 0 1 0 0,0-1 0 0 0,1 1-1 0 0,-1 0 1 0 0,1-1 0 0 0,-3-1-1 0 0,-19-22 83 0 0,22 24 52 0 0,0-1-110 0 0,0 0 0 0 0,0 0 0 0 0,0 0 0 0 0,0 1 0 0 0,-1-1 0 0 0,1 0 0 0 0,-1 1 0 0 0,1-1 0 0 0,-1 1 0 0 0,1-1 0 0 0,-4-1 0 0 0,-12-15 16 0 0,3-8-24 0 0,4 16-21 0 0,-4 7-6 0 0,-1 0 0 0 0,-16-1 0 0 0,23 9 100 0 0,-2 8-104 0 0,8-11 31 0 0,0 1-1 0 0,0 1 0 0 0,0-1 0 0 0,0 0 1 0 0,1 0-1 0 0,-1 1 0 0 0,1-1 0 0 0,0 1 1 0 0,0-1-1 0 0,0 1 0 0 0,1-1 0 0 0,-1 1 1 0 0,1 0-1 0 0,0-1 0 0 0,0 1 0 0 0,1 4 1 0 0,-1 2 0 0 0,0 3 0 0 0,1-1 0 0 0,0 0 0 0 0,0 1 0 0 0,6 17 0 0 0,2-7 0 0 0,-6-19 0 0 0,5 8 0 0 0,-1-3 0 0 0,-3-9 0 0 0,13 0 0 0 0,-16 0 0 0 0,0 0 0 0 0,0 0 0 0 0,0 0 0 0 0,0 0 0 0 0,0 0 0 0 0,0 1 0 0 0,0-1 0 0 0,0 0 0 0 0,0 0 0 0 0,0 1 0 0 0,0-1 0 0 0,0 0 0 0 0,0 1 0 0 0,0-1 0 0 0,0 1 0 0 0,0-1 0 0 0,-1 1 0 0 0,1 0 0 0 0,0-1 0 0 0,0 1 0 0 0,-1 0 0 0 0,2 1 0 0 0,0 0 0 0 0,3 3-21 0 0,-4-5 11 0 0,-1 1 1 0 0,1-1-1 0 0,0 0 1 0 0,-1 1-1 0 0,1-1 0 0 0,0 0 1 0 0,-1 1-1 0 0,1-1 0 0 0,0 0 1 0 0,-1 0-1 0 0,1 0 1 0 0,0 0-1 0 0,0 0 0 0 0,-1 0 1 0 0,1 0-1 0 0,0 0 0 0 0,-1 0 1 0 0,1 0-1 0 0,0 0 1 0 0,0 0-1 0 0,-1 0 0 0 0,1-1 1 0 0,0 1-1 0 0,-1 0 0 0 0,1 0 1 0 0,0-1-1 0 0,-1 1 1 0 0,2-1-1 0 0,13-11-110 0 0,-15 12 122 0 0,0 0 0 0 0,0-1-1 0 0,0 1 1 0 0,0 0-1 0 0,0 0 1 0 0,1 0 0 0 0,-1 0-1 0 0,0-1 1 0 0,0 1 0 0 0,0 0-1 0 0,0 0 1 0 0,0 0-1 0 0,1 0 1 0 0,-1 0 0 0 0,0 0-1 0 0,0 0 1 0 0,0-1 0 0 0,0 1-1 0 0,1 0 1 0 0,-1 0 0 0 0,0 0-1 0 0,0 0 1 0 0,0 0-1 0 0,1 0 1 0 0,-1 0 0 0 0,0 0-1 0 0,0 0 1 0 0,0 0 0 0 0,1 0-1 0 0,-1 0 1 0 0,0 0-1 0 0,0 0 1 0 0,0 0 0 0 0,1 0-1 0 0,-1 0 1 0 0,0 0 0 0 0,0 1-1 0 0,0-1 1 0 0,0 0-1 0 0,1 0 1 0 0,-1 0 0 0 0,0 0-1 0 0,0 1 1 0 0,6 10 54 0 0,1 25 22 0 0,-6-28-54 0 0,7 12 46 0 0,-8-20-70 0 0,0 0 1 0 0,0 0-1 0 0,1 0 1 0 0,-1 0 0 0 0,0 0-1 0 0,0 0 1 0 0,0 0-1 0 0,0 0 1 0 0,1 0-1 0 0,-1 0 1 0 0,0 0-1 0 0,0 0 1 0 0,0 0 0 0 0,0 0-1 0 0,1 0 1 0 0,-1 0-1 0 0,0 0 1 0 0,0 0-1 0 0,0 0 1 0 0,0 0-1 0 0,1 0 1 0 0,-1 0 0 0 0,0 0-1 0 0,0 0 1 0 0,0 0-1 0 0,0 0 1 0 0,0-1-1 0 0,1 1 1 0 0,-1 0-1 0 0,0 0 1 0 0,0 0 0 0 0,0 0-1 0 0,0 0 1 0 0,0 0-1 0 0,0-1 1 0 0,0 1-1 0 0,0 0 1 0 0,0 0-1 0 0,1 0 1 0 0,-1 0 0 0 0,0-1-1 0 0,0 1 1 0 0,0 0-1 0 0,0 0 1 0 0,0 0-1 0 0,0 0 1 0 0,0-1-1 0 0,0 1 1 0 0,0 0 0 0 0,0 0-1 0 0,7-42 5 0 0,-5 27 5 0 0,0 4 28 0 0,0 3-28 0 0,-1 1 0 0 0,1-1 0 0 0,-2 1 0 0 0,1-1-1 0 0,-1 1 1 0 0,0-1 0 0 0,-1 1 0 0 0,-1-10 0 0 0,-3-27 115 0 0,4 36-53 0 0,1 6-69 0 0,-1-1 0 0 0,1 1-1 0 0,-1-1 1 0 0,0 1 0 0 0,0-1 0 0 0,0 1 0 0 0,0-1-1 0 0,0 1 1 0 0,0 0 0 0 0,-3-4 0 0 0,-6-13-17 0 0,9 9 14 0 0,-5 2 0 0 0,3 6 6 0 0,1 1-1 0 0,-1-1 1 0 0,1 0 0 0 0,0 0-1 0 0,0-1 1 0 0,-1 1-1 0 0,1 0 1 0 0,1-1-1 0 0,-1 1 1 0 0,-3-6-1 0 0,0-1-8 0 0,-5-1-56 0 0,9 7 50 0 0,-20-2 79 0 0,19 4-58 0 0,-1 1 14 0 0,1-1 0 0 0,-1 0 0 0 0,1 0-1 0 0,-1-1 1 0 0,1 1 0 0 0,0 0 0 0 0,-1-1 0 0 0,-2-2-1 0 0,-7-4 3 0 0,11 8-26 0 0,1 0 0 0 0,-1 0 0 0 0,1 0-1 0 0,0 0 1 0 0,-1 0 0 0 0,1 0-1 0 0,-1 0 1 0 0,1 0 0 0 0,-1 0 0 0 0,1 0-1 0 0,-1 0 1 0 0,1 0 0 0 0,-1 1-1 0 0,1-1 1 0 0,0 0 0 0 0,-1 0 0 0 0,1 0-1 0 0,-1 1 1 0 0,1-1 0 0 0,0 0-1 0 0,-1 0 1 0 0,1 1 0 0 0,0-1-1 0 0,-1 0 1 0 0,1 1 0 0 0,0-1 0 0 0,-1 1-1 0 0,-5 10 23 0 0,1-17 38 0 0,4 3 14 0 0,-17 20 70 0 0,18-17-146 0 0,-1 1-1 0 0,0 0 1 0 0,0 0-1 0 0,0 0 1 0 0,0 0-1 0 0,1 0 1 0 0,-1 0-1 0 0,1 0 1 0 0,-1 0-1 0 0,0 0 1 0 0,1 0-1 0 0,0 0 1 0 0,-1 0-1 0 0,0 2 1 0 0,6 5-45 0 0,-1-4 33 0 0,14 37 12 0 0,-11-28 0 0 0,-3-22-10 0 0,-4 10 9 0 0,0-1 0 0 0,0 0 0 0 0,0 0 0 0 0,0 0-1 0 0,0 0 1 0 0,0 0 0 0 0,0 0 0 0 0,0 0 0 0 0,0 0 0 0 0,1 0 0 0 0,-1 0 0 0 0,0 0 0 0 0,0 0 0 0 0,0 0 0 0 0,0 0 0 0 0,0 0 0 0 0,0 0 0 0 0,0 0 0 0 0,0 0 0 0 0,0 0 0 0 0,0 0 0 0 0,0 0 0 0 0,0 0 0 0 0,0 0 0 0 0,0 0 0 0 0,1 0 0 0 0,-1 0 0 0 0,0 0 0 0 0,0 0 0 0 0,0 0 0 0 0,10 43 34 0 0,-9-31-34 0 0,0 3-29 0 0,-2-21 42 0 0,0 1 0 0 0,0-1 0 0 0,-1 1 0 0 0,1-1 0 0 0,-1 1-1 0 0,-4-7 1 0 0,-6-16 25 0 0,8 20-26 0 0,-19-11 54 0 0,11 0-34 0 0,-7-6-2 0 0,11 16-7 0 0,6 7-6 0 0,1 0-1 0 0,-1-1 1 0 0,-1 1-1 0 0,1 0 0 0 0,0 1 1 0 0,0-1-1 0 0,-1 0 1 0 0,1 0-1 0 0,-4 0 0 0 0,-46-21 305 0 0,48 21-300 0 0,1 0 1 0 0,-1 0-1 0 0,1 0 0 0 0,-1 0 0 0 0,1-1 1 0 0,0 1-1 0 0,0-1 0 0 0,-4-5 0 0 0,4 5 1 0 0,-1-1-1 0 0,0 1 0 0 0,1 0 1 0 0,-1 0-1 0 0,-6-4 0 0 0,-21-11 94 0 0,-28-12 108 0 0,33 19-178 0 0,-1 2 0 0 0,1 1 0 0 0,-51-8 0 0 0,66 17-25 0 0,1-1-1 0 0,-1 1 1 0 0,1 1-1 0 0,-1 0 1 0 0,1 0-1 0 0,-1 1 1 0 0,1 1-1 0 0,-12 5 1 0 0,13-6 20 0 0,-5 4-23 0 0,0 0 1 0 0,0 1-1 0 0,1 1 1 0 0,-13 10-1 0 0,-13 9 8 0 0,32-23-24 0 0,0 0 0 0 0,0 1 0 0 0,-9 9 0 0 0,11-9 0 0 0,0-1 0 0 0,-1 0 0 0 0,0 0 0 0 0,0-1 0 0 0,-9 6 0 0 0,-6 3 141 0 0,1 2 0 0 0,1 0 0 0 0,1 1 0 0 0,-30 32 0 0 0,24-23-64 0 0,16-17-185 0 0,2 0 1 0 0,-12 18 0 0 0,14-19 24 0 0,-1-1 1 0 0,0 1 0 0 0,0 0 0 0 0,-11 9-1 0 0,6-7 78 0 0,1-1-1 0 0,1 2 0 0 0,-1-1 1 0 0,2 1-1 0 0,-1 0 0 0 0,1 1 1 0 0,1 0-1 0 0,-9 19 1 0 0,5-6-12 0 0,2 0 0 0 0,1 1 1 0 0,-5 33-1 0 0,4-3 3 0 0,-4 109-1 0 0,13-127 6 0 0,0-1 0 0 0,3 0 0 0 0,1 0-1 0 0,11 39 1 0 0,-5-45 7 0 0,1 1 0 0 0,1-2 0 0 0,2 0 0 0 0,33 48 0 0 0,-47-74 2 0 0,27 48-56 0 0,-22-38 57 0 0,1 1 0 0 0,13 17-1 0 0,9 13 0 0 0,-1 1 0 0 0,22 53 0 0 0,-11-21 0 0 0,38 94 0 0 0,-57-123 0 0 0,26 76 0 0 0,16 38 0 0 0,-55-147 11 0 0,1 1 0 0 0,-2 0 1 0 0,0 0-1 0 0,-1 0 0 0 0,-1 1 0 0 0,0-1 0 0 0,-2 1 0 0 0,0 0 0 0 0,0 0 0 0 0,-2 1 0 0 0,-2 30 1 0 0,-4-12 54 0 0,-1 0 0 0 0,-2-1 0 0 0,-1 0 0 0 0,-2 0 0 0 0,-1-1 0 0 0,-2-1 0 0 0,-35 58 0 0 0,37-73-25 0 0,0 0 1 0 0,-2 0 0 0 0,0-2-1 0 0,-1 0 1 0 0,0 0 0 0 0,-2-2-1 0 0,-32 23 1 0 0,44-34-39 0 0,0 0 1 0 0,1 0 0 0 0,-1 0-1 0 0,0-1 1 0 0,0 0-1 0 0,-1 0 1 0 0,1-1 0 0 0,0 1-1 0 0,-1-1 1 0 0,1-1-1 0 0,0 1 1 0 0,-1-1 0 0 0,-8-1-1 0 0,0-1-72 0 0,0-1-1 0 0,0 0 1 0 0,0-1-1 0 0,-18-8 1 0 0,26 9 66 0 0,1-1 1 0 0,0 0 0 0 0,-1 0 0 0 0,2 0 0 0 0,-1-1 0 0 0,0 0-1 0 0,1 0 1 0 0,-9-11 0 0 0,-14-13 84 0 0,23 25-51 0 0,1-1 0 0 0,0 0 0 0 0,0 0 0 0 0,-6-11 0 0 0,-11-12-26 0 0,19 26-3 0 0,0-1 1 0 0,0 0-1 0 0,0 0 0 0 0,0 0 0 0 0,1 0 0 0 0,-1 0 1 0 0,1-1-1 0 0,0 1 0 0 0,0 0 0 0 0,0-1 0 0 0,0 1 1 0 0,0-7-1 0 0,0 1-46 0 0,1 1 0 0 0,0-1-1 0 0,0 1 1 0 0,2-11 0 0 0,-2 16 28 0 0,1-3 13 0 0,10-8 6 0 0,-7 10-1 0 0,0 0 0 0 0,0 0 0 0 0,1 1 0 0 0,-1 0 0 0 0,1 0 1 0 0,0 0-1 0 0,0 1 0 0 0,9-4 0 0 0,46-11 35 0 0,-44 13-26 0 0,7-1 3 0 0,-14 3-32 0 0,-1 0-1 0 0,1 0 1 0 0,10-4-1 0 0,18-5 3 0 0,-32 10 12 0 0,-1 0 0 0 0,1 0 0 0 0,0 0 0 0 0,0-1 0 0 0,-1 0 0 0 0,1 0 0 0 0,-1 0 1 0 0,1 0-1 0 0,-1 0 0 0 0,0-1 0 0 0,0 0 0 0 0,0 0 0 0 0,0 0 0 0 0,5-6 0 0 0,-6 6 2 0 0,-1 0 0 0 0,1 1 1 0 0,0-1-1 0 0,0 1 0 0 0,1 0 0 0 0,-1 0 0 0 0,6-3 0 0 0,19-13 5 0 0,-25 14-3 0 0,1 1 0 0 0,-1-1 0 0 0,1 1 0 0 0,0 0 0 0 0,0 0 0 0 0,0 1 0 0 0,0-1 0 0 0,1 1 0 0 0,-1 0 0 0 0,1 0 0 0 0,7-2 0 0 0,-9 3 0 0 0,-1 0 0 0 0,1-1 0 0 0,-1 1 0 0 0,0-1 0 0 0,0 1 0 0 0,1-1 0 0 0,-1 1 0 0 0,0-1 0 0 0,-1 0 0 0 0,1 0 0 0 0,0 0 0 0 0,2-3 0 0 0,13-13 0 0 0,-14 16 0 0 0,0-1 0 0 0,0 1 0 0 0,-1-1 0 0 0,1 1 0 0 0,0-1 0 0 0,-1 0 0 0 0,0 0 0 0 0,0 0 0 0 0,0-1 0 0 0,0 1 0 0 0,0 0 0 0 0,-1-1 0 0 0,1 1 0 0 0,-1-1 0 0 0,0 0 0 0 0,0 1 0 0 0,0-1 0 0 0,-1 0 0 0 0,1 1 0 0 0,-1-1 0 0 0,0 0 0 0 0,0 0 0 0 0,0 0 0 0 0,0 1 0 0 0,-1-1 0 0 0,0 0 0 0 0,0 1 0 0 0,-1-5 0 0 0,-11-52 21 0 0,8 33 3 0 0,-2 0 0 0 0,0 0 0 0 0,-15-34 1 0 0,14 43-22 0 0,-27-55 1 0 0,-67-109-1 0 0,77 144-31 0 0,0 1 0 0 0,-3 2-1 0 0,-1 1 1 0 0,-59-55 0 0 0,79 80 47 0 0,-1-1-1 0 0,1 0 1 0 0,1-1 0 0 0,-8-11 0 0 0,-21-28 28 0 0,31 44-47 0 0,2-1 0 0 0,-1 0 0 0 0,1 0 0 0 0,0 0 0 0 0,0 0 0 0 0,1-1 0 0 0,0 0 0 0 0,0 1 0 0 0,1-1 0 0 0,0 0 0 0 0,-2-12 0 0 0,1-12 0 0 0,1-53 0 0 0,2 67 0 0 0,10-113 0 0 0,-8 113-4 0 0,0-1-1 0 0,1 1 1 0 0,0 0-1 0 0,2 0 0 0 0,0 0 1 0 0,12-24-1 0 0,-4 15-3 0 0,1 1 0 0 0,1 0 0 0 0,24-30 0 0 0,-24 35 3 0 0,-1 2-15 0 0,0 1 1 0 0,32-31-1 0 0,-27 29 20 0 0,0 0 0 0 0,23-35 0 0 0,-25 32 0 0 0,0 1 0 0 0,32-31 0 0 0,-41 45-4 0 0,0 1 0 0 0,1-1-1 0 0,0 2 1 0 0,0-1 0 0 0,1 1 0 0 0,-1 1-1 0 0,1 0 1 0 0,1 0 0 0 0,-1 1-1 0 0,1 0 1 0 0,-1 1 0 0 0,1 0 0 0 0,15-1-1 0 0,-21 4 4 0 0,0 0 0 0 0,0 0 0 0 0,0 1-1 0 0,0-1 1 0 0,-1 1 0 0 0,1 1 0 0 0,0-1-1 0 0,-1 0 1 0 0,1 1 0 0 0,5 3 0 0 0,45 30 0 0 0,-42-25 2 0 0,0-2-1 0 0,18 10 1 0 0,-16-13-1 0 0,0 0 0 0 0,-1-1 0 0 0,1-1 0 0 0,26 3 0 0 0,10 2 0 0 0,63 15 0 0 0,-96-18-282 0 0,0 0 0 0 0,0 1 0 0 0,0 1 0 0 0,-1 1 0 0 0,27 17 0 0 0,-13-8-279 0 0,-12-8-666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2:42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3139 18607 0 0,'-17'35'-30'0'0,"8"-18"7"0"0,9-17 23 0 0,0 0 0 0 0,0 0-1 0 0,-1 0 1 0 0,1 0 0 0 0,0 0 0 0 0,0 0-1 0 0,0 1 1 0 0,0-1 0 0 0,-1 0 0 0 0,1 0-1 0 0,0 0 1 0 0,0 0 0 0 0,0 0 0 0 0,-1 0 0 0 0,1 0-1 0 0,0 0 1 0 0,0 0 0 0 0,0 0 0 0 0,0 0-1 0 0,-1 0 1 0 0,1 0 0 0 0,0 0 0 0 0,0 0-1 0 0,0 0 1 0 0,-1-1 0 0 0,1 1 0 0 0,0 0-1 0 0,0 0 1 0 0,0 0 0 0 0,0 0 0 0 0,-1 0-1 0 0,1 0 1 0 0,0 0 0 0 0,0 0 0 0 0,0-1 0 0 0,0 1-1 0 0,0 0 1 0 0,0 0 0 0 0,-1 0 0 0 0,1 0-1 0 0,0-1 1 0 0,0 1 0 0 0,0 0 0 0 0,0 0-1 0 0,0 0 1 0 0,0 0 0 0 0,0-1 0 0 0,0 1-1 0 0,0 0 1 0 0,0 0 0 0 0,0 0 0 0 0,0-1-1 0 0,0 1 1 0 0,0 0 0 0 0,0 0 0 0 0,-2-16 2 0 0,7-1 28 0 0,-2 2-6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2:42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2541 5064 0 0,'6'-10'528'0'0,"-3"2"-562"0"0,-1 1 277 0 0,0 0 0 0 0,-1 1 0 0 0,1-1 0 0 0,-1 0 0 0 0,0-13 0 0 0,-1 18-186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03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0 5528 0 0,'0'0'497'0'0,"-14"9"4739"0"0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04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11288 0 0,'0'0'1584'0'0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04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8288 0 0,'0'0'756'0'0,"19"-1"-515"0"0,87-28 4231 0 0,-89 26-4807 0 0,1 0 0 0 0,0 1 0 0 0,-1 1 1 0 0,1 0-1 0 0,0 2 0 0 0,0 0 0 0 0,32 6 0 0 0,-22 2-751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9:39.39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24 10136 0 0,'0'0'1296'0'0,"2"1"-1243"0"0,7 5-42 0 0,11 3-11 0 0,-12-11 0 0 0,-4 1 0 0 0,57-10-14 0 0,-9 1-15 0 0,58-3 0 0 0,-79 11 76 0 0,0 1-1 0 0,1 2 1 0 0,-1 1 0 0 0,0 1 0 0 0,0 2 0 0 0,33 9 0 0 0,-50-8-57 0 0,0 0 0 0 0,0 1 1 0 0,0 0-1 0 0,-1 1 1 0 0,0 0-1 0 0,-1 1 0 0 0,1 1 1 0 0,-2 0-1 0 0,12 13 1 0 0,-17-16 9 0 0,-1 1 0 0 0,0 0 0 0 0,0 0 0 0 0,4 10 0 0 0,11 21 0 0 0,-12-25 73 0 0,0 1 1 0 0,-2 0-1 0 0,0 0 1 0 0,8 29-1 0 0,1 5 96 0 0,-5-20-27 0 0,-4-12-45 0 0,0 0-1 0 0,1-1 1 0 0,11 19 0 0 0,-1 6 96 0 0,-15-33-146 0 0,0-1 0 0 0,1 0 1 0 0,0 0-1 0 0,8 12 0 0 0,36 48 32 0 0,-43-60-78 0 0,1-1-1 0 0,0 0 1 0 0,0 0 0 0 0,1 0 0 0 0,-1 0-1 0 0,1-1 1 0 0,1 0 0 0 0,-1 0 0 0 0,1-1-1 0 0,0 1 1 0 0,0-1 0 0 0,0-1-1 0 0,0 0 1 0 0,1 0 0 0 0,13 4 0 0 0,8 0-2 0 0,2-2 0 0 0,54 4 1 0 0,-51-6 1 0 0,94-2-1 0 0,-22-3 0 0 0,122 4 0 0 0,-195-1 12 0 0,-1 1 1 0 0,1 2 0 0 0,0 2 0 0 0,33 10 0 0 0,-56-13-10 0 0,0 0 1 0 0,0 1-1 0 0,-1 1 1 0 0,0 0-1 0 0,0 0 1 0 0,0 0-1 0 0,0 1 1 0 0,-1 1 0 0 0,0-1-1 0 0,0 1 1 0 0,-1 1-1 0 0,0-1 1 0 0,0 1-1 0 0,-1 1 1 0 0,0-1-1 0 0,0 1 1 0 0,4 10 0 0 0,57 150-4 0 0,-43-100 0 0 0,-21-61 17 0 0,0 1 1 0 0,1-1-1 0 0,0 0 1 0 0,0 0-1 0 0,1 0 1 0 0,0-1-1 0 0,0 0 1 0 0,1 0 0 0 0,-1 0-1 0 0,2-1 1 0 0,-1 1-1 0 0,1-1 1 0 0,0-1-1 0 0,0 1 1 0 0,0-1-1 0 0,1-1 1 0 0,0 1 0 0 0,0-1-1 0 0,0-1 1 0 0,0 0-1 0 0,1 0 1 0 0,-1 0-1 0 0,10 1 1 0 0,19 4-177 0 0,0-2 0 0 0,61 4 0 0 0,130-6 55 0 0,104-1 152 0 0,-232-5-70 0 0,113-8-44 0 0,-165 6 68 0 0,1 1 0 0 0,-1 3 0 0 0,1 2 0 0 0,73 12 0 0 0,-106-10 5 0 0,1 0-1 0 0,-1 1 0 0 0,0 0 0 0 0,-1 2 1 0 0,1 0-1 0 0,24 15 0 0 0,83 67-62 0 0,-37-25 68 0 0,-5-7 45 0 0,66 44-42 0 0,-57-50 166 0 0,186 75-1 0 0,-139-69-154 0 0,44 27-815 0 0,-138-63-3787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14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997 151 5064 0 0,'0'0'602'0'0,"-17"-9"836"0"0,-13-17-342 0 0,-9 1-216 0 0,30 19-578 0 0,0 0-1 0 0,0 0 1 0 0,-1 0-1 0 0,0 1 1 0 0,-14-5-1 0 0,-16 0 461 0 0,-49-7 0 0 0,74 14-599 0 0,-19-6 253 0 0,28 6-316 0 0,-1 1-1 0 0,0 0 1 0 0,-13-2-1 0 0,-7 3 182 0 0,0 0 0 0 0,-31 4 0 0 0,47-2-215 0 0,0 1 1 0 0,1 0-1 0 0,-1 0 0 0 0,1 1 1 0 0,0 0-1 0 0,0 1 0 0 0,0 0 1 0 0,-10 7-1 0 0,-5 4 91 0 0,2 2 1 0 0,0 0-1 0 0,0 2 0 0 0,2 1 0 0 0,1 0 0 0 0,0 1 0 0 0,1 2 1 0 0,-20 32-1 0 0,3 2-23 0 0,3 1 0 0 0,-45 109 0 0 0,74-154-129 0 0,-3 3 23 0 0,2 0 0 0 0,0 0 1 0 0,-4 24-1 0 0,1 20 78 0 0,-1 86 1 0 0,9-119-78 0 0,2 0 1 0 0,0 0-1 0 0,11 47 0 0 0,-3-21-32 0 0,5 16 21 0 0,-2-21 62 0 0,-9-31-58 0 0,0 0 0 0 0,2 0 0 0 0,-1-1 0 0 0,2 1 0 0 0,0-2 0 0 0,14 24-1 0 0,-14-30-21 0 0,-1 1 0 0 0,-1 0 0 0 0,6 14 0 0 0,-8-15 0 0 0,1-1 0 0 0,0 0 0 0 0,0 0 0 0 0,1-1 0 0 0,0 1 0 0 0,8 8 0 0 0,1-1 8 0 0,1 0 0 0 0,1-2-1 0 0,1 1 1 0 0,0-2 0 0 0,0 0-1 0 0,31 14 1 0 0,-39-21-5 0 0,0 1 0 0 0,-1-1 0 0 0,12 11-1 0 0,-12-9-2 0 0,1 0 0 0 0,-1-1 0 0 0,13 6-1 0 0,-3-5 1 0 0,-1-1 0 0 0,21 5 0 0 0,-4-2 0 0 0,-14-3 0 0 0,3 1 0 0 0,44 19 0 0 0,-39-15 10 0 0,0-1 0 0 0,42 9-1 0 0,-39-11 70 0 0,-18-5 3 0 0,1-1 0 0 0,24 2-1 0 0,0 0 34 0 0,-12 0-146 0 0,86 7-338 0 0,-47-16 530 0 0,-22 0-20 0 0,-29 4-129 0 0,-1-1 0 0 0,1 0 0 0 0,-1-1 1 0 0,0 0-1 0 0,0-1 0 0 0,0-1 0 0 0,0 0 0 0 0,-1-1 0 0 0,0 0 1 0 0,0-1-1 0 0,0 0 0 0 0,-1-1 0 0 0,0 0 0 0 0,10-10 0 0 0,-9 8-69 0 0,1 1 1 0 0,14-8-1 0 0,-13 9 36 0 0,-1-1 0 0 0,14-12 0 0 0,-15 10 63 0 0,-1-1 0 0 0,-1 0 0 0 0,0-1 0 0 0,-1 0 0 0 0,0 0 0 0 0,-1-1 0 0 0,-1-1 0 0 0,0 1-1 0 0,-1-1 1 0 0,0 0 0 0 0,5-27 0 0 0,-3 2 89 0 0,-2 0-1 0 0,-2 0 1 0 0,-1-59-1 0 0,-5 41-59 0 0,-3 0-1 0 0,-17-82 0 0 0,15 109-41 0 0,-2 1 1 0 0,-1 0-1 0 0,-1 0 0 0 0,-30-55 1 0 0,10 18 54 0 0,24 47-57 0 0,-2 0 1 0 0,-1 0-1 0 0,0 1 1 0 0,-22-30-1 0 0,8 22 21 0 0,-1 1 0 0 0,0 0 1 0 0,-2 3-1 0 0,-1 0 0 0 0,-1 1 0 0 0,-53-29 0 0 0,54 36-793 0 0,0 2 1 0 0,-38-13-1 0 0,12 12-5576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2:15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 3001 5064 0 0,'0'0'3192'0'0,"0"0"-3138"0"0,1 0 0 0 0,-1 0 0 0 0,0 0 0 0 0,1-1 0 0 0,-1 1 0 0 0,0 0 0 0 0,1 0 0 0 0,-1 0 0 0 0,0-1 0 0 0,1 1 0 0 0,-1 0 0 0 0,0 0 0 0 0,0 0 0 0 0,1-1 0 0 0,-1 1 0 0 0,0 0 0 0 0,0-1 0 0 0,1 1 0 0 0,-1 0 0 0 0,0-1 0 0 0,0 1 0 0 0,0 0 0 0 0,0-1 0 0 0,0 1 0 0 0,0 0 0 0 0,1-1 0 0 0,-1 0 0 0 0,-14-196 1828 0 0,9 140-1708 0 0,-8-57 114 0 0,-5-52 272 0 0,16 148-447 0 0,-1-1 1 0 0,-5-20-1 0 0,4 20 28 0 0,-4-33 0 0 0,-15-115 485 0 0,7-5-162 0 0,12 93-407 0 0,0-163 62 0 0,7 177-119 0 0,7-58 0 0 0,25-104 10 0 0,-28 195 7 0 0,14-46 1 0 0,-12 47-9 0 0,9-50 1 0 0,-11 47-10 0 0,12-42 0 0 0,-8 37 0 0 0,34-86 159 0 0,-11 36-30 0 0,-26 69-84 0 0,1 0 0 0 0,16-25 0 0 0,-7 13 4 0 0,-3 8 64 0 0,1 0 0 0 0,0 2 0 0 0,2 0 0 0 0,1 1 0 0 0,0 1 0 0 0,41-33 1 0 0,-37 36-114 0 0,24-14 0 0 0,-41 26 22 0 0,0 0 0 0 0,0 0 0 0 0,-1-1 0 0 0,0 1 0 0 0,0-1 0 0 0,9-12 0 0 0,-11 12 5 0 0,1 0 0 0 0,1 0 0 0 0,-1 1 0 0 0,1 0 0 0 0,0 0 0 0 0,10-8 1 0 0,1 4 39 0 0,-12 7-50 0 0,0 0 0 0 0,0 0 0 0 0,0-1 0 0 0,-1 1 0 0 0,1-1 0 0 0,3-4 0 0 0,0-1 10 0 0,1-1 0 0 0,0 2-1 0 0,1-1 1 0 0,0 1-1 0 0,18-11 1 0 0,88-51 288 0 0,-104 64-282 0 0,0 0-1 0 0,0 1 1 0 0,1 0 0 0 0,-1 0-1 0 0,1 1 1 0 0,0 1 0 0 0,0 0 0 0 0,17 0-1 0 0,-25 1-12 0 0,34-7 149 0 0,-34 6-153 0 0,0 1 0 0 0,0-1 1 0 0,0 1-1 0 0,0 0 0 0 0,1 0 0 0 0,-1 1 0 0 0,0-1 0 0 0,1 1 0 0 0,-1 0 0 0 0,1 0 1 0 0,-1 1-1 0 0,0-1 0 0 0,1 1 0 0 0,7 2 0 0 0,50 23 533 0 0,-40-15-552 0 0,-18-5 5 0 0,0 0 18 0 0,6 5 60 0 0,1-1-1 0 0,0 0 1 0 0,16 11 0 0 0,-24-18-56 0 0,0-1 1 0 0,0 1 0 0 0,0 0-1 0 0,-1 0 1 0 0,1 0 0 0 0,-1 1-1 0 0,0-1 1 0 0,0 0 0 0 0,4 8-1 0 0,7 10 46 0 0,-1-6 17 0 0,-1 0 0 0 0,0 0 0 0 0,0 1 0 0 0,-2 1 0 0 0,12 25 0 0 0,38 85 593 0 0,-57-119-680 0 0,1-1-1 0 0,-1 1 0 0 0,0 0 1 0 0,1 13-1 0 0,3 16 20 0 0,0 5 84 0 0,-4-29-72 0 0,-1 0-1 0 0,2 0 0 0 0,5 18 0 0 0,-1-2-7 0 0,0-1-1 0 0,-2 1 0 0 0,2 41 0 0 0,-4-39 35 0 0,0-1 0 0 0,3 0 1 0 0,9 34-1 0 0,-10-43-33 0 0,0 1 0 0 0,-1 0 0 0 0,2 39 0 0 0,-2-14 182 0 0,19 101 84 0 0,-15-82-351 0 0,8 104-101 0 0,-15-145 146 0 0,-2 1 1 0 0,0 0-1 0 0,-2 0 0 0 0,-10 41 0 0 0,7-36 27 0 0,1 0 0 0 0,2 0-1 0 0,1 1 1 0 0,2-1 0 0 0,4 48-1 0 0,5-11 7 0 0,-5-44-5 0 0,-1-1-1 0 0,-1 1 1 0 0,-2 44 0 0 0,-1-48-12 0 0,0 0 0 0 0,1 0 0 0 0,1 1 0 0 0,5 30 0 0 0,-5-45 0 0 0,7 95 91 0 0,-6-62 2 0 0,14 76-1 0 0,1-23 122 0 0,8 107 0 0 0,-20-165-110 0 0,2 0 0 0 0,12 36 0 0 0,-15-59-123 0 0,1 0-1 0 0,0-1 0 0 0,0 0 1 0 0,9 13-1 0 0,11 21-82 0 0,48 101 237 0 0,-6-19-264 0 0,6 7 180 0 0,-31-53-1767 0 0,-11-28-3120 0 0,-2-12-1748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09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5352 0 0,'1'0'25'0'0,"-1"0"1"0"0,0-1-1 0 0,0 1 1 0 0,1 0-1 0 0,-1 0 1 0 0,0 0-1 0 0,1 0 1 0 0,-1 0-1 0 0,0 0 1 0 0,0-1-1 0 0,1 1 1 0 0,-1 0-1 0 0,0 0 1 0 0,1 0-1 0 0,-1 0 0 0 0,0 0 1 0 0,1 0-1 0 0,-1 0 1 0 0,0 0-1 0 0,1 1 1 0 0,-1-1-1 0 0,0 0 1 0 0,0 0-1 0 0,1 0 1 0 0,-1 0-1 0 0,0 0 1 0 0,1 0-1 0 0,-1 1 1 0 0,0-1-1 0 0,0 0 1 0 0,1 0-1 0 0,-1 0 1 0 0,0 1-1 0 0,0-1 1 0 0,1 0-1 0 0,17 11 264 0 0,-11-7-22 0 0,34 13 718 0 0,-38-15-875 0 0,0 1-1 0 0,1-1 1 0 0,-1 0 0 0 0,1 0-1 0 0,0 0 1 0 0,-1-1-1 0 0,1 1 1 0 0,0-1-1 0 0,0 0 1 0 0,0 0-1 0 0,0 0 1 0 0,0 0-1 0 0,5-1 1 0 0,-3 1 19 0 0,1 1 1 0 0,-1-1-1 0 0,0 1 0 0 0,0 0 1 0 0,0 1-1 0 0,7 3 1 0 0,21 9 348 0 0,-25-12-332 0 0,-1 1 0 0 0,1 0 0 0 0,-1 0 1 0 0,14 11-1 0 0,20 11 475 0 0,1-3-93 0 0,-29-14-400 0 0,1-1-1 0 0,-1-1 1 0 0,2 0-1 0 0,-1-1 1 0 0,1-1-1 0 0,19 4 1 0 0,170 22 443 0 0,-139-22-474 0 0,108 0 1 0 0,65-17-96 0 0,-216 7-3 0 0,5-1-888 0 0,37-9 0 0 0,-46 8-1324 0 0,22-2-2208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10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1 785 6392 0 0,'0'1'19'0'0,"0"-1"0"0"0,0 1 0 0 0,0-1 1 0 0,0 1-1 0 0,0-1 0 0 0,0 1 0 0 0,0-1 0 0 0,0 1 0 0 0,1-1 1 0 0,-1 1-1 0 0,0-1 0 0 0,0 1 0 0 0,1-1 0 0 0,-1 0 1 0 0,0 1-1 0 0,0-1 0 0 0,1 1 0 0 0,-1-1 0 0 0,1 0 0 0 0,-1 1 1 0 0,0-1-1 0 0,1 0 0 0 0,-1 0 0 0 0,1 1 0 0 0,-1-1 1 0 0,0 0-1 0 0,1 0 0 0 0,-1 0 0 0 0,1 1 0 0 0,-1-1 0 0 0,1 0 1 0 0,-1 0-1 0 0,2 0 0 0 0,23 0 858 0 0,-22 0-734 0 0,1 0 0 0 0,0-1 0 0 0,0 2-1 0 0,-1-1 1 0 0,1 0 0 0 0,0 1 0 0 0,4 1 0 0 0,-6-2-73 0 0,1 1 0 0 0,-1 0 1 0 0,0-1-1 0 0,0 1 0 0 0,0-1 1 0 0,1 0-1 0 0,-1 1 0 0 0,5-2 1 0 0,-5 1-9 0 0,1 0 1 0 0,-1 0-1 0 0,1 1 0 0 0,-1-1 1 0 0,1 0-1 0 0,-1 1 1 0 0,1-1-1 0 0,3 3 0 0 0,-1-1 31 0 0,0-1-1 0 0,0 1 1 0 0,1-1-1 0 0,-1 0 1 0 0,0-1-1 0 0,0 1 0 0 0,0-1 1 0 0,1 0-1 0 0,-1 0 1 0 0,0-1-1 0 0,0 1 1 0 0,0-1-1 0 0,1 0 1 0 0,-1-1-1 0 0,9-3 0 0 0,10-1 136 0 0,9-2 58 0 0,-20 6-168 0 0,0-1-1 0 0,0 0 1 0 0,0-2-1 0 0,15-6 0 0 0,94-54 442 0 0,34-15-316 0 0,-113 55-238 0 0,169-104 62 0 0,-199 122-61 0 0,1 0 1 0 0,0 0 0 0 0,0 2-1 0 0,18-6 1 0 0,-14 6 7 0 0,-2-2 0 0 0,25-11-1 0 0,-13 5 13 0 0,-21 10-21 0 0,0 0-1 0 0,-1-1 1 0 0,1 1-1 0 0,-1-1 1 0 0,6-5 0 0 0,-3 1-2 0 0,-7 6 1 0 0,1-1 0 0 0,-1 1-1 0 0,1 0 1 0 0,0 0-1 0 0,0 0 1 0 0,0 1 0 0 0,-1-1-1 0 0,2 1 1 0 0,-1-1-1 0 0,0 1 1 0 0,0 0 0 0 0,0 0-1 0 0,0 1 1 0 0,1-1 0 0 0,-1 0-1 0 0,0 1 1 0 0,1 0-1 0 0,-1 0 1 0 0,5 1 0 0 0,45-15 296 0 0,-53 14-275 0 0,0 0 1 0 0,1 0-1 0 0,-1 0 0 0 0,0 0 1 0 0,0-1-1 0 0,1 1 1 0 0,-1 0-1 0 0,0 0 1 0 0,1 0-1 0 0,-1 0 1 0 0,0-1-1 0 0,0 1 1 0 0,1 0-1 0 0,-1 0 1 0 0,0 0-1 0 0,0-1 1 0 0,0 1-1 0 0,1 0 1 0 0,-1-1-1 0 0,0 1 0 0 0,0 0 1 0 0,0 0-1 0 0,0-1 1 0 0,0 1-1 0 0,0 0 1 0 0,0-1-1 0 0,1 1 1 0 0,-1 0-1 0 0,0-1 1 0 0,0 1-1 0 0,0-1 1 0 0,0-17 780 0 0,0 15-883 0 0,1-7 61 0 0,1 7 16 0 0,-1 0 0 0 0,-1 0 0 0 0,1 0 0 0 0,0-1 0 0 0,-1 1 0 0 0,0 0 0 0 0,1 0 0 0 0,-1 0 0 0 0,-1 0 0 0 0,1-5 0 0 0,0-10 0 0 0,4-5 11 0 0,-3 18-7 0 0,-1 1-1 0 0,1 0 1 0 0,0 0 0 0 0,0 0 0 0 0,0 0 0 0 0,1 0-1 0 0,0 0 1 0 0,-1 0 0 0 0,1 1 0 0 0,0-1 0 0 0,1 0-1 0 0,-1 1 1 0 0,1 0 0 0 0,0 0 0 0 0,5-6 0 0 0,-4 5 2 0 0,1 0 0 0 0,-1 1 1 0 0,1-1-1 0 0,10-5 0 0 0,1 0-25 0 0,-4-4-64 0 0,-11 12 80 0 0,0-1-1 0 0,1 1 1 0 0,-1-1 0 0 0,0 1 0 0 0,1 0 0 0 0,-1-1 0 0 0,1 1 0 0 0,-1 0-1 0 0,1 0 1 0 0,2-2 0 0 0,12-10 89 0 0,-14 11-74 0 0,-1 0-1 0 0,1 0 1 0 0,0 1 0 0 0,-1-1-1 0 0,1 1 1 0 0,0-1 0 0 0,0 1-1 0 0,3-2 1 0 0,4 2 0 0 0,-8 1-12 0 0,1-1 0 0 0,0 1 0 0 0,0-1-1 0 0,0 1 1 0 0,0-1 0 0 0,0 0 0 0 0,-1 0 0 0 0,1 1 0 0 0,0-1 0 0 0,-1 0 0 0 0,1-1 0 0 0,-1 1 0 0 0,1 0 0 0 0,1-2 0 0 0,0 0-22 0 0,-1 1 0 0 0,1-1 0 0 0,-1 0 1 0 0,0 1-1 0 0,0-1 0 0 0,3-5 1 0 0,-4 6-21 0 0,-1 5 80 0 0,2 6 10 0 0,-1 1 0 0 0,0 0 1 0 0,-1-1-1 0 0,0 1 0 0 0,0 0 1 0 0,-1-1-1 0 0,-1 1 0 0 0,0 0 1 0 0,0-1-1 0 0,0 0 1 0 0,-1 1-1 0 0,-1-1 0 0 0,-7 14 1 0 0,4-8 8 0 0,-1-1 1 0 0,-1 0-1 0 0,-1 0 1 0 0,0-1-1 0 0,0 0 1 0 0,-2-1-1 0 0,-14 14 1 0 0,23-23-21 0 0,0-1 1 0 0,-1 0 0 0 0,1 0-1 0 0,0 0 1 0 0,0 0-1 0 0,-1-1 1 0 0,1 1-1 0 0,-1-1 1 0 0,0 0-1 0 0,1 0 1 0 0,-6 0 0 0 0,7-1-106 0 0,1 1 1 0 0,-1-1 0 0 0,0 0 0 0 0,0-1 0 0 0,0 1-1 0 0,0 0 1 0 0,0-1 0 0 0,0 1 0 0 0,0-1 0 0 0,-2 0-1 0 0,2 0-248 0 0,1 0-1 0 0,-1 0 1 0 0,1 0-1 0 0,0 0 1 0 0,-1 0-1 0 0,1 0 1 0 0,0 0-1 0 0,0-1 1 0 0,0 1-1 0 0,-1 0 1 0 0,1-1-1 0 0,1 1 1 0 0,-2-2-1 0 0,-9-19-4912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10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7 118 6912 0 0,'0'0'1502'0'0,"-1"-2"-648"0"0,0-3-541 0 0,0 1-1 0 0,0 0 1 0 0,0 0 0 0 0,0-1 0 0 0,1 1-1 0 0,-1-1 1 0 0,1 1 0 0 0,1-9 0 0 0,-1-20 2342 0 0,0 32-2596 0 0,0-1-1 0 0,1 1 1 0 0,-1 0-1 0 0,1 0 0 0 0,-1-1 1 0 0,1 1-1 0 0,-1 0 1 0 0,1 0-1 0 0,0 0 1 0 0,0-1-1 0 0,-1 1 1 0 0,1 0-1 0 0,0 0 0 0 0,0 0 1 0 0,0 0-1 0 0,0 1 1 0 0,0-1-1 0 0,1 0 1 0 0,0-1-1 0 0,24-8-304 0 0,-21 8-37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10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5528 0 0,'0'0'2456'0'0,"2"2"-1884"0"0,6 6-236 0 0,1 1 0 0 0,0-2 0 0 0,1 1 1 0 0,0-2-1 0 0,0 1 0 0 0,0-1 0 0 0,1-1 1 0 0,0 1-1 0 0,0-2 0 0 0,22 7 0 0 0,8 0 12 0 0,-18-4-266 0 0,1-1 0 0 0,32 3 0 0 0,12 2-925 0 0,-50-11-3450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38:11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0 179 5528 0 0,'0'0'702'0'0,"0"-9"688"0"0,0 4-1139 0 0,0 1-1 0 0,0-1 1 0 0,1 0 0 0 0,-1 1 0 0 0,1-1 0 0 0,0 1 0 0 0,0 0-1 0 0,0-1 1 0 0,1 1 0 0 0,4-8 0 0 0,-4 9-161 0 0,0 0 0 0 0,1 0-1 0 0,-1 0 1 0 0,1 1 0 0 0,0-1 0 0 0,0 1 0 0 0,0 0 0 0 0,0 0 0 0 0,0 0 0 0 0,1 0-1 0 0,-1 0 1 0 0,1 1 0 0 0,5-3 0 0 0,-4 3-53 0 0,-1 0 1 0 0,0 1-1 0 0,0-1 0 0 0,1 1 1 0 0,5 0-1 0 0,-6 0-14 0 0,-1 0 0 0 0,0 0-1 0 0,0-1 1 0 0,1 1 0 0 0,-1 0 0 0 0,0-1-1 0 0,0 0 1 0 0,0 0 0 0 0,0 0 0 0 0,5-2 0 0 0,12-12 80 0 0,-16 12-82 0 0,-1 0 1 0 0,1 0-1 0 0,0 0 0 0 0,0 1 0 0 0,1-1 1 0 0,-1 1-1 0 0,0 0 0 0 0,6-1 0 0 0,0-1 15 0 0,-7 3-18 0 0,1-1 1 0 0,0 1-1 0 0,0 0 1 0 0,0 0-1 0 0,0 0 1 0 0,0 1-1 0 0,0-1 1 0 0,0 1-1 0 0,0 0 0 0 0,7 1 1 0 0,-7 0-2 0 0,1 0 0 0 0,-1-1 0 0 0,0 1 0 0 0,0-1 0 0 0,1 0 0 0 0,-1 0 0 0 0,1 0 0 0 0,-1 0 0 0 0,0-1 0 0 0,0 0 0 0 0,1 0 0 0 0,-1 0 0 0 0,0 0 0 0 0,0-1 0 0 0,0 0 0 0 0,0 1 0 0 0,0-1 0 0 0,4-4 0 0 0,-8 6 1 0 0,0 0 0 0 0,1 0 0 0 0,-1-1 1 0 0,0 1-1 0 0,1 0 0 0 0,-1 0 0 0 0,0 0 1 0 0,1 0-1 0 0,-1-1 0 0 0,1 1 0 0 0,-1 0 1 0 0,0 0-1 0 0,1 0 0 0 0,-1 0 0 0 0,1 0 1 0 0,-1 0-1 0 0,0 0 0 0 0,1 0 0 0 0,-1 0 1 0 0,0 0-1 0 0,1 0 0 0 0,-1 0 0 0 0,1 0 1 0 0,-1 0-1 0 0,0 0 0 0 0,1 1 0 0 0,-1-1 1 0 0,0 0-1 0 0,1 0 0 0 0,-1 0 1 0 0,0 1-1 0 0,1-1 0 0 0,-1 0 0 0 0,0 0 1 0 0,1 1-1 0 0,-1-1 0 0 0,0 0 0 0 0,0 0 1 0 0,1 1-1 0 0,-1-1 0 0 0,0 0 0 0 0,0 1 1 0 0,0-1-1 0 0,1 1 0 0 0,-1 0 0 0 0,3 18 625 0 0,-3-16-325 0 0,-12 12 306 0 0,-1-2-547 0 0,-20 17 316 0 0,-1-1 0 0 0,-37 24-1 0 0,-8-9-1181 0 0,61-34-181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 268 1376 0 0,'9'-47'124'0'0,"-14"39"-112"0"0,4-3 194 0 0,1 9 7 0 0,0 0-1 0 0,0 0 1 0 0,0 0-1 0 0,0 1 1 0 0,0-1-1 0 0,-1 0 1 0 0,1 0-1 0 0,-1 0 1 0 0,1 0-1 0 0,-1 1 1 0 0,1-1-1 0 0,-1 0 1 0 0,0 0-1 0 0,0 1 1 0 0,0-1-1 0 0,-2-2 1 0 0,-2 1 577 0 0,0-1 1 0 0,1 1 0 0 0,0-1 0 0 0,0 0 0 0 0,0 0 0 0 0,0 0 0 0 0,-4-7 0 0 0,3 5-357 0 0,1 0 0 0 0,-1 1-1 0 0,0-1 1 0 0,-1 1 0 0 0,-10-8 0 0 0,-8-8 466 0 0,22 19-823 0 0,0-1 0 0 0,0 1 1 0 0,0 0-1 0 0,0 0 1 0 0,-1 0-1 0 0,1 0 1 0 0,-1 1-1 0 0,1-1 1 0 0,-1 1-1 0 0,1-1 0 0 0,-1 1 1 0 0,0 0-1 0 0,0 0 1 0 0,-5-1-1 0 0,-51-16 1500 0 0,55 17-1446 0 0,1 0-1 0 0,-1-1 0 0 0,1 1 0 0 0,-1-1 0 0 0,1 0 0 0 0,-4-2 0 0 0,4 2-64 0 0,1 1-1 0 0,-1-1 0 0 0,0 1 0 0 0,0-1 0 0 0,0 1 0 0 0,-7-2 0 0 0,2 3-52 0 0,0 0 0 0 0,-1 0 0 0 0,1 1 0 0 0,0 0 0 0 0,0 0 0 0 0,0 1 0 0 0,0 0 0 0 0,0 0 0 0 0,-8 4 0 0 0,-23 5 12 0 0,31-8 8 0 0,0 0 0 0 0,1 0 0 0 0,-1 0 0 0 0,0 1 0 0 0,1 0 0 0 0,-7 5 0 0 0,-17 9 90 0 0,21-13-79 0 0,1 1 0 0 0,-1 0-1 0 0,1 0 1 0 0,0 1-1 0 0,0 0 1 0 0,0 0 0 0 0,1 1-1 0 0,1 0 1 0 0,-10 13-1 0 0,8-10-136 0 0,-1-1-1 0 0,0 0 0 0 0,-1 0 1 0 0,-15 10-1 0 0,13-10 165 0 0,1 0-1 0 0,0 1 0 0 0,-17 20 1 0 0,21-22-37 0 0,1 0 1 0 0,0 1-1 0 0,1 0 0 0 0,0 0 1 0 0,-8 22-1 0 0,-5 12-34 0 0,12-29 0 0 0,1 0 0 0 0,-5 16 0 0 0,-2 20-8 0 0,-1-5 55 0 0,-13 94 0 0 0,23-79-30 0 0,2 0 1 0 0,11 98 0 0 0,-5-132-29 0 0,2-1 0 0 0,1 1 0 0 0,0-1 0 0 0,3-1-1 0 0,19 42 1 0 0,99 173 11 0 0,-54-115 0 0 0,-3 17-64 0 0,-46-96 64 0 0,-18-35 3 0 0,-1-1 0 0 0,-1 1 0 0 0,0 0 0 0 0,6 18 0 0 0,-5-3 70 0 0,0-1 1 0 0,2 34-1 0 0,-8-51-24 0 0,1 0 1 0 0,-1 0-1 0 0,-1 0 1 0 0,1 1-1 0 0,-1-1 1 0 0,-1 0-1 0 0,1 0 1 0 0,-1 0-1 0 0,-1-1 0 0 0,0 1 1 0 0,-3 7-1 0 0,-6 5 215 0 0,0-2 0 0 0,-1 0 0 0 0,-2 0 0 0 0,1-2 0 0 0,-34 30 0 0 0,-94 59 7 0 0,130-96-242 0 0,-10 6 27 0 0,-1 0 0 0 0,0-2 0 0 0,-1-1 0 0 0,0-1 0 0 0,-1-1 0 0 0,0 0 0 0 0,-1-3 0 0 0,1 0 0 0 0,-2-1 0 0 0,1-1 0 0 0,0-2 0 0 0,-1-1 0 0 0,0-1 0 0 0,1-1 0 0 0,-51-7 0 0 0,40 3-56 0 0,25 3 0 0 0,1 0 0 0 0,0-1 0 0 0,0 0 0 0 0,1-1 0 0 0,-1 0 0 0 0,0 0 0 0 0,-19-10 0 0 0,18 5 0 0 0,7 5 0 0 0,0 0 0 0 0,0 0 0 0 0,0 1 0 0 0,0-1 0 0 0,-6-1 0 0 0,-26-12 55 0 0,30 13-39 0 0,0-1 0 0 0,0 1-1 0 0,0 1 1 0 0,0-1 0 0 0,-8-1 0 0 0,13 4-24 0 0,0-1 1 0 0,0 0 0 0 0,0 0 0 0 0,0 0 0 0 0,0 0 0 0 0,0 0 0 0 0,0 0 0 0 0,-3-3-1 0 0,-2-1-91 0 0,5 4 361 0 0,5 2-698 0 0,17 4 385 0 0,-4-1 32 0 0,-1 0-1 0 0,2-1 1 0 0,-1 0 0 0 0,20-1-1 0 0,-31-2 13 0 0,101 1-11 0 0,198-25-1 0 0,-287 20-4 0 0,1-1 0 0 0,-1 0 0 0 0,0-2-1 0 0,24-12 1 0 0,-32 14 26 0 0,1-1 0 0 0,-1 0-1 0 0,15-14 1 0 0,9-6 53 0 0,-24 20-55 0 0,-1 0-1 0 0,0-1 1 0 0,-1-1 0 0 0,1 1 0 0 0,-1-1-1 0 0,-1 0 1 0 0,1-1 0 0 0,-2 0 0 0 0,1 0-1 0 0,-1 0 1 0 0,0 0 0 0 0,-1-1 0 0 0,0 0-1 0 0,-1 0 1 0 0,0 0 0 0 0,-1 0 0 0 0,3-18-1 0 0,45-396 491 0 0,-36 210-1684 0 0,-12 0-5178 0 0,-6 120-667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2875 1840 0 0,'-2'-32'2423'0'0,"-6"-8"317"0"0,-3-12-1037 0 0,-25-215 2715 0 0,18 105-2866 0 0,12 115-1076 0 0,-2 0 1 0 0,-15-50 0 0 0,2 13-182 0 0,9 19-124 0 0,-5-114 1 0 0,9 74-77 0 0,5 18 7 0 0,10-132-1 0 0,-5 188-82 0 0,1-31 42 0 0,-1 12-32 0 0,13-75 1 0 0,25-123 108 0 0,-20 117-103 0 0,-9 55 12 0 0,25-94-1 0 0,-27 134-35 0 0,-4 16 7 0 0,1 0 0 0 0,16-36-1 0 0,37-46-17 0 0,-57 99 0 0 0,29-32-20 0 0,-4 5 46 0 0,-22 21 12 0 0,-4 8-31 0 0,-1-1-1 0 0,1 1 0 0 0,0-1 0 0 0,0 1 0 0 0,0 0 0 0 0,0 0 0 0 0,0-1 0 0 0,0 1 1 0 0,0 0-1 0 0,1 0 0 0 0,-1 0 0 0 0,0 0 0 0 0,1 0 0 0 0,-1 0 0 0 0,0 1 0 0 0,3-2 0 0 0,-1 1-5 0 0,0 0 0 0 0,0-1 0 0 0,0 1 0 0 0,0-1 0 0 0,0 0 0 0 0,-1 1 0 0 0,1-1 0 0 0,0-1 0 0 0,-1 1 0 0 0,0 0 0 0 0,1-1 0 0 0,-1 1 0 0 0,0-1 0 0 0,0 1 0 0 0,-1-1 0 0 0,1 0 0 0 0,2-6-1 0 0,0 3 6 0 0,2-2-1 0 0,0 0-1 0 0,1 1 0 0 0,-1 0 1 0 0,2 0-1 0 0,-1 1 0 0 0,1 0 1 0 0,0 0-1 0 0,0 1 1 0 0,13-7-1 0 0,-5 3-16 0 0,-14 8-7 0 0,0 0 0 0 0,0 0 0 0 0,1 0-1 0 0,-1 0 1 0 0,0 0 0 0 0,1 1 0 0 0,-1-1 0 0 0,0 1-1 0 0,1 0 1 0 0,2-1 0 0 0,-2 1 27 0 0,-1 0 0 0 0,0 0 0 0 0,1 0 0 0 0,-1-1 0 0 0,0 1 0 0 0,1-1-1 0 0,-1 0 1 0 0,0 0 0 0 0,0 0 0 0 0,3-1 0 0 0,-3 1 27 0 0,1 0-1 0 0,-1 0 0 0 0,0 0 1 0 0,1 1-1 0 0,0-1 0 0 0,-1 1 1 0 0,1-1-1 0 0,-1 1 1 0 0,1 0-1 0 0,4 0 0 0 0,19-2 177 0 0,-19-1-185 0 0,0 1-54 0 0,-1 0 0 0 0,0 0 0 0 0,1 1 0 0 0,-1-1 0 0 0,1 1 0 0 0,0 1 0 0 0,9-1 0 0 0,7 6-3 0 0,4 5-132 0 0,43 23 0 0 0,-11-5 700 0 0,-53-25-522 0 0,0 0 0 0 0,0 1 0 0 0,0 0 0 0 0,0 0 0 0 0,-1 0 1 0 0,0 1-1 0 0,0 0 0 0 0,0 0 0 0 0,0 0 0 0 0,4 7 0 0 0,19 19 47 0 0,-27-29-62 0 0,1-1 1 0 0,-1 0 0 0 0,1 0 0 0 0,0 1-1 0 0,-1-1 1 0 0,1-1 0 0 0,0 1-1 0 0,0 0 1 0 0,0 0 0 0 0,0-1-1 0 0,0 1 1 0 0,0-1 0 0 0,0 1-1 0 0,2-1 1 0 0,-2 0 0 0 0,0 1 0 0 0,0-1 0 0 0,0 1 1 0 0,0-1-1 0 0,0 1 0 0 0,0 0 0 0 0,0-1 0 0 0,0 1 0 0 0,0 0 0 0 0,0 0 1 0 0,1 2-1 0 0,50 44 132 0 0,-47-43-121 0 0,-1 0-1 0 0,1 0 0 0 0,-1 1 1 0 0,-1 0-1 0 0,1 0 1 0 0,-1 1-1 0 0,1-1 1 0 0,-1 1-1 0 0,-1 0 0 0 0,1 0 1 0 0,-1 0-1 0 0,0 0 1 0 0,2 8-1 0 0,13 29 30 0 0,6 18-5 0 0,90 380 500 0 0,-106-396-453 0 0,-5-29-81 0 0,0 1 0 0 0,9 27-1 0 0,3 3-32 0 0,-3 0 0 0 0,9 73 0 0 0,-15-77-30 0 0,5 72-144 0 0,-4-25 234 0 0,2 129 415 0 0,-7-89-142 0 0,4-21-70 0 0,2 72-24 0 0,-1-29-289 0 0,-2-75 82 0 0,26 412 143 0 0,-30-477-144 0 0,0-4 0 0 0,0-1 0 0 0,-1 1 0 0 0,0-1 0 0 0,-1 1 0 0 0,-2 13 0 0 0,0-3-9 0 0,3-15-146 0 0,-1 1 0 0 0,0 0 0 0 0,0 0 0 0 0,0 0 0 0 0,0-1-1 0 0,0 1 1 0 0,-1 0 0 0 0,-3 5 0 0 0,-2-7-641 0 0,-19-2-11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57 6448 0 0,'0'0'498'0'0,"-3"-1"-327"0"0,1 1-193 0 0,-11-4 617 0 0,0 1 0 0 0,0 0 0 0 0,0 1 1 0 0,-1 1-1 0 0,1 0 0 0 0,-18 2 0 0 0,23-2-297 0 0,-1 1 0 0 0,1-1 1 0 0,0 0-1 0 0,0 0 0 0 0,0-1 0 0 0,0 0 0 0 0,0-1 1 0 0,1 0-1 0 0,-15-7 0 0 0,-27-8 409 0 0,45 17-644 0 0,0 1 0 0 0,0 0 0 0 0,1 1-1 0 0,-1-1 1 0 0,0 0 0 0 0,1 1 0 0 0,-1 0-1 0 0,0 0 1 0 0,1 0 0 0 0,-1 0 0 0 0,1 1-1 0 0,-1-1 1 0 0,1 1 0 0 0,-6 3 0 0 0,-10 5 278 0 0,-33 5 573 0 0,44-14-802 0 0,0 1 1 0 0,0 0 0 0 0,0 1-1 0 0,0-1 1 0 0,1 2-1 0 0,-1-1 1 0 0,-12 8-1 0 0,3 1 129 0 0,0-2 1 0 0,-1 0-1 0 0,-35 15 0 0 0,43-21-158 0 0,1 0-55 0 0,0 1-1 0 0,1 0 0 0 0,0 1 0 0 0,1-1 1 0 0,-1 2-1 0 0,1-1 0 0 0,0 1 0 0 0,0 0 0 0 0,1 0 1 0 0,0 1-1 0 0,0-1 0 0 0,1 2 0 0 0,0-1 1 0 0,-6 14-1 0 0,-4 13 106 0 0,2 1-1 0 0,-12 52 1 0 0,11-39-10 0 0,0 13-118 0 0,3 1 0 0 0,-6 96-1 0 0,16-123-56 0 0,1-1-1 0 0,2 1 0 0 0,2 0 0 0 0,1-1 0 0 0,1 0 0 0 0,2 0 0 0 0,2 0 0 0 0,24 56 0 0 0,-10-42 369 0 0,3-1-1 0 0,36 47 0 0 0,44 50-251 0 0,-85-115-62 0 0,0-1 0 0 0,2-2 0 0 0,1 0 0 0 0,46 38 0 0 0,-57-54-2 0 0,1-2 0 0 0,1 0 0 0 0,-1 0 0 0 0,34 12 0 0 0,-2-1 0 0 0,-25-11 0 0 0,34 9 0 0 0,-18-6 0 0 0,-17-7 11 0 0,1 0-1 0 0,-1-2 0 0 0,29 2 1 0 0,-27-3 1 0 0,13-3-2 0 0,-9-2 1 0 0,-19 3-6 0 0,-1-1 0 0 0,0-1 0 0 0,0 1 0 0 0,-1-1-1 0 0,1-1 1 0 0,0 1 0 0 0,-1-1 0 0 0,1 0 0 0 0,10-7 0 0 0,5-2-1 0 0,3-3 10 0 0,-1 0 0 0 0,-1-2 0 0 0,40-37 0 0 0,-27 22-6 0 0,-1 1 28 0 0,-2-2-1 0 0,30-38 1 0 0,16-29 38 0 0,-77 97-73 0 0,10-15 34 0 0,-1-1 0 0 0,0 0 0 0 0,9-27 0 0 0,-8 22-7 0 0,-6 12 4 0 0,-1-1-1 0 0,0 1 1 0 0,-1-1 0 0 0,0 0 0 0 0,-1 0 0 0 0,0-1 0 0 0,-1 1 0 0 0,-1 0 0 0 0,0-1 0 0 0,-1 1 0 0 0,0-1-1 0 0,-3-20 1 0 0,-18-131 257 0 0,11 69-166 0 0,6 66-110 0 0,-1-1 0 0 0,-2 1-1 0 0,-1 0 1 0 0,-1 1 0 0 0,-20-45-1 0 0,15 47 54 0 0,-1 1 0 0 0,-1 0 0 0 0,-1 1-1 0 0,-1 1 1 0 0,-1 0 0 0 0,-2 2 0 0 0,0 0 0 0 0,-1 1-1 0 0,-1 1 1 0 0,-1 2 0 0 0,-43-26 0 0 0,-126-53 461 0 0,149 76-424 0 0,33 16-86 0 0,-1 0 0 0 0,0 1 0 0 0,1 0 0 0 0,-1 0 0 0 0,-1 1 0 0 0,1 1 0 0 0,0 0 0 0 0,-1 1 0 0 0,1 0 0 0 0,-1 1 0 0 0,1 1 0 0 0,-1 0 0 0 0,1 0 0 0 0,-1 1 0 0 0,-19 6 0 0 0,14-2-16 0 0,0 1 1 0 0,-22 12-1 0 0,26-12-5 0 0,0-1 1 0 0,0 0-1 0 0,-1 0 0 0 0,-25 5 1 0 0,10-7-153 0 0,22-3-151 0 0,0-1 0 0 0,1 1 0 0 0,-1 1 0 0 0,0-1 0 0 0,1 1 0 0 0,-1 1 0 0 0,1 0 0 0 0,0 0 0 0 0,0 0 0 0 0,0 0 0 0 0,0 1 0 0 0,-9 7 0 0 0,-3 11-6875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0:46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27 3680 0 0,'0'0'520'0'0,"1"-27"8222"0"0,2 31-8654 0 0,-1 0-1 0 0,1 1 0 0 0,-1-1 1 0 0,0 0-1 0 0,0 1 1 0 0,-1 0-1 0 0,1-1 0 0 0,-1 1 1 0 0,1 7-1 0 0,1 47 740 0 0,0 0-588 0 0,-2-55 287 0 0,0-5-178 0 0,0-12-40 0 0,-2-22-220 0 0,-3 18-79 0 0,3 12 44 0 0,0-1 0 0 0,-1 1 0 0 0,0 0 1 0 0,0-1-1 0 0,0 1 0 0 0,0 0 0 0 0,-6-8 0 0 0,0 4 206 0 0,4 11 241 0 0,3 21 84 0 0,1-18-675 0 0,0 51 372 0 0,7-47-990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70 784 3680 0 0,'0'0'1464'0'0,"-18"-6"3081"0"0,17-8-4015 0 0,2 0 1 0 0,-1 0-1 0 0,2 0 1 0 0,0 0-1 0 0,4-15 1 0 0,9-18 175 0 0,-12 33-433 0 0,1 0 0 0 0,1 1 0 0 0,12-25 0 0 0,-17 37-257 0 0,14-22 306 0 0,1 0 1 0 0,1 0-1 0 0,28-30 1 0 0,-43 53-305 0 0,-1-1 0 0 0,1 0 0 0 0,0 1 0 0 0,0-1 0 0 0,0 0 0 0 0,0 1 0 0 0,0-1 0 0 0,0 1 1 0 0,0 0-1 0 0,0-1 0 0 0,0 1 0 0 0,0 0 0 0 0,0 0 0 0 0,0-1 0 0 0,0 1 0 0 0,0 0 1 0 0,0 0-1 0 0,0 0 0 0 0,1 0 0 0 0,-1 0 0 0 0,0 1 0 0 0,0-1 0 0 0,0 0 0 0 0,0 0 0 0 0,0 1 1 0 0,1 0-1 0 0,22 15 252 0 0,19 24 490 0 0,57 69 0 0 0,-96-105-691 0 0,0 0-1 0 0,0 0 0 0 0,1 0 1 0 0,7 4-1 0 0,-1 0 38 0 0,-9-6 4 0 0,5 1 24 0 0,-1-1-121 0 0,10-6 272 0 0,-14 3-271 0 0,0-1 0 0 0,0 1 0 0 0,0 0-1 0 0,-1 0 1 0 0,1-1 0 0 0,0 1 0 0 0,-1 0 0 0 0,1-1 0 0 0,-1 0 0 0 0,0 1 0 0 0,1-1 0 0 0,-1 0 0 0 0,0 0 0 0 0,1-3 0 0 0,12-32 49 0 0,-7 17 33 0 0,4-10-66 0 0,-9 22-21 0 0,1 1 0 0 0,0-1-1 0 0,0 0 1 0 0,1 1 0 0 0,6-9-1 0 0,8-9 3 0 0,-13 20 42 0 0,-4 4-46 0 0,0 1-1 0 0,0-1 1 0 0,0 1-1 0 0,0 0 1 0 0,0-1-1 0 0,1 1 1 0 0,-1 0-1 0 0,0 0 1 0 0,0 0-1 0 0,0 0 1 0 0,1 0-1 0 0,-1 0 1 0 0,0 0-1 0 0,0 0 0 0 0,0 0 1 0 0,1 1-1 0 0,-1-1 1 0 0,0 0-1 0 0,0 1 1 0 0,2 0-1 0 0,20 13 237 0 0,-18-11-211 0 0,44 25 253 0 0,-6-2 43 0 0,-39-23-281 0 0,0-1 0 0 0,0 1-1 0 0,1-1 1 0 0,-1 0 0 0 0,1 0-1 0 0,-1-1 1 0 0,1 0 0 0 0,0 1 0 0 0,-1-1-1 0 0,10 0 1 0 0,2-1-59 0 0,31-2 0 0 0,-5-1 90 0 0,-30 3-68 0 0,0-2 0 0 0,0 1-1 0 0,0-2 1 0 0,0 1-1 0 0,-1-2 1 0 0,1 0 0 0 0,13-6-1 0 0,-2 1-11 0 0,-19 8 16 0 0,10-7 19 0 0,7-11 43 0 0,-19 17-63 0 0,0 0 1 0 0,0 0-1 0 0,0-1 1 0 0,0 1 0 0 0,0-1-1 0 0,0 0 1 0 0,-1 1-1 0 0,1-1 1 0 0,-1 0 0 0 0,0 0-1 0 0,0 0 1 0 0,0 0-1 0 0,0 0 1 0 0,0-3 0 0 0,6-18 123 0 0,-3 10-73 0 0,-3 9-29 0 0,0-1 0 0 0,0 1-1 0 0,1-1 1 0 0,0 1 0 0 0,3-8 0 0 0,-4 12 25 0 0,-2-5 11 0 0,1 4-67 0 0,0 1 0 0 0,0 0-1 0 0,0 0 1 0 0,0 0 0 0 0,0 0-1 0 0,0 0 1 0 0,0-1 0 0 0,0 1-1 0 0,0 0 1 0 0,1 0-1 0 0,-1 0 1 0 0,0 0 0 0 0,1 0-1 0 0,-1 0 1 0 0,1 0 0 0 0,-1 0-1 0 0,1 0 1 0 0,0 0 0 0 0,1-1-1 0 0,-2 1 1 0 0,1 0 0 0 0,-1 0 0 0 0,0 0 0 0 0,1 0 1 0 0,-1 0-1 0 0,0 0 0 0 0,0 0 0 0 0,0 0 0 0 0,0 0 0 0 0,0 0 0 0 0,0 1 0 0 0,0-1 0 0 0,0 0 0 0 0,0 0 0 0 0,0 0 0 0 0,0-1 0 0 0,-1-2-1 0 0,1 0 7 0 0,0 1 0 0 0,0-1 0 0 0,-1 0-1 0 0,0 0 1 0 0,1 1 0 0 0,-1-1 0 0 0,0 0-1 0 0,-1 1 1 0 0,1-1 0 0 0,-1 1 0 0 0,1-1-1 0 0,-1 1 1 0 0,0 0 0 0 0,0 0 0 0 0,0 0 0 0 0,-1 0-1 0 0,1 0 1 0 0,-1 0 0 0 0,0 1 0 0 0,0-1-1 0 0,0 1 1 0 0,-5-4 0 0 0,3 2 16 0 0,-7-4 14 0 0,-1 1 0 0 0,0 0-1 0 0,0 1 1 0 0,-15-6 0 0 0,-13-6 6 0 0,-65-33 130 0 0,96 46-166 0 0,-1 0-1 0 0,-1 1 0 0 0,1 1 0 0 0,0 0 0 0 0,-1 0 1 0 0,-12 0-1 0 0,-22-6 93 0 0,22 4 80 0 0,-1 1 1 0 0,0 1-1 0 0,-47 0 0 0 0,66 3-193 0 0,-1 1 0 0 0,1 0-1 0 0,-1 1 1 0 0,1-1-1 0 0,-1 1 1 0 0,1 0 0 0 0,0 1-1 0 0,0-1 1 0 0,-10 7-1 0 0,-24 9-26 0 0,29-13 44 0 0,-1 1 0 0 0,1 0 0 0 0,0 0 0 0 0,0 1-1 0 0,1 1 1 0 0,0 0 0 0 0,0 0 0 0 0,1 1 0 0 0,0 0-1 0 0,-8 11 1 0 0,14-16-3 0 0,1 1 0 0 0,-1-1 0 0 0,1 0-1 0 0,0 1 1 0 0,0-1 0 0 0,0 1 0 0 0,1-1-1 0 0,-1 1 1 0 0,1 0 0 0 0,0 0 0 0 0,1 0 0 0 0,-1 6-1 0 0,0 7 10 0 0,2-1 0 0 0,2 21 0 0 0,-2-26-29 0 0,1 1-1 0 0,1 0 0 0 0,1-1 1 0 0,-1 1-1 0 0,2-1 0 0 0,0 0 1 0 0,0-1-1 0 0,1 1 0 0 0,1-1 1 0 0,9 14-1 0 0,-12-20 11 0 0,0 0 0 0 0,0 0 1 0 0,1-1-1 0 0,0 1 0 0 0,-1-1 0 0 0,2 0 0 0 0,-1 0 1 0 0,0 0-1 0 0,1-1 0 0 0,-1 0 0 0 0,1 0 0 0 0,0-1 1 0 0,0 1-1 0 0,0-1 0 0 0,0 0 0 0 0,1-1 0 0 0,-1 0 1 0 0,1 0-1 0 0,-1 0 0 0 0,0-1 0 0 0,1 1 0 0 0,6-2 1 0 0,-9 0 24 0 0,1 0 0 0 0,-1 0 0 0 0,1-1 0 0 0,-1 1 0 0 0,1-1 0 0 0,-1 0 0 0 0,0 0 0 0 0,0-1 1 0 0,0 1-1 0 0,0-1 0 0 0,-1 0 0 0 0,1 0 0 0 0,-1 0 0 0 0,0 0 0 0 0,1-1 0 0 0,-1 1 0 0 0,-1-1 1 0 0,1 0-1 0 0,-1 0 0 0 0,1 0 0 0 0,-1 0 0 0 0,2-7 0 0 0,0 4-34 0 0,-2-1 0 0 0,1 0 0 0 0,-1 0 0 0 0,0-1-1 0 0,0 1 1 0 0,-1 0 0 0 0,0-1 0 0 0,-1 1 0 0 0,0 0 0 0 0,0-1-1 0 0,-3-11 1 0 0,-2-7 11 0 0,2 8 37 0 0,-1-1 0 0 0,-12-31 0 0 0,15 47-27 0 0,-1-1 0 0 0,0 1-1 0 0,0 0 1 0 0,0 0 0 0 0,0 0-1 0 0,-1 0 1 0 0,0 1 0 0 0,0-1 0 0 0,0 1-1 0 0,0 0 1 0 0,0 0 0 0 0,-1 0 0 0 0,1 0-1 0 0,-1 0 1 0 0,0 1 0 0 0,0-1 0 0 0,-5-1-1 0 0,-94-40-4 0 0,94 41 7 0 0,0 0 0 0 0,1 1 1 0 0,-1 0-1 0 0,0 0 0 0 0,0 0 0 0 0,0 2 0 0 0,0-1 0 0 0,-9 1 0 0 0,9-1 3 0 0,1 1 1 0 0,-1-2-1 0 0,1 1 0 0 0,-15-6 0 0 0,16 4 0 0 0,1 1 0 0 0,-1 1 0 0 0,1-1 0 0 0,-1 1 0 0 0,0 0-1 0 0,1 0 1 0 0,-1 1 0 0 0,0 0 0 0 0,-10 1 0 0 0,9 1-6 0 0,1 0 0 0 0,-1 0 0 0 0,1 0 0 0 0,0 1 1 0 0,-1 0-1 0 0,1 1 0 0 0,1 0 0 0 0,-1 0 1 0 0,0 0-1 0 0,1 1 0 0 0,0-1 0 0 0,0 2 0 0 0,-7 7 1 0 0,6-4-10 0 0,1-1 1 0 0,0 1-1 0 0,0 0 1 0 0,1 1-1 0 0,0-1 1 0 0,1 1-1 0 0,0 0 0 0 0,0 0 1 0 0,-1 12-1 0 0,1-4-6 0 0,1 0 0 0 0,1 0 0 0 0,1 1-1 0 0,0-1 1 0 0,2 1 0 0 0,0-1 0 0 0,1 0-1 0 0,1 1 1 0 0,0-1 0 0 0,2 0 0 0 0,8 22-1 0 0,-8-27-4 0 0,1 1-1 0 0,14 23 0 0 0,-17-33 10 0 0,1 1-1 0 0,-1-1 0 0 0,0 0 0 0 0,1 0 0 0 0,0 0 0 0 0,0 0 1 0 0,0-1-1 0 0,1 1 0 0 0,-1-1 0 0 0,1 0 0 0 0,6 3 0 0 0,4 0-2 0 0,19 7 7 0 0,-32-13 0 0 0,0 0-1 0 0,0 0 1 0 0,0 0-1 0 0,1 0 1 0 0,-1 0-1 0 0,0 0 1 0 0,0-1-1 0 0,0 1 1 0 0,0-1-1 0 0,-1 1 1 0 0,1-1 0 0 0,0 0-1 0 0,0 0 1 0 0,0 0-1 0 0,0 0 1 0 0,1-1-1 0 0,16-10-9 0 0,-14 9 13 0 0,0 1 0 0 0,-1-2 0 0 0,1 1 1 0 0,-1 0-1 0 0,8-8 0 0 0,-2-1 3 0 0,1 1 15 0 0,-1 0 0 0 0,0-1 0 0 0,-1-1 0 0 0,0 1 0 0 0,-1-1 1 0 0,11-25-1 0 0,-6 6-4 0 0,1-1-27 0 0,-2-2-1 0 0,15-59 1 0 0,-18 30 29 0 0,-7 42-6 0 0,1 0 1 0 0,1 0 0 0 0,1 1 0 0 0,1 0-1 0 0,14-33 1 0 0,-20 53-11 0 0,1-1 1 0 0,-1 0-1 0 0,1 1 0 0 0,0-1 0 0 0,-1 1 0 0 0,1-1 0 0 0,0 1 1 0 0,0 0-1 0 0,0-1 0 0 0,0 1 0 0 0,0 0 0 0 0,1 0 0 0 0,-1-1 0 0 0,0 1 1 0 0,1 0-1 0 0,-1 0 0 0 0,1 0 0 0 0,1-1 0 0 0,-1 3-1 0 0,0-1 0 0 0,-1 1 1 0 0,1-1-1 0 0,-1 1 0 0 0,1 0 0 0 0,-1-1 0 0 0,1 1 0 0 0,-1 0 0 0 0,1 0 0 0 0,-1 0 1 0 0,0 0-1 0 0,1 0 0 0 0,-1 0 0 0 0,0 1 0 0 0,0-1 0 0 0,1 2 0 0 0,41 54-59 0 0,-26-38 60 0 0,17 23 0 0 0,-17-20 0 0 0,-12-18 4 0 0,-1 0-1 0 0,1 0 0 0 0,0 0 1 0 0,0-1-1 0 0,1 0 0 0 0,-1 0 1 0 0,1 0-1 0 0,-1-1 0 0 0,1 0 1 0 0,0 0-1 0 0,0 0 0 0 0,0 0 1 0 0,0-1-1 0 0,0 0 0 0 0,12 0 1 0 0,-16-1-58 0 0,1 0 47 0 0,0 1 0 0 0,0-1-1 0 0,0 0 1 0 0,0 0-1 0 0,0 0 1 0 0,0 0 0 0 0,4-1-1 0 0,1 1 17 0 0,2 0 14 0 0,29-4 20 0 0,-30 3-32 0 0,-16-14 134 0 0,5 12-5 0 0,-5 12-76 0 0,-3 3-93 0 0,7-6-20 0 0,0 7 39 0 0,2-12-41 0 0,1-1-1 0 0,-1 1 1 0 0,1 0-1 0 0,0 0 0 0 0,-1 0 1 0 0,1 0-1 0 0,0 0 1 0 0,0 0-1 0 0,0 0 1 0 0,0 0-1 0 0,0 0 0 0 0,0-1 1 0 0,0 1-1 0 0,0 0 1 0 0,0 0-1 0 0,0 0 1 0 0,0 0-1 0 0,0 0 1 0 0,1 0-1 0 0,-1 0 0 0 0,0 0 1 0 0,1-1-1 0 0,-1 1 1 0 0,1 0-1 0 0,-1 0 1 0 0,1 0-1 0 0,-1-1 0 0 0,1 1 1 0 0,0 0-1 0 0,-1-1 1 0 0,1 1-1 0 0,0 0 1 0 0,-1-1-1 0 0,1 1 0 0 0,1 0 1 0 0,-1-1-24 0 0,-1 0 0 0 0,1 1 0 0 0,-1-1 0 0 0,1 0 0 0 0,-1 1 0 0 0,1-1 0 0 0,-1 0 0 0 0,1 1 0 0 0,-1-1 0 0 0,0 1 0 0 0,1-1-1 0 0,-1 0 1 0 0,0 1 0 0 0,1-1 0 0 0,-1 1 0 0 0,0-1 0 0 0,0 1 0 0 0,1-1 0 0 0,-1 1 0 0 0,0-1 0 0 0,0 1 0 0 0,0 0 0 0 0,0 0 0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1590 612 2760 0 0,'-4'-14'11452'0'0,"9"17"-12722"0"0,37 16 2627 0 0,-25-10-1026 0 0,-14-7-267 0 0,1-1-1 0 0,-1 0 0 0 0,0 0 1 0 0,1-1-1 0 0,-1 1 0 0 0,1-1 1 0 0,-1 1-1 0 0,1-1 0 0 0,-1 0 1 0 0,5-1-1 0 0,-5 1-7 0 0,0 0 0 0 0,0-1 0 0 0,0 1 0 0 0,1 1 0 0 0,-1-1 0 0 0,0 0 0 0 0,0 1 0 0 0,0 0 0 0 0,0-1 0 0 0,0 1 0 0 0,0 0 0 0 0,4 3 1 0 0,-6-4-40 0 0,0 1 0 0 0,0 0 0 0 0,1-1 1 0 0,-1 1-1 0 0,0-1 0 0 0,0 0 0 0 0,0 1 1 0 0,1-1-1 0 0,-1 0 0 0 0,0 0 0 0 0,0 0 1 0 0,1 0-1 0 0,-1 0 0 0 0,0 0 0 0 0,0 0 1 0 0,1 0-1 0 0,-1-1 0 0 0,0 1 0 0 0,2-1 1 0 0,0 0 14 0 0,0-1 1 0 0,0 1 0 0 0,0-1-1 0 0,-1 0 1 0 0,1 0-1 0 0,-1 0 1 0 0,5-4-1 0 0,1-3 139 0 0,0-1-1 0 0,0-1 1 0 0,6-10-1 0 0,-12 17-116 0 0,0 0 0 0 0,-1-1 0 0 0,1 1 0 0 0,-1 0 0 0 0,0-1 0 0 0,0 1 0 0 0,-1 0 0 0 0,1-1 0 0 0,-1 1 0 0 0,0-1 0 0 0,0 1 0 0 0,-1-1 0 0 0,1 1-1 0 0,-3-8 1 0 0,0-13 135 0 0,0-2 6 0 0,-2 1 0 0 0,-1 0 0 0 0,-1 1 0 0 0,-12-30 1 0 0,-1-7 278 0 0,14 46-364 0 0,0 0-1 0 0,-1 1 0 0 0,-1 0 1 0 0,-1 0-1 0 0,0 0 0 0 0,-1 1 1 0 0,0 1-1 0 0,-1-1 0 0 0,0 2 1 0 0,-1 0-1 0 0,-20-16 0 0 0,22 20-42 0 0,0 0 1 0 0,0 1-1 0 0,-1 0 0 0 0,0 1 0 0 0,-1 0 0 0 0,1 0 0 0 0,-1 2 0 0 0,0-1 0 0 0,0 2 0 0 0,0-1 1 0 0,-1 2-1 0 0,1-1 0 0 0,-1 2 0 0 0,1 0 0 0 0,-1 0 0 0 0,0 1 0 0 0,-17 3 0 0 0,-1-2 33 0 0,26-1-89 0 0,1 0 0 0 0,-1 0 0 0 0,0 0-1 0 0,1 0 1 0 0,-1 1 0 0 0,1 0 0 0 0,-1 0-1 0 0,1 0 1 0 0,0 1 0 0 0,-1-1 0 0 0,1 1-1 0 0,0 0 1 0 0,0 0 0 0 0,0 1 0 0 0,-4 2-1 0 0,1 1 6 0 0,0-1 0 0 0,0 1 0 0 0,1 0 0 0 0,0 0 0 0 0,1 1 0 0 0,-10 14 0 0 0,-4 9-3 0 0,14-22-5 0 0,0 0-1 0 0,0 0 0 0 0,1 1 1 0 0,0 0-1 0 0,0-1 1 0 0,1 1-1 0 0,-3 16 0 0 0,2-5 0 0 0,2 1-1 0 0,0-1 1 0 0,2 1-1 0 0,2 28 0 0 0,-1-39-3 0 0,1 0 0 0 0,0 0 0 0 0,0 0 0 0 0,1 0 0 0 0,1 0 0 0 0,0-1 0 0 0,0 1 0 0 0,1-1-1 0 0,0 0 1 0 0,12 15 0 0 0,-9-13-10 0 0,2 0 1 0 0,-1-1-1 0 0,1 0 0 0 0,1-1 0 0 0,0 0 0 0 0,0-1 0 0 0,0 0 0 0 0,1-1 1 0 0,1 0-1 0 0,-1-1 0 0 0,1 0 0 0 0,0-1 0 0 0,0 0 0 0 0,1-1 0 0 0,-1-1 1 0 0,1 0-1 0 0,0-1 0 0 0,0 0 0 0 0,0-1 0 0 0,18-1 0 0 0,-20-1 7 0 0,-7 0 0 0 0,0 0 0 0 0,0 1 0 0 0,0 0 0 0 0,0 0 0 0 0,0 0 0 0 0,0 0 0 0 0,0 1 0 0 0,-1 0 0 0 0,6 1 0 0 0,-7-1 1 0 0,-1 0-1 0 0,0 0 0 0 0,0 0 1 0 0,1-1-1 0 0,-1 1 1 0 0,0-1-1 0 0,1 0 0 0 0,-1 0 1 0 0,1 1-1 0 0,-1-2 0 0 0,0 1 1 0 0,1 0-1 0 0,-1 0 1 0 0,0-1-1 0 0,1 1 0 0 0,-1-1 1 0 0,0 0-1 0 0,0 0 0 0 0,1 0 1 0 0,-1 0-1 0 0,3-2 0 0 0,-2 1 2 0 0,0-1 0 0 0,0 0 0 0 0,0-1-1 0 0,0 1 1 0 0,0 0 0 0 0,-1-1-1 0 0,0 1 1 0 0,0-1 0 0 0,0 0-1 0 0,0 0 1 0 0,2-4 0 0 0,1-10 8 0 0,0 1 0 0 0,-1-1 0 0 0,-1 0 0 0 0,1-29 0 0 0,-3 21 37 0 0,-2 0 1 0 0,-1 1-1 0 0,0-1 0 0 0,-2 1 1 0 0,-1 0-1 0 0,-1 0 0 0 0,-1 0 1 0 0,-2 1-1 0 0,-20-44 0 0 0,25 60-43 0 0,0 1 0 0 0,-1 0-1 0 0,0 0 1 0 0,0 0-1 0 0,0 1 1 0 0,-1-1 0 0 0,-8-6-1 0 0,12 11-1 0 0,1 1-1 0 0,-1-1 1 0 0,0 1-1 0 0,0 0 1 0 0,0 0-1 0 0,0-1 1 0 0,0 1-1 0 0,0 0 1 0 0,0 1-1 0 0,0-1 1 0 0,0 0-1 0 0,-1 1 1 0 0,1-1 0 0 0,0 1-1 0 0,0-1 1 0 0,-1 1-1 0 0,1 0 1 0 0,0 0-1 0 0,0 0 1 0 0,-1 1-1 0 0,1-1 1 0 0,0 0-1 0 0,-1 1 1 0 0,1-1-1 0 0,0 1 1 0 0,0 0-1 0 0,0 0 1 0 0,0 0-1 0 0,0 0 1 0 0,-3 2-1 0 0,0 0 6 0 0,0 0 0 0 0,0 1 1 0 0,0 0-1 0 0,0 0 0 0 0,0 0 0 0 0,1 0 0 0 0,0 1 0 0 0,0 0 0 0 0,0 0 0 0 0,1 0 0 0 0,-1 0 0 0 0,1 0 0 0 0,1 1 0 0 0,-1 0 1 0 0,-3 11-1 0 0,2-3-11 0 0,1 0 1 0 0,1 1-1 0 0,0-1 0 0 0,0 1 1 0 0,2-1-1 0 0,0 1 1 0 0,0-1-1 0 0,2 1 1 0 0,0-1-1 0 0,0 1 1 0 0,1-1-1 0 0,1 0 0 0 0,1 0 1 0 0,8 20-1 0 0,-10-28-7 0 0,1 0-1 0 0,-1 0 1 0 0,1-1-1 0 0,0 1 1 0 0,0-1-1 0 0,1 0 0 0 0,-1 0 1 0 0,7 5-1 0 0,-8-8 7 0 0,-1-1 0 0 0,1 1 0 0 0,-1 0-1 0 0,1-1 1 0 0,0 0 0 0 0,-1 1 0 0 0,1-1 0 0 0,0 0-1 0 0,0 0 1 0 0,0-1 0 0 0,0 1 0 0 0,0-1 0 0 0,0 1 0 0 0,0-1-1 0 0,0 0 1 0 0,0 0 0 0 0,0 0 0 0 0,0-1 0 0 0,4 0-1 0 0,-3 0 6 0 0,-1-1 0 0 0,1 0 0 0 0,-1 0 0 0 0,0 0 0 0 0,0 0 0 0 0,0-1 0 0 0,0 1 0 0 0,3-4 0 0 0,5-3 0 0 0,-10 7 0 0 0,1 0 0 0 0,0-1 0 0 0,-1 1 0 0 0,1 0 0 0 0,-1-1 0 0 0,0 1 0 0 0,1-1 0 0 0,-1 1 0 0 0,-1-1 0 0 0,1 1 0 0 0,1-4 0 0 0,5-31 0 0 0,-6 27 14 0 0,-1 1-1 0 0,0 0 1 0 0,0-1-1 0 0,-1 1 1 0 0,0-1-1 0 0,-1 1 1 0 0,0 0-1 0 0,0 0 1 0 0,-1 0-1 0 0,0 0 1 0 0,-1 0-1 0 0,0 1 1 0 0,-5-10-1 0 0,7 14-6 0 0,-1 1 0 0 0,1-1-1 0 0,-1 1 1 0 0,1-1 0 0 0,-1 1-1 0 0,0 0 1 0 0,-1 0 0 0 0,1 0-1 0 0,0 1 1 0 0,-1-1 0 0 0,0 1-1 0 0,1-1 1 0 0,-1 1 0 0 0,0 0-1 0 0,0 1 1 0 0,0-1 0 0 0,0 1-1 0 0,-1 0 1 0 0,1 0 0 0 0,0 0 0 0 0,0 0-1 0 0,-1 1 1 0 0,1 0 0 0 0,0 0-1 0 0,-1 0 1 0 0,1 0 0 0 0,-1 1-1 0 0,1 0 1 0 0,0-1 0 0 0,-5 3-1 0 0,0 1 22 0 0,0 0 0 0 0,1 0 0 0 0,-1 1 0 0 0,1 0 0 0 0,1 0 0 0 0,-1 1 0 0 0,1 0-1 0 0,0 0 1 0 0,0 1 0 0 0,1 0 0 0 0,-1 0 0 0 0,-5 10 0 0 0,-43 51-283 0 0,53-64 274 0 0,-1 0-1 0 0,0-1 1 0 0,0 0-1 0 0,-1 0 1 0 0,1 0-1 0 0,-1 0 1 0 0,1 0-1 0 0,-1-1 1 0 0,0 1-1 0 0,0-1 1 0 0,0 0-1 0 0,0 0 0 0 0,0-1 1 0 0,0 1-1 0 0,-1-1 1 0 0,1 0-1 0 0,0 0 1 0 0,-1 0-1 0 0,1-1 1 0 0,-9 0-1 0 0,-6-6-69 0 0,17 5 39 0 0,-1-1 1 0 0,1 1 0 0 0,-1 0 0 0 0,0 0-1 0 0,1 1 1 0 0,-1-1 0 0 0,0 0 0 0 0,0 1 0 0 0,-3 0-1 0 0,-1 2 12 0 0,6-2 0 0 0,-1 0 0 0 0,1 1 0 0 0,0-1 0 0 0,0 0 0 0 0,0 0 0 0 0,-1 1 0 0 0,1-1 0 0 0,0 0 0 0 0,0 0 0 0 0,-1 0 0 0 0,1-1 0 0 0,0 1 0 0 0,-2-1 0 0 0,2 1 1 0 0,0 0 0 0 0,0 0 0 0 0,1 0 0 0 0,-1 0 0 0 0,0 0 0 0 0,0-1 0 0 0,0 1 0 0 0,1 0 0 0 0,-1-1 0 0 0,0 1 0 0 0,0 0 0 0 0,1-1 0 0 0,-1 1 0 0 0,0-1 0 0 0,1 1 0 0 0,-1-1 0 0 0,1 1 0 0 0,-1-1 0 0 0,0 0 0 0 0,1 1 0 0 0,-1-1 0 0 0,1 0 0 0 0,0 0 0 0 0,-1 1 0 0 0,1-1 0 0 0,-1 0 0 0 0,1 0 0 0 0,0 1 0 0 0,0-1 0 0 0,0 0 0 0 0,-1 0 0 0 0,1 0 0 0 0,0 0 0 0 0,0-1 0 0 0,-1-4 18 0 0,-2 2-10 0 0,0 0 1 0 0,0 0 0 0 0,0 0 0 0 0,-1 1 0 0 0,1-1 0 0 0,-1 1 0 0 0,0 0-1 0 0,0 0 1 0 0,0 0 0 0 0,-1 1 0 0 0,1-1 0 0 0,0 1 0 0 0,-8-2 0 0 0,-8-3 99 0 0,-38-7 0 0 0,44 11-71 0 0,2 1-24 0 0,1 1 0 0 0,0 0 0 0 0,0 0 0 0 0,-1 1 0 0 0,1 1 0 0 0,0 0 0 0 0,0 0 0 0 0,0 1 0 0 0,0 0 0 0 0,0 1-1 0 0,0 1 1 0 0,0-1 0 0 0,-12 8 0 0 0,5-1 6 0 0,0 0-1 0 0,1 1 1 0 0,0 1 0 0 0,1 1-1 0 0,1 0 1 0 0,-19 20-1 0 0,-32 32 9 0 0,46-48-20 0 0,0 2 0 0 0,1 0 0 0 0,2 1 0 0 0,0 1 0 0 0,-26 41 0 0 0,17-17-8 0 0,14-26 0 0 0,0 1 0 0 0,-9 25 0 0 0,9-11 0 0 0,1 1 0 0 0,2 0 0 0 0,2 0 0 0 0,-5 59 0 0 0,8-15 0 0 0,6 83 0 0 0,3-114 0 0 0,12 55 0 0 0,-10-65 0 0 0,-5-28-5 0 0,0 0 0 0 0,1 0-1 0 0,0-1 1 0 0,0 1 0 0 0,8 14-1 0 0,-8-20 4 0 0,0 1-1 0 0,0-1 0 0 0,0 1 1 0 0,0-1-1 0 0,1 0 0 0 0,0 0 1 0 0,0-1-1 0 0,0 1 0 0 0,0-1 1 0 0,1 0-1 0 0,9 5 0 0 0,5 4-6 0 0,-1 0 0 0 0,0 1 0 0 0,0 1 0 0 0,-1 1 0 0 0,-1 0-1 0 0,17 20 1 0 0,-13-10-58 0 0,-1 0 0 0 0,-1 1-1 0 0,-1 0 1 0 0,-1 2 0 0 0,-2 0 0 0 0,-1 0-1 0 0,-1 1 1 0 0,16 60 0 0 0,-13-35 392 0 0,-5-19-258 0 0,-1 1 0 0 0,-1 0 0 0 0,-3 0 0 0 0,2 46 0 0 0,-7-73-51 0 0,1 23 62 0 0,-1 1-1 0 0,-2-1 1 0 0,-2 0-1 0 0,-8 37 1 0 0,6-49-45 0 0,-1-1 1 0 0,0 0-1 0 0,-1-1 1 0 0,-1 0-1 0 0,-1 0 1 0 0,-1-1-1 0 0,0 0 1 0 0,-1-1-1 0 0,-18 19 1 0 0,-5-1 51 0 0,-1-1 1 0 0,-69 47 0 0 0,92-71-63 0 0,0-1 1 0 0,-1-1-1 0 0,0 0 0 0 0,0-1 1 0 0,-1 0-1 0 0,0-1 0 0 0,0-1 1 0 0,0 0-1 0 0,0-1 0 0 0,-1 0 1 0 0,1-2-1 0 0,-1 0 0 0 0,0-1 1 0 0,1 0-1 0 0,-21-3 0 0 0,9-2-532 0 0,0-1-1 0 0,0-1 0 0 0,0-2 0 0 0,1 0 1 0 0,0-2-1 0 0,-38-22 0 0 0,40 12-1418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44 3680 0 0,'0'0'7653'0'0,"0"3"-7108"0"0,0 12 11 0 0,-1-8-240 0 0,1 0 1 0 0,0 0-1 0 0,0 1 0 0 0,0-1 0 0 0,1 0 0 0 0,3 13 1 0 0,-3-18 204 0 0,-1 1-434 0 0,1-1-1 0 0,0 1 1 0 0,0 0 0 0 0,0 0-1 0 0,0 0 1 0 0,0-1 0 0 0,1 1 0 0 0,1 2-1 0 0,6 12 157 0 0,-8-14-194 0 0,0 0 1 0 0,0 0 0 0 0,0 0 0 0 0,1 0-1 0 0,-1 0 1 0 0,1 0 0 0 0,0-1 0 0 0,3 5-1 0 0,-3-5 175 0 0,-2-1-195 0 0,1-1 0 0 0,-1 1-1 0 0,1 0 1 0 0,0-1-1 0 0,-1 1 1 0 0,1-1 0 0 0,-1 1-1 0 0,1 0 1 0 0,0-1-1 0 0,0 1 1 0 0,-1-1 0 0 0,1 0-1 0 0,0 1 1 0 0,0-1-1 0 0,0 1 1 0 0,11 6 145 0 0,-3 1-153 0 0,0-1 0 0 0,1 0-1 0 0,0 0 1 0 0,1-1 0 0 0,0-1 0 0 0,0 0-1 0 0,13 5 1 0 0,0 0 447 0 0,-8-6-109 0 0,11 2-285 0 0,-23-6-57 0 0,-1 1 1 0 0,0 0-1 0 0,0-1 0 0 0,0 0 0 0 0,0 0 0 0 0,1 0 1 0 0,-1 0-1 0 0,3-1 0 0 0,3 0 1 0 0,11 0 64 0 0,-15-3-83 0 0,-2 0 11 0 0,3 1-2 0 0,2-2 4 0 0,0 0-1 0 0,-1 0 0 0 0,12-12 0 0 0,-17 16-6 0 0,0-1-1 0 0,0 1 0 0 0,-1 0 0 0 0,1 0 0 0 0,0-1 0 0 0,0 1 0 0 0,0 0 1 0 0,0 1-1 0 0,0-1 0 0 0,0 0 0 0 0,1 1 0 0 0,-1-1 0 0 0,0 1 1 0 0,0-1-1 0 0,5 1 0 0 0,-3 0 4 0 0,16-6 49 0 0,0-5 29 0 0,-16 8 600 0 0,-4 2-526 0 0,5-6-128 0 0,-5 6-27 0 0,0 0 0 0 0,1 1 0 0 0,-1-1 0 0 0,0 0 0 0 0,1 0 0 0 0,-1 0 0 0 0,0 0 0 0 0,0 0 0 0 0,0 0 0 0 0,0 0 0 0 0,0 1 0 0 0,0-1 0 0 0,0 0 0 0 0,0 0 0 0 0,0 0 0 0 0,0 0-1 0 0,0 0 1 0 0,-1 0 0 0 0,1 0 0 0 0,0 1 0 0 0,-1-1 0 0 0,1 0 0 0 0,0 0 0 0 0,-1 0 0 0 0,0 0 0 0 0,-13-18 181 0 0,13 17-165 0 0,-3-3 5 0 0,0 0-1 0 0,0 0 1 0 0,-1 1-1 0 0,1 0 0 0 0,-1 0 1 0 0,-8-6-1 0 0,8 7-1 0 0,0 0 0 0 0,1-1-1 0 0,-1 0 1 0 0,1 0 0 0 0,0 0 0 0 0,-4-6-1 0 0,6 8-7 0 0,-1-1 0 0 0,0 1-1 0 0,0-1 1 0 0,0 1-1 0 0,0 0 1 0 0,-1 0 0 0 0,1 1-1 0 0,0-1 1 0 0,-1 1-1 0 0,1-1 1 0 0,-1 1 0 0 0,0 0-1 0 0,1 0 1 0 0,-5 0 0 0 0,-31-12 213 0 0,-46-29 106 0 0,78 40-324 0 0,0-1 0 0 0,0 1 1 0 0,0 0-1 0 0,-1 1 0 0 0,-11-1 0 0 0,5 0-5 0 0,12 2-3 0 0,-1 0-1 0 0,1 0 1 0 0,0 1-1 0 0,0-1 1 0 0,0 0-1 0 0,0 1 1 0 0,-1 0-1 0 0,1-1 1 0 0,0 1-1 0 0,0 0 1 0 0,0 0-1 0 0,1 0 1 0 0,-1 0-1 0 0,0 0 0 0 0,0 1 1 0 0,0-1-1 0 0,1 1 1 0 0,-1-1-1 0 0,1 1 1 0 0,-1-1-1 0 0,1 1 1 0 0,-2 3-1 0 0,-6 5 5 0 0,5-4-7 0 0,1 0 0 0 0,0 0 0 0 0,0 0 0 0 0,0 1 0 0 0,1-1 0 0 0,0 1 0 0 0,0-1 0 0 0,1 1 0 0 0,0 0 0 0 0,-1 11 0 0 0,2-12 0 0 0,0 0 0 0 0,0-1 0 0 0,1 1 0 0 0,-1 0 0 0 0,1 0 0 0 0,2 5 0 0 0,0 0 0 0 0,2-4-12 0 0,24 20-48 0 0,-15-19 79 0 0,-9-5-2 0 0,-1-1-1 0 0,1 1 0 0 0,0-1 1 0 0,0 0-1 0 0,6 2 1 0 0,8 2 35 0 0,-13-4-22 0 0,0 0 1 0 0,0 0-1 0 0,1-1 0 0 0,-1 0 1 0 0,0 0-1 0 0,1 0 1 0 0,-1-1-1 0 0,1 0 1 0 0,-1 0-1 0 0,13-2 0 0 0,-12 2-22 0 0,-6 0-6 0 0,0 0 1 0 0,0 0-1 0 0,0-1 0 0 0,1 1 0 0 0,-1 0 0 0 0,0 0 0 0 0,0-1 0 0 0,0 1 1 0 0,0 0-1 0 0,0-1 0 0 0,0 1 0 0 0,0-1 0 0 0,0 0 0 0 0,0 1 1 0 0,0-1-1 0 0,0 0 0 0 0,0 0 0 0 0,0 1 0 0 0,0-1 0 0 0,0 0 1 0 0,-1 0-1 0 0,1 0 0 0 0,0 0 0 0 0,-1 0 0 0 0,2-2 0 0 0,-1 2 0 0 0,0-1 0 0 0,0 1 0 0 0,0 0 0 0 0,0-1 0 0 0,0 1-1 0 0,-1-1 1 0 0,1 0 0 0 0,0 1 0 0 0,-1-1 0 0 0,1 0 0 0 0,-1 1-1 0 0,1-1 1 0 0,-1 0 0 0 0,0 0 0 0 0,0-2 0 0 0,-1-2 9 0 0,0 0 0 0 0,-1 0 0 0 0,0 1 0 0 0,0-1 0 0 0,0 0 0 0 0,-5-7 0 0 0,-2-4 59 0 0,7 11-68 0 0,0 1 0 0 0,-1 0 1 0 0,1 0-1 0 0,-1 0 1 0 0,-1 0-1 0 0,1 0 0 0 0,-1 1 1 0 0,0-1-1 0 0,0 1 1 0 0,-5-5-1 0 0,-2 5 57 0 0,-8 3 97 0 0,13 20-48 0 0,5-11-78 0 0,1 1 0 0 0,-1-1 0 0 0,2 1 0 0 0,-1 0 0 0 0,1-1 0 0 0,0 1 0 0 0,1-1 1 0 0,0 1-1 0 0,0-1 0 0 0,1 0 0 0 0,5 12 0 0 0,17 20-237 0 0,-13-28 207 0 0,0-7 0 0 0,-7-3 0 0 0,-4-2 0 0 0,1 1 0 0 0,-1-1 0 0 0,1 0 0 0 0,0 0 0 0 0,-1 0 0 0 0,1 0 0 0 0,-1 0 0 0 0,1 0 0 0 0,0 0 0 0 0,-1 0 0 0 0,1-1 0 0 0,-1 1 0 0 0,1 0 0 0 0,1-2 0 0 0,-1 3-1 0 0,4-2 0 0 0,8-19 15 0 0,-13 17-9 0 0,0 0 1 0 0,0 0-1 0 0,0 0 0 0 0,-1 0 0 0 0,1 0 0 0 0,-1 0 0 0 0,0 0 1 0 0,0 0-1 0 0,0 0 0 0 0,0 0 0 0 0,-1 0 0 0 0,1 0 0 0 0,-1 0 1 0 0,0 0-1 0 0,0 0 0 0 0,0 0 0 0 0,0 0 0 0 0,0 0 0 0 0,-3-3 0 0 0,-6-24 24 0 0,8 22 0 0 0,0 0-1 0 0,0 0 0 0 0,-1 1 1 0 0,0-1-1 0 0,-1 1 0 0 0,1 0 1 0 0,-8-11-1 0 0,4 10 31 0 0,-3 8-49 0 0,8 1-10 0 0,1 0 0 0 0,0 1 0 0 0,-1-1 0 0 0,1 0 0 0 0,0 1 0 0 0,0-1 0 0 0,0 1 0 0 0,0-1 0 0 0,0 1 0 0 0,0-1 0 0 0,1 1 0 0 0,-1 0 0 0 0,0-1 0 0 0,1 1 0 0 0,-1 0 0 0 0,1-1 0 0 0,0 1 0 0 0,-1 0 0 0 0,1 0 0 0 0,0 2 0 0 0,2 38 0 0 0,-2-38 0 0 0,0-1 1 0 0,1-1-1 0 0,-1 0 0 0 0,0 1 1 0 0,1-1-1 0 0,-1 0 0 0 0,0 1 1 0 0,-1-1-1 0 0,1 1 0 0 0,0-1 1 0 0,-2 4-1 0 0,7 11-14 0 0,-3-11 10 0 0,0-4 4 0 0,-1 1 1 0 0,0-1 0 0 0,1 0 0 0 0,-1 0 0 0 0,1 0 0 0 0,0 0-1 0 0,0-1 1 0 0,-1 1 0 0 0,6 3 0 0 0,-3-2 40 0 0,6 5 134 0 0,0-2-161 0 0,6-5-14 0 0,-11-1-12 0 0,-4 1 9 0 0,0-1 0 0 0,0 0 0 0 0,0 0 0 0 0,0 0 0 0 0,0 0 0 0 0,0-1 1 0 0,0 1-1 0 0,0 0 0 0 0,1 0 0 0 0,-1 0 0 0 0,-1-1 0 0 0,1 1 0 0 0,0-1 0 0 0,0 1 0 0 0,1-1 0 0 0,1-2 17 0 0,0 0-1 0 0,-1 1 1 0 0,1-1-1 0 0,-1 0 1 0 0,0-1 0 0 0,0 1-1 0 0,2-5 1 0 0,-3 4-31 0 0,0 1-1 0 0,0-1 1 0 0,0 1 0 0 0,-1-1 0 0 0,1 0 0 0 0,-1 1 0 0 0,0-1 0 0 0,0 0-1 0 0,-1 0 1 0 0,1 1 0 0 0,-1-1 0 0 0,0 1 0 0 0,-2-8 0 0 0,-2-22-1389 0 0,5 17-730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23 4144 0 0,'-4'-2'58'0'0,"3"1"-40"0"0,0 1 1 0 0,1 0-1 0 0,-1-1 0 0 0,0 1 1 0 0,0-1-1 0 0,1 1 1 0 0,-1-1-1 0 0,0 1 0 0 0,1-1 1 0 0,-1 0-1 0 0,-5-14 6344 0 0,1 30-5254 0 0,2 0-773 0 0,1-1-1 0 0,1 0 1 0 0,0 1-1 0 0,1-1 1 0 0,0 1-1 0 0,1-1 0 0 0,1 0 1 0 0,0 1-1 0 0,1-1 1 0 0,1 0-1 0 0,0 0 1 0 0,10 20-1 0 0,2 5 174 0 0,-14-31-418 0 0,0-1-1 0 0,1 0 1 0 0,1 0 0 0 0,-1 0-1 0 0,1-1 1 0 0,0 1 0 0 0,7 8-1 0 0,3 9 139 0 0,0-1 51 0 0,-13-22-263 0 0,0 0 0 0 0,0 0 0 0 0,-1-1 1 0 0,1 1-1 0 0,0-1 0 0 0,0 1 0 0 0,1-1 0 0 0,-1 1 0 0 0,0-1 1 0 0,0 0-1 0 0,0 0 0 0 0,0 1 0 0 0,0-1 0 0 0,0 0 1 0 0,0 0-1 0 0,0 0 0 0 0,0 0 0 0 0,1 0 0 0 0,-1 0 0 0 0,0 0 1 0 0,0-1-1 0 0,0 1 0 0 0,2-1 0 0 0,-1 1 0 0 0,-1-1-1 0 0,1 1 0 0 0,0-1 1 0 0,0 1-1 0 0,-1 0 1 0 0,1 0-1 0 0,0 0 1 0 0,0 0-1 0 0,0 0 0 0 0,-1 1 1 0 0,1-1-1 0 0,0 0 1 0 0,0 1-1 0 0,-1 0 1 0 0,1-1-1 0 0,0 1 0 0 0,-1 0 1 0 0,1 0-1 0 0,0-1 1 0 0,-1 1-1 0 0,3 3 1 0 0,0-2 6 0 0,0 1 0 0 0,1-1 0 0 0,-1 1 0 0 0,1-1 0 0 0,-1 0 1 0 0,8 1-1 0 0,10-2 59 0 0,-21-2-73 0 0,1 0 1 0 0,-1 0-1 0 0,0 0 1 0 0,1 0-1 0 0,-1 0 1 0 0,0 0-1 0 0,1 0 0 0 0,-1-1 1 0 0,0 1-1 0 0,0-1 1 0 0,0 1-1 0 0,0 0 0 0 0,0-1 1 0 0,0-2-1 0 0,1 2-5 0 0,3-12 8 0 0,-5-3 48 0 0,-4-19 44 0 0,3 27-91 0 0,0 1 0 0 0,0 0 0 0 0,0 0 0 0 0,-1 0 0 0 0,0 0 0 0 0,-1 0-1 0 0,-6-13 1 0 0,3 9 15 0 0,3 5-15 0 0,-1 1-1 0 0,1-1 1 0 0,-1 1 0 0 0,0 0 0 0 0,-1 0-1 0 0,0 0 1 0 0,0 1 0 0 0,-11-10-1 0 0,-1-4 102 0 0,16 17-88 0 0,0 0 0 0 0,0 1 0 0 0,-1-1 1 0 0,1 0-1 0 0,-1 0 0 0 0,0 1 0 0 0,0-1 0 0 0,1 0 1 0 0,-1 1-1 0 0,0 0 0 0 0,0 0 0 0 0,-3-2 0 0 0,-13-4 129 0 0,16 5-136 0 0,-1 1 0 0 0,1-1-1 0 0,-1 1 1 0 0,0 0 0 0 0,1 0-1 0 0,-1 0 1 0 0,0 1 0 0 0,0-1-1 0 0,0 0 1 0 0,0 1 0 0 0,0 0-1 0 0,1 0 1 0 0,-1 0 0 0 0,0 0-1 0 0,0 0 1 0 0,0 1-1 0 0,0-1 1 0 0,0 1 0 0 0,0 0-1 0 0,1 0 1 0 0,-1 0 0 0 0,-3 1-1 0 0,-18 6 144 0 0,21-8-131 0 0,0 1 0 0 0,0 0 1 0 0,0 0-1 0 0,0 0 0 0 0,0 0 0 0 0,0 1 0 0 0,1-1 0 0 0,-6 4 0 0 0,3 0 6 0 0,0 0-1 0 0,0 0 1 0 0,1 1-1 0 0,0 0 1 0 0,0 0-1 0 0,0 0 1 0 0,0 0-1 0 0,1 1 1 0 0,0-1-1 0 0,1 1 1 0 0,0 0-1 0 0,0 0 1 0 0,0 0-1 0 0,0 0 1 0 0,0 10-1 0 0,1-3-6 0 0,1 1-1 0 0,0-1 1 0 0,0 0-1 0 0,4 20 1 0 0,0-7 31 0 0,-4-24-52 0 0,0 0 0 0 0,1 0 1 0 0,-1 0-1 0 0,1-1 0 0 0,0 1 0 0 0,0 0 1 0 0,0 0-1 0 0,0-1 0 0 0,0 1 0 0 0,1 0 1 0 0,-1-1-1 0 0,1 0 0 0 0,0 1 0 0 0,-1-1 1 0 0,1 0-1 0 0,0 0 0 0 0,0 0 0 0 0,1 0 1 0 0,-1 0-1 0 0,0 0 0 0 0,5 2 0 0 0,46 28 320 0 0,-36-23-260 0 0,-15-8-66 0 0,0 1 0 0 0,1-1 0 0 0,0 0 0 0 0,-1 0 0 0 0,1 0 0 0 0,-1 0 0 0 0,1 0 0 0 0,0 0 1 0 0,0-1-1 0 0,0 1 0 0 0,-1-1 0 0 0,1 0 0 0 0,0 0 0 0 0,3 0 0 0 0,10 0 42 0 0,-15 1-47 0 0,1-1 0 0 0,-1 0-1 0 0,1 0 1 0 0,0 0 0 0 0,-1 0 0 0 0,1 0 0 0 0,-1 0 0 0 0,1 0-1 0 0,0 0 1 0 0,-1-1 0 0 0,1 1 0 0 0,-1-1 0 0 0,1 1 0 0 0,-1-1-1 0 0,4-1 1 0 0,-1-4-7 0 0,-3 5 5 0 0,0 0 0 0 0,-1 0 1 0 0,1 0-1 0 0,0 0 1 0 0,0 1-1 0 0,-1-1 0 0 0,1 0 1 0 0,0 0-1 0 0,0 0 0 0 0,0 1 1 0 0,0-1-1 0 0,0 0 0 0 0,0 1 1 0 0,0-1-1 0 0,0 1 1 0 0,0-1-1 0 0,1 1 0 0 0,1-1 1 0 0,2 3-10 0 0,6-1 9 0 0,-10-2 6 0 0,1 0 1 0 0,0 0-1 0 0,-1 0 0 0 0,1 0 1 0 0,0-1-1 0 0,-1 1 0 0 0,0 0 1 0 0,1-1-1 0 0,-1 1 0 0 0,2-2 1 0 0,-3 2 1 0 0,0 1 1 0 0,1-1-1 0 0,-1 0 1 0 0,0 1 0 0 0,1-1-1 0 0,-1 1 1 0 0,0-1 0 0 0,0 1-1 0 0,1-1 1 0 0,-1 0-1 0 0,0 1 1 0 0,0-1 0 0 0,0 1-1 0 0,0-1 1 0 0,0 0 0 0 0,0 1-1 0 0,0-1 1 0 0,0-1-1 0 0,0-3 6 0 0,1 0 4 0 0,0 0-1 0 0,-1 0 1 0 0,1 0 0 0 0,-1 0 0 0 0,0 0-1 0 0,0 0 1 0 0,-1 0 0 0 0,0 0 0 0 0,1 0-1 0 0,-2 0 1 0 0,1 0 0 0 0,0 1 0 0 0,-1-1-1 0 0,0 0 1 0 0,0 1 0 0 0,-1-1 0 0 0,-4-6-1 0 0,-5-13-1 0 0,10 20-5 0 0,0 0-1 0 0,0-1 1 0 0,0 1-1 0 0,0 0 1 0 0,-1 1-1 0 0,0-1 1 0 0,1 0-1 0 0,-1 1 1 0 0,-1-1-1 0 0,1 1 1 0 0,0 0-1 0 0,-1 0 1 0 0,0 1-1 0 0,-6-5 1 0 0,-13-7 55 0 0,18 11-49 0 0,0 0 0 0 0,0 0 1 0 0,0 0-1 0 0,0 1 0 0 0,-1-1 0 0 0,1 1 0 0 0,-8-1 0 0 0,12 2-8 0 0,0 1 1 0 0,0 0-1 0 0,-1-1 0 0 0,1 1 0 0 0,0 0 0 0 0,-1 0 1 0 0,1 0-1 0 0,0 0 0 0 0,0 0 0 0 0,-1 0 0 0 0,1 0 0 0 0,0 1 1 0 0,-1-1-1 0 0,1 0 0 0 0,0 1 0 0 0,0-1 0 0 0,0 1 0 0 0,-1-1 1 0 0,1 1-1 0 0,0 0 0 0 0,0 0 0 0 0,0-1 0 0 0,0 1 1 0 0,0 0-1 0 0,0 0 0 0 0,0 0 0 0 0,0 0 0 0 0,1 0 0 0 0,-1 0 1 0 0,0 0-1 0 0,0 0 0 0 0,1 0 0 0 0,-1 0 0 0 0,1 1 0 0 0,-1-1 1 0 0,0 3-1 0 0,-1 1 19 0 0,-1-1-14 0 0,2-1-12 0 0,-4 21 83 0 0,2-9 7 0 0,8 2-28 0 0,8 17-35 0 0,-12-28-20 0 0,2 1-1 0 0,-1-1 1 0 0,1 0 0 0 0,0 0 0 0 0,0 0 0 0 0,1-1 0 0 0,0 1 0 0 0,0-1 0 0 0,0 0 0 0 0,0 0 0 0 0,1 0-1 0 0,8 6 1 0 0,-2 0-4 0 0,-3-1 0 0 0,-7-10 0 0 0,-1 1 0 0 0,1-1 0 0 0,-1 0 0 0 0,0 0 0 0 0,1 0 0 0 0,-1 0 0 0 0,1 1 0 0 0,-1-1 0 0 0,1 0 0 0 0,-1 0 0 0 0,1 0 0 0 0,-1 0 0 0 0,1 0 0 0 0,-1 0 0 0 0,1 0 0 0 0,-1 0 0 0 0,1 0 0 0 0,-1 0 0 0 0,0-1 0 0 0,1 1 0 0 0,0 0 0 0 0,1-1 3 0 0,-1 0 0 0 0,1 0 0 0 0,0-1-1 0 0,-1 1 1 0 0,1 0 0 0 0,-1 0 0 0 0,0-1-1 0 0,1 1 1 0 0,-1-1 0 0 0,0 0 0 0 0,0 1 0 0 0,0-1-1 0 0,0 0 1 0 0,0 1 0 0 0,0-1 0 0 0,0-2-1 0 0,7-11 50 0 0,-13 3 89 0 0,-1-24-74 0 0,-7-18-70 0 0,9 33 3 0 0,4 18 0 0 0,0 0 0 0 0,0 1 0 0 0,-1-1 0 0 0,1 1 0 0 0,-1-1 0 0 0,0 1 0 0 0,0-1 0 0 0,0 1 0 0 0,-1-3 0 0 0,1 3 0 0 0,1 1 0 0 0,-1 0 0 0 0,1-1 0 0 0,-1 1 0 0 0,0 0 0 0 0,0 0 0 0 0,0-1 0 0 0,0 1 0 0 0,0 0 0 0 0,0 0 0 0 0,0 0 0 0 0,0 0 0 0 0,0 0 0 0 0,0 0 0 0 0,0 1 0 0 0,-1-1 0 0 0,-1-1 0 0 0,-2 0 0 0 0,5 2 0 0 0,0 0 0 0 0,0 0 0 0 0,0 0 0 0 0,0 0 0 0 0,0 0 0 0 0,-1 0 0 0 0,1 0 0 0 0,0 0 0 0 0,0 0 0 0 0,0 0 0 0 0,0 0 0 0 0,0 0 0 0 0,-1 0 0 0 0,1 0 0 0 0,0 0 0 0 0,0 0 0 0 0,0 0 0 0 0,0 0 0 0 0,0 0 0 0 0,-1 0 0 0 0,1 1 0 0 0,0-1 0 0 0,0 0 0 0 0,0 0 0 0 0,0 0 0 0 0,0 0-1 0 0,0 0 1 0 0,0 0 0 0 0,-1 0 0 0 0,1 0 0 0 0,0 0 0 0 0,0 1 0 0 0,0-1 0 0 0,0 0 0 0 0,0 0 0 0 0,0 0 0 0 0,0 0 0 0 0,0 0 0 0 0,0 1 0 0 0,0-1 0 0 0,0 0 0 0 0,0 0 0 0 0,0 0 0 0 0,0 0 0 0 0,0 0 0 0 0,0 1 0 0 0,0-1 0 0 0,0 0 0 0 0,0 0 0 0 0,0 0 0 0 0,0 0 0 0 0,0 0 0 0 0,0 1 0 0 0,0-1 0 0 0,0 0 0 0 0,0 0 0 0 0,0 0 0 0 0,0 0 0 0 0,0 0 0 0 0,0 0-1 0 0,0 1 1 0 0,3 11-12 0 0,-2-11 6 0 0,2 11-75 0 0,-1-3-336 0 0,1 1 0 0 0,0-1-1 0 0,0 0 1 0 0,8 15-1 0 0,-1-11-1338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8288 0 0,'0'0'6152'0'0,"6"-13"-5672"0"0,-6 4-32 0 0,0-9 0 0 0,0 5-368 0 0,0-1-80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10136 0 0,'0'0'490'0'0,"0"-2"-211"0"0,0-7 2 0 0,3 6-21 0 0,1 2-214 0 0,-1 1 1 0 0,0 0-1 0 0,1 0 0 0 0,-1 0 0 0 0,1 1 0 0 0,-1-1 1 0 0,0 1-1 0 0,1 0 0 0 0,4 1 0 0 0,-4 0 5 0 0,0-1 0 0 0,1 0-1 0 0,-1 0 1 0 0,1 0 0 0 0,0-1 0 0 0,-1 0 0 0 0,8 0-1 0 0,-2 0 12 0 0,1-1 0 0 0,0 2 0 0 0,11 1 0 0 0,16 0 180 0 0,31 1 239 0 0,-42 0-429 0 0,51-4-1 0 0,-48 1-28 0 0,-24 0-33 0 0,-1 0 1 0 0,1 0-1 0 0,-1 0 0 0 0,1-1 0 0 0,-1 1 0 0 0,0-1 0 0 0,1-1 1 0 0,-1 1-1 0 0,7-4 0 0 0,6-3-3162 0 0,0 3-1177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0 358 10424 0 0,'0'0'941'0'0,"0"-20"232"0"0,0-3-573 0 0,1 1 0 0 0,1 0-1 0 0,8-38 1 0 0,27-55-464 0 0,-11 40-277 0 0,-17 54 9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0:46.36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3005 259 7136 0 0,'0'0'806'0'0,"8"-12"353"0"0,-6 8-1034 0 0,-1 1 128 0 0,0 0 0 0 0,0 0 1 0 0,-1 0-1 0 0,1-1 1 0 0,-1 1-1 0 0,0 0 0 0 0,0 0 1 0 0,0 0-1 0 0,-1-6 1 0 0,1 7-141 0 0,0 0 0 0 0,-1 0 0 0 0,1 1 0 0 0,-1-1 1 0 0,1 0-1 0 0,-1 0 0 0 0,0 1 0 0 0,0-1 0 0 0,0 0 1 0 0,0 1-1 0 0,0-1 0 0 0,0 1 0 0 0,0 0 1 0 0,0-1-1 0 0,-3-1 0 0 0,-24-20 769 0 0,22 19-607 0 0,-1 0-76 0 0,0 0 0 0 0,-1 1 1 0 0,1 0-1 0 0,-1 1 1 0 0,1-1-1 0 0,-11 0 1 0 0,-16-7 355 0 0,17 4-342 0 0,0 0 0 0 0,0 1-1 0 0,-1 0 1 0 0,1 2-1 0 0,-1 0 1 0 0,-22-1-1 0 0,-21 3 300 0 0,-30 6 154 0 0,65-2-487 0 0,-1-2 0 0 0,-40-3 0 0 0,12 1 64 0 0,-136-8 122 0 0,168 7-303 0 0,-1 0 1 0 0,-32-8-1 0 0,-13-2 66 0 0,-11-4 4 0 0,9 1-38 0 0,48 9-54 0 0,19 4-27 0 0,0 1 0 0 0,0 0 0 0 0,0 0 0 0 0,0 1 0 0 0,-8-2 0 0 0,-20-7 8 0 0,7 9 31 0 0,8-1-90 0 0,0 1 0 0 0,-1 1 0 0 0,1 1 0 0 0,-22 4-1 0 0,28-4 39 0 0,0-1 0 0 0,0 0 0 0 0,0 0 0 0 0,1-1 0 0 0,-1 0 0 0 0,0-1 0 0 0,0-1 0 0 0,0 1 0 0 0,-15-6 0 0 0,14 5 65 0 0,0 0-1 0 0,1 1 0 0 0,-1 1 0 0 0,0 0 1 0 0,-14 2-1 0 0,-12-1-22 0 0,30 0-30 0 0,1-1 0 0 0,-1 1 0 0 0,1 1 0 0 0,-10 2 0 0 0,10-2-12 0 0,-1-1 0 0 0,0 0 0 0 0,0 0 0 0 0,0-1-1 0 0,0 0 1 0 0,-12-2 0 0 0,-11 0 12 0 0,-101 2 361 0 0,106-4-273 0 0,23 3-118 0 0,1 0 0 0 0,-1 0 0 0 0,0 1 0 0 0,1-1-1 0 0,-1 1 1 0 0,0 0 0 0 0,1 0 0 0 0,-1 0-1 0 0,0 0 1 0 0,0 0 0 0 0,-2 1 0 0 0,-8 2-7 0 0,1-1 1 0 0,-1-1 0 0 0,-22 0-1 0 0,10 1 101 0 0,-37 5 0 0 0,38-3 16 0 0,-39 1 0 0 0,38-6-53 0 0,20 0-34 0 0,-1 1 0 0 0,1 0 0 0 0,-1 0 0 0 0,-8 2 0 0 0,-29 6-19 0 0,34-6 12 0 0,1-1 0 0 0,-1 1 0 0 0,0-1 1 0 0,1-1-1 0 0,-15 0 0 0 0,12 0 3 0 0,-159 4-1 0 0,79-13 171 0 0,-24 9-238 0 0,107 1 67 0 0,1 0 0 0 0,-1 0 0 0 0,0 1 0 0 0,-14 5 0 0 0,-3 0 0 0 0,21-6 0 0 0,-1 1 0 0 0,1 0-1 0 0,0 0 1 0 0,0 0 0 0 0,0 0 0 0 0,-3 4-1 0 0,-12 5 14 0 0,12-7-269 0 0,-1 0-1 0 0,1 0 1 0 0,-1-1 0 0 0,0 0 0 0 0,0-1-1 0 0,0 0 1 0 0,0 0 0 0 0,0-1-1 0 0,0 0 1 0 0,-1 0 0 0 0,1-1 0 0 0,0 0-1 0 0,-14-1 1 0 0,-2-7-1055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21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15 110 4608 0 0,'-1'0'353'0'0,"-5"0"1112"0"0,5 2-730 0 0,0 2-531 0 0,-1 0 0 0 0,1 0 0 0 0,0 0 1 0 0,1 0-1 0 0,-1 1 0 0 0,1-1 0 0 0,-1 0 0 0 0,1 0 0 0 0,0 0 0 0 0,1 1 0 0 0,-1-1 0 0 0,1 0 0 0 0,0 0 0 0 0,0 0 1 0 0,2 6-1 0 0,-3-10-193 0 0,5 33 556 0 0,-4-27-388 0 0,-1 0-1 0 0,1 0 0 0 0,0 0 1 0 0,4 9-1 0 0,-3-6 61 0 0,1 0 1 0 0,1 0-1 0 0,0 0 1 0 0,0-1 0 0 0,0 1-1 0 0,1-1 1 0 0,0 0-1 0 0,1-1 1 0 0,0 1-1 0 0,9 9 1 0 0,-13-16 349 0 0,1-1-566 0 0,1 0-1 0 0,0-1 1 0 0,-1 0 0 0 0,1 1-1 0 0,-1-1 1 0 0,0 0 0 0 0,1-1-1 0 0,-1 1 1 0 0,0-1 0 0 0,0 1 0 0 0,1-1-1 0 0,-1 0 1 0 0,0 0 0 0 0,-1 0-1 0 0,1-1 1 0 0,0 1 0 0 0,-1-1-1 0 0,1 1 1 0 0,-1-1 0 0 0,3-5 0 0 0,-1 3 33 0 0,-1 0 1 0 0,0-1 0 0 0,-1 1 0 0 0,1-1 0 0 0,-1 0 0 0 0,0 0-1 0 0,-1 0 1 0 0,1 0 0 0 0,-1 0 0 0 0,0 0 0 0 0,0-8-1 0 0,-1-3 44 0 0,0 5-18 0 0,0 0 1 0 0,-1 0-1 0 0,0 0 1 0 0,-4-16-1 0 0,-1-6 162 0 0,4 21-5 0 0,0 1 0 0 0,-6-18-1 0 0,3 18-45 0 0,2 5-111 0 0,1 0-1 0 0,0 0 1 0 0,0 0-1 0 0,-2-11 0 0 0,4 16 17 0 0,-2 4 39 0 0,-1 1-46 0 0,0 0 1 0 0,1 0-1 0 0,-1 1 0 0 0,1-1 0 0 0,0 1 1 0 0,-1 0-1 0 0,2-1 0 0 0,-1 1 0 0 0,0 0 0 0 0,1 0 1 0 0,0 0-1 0 0,0 1 0 0 0,-1 5 0 0 0,3 9-91 0 0,13 10 0 0 0,-8-18 0 0 0,-1 1 0 0 0,5 16 0 0 0,-8-21-30 0 0,1-1 1 0 0,-1 1-1 0 0,1-1 0 0 0,0 1 0 0 0,1-1 0 0 0,0 0 0 0 0,0 0 0 0 0,0-1 0 0 0,0 1 0 0 0,1-1 0 0 0,0 0 1 0 0,0 0-1 0 0,8 5 0 0 0,-2-5-4530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 8608 0 0,'0'0'2761'0'0,"-1"4"-2125"0"0,-9 28 2069 0 0,9-32-2672 0 0,0 1 0 0 0,1 0 0 0 0,-1-1 0 0 0,1 1-1 0 0,-1 0 1 0 0,1-1 0 0 0,0 1 0 0 0,-1 0 0 0 0,1 0 0 0 0,0 0-1 0 0,0-1 1 0 0,-1 1 0 0 0,1 0 0 0 0,0 0 0 0 0,0 1 0 0 0,0 10 186 0 0,1 0 0 0 0,1 0 0 0 0,-1 0 1 0 0,2 0-1 0 0,6 20 0 0 0,-2-5 57 0 0,3 9 314 0 0,17 45-1 0 0,-19-64-382 0 0,-15-41 62 0 0,0 0-226 0 0,3 7-28 0 0,1 1 12 0 0,-2 0 0 0 0,1 0 0 0 0,-2 1-1 0 0,-14-29 1 0 0,15 40-7 0 0,0 0-1 0 0,-1 0 1 0 0,1 0-1 0 0,-1 1 1 0 0,-8-5-1 0 0,9 9 49 0 0,1 0-1 0 0,0 1 0 0 0,0-1 0 0 0,1 1 0 0 0,-1-1 0 0 0,0 1 1 0 0,-4 3-1 0 0,-4 6 416 0 0,10-10-470 0 0,1 0-1 0 0,-1 0 0 0 0,1 1 0 0 0,-1-1 0 0 0,1 0 0 0 0,0 1 1 0 0,0-1-1 0 0,0 0 0 0 0,0 1 0 0 0,0 0 0 0 0,0-1 1 0 0,0 1-1 0 0,0 0 0 0 0,0-1 0 0 0,1 1 0 0 0,-1 0 1 0 0,1 0-1 0 0,-1-1 0 0 0,1 1 0 0 0,0 0 0 0 0,0 0 1 0 0,0 3-1 0 0,1 5 28 0 0,1 0 0 0 0,1 0 1 0 0,5 14-1 0 0,-4-12-63 0 0,7 17 23 0 0,-4-23 0 0 0,-1-2 0 0 0,-3 0-43 0 0,-2-3-15 0 0,0 0-1 0 0,0 0 1 0 0,0 0-1 0 0,0 0 0 0 0,0 0 1 0 0,0 0-1 0 0,1 0 1 0 0,-1 0-1 0 0,0 0 1 0 0,0-1-1 0 0,1 1 1 0 0,-1-1-1 0 0,0 1 1 0 0,1-1-1 0 0,2 2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0:47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9648 0 0,'0'0'2856'0'0,"5"10"-2608"0"0,-3 4 163 0 0,0 0 1 0 0,0 28 0 0 0,1 10 425 0 0,-2-36-336 0 0,-1 32 1 0 0,-1-21-65 0 0,3-15-33 0 0,-1-11 8 0 0,-3-7-290 0 0,-1-8-42 0 0,0-1 1 0 0,1 1-1 0 0,1-29 0 0 0,1 31 94 0 0,0 21 183 0 0,0 21 156 0 0,0-17-513 0 0,4-4 0 0 0,-4-8-24 0 0,1-1 0 0 0,-1 1-1 0 0,0-1 1 0 0,0 1 0 0 0,0-1-1 0 0,0 1 1 0 0,0-1-1 0 0,0 1 1 0 0,1-1 0 0 0,-1 0-1 0 0,0 1 1 0 0,0-1 0 0 0,1 1-1 0 0,-1-1 1 0 0,0 0-1 0 0,1 1 1 0 0,-1-1 0 0 0,0 0-1 0 0,1 1 1 0 0,-1-1 0 0 0,1 0-1 0 0,-1 1 1 0 0,0-1-1 0 0,1 0 1 0 0,-1 0 0 0 0,1 0-1 0 0,-1 1 1 0 0,1-1 0 0 0,-1 0-1 0 0,1 0 1 0 0,-1 0 0 0 0,1 0-1 0 0,-1 0 1 0 0,1 0-1 0 0,-1 0 1 0 0,1 0 0 0 0,-1 0-1 0 0,1 0 1 0 0,-1 0 0 0 0,1 0-1 0 0,-1 0 1 0 0,1 0-1 0 0,-1-1 1 0 0,0 1 0 0 0,1 0-1 0 0,0-1 1 0 0,10-12-3465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22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127 446 2760 0 0,'-2'-1'75'0'0,"0"-1"1"0"0,0 1-1 0 0,0 0 1 0 0,-1 0 0 0 0,1 1-1 0 0,0-1 1 0 0,0 0-1 0 0,-1 1 1 0 0,1-1-1 0 0,0 1 1 0 0,-1 0-1 0 0,1 0 1 0 0,-3 0-1 0 0,4-1 111 0 0,-1 0 0 0 0,1 0 0 0 0,0 1 0 0 0,-1-1 0 0 0,1 0 0 0 0,0 0 0 0 0,0-1-1 0 0,0 1 1 0 0,0 0 0 0 0,0 0 0 0 0,-1-3 0 0 0,-3-1 270 0 0,4 4-399 0 0,1 1 1 0 0,-1 0-1 0 0,0-1 1 0 0,0 1-1 0 0,1 0 1 0 0,-1 0-1 0 0,0 0 0 0 0,0 0 1 0 0,1 0-1 0 0,-1-1 1 0 0,0 1-1 0 0,0 0 1 0 0,0 1-1 0 0,1-1 1 0 0,-1 0-1 0 0,0 0 1 0 0,0 0-1 0 0,1 0 0 0 0,-1 1 1 0 0,0-1-1 0 0,1 0 1 0 0,-1 1-1 0 0,0-1 1 0 0,1 0-1 0 0,-1 1 1 0 0,0-1-1 0 0,1 1 1 0 0,-1-1-1 0 0,1 1 1 0 0,-1-1-1 0 0,0 2 0 0 0,-20-21 3553 0 0,18 14-3197 0 0,0 1 0 0 0,0-1 1 0 0,1 0-1 0 0,-1 1 0 0 0,1-1 1 0 0,1 0-1 0 0,-1 0 0 0 0,1 0 1 0 0,-2-10-1 0 0,1 12-80 0 0,1 3-275 0 0,1-1 0 0 0,0 1-1 0 0,0 0 1 0 0,0 0 0 0 0,-1 0 0 0 0,1 0-1 0 0,0 0 1 0 0,0-1 0 0 0,0 1 0 0 0,-1 0-1 0 0,1 0 1 0 0,0 0 0 0 0,0 0 0 0 0,0-1 0 0 0,0 1-1 0 0,0 0 1 0 0,0 0 0 0 0,0 0 0 0 0,-1-1-1 0 0,1 1 1 0 0,0 0 0 0 0,0 0 0 0 0,0-1-1 0 0,0 1 1 0 0,0 0 0 0 0,0 0 0 0 0,0-1 0 0 0,0 1-1 0 0,0 0 1 0 0,0 0 0 0 0,0 0 0 0 0,0-1-1 0 0,1 1 1 0 0,1-4 3 0 0,0-1-1 0 0,-1 1 0 0 0,1-1 1 0 0,-1 1-1 0 0,0-1 1 0 0,0 1-1 0 0,0-1 1 0 0,0-5-1 0 0,4 1 333 0 0,13-38 163 0 0,-14 35-424 0 0,0 0 1 0 0,1 0-1 0 0,13-22 1 0 0,24-36 189 0 0,1-1-2 0 0,-43 70-300 0 0,1-1-1 0 0,1 1 1 0 0,-1-1 0 0 0,0 1-1 0 0,0 0 1 0 0,0-1-1 0 0,1 1 1 0 0,-1 0-1 0 0,1 0 1 0 0,-1 0-1 0 0,1 0 1 0 0,-1 0 0 0 0,1 0-1 0 0,0 0 1 0 0,0 1-1 0 0,-1-1 1 0 0,1 0-1 0 0,0 1 1 0 0,0 0-1 0 0,-1-1 1 0 0,4 1 0 0 0,2 0 88 0 0,0 0 0 0 0,0 1 0 0 0,0 0 0 0 0,10 3 0 0 0,-12-3-90 0 0,-1 0 0 0 0,1 0-1 0 0,0 0 1 0 0,0 0-1 0 0,0-1 1 0 0,-1 0 0 0 0,10-1-1 0 0,3 1 47 0 0,8 10-46 0 0,-18-7-10 0 0,0 0 0 0 0,0-1-1 0 0,0 0 1 0 0,0 0-1 0 0,1-1 1 0 0,-1 0-1 0 0,1 0 1 0 0,-1 0-1 0 0,10-1 1 0 0,-14 0 58 0 0,-1 3 1 0 0,2 2-51 0 0,0 1 1 0 0,0-1-1 0 0,0 0 0 0 0,0 0 1 0 0,1 0-1 0 0,0-1 0 0 0,0 0 1 0 0,0 0-1 0 0,1 0 1 0 0,6 3-1 0 0,-2-1 13 0 0,1-1-1 0 0,0 0 1 0 0,0-1 0 0 0,0 0-1 0 0,13 2 1 0 0,-15-5-9 0 0,-1 1 0 0 0,1 0 0 0 0,0 1 0 0 0,-1 0 0 0 0,0 0 0 0 0,1 0 0 0 0,9 7 0 0 0,-12-6-11 0 0,0 0 0 0 0,1-1 0 0 0,-1 0 0 0 0,1-1 0 0 0,0 1 0 0 0,0-1 0 0 0,0 0 0 0 0,0-1 0 0 0,8 1 0 0 0,11 1 47 0 0,32-1-1 0 0,-52-2-57 0 0,5 0 26 0 0,0 0 0 0 0,0-1 1 0 0,16-3-1 0 0,-26 4-21 0 0,0 0-1 0 0,1 0 1 0 0,-1-1 0 0 0,0 1 0 0 0,1 0-1 0 0,-1 0 1 0 0,1 0 0 0 0,-1 0 0 0 0,0 0-1 0 0,1 1 1 0 0,-1-1 0 0 0,0 0 0 0 0,1 1-1 0 0,-1-1 1 0 0,0 1 0 0 0,0-1-1 0 0,1 1 1 0 0,-1 0 0 0 0,0-1 0 0 0,0 1-1 0 0,1 1 1 0 0,18 23 41 0 0,-18-21-37 0 0,0-1 0 0 0,0 0 1 0 0,1 1-1 0 0,-1-1 0 0 0,1 0 0 0 0,6 5 0 0 0,-8-8-4 0 0,0 1 0 0 0,1 0 0 0 0,-1-1 0 0 0,0 1 0 0 0,1 0 0 0 0,-1-1 0 0 0,1 0 0 0 0,-1 1 0 0 0,1-1 0 0 0,-1 0 0 0 0,1 0 0 0 0,-1 0 0 0 0,1 0 0 0 0,-1 0 0 0 0,1 0 0 0 0,-1 0 0 0 0,1-1 1 0 0,-1 1-1 0 0,1-1 0 0 0,-1 1 0 0 0,1-1 0 0 0,-1 1 0 0 0,2-2 0 0 0,2 1 10 0 0,-1-1 1 0 0,1 1 0 0 0,0 0-1 0 0,0 1 1 0 0,-1-1 0 0 0,1 1 0 0 0,0 0-1 0 0,0 0 1 0 0,0 1 0 0 0,-1-1-1 0 0,1 1 1 0 0,6 2 0 0 0,6 0 42 0 0,-14-3-50 0 0,0 1-1 0 0,0 0 0 0 0,0 0 1 0 0,0 0-1 0 0,0 0 1 0 0,0 1-1 0 0,-1-1 0 0 0,6 4 1 0 0,-6-4-4 0 0,0 1 1 0 0,0-1-1 0 0,0 1 1 0 0,1-1-1 0 0,-1 0 0 0 0,0 0 1 0 0,1 0-1 0 0,-1-1 1 0 0,1 1-1 0 0,0 0 0 0 0,-1-1 1 0 0,5 1-1 0 0,0-1 4 0 0,0 1-1 0 0,-1 0 0 0 0,1 1 1 0 0,0 0-1 0 0,-1 0 1 0 0,0 0-1 0 0,1 1 0 0 0,10 5 1 0 0,16 7 9 0 0,-15-7 12 0 0,-15-6-68 0 0,0 0 0 0 0,0-1 0 0 0,1 1 1 0 0,-1-1-1 0 0,1 0 0 0 0,0 0 0 0 0,-1 0 0 0 0,8 0 0 0 0,13-3-1307 0 0,-1 1-427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28.58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232 0 8752 0 0,'0'0'981'0'0,"-3"3"-585"0"0,-6 9-6 0 0,0 0 0 0 0,2 0 0 0 0,-1 1 0 0 0,2 0 0 0 0,-1 0 0 0 0,-8 28 0 0 0,5-15 95 0 0,-1 10-3 0 0,1-1 0 0 0,-9 63 0 0 0,13-60-244 0 0,0-2-4 0 0,-21 98 1070 0 0,5-24-210 0 0,13-60-644 0 0,-8 10 22 0 0,3 35-117 0 0,-1 157-1 0 0,14-208-345 0 0,0 21-105 0 0,3-1 0 0 0,15 93 1 0 0,-12-127 156 0 0,-2-11-4 0 0,1 1 1 0 0,1 0-1 0 0,9 25 0 0 0,39 104-57 0 0,-23-71 0 0 0,10 21 0 0 0,-19-58-12 0 0,2 0-1 0 0,2-2 0 0 0,1 0 0 0 0,51 56 0 0 0,-62-77 13 0 0,21 37 1 0 0,-21-32-1 0 0,17 22 0 0 0,-27-38-2 0 0,1-1 1 0 0,0 0-1 0 0,1 0 1 0 0,-1 0-1 0 0,1-1 1 0 0,0 0-1 0 0,11 6 0 0 0,155 79-58 0 0,-150-78 60 0 0,29 22 0 0 0,-32-20 0 0 0,36 18 0 0 0,-46-28-1 0 0,-1 1 0 0 0,0 1 0 0 0,0-1 0 0 0,0 1 0 0 0,-1 1 0 0 0,0 0 0 0 0,0 0 0 0 0,-1 0 0 0 0,0 1 0 0 0,0 0 0 0 0,-1 1 0 0 0,0-1 0 0 0,0 1-1 0 0,6 14 1 0 0,1 11-59 0 0,-3-9 42 0 0,-1 0 0 0 0,8 40 0 0 0,-10-23 459 0 0,3 83 0 0 0,-9-45-616 0 0,0-2 76 0 0,-14 132 0 0 0,-5-8 152 0 0,7-74-49 0 0,4 152-1 0 0,7-226 6 0 0,4 14 42 0 0,24 134 0 0 0,-24-180-134 0 0,2 7 86 0 0,2 0 1 0 0,0 0-1 0 0,2-1 0 0 0,1 0 1 0 0,25 45-1 0 0,-26-58-72 0 0,0 0-1 0 0,19 21 1 0 0,0-1 9 0 0,27 32-99 0 0,-21-27 18 0 0,-11-17 53 0 0,0 0 0 0 0,1-1 0 0 0,1-2 0 0 0,1-1 0 0 0,46 26 0 0 0,0-2-76 0 0,-62-36 152 0 0,1 0-1 0 0,-1 1 0 0 0,0 0 1 0 0,-1 1-1 0 0,0 0 0 0 0,0 1 1 0 0,-1 0-1 0 0,0 0 1 0 0,-1 1-1 0 0,12 20 0 0 0,-16-24 14 0 0,-1 1-1 0 0,0 0 0 0 0,0 0 0 0 0,-1 0 0 0 0,0 0 0 0 0,2 16 0 0 0,0 1 10 0 0,0 4-11 0 0,-2 1 1 0 0,0 0-1 0 0,-6 59 0 0 0,0-3-528 0 0,-19 200 984 0 0,4-105-157 0 0,-30 194-298 0 0,46-350 0 0 0,-1 28 0 0 0,-3 21 0 0 0,-21 128 0 0 0,15-100 0 0 0,1 187 0 0 0,12-258 0 0 0,2 1 0 0 0,2-1 0 0 0,1 1 0 0 0,9 32 0 0 0,28 52 14 0 0,-32-92 14 0 0,1-1 1 0 0,20 32 0 0 0,-10-20-137 0 0,28 42-413 0 0,-38-62 477 0 0,1 0 0 0 0,0-1-1 0 0,19 16 1 0 0,18 20 446 0 0,39 41-538 0 0,-83-86 136 0 0,-1 1 0 0 0,0 0 0 0 0,0 0 0 0 0,0 0 0 0 0,-1 1 0 0 0,0-1 0 0 0,0 1 0 0 0,2 7 0 0 0,4 9 0 0 0,-5-12 2 0 0,0 0 0 0 0,-1 0-1 0 0,0 0 1 0 0,-1 1 0 0 0,0-1 0 0 0,0 13-1 0 0,-3 76 25 0 0,-1-43-10 0 0,-8 90 22 0 0,1-62-2 0 0,-17 142 106 0 0,11-122-84 0 0,3-23-58 0 0,-8 94 0 0 0,15-102-5 0 0,0 46-408 0 0,17 126 750 0 0,24 9-296 0 0,-29-222-62 0 0,2 0-1 0 0,0-1 0 0 0,2 0 1 0 0,2-1-1 0 0,1 0 0 0 0,30 49 0 0 0,-43-79 22 0 0,-1 1 0 0 0,1-1 0 0 0,0 0 0 0 0,-1 0 0 0 0,1-1 0 0 0,0 1 0 0 0,0 0 0 0 0,0 0 0 0 0,-1 0 0 0 0,1 0 0 0 0,0-1 0 0 0,0 1 0 0 0,0 0 0 0 0,0-1 0 0 0,0 1 0 0 0,0-1 0 0 0,2 1 0 0 0,0 0 0 0 0,0 1 0 0 0,0-1 0 0 0,0 1 0 0 0,0 0 0 0 0,0 0 0 0 0,0 0 0 0 0,0 0 0 0 0,-1 1 0 0 0,5 4 0 0 0,17 9 0 0 0,-22-15 0 0 0,0 0 0 0 0,1 0 0 0 0,-1 1 0 0 0,0-1 0 0 0,0 1 0 0 0,0 0 0 0 0,0-1 0 0 0,0 1 0 0 0,0 0 0 0 0,0 0 0 0 0,0 0 0 0 0,-1 0 0 0 0,2 3 0 0 0,4 8 0 0 0,-1 0 0 0 0,0 0 0 0 0,-1 0 0 0 0,-1 1 0 0 0,0 0 0 0 0,3 15 0 0 0,2 19 0 0 0,12 86 0 0 0,-14-64 0 0 0,3 44 0 0 0,-10-95 0 0 0,0 32 0 0 0,7 58 0 0 0,-5-87 0 0 0,-1 0 0 0 0,-3 31 0 0 0,1-7 0 0 0,-3 1 0 0 0,3-34 0 0 0,0 0 0 0 0,0 0 0 0 0,2 15 0 0 0,3 62 0 0 0,-3-61 0 0 0,6 51 0 0 0,-3-21 0 0 0,-4-46 0 0 0,1 0 0 0 0,0 0 0 0 0,5 21 0 0 0,6 22 0 0 0,-8-33 0 0 0,11 34 0 0 0,-8-37-8 0 0,-5-12-7 0 0,0 0 1 0 0,1 0 0 0 0,0 0-1 0 0,1 0 1 0 0,-1-1-1 0 0,2 1 1 0 0,-1-1-1 0 0,9 11 1 0 0,-10-15-26 0 0,-1 1 1 0 0,1 0-1 0 0,-1 0 1 0 0,0 0 0 0 0,0 0-1 0 0,0 0 1 0 0,0 0-1 0 0,-1 1 1 0 0,2 5-1 0 0,11 26-155 0 0,2-6 181 0 0,0 1-1 0 0,16 48 1 0 0,2 7-7 0 0,-24-63 43 0 0,10 43 0 0 0,-7-20 9 0 0,10 39 119 0 0,14 107 0 0 0,-13-63-450 0 0,-15-83 363 0 0,19 77 274 0 0,-4 0-311 0 0,-12-51-31 0 0,2 16-121 0 0,-7-39-21 0 0,15 56-1 0 0,-15-75 293 0 0,4 38 1 0 0,-6-30-50 0 0,12 134-378 0 0,-10-68 142 0 0,-4-73 140 0 0,-4 60 0 0 0,1-66 0 0 0,0 0 0 0 0,5 28 0 0 0,1 22 0 0 0,-5-51 21 0 0,7 40-1 0 0,-5-41 0 0 0,2 40-1 0 0,-3-32-3 0 0,5 33 0 0 0,-2-32 0 0 0,-1 35 0 0 0,2 26-1189 0 0,-5-63-4693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36.30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253 0 2304 0 0,'0'0'101'0'0,"-1"0"1"0"0,-2 0 42 0 0,0 0 0 0 0,-1 1 0 0 0,1-1 0 0 0,0 1 0 0 0,0-1 0 0 0,0 1 0 0 0,0 0 0 0 0,0 1 0 0 0,-13-1 2760 0 0,15-3-2386 0 0,-1 2-260 0 0,-1-1-1 0 0,1 1 1 0 0,0 0-1 0 0,0 0 1 0 0,0 0-1 0 0,-1 0 1 0 0,1 0-1 0 0,0 1 1 0 0,0-1-1 0 0,0 1 1 0 0,0 0-1 0 0,-1 0 1 0 0,-3 2 914 0 0,6-2-1106 0 0,-1-1 0 0 0,0 0 0 0 0,0 0-1 0 0,0 0 1 0 0,0 1 0 0 0,0-1 0 0 0,1 1 0 0 0,-1-1 0 0 0,0 1 0 0 0,0-1 0 0 0,1 1 0 0 0,-1-1-1 0 0,0 1 1 0 0,1 0 0 0 0,-1 0 0 0 0,0-1 0 0 0,1 1 0 0 0,-1 0 0 0 0,1 0 0 0 0,-2 2-1 0 0,-7 23-29 0 0,5-16 180 0 0,0 4-56 0 0,0 0 0 0 0,1 1 0 0 0,0 0 0 0 0,-1 23 0 0 0,-3 13 172 0 0,-3 2-37 0 0,-25 152 250 0 0,1-3-57 0 0,23-135-225 0 0,-10 127 1 0 0,18-157-216 0 0,-1 132 98 0 0,4-137-120 0 0,1-11-1 0 0,0 0 0 0 0,1 0 0 0 0,1 0 0 0 0,7 33-1 0 0,-5-37-8 0 0,1 0 0 0 0,0-1 0 0 0,14 28 0 0 0,-14-34-16 0 0,0 0 0 0 0,0-1 0 0 0,1 1 0 0 0,8 8 0 0 0,7 9 0 0 0,-11-13 0 0 0,0 0 0 0 0,1-1 0 0 0,0-1 0 0 0,1-1 0 0 0,0 0 0 0 0,1-1 0 0 0,25 14 0 0 0,56 34 0 0 0,-94-58 0 0 0,1 1 0 0 0,-1-1 0 0 0,1 0 0 0 0,-1 0 0 0 0,1 0 0 0 0,-1 0 0 0 0,1 0 0 0 0,0 0 0 0 0,-1-1 0 0 0,1 1 0 0 0,-1-1 0 0 0,1 1 0 0 0,-1-1 0 0 0,0 0 0 0 0,1 0 0 0 0,-1 0 0 0 0,2-1 0 0 0,11-5 0 0 0,-11 6 3 0 0,0 1-1 0 0,-1-1 1 0 0,1 1-1 0 0,0 0 0 0 0,0 0 1 0 0,0 1-1 0 0,0-1 0 0 0,-1 1 1 0 0,1 0-1 0 0,0 0 0 0 0,0 0 1 0 0,0 0-1 0 0,-1 0 1 0 0,1 1-1 0 0,-1 0 0 0 0,1 0 1 0 0,-1 0-1 0 0,1 0 0 0 0,-1 0 1 0 0,0 0-1 0 0,0 1 0 0 0,0 0 1 0 0,0-1-1 0 0,0 1 0 0 0,2 4 1 0 0,0 1 4 0 0,-1-1 0 0 0,1 1 0 0 0,-1 0 0 0 0,-1-1 0 0 0,1 2 0 0 0,-1-1 0 0 0,0 0 0 0 0,0 1 0 0 0,-1-1 0 0 0,1 11 0 0 0,0 10 25 0 0,1 10 47 0 0,-1 45-1 0 0,-6 0 240 0 0,-3 0 0 0 0,-3-1 0 0 0,-25 117 0 0 0,-1 17-106 0 0,26-145-149 0 0,7-56-56 0 0,-11 97 47 0 0,13-95-46 0 0,1 38 0 0 0,1-43-8 0 0,1 1 0 0 0,0-1 0 0 0,1-1 0 0 0,7 22 0 0 0,-6-20 0 0 0,-2-8-5 0 0,0-1-1 0 0,0 0 0 0 0,1-1 1 0 0,-1 1-1 0 0,1-1 0 0 0,0 1 0 0 0,0-1 1 0 0,1 0-1 0 0,-1 0 0 0 0,0-1 1 0 0,1 1-1 0 0,0-1 0 0 0,0 0 1 0 0,-1 0-1 0 0,7 2 0 0 0,2 2-22 0 0,1-1 0 0 0,0 0 1 0 0,24 5-1 0 0,-6 3-16 0 0,-25-11 37 0 0,0 0 0 0 0,-1-1 1 0 0,2 0-1 0 0,7 2 0 0 0,5-1 7 0 0,-1 0 0 0 0,0 2 0 0 0,0 1 0 0 0,-1 1 0 0 0,0 1 0 0 0,1 0 0 0 0,26 21 0 0 0,-40-26 3 0 0,-1 0 0 0 0,0 1 0 0 0,0-1 0 0 0,0 1-1 0 0,0 0 1 0 0,-1 0 0 0 0,4 7 0 0 0,12 16 38 0 0,-7-14-12 0 0,-2-3-4 0 0,0 1 0 0 0,-1 0-1 0 0,12 20 1 0 0,-9-10-27 0 0,-1-3-7 0 0,0 0 0 0 0,-1 2 1 0 0,0-1-1 0 0,-1 1 0 0 0,-1 1 0 0 0,7 26 0 0 0,8 51 65 0 0,-17-79-34 0 0,1 7 33 0 0,3 39 0 0 0,2 9-3 0 0,-8-58-46 0 0,-1 0-1 0 0,-1 1 0 0 0,-1 0 0 0 0,1-1 0 0 0,-4 31 0 0 0,1 13 18 0 0,6 13 24 0 0,-3-51-30 0 0,1 0 0 0 0,-2 32 0 0 0,-4-10-17 0 0,-1 38 0 0 0,6-41 0 0 0,-1-19 0 0 0,-1 39 0 0 0,-3-31 0 0 0,2-14 0 0 0,1-1 0 0 0,0 1 0 0 0,1 28 0 0 0,3-2-2 0 0,3 54 20 0 0,-9 11 55 0 0,1-43-5 0 0,5 77-1 0 0,-2-136-67 0 0,2 33 0 0 0,-1-1 0 0 0,-1 1 0 0 0,-4 48 0 0 0,1-61 19 0 0,2 47-1 0 0,-1 8 9 0 0,-11 60-24 0 0,-1 1-100 0 0,12-113 57 0 0,0-3-13 0 0,-6 42 0 0 0,1-36 66 0 0,3-20 12 0 0,1 0 0 0 0,0 1 0 0 0,0-1 0 0 0,0 16 0 0 0,3 10 73 0 0,-1-9-44 0 0,-2 29 0 0 0,1-32-61 0 0,0 0 0 0 0,1 0 0 0 0,1 0 0 0 0,1 1 0 0 0,1-2 0 0 0,1 1 0 0 0,0 0 0 0 0,1-1 0 0 0,1 0 0 0 0,10 27 0 0 0,-8-28-55 0 0,0 1 1 0 0,6 32-1 0 0,-13-51 52 0 0,4 10-3 0 0,0 0-1 0 0,0 0 0 0 0,11 19 0 0 0,-1 0 72 0 0,3 3-41 0 0,-13-29-18 0 0,-1 0 0 0 0,0 0 1 0 0,0 0-1 0 0,3 10 0 0 0,-5-12 1 0 0,0-1 0 0 0,0 0 0 0 0,1 1 0 0 0,0-1 0 0 0,0-1 0 0 0,0 1 0 0 0,0 0 0 0 0,1-1 0 0 0,-1 0 0 0 0,6 4 0 0 0,-7-6 0 0 0,-1 0 0 0 0,1 0 0 0 0,-1-1 0 0 0,0 1 0 0 0,1 0 0 0 0,-1 1 0 0 0,0-1 0 0 0,0 0 0 0 0,0 0 0 0 0,2 5 0 0 0,5 12 0 0 0,-2-10 2 0 0,-1 2-1 0 0,-1-1 0 0 0,1 1 0 0 0,-1 0 0 0 0,-1 0 1 0 0,1 0-1 0 0,-2 1 0 0 0,1-1 0 0 0,2 24 0 0 0,0 3 24 0 0,-3-23-16 0 0,0 0 0 0 0,0 1 0 0 0,-1 28-1 0 0,-4 8 11 0 0,-2 50 26 0 0,5-78-48 0 0,0 26 41 0 0,-5 52-1 0 0,5-101-37 0 0,-3 24 0 0 0,1 0 0 0 0,1 32 0 0 0,2-30 0 0 0,-1 1 0 0 0,-2 0 0 0 0,-4 34 0 0 0,5-46 0 0 0,0 0 0 0 0,0 0 0 0 0,2 20 0 0 0,1 8 0 0 0,-2-34 0 0 0,0 0 0 0 0,1 1 0 0 0,0-1 0 0 0,1 0 0 0 0,0 0 0 0 0,0 0 0 0 0,1 0 0 0 0,0 0 0 0 0,4 11 0 0 0,0 0 0 0 0,-1 1 1 0 0,8 44-1 0 0,-5-21-17 0 0,-5-29-21 0 0,0-1 0 0 0,2 0 0 0 0,-1-1 0 0 0,1 0 0 0 0,1 0 0 0 0,10 16 0 0 0,6 14 126 0 0,-20-35-66 0 0,1 1 0 0 0,-1 0 0 0 0,0 0 1 0 0,-1 0-1 0 0,0 0 0 0 0,2 16 0 0 0,3 14-23 0 0,-4-27 1 0 0,-1-6 0 0 0,0 0 0 0 0,-1 1 0 0 0,0-1 0 0 0,0 0 0 0 0,0 0 0 0 0,0 12 0 0 0,-3 14 1 0 0,0-10 4 0 0,1 40 0 0 0,2-19 20 0 0,-5 46 1 0 0,0 12 54 0 0,5-79-22 0 0,-1-12-11 0 0,0 0-1 0 0,0 0 0 0 0,-1 0 1 0 0,-1 14-1 0 0,-6 7 83 0 0,6-22-74 0 0,-1 1 0 0 0,-1 19 0 0 0,2-1-25 0 0,2-18-31 0 0,-1-1 0 0 0,0 1 0 0 0,-3 14 0 0 0,-3 5 1 0 0,3-15 0 0 0,-5 26 0 0 0,5-12-26 0 0,-2 15-138 0 0,-12 50 0 0 0,16-82 192 0 0,-1 1 1 0 0,1-1-1 0 0,1 1 1 0 0,-1 0-1 0 0,2-1 1 0 0,-1 1-1 0 0,2 15 1 0 0,1 25 29 0 0,3 39-342 0 0,-1-50 289 0 0,-1-9 103 0 0,1-1 0 0 0,12 60-1 0 0,-4-63-155 0 0,-10-25 30 0 0,0 1 0 0 0,0-1-1 0 0,-1 1 1 0 0,1 0 0 0 0,-1 0 0 0 0,2 6-1 0 0,0 19 67 0 0,-1 47 0 0 0,-4-30 6 0 0,1-29-189 0 0,1 36 0 0 0,10 78 7 0 0,-10-122 156 0 0,0 0 1 0 0,-1 0-1 0 0,-2 19 0 0 0,1-22-1 0 0,1 1 0 0 0,1-1 0 0 0,-1 1 0 0 0,1 0 0 0 0,0-1-1 0 0,0 1 1 0 0,2 14 0 0 0,2 8-104 0 0,-1 1 0 0 0,1 47-1 0 0,0-37-11 0 0,-3-36 109 0 0,0 1 0 0 0,0 0 1 0 0,-1 0-1 0 0,1 0 1 0 0,-1 0-1 0 0,0 0 0 0 0,-1 6 1 0 0,1-12-21 0 0,-2 10 21 0 0,1-1 0 0 0,0 1 0 0 0,0 0 0 0 0,0 0 0 0 0,1 0 0 0 0,1 0 0 0 0,1 16 0 0 0,-1-14-76 0 0,0-1 1 0 0,-1 0-1 0 0,0 0 0 0 0,0 1 1 0 0,-3 13-1 0 0,0 28 77 0 0,3-42 5 0 0,0 1-1 0 0,-1-1 0 0 0,0 0 0 0 0,-4 19 0 0 0,3-17-9 0 0,0 1 0 0 0,1-1 0 0 0,0 0 0 0 0,0 15 0 0 0,0 13 42 0 0,0-11-15 0 0,3 37-1 0 0,0 5 59 0 0,-5-33-49 0 0,2-32-46 0 0,0 0 0 0 0,0-1 0 0 0,1 1 0 0 0,0 0 0 0 0,1 13 0 0 0,2 1-80 0 0,-2-16 37 0 0,0-1 1 0 0,0 0-1 0 0,-1 0 1 0 0,1 1-1 0 0,-1-1 1 0 0,0 1-1 0 0,0-1 1 0 0,0 0-1 0 0,0 1 1 0 0,-2 4-1 0 0,-2 27-5 0 0,3-26 272 0 0,0 0 0 0 0,-4 19 0 0 0,4-26-222 0 0,1-1 1 0 0,-1 1-1 0 0,1 0 0 0 0,-1-1 1 0 0,1 1-1 0 0,0 0 0 0 0,0 0 1 0 0,0-1-1 0 0,0 1 1 0 0,0 0-1 0 0,0 0 0 0 0,0 0 1 0 0,2 2-1 0 0,-2 2 15 0 0,1-6-24 0 0,-1 1 1 0 0,0-1 0 0 0,0 1 0 0 0,0-1 0 0 0,0 1-1 0 0,0-1 1 0 0,0 1 0 0 0,-1-1 0 0 0,1 1 0 0 0,0-1-1 0 0,-1 0 1 0 0,1 1 0 0 0,0-1 0 0 0,-1 0-1 0 0,1 1 1 0 0,-2 1 0 0 0,1-2-1 0 0,1 1 0 0 0,-1-1-1 0 0,1 1 1 0 0,-1 0 0 0 0,0-1 0 0 0,1 1-1 0 0,0 0 1 0 0,-1 0 0 0 0,1-1 0 0 0,0 1 0 0 0,0 2-1 0 0,0-2 1 0 0,0 8 0 0 0,0 0 0 0 0,0-1 0 0 0,1 1 0 0 0,0-1 0 0 0,0 1 0 0 0,3 9 0 0 0,-1-14 39 0 0,1 19-228 0 0,-3-18 133 0 0,1 1-1026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54.141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1098 268 6912 0 0,'-18'36'528'0'0,"14"-30"-397"0"0,2-6-76 0 0,-8-2-3 0 0,6 2 67 0 0,1-1-1 0 0,0 1 1 0 0,0-1-1 0 0,0 0 1 0 0,-1 0 0 0 0,1 0-1 0 0,1 0 1 0 0,-1-1-1 0 0,-5-2 1 0 0,-49-24 1274 0 0,53 26-1305 0 0,1 0 0 0 0,-1 0-1 0 0,0 0 1 0 0,0 0 0 0 0,0 1 0 0 0,0-1-1 0 0,0 1 1 0 0,0 0 0 0 0,0 0 0 0 0,-1 0 0 0 0,-6-1-1 0 0,5 3 44 0 0,0-1 0 0 0,0 1 0 0 0,0 0 0 0 0,0 0 0 0 0,0 0 0 0 0,0 1 0 0 0,0-1 0 0 0,-5 4 0 0 0,7-4-70 0 0,0 1 33 0 0,0 0-1 0 0,0-1 1 0 0,0 0-1 0 0,0 0 1 0 0,0 0-1 0 0,-1 0 1 0 0,1 0-1 0 0,0-1 1 0 0,-1 1 0 0 0,1-1-1 0 0,-1 0 1 0 0,-5-1-1 0 0,-10-2 214 0 0,11 1-147 0 0,1 1 0 0 0,-1-1-1 0 0,0 1 1 0 0,0 1 0 0 0,0 0 0 0 0,1 0 0 0 0,-15 2 0 0 0,0 2 314 0 0,0-1 0 0 0,0 0-1 0 0,-44-1 1 0 0,50-3-272 0 0,0 0-1 0 0,-1 1 0 0 0,1 1 1 0 0,0 1-1 0 0,-34 6 0 0 0,3 4 62 0 0,24-6-163 0 0,0 1 0 0 0,-33 13 0 0 0,40-12-54 0 0,0 0 1 0 0,0 1-1 0 0,1 1 0 0 0,1 1 1 0 0,0 0-1 0 0,-14 13 0 0 0,20-16-36 0 0,0 1-1 0 0,1 0 0 0 0,0 0 0 0 0,1 1 0 0 0,0 0 0 0 0,0 0 1 0 0,1 1-1 0 0,1-1 0 0 0,-6 18 0 0 0,-37 127 184 0 0,45-140-172 0 0,0-1 0 0 0,2 1 0 0 0,0 0 0 0 0,2 22 0 0 0,-1 10 9 0 0,-1-25-7 0 0,-1-5-3 0 0,2-1 1 0 0,0 1 0 0 0,1-1-1 0 0,0 0 1 0 0,7 24 0 0 0,0-6 28 0 0,-5-21-48 0 0,0-1-1 0 0,0 1 0 0 0,2-1 1 0 0,0 0-1 0 0,0 0 0 0 0,10 14 1 0 0,9 12-68 0 0,-15-23 42 0 0,0-1 0 0 0,1 0 1 0 0,1 0-1 0 0,22 21 0 0 0,-24-27 17 0 0,8 7 59 0 0,2 0 0 0 0,0-1-1 0 0,33 19 1 0 0,114 54-353 0 0,-135-72 337 0 0,2-1-1 0 0,0-1 1 0 0,1-1-1 0 0,0-1 1 0 0,0-2-1 0 0,40 5 1 0 0,-56-11-102 0 0,10 3 43 0 0,-1-2 0 0 0,1-1 0 0 0,1-1 0 0 0,-1-1 0 0 0,35-2 0 0 0,3-9 103 0 0,-42 6-45 0 0,1 1 0 0 0,-1 0 0 0 0,0 2 0 0 0,42 1 0 0 0,-52 1-23 0 0,0 0-1 0 0,-1-1 1 0 0,1 0-1 0 0,0-1 1 0 0,-1 0-1 0 0,1-1 1 0 0,-1-1-1 0 0,0 0 1 0 0,0 0-1 0 0,0-1 0 0 0,0 0 1 0 0,22-12-1 0 0,28-14 124 0 0,-3-3-1 0 0,88-61 0 0 0,-124 75-51 0 0,-1-1 0 0 0,-1-1 0 0 0,-1-1 0 0 0,27-36 0 0 0,-41 46-60 0 0,0 1 0 0 0,0-1 1 0 0,-1 0-1 0 0,-1 0 0 0 0,-1 0 1 0 0,0-1-1 0 0,0 1 0 0 0,1-19 1 0 0,-1-11 230 0 0,-3-53 1 0 0,-1 50-22 0 0,-1 25-165 0 0,0 0 0 0 0,-1-1 1 0 0,-1 1-1 0 0,-1 1 0 0 0,-1-1 1 0 0,-1 0-1 0 0,-10-20 0 0 0,6 19-9 0 0,-44-80 228 0 0,-43-35 99 0 0,74 108-172 0 0,-2 1 0 0 0,-49-41 0 0 0,-68-45 234 0 0,107 88-379 0 0,-1 1 1 0 0,-69-33-1 0 0,61 34-29 0 0,32 16 2 0 0,-1 1-1 0 0,-1 0 1 0 0,1 1 0 0 0,-1 0 0 0 0,0 1 0 0 0,-1 1-1 0 0,1 0 1 0 0,-1 0 0 0 0,1 1 0 0 0,-1 1 0 0 0,-28 0-1 0 0,26 2 31 0 0,-1 2 0 0 0,0-1 0 0 0,0 2-1 0 0,1 0 1 0 0,0 1 0 0 0,0 0 0 0 0,0 1 0 0 0,1 1-1 0 0,-24 13 1 0 0,-216 141 476 0 0,240-150-534 0 0,-72 52 85 0 0,75-53-92 0 0,2 0 0 0 0,0 1-1 0 0,0 0 1 0 0,1 1 0 0 0,-8 13-1 0 0,4-3-64 0 0,-18 40-1 0 0,27-52 46 0 0,1 1-1 0 0,1 0 1 0 0,0 1-1 0 0,1-1 1 0 0,0 0 0 0 0,1 14-1 0 0,1 26 15 0 0,-2 71 0 0 0,-1-88-3 0 0,1 0 0 0 0,2 1 1 0 0,2-1-1 0 0,2 0 0 0 0,11 47 0 0 0,-9-66-19 0 0,1 0 0 0 0,1-1 1 0 0,0 1-1 0 0,1-1 0 0 0,0 0 0 0 0,18 17 1 0 0,0 3 33 0 0,12 19 12 0 0,69 69 1 0 0,-90-105-91 0 0,1-1 1 0 0,0 0-1 0 0,1-1 1 0 0,1-1 0 0 0,1-1-1 0 0,0-1 1 0 0,36 15-1 0 0,-37-19 45 0 0,1 0-1 0 0,1-2 0 0 0,-1 0 1 0 0,1-1-1 0 0,0-1 0 0 0,47 2 1 0 0,-52-5 36 0 0,-1-2 0 0 0,0 0 1 0 0,1 0-1 0 0,-1-2 0 0 0,0 1 0 0 0,0-2 0 0 0,-1 0 1 0 0,1-1-1 0 0,-1-1 0 0 0,18-8 0 0 0,-11 3-15 0 0,0 0 0 0 0,-1-2 0 0 0,-1-1 0 0 0,0 0 0 0 0,-1-1 0 0 0,-1-1 0 0 0,-1-1 0 0 0,0 0 0 0 0,-2-1 0 0 0,0 0 0 0 0,14-23 0 0 0,-9 7 0 0 0,20-43 0 0 0,-34 60 0 0 0,-1 0 0 0 0,-1 0 0 0 0,0-1 0 0 0,-1 1 0 0 0,1-21 0 0 0,-5-2 3 0 0,-1 0 0 0 0,-2 0 0 0 0,-3 0 0 0 0,-16-61 0 0 0,13 72 56 0 0,-2 0 0 0 0,-1 0-1 0 0,-1 2 1 0 0,-2-1 0 0 0,-1 2 0 0 0,-2-1 0 0 0,0 2-1 0 0,-38-39 1 0 0,36 44-10 0 0,-1 1-1 0 0,-42-29 0 0 0,48 38-74 0 0,0 1-1 0 0,-1 0 1 0 0,0 1 0 0 0,-1 0-1 0 0,-30-9 1 0 0,37 14 46 0 0,-1 1 0 0 0,0 0 0 0 0,1 0 0 0 0,-1 1 1 0 0,0 0-1 0 0,0 1 0 0 0,0 0 0 0 0,0 0 0 0 0,0 1 0 0 0,0 1 0 0 0,1-1 1 0 0,-1 2-1 0 0,0-1 0 0 0,1 1 0 0 0,0 1 0 0 0,0-1 0 0 0,-19 11 1 0 0,18-8-8 0 0,-1 2 1 0 0,1-1 0 0 0,0 1 0 0 0,1 1 0 0 0,0 0 0 0 0,0 0 0 0 0,1 0 0 0 0,0 1 0 0 0,1 1 0 0 0,1-1-1 0 0,0 1 1 0 0,0 0 0 0 0,-7 18 0 0 0,4 0-18 0 0,1 1-1 0 0,1 0 1 0 0,2 0-1 0 0,1 1 1 0 0,2-1-1 0 0,1 41 1 0 0,5-21-10 0 0,2 1 0 0 0,3-1-1 0 0,15 51 1 0 0,-16-75 13 0 0,1 0 0 0 0,2 0 0 0 0,2 0 0 0 0,0-1 0 0 0,2-1 0 0 0,22 31 0 0 0,-28-44-15 0 0,1-1 1 0 0,0 0-1 0 0,0-1 0 0 0,1 0 0 0 0,0 0 0 0 0,1-1 0 0 0,0 0 1 0 0,1-1-1 0 0,0 0 0 0 0,0-1 0 0 0,0 0 0 0 0,1 0 1 0 0,0-1-1 0 0,1-1 0 0 0,25 6 0 0 0,-28-8-7 0 0,1-1 0 0 0,-1 0-1 0 0,1-1 1 0 0,0 0 0 0 0,-1-1-1 0 0,1 0 1 0 0,-1 0 0 0 0,1-1 0 0 0,-1 0-1 0 0,0-1 1 0 0,15-6 0 0 0,-13 5 28 0 0,0-2 1 0 0,-1 0-1 0 0,0 0 0 0 0,0-1 1 0 0,-1 0-1 0 0,0-1 1 0 0,0 0-1 0 0,-1 0 0 0 0,10-11 1 0 0,3-8-27 0 0,-1 0 0 0 0,-1-2-1 0 0,-2 0 1 0 0,-2-1 0 0 0,-1-1 0 0 0,-1 0 0 0 0,-2-1 0 0 0,-2 0 0 0 0,-1 0 0 0 0,-2-1-1 0 0,-2 0 1 0 0,3-50 0 0 0,-8 61 24 0 0,2-32 79 0 0,-7-82-1 0 0,2 120-66 0 0,0 1 1 0 0,-1 0-1 0 0,-1-1 1 0 0,-1 1-1 0 0,0 1 1 0 0,-2-1-1 0 0,1 1 1 0 0,-2 0-1 0 0,0 0 1 0 0,-11-13-1 0 0,15 23-5 0 0,1 0 0 0 0,-1 0 0 0 0,0 0 0 0 0,-1 0 0 0 0,1 1 0 0 0,-1 0-1 0 0,1 0 1 0 0,-1 0 0 0 0,0 0 0 0 0,-1 1 0 0 0,1-1 0 0 0,0 1 0 0 0,-1 0 0 0 0,1 1 0 0 0,-1-1-1 0 0,0 1 1 0 0,0 0 0 0 0,1 0 0 0 0,-1 1 0 0 0,0-1 0 0 0,0 1 0 0 0,0 0 0 0 0,0 1-1 0 0,0-1 1 0 0,-8 3 0 0 0,2-1-1 0 0,1 1 0 0 0,0 0 0 0 0,0 1 0 0 0,0 0 0 0 0,1 1 0 0 0,0 0 0 0 0,0 0 0 0 0,0 1 0 0 0,1 0 0 0 0,0 1 1 0 0,-15 12-1 0 0,15-10 3 0 0,0 0 0 0 0,0 1 0 0 0,1 0 0 0 0,0 0 1 0 0,1 1-1 0 0,1 0 0 0 0,0 0 0 0 0,1 0 1 0 0,0 0-1 0 0,0 1 0 0 0,-3 18 0 0 0,-44 216-12 0 0,48-218-8 0 0,1-1 0 0 0,2 1 0 0 0,1 0 0 0 0,1-1-1 0 0,2 1 1 0 0,1-1 0 0 0,1 1 0 0 0,10 26 0 0 0,-8-34-11 0 0,1 0-1 0 0,1 0 1 0 0,13 22 0 0 0,-16-34 8 0 0,0 1 1 0 0,0-1-1 0 0,1 0 0 0 0,0 0 1 0 0,1 0-1 0 0,0-1 1 0 0,0 0-1 0 0,15 9 1 0 0,-17-13-2 0 0,-1 0 1 0 0,1-1-1 0 0,0 1 1 0 0,0-1-1 0 0,0 0 0 0 0,0-1 1 0 0,0 1-1 0 0,0-1 1 0 0,1 0-1 0 0,-1 0 1 0 0,0-1-1 0 0,1 0 0 0 0,-1 0 1 0 0,0 0-1 0 0,1 0 1 0 0,-1-1-1 0 0,0 0 1 0 0,1 0-1 0 0,-1-1 0 0 0,0 0 1 0 0,0 0-1 0 0,9-4 1 0 0,5-3-23 0 0,0-1 0 0 0,0-1 1 0 0,-1-1-1 0 0,32-26 0 0 0,-41 31 23 0 0,-1-1-1 0 0,0-1 1 0 0,0 1-1 0 0,-1-1 1 0 0,0 0-1 0 0,0-1 1 0 0,10-18-1 0 0,-10 10 4 0 0,-1 0 1 0 0,-1 0-1 0 0,-1 0 0 0 0,4-27 0 0 0,-4 6-2 0 0,-1-44-1 0 0,-4 53 29 0 0,-2-1-1 0 0,-2 1 0 0 0,-1-1 1 0 0,-1 1-1 0 0,-12-31 0 0 0,11 43-4 0 0,0 2 0 0 0,-1-1 0 0 0,-1 1-1 0 0,0 0 1 0 0,-2 0 0 0 0,0 1 0 0 0,-1 0 0 0 0,0 1-1 0 0,-29-24 1 0 0,29 30 12 0 0,0 0-1 0 0,0 1 1 0 0,-1 0-1 0 0,0 1 1 0 0,0 0 0 0 0,-1 1-1 0 0,0 0 1 0 0,0 1-1 0 0,0 1 1 0 0,0 0-1 0 0,-1 0 1 0 0,0 1 0 0 0,-19 0-1 0 0,17 3 5 0 0,0 0 0 0 0,0 1 0 0 0,1 1-1 0 0,-1 0 1 0 0,0 1 0 0 0,1 1 0 0 0,0 0 0 0 0,-22 10 0 0 0,10-2 30 0 0,1 1 1 0 0,0 2 0 0 0,-40 29 0 0 0,47-28-55 0 0,0 0 1 0 0,1 2-1 0 0,2 0 0 0 0,0 0 1 0 0,1 2-1 0 0,1-1 1 0 0,2 2-1 0 0,-15 30 1 0 0,11-16-1 0 0,2 1 1 0 0,3 0 0 0 0,1 1-1 0 0,-9 60 1 0 0,17-70-17 0 0,1 1 0 0 0,4 53 1 0 0,0-64 1 0 0,1-1 0 0 0,1 0 0 0 0,0 0 0 0 0,2 0 1 0 0,14 31-1 0 0,-17-43 1 0 0,1 0 1 0 0,-1 0-1 0 0,1 0 1 0 0,0 0-1 0 0,0 0 1 0 0,0-1-1 0 0,1 0 1 0 0,0 0-1 0 0,0 0 0 0 0,0 0 1 0 0,1-1-1 0 0,-1 1 1 0 0,1-1-1 0 0,0-1 1 0 0,0 1-1 0 0,0-1 1 0 0,0 1-1 0 0,1-2 1 0 0,-1 1-1 0 0,1-1 1 0 0,8 2-1 0 0,-6-2-7 0 0,1-1 1 0 0,0 0-1 0 0,0 0 0 0 0,-1-1 0 0 0,1 0 1 0 0,0 0-1 0 0,-1-1 0 0 0,1 0 1 0 0,-1 0-1 0 0,0-1 0 0 0,0 0 0 0 0,0 0 1 0 0,0-1-1 0 0,10-6 0 0 0,4-3-21 0 0,0-1 0 0 0,-1-1 0 0 0,34-30 0 0 0,-36 25 25 0 0,-1 0 0 0 0,-1-2-1 0 0,-2 0 1 0 0,0 0 0 0 0,21-45-1 0 0,-30 51 8 0 0,0 0-1 0 0,-2 0 1 0 0,0-1 0 0 0,-1 1-1 0 0,-1-1 1 0 0,-1 0-1 0 0,0 0 1 0 0,-2 0 0 0 0,-3-33-1 0 0,0 30 23 0 0,-1 1-1 0 0,-2-1 0 0 0,0 1 1 0 0,-1 1-1 0 0,-1-1 0 0 0,-1 1 1 0 0,0 0-1 0 0,-2 1 0 0 0,0 0 1 0 0,-2 0-1 0 0,-20-21 0 0 0,32 37-15 0 0,-21-23 32 0 0,-2 0 0 0 0,-1 1 1 0 0,-51-35-1 0 0,30 29 19 0 0,-81-36 0 0 0,101 54-26 0 0,-1 1 0 0 0,0 1 1 0 0,0 1-1 0 0,0 1 0 0 0,-32-3 0 0 0,33 7-4 0 0,0 1 0 0 0,1 0 0 0 0,-1 2-1 0 0,0 1 1 0 0,-44 7 0 0 0,54-6-2 0 0,1 2 0 0 0,-1 0 0 0 0,1 0 0 0 0,0 1 0 0 0,0 1 0 0 0,1 0 0 0 0,0 0 0 0 0,0 2 0 0 0,1-1 0 0 0,-19 15 0 0 0,11-5 11 0 0,-32 32 0 0 0,46-41-23 0 0,0 1-1 0 0,0-1 1 0 0,1 1-1 0 0,0 1 1 0 0,1-1 0 0 0,-8 20-1 0 0,7-5-5 0 0,0 1-1 0 0,2 0 0 0 0,1-1 1 0 0,1 29-1 0 0,2-42-8 0 0,1-1 1 0 0,0 0-1 0 0,1 0 0 0 0,0 1 0 0 0,1-1 1 0 0,5 10-1 0 0,3 4-35 0 0,16 24 0 0 0,4 7-12 0 0,-20-31 21 0 0,-7-14 15 0 0,1 1 0 0 0,0-1 1 0 0,1 0-1 0 0,1 0 0 0 0,12 14 0 0 0,0-6 9 0 0,0-1 0 0 0,1-1 1 0 0,1 0-1 0 0,0-2 0 0 0,1 0 0 0 0,1-1 0 0 0,1-1 0 0 0,0-1 0 0 0,48 16 1 0 0,-49-22-7 0 0,1 0 0 0 0,0-1 1 0 0,0-1-1 0 0,0-1 1 0 0,0-1-1 0 0,0-1 0 0 0,0-1 1 0 0,32-5-1 0 0,23-6-49 0 0,89-26-1 0 0,-127 28 60 0 0,-40 10 4 0 0,26-6-12 0 0,0-1 0 0 0,-1-1 0 0 0,-1 0 0 0 0,0-2 0 0 0,35-18 0 0 0,-33 11 12 0 0,0-2 0 0 0,-2 0 0 0 0,0-1 0 0 0,-1-1-1 0 0,39-47 1 0 0,-37 35 3 0 0,0-2 0 0 0,-3-1 0 0 0,33-68 0 0 0,-43 72 13 0 0,-2 0 0 0 0,-1-1 0 0 0,4-36 0 0 0,-12 55 1 0 0,-1 0 1 0 0,0-1-1 0 0,-2 1 1 0 0,1 0-1 0 0,-2 0 1 0 0,0-1 0 0 0,-1 1-1 0 0,-1 0 1 0 0,-10-22-1 0 0,6 17 21 0 0,-1 2-1 0 0,-1-1 0 0 0,-1 1 1 0 0,-1 1-1 0 0,0 0 1 0 0,-23-23-1 0 0,26 30-14 0 0,-1 0-1 0 0,0 1 1 0 0,0 0 0 0 0,-1 0-1 0 0,0 1 1 0 0,0 1-1 0 0,-1-1 1 0 0,0 2-1 0 0,-1-1 1 0 0,1 2 0 0 0,-1-1-1 0 0,0 1 1 0 0,0 1-1 0 0,0 0 1 0 0,-1 1 0 0 0,-24-2-1 0 0,34 4-17 0 0,1 0-1 0 0,-1 1 1 0 0,1-1-1 0 0,0 1 0 0 0,0-1 1 0 0,-1 1-1 0 0,1 0 1 0 0,0 0-1 0 0,0 0 1 0 0,0 0-1 0 0,0 1 1 0 0,0-1-1 0 0,0 1 0 0 0,0-1 1 0 0,1 1-1 0 0,-4 3 1 0 0,0 1 10 0 0,-1 0-1 0 0,1 1 1 0 0,1 0 0 0 0,-6 9 0 0 0,-13 16 48 0 0,20-29-59 0 0,-2 3 3 0 0,0 0 0 0 0,0 0 1 0 0,1 1-1 0 0,0-1 0 0 0,0 1 0 0 0,1 0 0 0 0,0 0 1 0 0,0 1-1 0 0,1-1 0 0 0,-4 13 0 0 0,2 11 46 0 0,0 0-1 0 0,2 1 0 0 0,2-1 1 0 0,2 1-1 0 0,0-1 0 0 0,13 56 1 0 0,-4-46-155 0 0,2-1 0 0 0,1-1-1 0 0,3 0 1 0 0,36 63 0 0 0,-42-83 73 0 0,2-2 0 0 0,1 1-1 0 0,27 29 1 0 0,-31-39-395 0 0,0 0-1 0 0,1-1 1 0 0,11 8-1 0 0,-11-9-1147 0 0,-1-1-1 0 0,1 0 1 0 0,21 7-1 0 0,25 3-6809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55.287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819 353 14568 0 0,'-48'-33'1191'0'0,"16"10"-939"0"0,-35-18 0 0 0,57 35-157 0 0,-1 1 0 0 0,0 0 0 0 0,0 1 0 0 0,0 0 0 0 0,0 0 0 0 0,-1 1 0 0 0,-23-3 0 0 0,24 4 145 0 0,0 1-1 0 0,1 1 0 0 0,-1-1 1 0 0,0 2-1 0 0,0-1 0 0 0,0 1 1 0 0,-21 5-1 0 0,8 1 81 0 0,0 1 0 0 0,1 1 0 0 0,0 1 0 0 0,1 1 0 0 0,0 0 0 0 0,1 2 0 0 0,0 0 0 0 0,1 1 0 0 0,1 0 0 0 0,-26 27 0 0 0,-13 12 72 0 0,36-33-86 0 0,-25 27 0 0 0,40-39-236 0 0,1-1 1 0 0,0 2-1 0 0,1-1 0 0 0,0 0 1 0 0,1 1-1 0 0,0 0 0 0 0,-5 14 1 0 0,4-1-63 0 0,1 1 0 0 0,1 0 0 0 0,1 0 0 0 0,1 0 0 0 0,5 39 0 0 0,0-29-10 0 0,3-1-1 0 0,1 0 1 0 0,17 44-1 0 0,-18-59 4 0 0,2-1-1 0 0,-1 0 1 0 0,2 0-1 0 0,1-1 0 0 0,0 0 1 0 0,1-1-1 0 0,1 0 1 0 0,0-1-1 0 0,18 15 1 0 0,-9-11-5 0 0,1-1 0 0 0,1-1 1 0 0,0-1-1 0 0,1-1 1 0 0,45 18-1 0 0,-38-19-41 0 0,34 8 1 0 0,-51-16 42 0 0,0-1 0 0 0,1-1 0 0 0,0 0 0 0 0,23 0 0 0 0,-15-3-6 0 0,-1 0 1 0 0,1-2-1 0 0,0 0 0 0 0,41-12 0 0 0,-21 2-2 0 0,63-27-1 0 0,-76 25 22 0 0,0-2 0 0 0,-1 0-1 0 0,-1-2 1 0 0,-1 0 0 0 0,28-27-1 0 0,-17 11-36 0 0,52-63-1 0 0,-67 68 27 0 0,-2 0 0 0 0,20-38 0 0 0,-34 55 23 0 0,-2 0 0 0 0,0 0 0 0 0,0-1 0 0 0,-2 0-1 0 0,0 0 1 0 0,0 0 0 0 0,-2 0 0 0 0,0 0 0 0 0,-1 0 0 0 0,-1-25 0 0 0,-2 23 12 0 0,-1-1 0 0 0,0 1 0 0 0,-1-1 0 0 0,-2 1 0 0 0,1 0 0 0 0,-2 1 0 0 0,0-1 0 0 0,-19-26 0 0 0,-3 1 131 0 0,-1 1-1 0 0,-55-53 1 0 0,65 74-84 0 0,-1 0 0 0 0,0 2 0 0 0,-2 0 0 0 0,0 1 0 0 0,-2 2-1 0 0,-33-17 1 0 0,35 20 3 0 0,-6-2 109 0 0,-35-12 1 0 0,55 22-149 0 0,-1 1 0 0 0,0 0 0 0 0,1 0 0 0 0,-1 0-1 0 0,0 1 1 0 0,0 0 0 0 0,0 1 0 0 0,-12 0 0 0 0,-6 3 101 0 0,1 1 0 0 0,-47 11-1 0 0,59-11-100 0 0,1 1 0 0 0,0 0 0 0 0,1 1 0 0 0,0 0 0 0 0,0 1-1 0 0,-23 15 1 0 0,15-6-44 0 0,1 0-1 0 0,1 2 0 0 0,1 0 1 0 0,0 0-1 0 0,2 2 0 0 0,0 0 1 0 0,2 0-1 0 0,0 1 0 0 0,2 1 1 0 0,0 0-1 0 0,-10 31 0 0 0,9-9-27 0 0,1 0 0 0 0,3 1 0 0 0,-3 53 0 0 0,11-70 11 0 0,1 1 0 0 0,2 0 1 0 0,1 0-1 0 0,1-1 0 0 0,2 1 0 0 0,11 29 0 0 0,-8-32 2 0 0,2-1 0 0 0,1-1 0 0 0,1 0 0 0 0,1 0 0 0 0,1-1 0 0 0,2-1 0 0 0,0 0 0 0 0,36 33 0 0 0,-35-41-8 0 0,0 0-1 0 0,1-2 1 0 0,0 0 0 0 0,38 17-1 0 0,-43-23 10 0 0,0-1 0 0 0,0-1 0 0 0,1 0 0 0 0,-1 0 0 0 0,1-2 0 0 0,26 3 0 0 0,-21-4 0 0 0,1 0 0 0 0,0-1 0 0 0,-1-1 0 0 0,28-5 0 0 0,-26 1 4 0 0,0-1-1 0 0,0 0 1 0 0,-1-2 0 0 0,0 0-1 0 0,0-1 1 0 0,-1-1-1 0 0,-1-1 1 0 0,0 0-1 0 0,0-1 1 0 0,-1-1 0 0 0,-1 0-1 0 0,23-24 1 0 0,-10 6-8 0 0,-1-1 1 0 0,-2-2-1 0 0,-2 0 1 0 0,-1-1-1 0 0,22-46 1 0 0,-34 54 9 0 0,0 0 0 0 0,-2-1 0 0 0,-2 0 0 0 0,-1 0 1 0 0,5-39-1 0 0,-9 29-7 0 0,-1 0 1 0 0,-3 0-1 0 0,-9-60 0 0 0,4 66 31 0 0,-2 0 0 0 0,-2 0-1 0 0,-21-46 1 0 0,22 61 8 0 0,0 2 1 0 0,-1-1-1 0 0,-1 1 0 0 0,-1 0 1 0 0,0 1-1 0 0,-1 0 1 0 0,0 1-1 0 0,-2 1 0 0 0,0-1 1 0 0,0 2-1 0 0,-1 0 0 0 0,-1 1 1 0 0,-20-10-1 0 0,29 16 2 0 0,-1 1 0 0 0,1 0-1 0 0,-1 0 1 0 0,0 1 0 0 0,0 0 0 0 0,0 0 0 0 0,0 1-1 0 0,0 0 1 0 0,0 0 0 0 0,-1 1 0 0 0,1 0-1 0 0,0 0 1 0 0,-11 2 0 0 0,9 0 21 0 0,-1 0 0 0 0,1 1 0 0 0,-1 0 0 0 0,1 0 0 0 0,0 1 0 0 0,0 1 0 0 0,1-1 0 0 0,-1 1 0 0 0,-16 12 0 0 0,13-6-7 0 0,1 1 0 0 0,1 1 1 0 0,0 0-1 0 0,1 0 0 0 0,0 1 1 0 0,-10 19-1 0 0,8-12-37 0 0,2 1 1 0 0,0 0-1 0 0,-10 31 0 0 0,-13 71-9 0 0,29-107 4 0 0,-1 15 1 0 0,1 0 0 0 0,1 0-1 0 0,2 1 1 0 0,2-1 0 0 0,1 1 0 0 0,2-1 0 0 0,2 1-1 0 0,1-1 1 0 0,2 0 0 0 0,1-1 0 0 0,23 51-1 0 0,-29-76-17 0 0,1 1 0 0 0,0-1 0 0 0,0 0 0 0 0,0-1 0 0 0,0 1 0 0 0,1-1 0 0 0,0 0 0 0 0,1 0 0 0 0,-1 0 0 0 0,1 0 0 0 0,0-1 0 0 0,1 0 0 0 0,-1 0 0 0 0,1 0 0 0 0,-1-1 0 0 0,1 0 0 0 0,1 0 0 0 0,-1-1 0 0 0,0 0 0 0 0,1 0 0 0 0,-1 0 0 0 0,1-1 0 0 0,0 1 0 0 0,-1-2 0 0 0,1 1 0 0 0,0-1 0 0 0,0 0 0 0 0,-1 0 0 0 0,1-1 0 0 0,0 0 0 0 0,0-1 0 0 0,-1 1 0 0 0,9-3 0 0 0,-4-1 3 0 0,1 0 0 0 0,-1 0 0 0 0,0-1 0 0 0,0 0 0 0 0,-1-1 1 0 0,0 0-1 0 0,-1-1 0 0 0,1 0 0 0 0,-2 0 0 0 0,1-1 0 0 0,-1 0 0 0 0,-1-1 0 0 0,0 1 0 0 0,12-21 1 0 0,-10 12-8 0 0,0 1 1 0 0,-2-1 0 0 0,-1-1-1 0 0,0 0 1 0 0,-2 0 0 0 0,0 0 0 0 0,-1 0-1 0 0,1-33 1 0 0,-4 14 20 0 0,-2-1 0 0 0,-10-51 0 0 0,7 68 0 0 0,-1-1 0 0 0,-2 1 0 0 0,-1-1 0 0 0,-1 2 0 0 0,-15-28 0 0 0,12 29 13 0 0,0 0-1 0 0,-1 1 1 0 0,-2 1-1 0 0,0 0 1 0 0,-1 1 0 0 0,-31-27-1 0 0,18 21 39 0 0,24 17-36 0 0,-2 0 0 0 0,1 1 0 0 0,-1 0 0 0 0,0 0 0 0 0,0 1-1 0 0,0-1 1 0 0,-1 1 0 0 0,1 1 0 0 0,-1-1 0 0 0,0 1 0 0 0,-12-3-1 0 0,13 4 0 0 0,0 1-1 0 0,0 0 0 0 0,0 0 1 0 0,0 1-1 0 0,-1-1 0 0 0,1 1 1 0 0,0 1-1 0 0,0-1 0 0 0,0 1 1 0 0,-10 2-1 0 0,11-1 4 0 0,0 0-1 0 0,0 1 1 0 0,1-1 0 0 0,-1 1-1 0 0,1 0 1 0 0,-1 0 0 0 0,1 0-1 0 0,0 1 1 0 0,1 0 0 0 0,-1 0-1 0 0,-7 9 1 0 0,2-1 22 0 0,0 0-1 0 0,1 1 0 0 0,1 0 1 0 0,-11 25-1 0 0,-17 59 138 0 0,27-68-164 0 0,2-1 1 0 0,1 1-1 0 0,-2 54 0 0 0,7-67-45 0 0,2 1-1 0 0,0-1 1 0 0,1 1-1 0 0,1-1 0 0 0,0 1 1 0 0,2-1-1 0 0,0 0 0 0 0,8 16 1 0 0,-8-23 16 0 0,0-1 1 0 0,1 1-1 0 0,0-1 1 0 0,0 0-1 0 0,1 0 0 0 0,0 0 1 0 0,1-1-1 0 0,0 0 1 0 0,17 11-1 0 0,-19-14 0 0 0,-1-1 1 0 0,1 0-1 0 0,0 0 0 0 0,0 0 1 0 0,0-1-1 0 0,1 0 0 0 0,-1 0 0 0 0,0 0 1 0 0,1-1-1 0 0,0 0 0 0 0,-1 0 0 0 0,1-1 1 0 0,0 1-1 0 0,-1-1 0 0 0,1 0 1 0 0,0-1-1 0 0,9-1 0 0 0,2-1-670 0 0,0-1 0 0 0,-1-1 0 0 0,1-1 0 0 0,-1 0 0 0 0,0-1 0 0 0,19-10 0 0 0,1-4-7591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56.666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1391 457 4144 0 0,'0'0'191'0'0,"-2"0"-11"0"0,-6-1-177 0 0,1 0 1 0 0,0 0-1 0 0,0-1 1 0 0,-7-3 0 0 0,-9-1 398 0 0,-61-15 7019 0 0,76 19-6961 0 0,0-1 0 0 0,0 0 0 0 0,0-1 0 0 0,1 1 0 0 0,-1-1 0 0 0,1-1 0 0 0,0 1 0 0 0,-10-10 0 0 0,-20-11 313 0 0,-45-25 589 0 0,-35-19-180 0 0,81 50-799 0 0,-1 2 1 0 0,-52-18-1 0 0,71 30-239 0 0,0 0-1 0 0,-1 1 1 0 0,0 0 0 0 0,1 1 0 0 0,-1 1-1 0 0,0 1 1 0 0,-30 1 0 0 0,28 1 20 0 0,0 2 0 0 0,1-1 1 0 0,0 2-1 0 0,0 0 1 0 0,0 2-1 0 0,-21 7 0 0 0,22-6-19 0 0,-1 0-32 0 0,0 1 0 0 0,1 1 0 0 0,0 0 0 0 0,1 1 0 0 0,-22 15 0 0 0,13-1-9 0 0,2 1-1 0 0,0 2 1 0 0,-23 33 0 0 0,23-29-118 0 0,-31 44 14 0 0,48-62 0 0 0,1 0 0 0 0,0 0 0 0 0,2 0 0 0 0,-6 18 0 0 0,4 0 1 0 0,1 0 1 0 0,2 1-1 0 0,1-1 0 0 0,2 1 0 0 0,1-1 0 0 0,7 42 0 0 0,0-35-21 0 0,1-1 1 0 0,2 0-1 0 0,2 0 0 0 0,33 66 1 0 0,-39-93 13 0 0,0 0 1 0 0,0-1 0 0 0,1 0-1 0 0,0 0 1 0 0,1 0 0 0 0,0-1-1 0 0,1 0 1 0 0,0-1 0 0 0,0 1-1 0 0,1-2 1 0 0,0 1 0 0 0,11 5-1 0 0,47 23-10 0 0,79 30 0 0 0,-107-51-56 0 0,1 0 1 0 0,0-3-1 0 0,66 12 1 0 0,-54-17 55 0 0,0-1 0 0 0,1-3 1 0 0,-1-2-1 0 0,1-1 1 0 0,-1-3-1 0 0,95-17 0 0 0,10-6-44 0 0,-141 25 56 0 0,0-1-1 0 0,0 0 1 0 0,0-1-1 0 0,-1-1 1 0 0,0 0 0 0 0,1-1-1 0 0,-2 0 1 0 0,1-1-1 0 0,-1-1 1 0 0,-1 0-1 0 0,24-17 1 0 0,-2-4 35 0 0,-2-2 1 0 0,-2 0-1 0 0,38-48 1 0 0,72-114 126 0 0,-131 177-157 0 0,126-208-1 0 0,-129 206 18 0 0,0-1-1 0 0,-1 0 1 0 0,-2 0-1 0 0,0 0 1 0 0,-1-1-1 0 0,-2 0 1 0 0,0 1-1 0 0,-1-25 1 0 0,-3 19 13 0 0,-1 1 1 0 0,-1-1-1 0 0,-1 1 0 0 0,-1 0 1 0 0,-1 0-1 0 0,-14-28 1 0 0,14 39 16 0 0,0 0 0 0 0,-1 1 0 0 0,0 0 0 0 0,-1 0 0 0 0,0 1 0 0 0,-1 0 1 0 0,-1 0-1 0 0,0 1 0 0 0,0 1 0 0 0,-1-1 0 0 0,-18-10 0 0 0,8 8 49 0 0,-1 0 0 0 0,-1 2-1 0 0,0 0 1 0 0,0 1 0 0 0,-1 1 0 0 0,-30-6-1 0 0,21 8 10 0 0,0 0-1 0 0,0 2 1 0 0,-1 2-1 0 0,1 0 1 0 0,-1 2-1 0 0,1 2 1 0 0,-1 0-1 0 0,1 2 1 0 0,-57 13-1 0 0,54-8-42 0 0,2 2-1 0 0,0 1 1 0 0,0 1-1 0 0,2 2 1 0 0,0 0-1 0 0,0 2 1 0 0,2 2-1 0 0,-52 38 1 0 0,-58 65-17 0 0,-54 42-6 0 0,111-100-38 0 0,72-53-20 0 0,1 0-1 0 0,1 0 1 0 0,0 1-1 0 0,-13 20 0 0 0,14-18 5 0 0,2 0-1 0 0,0 1 0 0 0,1 0 0 0 0,0 0 0 0 0,2 0 0 0 0,0 1 0 0 0,1-1 0 0 0,0 1 0 0 0,1 24 0 0 0,2-28 5 0 0,1 0-1 0 0,0 0 1 0 0,2 0 0 0 0,-1-1 0 0 0,1 1-1 0 0,1-1 1 0 0,1 1 0 0 0,-1-1-1 0 0,2 0 1 0 0,0-1 0 0 0,0 1 0 0 0,1-1-1 0 0,13 14 1 0 0,-6-10-17 0 0,1 0 0 0 0,1 0 0 0 0,0-1 0 0 0,1-1 0 0 0,0-1 0 0 0,1 0 0 0 0,1-1 0 0 0,-1 0 0 0 0,2-2 0 0 0,0 0 1 0 0,34 9-1 0 0,-29-10 8 0 0,1-2 0 0 0,0-1 0 0 0,0-1 0 0 0,0-1 0 0 0,0 0 1 0 0,1-2-1 0 0,-1-1 0 0 0,0-1 0 0 0,39-7 0 0 0,-27 0 1 0 0,-1-1 0 0 0,0-2 0 0 0,-1-1 0 0 0,-1-1-1 0 0,0-2 1 0 0,-1-1 0 0 0,37-25 0 0 0,-47 26 1 0 0,-1-1-1 0 0,-2 0 1 0 0,0-1 0 0 0,36-40 0 0 0,-25 19-16 0 0,44-71 1 0 0,-58 80 48 0 0,-2 0 0 0 0,-1-1 0 0 0,-2 0 0 0 0,17-63 0 0 0,-26 78-10 0 0,-2 1 1 0 0,0-1-1 0 0,0 1 0 0 0,-2-1 0 0 0,0 0 0 0 0,-1 0 0 0 0,-1 1 0 0 0,-1-1 1 0 0,0 1-1 0 0,-2-1 0 0 0,0 1 0 0 0,-11-22 0 0 0,7 23 14 0 0,0 0-1 0 0,-1 1 1 0 0,-1 1-1 0 0,-1 0 1 0 0,-15-14 0 0 0,19 19-2 0 0,-1 0 0 0 0,0 0 0 0 0,0 1 1 0 0,-1 0-1 0 0,0 1 0 0 0,0-1 0 0 0,0 2 1 0 0,-1-1-1 0 0,1 1 0 0 0,-1 1 0 0 0,-1 0 1 0 0,1 0-1 0 0,0 1 0 0 0,-1 0 0 0 0,1 0 1 0 0,-1 1-1 0 0,0 1 0 0 0,1 0 0 0 0,-1 0 1 0 0,0 1-1 0 0,1 1 0 0 0,-1-1 0 0 0,1 1 1 0 0,-1 1-1 0 0,-18 6 0 0 0,11-1 1 0 0,0 1-1 0 0,1 0 1 0 0,0 1-1 0 0,0 1 0 0 0,1 0 1 0 0,1 1-1 0 0,0 0 1 0 0,1 1-1 0 0,1 1 1 0 0,0 0-1 0 0,1 1 1 0 0,-20 30-1 0 0,-62 107-18 0 0,85-135-4 0 0,0 1 1 0 0,2 1-1 0 0,0 0 0 0 0,1 0 0 0 0,1 0 1 0 0,1 0-1 0 0,1 1 0 0 0,1 0 0 0 0,1 0 1 0 0,2 32-1 0 0,2-24-4 0 0,1 1-1 0 0,2-1 1 0 0,1 0 0 0 0,1 0 0 0 0,2-1 0 0 0,22 47-1 0 0,-20-54-13 0 0,1-1 0 0 0,1 0 0 0 0,1-1 0 0 0,0 0-1 0 0,21 19 1 0 0,-29-32 13 0 0,0 0-1 0 0,0-1 1 0 0,0 1-1 0 0,0-1 1 0 0,1 0-1 0 0,-1-1 1 0 0,1 0-1 0 0,0 0 1 0 0,1 0 0 0 0,-1 0-1 0 0,0-1 1 0 0,1 0-1 0 0,0-1 1 0 0,-1 1-1 0 0,1-1 1 0 0,0-1-1 0 0,0 1 1 0 0,13-2-1 0 0,-8 1-2 0 0,0-2-1 0 0,0 0 1 0 0,0 0-1 0 0,-1-1 1 0 0,1 0-1 0 0,-1-1 1 0 0,0 0-1 0 0,0-1 1 0 0,0 0-1 0 0,16-10 1 0 0,-10 4-10 0 0,-1 0-1 0 0,0 0 1 0 0,0-1 0 0 0,-2-1 0 0 0,25-25 0 0 0,-19 8 10 0 0,-1 0-1 0 0,-2-1 1 0 0,-1-1 0 0 0,14-39 0 0 0,-22 48-5 0 0,-3 7 25 0 0,0 0 0 0 0,-2 0 0 0 0,0 0-1 0 0,-1-1 1 0 0,-1 1 0 0 0,-1-1 0 0 0,-1 1 0 0 0,0-1 0 0 0,-2 0-1 0 0,0 1 1 0 0,-1-1 0 0 0,0 1 0 0 0,-2 0 0 0 0,-11-26 0 0 0,14 38-6 0 0,-7-20 33 0 0,-1 2 1 0 0,-2-1-1 0 0,-1 1 0 0 0,-25-33 0 0 0,24 38-18 0 0,10 11-6 0 0,0 1-1 0 0,-1-1 0 0 0,0 1 0 0 0,0 0 1 0 0,0 0-1 0 0,-1 1 0 0 0,0 0 0 0 0,-8-5 1 0 0,10 6 7 0 0,-2 0 0 0 0,1 1 1 0 0,0-1-1 0 0,-1 1 0 0 0,1 0 1 0 0,-1 1-1 0 0,1-1 1 0 0,-1 1-1 0 0,0 0 0 0 0,0 0 1 0 0,0 1-1 0 0,0-1 0 0 0,0 1 1 0 0,0 0-1 0 0,1 1 1 0 0,-1-1-1 0 0,0 1 0 0 0,0 0 1 0 0,0 0-1 0 0,1 1 1 0 0,-1 0-1 0 0,0 0 0 0 0,1 0 1 0 0,0 0-1 0 0,-1 1 0 0 0,1-1 1 0 0,-6 5-1 0 0,3 0-4 0 0,-1 0-1 0 0,1 1 1 0 0,0-1-1 0 0,1 2 1 0 0,0-1 0 0 0,0 1-1 0 0,1-1 1 0 0,1 1-1 0 0,-1 1 1 0 0,2-1-1 0 0,0 1 1 0 0,0 0 0 0 0,0 0-1 0 0,-1 11 1 0 0,2-4-36 0 0,1 1 1 0 0,0 0-1 0 0,1-1 0 0 0,2 1 1 0 0,0 0-1 0 0,1-1 0 0 0,6 24 1 0 0,-4-25-27 0 0,2-1 1 0 0,0 0-1 0 0,1-1 1 0 0,0 0-1 0 0,14 19 1 0 0,-15-25 3 0 0,1-1 0 0 0,1 0 0 0 0,0 0 0 0 0,0 0 0 0 0,0-1 0 0 0,1 0 0 0 0,10 5 0 0 0,-18-11 34 0 0,4 3-308 0 0,1 0-1 0 0,0 0 1 0 0,0-1 0 0 0,-1 0-1 0 0,2 0 1 0 0,-1 0 0 0 0,0-1-1 0 0,0 1 1 0 0,1-2-1 0 0,-1 1 1 0 0,0 0 0 0 0,1-1-1 0 0,9-1 1 0 0,20-1-7872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57.416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60 398 7368 0 0,'-2'0'333'0'0,"-7"0"-150"0"0,0-1-1 0 0,1 0 1 0 0,-17-13 5562 0 0,25 13-5609 0 0,10-10 2485 0 0,4-7-2301 0 0,-8 10-78 0 0,0 1 1 0 0,0 0-1 0 0,10-9 1 0 0,15-9 38 0 0,2 0 0 0 0,0 2 1 0 0,2 1-1 0 0,53-25 0 0 0,-57 32-37 0 0,22-11 186 0 0,2 2 1 0 0,96-30-1 0 0,-92 38-260 0 0,0 3 0 0 0,65-7-1 0 0,-84 18-54 0 0,0 1-1 0 0,0 1 1 0 0,0 2-1 0 0,76 12 0 0 0,-82-8 14 0 0,1 0-1 0 0,-2 2 1 0 0,41 14-1 0 0,-64-18-85 0 0,1 1-1 0 0,0 0 0 0 0,-1 0 0 0 0,0 1 1 0 0,-1 0-1 0 0,1 0 0 0 0,-1 1 1 0 0,-1 0-1 0 0,1 1 0 0 0,-2 0 0 0 0,1 0 1 0 0,-1 0-1 0 0,8 13 0 0 0,-11-15 44 0 0,0 1 0 0 0,-1-1-1 0 0,1 1 1 0 0,-2-1 0 0 0,1 1 0 0 0,-1 0-1 0 0,0 0 1 0 0,-1 0 0 0 0,0 0 0 0 0,0 12-1 0 0,-1-10-51 0 0,0 0 0 0 0,-1 0-1 0 0,0 0 1 0 0,-1-1 0 0 0,0 1-1 0 0,-1-1 1 0 0,0 1 0 0 0,0-1 0 0 0,-1 0-1 0 0,0 0 1 0 0,-1 0 0 0 0,0 0-1 0 0,0-1 1 0 0,-1 1 0 0 0,0-1 0 0 0,-8 7-1 0 0,10-10-17 0 0,-1 1 0 0 0,-1-1-1 0 0,1 1 1 0 0,-1-1 0 0 0,0 0-1 0 0,0-1 1 0 0,0 0 0 0 0,0 0-1 0 0,-1 0 1 0 0,1 0 0 0 0,-1-1-1 0 0,0 0 1 0 0,0 0 0 0 0,-13 2-1 0 0,5-3 10 0 0,0 0 1 0 0,1-1-1 0 0,-1 0 0 0 0,0-1 1 0 0,1 0-1 0 0,-1-1 0 0 0,1-1 0 0 0,0 0 1 0 0,-21-7-1 0 0,-6-5 128 0 0,-69-35 0 0 0,73 31-168 0 0,-2 1-1 0 0,-41-13 1 0 0,19 12-107 0 0,16 3 167 0 0,0 3 0 0 0,-87-16 0 0 0,111 26-31 0 0,0 1 1 0 0,0 0 0 0 0,1 2-1 0 0,-1 0 1 0 0,-27 3-1 0 0,27 0-13 0 0,0 1 0 0 0,0 1 0 0 0,1 0 0 0 0,-24 11 0 0 0,32-11 0 0 0,1 0 0 0 0,0 1 0 0 0,0 1 0 0 0,0-1 0 0 0,1 1 0 0 0,0 1 0 0 0,1 0 0 0 0,-11 11 0 0 0,-5 7-13 0 0,14-17-23 0 0,2 1 0 0 0,-1 0 0 0 0,2 0 0 0 0,-1 1 0 0 0,2 0 0 0 0,-8 13 0 0 0,9-11 51 0 0,1 0 0 0 0,1 0-1 0 0,0 1 1 0 0,0-1 0 0 0,0 16 0 0 0,4-24-14 0 0,-1-1 1 0 0,1 1-1 0 0,1-1 1 0 0,-1 1-1 0 0,1 0 0 0 0,0-1 1 0 0,0 0-1 0 0,1 1 1 0 0,-1-1-1 0 0,1 0 1 0 0,0 1-1 0 0,1-1 0 0 0,-1 0 1 0 0,1 0-1 0 0,0-1 1 0 0,0 1-1 0 0,0 0 0 0 0,0-1 1 0 0,6 5-1 0 0,-4-5-18 0 0,0 1-1 0 0,1-1 1 0 0,-1 0 0 0 0,1-1-1 0 0,0 1 1 0 0,0-1 0 0 0,0 0-1 0 0,0 0 1 0 0,8 1-1 0 0,10 1-88 0 0,27 2 0 0 0,-25-4 80 0 0,17 3 26 0 0,1-1 0 0 0,0-3 0 0 0,-1-1 0 0 0,46-5 0 0 0,47-11 0 0 0,131-19 0 0 0,-234 29 0 0 0,-2 0 0 0 0,33-2 0 0 0,-54 7 0 0 0,-1 1 0 0 0,1 0 0 0 0,-1 0 0 0 0,1 1 0 0 0,0 0 0 0 0,-1 1 0 0 0,17 4 0 0 0,-25-5 0 0 0,74 26 0 0 0,-66-23 0 0 0,-1 0 0 0 0,0 0 0 0 0,13 10 0 0 0,0 0-51 0 0,-16-12-51 0 0,0 1 0 0 0,-1 0 1 0 0,1 0-1 0 0,5 6 0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58.478"/>
    </inkml:context>
    <inkml:brush xml:id="br0">
      <inkml:brushProperty name="width" value="0.2" units="cm"/>
      <inkml:brushProperty name="height" value="0.4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1004 308 2760 0 0,'0'0'125'0'0,"-1"-4"-3"0"0,-16-52 1089 0 0,12 43 538 0 0,0 1 0 0 0,-2-1 0 0 0,0 1 0 0 0,0 0 0 0 0,-11-13 0 0 0,-15-9 208 0 0,19 24-1438 0 0,-1-1 1 0 0,1 2 0 0 0,-2 0-1 0 0,0 0 1 0 0,-31-12-1 0 0,15 10-3 0 0,0 1 0 0 0,-44-9 0 0 0,34 12 175 0 0,-62-4 1 0 0,82 11-460 0 0,1 1 1 0 0,0 1 0 0 0,0 0-1 0 0,-39 10 1 0 0,58-11-218 0 0,-15 2 78 0 0,0 2 1 0 0,0 0-1 0 0,1 1 0 0 0,0 0 0 0 0,0 1 0 0 0,-15 10 0 0 0,5-1 61 0 0,1 1-1 0 0,-31 28 0 0 0,47-36-153 0 0,0 0 0 0 0,1 0 0 0 0,0 1 0 0 0,0 0 0 0 0,2 0 0 0 0,-1 0 0 0 0,1 1 0 0 0,-5 14 0 0 0,0 5 0 0 0,-12 58 0 0 0,20-70-8 0 0,1 0-1 0 0,1 0 1 0 0,1 0 0 0 0,1 0-1 0 0,0 0 1 0 0,2-1 0 0 0,0 1-1 0 0,1 0 1 0 0,9 20-1 0 0,9 15-45 0 0,47 80 0 0 0,-64-123 52 0 0,14 21-13 0 0,1-1 1 0 0,1-2-1 0 0,2 1 0 0 0,1-2 1 0 0,2-1-1 0 0,1-1 1 0 0,1-1-1 0 0,1 0 1 0 0,35 20-1 0 0,-51-36 9 0 0,0 0 0 0 0,1-1 0 0 0,0-1 0 0 0,0 1 0 0 0,1-2 0 0 0,0 0 0 0 0,0 0 0 0 0,0-1 0 0 0,0-1 0 0 0,1-1 0 0 0,16 2 0 0 0,15 0 0 0 0,65-3 0 0 0,-94-2 5 0 0,-1-1 0 0 0,0 0-1 0 0,0-1 1 0 0,-1-1 0 0 0,1 0-1 0 0,-1-1 1 0 0,18-7 0 0 0,1-5-26 0 0,54-35 0 0 0,-46 26 27 0 0,-3-1 0 0 0,-1-2 0 0 0,61-57 0 0 0,-72 61 0 0 0,100-106 0 0 0,-112 110 13 0 0,-1 0 0 0 0,-1-1 0 0 0,-1 0 0 0 0,-1 0 0 0 0,-1-2 0 0 0,-2 1-1 0 0,0-1 1 0 0,-2 0 0 0 0,-1-1 0 0 0,-1 1 0 0 0,1-28 0 0 0,-6 43 4 0 0,1 0 0 0 0,-2 1 0 0 0,1-1-1 0 0,-1 0 1 0 0,-1 1 0 0 0,1-1 0 0 0,-2 1 0 0 0,1 0 0 0 0,-1-1 0 0 0,-1 1 0 0 0,-7-12 0 0 0,4 7 24 0 0,0 1 0 0 0,-2-1 0 0 0,0 1 0 0 0,0 1 1 0 0,-2-1-1 0 0,1 1 0 0 0,-1 1 0 0 0,-1 0 0 0 0,-18-12 1 0 0,3 6 89 0 0,-1 1 1 0 0,-1 2 0 0 0,0 0 0 0 0,-1 2-1 0 0,0 1 1 0 0,-56-12 0 0 0,64 18-47 0 0,0 0 0 0 0,0 2-1 0 0,-1 0 1 0 0,1 2 0 0 0,0 0-1 0 0,-1 1 1 0 0,1 1 0 0 0,0 1 0 0 0,0 0-1 0 0,-38 11 1 0 0,41-7-58 0 0,0 0 0 0 0,0 1 0 0 0,1 0 0 0 0,0 2 0 0 0,-17 11 0 0 0,23-13-17 0 0,0 0 0 0 0,1 1-1 0 0,1 1 1 0 0,0-1 0 0 0,0 1 0 0 0,1 1-1 0 0,-13 19 1 0 0,-1 10-10 0 0,-17 45 0 0 0,28-59 0 0 0,4-6-9 0 0,0-1 1 0 0,1 1-1 0 0,2 0 0 0 0,0 1 0 0 0,1-1 0 0 0,2 1 1 0 0,0 0-1 0 0,1 0 0 0 0,2 0 0 0 0,0-1 0 0 0,2 1 1 0 0,0 0-1 0 0,2-1 0 0 0,10 28 0 0 0,-9-31-24 0 0,2 0 0 0 0,0 0 0 0 0,2-1 0 0 0,16 23 0 0 0,-17-29 16 0 0,0 0-1 0 0,0-1 1 0 0,1 1-1 0 0,0-2 1 0 0,1 1-1 0 0,0-1 0 0 0,21 10 1 0 0,-18-10 0 0 0,1-1 1 0 0,0 0-1 0 0,1-1 0 0 0,0-1 1 0 0,20 5-1 0 0,-25-8 4 0 0,0 0 1 0 0,0-1-1 0 0,0 0 0 0 0,1-1 1 0 0,-1 0-1 0 0,0 0 0 0 0,0-1 1 0 0,0-1-1 0 0,15-2 0 0 0,-10-1-5 0 0,-1 1 0 0 0,1-2 0 0 0,-1 0 0 0 0,23-13 0 0 0,53-37-57 0 0,-69 39 62 0 0,0-1 0 0 0,-1 0 0 0 0,-1-1 0 0 0,-1-1 1 0 0,-1-1-1 0 0,-1 0 0 0 0,-1-1 0 0 0,-1 0 0 0 0,-1-2 0 0 0,11-26 1 0 0,-10 16-6 0 0,-3 0 0 0 0,-1-1 0 0 0,-1 0 0 0 0,-3-1 0 0 0,-1 0 0 0 0,1-63 0 0 0,-8 82 31 0 0,0 0 0 0 0,-1 0 0 0 0,0 0-1 0 0,-7-20 1 0 0,6 27-2 0 0,-1 0 0 0 0,-1 0 0 0 0,1 0 0 0 0,-2 1 0 0 0,1 0 0 0 0,-2-1 0 0 0,-12-13 0 0 0,10 13 26 0 0,-1 0 1 0 0,-16-12-1 0 0,21 18-19 0 0,-1 1 0 0 0,1 0 0 0 0,-1 0 0 0 0,0 0 0 0 0,0 0 0 0 0,0 1 0 0 0,-11-3 0 0 0,8 3 4 0 0,0 0-1 0 0,-1 1 1 0 0,1-1-1 0 0,-1 2 1 0 0,1-1 0 0 0,-1 1-1 0 0,1 1 1 0 0,-1 0-1 0 0,1 0 1 0 0,-1 0-1 0 0,1 1 1 0 0,0 0 0 0 0,0 1-1 0 0,0 0 1 0 0,-16 7-1 0 0,11-3 2 0 0,1 0 1 0 0,0 2-1 0 0,1-1 0 0 0,0 1 0 0 0,0 1 0 0 0,1-1 0 0 0,0 2 0 0 0,1-1 0 0 0,-9 15 0 0 0,-18 27-7 0 0,3 1 0 0 0,3 2 0 0 0,-35 89 0 0 0,21-23-45 0 0,39-100 17 0 0,2 0 1 0 0,0 0-1 0 0,0 39 0 0 0,3-30-25 0 0,0-9 19 0 0,3 23 0 0 0,-1-38 7 0 0,0 0 0 0 0,0 0 0 0 0,0 0 0 0 0,1 0 0 0 0,0-1 0 0 0,1 1 0 0 0,0 0 0 0 0,4 6 0 0 0,-7-11 7 0 0,1 0-1 0 0,-1 0 1 0 0,1 0-1 0 0,0 0 0 0 0,0 0 1 0 0,-1 0-1 0 0,1-1 1 0 0,0 1-1 0 0,0 0 1 0 0,0 0-1 0 0,0-1 0 0 0,0 1 1 0 0,0-1-1 0 0,0 1 1 0 0,0-1-1 0 0,0 1 1 0 0,0-1-1 0 0,1 1 1 0 0,-1-1-1 0 0,0 0 0 0 0,0 1 1 0 0,0-1-1 0 0,1 0 1 0 0,1 0-1 0 0,-1 0-3 0 0,0-1-1 0 0,0 1 1 0 0,0-1 0 0 0,0 0-1 0 0,0 1 1 0 0,0-1-1 0 0,0 0 1 0 0,0 0-1 0 0,0 0 1 0 0,-1 0 0 0 0,1 0-1 0 0,-1-1 1 0 0,3-1-1 0 0,3-4-19 0 0,0-1 0 0 0,0 1-1 0 0,-1-1 1 0 0,7-11 0 0 0,-6 5 11 0 0,0 1 0 0 0,-1-1-1 0 0,0-1 1 0 0,-2 1 0 0 0,0-1 0 0 0,0 0 0 0 0,-2 1 0 0 0,0-1 0 0 0,-1 0 0 0 0,0-1 0 0 0,-4-22-1 0 0,-1 11 31 0 0,-1 0 0 0 0,-1 0 0 0 0,-2 1 0 0 0,-1 0 0 0 0,-21-40 0 0 0,24 56 2 0 0,0 1 1 0 0,0-1-1 0 0,-8-8 0 0 0,11 14-8 0 0,0 1-1 0 0,0 0 0 0 0,0 0 1 0 0,0 0-1 0 0,0 1 1 0 0,-1-1-1 0 0,1 1 1 0 0,-1-1-1 0 0,0 1 1 0 0,0 0-1 0 0,-5-2 1 0 0,7 4-4 0 0,0 0 0 0 0,1 1 0 0 0,-1-1 1 0 0,0 0-1 0 0,0 0 0 0 0,0 1 1 0 0,0-1-1 0 0,1 1 0 0 0,-1-1 1 0 0,0 1-1 0 0,0 0 0 0 0,1 0 0 0 0,-1-1 1 0 0,1 1-1 0 0,-1 0 0 0 0,1 0 1 0 0,-1 1-1 0 0,1-1 0 0 0,-3 2 1 0 0,2-1-4 0 0,-4 4-3 0 0,0 0-1 0 0,0 0 0 0 0,0 1 1 0 0,1 0-1 0 0,0 0 0 0 0,0 0 1 0 0,1 1-1 0 0,-5 13 0 0 0,2-2-26 0 0,0 0 0 0 0,-4 28-1 0 0,7-15-473 0 0,2 0-1 0 0,1 0 1 0 0,2 0-1 0 0,5 33 1 0 0,3 6-778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02.525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1675 339 10680 0 0,'0'0'241'0'0,"0"-1"38"0"0,-2-2-227 0 0,0 1 0 0 0,0 0 0 0 0,-1 0 0 0 0,1-1 1 0 0,-1 1-1 0 0,1 1 0 0 0,-1-1 0 0 0,-4-2 1 0 0,-14-11 133 0 0,-18-24 291 0 0,-32-28 847 0 0,36 37-949 0 0,26 21-280 0 0,-1 0-1 0 0,0 1 1 0 0,0 0-1 0 0,-1 1 1 0 0,-19-11 0 0 0,7 7 301 0 0,-2 0 0 0 0,1 1 0 0 0,-2 1 0 0 0,1 1 0 0 0,-1 1-1 0 0,-1 1 1 0 0,1 1 0 0 0,-35-2 0 0 0,-32 4 129 0 0,38 2-160 0 0,1-2 0 0 0,-59-9 0 0 0,61 5-281 0 0,0 3 0 0 0,0 2 0 0 0,-72 4 0 0 0,111-1-52 0 0,1 1 1 0 0,1 0-1 0 0,-1 0 0 0 0,0 1 0 0 0,0 1 0 0 0,1 0 0 0 0,0 0 0 0 0,0 1 0 0 0,0 0 0 0 0,1 0 0 0 0,0 1 1 0 0,0 0-1 0 0,-16 14 0 0 0,0 3 107 0 0,1 1 1 0 0,1 0 0 0 0,-25 35-1 0 0,41-47-118 0 0,1-1 0 0 0,-8 16 0 0 0,-8 15-20 0 0,-63 97-89 0 0,20-18 88 0 0,57-98 11 0 0,1 0-1 0 0,1 0 0 0 0,1 1 0 0 0,1 0 1 0 0,2-1-1 0 0,-1 48 0 0 0,6-49-10 0 0,-1 15 0 0 0,-6 118 0 0 0,5-121 0 0 0,1-18 0 0 0,1 0 0 0 0,0 0 0 0 0,9 28 0 0 0,-10-42 0 0 0,1 8 18 0 0,-1 0-1 0 0,0 0 0 0 0,-1 15 1 0 0,0-15 3 0 0,0-1 0 0 0,0 1 1 0 0,2 0-1 0 0,3 15 0 0 0,4 25-12 0 0,-8-39-46 0 0,1 0 0 0 0,0 0 0 0 0,1-1 0 0 0,7 20 0 0 0,1-9-29 0 0,-3-6 82 0 0,0 1 0 0 0,5 18 0 0 0,-10-25 5 0 0,0-1 0 0 0,1 0 0 0 0,0 0 0 0 0,1 0 0 0 0,9 13 0 0 0,11 19-17 0 0,-18-25-4 0 0,1 0 0 0 0,0 0 0 0 0,21 24 0 0 0,35 51 145 0 0,-21-27-130 0 0,-37-56-18 0 0,1 1 0 0 0,0-1 1 0 0,1 0-1 0 0,-1-1 0 0 0,2 1 0 0 0,-1-2 0 0 0,15 9 0 0 0,8 1-103 0 0,32 13 1 0 0,-7-5 3 0 0,-21-6 123 0 0,-20-9 5 0 0,-1-1 1 0 0,1-1-1 0 0,1 0 0 0 0,20 5 0 0 0,-11-5 30 0 0,85 20 11 0 0,-92-22-104 0 0,0-2 1 0 0,0 1-1 0 0,0-2 1 0 0,0 0-1 0 0,1-1 0 0 0,33-4 1 0 0,13 2 233 0 0,-33 1-270 0 0,-1-1-1 0 0,0-2 0 0 0,49-9 1 0 0,-42 6 156 0 0,-27 6-51 0 0,0-1-1 0 0,-1 0 1 0 0,1 0-1 0 0,15-7 1 0 0,-10 3-72 0 0,0 1-1 0 0,1 0 1 0 0,28-5 0 0 0,-34 7 71 0 0,0 0 1 0 0,19-8 0 0 0,1 0 247 0 0,-15 6-155 0 0,0-1-1 0 0,-1-1 0 0 0,0-1 0 0 0,20-12 1 0 0,52-43-322 0 0,11-5-78 0 0,-85 59 350 0 0,-1 0 0 0 0,0 0 0 0 0,16-16 1 0 0,9-9 37 0 0,-21 22-112 0 0,-8 6 0 0 0,0 1 0 0 0,13-14 0 0 0,62-68 102 0 0,60-68 152 0 0,-130 135-220 0 0,-11 16 4 0 0,1 0 0 0 0,0-1-1 0 0,0 1 1 0 0,1 0 0 0 0,4-5-1 0 0,-5 6-28 0 0,0 0 0 0 0,-1 0 0 0 0,0 0 0 0 0,0 0 0 0 0,0 0 0 0 0,0 0 0 0 0,0-1 0 0 0,-1 1 0 0 0,0 0 0 0 0,2-6 0 0 0,5-39 58 0 0,-7 38-49 0 0,0-3 10 0 0,9-94 135 0 0,-10 91-114 0 0,0-1 0 0 0,-2 0 0 0 0,0 0-1 0 0,-7-22 1 0 0,4 26 8 0 0,0 1 0 0 0,-13-21 0 0 0,4 8 9 0 0,-1-1 8 0 0,-1 1 0 0 0,-2 0 0 0 0,-24-27 1 0 0,-71-63 222 0 0,8 7-64 0 0,93 97-215 0 0,0 0 1 0 0,0 1-1 0 0,-25-16 1 0 0,15 11 14 0 0,1 1-50 0 0,0 1 0 0 0,-1 1 1 0 0,0 1-1 0 0,-1 0 1 0 0,-1 2-1 0 0,0 0 0 0 0,0 2 1 0 0,-35-8-1 0 0,11 11-846 0 0,32 3 48 0 0,-15-2-939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03.541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662 0 10136 0 0,'-2'1'777'0'0,"-33"4"-483"0"0,24-4-53 0 0,0 0-1 0 0,0 1 0 0 0,1 0 0 0 0,-1 1 0 0 0,1 0 1 0 0,-15 6-1 0 0,-16 8 669 0 0,28-13-607 0 0,1 1 0 0 0,-17 9 0 0 0,22-10-208 0 0,-22 13 376 0 0,1 0 1 0 0,1 1 0 0 0,-34 30 0 0 0,-30 27 157 0 0,30-28 44 0 0,49-35-440 0 0,-1 0 1 0 0,-17 25-1 0 0,17-20-104 0 0,4-5-94 0 0,0-1 0 0 0,2 1 1 0 0,0 0-1 0 0,0 0 0 0 0,1 1 0 0 0,1-1 0 0 0,0 1 0 0 0,2 0 0 0 0,-1 1 1 0 0,2-1-1 0 0,0 1 0 0 0,0 15 0 0 0,1 7 17 0 0,2 39 45 0 0,1-65-71 0 0,-1-1-1 0 0,1 0 1 0 0,1 0 0 0 0,7 16 0 0 0,-1-3-3 0 0,3 8 32 0 0,23 35 0 0 0,-5-8-18 0 0,-14-31-36 0 0,0 0 0 0 0,2 0 0 0 0,1-1 0 0 0,26 26 0 0 0,5 6 0 0 0,-45-51-1 0 0,0 0 1 0 0,1 0-1 0 0,0-1 0 0 0,0 1 0 0 0,0-1 0 0 0,1 0 0 0 0,0-1 0 0 0,0 0 0 0 0,0 0 0 0 0,1 0 0 0 0,0-1 0 0 0,13 5 0 0 0,9 0-6 0 0,0-1 0 0 0,0-2 0 0 0,1 0 0 0 0,57 1-1 0 0,-33-5-13 0 0,0-3-1 0 0,99-12 0 0 0,-56 0-1 0 0,-92 13 24 0 0,0-1 1 0 0,0 1-1 0 0,0-1 0 0 0,-1 0 0 0 0,1 0 0 0 0,0 0 0 0 0,-1-1 0 0 0,0 0 0 0 0,0 0 0 0 0,0 0 0 0 0,0 0 0 0 0,0-1 0 0 0,-1 0 0 0 0,5-4 0 0 0,5-7 11 0 0,0-1-1 0 0,16-25 0 0 0,-14 18-1 0 0,-1-1 8 0 0,-1 0 0 0 0,-1 0 0 0 0,15-46-1 0 0,7-14 72 0 0,-26 62-53 0 0,-2 1 0 0 0,0-1 0 0 0,-2 0-1 0 0,2-25 1 0 0,-5 26 4 0 0,-1 0 1 0 0,-1-1-1 0 0,-1 1 1 0 0,-1 0-1 0 0,-1 0 0 0 0,-1 0 1 0 0,-9-22-1 0 0,-7-13 66 0 0,-37-70 0 0 0,41 99-163 0 0,-2 1 0 0 0,-1 0 1 0 0,-1 1-1 0 0,-1 0 0 0 0,-42-36 1 0 0,47 48-514 0 0,0 0-1 0 0,-22-14 1 0 0,1 4-449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0:48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5 107 3224 0 0,'0'0'1799'0'0,"-5"23"6142"0"0,7-7-7223 0 0,0-1 0 0 0,1 1 1 0 0,0-1-1 0 0,7 17 0 0 0,4 19 334 0 0,-11-40-816 0 0,0-1-1 0 0,1 0 1 0 0,0 0-1 0 0,1-1 0 0 0,6 11 1 0 0,13 30 231 0 0,-21-45-429 0 0,0 1-1 0 0,0-1 1 0 0,0-1 0 0 0,1 1-1 0 0,0 0 1 0 0,0-1-1 0 0,0 0 1 0 0,5 4-1 0 0,17 19 169 0 0,-20-20-134 0 0,2-1 0 0 0,-1 1 0 0 0,1-1 0 0 0,0-1 0 0 0,0 0 0 0 0,1 0 0 0 0,0 0 0 0 0,14 5 0 0 0,-17-8-54 0 0,0-1 0 0 0,1 1 0 0 0,-1-1-1 0 0,0-1 1 0 0,9 1 0 0 0,-12-1-3 0 0,1 0 0 0 0,-1 0 0 0 0,1 1-1 0 0,0-1 1 0 0,-1 1 0 0 0,5 1 0 0 0,1 3 9 0 0,-6-4-18 0 0,0 0 0 0 0,1 0-1 0 0,-1 0 1 0 0,0-1 0 0 0,1 1 0 0 0,-1-1-1 0 0,1 0 1 0 0,6 0 0 0 0,-4 0 6 0 0,24 0 31 0 0,-17 1-15 0 0,-1 0-1 0 0,0-1 1 0 0,1-1 0 0 0,-1 0-1 0 0,1-1 1 0 0,-1 0-1 0 0,14-5 1 0 0,-14 3 20 0 0,0-2-1 0 0,-1 1 1 0 0,0-2-1 0 0,0 1 1 0 0,-1-2 0 0 0,16-13-1 0 0,92-88 465 0 0,-109 99-479 0 0,1 0 0 0 0,-1-1 0 0 0,-1 0 0 0 0,0 0 0 0 0,0-1 0 0 0,-1 0 0 0 0,-1 0 0 0 0,0-1 0 0 0,-1 0 0 0 0,7-24 0 0 0,-8 25-9 0 0,1 1 1 0 0,8-17-1 0 0,6-16 40 0 0,24-56-112 0 0,-31 79-5146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41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1745 2 3224 0 0,'-3'0'240'0'0,"-112"-1"4311"0"0,-82 1-517 0 0,143 2-3205 0 0,-88 14-1 0 0,112-11-623 0 0,-19 2 267 0 0,1 3 0 0 0,0 1 0 0 0,-71 25 1 0 0,-138 58 965 0 0,224-82-1280 0 0,0 2 1 0 0,-51 30-1 0 0,46-23-32 0 0,14-7-95 0 0,0 0-1 0 0,1 2 0 0 0,2 1 1 0 0,-29 27-1 0 0,-67 85-182 0 0,-8 38 24 0 0,102-127 184 0 0,2 1 0 0 0,-18 51 0 0 0,32-68-94 0 0,0 1-1 0 0,2 0 0 0 0,1-1 1 0 0,1 1-1 0 0,1 32 0 0 0,4-31 68 0 0,2 0 0 0 0,0 0-1 0 0,2 0 1 0 0,1-1-1 0 0,2 0 1 0 0,13 27-1 0 0,-14-37-88 0 0,1-1-1 0 0,1 0 0 0 0,0 0 0 0 0,1-1 1 0 0,20 19-1 0 0,-16-18-20 0 0,-6-5 71 0 0,0-1-1 0 0,1 0 1 0 0,0-1 0 0 0,0 0-1 0 0,1 0 1 0 0,0-1-1 0 0,1 0 1 0 0,-1-1 0 0 0,21 7-1 0 0,19 4-25 0 0,0-1 1 0 0,93 14-1 0 0,-63-18-8 0 0,93 1 0 0 0,-118-13 44 0 0,0-1 0 0 0,56-10 0 0 0,-38 3 0 0 0,1-2 0 0 0,-2-2 0 0 0,0-4 0 0 0,-1-2 0 0 0,80-31 0 0 0,-3-13 19 0 0,-123 50-10 0 0,0-1-1 0 0,-2 0 1 0 0,35-28 0 0 0,64-53 156 0 0,-55 44 770 0 0,93-89-1 0 0,-142 122-1065 0 0,-1-2 0 0 0,-1 0-1 0 0,-1 0 1 0 0,-1-1-1 0 0,-1-1 1 0 0,14-29-1 0 0,-14 16 268 0 0,-3 0 0 0 0,0-1-1 0 0,-3 0 1 0 0,-2 0-1 0 0,-1-1 1 0 0,-2 0-1 0 0,-2 0 1 0 0,-7-64-1 0 0,2 85-91 0 0,0 0-1 0 0,-1 0 0 0 0,-1 0 0 0 0,0 0 1 0 0,-2 1-1 0 0,0 0 0 0 0,-1 0 1 0 0,0 0-1 0 0,-2 1 0 0 0,-20-21 0 0 0,22 25 6 0 0,-2 1 0 0 0,1 0-1 0 0,-2 1 1 0 0,1 0-1 0 0,-1 0 1 0 0,0 1 0 0 0,-16-7-1 0 0,8 6 11 0 0,0 0 1 0 0,0 1-1 0 0,0 1 0 0 0,-26-4 1 0 0,-101-9-42 0 0,127 18-385 0 0,1 1-1 0 0,-1 1 0 0 0,-38 5 1 0 0,8 0-544 0 0,-8 0-388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42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8 647 7888 0 0,'0'0'713'0'0,"-1"0"-585"0"0,0-1-112 0 0,1 1 1 0 0,-1-1-1 0 0,1 0 0 0 0,-1 0 1 0 0,0 1-1 0 0,1-1 0 0 0,0 0 1 0 0,-1 0-1 0 0,1 0 0 0 0,0 1 1 0 0,-1-1-1 0 0,1 0 0 0 0,0 0 1 0 0,0 0-1 0 0,0 0 0 0 0,0 0 1 0 0,0 1-1 0 0,0-1 0 0 0,0 0 1 0 0,0 0-1 0 0,0 0 0 0 0,0 0 1 0 0,1-1-1 0 0,-1 0 401 0 0,0-1 21 0 0,0-2-135 0 0,0-1 0 0 0,0 1 0 0 0,1-1 0 0 0,0 1-1 0 0,0-1 1 0 0,0 1 0 0 0,1 0 0 0 0,4-9 0 0 0,15-25 512 0 0,53-80 781 0 0,-65 108-1436 0 0,0 1-1 0 0,1 0 1 0 0,1 0-1 0 0,0 1 1 0 0,24-14 0 0 0,-5 1-43 0 0,-4 5-84 0 0,0 1 0 0 0,1 0 0 0 0,38-15 1 0 0,96-27 120 0 0,-147 54-147 0 0,392-110 468 0 0,-368 105-450 0 0,8-2-5 0 0,0 2 0 0 0,60-6 0 0 0,140 6 121 0 0,-192 9-90 0 0,-24-1 4 0 0,1 0 1 0 0,-1 3-1 0 0,1 0 1 0 0,45 9-1 0 0,-50-5 4 0 0,-1 1 0 0 0,0 0 0 0 0,46 22 0 0 0,-62-25-39 0 0,0 1 0 0 0,-1 0 0 0 0,0 0-1 0 0,0 1 1 0 0,0 0 0 0 0,-1 0 0 0 0,0 1 0 0 0,0-1 0 0 0,0 1-1 0 0,-1 1 1 0 0,-1-1 0 0 0,0 1 0 0 0,6 11 0 0 0,-8-12 12 0 0,0 1 0 0 0,-1 0 0 0 0,0 0 0 0 0,-1 0-1 0 0,0 0 1 0 0,0 0 0 0 0,-1 1 0 0 0,-1 13 0 0 0,-3 6 33 0 0,-9 32 0 0 0,9-46-62 0 0,-6 26-460 0 0,-19 47 0 0 0,4-35-690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43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1474 55 11400 0 0,'0'0'521'0'0,"-3"0"-10"0"0,-73-7-303 0 0,53 4-176 0 0,-37-6 0 0 0,36 4 8 0 0,-27-2 0 0 0,1 4 570 0 0,0 1 0 0 0,0 3 0 0 0,0 1 0 0 0,0 2 0 0 0,1 2 0 0 0,-93 23 0 0 0,95-17-149 0 0,1 2 0 0 0,0 2 0 0 0,-74 37 0 0 0,52-21-145 0 0,40-20-161 0 0,-30 18-1 0 0,45-22-144 0 0,-126 82 18 0 0,121-77-26 0 0,1 1-1 0 0,1 1 1 0 0,1 0-1 0 0,0 1 1 0 0,-16 22-1 0 0,0 3 43 0 0,22-31-45 0 0,0 0 1 0 0,1 1-1 0 0,1 0 0 0 0,0 1 1 0 0,1-1-1 0 0,0 1 0 0 0,-5 20 1 0 0,2 9-24 0 0,2 0-1 0 0,2 1 1 0 0,2-1 0 0 0,3 1 0 0 0,7 62-1 0 0,-3-65 18 0 0,-3-21-7 0 0,1-1 1 0 0,1 1 0 0 0,0-1-1 0 0,2 0 1 0 0,12 31-1 0 0,10-5-49 0 0,-18-30 15 0 0,13 25-1 0 0,-13-17 7 0 0,-4-9 16 0 0,0 0 0 0 0,1-1 0 0 0,10 15 0 0 0,0-6 16 0 0,66 98 6 0 0,-55-79-24 0 0,3 0 0 0 0,61 62 0 0 0,-25-31-5 0 0,-52-55 24 0 0,0 0 0 0 0,1-1 1 0 0,1 0-1 0 0,1-1 0 0 0,0 0 0 0 0,0-2 0 0 0,21 11 0 0 0,28 9-27 0 0,105 35 0 0 0,-136-57 34 0 0,-1-1 0 0 0,2-1-1 0 0,-1-2 1 0 0,52 2-1 0 0,-68-5 3 0 0,80-1 0 0 0,-14 0 0 0 0,44 1 0 0 0,-108-3 0 0 0,0-1 0 0 0,0 0 0 0 0,0-2 0 0 0,22-5 0 0 0,4-7 0 0 0,0-1 0 0 0,-2-2 0 0 0,-1-2 0 0 0,58-35 0 0 0,-40 22 23 0 0,-40 24-3 0 0,-1-2 1 0 0,0 0-1 0 0,21-17 0 0 0,279-270 124 0 0,-301 278-144 0 0,-1-2 0 0 0,-1 0 0 0 0,-1 0 0 0 0,-1-2 0 0 0,17-36 0 0 0,-9 11 9 0 0,-7 17 45 0 0,-2-1 1 0 0,15-50-1 0 0,-24 58 120 0 0,27-136 297 0 0,-30 139-517 0 0,-1-1 0 0 0,-1 1 0 0 0,-2-1 0 0 0,-7-44 0 0 0,4 54 71 0 0,-1-1 0 0 0,-1 0 0 0 0,-1 1 0 0 0,-12-20 0 0 0,9 16-9 0 0,-2-1 56 0 0,0 0-1 0 0,-2 1 1 0 0,0 1 0 0 0,-32-31-1 0 0,-78-53 133 0 0,88 73-166 0 0,-16-11-235 0 0,-2 2-1 0 0,-2 2 1 0 0,-2 2-1 0 0,-1 2 1 0 0,-86-32-1 0 0,91 47-1079 0 0,2 7-61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45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32 683 10800 0 0,'-1'2'241'0'0,"-6"18"-15"0"0,1 0 1 0 0,0 0-1 0 0,2 0 0 0 0,1 1 1 0 0,0-1-1 0 0,2 1 0 0 0,2 34 0 0 0,4-12 512 0 0,2 0-1 0 0,22 70 1 0 0,-18-84-410 0 0,15 29 1 0 0,-11-24-106 0 0,-2-9 21 0 0,0-1 1 0 0,30 40 0 0 0,45 41 346 0 0,-70-87-556 0 0,1 0-1 0 0,1-2 1 0 0,1 1 0 0 0,0-2 0 0 0,1-1 0 0 0,1 0 0 0 0,33 14-1 0 0,-37-21-11 0 0,0 0-1 0 0,0-1 0 0 0,39 6 0 0 0,16 6 13 0 0,-54-13-12 0 0,0 0-1 0 0,0-1 0 0 0,1-1 0 0 0,-1 0 0 0 0,1-2 0 0 0,0 0 1 0 0,31-2-1 0 0,153-21 336 0 0,-74 0-353 0 0,-100 16 10 0 0,-15 3 25 0 0,0-2-1 0 0,0 0 1 0 0,-1 0 0 0 0,27-14-1 0 0,52-35 135 0 0,-75 41-130 0 0,-1-1 0 0 0,0-1-1 0 0,-1 0 1 0 0,-1-1 0 0 0,0-1-1 0 0,-2 0 1 0 0,18-27 0 0 0,69-138 231 0 0,-96 171-258 0 0,15-37 129 0 0,-2-1 1 0 0,17-83 0 0 0,-32 111-84 0 0,-1 1 0 0 0,-1-1 0 0 0,-1 0-1 0 0,-6-32 1 0 0,3 22 0 0 0,-2-12 38 0 0,-3 1-1 0 0,-2 0 1 0 0,-1 0 0 0 0,-3 1-1 0 0,-2 1 1 0 0,-2 0 0 0 0,-32-51-1 0 0,31 62-156 0 0,-1 2 0 0 0,-1 0 0 0 0,-2 1 0 0 0,-1 1 0 0 0,-1 1 0 0 0,-2 1 0 0 0,0 1 0 0 0,-2 1 0 0 0,-1 1 0 0 0,0 1 0 0 0,-2 2 0 0 0,0 1 0 0 0,-1 1 0 0 0,-62-20 0 0 0,40 23-1158 0 0,-10 1-60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1:4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370 1296 9672 0 0,'-17'1'228'0'0,"10"-1"-111"0"0,0 0 0 0 0,-1 0 0 0 0,1 0 0 0 0,0-1 0 0 0,-1 0 1 0 0,-12-3-1 0 0,-11-5 125 0 0,20 6 5 0 0,0 0-1 0 0,0-1 0 0 0,0 0 1 0 0,1 0-1 0 0,-18-11 1 0 0,16 7 146 0 0,1 0 0 0 0,0-1 0 0 0,1-1 0 0 0,0 1 0 0 0,-15-22 0 0 0,-34-58 1071 0 0,57 85-1451 0 0,-4-8 106 0 0,1 0 1 0 0,0-1 0 0 0,1 0 0 0 0,1 0-1 0 0,0 0 1 0 0,1 0 0 0 0,0-16 0 0 0,-2-10 261 0 0,3 29-279 0 0,1 0 0 0 0,0 1-1 0 0,1-1 1 0 0,3-16-1 0 0,2-11 78 0 0,-3 5-108 0 0,2 0 0 0 0,1 0 0 0 0,14-40 0 0 0,-13 52-43 0 0,2 0 0 0 0,0 1 0 0 0,2 0 1 0 0,0 0-1 0 0,1 0 0 0 0,16-17 0 0 0,17-18-43 0 0,-24 27-1 0 0,1 1 0 0 0,1 1 0 0 0,37-30-1 0 0,-20 27 18 0 0,62-34 0 0 0,-35 24-13 0 0,-16 10-13 0 0,97-37 0 0 0,-96 44 21 0 0,-17 6 12 0 0,0 3 0 0 0,1 0 0 0 0,59-11 0 0 0,-70 19 0 0 0,0 1 0 0 0,0 1 0 0 0,0 0 0 0 0,0 2 0 0 0,1 1 0 0 0,36 4 0 0 0,-32 0 1 0 0,0 0 0 0 0,-1 1 0 0 0,1 2 0 0 0,-1 1 0 0 0,-1 1 0 0 0,0 1 0 0 0,-1 1 0 0 0,31 17-1 0 0,-36-15-16 0 0,-3-4-35 0 0,0 2 0 0 0,-1 0 0 0 0,-1 1-1 0 0,29 27 1 0 0,-31-23-1257 0 0,-1 0 0 0 0,0 1 0 0 0,10 20-1 0 0,4 14-4449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7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34 12440 0 0,'0'0'565'0'0,"-6"-4"192"0"0,-40-16 59 0 0,43 18-638 0 0,0 1 0 0 0,0 0 0 0 0,0 0-1 0 0,0 0 1 0 0,0 0 0 0 0,0 0 0 0 0,0 1-1 0 0,0-1 1 0 0,0 1 0 0 0,0 0 0 0 0,-1 0 0 0 0,1 0-1 0 0,0 0 1 0 0,0 0 0 0 0,-5 1 0 0 0,-10 0 646 0 0,16 0-794 0 0,0-1-1 0 0,-1 1 1 0 0,1 0-1 0 0,1 0 1 0 0,-1 0-1 0 0,0 0 1 0 0,0 0-1 0 0,0 1 1 0 0,1-1-1 0 0,-1 0 1 0 0,0 1-1 0 0,1-1 1 0 0,0 1-1 0 0,-1-1 1 0 0,-1 4-1 0 0,0 1 3 0 0,-1 0 0 0 0,1 0 0 0 0,1 1 0 0 0,0-1 0 0 0,0 1 0 0 0,0 0 0 0 0,1 0 0 0 0,0-1 0 0 0,0 1 0 0 0,1 0 0 0 0,1 12 0 0 0,-1-15-26 0 0,1 3-2 0 0,0-1 0 0 0,1 1-1 0 0,0 0 1 0 0,0-1 0 0 0,1 0 0 0 0,0 0 0 0 0,0 1 0 0 0,0-1 0 0 0,1-1 0 0 0,0 1 0 0 0,1-1 0 0 0,-1 1 0 0 0,7 4-1 0 0,-8-7-9 0 0,0 0-1 0 0,1-1 0 0 0,-1 1 0 0 0,1-1 0 0 0,-1 0 1 0 0,1 0-1 0 0,0 0 0 0 0,0-1 0 0 0,0 1 0 0 0,1-1 1 0 0,-1 1-1 0 0,7 0 0 0 0,-2-1-35 0 0,-1 0 1 0 0,1 0 0 0 0,0-1-1 0 0,0 0 1 0 0,11-2-1 0 0,-17 1-47 0 0,0 1 0 0 0,0-1 0 0 0,-1 0 1 0 0,1 1-1 0 0,-1-1 0 0 0,1-1 0 0 0,4-1 0 0 0,-2 0-801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8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22 314 13992 0 0,'-18'3'638'0'0,"15"-2"-8"0"0,3 1-404 0 0,-1 14 5 0 0,1-14 29 0 0,1-2-24 0 0,5-3-136 0 0,3-1 41 0 0,0 1 1 0 0,0-1-1 0 0,0 0 1 0 0,-1-1-1 0 0,1 0 1 0 0,11-9-1 0 0,-4 0 54 0 0,29-18-1 0 0,-25 18-106 0 0,20-16-1 0 0,-13 6-230 0 0,-14 14 143 0 0,0 0-1 0 0,-1-1 1 0 0,0-1 0 0 0,-2 1 0 0 0,1-2 0 0 0,-2 1-1 0 0,15-26 1 0 0,-22 34 28 0 0,0 0 0 0 0,0-1 0 0 0,-1 1 0 0 0,0-1 1 0 0,1-6-1 0 0,-2 9-14 0 0,0 1 0 0 0,0 0 0 0 0,0-1 1 0 0,0 1-1 0 0,0 0 0 0 0,0-1 0 0 0,0 1 1 0 0,-1 0-1 0 0,1-1 0 0 0,-1 1 0 0 0,1 0 0 0 0,-1-1 1 0 0,0 1-1 0 0,1 0 0 0 0,-1 0 0 0 0,0 0 1 0 0,0 0-1 0 0,0 0 0 0 0,0 0 0 0 0,0 0 1 0 0,0 0-1 0 0,-2-2 0 0 0,1 3-9 0 0,0-1-1 0 0,0 1 0 0 0,1 0 1 0 0,-1-1-1 0 0,0 1 1 0 0,0 0-1 0 0,0 0 0 0 0,0 0 1 0 0,0 0-1 0 0,0 1 1 0 0,-1-1-1 0 0,-6 1 11 0 0,2-1-4 0 0,-1 1 0 0 0,1-1 0 0 0,0 1 0 0 0,-1 1 0 0 0,1-1 0 0 0,0 1 0 0 0,0 1 0 0 0,1-1 0 0 0,-1 1 0 0 0,-8 4 0 0 0,-4 4 74 0 0,-35 25 0 0 0,9-4-39 0 0,39-28-42 0 0,1 1-1 0 0,-1-1 0 0 0,-7 10 1 0 0,-11 9-72 0 0,20-21-28 0 0,1 1 1 0 0,0-1-1 0 0,0 1 1 0 0,0 0 0 0 0,0 0-1 0 0,-4 6 1 0 0,-3-1-311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8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49 5064 0 0,'-6'-5'173'0'0,"1"-1"0"0"0,-1 1 0 0 0,-1 0 0 0 0,1 1 0 0 0,-1-1 0 0 0,0 1 0 0 0,0 0 0 0 0,0 0 0 0 0,-9-2 0 0 0,14 6 29 0 0,1 0 0 0 0,-1 0 0 0 0,0 0 0 0 0,1 0 0 0 0,-1 0 0 0 0,1 0 0 0 0,-1 0 0 0 0,0 1-1 0 0,1-1 1 0 0,-1 1 0 0 0,1-1 0 0 0,-1 1 0 0 0,1-1 0 0 0,-2 2 0 0 0,-8 2 812 0 0,9-3-890 0 0,0 0 0 0 0,0 0-1 0 0,0 0 1 0 0,0 0 0 0 0,0 0 0 0 0,0 0 0 0 0,0 0-1 0 0,0 1 1 0 0,1-1 0 0 0,-1 1 0 0 0,1-1 0 0 0,-1 1-1 0 0,1 0 1 0 0,-2 2 0 0 0,-1 1 143 0 0,1 1-1 0 0,0-1 1 0 0,-3 11 0 0 0,0 2 18 0 0,1 1 0 0 0,1-1 0 0 0,1 1 1 0 0,0 0-1 0 0,2 0 0 0 0,1 1 0 0 0,0-1 0 0 0,7 36 1 0 0,-6-50-255 0 0,2 12 98 0 0,2 0-1 0 0,7 20 1 0 0,-10-31-43 0 0,1 0 0 0 0,0-1 0 0 0,1 0 1 0 0,-1 1-1 0 0,1-1 0 0 0,0 0 1 0 0,1-1-1 0 0,-1 1 0 0 0,10 7 0 0 0,-11-11-67 0 0,-1 0-1 0 0,0 0 1 0 0,1 0-1 0 0,-1 0 0 0 0,1 0 1 0 0,-1 0-1 0 0,1-1 0 0 0,-1 1 1 0 0,1-1-1 0 0,0 0 1 0 0,-1 0-1 0 0,1 1 0 0 0,-1-1 1 0 0,1-1-1 0 0,0 1 0 0 0,-1 0 1 0 0,1-1-1 0 0,-1 1 1 0 0,4-2-1 0 0,4 1-2 0 0,-6-1-12 0 0,0 0 0 0 0,0 0-1 0 0,0 0 1 0 0,0 0-1 0 0,0 0 1 0 0,-1-1 0 0 0,1 0-1 0 0,5-5 1 0 0,4-2 27 0 0,9-4 87 0 0,-12 5-97 0 0,-10 8-20 0 0,1 0 0 0 0,0 0 0 0 0,0 0 0 0 0,0 0 0 0 0,0 0 0 0 0,0 1 0 0 0,0-1 0 0 0,1 0 0 0 0,-1 0 0 0 0,0 1 0 0 0,0-1 0 0 0,1 1 0 0 0,-1-1 1 0 0,0 1-1 0 0,1-1 0 0 0,-1 1 0 0 0,0 0 0 0 0,1-1 0 0 0,1 1 0 0 0,1 0-34 0 0,-2-1-38 0 0,12 0-109 0 0,2-3-16 0 0,26-5-5242 0 0,-25 6 141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9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0 16903 0 0,'0'0'382'0'0,"-1"3"54"0"0,0 1-351 0 0,-1-1 0 0 0,0 1 1 0 0,0-1-1 0 0,0 1 1 0 0,-1-1-1 0 0,1 0 0 0 0,-1 0 1 0 0,0 0-1 0 0,0 0 0 0 0,0 0 1 0 0,-6 3-1 0 0,4-2-77 0 0,0 0 0 0 0,0 1 1 0 0,1-1-1 0 0,0 1 0 0 0,-5 5 0 0 0,-23 53 970 0 0,23-43-789 0 0,8-19-183 0 0,-1 6 41 0 0,2-7-46 0 0,1 0 0 0 0,-1 1 0 0 0,0-1 0 0 0,0 0 0 0 0,0 0 0 0 0,1 0 0 0 0,-1 0-1 0 0,0 0 1 0 0,1 1 0 0 0,-1-1 0 0 0,0 0 0 0 0,0 0 0 0 0,1 0 0 0 0,-1 0 0 0 0,0 0 0 0 0,1 0 0 0 0,-1 0-1 0 0,0 0 1 0 0,0 0 0 0 0,1 0 0 0 0,-1 0 0 0 0,0 0 0 0 0,1 0 0 0 0,-1 0 0 0 0,0 0 0 0 0,0 0-1 0 0,1-1 1 0 0,2 0-17 0 0,1 0 0 0 0,-1 0-1 0 0,0 0 1 0 0,0-1-1 0 0,0 1 1 0 0,0-1-1 0 0,0 1 1 0 0,-1-1 0 0 0,1 0-1 0 0,0 0 1 0 0,-1 0-1 0 0,0-1 1 0 0,4-3-1 0 0,25-34-353 0 0,-17 22-1146 0 0,-2 1-4943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9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239 0 9672 0 0,'-16'2'388'0'0,"1"-1"1"0"0,-17 0 0 0 0,23-1-197 0 0,-1 0 0 0 0,0 0 0 0 0,1 1 0 0 0,-1 0 0 0 0,1 0 0 0 0,-1 1 0 0 0,1 0 0 0 0,-10 4 0 0 0,1 0 435 0 0,16-6-571 0 0,0 0-1 0 0,0 1 1 0 0,1-1-1 0 0,-1 1 1 0 0,0-1-1 0 0,1 1 1 0 0,-1 0-1 0 0,0 0 1 0 0,1 0-1 0 0,-1 0 1 0 0,1 0-1 0 0,0 0 1 0 0,-1 0-1 0 0,1 0 1 0 0,0 0-1 0 0,0 0 1 0 0,0 1-1 0 0,-2 1 1 0 0,-15 20 984 0 0,17-22-528 0 0,0 0-442 0 0,0-1 1 0 0,0 1 0 0 0,0 0 0 0 0,0-1 0 0 0,1 1 0 0 0,-1 0 0 0 0,0 0 0 0 0,1 0 0 0 0,-1-1 0 0 0,1 1 0 0 0,-1 0 0 0 0,0 2 0 0 0,0 2 31 0 0,0 0 0 0 0,0 0 0 0 0,1 1 0 0 0,0-1-1 0 0,0 1 1 0 0,0-1 0 0 0,1 0 0 0 0,0 1 0 0 0,0-1 0 0 0,3 7-1 0 0,1 13 16 0 0,18 86-74 0 0,-17-93-22 0 0,0-1 0 0 0,0 0-1 0 0,2 0 1 0 0,12 20 0 0 0,-10-28 3 0 0,-10-8-21 0 0,1-1-1 0 0,-1 0 1 0 0,1 1-1 0 0,-1-1 1 0 0,1 0-1 0 0,0 0 1 0 0,-1 1-1 0 0,1-1 1 0 0,-1 0-1 0 0,1 0 1 0 0,0 0-1 0 0,-1 0 1 0 0,1 0-1 0 0,-1 0 1 0 0,1 0-1 0 0,1 0 1 0 0,-1 0-3 0 0,0 0 1 0 0,0-1-1 0 0,0 1 1 0 0,0-1 0 0 0,0 1-1 0 0,0-1 1 0 0,0 0-1 0 0,0 1 1 0 0,-1-1-1 0 0,1 0 1 0 0,0 1-1 0 0,0-1 1 0 0,-1 0 0 0 0,1 0-1 0 0,0 0 1 0 0,-1 1-1 0 0,1-1 1 0 0,-1 0-1 0 0,1 0 1 0 0,0-1-1 0 0,6-23-1 0 0,-6 22 1 0 0,7-30 80 0 0,4-60 0 0 0,-10-44 140 0 0,-2 85-200 0 0,1 40-20 0 0,-1 12 0 0 0,0 0 0 0 0,0 0-1 0 0,0-1 1 0 0,0 1-1 0 0,0 0 1 0 0,0 0-1 0 0,0 0 1 0 0,0 0-1 0 0,0 0 1 0 0,0 0-1 0 0,0-1 1 0 0,0 1-1 0 0,0 0 1 0 0,0 0 0 0 0,0 0-1 0 0,1 0 1 0 0,-1 0-1 0 0,0 0 1 0 0,0 0-1 0 0,0 0 1 0 0,0-1-1 0 0,0 1 1 0 0,0 0-1 0 0,1 0 1 0 0,-1 0-1 0 0,0 0 1 0 0,0 0 0 0 0,0 0-1 0 0,0 0 1 0 0,1 0-1 0 0,-1 0 1 0 0,0 0-1 0 0,0 0 1 0 0,0 0-1 0 0,0 0 1 0 0,0 0-1 0 0,1 0 1 0 0,-1 0-1 0 0,0 0 1 0 0,0 0 0 0 0,0 0-1 0 0,0 0 1 0 0,1 0-1 0 0,-1 0 1 0 0,0 0-1 0 0,0 0 1 0 0,0 0-1 0 0,0 1 1 0 0,0-1-1 0 0,0 0 1 0 0,1 0-1 0 0,-1 0 1 0 0,0 0 0 0 0,0 0-1 0 0,5 4-225 0 0,-1 1 0 0 0,0-1 0 0 0,1 0 0 0 0,-2 1 0 0 0,6 8 0 0 0,7 8-3720 0 0,4-5-1750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3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1 538 3680 0 0,'0'0'284'0'0,"0"-6"524"0"0,0-14 618 0 0,0 10-672 0 0,0 0 0 0 0,0 1 0 0 0,1-1 0 0 0,3-16 0 0 0,3 7 406 0 0,-5 16-931 0 0,-1 1-1 0 0,0-1 1 0 0,0 0-1 0 0,0 1 1 0 0,0-1 0 0 0,0 0-1 0 0,-1 0 1 0 0,1 1 0 0 0,-1-6-1 0 0,16-8 602 0 0,20-43 158 0 0,-29 45-866 0 0,2-5 28 0 0,-8 15-109 0 0,2-1 0 0 0,-1 1 1 0 0,0 0-1 0 0,1 0 0 0 0,0 0 1 0 0,0 0-1 0 0,0 1 0 0 0,1-1 1 0 0,3-2-1 0 0,-4 3 50 0 0,-2 2 5 0 0,15-8 168 0 0,-14 6-225 0 0,11-3 120 0 0,2 1-142 0 0,-8 2 3 0 0,0 0-1 0 0,0-1 0 0 0,0 1 0 0 0,0-2 1 0 0,-1 1-1 0 0,8-7 0 0 0,-9 7 12 0 0,1-1 1 0 0,0 1-1 0 0,12-6 0 0 0,-15 9-2 0 0,-1-1-1 0 0,1 1 0 0 0,-1-1 0 0 0,0 1 0 0 0,0-1 1 0 0,0 0-1 0 0,0 0 0 0 0,3-3 0 0 0,-3 3-14 0 0,-1 0 0 0 0,0 1-1 0 0,1-1 1 0 0,-1 1 0 0 0,1 0-1 0 0,-1 0 1 0 0,1-1 0 0 0,0 1-1 0 0,-1 0 1 0 0,1 0 0 0 0,0 0-1 0 0,0 1 1 0 0,3-2 0 0 0,20-4 198 0 0,-17 3-150 0 0,1 1 1 0 0,-1 0-1 0 0,1 1 0 0 0,-1 0 0 0 0,13 0 0 0 0,-16 1-45 0 0,-3 0 7 0 0,16-6-12 0 0,38-3 106 0 0,-40 8-104 0 0,14 2 57 0 0,-19-1-67 0 0,0 1 0 0 0,0-2 0 0 0,0 1 1 0 0,0-2-1 0 0,0 1 0 0 0,0-2 0 0 0,0 1 0 0 0,-1-2 0 0 0,1 1 0 0 0,-1-1 0 0 0,0-1 0 0 0,15-8 0 0 0,-18 8 9 0 0,1 1 0 0 0,-1 0 0 0 0,1 0 0 0 0,0 1 0 0 0,15-4 0 0 0,19-9-903 0 0,-25 6-3327 0 0,3 5-1441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49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1 233 15200 0 0,'0'0'1611'0'0,"9"-5"-1208"0"0,29-26 230 0 0,-32 25-555 0 0,1 0-41 0 0,-1 0-1 0 0,1 0 0 0 0,1 1 0 0 0,-1 0 1 0 0,1 0-1 0 0,0 0 0 0 0,14-5 0 0 0,-8 5-39 0 0,-1-1 0 0 0,0 0 0 0 0,14-9 0 0 0,-23 13 102 0 0,0-1 0 0 0,0 1 0 0 0,-1-1 0 0 0,1 0 0 0 0,4-5 0 0 0,-8 7-106 0 0,1 0 0 0 0,0 0 0 0 0,-1 1 0 0 0,1-1 0 0 0,-1 0 0 0 0,1 0 0 0 0,-1 0 0 0 0,0 0 0 0 0,1 0-1 0 0,-1 0 1 0 0,0 1 0 0 0,0-1 0 0 0,0 0 0 0 0,0 0 0 0 0,0 0 0 0 0,0 0 0 0 0,0 0 0 0 0,0 0 0 0 0,0 0 0 0 0,0 0 0 0 0,0 0 0 0 0,-1 0 0 0 0,1 0 0 0 0,0 0-1 0 0,-1 1 1 0 0,1-1 0 0 0,-1 0 0 0 0,1 0 0 0 0,-1 0 0 0 0,-1-1 0 0 0,-6-5-262 0 0,-1 1-1 0 0,-1-1 1 0 0,1 1-1 0 0,-1 1 1 0 0,-1 0-1 0 0,1 0 1 0 0,-15-5-1 0 0,6 1-656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3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45 354 4608 0 0,'0'0'5864'0'0,"3"0"-5667"0"0,13 0 189 0 0,-9-1-171 0 0,1 1 1 0 0,-1 0 0 0 0,1 0 0 0 0,-1 1-1 0 0,13 2 1 0 0,-16-2-174 0 0,-1 0-1 0 0,1-1 1 0 0,0 1-1 0 0,0-1 1 0 0,-1 0 0 0 0,8 0-1 0 0,0 0 15 0 0,13 1 23 0 0,49-6 0 0 0,-40 3-57 0 0,-24 1-2 0 0,0-1 0 0 0,-1 1 0 0 0,1-1 0 0 0,13-5 0 0 0,12-3 14 0 0,-24 8-11 0 0,-1-1-1 0 0,-1 0 0 0 0,13-6 0 0 0,9-3 60 0 0,-28 12-75 0 0,0-1 0 0 0,0-1-1 0 0,0 1 1 0 0,0 0 0 0 0,-1 0 0 0 0,1 0 0 0 0,0-1-1 0 0,-1 1 1 0 0,1-1 0 0 0,-1 1 0 0 0,0-1 0 0 0,1 0-1 0 0,-1 1 1 0 0,1-3 0 0 0,10-11 40 0 0,-12 14-41 0 0,1 1-1 0 0,0-1 1 0 0,-1 1-1 0 0,1-1 0 0 0,-1 0 1 0 0,1 1-1 0 0,0-1 1 0 0,-1 0-1 0 0,0 1 0 0 0,1-1 1 0 0,-1 0-1 0 0,1 0 1 0 0,-1 1-1 0 0,0-1 1 0 0,0 0-1 0 0,0 0 0 0 0,1 0 1 0 0,-1 0-1 0 0,0 1 1 0 0,0-1-1 0 0,0 0 0 0 0,0 0 1 0 0,-1-1-1 0 0,1-5 12 0 0,0 5-2 0 0,1 0 0 0 0,-1-1 0 0 0,0 1 0 0 0,0 0 0 0 0,0-1 0 0 0,0 1 0 0 0,-1 0 0 0 0,1 0 0 0 0,-1-3 0 0 0,-3-18 219 0 0,4 19-217 0 0,0 1-5 0 0,1 0 0 0 0,-1 1-1 0 0,-1-1 1 0 0,1 1 0 0 0,0-1 0 0 0,-1 1 0 0 0,1-1 0 0 0,-1 1 0 0 0,0-1-1 0 0,0 1 1 0 0,0-1 0 0 0,-1 1 0 0 0,1 0 0 0 0,-3-4 0 0 0,3 5-5 0 0,0 0 1 0 0,1-1 0 0 0,-1 1 0 0 0,0 0 0 0 0,1 0-1 0 0,-1-1 1 0 0,1 1 0 0 0,-1 0 0 0 0,1-1-1 0 0,0 1 1 0 0,0 0 0 0 0,0-3 0 0 0,-1 2 9 0 0,1 0 0 0 0,0 0 0 0 0,0 0 1 0 0,-1 0-1 0 0,1 1 0 0 0,-1-1 0 0 0,0 0 0 0 0,-1-3 1 0 0,-2-3 61 0 0,-1 0 0 0 0,0 1 0 0 0,-1-1 1 0 0,0 1-1 0 0,-13-12 0 0 0,15 16-42 0 0,-1-1-1 0 0,1 1 0 0 0,-1 0 0 0 0,0 0 1 0 0,-1 0-1 0 0,1 1 0 0 0,-1-1 0 0 0,1 1 0 0 0,-1 0 1 0 0,0 1-1 0 0,-7-2 0 0 0,-16-4 104 0 0,-18-3 16 0 0,43 10-132 0 0,0-1 0 0 0,0 1 1 0 0,0 0-1 0 0,0 0 0 0 0,0 0 0 0 0,0 1 0 0 0,0-1 0 0 0,0 1 0 0 0,0 0 0 0 0,-4 2 1 0 0,-4 0 68 0 0,9-2-68 0 0,0 0 0 0 0,0-1 0 0 0,1 1 0 0 0,-1 0 0 0 0,0 1 0 0 0,0-1 0 0 0,1 0 0 0 0,-1 1 0 0 0,1-1 0 0 0,0 1 0 0 0,-4 2 0 0 0,-18 21 205 0 0,18-19-190 0 0,0 0-1 0 0,0-1 0 0 0,-6 11 1 0 0,-7 7 36 0 0,14-18-55 0 0,1 0-1 0 0,0 0 0 0 0,-6 10 0 0 0,-11 18 56 0 0,15-24-56 0 0,-1 1-1 0 0,1 1 0 0 0,1-1 1 0 0,0 1-1 0 0,-3 11 0 0 0,7-19-14 0 0,0 0-1 0 0,0-1 1 0 0,0 1-1 0 0,-1 0 1 0 0,0-1 0 0 0,-2 4-1 0 0,2-4-2 0 0,1 0 0 0 0,-1 0 1 0 0,1 1-1 0 0,0-1 0 0 0,0 0 0 0 0,0 0 0 0 0,0 1 0 0 0,0-1 0 0 0,0 5 0 0 0,-6 38 27 0 0,4-30-13 0 0,1-1 1 0 0,0 0 0 0 0,1 1-1 0 0,1 0 1 0 0,3 20-1 0 0,0-16 0 0 0,-3-12-3 0 0,1 0 1 0 0,1 1-1 0 0,0-1 1 0 0,3 7-1 0 0,5 10 30 0 0,0 0-11 0 0,21 35 1 0 0,-27-53-26 0 0,1 1 0 0 0,0-1 1 0 0,0 1-1 0 0,0-1 1 0 0,1 0-1 0 0,0-1 0 0 0,1 1 1 0 0,-1-1-1 0 0,12 7 0 0 0,-14-11-8 0 0,-1 1 0 0 0,1-1 0 0 0,-1 0 0 0 0,1 0-1 0 0,-1 0 1 0 0,1 0 0 0 0,0 0 0 0 0,-1-1 0 0 0,1 1-1 0 0,0-1 1 0 0,4 0 0 0 0,-3 0-28 0 0,1 0 0 0 0,0 1 0 0 0,0 0 0 0 0,8 1-1 0 0,-9-1 25 0 0,1 0-1 0 0,-1 0 1 0 0,1-1-1 0 0,0 1 1 0 0,-1-1-1 0 0,1-1 1 0 0,0 1-1 0 0,-1-1 1 0 0,1 0-1 0 0,-1 0 1 0 0,1 0-1 0 0,-1-1 1 0 0,0 1-1 0 0,9-5 1 0 0,8-4-1618 0 0,-1 0-1 0 0,20-15 1 0 0,-38 23 1110 0 0,27-15-4533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3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0 2760 0 0,'0'0'125'0'0,"-1"2"-3"0"0,-3 4 31 0 0,2-2 661 0 0,-1 0-1 0 0,1 0 1 0 0,0 0 0 0 0,1 0-1 0 0,-1 0 1 0 0,1 0 0 0 0,0 0 0 0 0,0 1-1 0 0,0 6 1 0 0,6 113 2645 0 0,-3-93-3111 0 0,0 0 0 0 0,10 36 0 0 0,-10-51-395 0 0,-1 0 0 0 0,0 0 0 0 0,-3 22 0 0 0,0-22-77 0 0,2 0 0 0 0,0 1 0 0 0,3 17 0 0 0,-2-25-540 0 0,-1-8-28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4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8496 0 0,'0'0'920'0'0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4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357 231 6072 0 0,'0'0'548'0'0,"0"-7"-440"0"0,0 0 187 0 0,-2 0 0 0 0,1 0 0 0 0,-1 0 1 0 0,-5-12-1 0 0,-3-10 1023 0 0,-3-8-15 0 0,12 34-1202 0 0,-1-1 1 0 0,0 1-1 0 0,1 0 1 0 0,-1 0-1 0 0,0 1 1 0 0,-1-1-1 0 0,1 0 1 0 0,-1 0-1 0 0,-3-2 1 0 0,-25-24 1005 0 0,18 16-654 0 0,4 4-98 0 0,8 7-326 0 0,0 1 0 0 0,-1-1 0 0 0,1 1 0 0 0,0 0 0 0 0,-1-1 0 0 0,1 1 0 0 0,-1 0 0 0 0,0 0 0 0 0,1 0 0 0 0,-1 0-1 0 0,0 0 1 0 0,0 1 0 0 0,0-1 0 0 0,1 0 0 0 0,-1 1 0 0 0,0-1 0 0 0,0 1 0 0 0,0-1 0 0 0,-3 1 0 0 0,-14-4 182 0 0,17 3-184 0 0,0 0 0 0 0,0 0 0 0 0,0 1 0 0 0,0-1 0 0 0,0 1 0 0 0,0 0 0 0 0,-1 0 0 0 0,1 0 0 0 0,0-1 0 0 0,0 2 0 0 0,0-1 0 0 0,-5 1 0 0 0,-9 2 205 0 0,14-3-207 0 0,1 1 1 0 0,-1-1-1 0 0,0 0 1 0 0,1 1-1 0 0,-1-1 1 0 0,0 1-1 0 0,1-1 1 0 0,-1 1-1 0 0,1 0 1 0 0,-1-1-1 0 0,1 1 1 0 0,0 0-1 0 0,-1 0 1 0 0,1 0-1 0 0,0 0 1 0 0,0 0-1 0 0,0 0 1 0 0,-1 0-1 0 0,1 0 1 0 0,0 2 0 0 0,-7 8 23 0 0,0 1 1 0 0,1 0 0 0 0,1 0-1 0 0,0 0 1 0 0,1 0 0 0 0,-4 18-1 0 0,2 0-79 0 0,-3 49 1 0 0,8-59 50 0 0,1 0 1 0 0,1 0 0 0 0,1 0-1 0 0,1-1 1 0 0,0 1 0 0 0,8 23 0 0 0,-8-37-3 0 0,-1-1-20 0 0,0 0-1 0 0,1 0 0 0 0,0 0 0 0 0,0 0 1 0 0,0-1-1 0 0,0 1 0 0 0,1 0 0 0 0,0-1 1 0 0,0 0-1 0 0,0 1 0 0 0,1-1 1 0 0,8 7-1 0 0,2-2-42 0 0,-10-8 28 0 0,0-1 3 0 0,10-1 1 0 0,-10 0 17 0 0,-1 0 1 0 0,0-1 0 0 0,1 1 0 0 0,-1-1-1 0 0,0 0 1 0 0,0 0 0 0 0,0 0 0 0 0,0 0-1 0 0,0 0 1 0 0,0 0 0 0 0,-1-1 0 0 0,1 1-1 0 0,1-4 1 0 0,3-2 7 0 0,-1 0 1 0 0,0-1-1 0 0,4-10 0 0 0,18-50-187 0 0,-9 20 87 0 0,-17 44 36 0 0,-1 0 0 0 0,0 0 0 0 0,0 0 0 0 0,0 0 0 0 0,0-9 0 0 0,3-16-210 0 0,-4 23 236 0 0,0 7 25 0 0,0 0 0 0 0,0 0 0 0 0,0 0 0 0 0,-1 0 0 0 0,1 0 0 0 0,0 0 0 0 0,0-1 0 0 0,0 1 0 0 0,0 0 0 0 0,0 0 0 0 0,-1 0 0 0 0,1 0 0 0 0,0 0 0 0 0,0 0 0 0 0,0 0 0 0 0,0 0 0 0 0,-1 0 0 0 0,1 0 0 0 0,0 0 0 0 0,0 0 0 0 0,0 0 0 0 0,0 1 0 0 0,-1-1 0 0 0,1 0 0 0 0,0 0 0 0 0,0 0 0 0 0,0 0 0 0 0,0 0 0 0 0,0 0 0 0 0,-1 0 0 0 0,1 0 0 0 0,0 0 0 0 0,0 0 0 0 0,0 0 0 0 0,0 1 0 0 0,0-1 0 0 0,0 0 0 0 0,0 0 0 0 0,0 0 0 0 0,0 0 0 0 0,-1 0 0 0 0,1 0 0 0 0,0 1 0 0 0,0-1 0 0 0,0 0 0 0 0,0 0 0 0 0,0 0 0 0 0,0 0 0 0 0,0 0 0 0 0,0 1 0 0 0,0-1 0 0 0,-4 8 0 0 0,4-8 0 0 0,-1 3-3 0 0,0 0 0 0 0,1 0 1 0 0,0 0-1 0 0,0 0 1 0 0,0 1-1 0 0,0-1 1 0 0,0 0-1 0 0,1 0 1 0 0,-1 0-1 0 0,1 0 0 0 0,0 0 1 0 0,2 5-1 0 0,3 12-123 0 0,12 37-74 0 0,-11-39 248 0 0,6 30 1 0 0,3 35-49 0 0,-2 10-56 0 0,-7-54 74 0 0,3 62 0 0 0,-10-80-43 0 0,0 0 209 0 0,-3 25 0 0 0,2-37-98 0 0,-1-1 0 0 0,-1 1 0 0 0,1-1 0 0 0,-1 1 0 0 0,-9 15 0 0 0,8-18-31 0 0,0 1 1 0 0,0 0 0 0 0,-1-1 0 0 0,-7 8 0 0 0,8-10-12 0 0,0-1-1 0 0,0 0 1 0 0,0 0 0 0 0,0-1-1 0 0,-1 1 1 0 0,1-1-1 0 0,-1 0 1 0 0,-6 3-1 0 0,2-2 25 0 0,0 0-1 0 0,0-1 0 0 0,-1 1 1 0 0,1-1-1 0 0,0-1 0 0 0,-1 0 1 0 0,1 0-1 0 0,-1-1 0 0 0,-18 0 0 0 0,22-1-54 0 0,0 0 0 0 0,0 0-1 0 0,0-1 1 0 0,0 1 0 0 0,1-1-1 0 0,-1 0 1 0 0,0-1-1 0 0,1 1 1 0 0,0-1 0 0 0,0 0-1 0 0,0 0 1 0 0,0 0-1 0 0,0-1 1 0 0,1 1 0 0 0,0-1-1 0 0,0 0 1 0 0,-4-5-1 0 0,1 0-340 0 0,1-1-1 0 0,0 0 0 0 0,-8-18 1 0 0,13 26 253 0 0,-8-15-571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5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7888 0 0,'0'0'713'0'0,"1"8"-526"0"0,0-5-59 0 0,1 1 0 0 0,0-1 0 0 0,-1 0 0 0 0,1 0 1 0 0,1 0-1 0 0,-1 0 0 0 0,0 0 0 0 0,1 0 0 0 0,0 0 0 0 0,-1 0 0 0 0,7 4 1 0 0,2-1 392 0 0,-1 1-1 0 0,18 6 1 0 0,-22-10-525 0 0,9 6 65 0 0,-13-8-42 0 0,-1 0-1 0 0,1-1 1 0 0,-1 1 0 0 0,1 0 0 0 0,0 0 0 0 0,0-1-1 0 0,-1 1 1 0 0,1-1 0 0 0,0 1 0 0 0,3 0 0 0 0,14 2 325 0 0,-17-2-322 0 0,0 0 0 0 0,-1-1 0 0 0,1 1 0 0 0,0-1-1 0 0,0 0 1 0 0,0 0 0 0 0,0 1 0 0 0,0-1 0 0 0,-1 0 0 0 0,1 0 0 0 0,0 0 0 0 0,0-1 0 0 0,0 1 0 0 0,0 0 0 0 0,0-1 0 0 0,-1 1 0 0 0,1-1 0 0 0,0 1 0 0 0,0-1 0 0 0,-1 0-1 0 0,1 0 1 0 0,0 0 0 0 0,1-1 0 0 0,30-14 368 0 0,-28 14-312 0 0,1-1 0 0 0,-1 1 0 0 0,1-1 0 0 0,-1 0 0 0 0,8-6 0 0 0,-11 6-63 0 0,1 0 0 0 0,-1 0 1 0 0,0 0-1 0 0,0 0 1 0 0,0 0-1 0 0,0 0 1 0 0,0 0-1 0 0,1-6 1 0 0,7-30 200 0 0,-8 29-183 0 0,0 1 41 0 0,-2 0 0 0 0,1 0 0 0 0,-2-14 0 0 0,0 4 10 0 0,0 9-36 0 0,0 0 0 0 0,-1 0 0 0 0,-1 0 0 0 0,0 0 0 0 0,0 1 0 0 0,-1-1 0 0 0,0 1 0 0 0,-8-12 0 0 0,7 15 43 0 0,1 1 0 0 0,-1-1 1 0 0,0 1-1 0 0,-1 0 1 0 0,0 0-1 0 0,-8-5 1 0 0,12 9-65 0 0,-1 0 0 0 0,1 1 1 0 0,-1 0-1 0 0,1-1 0 0 0,-1 1 1 0 0,0 0-1 0 0,1 0 1 0 0,-1 0-1 0 0,1 1 0 0 0,-5 0 1 0 0,6-1-12 0 0,-3 1 17 0 0,0 0-1 0 0,0 1 1 0 0,1-1 0 0 0,-1 1 0 0 0,1-1-1 0 0,-1 1 1 0 0,1 0 0 0 0,0 1 0 0 0,0-1 0 0 0,0 0-1 0 0,0 1 1 0 0,0-1 0 0 0,0 1 0 0 0,1 0-1 0 0,-4 5 1 0 0,-1 2 33 0 0,0-1 1 0 0,2 1-1 0 0,-9 19 0 0 0,5-2-29 0 0,-9 49-1 0 0,13-53-32 0 0,0-1 44 0 0,1 1 0 0 0,2 0 0 0 0,0-1 0 0 0,2 1 0 0 0,3 25 0 0 0,-2-42-14 0 0,1 0-1 0 0,0 0 0 0 0,1 0 1 0 0,5 10-1 0 0,2 6-8 0 0,-8-18-1 0 0,0 0-1 0 0,0 1 0 0 0,0-1 0 0 0,1 0 0 0 0,0 0 0 0 0,0 0 1 0 0,0 0-1 0 0,0 0 0 0 0,0 0 0 0 0,1-1 0 0 0,0 0 0 0 0,0 1 1 0 0,0-1-1 0 0,0-1 0 0 0,1 1 0 0 0,-1 0 0 0 0,1-1 0 0 0,9 4 0 0 0,-10-5-40 0 0,9 3-360 0 0,-1-1-1 0 0,1 0 1 0 0,1-1-1 0 0,-1 0 1 0 0,0-1-1 0 0,1 0 1 0 0,25-2-1 0 0,-23-2-4984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6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57 2304 0 0,'-10'5'6058'0'0,"5"24"-4214"0"0,9-21-1556 0 0,12 82 799 0 0,-4-19 672 0 0,-7-50-1259 0 0,-1-4-108 0 0,0 0 0 0 0,3 35 0 0 0,-3-33-60 0 0,-3-15-254 0 0,0 0 1 0 0,1 0-1 0 0,-2 0 0 0 0,1 0 0 0 0,-1 1 0 0 0,1 6 1 0 0,-1-9 70 0 0,-2-3-138 0 0,0 0 1 0 0,0 1-1 0 0,0-1 0 0 0,0 0 1 0 0,0 0-1 0 0,0 0 1 0 0,0 0-1 0 0,1-1 0 0 0,-1 1 1 0 0,0 0-1 0 0,1-1 0 0 0,-1 1 1 0 0,1 0-1 0 0,0-1 1 0 0,-1 0-1 0 0,1 1 0 0 0,0-1 1 0 0,0 0-1 0 0,0-1 1 0 0,-5-6-5 0 0,2 0 1 0 0,-6-14 0 0 0,9 20-14 0 0,0-1 1 0 0,1 1 0 0 0,-1-1 0 0 0,1 1-1 0 0,0-1 1 0 0,0 1 0 0 0,0-1 0 0 0,1 0-1 0 0,0 1 1 0 0,-1-1 0 0 0,4-6 0 0 0,-3 5-4 0 0,5-31 9 0 0,-3 18 0 0 0,-3 14 0 0 0,0 0 0 0 0,1 0 0 0 0,-1 0 0 0 0,1 1 0 0 0,1-1 0 0 0,-1 0 0 0 0,3-4 0 0 0,18-30-52 0 0,-11 20-5 0 0,0-1-1 0 0,23-25 1 0 0,-20 28 55 0 0,27-23 0 0 0,-34 34-2 0 0,-1 0 1 0 0,1 0-1 0 0,0 1 1 0 0,0 0-1 0 0,0 0 1 0 0,1 1-1 0 0,12-5 1 0 0,-15 7-61 0 0,-3 1 64 0 0,0 0 1 0 0,0 0-1 0 0,0 0 1 0 0,0 0-1 0 0,0 1 1 0 0,0-1-1 0 0,0 0 1 0 0,0 1-1 0 0,0-1 1 0 0,0 1-1 0 0,0-1 1 0 0,0 1 0 0 0,0 0-1 0 0,0 0 1 0 0,-1 0-1 0 0,1 0 1 0 0,0 0-1 0 0,-1 0 1 0 0,1 0-1 0 0,-1 1 1 0 0,1-1-1 0 0,-1 0 1 0 0,0 1-1 0 0,0-1 1 0 0,1 1 0 0 0,-1-1-1 0 0,0 1 1 0 0,-1-1-1 0 0,1 1 1 0 0,0 0-1 0 0,0 0 1 0 0,-1-1-1 0 0,1 1 1 0 0,-1 0-1 0 0,1 2 1 0 0,0 1 17 0 0,9 26 64 0 0,-3-10-7 0 0,-1 1 0 0 0,3 23 0 0 0,1 115 58 0 0,-5-122-677 0 0,-4-18 203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0 210 5408 0 0,'3'4'94'0'0,"0"0"1"0"0,0 0-1 0 0,0-1 1 0 0,1 1-1 0 0,-1-1 1 0 0,1 0-1 0 0,0 1 1 0 0,0-2-1 0 0,1 1 1 0 0,-1 0-1 0 0,1-1 1 0 0,-1 0-1 0 0,10 3 0 0 0,-12-4-15 0 0,-1 0 0 0 0,1-1 0 0 0,0 1 0 0 0,0 0 0 0 0,-1 0 0 0 0,1 0 0 0 0,0 0 0 0 0,-1 0 0 0 0,2 2 0 0 0,15 7 519 0 0,19 5 237 0 0,6-6 314 0 0,-41-9-1059 0 0,0 1 1 0 0,0-1-1 0 0,0 0 0 0 0,0 0 0 0 0,1 0 0 0 0,-1 0 0 0 0,4 0 0 0 0,-4 0-48 0 0,-1 0-1 0 0,0 0 1 0 0,0-1 0 0 0,0 1 0 0 0,0 0 0 0 0,0 0-1 0 0,0-1 1 0 0,0 1 0 0 0,0 0 0 0 0,0-1-1 0 0,0 1 1 0 0,0-1 0 0 0,0 0 0 0 0,0 1-1 0 0,0-1 1 0 0,0 0 0 0 0,0 1 0 0 0,-1-1 0 0 0,2-1-1 0 0,10-11 290 0 0,-10 11-262 0 0,0 0 0 0 0,0 0 0 0 0,0-1 0 0 0,0 1 0 0 0,0 0 0 0 0,-1-1 0 0 0,1 1-1 0 0,-1-1 1 0 0,1-2 0 0 0,2-9 149 0 0,-1 0 0 0 0,-1 0 0 0 0,0-20 0 0 0,1 12-6 0 0,-2 18-169 0 0,0 0 1 0 0,-1 0-1 0 0,0 1 0 0 0,1-1 1 0 0,-2-7-1 0 0,0 7 7 0 0,0-3 52 0 0,0 0-1 0 0,0-1 1 0 0,-1 1-1 0 0,0 0 1 0 0,-1 1-1 0 0,0-1 1 0 0,0 0-1 0 0,-1 1 1 0 0,-5-8 0 0 0,0 0 163 0 0,-6-7 211 0 0,14 20-446 0 0,0 0-1 0 0,0 0 1 0 0,0 1-1 0 0,0-1 0 0 0,0 0 1 0 0,0 1-1 0 0,0-1 1 0 0,0 0-1 0 0,-1 1 1 0 0,1-1-1 0 0,0 1 1 0 0,0 0-1 0 0,-1-1 1 0 0,1 1-1 0 0,0 0 1 0 0,-1 0-1 0 0,-1-1 0 0 0,1 2 19 0 0,-1-1 0 0 0,1 0-1 0 0,0 1 1 0 0,0-1 0 0 0,0 1-1 0 0,0-1 1 0 0,0 1 0 0 0,1 0-1 0 0,-1-1 1 0 0,0 1 0 0 0,0 0-1 0 0,0 0 1 0 0,1 1 0 0 0,-1-1-1 0 0,1 0 1 0 0,-1 0 0 0 0,1 1-1 0 0,-2 1 1 0 0,-3 3 119 0 0,1 1 0 0 0,-7 12-1 0 0,7-11-54 0 0,-4 10-43 0 0,0 0-1 0 0,1 0 1 0 0,1 1 0 0 0,-4 21-1 0 0,-2 3-73 0 0,8-24 6 0 0,1 1-1 0 0,-2 27 0 0 0,3-19 10 0 0,3-14 16 0 0,0 1 0 0 0,0-1 0 0 0,5 24 0 0 0,-2-19-13 0 0,-1-11-3 0 0,1 0-1 0 0,0 1 0 0 0,0-1 0 0 0,1 0 0 0 0,0-1 0 0 0,7 10 0 0 0,-7-13-27 0 0,-1 0 0 0 0,1 0 0 0 0,0 0-1 0 0,0-1 1 0 0,1 0 0 0 0,-1 0-1 0 0,1 0 1 0 0,0 0 0 0 0,0 0-1 0 0,0-1 1 0 0,0 0 0 0 0,0 0-1 0 0,1 0 1 0 0,-1 0 0 0 0,0-1 0 0 0,1 0-1 0 0,0 0 1 0 0,8 0 0 0 0,-9 0-329 0 0,1-1 1 0 0,-1-1-1 0 0,0 1 1 0 0,0-1-1 0 0,0 1 1 0 0,0-1-1 0 0,8-3 1 0 0,11-4-1112 0 0,3 4-12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7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258 161 7832 0 0,'0'0'602'0'0,"-3"-8"-372"0"0,1 4-3 0 0,1-1-1 0 0,-1 1 1 0 0,0 0 0 0 0,0 0 0 0 0,0 1 0 0 0,-5-7 0 0 0,4 6 24 0 0,0 0 0 0 0,1 0 0 0 0,0 0 0 0 0,-1 0 0 0 0,2 0 1 0 0,-1-1-1 0 0,-1-5 0 0 0,2 8-197 0 0,1-3 60 0 0,-1-1 0 0 0,0 1 0 0 0,0-1 0 0 0,-1 1 0 0 0,0-1 0 0 0,0 1 0 0 0,0 0 0 0 0,-1 0 1 0 0,-4-6-1 0 0,6 9-43 0 0,-1 0 1 0 0,1 0-1 0 0,-1 0 1 0 0,0 1-1 0 0,0-1 1 0 0,0 1-1 0 0,0 0 1 0 0,0-1-1 0 0,-3 0 1 0 0,4 1-37 0 0,0 1 0 0 0,0 0 0 0 0,0 0 0 0 0,0 0 0 0 0,0 0 0 0 0,0 0 1 0 0,0 0-1 0 0,0 0 0 0 0,0 0 0 0 0,0 0 0 0 0,0 0 0 0 0,0 1 0 0 0,0-1 1 0 0,0 0-1 0 0,0 1 0 0 0,0-1 0 0 0,0 0 0 0 0,0 1 0 0 0,0-1 1 0 0,0 1-1 0 0,0 0 0 0 0,0-1 0 0 0,1 1 0 0 0,-1-1 0 0 0,0 1 0 0 0,-1 1 1 0 0,-6 6 80 0 0,-1 1 0 0 0,2 1 0 0 0,-1-1 0 0 0,1 1 0 0 0,1 0 0 0 0,0 0 0 0 0,0 0 0 0 0,1 1 0 0 0,-6 21 0 0 0,-16 58-116 0 0,26-84 0 0 0,0 0 0 0 0,0 0 0 0 0,1 1 0 0 0,0-1 0 0 0,0 0 0 0 0,1 1 0 0 0,2 11 0 0 0,2-6 0 0 0,3 5 0 0 0,-5-14 0 0 0,1 0 0 0 0,8 10 0 0 0,-8-10 0 0 0,1-2 0 0 0,13 7 0 0 0,-11-8 0 0 0,0 0 0 0 0,16 4-12 0 0,-1-2 1 0 0,32 1 0 0 0,-39-3-161 0 0,1 0-1 0 0,-1 1 0 0 0,22 4 1 0 0,-35-4 370 0 0,14 3 210 0 0,-13-3-399 0 0,-1 0-1 0 0,1 1 1 0 0,0-1 0 0 0,-1 0-1 0 0,1 1 1 0 0,-1 0-1 0 0,1 0 1 0 0,-1-1 0 0 0,0 1-1 0 0,0 0 1 0 0,0 1-1 0 0,0-1 1 0 0,0 0 0 0 0,-1 0-1 0 0,1 1 1 0 0,-1-1-1 0 0,0 1 1 0 0,1-1 0 0 0,0 5-1 0 0,-1-4 1 0 0,0 0 0 0 0,-1 0 0 0 0,1 1 0 0 0,-1-1 0 0 0,0 0 0 0 0,0 0 0 0 0,0 1-1 0 0,0-1 1 0 0,0 0 0 0 0,-1 0 0 0 0,0 1 0 0 0,0-1 0 0 0,0 0 0 0 0,0 0 0 0 0,-4 5 0 0 0,2-3-16 0 0,-1 3 128 0 0,0-1 0 0 0,-1 0 0 0 0,0-1 0 0 0,0 1-1 0 0,-1-1 1 0 0,0 0 0 0 0,0 0 0 0 0,-1 0 0 0 0,0-1 0 0 0,-8 5-1 0 0,7-5-50 0 0,-2 1-7 0 0,-1-1 0 0 0,1 1 0 0 0,-1-2 0 0 0,-1 1 0 0 0,-14 3 0 0 0,16-6-33 0 0,-1 0-1 0 0,1-1 0 0 0,0 0 1 0 0,-1 0-1 0 0,1-1 0 0 0,-1-1 1 0 0,1 1-1 0 0,0-2 0 0 0,-1 1 1 0 0,1-1-1 0 0,-18-6 0 0 0,25 7-29 0 0,0 1-124 0 0,0-1-1 0 0,-1 0 1 0 0,1 0-1 0 0,0-1 1 0 0,0 1-1 0 0,0-1 1 0 0,0 1-1 0 0,0-1 1 0 0,1 0 0 0 0,-1 0-1 0 0,0 0 1 0 0,1 0-1 0 0,-4-4 1 0 0,-1-4-4032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7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662 108 8840 0 0,'0'0'400'0'0,"-2"0"0"0"0,-7 0-265 0 0,7-3-108 0 0,2 2-29 0 0,-3-2 206 0 0,0 0 1 0 0,1 1-1 0 0,-2-1 1 0 0,1 1-1 0 0,0-1 0 0 0,-1 1 1 0 0,1 0-1 0 0,-6-2 1 0 0,-18-12 1137 0 0,-10-6 445 0 0,9 8-956 0 0,8 5-303 0 0,12 5-294 0 0,-1 1 1 0 0,1 1 0 0 0,-1-1 0 0 0,1 1-1 0 0,-1 1 1 0 0,0-1 0 0 0,0 1 0 0 0,0 1 0 0 0,0-1-1 0 0,-18 3 1 0 0,9 0 92 0 0,0 1 0 0 0,-33 10 1 0 0,21-5-111 0 0,20-5-180 0 0,-1 1 0 0 0,1-1 0 0 0,0 2 0 0 0,0 0 0 0 0,1 0 0 0 0,-1 0 1 0 0,1 1-1 0 0,-9 7 0 0 0,-2 4 12 0 0,1 1 1 0 0,-18 19-1 0 0,32-29-38 0 0,-1 0 0 0 0,1 0-1 0 0,1 0 1 0 0,-1 0 0 0 0,2 1 0 0 0,-5 13-1 0 0,-2 5-2 0 0,-2 1 10 0 0,1 1-1 0 0,3-1 1 0 0,0 1 0 0 0,-4 45-1 0 0,11-61-15 0 0,0 0-1 0 0,2 0 0 0 0,-1-1 1 0 0,2 1-1 0 0,0 0 0 0 0,1-1 0 0 0,0 0 1 0 0,1 1-1 0 0,1-1 0 0 0,0 0 1 0 0,0-1-1 0 0,2 1 0 0 0,9 12 1 0 0,-6-10-23 0 0,2 0 0 0 0,22 21 0 0 0,-26-29 13 0 0,0 0 1 0 0,0 0-1 0 0,1 0 0 0 0,0-1 0 0 0,0 0 0 0 0,14 5 0 0 0,2 0-88 0 0,0-2 0 0 0,0 0 0 0 0,35 7 0 0 0,-44-14-187 0 0,-1-1-1 0 0,0 0 0 0 0,1-1 0 0 0,-1 0 0 0 0,0-1 0 0 0,0 0 1 0 0,17-5-1 0 0,3-1-1421 0 0,-18 5 73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3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0 292 3224 0 0,'0'0'8673'0'0,"8"13"-6978"0"0,-1-10-1518 0 0,1-1 1 0 0,-1 1 0 0 0,0-1 0 0 0,0-1 0 0 0,1 1 0 0 0,-1-1-1 0 0,1-1 1 0 0,0 1 0 0 0,-1-1 0 0 0,1-1 0 0 0,-1 1 0 0 0,15-4 0 0 0,40-7 695 0 0,-36 2-583 0 0,12-3 77 0 0,-2-1 0 0 0,37-19-1 0 0,-7 2-183 0 0,-47 22-124 0 0,0 0 0 0 0,27-16 0 0 0,0-6-433 0 0,-1-1-1 0 0,57-53 0 0 0,-80 61-684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8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91 9904 0 0,'-6'5'1054'0'0,"6"0"1992"0"0,12-14-2914 0 0,23-13-79 0 0,-30 18-47 0 0,0 0 0 0 0,0 1 0 0 0,0-1 0 0 0,7-2 0 0 0,15-9 149 0 0,30-14-40 0 0,-49 25-162 0 0,-7 4 97 0 0,0 3 26 0 0,2 5-45 0 0,1 0 146 0 0,-2 0 0 0 0,1 1 0 0 0,-1-1-1 0 0,-1 0 1 0 0,1 1 0 0 0,-1 13 0 0 0,-2-10-53 0 0,-11 76 529 0 0,5-21-380 0 0,6-43-157 0 0,-6 28 0 0 0,3-28-296 0 0,2-1 0 0 0,2 38 0 0 0,0-33-915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8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0 275 10656 0 0,'0'0'964'0'0,"0"2"-795"0"0,2 10 33 0 0,-1 0 1 0 0,2-1 0 0 0,-1 1-1 0 0,2-1 1 0 0,0 0-1 0 0,0 1 1 0 0,1-2-1 0 0,13 21 1 0 0,1-17-37 0 0,-5-6 50 0 0,-9-6-167 0 0,0 0 1 0 0,0 0-1 0 0,0-1 0 0 0,0 0 0 0 0,1 0 1 0 0,-1 0-1 0 0,0 0 0 0 0,1-1 1 0 0,-1 1-1 0 0,0-1 0 0 0,1-1 0 0 0,-1 1 1 0 0,1-1-1 0 0,-1 1 0 0 0,0-1 0 0 0,7-3 1 0 0,-4 1-23 0 0,-1-1 0 0 0,0 0 0 0 0,0 0 0 0 0,-1-1 0 0 0,1 1 0 0 0,-1-1 0 0 0,0-1 0 0 0,0 1 0 0 0,-1-1 0 0 0,0 0 0 0 0,0 0 0 0 0,-1 0 0 0 0,0 0 0 0 0,6-12 1 0 0,-2 0 39 0 0,-1 0 1 0 0,-1 0-1 0 0,-1-1 1 0 0,4-28 0 0 0,-7 34-66 0 0,-1-1 0 0 0,-1 1 0 0 0,0-1 0 0 0,-3-13 0 0 0,-3-49 132 0 0,5 68-123 0 0,1 5-6 0 0,0 0-1 0 0,-1 0 1 0 0,1 1-1 0 0,-1-1 1 0 0,0 0-1 0 0,0 0 1 0 0,0 0 0 0 0,-1 1-1 0 0,1-1 1 0 0,-1 0-1 0 0,1 1 1 0 0,-1-1-1 0 0,0 1 1 0 0,-4-4 0 0 0,-4 1 23 0 0,9 4 1 0 0,-1 1 0 0 0,0-1 0 0 0,0 1 0 0 0,0-1 0 0 0,0 1 0 0 0,0 0 0 0 0,0 0 0 0 0,0 0 0 0 0,0 0 0 0 0,0 0 1 0 0,0 0-1 0 0,0 0 0 0 0,0 1 0 0 0,0-1 0 0 0,1 0 0 0 0,-1 1 0 0 0,0 0 0 0 0,0-1 0 0 0,0 1 0 0 0,1 0 0 0 0,-1 0 1 0 0,0 0-1 0 0,-2 2 0 0 0,-2 2 25 0 0,0 0 0 0 0,0 0 1 0 0,1 1-1 0 0,-7 8 0 0 0,-1 1 88 0 0,9-10-129 0 0,0 0-1 0 0,0 0 1 0 0,0 0-1 0 0,1 0 0 0 0,-1 0 1 0 0,1 1-1 0 0,1-1 0 0 0,-1 1 1 0 0,1 0-1 0 0,-1 6 0 0 0,1-4 3 0 0,-1 0-1 0 0,0 0 0 0 0,0 0 0 0 0,-6 10 0 0 0,4-10 8 0 0,1 0 0 0 0,1 0 0 0 0,-1 1 0 0 0,-2 12-1 0 0,-6 68 257 0 0,11-75-172 0 0,1 0 0 0 0,0-1 0 0 0,1 1 0 0 0,6 21 0 0 0,-4-21 6 0 0,-2-9-72 0 0,0 0 0 0 0,1 0-1 0 0,-1 0 1 0 0,1 0 0 0 0,0 0-1 0 0,1 0 1 0 0,5 8 0 0 0,2 1-11 0 0,-6-8-15 0 0,1 0-1 0 0,-1 0 0 0 0,1-1 1 0 0,0 1-1 0 0,1-1 0 0 0,0 0 1 0 0,0 0-1 0 0,0-1 0 0 0,13 8 0 0 0,-12-9-49 0 0,0 0-1 0 0,0-1 0 0 0,1 1 1 0 0,-1-2-1 0 0,1 1 0 0 0,-1-1 1 0 0,1 0-1 0 0,-1 0 0 0 0,1-1 1 0 0,0 0-1 0 0,-1 0 0 0 0,1 0 1 0 0,0-1-1 0 0,-1 0 0 0 0,1 0 1 0 0,-1-1-1 0 0,13-4 0 0 0,28-12-2104 0 0,-28 6-3633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9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8752 0 0,'0'0'673'0'0,"0"2"-314"0"0,-3 16 871 0 0,2-15-1011 0 0,0 0-1 0 0,1 0 1 0 0,-1 0 0 0 0,1 0 0 0 0,0 0-1 0 0,0 0 1 0 0,0 1 0 0 0,1 3-1 0 0,8 52 1178 0 0,3 10-638 0 0,-1-18-29 0 0,3 53 0 0 0,-8-52-284 0 0,7 115 1077 0 0,-6-60-908 0 0,-5-29-306 0 0,-3-52-922 0 0,2 0 1 0 0,9 47-1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9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286 414 2760 0 0,'1'-5'248'0'0,"2"-6"962"0"0,-1 0 0 0 0,0 0 0 0 0,0-1 0 0 0,-2 1 0 0 0,0-21 0 0 0,-1 13-972 0 0,1 16-164 0 0,-4-107 1922 0 0,1 97-1713 0 0,0 0 0 0 0,-6-14 0 0 0,-2-8 212 0 0,7 19-250 0 0,3 9-60 0 0,0-1 1 0 0,-1 1 0 0 0,0 0-1 0 0,0 0 1 0 0,-1 0 0 0 0,0 0-1 0 0,-1 1 1 0 0,-6-11 0 0 0,9 16-154 0 0,0 0 0 0 0,0 0 1 0 0,1 1-1 0 0,-1-1 1 0 0,0 0-1 0 0,0 0 1 0 0,0 1-1 0 0,0-1 1 0 0,-1 0-1 0 0,1 1 1 0 0,0-1-1 0 0,0 1 1 0 0,0-1-1 0 0,0 1 0 0 0,-1-1 1 0 0,1 1-1 0 0,0 0 1 0 0,0 0-1 0 0,-1 0 1 0 0,1-1-1 0 0,0 1 1 0 0,-3 0-1 0 0,1 1 82 0 0,-1 0 0 0 0,1 0 0 0 0,-1 0 0 0 0,1 0 0 0 0,-1 0 0 0 0,-3 3 0 0 0,-10 3 89 0 0,13-6-147 0 0,0 1 0 0 0,0 0 0 0 0,0 1 0 0 0,1-1 0 0 0,-1 0 0 0 0,1 1 0 0 0,-1 0 0 0 0,1 0-1 0 0,-3 4 1 0 0,-1 1 48 0 0,0 0-1 0 0,-7 13 1 0 0,9-12-82 0 0,-6 8 17 0 0,1 0 1 0 0,1 0-1 0 0,1 1 0 0 0,0 1 1 0 0,-5 22-1 0 0,2 11 67 0 0,-4 25 316 0 0,14-62-246 0 0,-1-1-1 0 0,3 30 1 0 0,0-37-137 0 0,0-1-1 0 0,1 0 1 0 0,0 0 0 0 0,0 0 0 0 0,0 0 0 0 0,1 0 0 0 0,0 0-1 0 0,0 0 1 0 0,6 8 0 0 0,-1-3-2 0 0,-7-10-35 0 0,0 1 1 0 0,0-1 0 0 0,0 1 0 0 0,0-1 0 0 0,0 0-1 0 0,0 1 1 0 0,0-1 0 0 0,1 0 0 0 0,-1 0 0 0 0,1 0-1 0 0,-1 0 1 0 0,0 0 0 0 0,1 0 0 0 0,0 0 0 0 0,-1 0-1 0 0,1 0 1 0 0,0-1 0 0 0,-1 1 0 0 0,1-1 0 0 0,0 1 0 0 0,0-1-1 0 0,0 1 1 0 0,0-1 0 0 0,2 0 0 0 0,1 1-51 0 0,1 0 1 0 0,-1-1-1 0 0,1 0 1 0 0,-1 0-1 0 0,0 0 1 0 0,1-1-1 0 0,-1 1 1 0 0,0-1-1 0 0,1 0 1 0 0,-1 0-1 0 0,0-1 1 0 0,0 0 0 0 0,0 1-1 0 0,0-1 1 0 0,-1-1-1 0 0,1 1 1 0 0,0-1-1 0 0,-1 1 1 0 0,0-1-1 0 0,0 0 1 0 0,0-1-1 0 0,7-5 1 0 0,17-27-2781 0 0,-9 9-3193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2:59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0 13936 0 0,'0'0'637'0'0,"-1"3"-13"0"0,-3 9-382 0 0,2-7-196 0 0,0 0 0 0 0,0 0 0 0 0,1 1 0 0 0,0-1 0 0 0,0 1 0 0 0,0-1 0 0 0,1 10 1 0 0,6 28 777 0 0,-5-27-490 0 0,1 0 0 0 0,1 0 1 0 0,6 16-1 0 0,3 8 269 0 0,9 56 1 0 0,-2-7-423 0 0,4 37 473 0 0,-10-48-388 0 0,-5-14-740 0 0,-4-20-4611 0 0,0-6-1225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 268 1376 0 0,'9'-47'124'0'0,"-14"39"-112"0"0,4-3 194 0 0,1 9 7 0 0,0 0-1 0 0,0 0 1 0 0,0 0-1 0 0,0 1 1 0 0,0-1-1 0 0,-1 0 1 0 0,1 0-1 0 0,-1 0 1 0 0,1 0-1 0 0,-1 1 1 0 0,1-1-1 0 0,-1 0 1 0 0,0 0-1 0 0,0 1 1 0 0,0-1-1 0 0,-2-2 1 0 0,-2 1 577 0 0,0-1 1 0 0,1 1 0 0 0,0-1 0 0 0,0 0 0 0 0,0 0 0 0 0,0 0 0 0 0,-4-7 0 0 0,3 5-357 0 0,1 0 0 0 0,-1 1-1 0 0,0-1 1 0 0,-1 1 0 0 0,-10-8 0 0 0,-8-8 466 0 0,22 19-823 0 0,0-1 0 0 0,0 1 1 0 0,0 0-1 0 0,0 0 1 0 0,-1 0-1 0 0,1 0 1 0 0,-1 1-1 0 0,1-1 1 0 0,-1 1-1 0 0,1-1 0 0 0,-1 1 1 0 0,0 0-1 0 0,0 0 1 0 0,-5-1-1 0 0,-51-16 1500 0 0,55 17-1446 0 0,1 0-1 0 0,-1-1 0 0 0,1 1 0 0 0,-1-1 0 0 0,1 0 0 0 0,-4-2 0 0 0,4 2-64 0 0,1 1-1 0 0,-1-1 0 0 0,0 1 0 0 0,0-1 0 0 0,0 1 0 0 0,-7-2 0 0 0,2 3-52 0 0,0 0 0 0 0,-1 0 0 0 0,1 1 0 0 0,0 0 0 0 0,0 0 0 0 0,0 1 0 0 0,0 0 0 0 0,0 0 0 0 0,-8 4 0 0 0,-23 5 12 0 0,31-8 8 0 0,0 0 0 0 0,1 0 0 0 0,-1 0 0 0 0,0 1 0 0 0,1 0 0 0 0,-7 5 0 0 0,-17 9 90 0 0,21-13-79 0 0,1 1 0 0 0,-1 0-1 0 0,1 0 1 0 0,0 1-1 0 0,0 0 1 0 0,0 0 0 0 0,1 1-1 0 0,1 0 1 0 0,-10 13-1 0 0,8-10-136 0 0,-1-1-1 0 0,0 0 0 0 0,-1 0 1 0 0,-15 10-1 0 0,13-10 165 0 0,1 0-1 0 0,0 1 0 0 0,-17 20 1 0 0,21-22-37 0 0,1 0 1 0 0,0 1-1 0 0,1 0 0 0 0,0 0 1 0 0,-8 22-1 0 0,-5 12-34 0 0,12-29 0 0 0,1 0 0 0 0,-5 16 0 0 0,-2 20-8 0 0,-1-5 55 0 0,-13 94 0 0 0,23-79-30 0 0,2 0 1 0 0,11 98 0 0 0,-5-132-29 0 0,2-1 0 0 0,1 1 0 0 0,0-1 0 0 0,3-1-1 0 0,19 42 1 0 0,99 173 11 0 0,-54-115 0 0 0,-3 17-64 0 0,-46-96 64 0 0,-18-35 3 0 0,-1-1 0 0 0,-1 1 0 0 0,0 0 0 0 0,6 18 0 0 0,-5-3 70 0 0,0-1 1 0 0,2 34-1 0 0,-8-51-24 0 0,1 0 1 0 0,-1 0-1 0 0,-1 0 1 0 0,1 1-1 0 0,-1-1 1 0 0,-1 0-1 0 0,1 0 1 0 0,-1 0-1 0 0,-1-1 0 0 0,0 1 1 0 0,-3 7-1 0 0,-6 5 215 0 0,0-2 0 0 0,-1 0 0 0 0,-2 0 0 0 0,1-2 0 0 0,-34 30 0 0 0,-94 59 7 0 0,130-96-242 0 0,-10 6 27 0 0,-1 0 0 0 0,0-2 0 0 0,-1-1 0 0 0,0-1 0 0 0,-1-1 0 0 0,0 0 0 0 0,-1-3 0 0 0,1 0 0 0 0,-2-1 0 0 0,1-1 0 0 0,0-2 0 0 0,-1-1 0 0 0,0-1 0 0 0,1-1 0 0 0,-51-7 0 0 0,40 3-56 0 0,25 3 0 0 0,1 0 0 0 0,0-1 0 0 0,0 0 0 0 0,1-1 0 0 0,-1 0 0 0 0,0 0 0 0 0,-19-10 0 0 0,18 5 0 0 0,7 5 0 0 0,0 0 0 0 0,0 0 0 0 0,0 1 0 0 0,0-1 0 0 0,-6-1 0 0 0,-26-12 55 0 0,30 13-39 0 0,0-1 0 0 0,0 1-1 0 0,0 1 1 0 0,0-1 0 0 0,-8-1 0 0 0,13 4-24 0 0,0-1 1 0 0,0 0 0 0 0,0 0 0 0 0,0 0 0 0 0,0 0 0 0 0,0 0 0 0 0,0 0 0 0 0,-3-3-1 0 0,-2-1-91 0 0,5 4 361 0 0,5 2-698 0 0,17 4 385 0 0,-4-1 32 0 0,-1 0-1 0 0,2-1 1 0 0,-1 0 0 0 0,20-1-1 0 0,-31-2 13 0 0,101 1-11 0 0,198-25-1 0 0,-287 20-4 0 0,1-1 0 0 0,-1 0 0 0 0,0-2-1 0 0,24-12 1 0 0,-32 14 26 0 0,1-1 0 0 0,-1 0-1 0 0,15-14 1 0 0,9-6 53 0 0,-24 20-55 0 0,-1 0-1 0 0,0-1 1 0 0,-1-1 0 0 0,1 1 0 0 0,-1-1-1 0 0,-1 0 1 0 0,1-1 0 0 0,-2 0 0 0 0,1 0-1 0 0,-1 0 1 0 0,0 0 0 0 0,-1-1 0 0 0,0 0-1 0 0,-1 0 1 0 0,0 0 0 0 0,-1 0 0 0 0,3-18-1 0 0,45-396 491 0 0,-36 210-1684 0 0,-12 0-5178 0 0,-6 120-667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2875 1840 0 0,'-2'-32'2423'0'0,"-6"-8"317"0"0,-3-12-1037 0 0,-25-215 2715 0 0,18 105-2866 0 0,12 115-1076 0 0,-2 0 1 0 0,-15-50 0 0 0,2 13-182 0 0,9 19-124 0 0,-5-114 1 0 0,9 74-77 0 0,5 18 7 0 0,10-132-1 0 0,-5 188-82 0 0,1-31 42 0 0,-1 12-32 0 0,13-75 1 0 0,25-123 108 0 0,-20 117-103 0 0,-9 55 12 0 0,25-94-1 0 0,-27 134-35 0 0,-4 16 7 0 0,1 0 0 0 0,16-36-1 0 0,37-46-17 0 0,-57 99 0 0 0,29-32-20 0 0,-4 5 46 0 0,-22 21 12 0 0,-4 8-31 0 0,-1-1-1 0 0,1 1 0 0 0,0-1 0 0 0,0 1 0 0 0,0 0 0 0 0,0 0 0 0 0,0-1 0 0 0,0 1 1 0 0,0 0-1 0 0,1 0 0 0 0,-1 0 0 0 0,0 0 0 0 0,1 0 0 0 0,-1 0 0 0 0,0 1 0 0 0,3-2 0 0 0,-1 1-5 0 0,0 0 0 0 0,0-1 0 0 0,0 1 0 0 0,0-1 0 0 0,0 0 0 0 0,-1 1 0 0 0,1-1 0 0 0,0-1 0 0 0,-1 1 0 0 0,0 0 0 0 0,1-1 0 0 0,-1 1 0 0 0,0-1 0 0 0,0 1 0 0 0,-1-1 0 0 0,1 0 0 0 0,2-6-1 0 0,0 3 6 0 0,2-2-1 0 0,0 0-1 0 0,1 1 0 0 0,-1 0 1 0 0,2 0-1 0 0,-1 1 0 0 0,1 0 1 0 0,0 0-1 0 0,0 1 1 0 0,13-7-1 0 0,-5 3-16 0 0,-14 8-7 0 0,0 0 0 0 0,0 0 0 0 0,1 0-1 0 0,-1 0 1 0 0,0 0 0 0 0,1 1 0 0 0,-1-1 0 0 0,0 1-1 0 0,1 0 1 0 0,2-1 0 0 0,-2 1 27 0 0,-1 0 0 0 0,0 0 0 0 0,1 0 0 0 0,-1-1 0 0 0,0 1 0 0 0,1-1-1 0 0,-1 0 1 0 0,0 0 0 0 0,0 0 0 0 0,3-1 0 0 0,-3 1 27 0 0,1 0-1 0 0,-1 0 0 0 0,0 0 1 0 0,1 1-1 0 0,0-1 0 0 0,-1 1 1 0 0,1-1-1 0 0,-1 1 1 0 0,1 0-1 0 0,4 0 0 0 0,19-2 177 0 0,-19-1-185 0 0,0 1-54 0 0,-1 0 0 0 0,0 0 0 0 0,1 1 0 0 0,-1-1 0 0 0,1 1 0 0 0,0 1 0 0 0,9-1 0 0 0,7 6-3 0 0,4 5-132 0 0,43 23 0 0 0,-11-5 700 0 0,-53-25-522 0 0,0 0 0 0 0,0 1 0 0 0,0 0 0 0 0,0 0 0 0 0,-1 0 1 0 0,0 1-1 0 0,0 0 0 0 0,0 0 0 0 0,0 0 0 0 0,4 7 0 0 0,19 19 47 0 0,-27-29-62 0 0,1-1 1 0 0,-1 0 0 0 0,1 0 0 0 0,0 1-1 0 0,-1-1 1 0 0,1-1 0 0 0,0 1-1 0 0,0 0 1 0 0,0 0 0 0 0,0-1-1 0 0,0 1 1 0 0,0-1 0 0 0,0 1-1 0 0,2-1 1 0 0,-2 0 0 0 0,0 1 0 0 0,0-1 0 0 0,0 1 1 0 0,0-1-1 0 0,0 1 0 0 0,0 0 0 0 0,0-1 0 0 0,0 1 0 0 0,0 0 0 0 0,0 0 1 0 0,1 2-1 0 0,50 44 132 0 0,-47-43-121 0 0,-1 0-1 0 0,1 0 0 0 0,-1 1 1 0 0,-1 0-1 0 0,1 0 1 0 0,-1 1-1 0 0,1-1 1 0 0,-1 1-1 0 0,-1 0 0 0 0,1 0 1 0 0,-1 0-1 0 0,0 0 1 0 0,2 8-1 0 0,13 29 30 0 0,6 18-5 0 0,90 380 500 0 0,-106-396-453 0 0,-5-29-81 0 0,0 1 0 0 0,9 27-1 0 0,3 3-32 0 0,-3 0 0 0 0,9 73 0 0 0,-15-77-30 0 0,5 72-144 0 0,-4-25 234 0 0,2 129 415 0 0,-7-89-142 0 0,4-21-70 0 0,2 72-24 0 0,-1-29-289 0 0,-2-75 82 0 0,26 412 143 0 0,-30-477-144 0 0,0-4 0 0 0,0-1 0 0 0,-1 1 0 0 0,0-1 0 0 0,-1 1 0 0 0,-2 13 0 0 0,0-3-9 0 0,3-15-146 0 0,-1 1 0 0 0,0 0 0 0 0,0 0 0 0 0,0 0 0 0 0,0-1-1 0 0,0 1 1 0 0,-1 0 0 0 0,-3 5 0 0 0,-2-7-641 0 0,-19-2-11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57 6448 0 0,'0'0'498'0'0,"-3"-1"-327"0"0,1 1-193 0 0,-11-4 617 0 0,0 1 0 0 0,0 0 0 0 0,0 1 1 0 0,-1 1-1 0 0,1 0 0 0 0,-18 2 0 0 0,23-2-297 0 0,-1 1 0 0 0,1-1 1 0 0,0 0-1 0 0,0 0 0 0 0,0-1 0 0 0,0 0 0 0 0,0-1 1 0 0,1 0-1 0 0,-15-7 0 0 0,-27-8 409 0 0,45 17-644 0 0,0 1 0 0 0,0 0 0 0 0,1 1-1 0 0,-1-1 1 0 0,0 0 0 0 0,1 1 0 0 0,-1 0-1 0 0,0 0 1 0 0,1 0 0 0 0,-1 0 0 0 0,1 1-1 0 0,-1-1 1 0 0,1 1 0 0 0,-6 3 0 0 0,-10 5 278 0 0,-33 5 573 0 0,44-14-802 0 0,0 1 1 0 0,0 0 0 0 0,0 1-1 0 0,0-1 1 0 0,1 2-1 0 0,-1-1 1 0 0,-12 8-1 0 0,3 1 129 0 0,0-2 1 0 0,-1 0-1 0 0,-35 15 0 0 0,43-21-158 0 0,1 0-55 0 0,0 1-1 0 0,1 0 0 0 0,0 1 0 0 0,1-1 1 0 0,-1 2-1 0 0,1-1 0 0 0,0 1 0 0 0,0 0 0 0 0,1 0 1 0 0,0 1-1 0 0,0-1 0 0 0,1 2 0 0 0,0-1 1 0 0,-6 14-1 0 0,-4 13 106 0 0,2 1-1 0 0,-12 52 1 0 0,11-39-10 0 0,0 13-118 0 0,3 1 0 0 0,-6 96-1 0 0,16-123-56 0 0,1-1-1 0 0,2 1 0 0 0,2 0 0 0 0,1-1 0 0 0,1 0 0 0 0,2 0 0 0 0,2 0 0 0 0,24 56 0 0 0,-10-42 369 0 0,3-1-1 0 0,36 47 0 0 0,44 50-251 0 0,-85-115-62 0 0,0-1 0 0 0,2-2 0 0 0,1 0 0 0 0,46 38 0 0 0,-57-54-2 0 0,1-2 0 0 0,1 0 0 0 0,-1 0 0 0 0,34 12 0 0 0,-2-1 0 0 0,-25-11 0 0 0,34 9 0 0 0,-18-6 0 0 0,-17-7 11 0 0,1 0-1 0 0,-1-2 0 0 0,29 2 1 0 0,-27-3 1 0 0,13-3-2 0 0,-9-2 1 0 0,-19 3-6 0 0,-1-1 0 0 0,0-1 0 0 0,0 1 0 0 0,-1-1-1 0 0,1-1 1 0 0,0 1 0 0 0,-1-1 0 0 0,1 0 0 0 0,10-7 0 0 0,5-2-1 0 0,3-3 10 0 0,-1 0 0 0 0,-1-2 0 0 0,40-37 0 0 0,-27 22-6 0 0,-1 1 28 0 0,-2-2-1 0 0,30-38 1 0 0,16-29 38 0 0,-77 97-73 0 0,10-15 34 0 0,-1-1 0 0 0,0 0 0 0 0,9-27 0 0 0,-8 22-7 0 0,-6 12 4 0 0,-1-1-1 0 0,0 1 1 0 0,-1-1 0 0 0,0 0 0 0 0,-1 0 0 0 0,0-1 0 0 0,-1 1 0 0 0,-1 0 0 0 0,0-1 0 0 0,-1 1 0 0 0,0-1-1 0 0,-3-20 1 0 0,-18-131 257 0 0,11 69-166 0 0,6 66-110 0 0,-1-1 0 0 0,-2 1-1 0 0,-1 0 1 0 0,-1 1 0 0 0,-20-45-1 0 0,15 47 54 0 0,-1 1 0 0 0,-1 0 0 0 0,-1 1-1 0 0,-1 1 1 0 0,-1 0 0 0 0,-2 2 0 0 0,0 0 0 0 0,-1 1-1 0 0,-1 1 1 0 0,-1 2 0 0 0,-43-26 0 0 0,-126-53 461 0 0,149 76-424 0 0,33 16-86 0 0,-1 0 0 0 0,0 1 0 0 0,1 0 0 0 0,-1 0 0 0 0,-1 1 0 0 0,1 1 0 0 0,0 0 0 0 0,-1 1 0 0 0,1 0 0 0 0,-1 1 0 0 0,1 1 0 0 0,-1 0 0 0 0,1 0 0 0 0,-1 1 0 0 0,-19 6 0 0 0,14-2-16 0 0,0 1 1 0 0,-22 12-1 0 0,26-12-5 0 0,0-1 1 0 0,0 0-1 0 0,-1 0 0 0 0,-25 5 1 0 0,10-7-153 0 0,22-3-151 0 0,0-1 0 0 0,1 1 0 0 0,-1 1 0 0 0,0-1 0 0 0,1 1 0 0 0,-1 1 0 0 0,1 0 0 0 0,0 0 0 0 0,0 0 0 0 0,0 0 0 0 0,0 1 0 0 0,-9 7 0 0 0,-3 11-6875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70 784 3680 0 0,'0'0'1464'0'0,"-18"-6"3081"0"0,17-8-4015 0 0,2 0 1 0 0,-1 0-1 0 0,2 0 1 0 0,0 0-1 0 0,4-15 1 0 0,9-18 175 0 0,-12 33-433 0 0,1 0 0 0 0,1 1 0 0 0,12-25 0 0 0,-17 37-257 0 0,14-22 306 0 0,1 0 1 0 0,1 0-1 0 0,28-30 1 0 0,-43 53-305 0 0,-1-1 0 0 0,1 0 0 0 0,0 1 0 0 0,0-1 0 0 0,0 0 0 0 0,0 1 0 0 0,0-1 0 0 0,0 1 1 0 0,0 0-1 0 0,0-1 0 0 0,0 1 0 0 0,0 0 0 0 0,0 0 0 0 0,0-1 0 0 0,0 1 0 0 0,0 0 1 0 0,0 0-1 0 0,0 0 0 0 0,1 0 0 0 0,-1 0 0 0 0,0 1 0 0 0,0-1 0 0 0,0 0 0 0 0,0 0 0 0 0,0 1 1 0 0,1 0-1 0 0,22 15 252 0 0,19 24 490 0 0,57 69 0 0 0,-96-105-691 0 0,0 0-1 0 0,0 0 0 0 0,1 0 1 0 0,7 4-1 0 0,-1 0 38 0 0,-9-6 4 0 0,5 1 24 0 0,-1-1-121 0 0,10-6 272 0 0,-14 3-271 0 0,0-1 0 0 0,0 1 0 0 0,0 0-1 0 0,-1 0 1 0 0,1-1 0 0 0,0 1 0 0 0,-1 0 0 0 0,1-1 0 0 0,-1 0 0 0 0,0 1 0 0 0,1-1 0 0 0,-1 0 0 0 0,0 0 0 0 0,1-3 0 0 0,12-32 49 0 0,-7 17 33 0 0,4-10-66 0 0,-9 22-21 0 0,1 1 0 0 0,0-1-1 0 0,0 0 1 0 0,1 1 0 0 0,6-9-1 0 0,8-9 3 0 0,-13 20 42 0 0,-4 4-46 0 0,0 1-1 0 0,0-1 1 0 0,0 1-1 0 0,0 0 1 0 0,0-1-1 0 0,1 1 1 0 0,-1 0-1 0 0,0 0 1 0 0,0 0-1 0 0,0 0 1 0 0,1 0-1 0 0,-1 0 1 0 0,0 0-1 0 0,0 0 0 0 0,0 0 1 0 0,1 1-1 0 0,-1-1 1 0 0,0 0-1 0 0,0 1 1 0 0,2 0-1 0 0,20 13 237 0 0,-18-11-211 0 0,44 25 253 0 0,-6-2 43 0 0,-39-23-281 0 0,0-1 0 0 0,0 1-1 0 0,1-1 1 0 0,-1 0 0 0 0,1 0-1 0 0,-1-1 1 0 0,1 0 0 0 0,0 1 0 0 0,-1-1-1 0 0,10 0 1 0 0,2-1-59 0 0,31-2 0 0 0,-5-1 90 0 0,-30 3-68 0 0,0-2 0 0 0,0 1-1 0 0,0-2 1 0 0,0 1-1 0 0,-1-2 1 0 0,1 0 0 0 0,13-6-1 0 0,-2 1-11 0 0,-19 8 16 0 0,10-7 19 0 0,7-11 43 0 0,-19 17-63 0 0,0 0 1 0 0,0 0-1 0 0,0-1 1 0 0,0 1 0 0 0,0-1-1 0 0,0 0 1 0 0,-1 1-1 0 0,1-1 1 0 0,-1 0 0 0 0,0 0-1 0 0,0 0 1 0 0,0 0-1 0 0,0 0 1 0 0,0-3 0 0 0,6-18 123 0 0,-3 10-73 0 0,-3 9-29 0 0,0-1 0 0 0,0 1-1 0 0,1-1 1 0 0,0 1 0 0 0,3-8 0 0 0,-4 12 25 0 0,-2-5 11 0 0,1 4-67 0 0,0 1 0 0 0,0 0-1 0 0,0 0 1 0 0,0 0 0 0 0,0 0-1 0 0,0 0 1 0 0,0-1 0 0 0,0 1-1 0 0,0 0 1 0 0,1 0-1 0 0,-1 0 1 0 0,0 0 0 0 0,1 0-1 0 0,-1 0 1 0 0,1 0 0 0 0,-1 0-1 0 0,1 0 1 0 0,0 0 0 0 0,1-1-1 0 0,-2 1 1 0 0,1 0 0 0 0,-1 0 0 0 0,0 0 0 0 0,1 0 1 0 0,-1 0-1 0 0,0 0 0 0 0,0 0 0 0 0,0 0 0 0 0,0 0 0 0 0,0 0 0 0 0,0 1 0 0 0,0-1 0 0 0,0 0 0 0 0,0 0 0 0 0,0 0 0 0 0,0-1 0 0 0,-1-2-1 0 0,1 0 7 0 0,0 1 0 0 0,0-1 0 0 0,-1 0-1 0 0,0 0 1 0 0,1 1 0 0 0,-1-1 0 0 0,0 0-1 0 0,-1 1 1 0 0,1-1 0 0 0,-1 1 0 0 0,1-1-1 0 0,-1 1 1 0 0,0 0 0 0 0,0 0 0 0 0,0 0 0 0 0,-1 0-1 0 0,1 0 1 0 0,-1 0 0 0 0,0 1 0 0 0,0-1-1 0 0,0 1 1 0 0,-5-4 0 0 0,3 2 16 0 0,-7-4 14 0 0,-1 1 0 0 0,0 0-1 0 0,0 1 1 0 0,-15-6 0 0 0,-13-6 6 0 0,-65-33 130 0 0,96 46-166 0 0,-1 0-1 0 0,-1 1 0 0 0,1 1 0 0 0,0 0 0 0 0,-1 0 1 0 0,-12 0-1 0 0,-22-6 93 0 0,22 4 80 0 0,-1 1 1 0 0,0 1-1 0 0,-47 0 0 0 0,66 3-193 0 0,-1 1 0 0 0,1 0-1 0 0,-1 1 1 0 0,1-1-1 0 0,-1 1 1 0 0,1 0 0 0 0,0 1-1 0 0,0-1 1 0 0,-10 7-1 0 0,-24 9-26 0 0,29-13 44 0 0,-1 1 0 0 0,1 0 0 0 0,0 0 0 0 0,0 1-1 0 0,1 1 1 0 0,0 0 0 0 0,0 0 0 0 0,1 1 0 0 0,0 0-1 0 0,-8 11 1 0 0,14-16-3 0 0,1 1 0 0 0,-1-1 0 0 0,1 0-1 0 0,0 1 1 0 0,0-1 0 0 0,0 1 0 0 0,1-1-1 0 0,-1 1 1 0 0,1 0 0 0 0,0 0 0 0 0,1 0 0 0 0,-1 6-1 0 0,0 7 10 0 0,2-1 0 0 0,2 21 0 0 0,-2-26-29 0 0,1 1-1 0 0,1 0 0 0 0,1-1 1 0 0,-1 1-1 0 0,2-1 0 0 0,0 0 1 0 0,0-1-1 0 0,1 1 0 0 0,1-1 1 0 0,9 14-1 0 0,-12-20 11 0 0,0 0 0 0 0,0 0 1 0 0,1-1-1 0 0,0 1 0 0 0,-1-1 0 0 0,2 0 0 0 0,-1 0 1 0 0,0 0-1 0 0,1-1 0 0 0,-1 0 0 0 0,1 0 0 0 0,0-1 1 0 0,0 1-1 0 0,0-1 0 0 0,0 0 0 0 0,1-1 0 0 0,-1 0 1 0 0,1 0-1 0 0,-1 0 0 0 0,0-1 0 0 0,1 1 0 0 0,6-2 1 0 0,-9 0 24 0 0,1 0 0 0 0,-1 0 0 0 0,1-1 0 0 0,-1 1 0 0 0,1-1 0 0 0,-1 0 0 0 0,0 0 0 0 0,0-1 1 0 0,0 1-1 0 0,0-1 0 0 0,-1 0 0 0 0,1 0 0 0 0,-1 0 0 0 0,0 0 0 0 0,1-1 0 0 0,-1 1 0 0 0,-1-1 1 0 0,1 0-1 0 0,-1 0 0 0 0,1 0 0 0 0,-1 0 0 0 0,2-7 0 0 0,0 4-34 0 0,-2-1 0 0 0,1 0 0 0 0,-1 0 0 0 0,0-1-1 0 0,0 1 1 0 0,-1 0 0 0 0,0-1 0 0 0,-1 1 0 0 0,0 0 0 0 0,0-1-1 0 0,-3-11 1 0 0,-2-7 11 0 0,2 8 37 0 0,-1-1 0 0 0,-12-31 0 0 0,15 47-27 0 0,-1-1 0 0 0,0 1-1 0 0,0 0 1 0 0,0 0 0 0 0,0 0-1 0 0,-1 0 1 0 0,0 1 0 0 0,0-1 0 0 0,0 1-1 0 0,0 0 1 0 0,0 0 0 0 0,-1 0 0 0 0,1 0-1 0 0,-1 0 1 0 0,0 1 0 0 0,0-1 0 0 0,-5-1-1 0 0,-94-40-4 0 0,94 41 7 0 0,0 0 0 0 0,1 1 1 0 0,-1 0-1 0 0,0 0 0 0 0,0 0 0 0 0,0 2 0 0 0,0-1 0 0 0,-9 1 0 0 0,9-1 3 0 0,1 1 1 0 0,-1-2-1 0 0,1 1 0 0 0,-15-6 0 0 0,16 4 0 0 0,1 1 0 0 0,-1 1 0 0 0,1-1 0 0 0,-1 1 0 0 0,0 0-1 0 0,1 0 1 0 0,-1 1 0 0 0,0 0 0 0 0,-10 1 0 0 0,9 1-6 0 0,1 0 0 0 0,-1 0 0 0 0,1 0 0 0 0,0 1 1 0 0,-1 0-1 0 0,1 1 0 0 0,1 0 0 0 0,-1 0 1 0 0,0 0-1 0 0,1 1 0 0 0,0-1 0 0 0,0 2 0 0 0,-7 7 1 0 0,6-4-10 0 0,1-1 1 0 0,0 1-1 0 0,0 0 1 0 0,1 1-1 0 0,0-1 1 0 0,1 1-1 0 0,0 0 0 0 0,0 0 1 0 0,-1 12-1 0 0,1-4-6 0 0,1 0 0 0 0,1 0 0 0 0,1 1-1 0 0,0-1 1 0 0,2 1 0 0 0,0-1 0 0 0,1 0-1 0 0,1 1 1 0 0,0-1 0 0 0,2 0 0 0 0,8 22-1 0 0,-8-27-4 0 0,1 1-1 0 0,14 23 0 0 0,-17-33 10 0 0,1 1-1 0 0,-1-1 0 0 0,0 0 0 0 0,1 0 0 0 0,0 0 0 0 0,0 0 1 0 0,0-1-1 0 0,1 1 0 0 0,-1-1 0 0 0,1 0 0 0 0,6 3 0 0 0,4 0-2 0 0,19 7 7 0 0,-32-13 0 0 0,0 0-1 0 0,0 0 1 0 0,0 0-1 0 0,1 0 1 0 0,-1 0-1 0 0,0 0 1 0 0,0-1-1 0 0,0 1 1 0 0,0-1-1 0 0,-1 1 1 0 0,1-1 0 0 0,0 0-1 0 0,0 0 1 0 0,0 0-1 0 0,0 0 1 0 0,1-1-1 0 0,16-10-9 0 0,-14 9 13 0 0,0 1 0 0 0,-1-2 0 0 0,1 1 1 0 0,-1 0-1 0 0,8-8 0 0 0,-2-1 3 0 0,1 1 15 0 0,-1 0 0 0 0,0-1 0 0 0,-1-1 0 0 0,0 1 0 0 0,-1-1 1 0 0,11-25-1 0 0,-6 6-4 0 0,1-1-27 0 0,-2-2-1 0 0,15-59 1 0 0,-18 30 29 0 0,-7 42-6 0 0,1 0 1 0 0,1 0 0 0 0,1 1 0 0 0,1 0-1 0 0,14-33 1 0 0,-20 53-11 0 0,1-1 1 0 0,-1 0-1 0 0,1 1 0 0 0,0-1 0 0 0,-1 1 0 0 0,1-1 0 0 0,0 1 1 0 0,0 0-1 0 0,0-1 0 0 0,0 1 0 0 0,0 0 0 0 0,1 0 0 0 0,-1-1 0 0 0,0 1 1 0 0,1 0-1 0 0,-1 0 0 0 0,1 0 0 0 0,1-1 0 0 0,-1 3-1 0 0,0-1 0 0 0,-1 1 1 0 0,1-1-1 0 0,-1 1 0 0 0,1 0 0 0 0,-1-1 0 0 0,1 1 0 0 0,-1 0 0 0 0,1 0 0 0 0,-1 0 1 0 0,0 0-1 0 0,1 0 0 0 0,-1 0 0 0 0,0 1 0 0 0,0-1 0 0 0,1 2 0 0 0,41 54-59 0 0,-26-38 60 0 0,17 23 0 0 0,-17-20 0 0 0,-12-18 4 0 0,-1 0-1 0 0,1 0 0 0 0,0 0 1 0 0,0-1-1 0 0,1 0 0 0 0,-1 0 1 0 0,1 0-1 0 0,-1-1 0 0 0,1 0 1 0 0,0 0-1 0 0,0 0 0 0 0,0 0 1 0 0,0-1-1 0 0,0 0 0 0 0,12 0 1 0 0,-16-1-58 0 0,1 0 47 0 0,0 1 0 0 0,0-1-1 0 0,0 0 1 0 0,0 0-1 0 0,0 0 1 0 0,0 0 0 0 0,4-1-1 0 0,1 1 17 0 0,2 0 14 0 0,29-4 20 0 0,-30 3-32 0 0,-16-14 134 0 0,5 12-5 0 0,-5 12-76 0 0,-3 3-93 0 0,7-6-20 0 0,0 7 39 0 0,2-12-41 0 0,1-1-1 0 0,-1 1 1 0 0,1 0-1 0 0,0 0 0 0 0,-1 0 1 0 0,1 0-1 0 0,0 0 1 0 0,0 0-1 0 0,0 0 1 0 0,0 0-1 0 0,0 0 0 0 0,0-1 1 0 0,0 1-1 0 0,0 0 1 0 0,0 0-1 0 0,0 0 1 0 0,0 0-1 0 0,0 0 1 0 0,1 0-1 0 0,-1 0 0 0 0,0 0 1 0 0,1-1-1 0 0,-1 1 1 0 0,1 0-1 0 0,-1 0 1 0 0,1 0-1 0 0,-1-1 0 0 0,1 1 1 0 0,0 0-1 0 0,-1-1 1 0 0,1 1-1 0 0,0 0 1 0 0,-1-1-1 0 0,1 1 0 0 0,1 0 1 0 0,-1-1-24 0 0,-1 0 0 0 0,1 1 0 0 0,-1-1 0 0 0,1 0 0 0 0,-1 1 0 0 0,1-1 0 0 0,-1 0 0 0 0,1 1 0 0 0,-1-1 0 0 0,0 1 0 0 0,1-1-1 0 0,-1 0 1 0 0,0 1 0 0 0,1-1 0 0 0,-1 1 0 0 0,0-1 0 0 0,0 1 0 0 0,1-1 0 0 0,-1 1 0 0 0,0-1 0 0 0,0 1 0 0 0,0 0 0 0 0,0 0 0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1590 612 2760 0 0,'-4'-14'11452'0'0,"9"17"-12722"0"0,37 16 2627 0 0,-25-10-1026 0 0,-14-7-267 0 0,1-1-1 0 0,-1 0 0 0 0,0 0 1 0 0,1-1-1 0 0,-1 1 0 0 0,1-1 1 0 0,-1 1-1 0 0,1-1 0 0 0,-1 0 1 0 0,5-1-1 0 0,-5 1-7 0 0,0 0 0 0 0,0-1 0 0 0,0 1 0 0 0,1 1 0 0 0,-1-1 0 0 0,0 0 0 0 0,0 1 0 0 0,0 0 0 0 0,0-1 0 0 0,0 1 0 0 0,0 0 0 0 0,4 3 1 0 0,-6-4-40 0 0,0 1 0 0 0,0 0 0 0 0,1-1 1 0 0,-1 1-1 0 0,0-1 0 0 0,0 0 0 0 0,0 1 1 0 0,1-1-1 0 0,-1 0 0 0 0,0 0 0 0 0,0 0 1 0 0,1 0-1 0 0,-1 0 0 0 0,0 0 0 0 0,0 0 1 0 0,1 0-1 0 0,-1-1 0 0 0,0 1 0 0 0,2-1 1 0 0,0 0 14 0 0,0-1 1 0 0,0 1 0 0 0,0-1-1 0 0,-1 0 1 0 0,1 0-1 0 0,-1 0 1 0 0,5-4-1 0 0,1-3 139 0 0,0-1-1 0 0,0-1 1 0 0,6-10-1 0 0,-12 17-116 0 0,0 0 0 0 0,-1-1 0 0 0,1 1 0 0 0,-1 0 0 0 0,0-1 0 0 0,0 1 0 0 0,-1 0 0 0 0,1-1 0 0 0,-1 1 0 0 0,0-1 0 0 0,0 1 0 0 0,-1-1 0 0 0,1 1-1 0 0,-3-8 1 0 0,0-13 135 0 0,0-2 6 0 0,-2 1 0 0 0,-1 0 0 0 0,-1 1 0 0 0,-12-30 1 0 0,-1-7 278 0 0,14 46-364 0 0,0 0-1 0 0,-1 1 0 0 0,-1 0 1 0 0,-1 0-1 0 0,0 0 0 0 0,-1 1 1 0 0,0 1-1 0 0,-1-1 0 0 0,0 2 1 0 0,-1 0-1 0 0,-20-16 0 0 0,22 20-42 0 0,0 0 1 0 0,0 1-1 0 0,-1 0 0 0 0,0 1 0 0 0,-1 0 0 0 0,1 0 0 0 0,-1 2 0 0 0,0-1 0 0 0,0 2 0 0 0,0-1 1 0 0,-1 2-1 0 0,1-1 0 0 0,-1 2 0 0 0,1 0 0 0 0,-1 0 0 0 0,0 1 0 0 0,-17 3 0 0 0,-1-2 33 0 0,26-1-89 0 0,1 0 0 0 0,-1 0 0 0 0,0 0-1 0 0,1 0 1 0 0,-1 1 0 0 0,1 0 0 0 0,-1 0-1 0 0,1 0 1 0 0,0 1 0 0 0,-1-1 0 0 0,1 1-1 0 0,0 0 1 0 0,0 0 0 0 0,0 1 0 0 0,-4 2-1 0 0,1 1 6 0 0,0-1 0 0 0,0 1 0 0 0,1 0 0 0 0,0 0 0 0 0,1 1 0 0 0,-10 14 0 0 0,-4 9-3 0 0,14-22-5 0 0,0 0-1 0 0,0 0 0 0 0,1 1 1 0 0,0 0-1 0 0,0-1 1 0 0,1 1-1 0 0,-3 16 0 0 0,2-5 0 0 0,2 1-1 0 0,0-1 1 0 0,2 1-1 0 0,2 28 0 0 0,-1-39-3 0 0,1 0 0 0 0,0 0 0 0 0,0 0 0 0 0,1 0 0 0 0,1 0 0 0 0,0-1 0 0 0,0 1 0 0 0,1-1-1 0 0,0 0 1 0 0,12 15 0 0 0,-9-13-10 0 0,2 0 1 0 0,-1-1-1 0 0,1 0 0 0 0,1-1 0 0 0,0 0 0 0 0,0-1 0 0 0,0 0 0 0 0,1-1 1 0 0,1 0-1 0 0,-1-1 0 0 0,1 0 0 0 0,0-1 0 0 0,0 0 0 0 0,1-1 0 0 0,-1-1 1 0 0,1 0-1 0 0,0-1 0 0 0,0 0 0 0 0,0-1 0 0 0,18-1 0 0 0,-20-1 7 0 0,-7 0 0 0 0,0 0 0 0 0,0 1 0 0 0,0 0 0 0 0,0 0 0 0 0,0 0 0 0 0,0 0 0 0 0,0 1 0 0 0,-1 0 0 0 0,6 1 0 0 0,-7-1 1 0 0,-1 0-1 0 0,0 0 0 0 0,0 0 1 0 0,1-1-1 0 0,-1 1 1 0 0,0-1-1 0 0,1 0 0 0 0,-1 0 1 0 0,1 1-1 0 0,-1-2 0 0 0,0 1 1 0 0,1 0-1 0 0,-1 0 1 0 0,0-1-1 0 0,1 1 0 0 0,-1-1 1 0 0,0 0-1 0 0,0 0 0 0 0,1 0 1 0 0,-1 0-1 0 0,3-2 0 0 0,-2 1 2 0 0,0-1 0 0 0,0 0 0 0 0,0-1-1 0 0,0 1 1 0 0,0 0 0 0 0,-1-1-1 0 0,0 1 1 0 0,0-1 0 0 0,0 0-1 0 0,0 0 1 0 0,2-4 0 0 0,1-10 8 0 0,0 1 0 0 0,-1-1 0 0 0,-1 0 0 0 0,1-29 0 0 0,-3 21 37 0 0,-2 0 1 0 0,-1 1-1 0 0,0-1 0 0 0,-2 1 1 0 0,-1 0-1 0 0,-1 0 0 0 0,-1 0 1 0 0,-2 1-1 0 0,-20-44 0 0 0,25 60-43 0 0,0 1 0 0 0,-1 0-1 0 0,0 0 1 0 0,0 0-1 0 0,0 1 1 0 0,-1-1 0 0 0,-8-6-1 0 0,12 11-1 0 0,1 1-1 0 0,-1-1 1 0 0,0 1-1 0 0,0 0 1 0 0,0 0-1 0 0,0-1 1 0 0,0 1-1 0 0,0 0 1 0 0,0 1-1 0 0,0-1 1 0 0,0 0-1 0 0,-1 1 1 0 0,1-1 0 0 0,0 1-1 0 0,0-1 1 0 0,-1 1-1 0 0,1 0 1 0 0,0 0-1 0 0,0 0 1 0 0,-1 1-1 0 0,1-1 1 0 0,0 0-1 0 0,-1 1 1 0 0,1-1-1 0 0,0 1 1 0 0,0 0-1 0 0,0 0 1 0 0,0 0-1 0 0,0 0 1 0 0,-3 2-1 0 0,0 0 6 0 0,0 0 0 0 0,0 1 1 0 0,0 0-1 0 0,0 0 0 0 0,0 0 0 0 0,1 0 0 0 0,0 1 0 0 0,0 0 0 0 0,0 0 0 0 0,1 0 0 0 0,-1 0 0 0 0,1 0 0 0 0,1 1 0 0 0,-1 0 1 0 0,-3 11-1 0 0,2-3-11 0 0,1 0 1 0 0,1 1-1 0 0,0-1 0 0 0,0 1 1 0 0,2-1-1 0 0,0 1 1 0 0,0-1-1 0 0,2 1 1 0 0,0-1-1 0 0,0 1 1 0 0,1-1-1 0 0,1 0 0 0 0,1 0 1 0 0,8 20-1 0 0,-10-28-7 0 0,1 0-1 0 0,-1 0 1 0 0,1-1-1 0 0,0 1 1 0 0,0-1-1 0 0,1 0 0 0 0,-1 0 1 0 0,7 5-1 0 0,-8-8 7 0 0,-1-1 0 0 0,1 1 0 0 0,-1 0-1 0 0,1-1 1 0 0,0 0 0 0 0,-1 1 0 0 0,1-1 0 0 0,0 0-1 0 0,0 0 1 0 0,0-1 0 0 0,0 1 0 0 0,0-1 0 0 0,0 1 0 0 0,0-1-1 0 0,0 0 1 0 0,0 0 0 0 0,0 0 0 0 0,0-1 0 0 0,4 0-1 0 0,-3 0 6 0 0,-1-1 0 0 0,1 0 0 0 0,-1 0 0 0 0,0 0 0 0 0,0 0 0 0 0,0-1 0 0 0,0 1 0 0 0,3-4 0 0 0,5-3 0 0 0,-10 7 0 0 0,1 0 0 0 0,0-1 0 0 0,-1 1 0 0 0,1 0 0 0 0,-1-1 0 0 0,0 1 0 0 0,1-1 0 0 0,-1 1 0 0 0,-1-1 0 0 0,1 1 0 0 0,1-4 0 0 0,5-31 0 0 0,-6 27 14 0 0,-1 1-1 0 0,0 0 1 0 0,0-1-1 0 0,-1 1 1 0 0,0-1-1 0 0,-1 1 1 0 0,0 0-1 0 0,0 0 1 0 0,-1 0-1 0 0,0 0 1 0 0,-1 0-1 0 0,0 1 1 0 0,-5-10-1 0 0,7 14-6 0 0,-1 1 0 0 0,1-1-1 0 0,-1 1 1 0 0,1-1 0 0 0,-1 1-1 0 0,0 0 1 0 0,-1 0 0 0 0,1 0-1 0 0,0 1 1 0 0,-1-1 0 0 0,0 1-1 0 0,1-1 1 0 0,-1 1 0 0 0,0 0-1 0 0,0 1 1 0 0,0-1 0 0 0,0 1-1 0 0,-1 0 1 0 0,1 0 0 0 0,0 0 0 0 0,0 0-1 0 0,-1 1 1 0 0,1 0 0 0 0,0 0-1 0 0,-1 0 1 0 0,1 0 0 0 0,-1 1-1 0 0,1 0 1 0 0,0-1 0 0 0,-5 3-1 0 0,0 1 22 0 0,0 0 0 0 0,1 0 0 0 0,-1 1 0 0 0,1 0 0 0 0,1 0 0 0 0,-1 1 0 0 0,1 0-1 0 0,0 0 1 0 0,0 1 0 0 0,1 0 0 0 0,-1 0 0 0 0,-5 10 0 0 0,-43 51-283 0 0,53-64 274 0 0,-1 0-1 0 0,0-1 1 0 0,0 0-1 0 0,-1 0 1 0 0,1 0-1 0 0,-1 0 1 0 0,1 0-1 0 0,-1-1 1 0 0,0 1-1 0 0,0-1 1 0 0,0 0-1 0 0,0 0 0 0 0,0-1 1 0 0,0 1-1 0 0,-1-1 1 0 0,1 0-1 0 0,0 0 1 0 0,-1 0-1 0 0,1-1 1 0 0,-9 0-1 0 0,-6-6-69 0 0,17 5 39 0 0,-1-1 1 0 0,1 1 0 0 0,-1 0 0 0 0,0 0-1 0 0,1 1 1 0 0,-1-1 0 0 0,0 0 0 0 0,0 1 0 0 0,-3 0-1 0 0,-1 2 12 0 0,6-2 0 0 0,-1 0 0 0 0,1 1 0 0 0,0-1 0 0 0,0 0 0 0 0,0 0 0 0 0,-1 1 0 0 0,1-1 0 0 0,0 0 0 0 0,0 0 0 0 0,-1 0 0 0 0,1-1 0 0 0,0 1 0 0 0,-2-1 0 0 0,2 1 1 0 0,0 0 0 0 0,0 0 0 0 0,1 0 0 0 0,-1 0 0 0 0,0 0 0 0 0,0-1 0 0 0,0 1 0 0 0,1 0 0 0 0,-1-1 0 0 0,0 1 0 0 0,0 0 0 0 0,1-1 0 0 0,-1 1 0 0 0,0-1 0 0 0,1 1 0 0 0,-1-1 0 0 0,1 1 0 0 0,-1-1 0 0 0,0 0 0 0 0,1 1 0 0 0,-1-1 0 0 0,1 0 0 0 0,0 0 0 0 0,-1 1 0 0 0,1-1 0 0 0,-1 0 0 0 0,1 0 0 0 0,0 1 0 0 0,0-1 0 0 0,0 0 0 0 0,-1 0 0 0 0,1 0 0 0 0,0 0 0 0 0,0-1 0 0 0,-1-4 18 0 0,-2 2-10 0 0,0 0 1 0 0,0 0 0 0 0,0 0 0 0 0,-1 1 0 0 0,1-1 0 0 0,-1 1 0 0 0,0 0-1 0 0,0 0 1 0 0,0 0 0 0 0,-1 1 0 0 0,1-1 0 0 0,0 1 0 0 0,-8-2 0 0 0,-8-3 99 0 0,-38-7 0 0 0,44 11-71 0 0,2 1-24 0 0,1 1 0 0 0,0 0 0 0 0,0 0 0 0 0,-1 1 0 0 0,1 1 0 0 0,0 0 0 0 0,0 0 0 0 0,0 1 0 0 0,0 0 0 0 0,0 1-1 0 0,0 1 1 0 0,0-1 0 0 0,-12 8 0 0 0,5-1 6 0 0,0 0-1 0 0,1 1 1 0 0,0 1 0 0 0,1 1-1 0 0,1 0 1 0 0,-19 20-1 0 0,-32 32 9 0 0,46-48-20 0 0,0 2 0 0 0,1 0 0 0 0,2 1 0 0 0,0 1 0 0 0,-26 41 0 0 0,17-17-8 0 0,14-26 0 0 0,0 1 0 0 0,-9 25 0 0 0,9-11 0 0 0,1 1 0 0 0,2 0 0 0 0,2 0 0 0 0,-5 59 0 0 0,8-15 0 0 0,6 83 0 0 0,3-114 0 0 0,12 55 0 0 0,-10-65 0 0 0,-5-28-5 0 0,0 0 0 0 0,1 0-1 0 0,0-1 1 0 0,0 1 0 0 0,8 14-1 0 0,-8-20 4 0 0,0 1-1 0 0,0-1 0 0 0,0 1 1 0 0,0-1-1 0 0,1 0 0 0 0,0 0 1 0 0,0-1-1 0 0,0 1 0 0 0,0-1 1 0 0,1 0-1 0 0,9 5 0 0 0,5 4-6 0 0,-1 0 0 0 0,0 1 0 0 0,0 1 0 0 0,-1 1 0 0 0,-1 0-1 0 0,17 20 1 0 0,-13-10-58 0 0,-1 0 0 0 0,-1 1-1 0 0,-1 0 1 0 0,-1 2 0 0 0,-2 0 0 0 0,-1 0-1 0 0,-1 1 1 0 0,16 60 0 0 0,-13-35 392 0 0,-5-19-258 0 0,-1 1 0 0 0,-1 0 0 0 0,-3 0 0 0 0,2 46 0 0 0,-7-73-51 0 0,1 23 62 0 0,-1 1-1 0 0,-2-1 1 0 0,-2 0-1 0 0,-8 37 1 0 0,6-49-45 0 0,-1-1 1 0 0,0 0-1 0 0,-1-1 1 0 0,-1 0-1 0 0,-1 0 1 0 0,-1-1-1 0 0,0 0 1 0 0,-1-1-1 0 0,-18 19 1 0 0,-5-1 51 0 0,-1-1 1 0 0,-69 47 0 0 0,92-71-63 0 0,0-1 1 0 0,-1-1-1 0 0,0 0 0 0 0,0-1 1 0 0,-1 0-1 0 0,0-1 0 0 0,0-1 1 0 0,0 0-1 0 0,0-1 0 0 0,-1 0 1 0 0,1-2-1 0 0,-1 0 0 0 0,0-1 1 0 0,1 0-1 0 0,-21-3 0 0 0,9-2-532 0 0,0-1-1 0 0,0-1 0 0 0,0-2 0 0 0,1 0 1 0 0,0-2-1 0 0,-38-22 0 0 0,40 12-1418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5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7224 0 0,'0'0'4158'0'0,"2"2"-3772"0"0,6 5-179 0 0,-1 1 1 0 0,-1-1 0 0 0,1 1 0 0 0,-1 0 0 0 0,-1 1-1 0 0,1-1 1 0 0,-2 1 0 0 0,1 0 0 0 0,-1 0 0 0 0,0 1-1 0 0,-1-1 1 0 0,3 12 0 0 0,1 4 104 0 0,13 33 0 0 0,-9-32-31 0 0,8 35 1 0 0,-7-23-106 0 0,-7-25-99 0 0,-1 1 0 0 0,3 17 1 0 0,17 76 214 0 0,-5-27-187 0 0,23 121 739 0 0,-27-129-543 0 0,-5 2 132 0 0,-10-60-35 0 0,0-12-153 0 0,0-15-136 0 0,2 3-109 0 0,6-3 0 0 0,-7 12 0 0 0,0-17 0 0 0,-1 15 0 0 0,1-1 0 0 0,0 1 0 0 0,-1-1 0 0 0,2 0 0 0 0,-1 1 0 0 0,0-1 0 0 0,1 1 0 0 0,-1 0 0 0 0,1 0 0 0 0,4-6 0 0 0,6-9 0 0 0,-10 14 0 0 0,1 0 0 0 0,-1 1 0 0 0,1-1 0 0 0,-1 1 0 0 0,1 0 0 0 0,0 0 0 0 0,1 0 0 0 0,-1 0 0 0 0,0 0 0 0 0,5-2 0 0 0,-6 4 0 0 0,-1 0 0 0 0,0 0 0 0 0,1 0 0 0 0,-1 0 0 0 0,1 1 0 0 0,0-1 0 0 0,-1 0 0 0 0,1 1 0 0 0,-1 0 0 0 0,1-1 0 0 0,3 1 0 0 0,9-5 0 0 0,-4-2 0 0 0,-1 0 0 0 0,1-1 0 0 0,9-11 0 0 0,16-13 0 0 0,82-55 0 0 0,-112 83 0 0 0,1 1 0 0 0,0-1 0 0 0,0 1 0 0 0,0 1 0 0 0,0-1 0 0 0,10-2 0 0 0,20-8 0 0 0,-20 6 76 0 0,29-8 0 0 0,-35 12-68 0 0,10-7-8 0 0,-18 8 0 0 0,0 1 0 0 0,0 0 0 0 0,1 0 0 0 0,-1 0 0 0 0,0 0 0 0 0,1 0 0 0 0,3-1 0 0 0,26-12 54 0 0,-14 6-46 0 0,-3 1-8 0 0,-1 1 1 0 0,1 0-1 0 0,1 1 1 0 0,23-4-1 0 0,13-6 12 0 0,34-9 188 0 0,-51 13-121 0 0,-27 8-63 0 0,0 1-1 0 0,0-1 1 0 0,0 1 0 0 0,0 1-1 0 0,0 0 1 0 0,13-1-1 0 0,107-9 497 0 0,-112 10-464 0 0,31-6 0 0 0,-29 4-190 0 0,34-1-1 0 0,-4 1 131 0 0,-34 1 36 0 0,0 1-1 0 0,0 1 0 0 0,0 0 0 0 0,0 1 1 0 0,17 4-1 0 0,-27-5-15 0 0,0 1 0 0 0,0-1 0 0 0,1 0 1 0 0,-1 0-1 0 0,0 0 0 0 0,0-1 0 0 0,0 1 0 0 0,4-2 0 0 0,-3 1 0 0 0,0 0-1 0 0,0 0 0 0 0,0 1 1 0 0,0 0-1 0 0,5 0 0 0 0,2 1 28 0 0,0-1 0 0 0,21-2-1 0 0,3 0 36 0 0,5-6 79 0 0,-16 7-68 0 0,41-7-1 0 0,-36 3 20 0 0,-8 2-61 0 0,-15 3-27 0 0,-1 0 0 0 0,0-1 1 0 0,0 0-1 0 0,0-1 0 0 0,10-3 0 0 0,-6 2 1 0 0,-1 0 0 0 0,1 0 0 0 0,0 1 0 0 0,17-1 1 0 0,26-7 51 0 0,-12 4 28 0 0,-35 6-71 0 0,-1 0-1 0 0,0-1 0 0 0,1 0 1 0 0,-1 1-1 0 0,0-2 0 0 0,0 1 1 0 0,0-1-1 0 0,0 1 0 0 0,7-5 1 0 0,-6 3-12 0 0,-1 1-1 0 0,1 0 1 0 0,-1 0 0 0 0,1 0 0 0 0,0 0 0 0 0,8 0-1 0 0,-8 1 4 0 0,1-1 0 0 0,-1 1 0 0 0,0-1 0 0 0,0 0 0 0 0,10-5 0 0 0,8-5 0 0 0,12-7 46 0 0,-25 11-454 0 0,0-2 0 0 0,-1 1-1 0 0,-1-1 1 0 0,0-1 0 0 0,0 0-1 0 0,-1 0 1 0 0,0-1 0 0 0,-1 1-1 0 0,8-20 1 0 0,-4 2-1323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44 3680 0 0,'0'0'7653'0'0,"0"3"-7108"0"0,0 12 11 0 0,-1-8-240 0 0,1 0 1 0 0,0 0-1 0 0,0 1 0 0 0,0-1 0 0 0,1 0 0 0 0,3 13 1 0 0,-3-18 204 0 0,-1 1-434 0 0,1-1-1 0 0,0 1 1 0 0,0 0 0 0 0,0 0-1 0 0,0 0 1 0 0,0-1 0 0 0,1 1 0 0 0,1 2-1 0 0,6 12 157 0 0,-8-14-194 0 0,0 0 1 0 0,0 0 0 0 0,0 0 0 0 0,1 0-1 0 0,-1 0 1 0 0,1 0 0 0 0,0-1 0 0 0,3 5-1 0 0,-3-5 175 0 0,-2-1-195 0 0,1-1 0 0 0,-1 1-1 0 0,1 0 1 0 0,0-1-1 0 0,-1 1 1 0 0,1-1 0 0 0,-1 1-1 0 0,1 0 1 0 0,0-1-1 0 0,0 1 1 0 0,-1-1 0 0 0,1 0-1 0 0,0 1 1 0 0,0-1-1 0 0,0 1 1 0 0,11 6 145 0 0,-3 1-153 0 0,0-1 0 0 0,1 0-1 0 0,0 0 1 0 0,1-1 0 0 0,0-1 0 0 0,0 0-1 0 0,13 5 1 0 0,0 0 447 0 0,-8-6-109 0 0,11 2-285 0 0,-23-6-57 0 0,-1 1 1 0 0,0 0-1 0 0,0-1 0 0 0,0 0 0 0 0,0 0 0 0 0,1 0 1 0 0,-1 0-1 0 0,3-1 0 0 0,3 0 1 0 0,11 0 64 0 0,-15-3-83 0 0,-2 0 11 0 0,3 1-2 0 0,2-2 4 0 0,0 0-1 0 0,-1 0 0 0 0,12-12 0 0 0,-17 16-6 0 0,0-1-1 0 0,0 1 0 0 0,-1 0 0 0 0,1 0 0 0 0,0-1 0 0 0,0 1 0 0 0,0 0 1 0 0,0 1-1 0 0,0-1 0 0 0,0 0 0 0 0,1 1 0 0 0,-1-1 0 0 0,0 1 1 0 0,0-1-1 0 0,5 1 0 0 0,-3 0 4 0 0,16-6 49 0 0,0-5 29 0 0,-16 8 600 0 0,-4 2-526 0 0,5-6-128 0 0,-5 6-27 0 0,0 0 0 0 0,1 1 0 0 0,-1-1 0 0 0,0 0 0 0 0,1 0 0 0 0,-1 0 0 0 0,0 0 0 0 0,0 0 0 0 0,0 0 0 0 0,0 0 0 0 0,0 1 0 0 0,0-1 0 0 0,0 0 0 0 0,0 0 0 0 0,0 0 0 0 0,0 0-1 0 0,0 0 1 0 0,-1 0 0 0 0,1 0 0 0 0,0 1 0 0 0,-1-1 0 0 0,1 0 0 0 0,0 0 0 0 0,-1 0 0 0 0,0 0 0 0 0,-13-18 181 0 0,13 17-165 0 0,-3-3 5 0 0,0 0-1 0 0,0 0 1 0 0,-1 1-1 0 0,1 0 0 0 0,-1 0 1 0 0,-8-6-1 0 0,8 7-1 0 0,0 0 0 0 0,1-1-1 0 0,-1 0 1 0 0,1 0 0 0 0,0 0 0 0 0,-4-6-1 0 0,6 8-7 0 0,-1-1 0 0 0,0 1-1 0 0,0-1 1 0 0,0 1-1 0 0,0 0 1 0 0,-1 0 0 0 0,1 1-1 0 0,0-1 1 0 0,-1 1-1 0 0,1-1 1 0 0,-1 1 0 0 0,0 0-1 0 0,1 0 1 0 0,-5 0 0 0 0,-31-12 213 0 0,-46-29 106 0 0,78 40-324 0 0,0-1 0 0 0,0 1 1 0 0,0 0-1 0 0,-1 1 0 0 0,-11-1 0 0 0,5 0-5 0 0,12 2-3 0 0,-1 0-1 0 0,1 0 1 0 0,0 1-1 0 0,0-1 1 0 0,0 0-1 0 0,0 1 1 0 0,-1 0-1 0 0,1-1 1 0 0,0 1-1 0 0,0 0 1 0 0,0 0-1 0 0,1 0 1 0 0,-1 0-1 0 0,0 0 0 0 0,0 1 1 0 0,0-1-1 0 0,1 1 1 0 0,-1-1-1 0 0,1 1 1 0 0,-1-1-1 0 0,1 1 1 0 0,-2 3-1 0 0,-6 5 5 0 0,5-4-7 0 0,1 0 0 0 0,0 0 0 0 0,0 0 0 0 0,0 1 0 0 0,1-1 0 0 0,0 1 0 0 0,0-1 0 0 0,1 1 0 0 0,0 0 0 0 0,-1 11 0 0 0,2-12 0 0 0,0 0 0 0 0,0-1 0 0 0,1 1 0 0 0,-1 0 0 0 0,1 0 0 0 0,2 5 0 0 0,0 0 0 0 0,2-4-12 0 0,24 20-48 0 0,-15-19 79 0 0,-9-5-2 0 0,-1-1-1 0 0,1 1 0 0 0,0-1 1 0 0,0 0-1 0 0,6 2 1 0 0,8 2 35 0 0,-13-4-22 0 0,0 0 1 0 0,0 0-1 0 0,1-1 0 0 0,-1 0 1 0 0,0 0-1 0 0,1 0 1 0 0,-1-1-1 0 0,1 0 1 0 0,-1 0-1 0 0,13-2 0 0 0,-12 2-22 0 0,-6 0-6 0 0,0 0 1 0 0,0 0-1 0 0,0-1 0 0 0,1 1 0 0 0,-1 0 0 0 0,0 0 0 0 0,0-1 0 0 0,0 1 1 0 0,0 0-1 0 0,0-1 0 0 0,0 1 0 0 0,0-1 0 0 0,0 0 0 0 0,0 1 1 0 0,0-1-1 0 0,0 0 0 0 0,0 0 0 0 0,0 1 0 0 0,0-1 0 0 0,0 0 1 0 0,-1 0-1 0 0,1 0 0 0 0,0 0 0 0 0,-1 0 0 0 0,2-2 0 0 0,-1 2 0 0 0,0-1 0 0 0,0 1 0 0 0,0 0 0 0 0,0-1 0 0 0,0 1-1 0 0,-1-1 1 0 0,1 0 0 0 0,0 1 0 0 0,-1-1 0 0 0,1 0 0 0 0,-1 1-1 0 0,1-1 1 0 0,-1 0 0 0 0,0 0 0 0 0,0-2 0 0 0,-1-2 9 0 0,0 0 0 0 0,-1 0 0 0 0,0 1 0 0 0,0-1 0 0 0,0 0 0 0 0,-5-7 0 0 0,-2-4 59 0 0,7 11-68 0 0,0 1 0 0 0,-1 0 1 0 0,1 0-1 0 0,-1 0 1 0 0,-1 0-1 0 0,1 0 0 0 0,-1 1 1 0 0,0-1-1 0 0,0 1 1 0 0,-5-5-1 0 0,-2 5 57 0 0,-8 3 97 0 0,13 20-48 0 0,5-11-78 0 0,1 1 0 0 0,-1-1 0 0 0,2 1 0 0 0,-1 0 0 0 0,1-1 0 0 0,0 1 0 0 0,1-1 1 0 0,0 1-1 0 0,0-1 0 0 0,1 0 0 0 0,5 12 0 0 0,17 20-237 0 0,-13-28 207 0 0,0-7 0 0 0,-7-3 0 0 0,-4-2 0 0 0,1 1 0 0 0,-1-1 0 0 0,1 0 0 0 0,0 0 0 0 0,-1 0 0 0 0,1 0 0 0 0,-1 0 0 0 0,1 0 0 0 0,0 0 0 0 0,-1 0 0 0 0,1-1 0 0 0,-1 1 0 0 0,1 0 0 0 0,1-2 0 0 0,-1 3-1 0 0,4-2 0 0 0,8-19 15 0 0,-13 17-9 0 0,0 0 1 0 0,0 0-1 0 0,0 0 0 0 0,-1 0 0 0 0,1 0 0 0 0,-1 0 0 0 0,0 0 1 0 0,0 0-1 0 0,0 0 0 0 0,0 0 0 0 0,-1 0 0 0 0,1 0 0 0 0,-1 0 1 0 0,0 0-1 0 0,0 0 0 0 0,0 0 0 0 0,0 0 0 0 0,0 0 0 0 0,-3-3 0 0 0,-6-24 24 0 0,8 22 0 0 0,0 0-1 0 0,0 0 0 0 0,-1 1 1 0 0,0-1-1 0 0,-1 1 0 0 0,1 0 1 0 0,-8-11-1 0 0,4 10 31 0 0,-3 8-49 0 0,8 1-10 0 0,1 0 0 0 0,0 1 0 0 0,-1-1 0 0 0,1 0 0 0 0,0 1 0 0 0,0-1 0 0 0,0 1 0 0 0,0-1 0 0 0,0 1 0 0 0,0-1 0 0 0,1 1 0 0 0,-1 0 0 0 0,0-1 0 0 0,1 1 0 0 0,-1 0 0 0 0,1-1 0 0 0,0 1 0 0 0,-1 0 0 0 0,1 0 0 0 0,0 2 0 0 0,2 38 0 0 0,-2-38 0 0 0,0-1 1 0 0,1-1-1 0 0,-1 0 0 0 0,0 1 1 0 0,1-1-1 0 0,-1 0 0 0 0,0 1 1 0 0,-1-1-1 0 0,1 1 0 0 0,0-1 1 0 0,-2 4-1 0 0,7 11-14 0 0,-3-11 10 0 0,0-4 4 0 0,-1 1 1 0 0,0-1 0 0 0,1 0 0 0 0,-1 0 0 0 0,1 0 0 0 0,0 0-1 0 0,0-1 1 0 0,-1 1 0 0 0,6 3 0 0 0,-3-2 40 0 0,6 5 134 0 0,0-2-161 0 0,6-5-14 0 0,-11-1-12 0 0,-4 1 9 0 0,0-1 0 0 0,0 0 0 0 0,0 0 0 0 0,0 0 0 0 0,0 0 0 0 0,0-1 1 0 0,0 1-1 0 0,0 0 0 0 0,1 0 0 0 0,-1 0 0 0 0,-1-1 0 0 0,1 1 0 0 0,0-1 0 0 0,0 1 0 0 0,1-1 0 0 0,1-2 17 0 0,0 0-1 0 0,-1 1 1 0 0,1-1-1 0 0,-1 0 1 0 0,0-1 0 0 0,0 1-1 0 0,2-5 1 0 0,-3 4-31 0 0,0 1-1 0 0,0-1 1 0 0,0 1 0 0 0,-1-1 0 0 0,1 0 0 0 0,-1 1 0 0 0,0-1 0 0 0,0 0-1 0 0,-1 0 1 0 0,1 1 0 0 0,-1-1 0 0 0,0 1 0 0 0,-2-8 0 0 0,-2-22-1389 0 0,5 17-730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23 4144 0 0,'-4'-2'58'0'0,"3"1"-40"0"0,0 1 1 0 0,1 0-1 0 0,-1-1 0 0 0,0 1 1 0 0,0-1-1 0 0,1 1 1 0 0,-1-1-1 0 0,0 1 0 0 0,1-1 1 0 0,-1 0-1 0 0,-5-14 6344 0 0,1 30-5254 0 0,2 0-773 0 0,1-1-1 0 0,1 0 1 0 0,0 1-1 0 0,1-1 1 0 0,0 1-1 0 0,1-1 0 0 0,1 0 1 0 0,0 1-1 0 0,1-1 1 0 0,1 0-1 0 0,0 0 1 0 0,10 20-1 0 0,2 5 174 0 0,-14-31-418 0 0,0-1-1 0 0,1 0 1 0 0,1 0 0 0 0,-1 0-1 0 0,1-1 1 0 0,0 1 0 0 0,7 8-1 0 0,3 9 139 0 0,0-1 51 0 0,-13-22-263 0 0,0 0 0 0 0,0 0 0 0 0,-1-1 1 0 0,1 1-1 0 0,0-1 0 0 0,0 1 0 0 0,1-1 0 0 0,-1 1 0 0 0,0-1 1 0 0,0 0-1 0 0,0 0 0 0 0,0 1 0 0 0,0-1 0 0 0,0 0 1 0 0,0 0-1 0 0,0 0 0 0 0,0 0 0 0 0,1 0 0 0 0,-1 0 0 0 0,0 0 1 0 0,0-1-1 0 0,0 1 0 0 0,2-1 0 0 0,-1 1 0 0 0,-1-1-1 0 0,1 1 0 0 0,0-1 1 0 0,0 1-1 0 0,-1 0 1 0 0,1 0-1 0 0,0 0 1 0 0,0 0-1 0 0,0 0 0 0 0,-1 1 1 0 0,1-1-1 0 0,0 0 1 0 0,0 1-1 0 0,-1 0 1 0 0,1-1-1 0 0,0 1 0 0 0,-1 0 1 0 0,1 0-1 0 0,0-1 1 0 0,-1 1-1 0 0,3 3 1 0 0,0-2 6 0 0,0 1 0 0 0,1-1 0 0 0,-1 1 0 0 0,1-1 0 0 0,-1 0 1 0 0,8 1-1 0 0,10-2 59 0 0,-21-2-73 0 0,1 0 1 0 0,-1 0-1 0 0,0 0 1 0 0,1 0-1 0 0,-1 0 1 0 0,0 0-1 0 0,1 0 0 0 0,-1-1 1 0 0,0 1-1 0 0,0-1 1 0 0,0 1-1 0 0,0 0 0 0 0,0-1 1 0 0,0-2-1 0 0,1 2-5 0 0,3-12 8 0 0,-5-3 48 0 0,-4-19 44 0 0,3 27-91 0 0,0 1 0 0 0,0 0 0 0 0,0 0 0 0 0,-1 0 0 0 0,0 0 0 0 0,-1 0-1 0 0,-6-13 1 0 0,3 9 15 0 0,3 5-15 0 0,-1 1-1 0 0,1-1 1 0 0,-1 1 0 0 0,0 0 0 0 0,-1 0-1 0 0,0 0 1 0 0,0 1 0 0 0,-11-10-1 0 0,-1-4 102 0 0,16 17-88 0 0,0 0 0 0 0,0 1 0 0 0,-1-1 1 0 0,1 0-1 0 0,-1 0 0 0 0,0 1 0 0 0,0-1 0 0 0,1 0 1 0 0,-1 1-1 0 0,0 0 0 0 0,0 0 0 0 0,-3-2 0 0 0,-13-4 129 0 0,16 5-136 0 0,-1 1 0 0 0,1-1-1 0 0,-1 1 1 0 0,0 0 0 0 0,1 0-1 0 0,-1 0 1 0 0,0 1 0 0 0,0-1-1 0 0,0 0 1 0 0,0 1 0 0 0,0 0-1 0 0,1 0 1 0 0,-1 0 0 0 0,0 0-1 0 0,0 0 1 0 0,0 1-1 0 0,0-1 1 0 0,0 1 0 0 0,0 0-1 0 0,1 0 1 0 0,-1 0 0 0 0,-3 1-1 0 0,-18 6 144 0 0,21-8-131 0 0,0 1 0 0 0,0 0 1 0 0,0 0-1 0 0,0 0 0 0 0,0 0 0 0 0,0 1 0 0 0,1-1 0 0 0,-6 4 0 0 0,3 0 6 0 0,0 0-1 0 0,0 0 1 0 0,1 1-1 0 0,0 0 1 0 0,0 0-1 0 0,0 0 1 0 0,0 0-1 0 0,1 1 1 0 0,0-1-1 0 0,1 1 1 0 0,0 0-1 0 0,0 0 1 0 0,0 0-1 0 0,0 0 1 0 0,0 10-1 0 0,1-3-6 0 0,1 1-1 0 0,0-1 1 0 0,0 0-1 0 0,4 20 1 0 0,0-7 31 0 0,-4-24-52 0 0,0 0 0 0 0,1 0 1 0 0,-1 0-1 0 0,1-1 0 0 0,0 1 0 0 0,0 0 1 0 0,0 0-1 0 0,0-1 0 0 0,0 1 0 0 0,1 0 1 0 0,-1-1-1 0 0,1 0 0 0 0,0 1 0 0 0,-1-1 1 0 0,1 0-1 0 0,0 0 0 0 0,0 0 0 0 0,1 0 1 0 0,-1 0-1 0 0,0 0 0 0 0,5 2 0 0 0,46 28 320 0 0,-36-23-260 0 0,-15-8-66 0 0,0 1 0 0 0,1-1 0 0 0,0 0 0 0 0,-1 0 0 0 0,1 0 0 0 0,-1 0 0 0 0,1 0 0 0 0,0 0 1 0 0,0-1-1 0 0,0 1 0 0 0,-1-1 0 0 0,1 0 0 0 0,0 0 0 0 0,3 0 0 0 0,10 0 42 0 0,-15 1-47 0 0,1-1 0 0 0,-1 0-1 0 0,1 0 1 0 0,0 0 0 0 0,-1 0 0 0 0,1 0 0 0 0,-1 0 0 0 0,1 0-1 0 0,0 0 1 0 0,-1-1 0 0 0,1 1 0 0 0,-1-1 0 0 0,1 1 0 0 0,-1-1-1 0 0,4-1 1 0 0,-1-4-7 0 0,-3 5 5 0 0,0 0 0 0 0,-1 0 1 0 0,1 0-1 0 0,0 0 1 0 0,0 1-1 0 0,-1-1 0 0 0,1 0 1 0 0,0 0-1 0 0,0 0 0 0 0,0 1 1 0 0,0-1-1 0 0,0 0 0 0 0,0 1 1 0 0,0-1-1 0 0,0 1 1 0 0,0-1-1 0 0,1 1 0 0 0,1-1 1 0 0,2 3-10 0 0,6-1 9 0 0,-10-2 6 0 0,1 0 1 0 0,0 0-1 0 0,-1 0 0 0 0,1 0 1 0 0,0-1-1 0 0,-1 1 0 0 0,0 0 1 0 0,1-1-1 0 0,-1 1 0 0 0,2-2 1 0 0,-3 2 1 0 0,0 1 1 0 0,1-1-1 0 0,-1 0 1 0 0,0 1 0 0 0,1-1-1 0 0,-1 1 1 0 0,0-1 0 0 0,0 1-1 0 0,1-1 1 0 0,-1 0-1 0 0,0 1 1 0 0,0-1 0 0 0,0 1-1 0 0,0-1 1 0 0,0 0 0 0 0,0 1-1 0 0,0-1 1 0 0,0-1-1 0 0,0-3 6 0 0,1 0 4 0 0,0 0-1 0 0,-1 0 1 0 0,1 0 0 0 0,-1 0 0 0 0,0 0-1 0 0,0 0 1 0 0,-1 0 0 0 0,0 0 0 0 0,1 0-1 0 0,-2 0 1 0 0,1 0 0 0 0,0 1 0 0 0,-1-1-1 0 0,0 0 1 0 0,0 1 0 0 0,-1-1 0 0 0,-4-6-1 0 0,-5-13-1 0 0,10 20-5 0 0,0 0-1 0 0,0-1 1 0 0,0 1-1 0 0,0 0 1 0 0,-1 1-1 0 0,0-1 1 0 0,1 0-1 0 0,-1 1 1 0 0,-1-1-1 0 0,1 1 1 0 0,0 0-1 0 0,-1 0 1 0 0,0 1-1 0 0,-6-5 1 0 0,-13-7 55 0 0,18 11-49 0 0,0 0 0 0 0,0 0 1 0 0,0 0-1 0 0,0 1 0 0 0,-1-1 0 0 0,1 1 0 0 0,-8-1 0 0 0,12 2-8 0 0,0 1 1 0 0,0 0-1 0 0,-1-1 0 0 0,1 1 0 0 0,0 0 0 0 0,-1 0 1 0 0,1 0-1 0 0,0 0 0 0 0,0 0 0 0 0,-1 0 0 0 0,1 0 0 0 0,0 1 1 0 0,-1-1-1 0 0,1 0 0 0 0,0 1 0 0 0,0-1 0 0 0,0 1 0 0 0,-1-1 1 0 0,1 1-1 0 0,0 0 0 0 0,0 0 0 0 0,0-1 0 0 0,0 1 1 0 0,0 0-1 0 0,0 0 0 0 0,0 0 0 0 0,0 0 0 0 0,1 0 0 0 0,-1 0 1 0 0,0 0-1 0 0,0 0 0 0 0,1 0 0 0 0,-1 0 0 0 0,1 1 0 0 0,-1-1 1 0 0,0 3-1 0 0,-1 1 19 0 0,-1-1-14 0 0,2-1-12 0 0,-4 21 83 0 0,2-9 7 0 0,8 2-28 0 0,8 17-35 0 0,-12-28-20 0 0,2 1-1 0 0,-1-1 1 0 0,1 0 0 0 0,0 0 0 0 0,0 0 0 0 0,1-1 0 0 0,0 1 0 0 0,0-1 0 0 0,0 0 0 0 0,0 0 0 0 0,1 0-1 0 0,8 6 1 0 0,-2 0-4 0 0,-3-1 0 0 0,-7-10 0 0 0,-1 1 0 0 0,1-1 0 0 0,-1 0 0 0 0,0 0 0 0 0,1 0 0 0 0,-1 0 0 0 0,1 1 0 0 0,-1-1 0 0 0,1 0 0 0 0,-1 0 0 0 0,1 0 0 0 0,-1 0 0 0 0,1 0 0 0 0,-1 0 0 0 0,1 0 0 0 0,-1 0 0 0 0,1 0 0 0 0,-1 0 0 0 0,0-1 0 0 0,1 1 0 0 0,0 0 0 0 0,1-1 3 0 0,-1 0 0 0 0,1 0 0 0 0,0-1-1 0 0,-1 1 1 0 0,1 0 0 0 0,-1 0 0 0 0,0-1-1 0 0,1 1 1 0 0,-1-1 0 0 0,0 0 0 0 0,0 1 0 0 0,0-1-1 0 0,0 0 1 0 0,0 1 0 0 0,0-1 0 0 0,0-2-1 0 0,7-11 50 0 0,-13 3 89 0 0,-1-24-74 0 0,-7-18-70 0 0,9 33 3 0 0,4 18 0 0 0,0 0 0 0 0,0 1 0 0 0,-1-1 0 0 0,1 1 0 0 0,-1-1 0 0 0,0 1 0 0 0,0-1 0 0 0,0 1 0 0 0,-1-3 0 0 0,1 3 0 0 0,1 1 0 0 0,-1 0 0 0 0,1-1 0 0 0,-1 1 0 0 0,0 0 0 0 0,0 0 0 0 0,0-1 0 0 0,0 1 0 0 0,0 0 0 0 0,0 0 0 0 0,0 0 0 0 0,0 0 0 0 0,0 0 0 0 0,0 0 0 0 0,0 1 0 0 0,-1-1 0 0 0,-1-1 0 0 0,-2 0 0 0 0,5 2 0 0 0,0 0 0 0 0,0 0 0 0 0,0 0 0 0 0,0 0 0 0 0,0 0 0 0 0,-1 0 0 0 0,1 0 0 0 0,0 0 0 0 0,0 0 0 0 0,0 0 0 0 0,0 0 0 0 0,0 0 0 0 0,-1 0 0 0 0,1 0 0 0 0,0 0 0 0 0,0 0 0 0 0,0 0 0 0 0,0 0 0 0 0,0 0 0 0 0,-1 0 0 0 0,1 1 0 0 0,0-1 0 0 0,0 0 0 0 0,0 0 0 0 0,0 0 0 0 0,0 0-1 0 0,0 0 1 0 0,0 0 0 0 0,-1 0 0 0 0,1 0 0 0 0,0 0 0 0 0,0 1 0 0 0,0-1 0 0 0,0 0 0 0 0,0 0 0 0 0,0 0 0 0 0,0 0 0 0 0,0 0 0 0 0,0 1 0 0 0,0-1 0 0 0,0 0 0 0 0,0 0 0 0 0,0 0 0 0 0,0 0 0 0 0,0 0 0 0 0,0 1 0 0 0,0-1 0 0 0,0 0 0 0 0,0 0 0 0 0,0 0 0 0 0,0 0 0 0 0,0 0 0 0 0,0 1 0 0 0,0-1 0 0 0,0 0 0 0 0,0 0 0 0 0,0 0 0 0 0,0 0 0 0 0,0 0 0 0 0,0 0-1 0 0,0 1 1 0 0,3 11-12 0 0,-2-11 6 0 0,2 11-75 0 0,-1-3-336 0 0,1 1 0 0 0,0-1-1 0 0,0 0 1 0 0,8 15-1 0 0,-1-11-1338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8288 0 0,'0'0'6152'0'0,"6"-13"-5672"0"0,-6 4-32 0 0,0-9 0 0 0,0 5-368 0 0,0-1-80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10136 0 0,'0'0'490'0'0,"0"-2"-211"0"0,0-7 2 0 0,3 6-21 0 0,1 2-214 0 0,-1 1 1 0 0,0 0-1 0 0,1 0 0 0 0,-1 0 0 0 0,1 1 0 0 0,-1-1 1 0 0,0 1-1 0 0,1 0 0 0 0,4 1 0 0 0,-4 0 5 0 0,0-1 0 0 0,1 0-1 0 0,-1 0 1 0 0,1 0 0 0 0,0-1 0 0 0,-1 0 0 0 0,8 0-1 0 0,-2 0 12 0 0,1-1 0 0 0,0 2 0 0 0,11 1 0 0 0,16 0 180 0 0,31 1 239 0 0,-42 0-429 0 0,51-4-1 0 0,-48 1-28 0 0,-24 0-33 0 0,-1 0 1 0 0,1 0-1 0 0,-1 0 0 0 0,1-1 0 0 0,-1 1 0 0 0,0-1 0 0 0,1-1 1 0 0,-1 1-1 0 0,7-4 0 0 0,6-3-3162 0 0,0 3-1177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0 358 10424 0 0,'0'0'941'0'0,"0"-20"232"0"0,0-3-573 0 0,1 1 0 0 0,1 0-1 0 0,8-38 1 0 0,27-55-464 0 0,-11 40-277 0 0,-17 54 9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3005 259 7136 0 0,'0'0'806'0'0,"8"-12"353"0"0,-6 8-1034 0 0,-1 1 128 0 0,0 0 0 0 0,0 0 1 0 0,-1 0-1 0 0,1-1 1 0 0,-1 1-1 0 0,0 0 0 0 0,0 0 1 0 0,0 0-1 0 0,-1-6 1 0 0,1 7-141 0 0,0 0 0 0 0,-1 0 0 0 0,1 1 0 0 0,-1-1 1 0 0,1 0-1 0 0,-1 0 0 0 0,0 1 0 0 0,0-1 0 0 0,0 0 1 0 0,0 1-1 0 0,0-1 0 0 0,0 1 0 0 0,0 0 1 0 0,0-1-1 0 0,-3-1 0 0 0,-24-20 769 0 0,22 19-607 0 0,-1 0-76 0 0,0 0 0 0 0,-1 1 1 0 0,1 0-1 0 0,-1 1 1 0 0,1-1-1 0 0,-11 0 1 0 0,-16-7 355 0 0,17 4-342 0 0,0 0 0 0 0,0 1-1 0 0,-1 0 1 0 0,1 2-1 0 0,-1 0 1 0 0,-22-1-1 0 0,-21 3 300 0 0,-30 6 154 0 0,65-2-487 0 0,-1-2 0 0 0,-40-3 0 0 0,12 1 64 0 0,-136-8 122 0 0,168 7-303 0 0,-1 0 1 0 0,-32-8-1 0 0,-13-2 66 0 0,-11-4 4 0 0,9 1-38 0 0,48 9-54 0 0,19 4-27 0 0,0 1 0 0 0,0 0 0 0 0,0 0 0 0 0,0 1 0 0 0,-8-2 0 0 0,-20-7 8 0 0,7 9 31 0 0,8-1-90 0 0,0 1 0 0 0,-1 1 0 0 0,1 1 0 0 0,-22 4-1 0 0,28-4 39 0 0,0-1 0 0 0,0 0 0 0 0,0 0 0 0 0,1-1 0 0 0,-1 0 0 0 0,0-1 0 0 0,0-1 0 0 0,0 1 0 0 0,-15-6 0 0 0,14 5 65 0 0,0 0-1 0 0,1 1 0 0 0,-1 1 0 0 0,0 0 1 0 0,-14 2-1 0 0,-12-1-22 0 0,30 0-30 0 0,1-1 0 0 0,-1 1 0 0 0,1 1 0 0 0,-10 2 0 0 0,10-2-12 0 0,-1-1 0 0 0,0 0 0 0 0,0 0 0 0 0,0-1-1 0 0,0 0 1 0 0,-12-2 0 0 0,-11 0 12 0 0,-101 2 361 0 0,106-4-273 0 0,23 3-118 0 0,1 0 0 0 0,-1 0 0 0 0,0 1 0 0 0,1-1-1 0 0,-1 1 1 0 0,0 0 0 0 0,1 0 0 0 0,-1 0-1 0 0,0 0 1 0 0,0 0 0 0 0,-2 1 0 0 0,-8 2-7 0 0,1-1 1 0 0,-1-1 0 0 0,-22 0-1 0 0,10 1 101 0 0,-37 5 0 0 0,38-3 16 0 0,-39 1 0 0 0,38-6-53 0 0,20 0-34 0 0,-1 1 0 0 0,1 0 0 0 0,-1 0 0 0 0,-8 2 0 0 0,-29 6-19 0 0,34-6 12 0 0,1-1 0 0 0,-1 1 0 0 0,0-1 1 0 0,1-1-1 0 0,-15 0 0 0 0,12 0 3 0 0,-159 4-1 0 0,79-13 171 0 0,-24 9-238 0 0,107 1 67 0 0,1 0 0 0 0,-1 0 0 0 0,0 1 0 0 0,-14 5 0 0 0,-3 0 0 0 0,21-6 0 0 0,-1 1 0 0 0,1 0-1 0 0,0 0 1 0 0,0 0 0 0 0,0 0 0 0 0,-3 4-1 0 0,-12 5 14 0 0,12-7-269 0 0,-1 0-1 0 0,1 0 1 0 0,-1-1 0 0 0,0 0 0 0 0,0-1-1 0 0,0 0 1 0 0,0 0 0 0 0,0-1-1 0 0,0 0 1 0 0,-1 0 0 0 0,1-1 0 0 0,0 0-1 0 0,-14-1 1 0 0,-2-7-1055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38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2808 948 2760 0 0,'-6'-9'1248'0'0,"-3"1"-147"0"0,0-1 0 0 0,0 0 0 0 0,-8-11 0 0 0,-16-16 343 0 0,10 18-592 0 0,14 11-447 0 0,0-1 0 0 0,-13-14-1 0 0,3 3 30 0 0,-1 0 0 0 0,-1 2 0 0 0,0 0 0 0 0,-1 2 0 0 0,-1 0 0 0 0,-43-20 0 0 0,30 15 74 0 0,-33-26 1 0 0,37 23-99 0 0,-55-28 0 0 0,-93-47 376 0 0,154 83-554 0 0,-41-15 1 0 0,20 10-22 0 0,-188-70 499 0 0,181 71-592 0 0,-34-4 51 0 0,61 18-119 0 0,-52-19-1 0 0,53 13-47 0 0,-6-3 106 0 0,-1 1 1 0 0,-1 2 0 0 0,-42-8-1 0 0,43 13 15 0 0,-90-18 138 0 0,-160-47-265 0 0,221 57-14 0 0,34 8 67 0 0,1 1 0 0 0,-1 2 1 0 0,0 1-1 0 0,-1 0 0 0 0,1 3 1 0 0,0 0-1 0 0,0 2 0 0 0,0 0 1 0 0,-46 14-1 0 0,43-8 98 0 0,-4 0-36 0 0,-36 17 1 0 0,59-21-97 0 0,0 1 0 0 0,1 1 0 0 0,0 0 0 0 0,0 0 0 0 0,1 1 0 0 0,-17 15 0 0 0,-69 75 343 0 0,88-88-371 0 0,0 1 0 0 0,1 0 0 0 0,0 0 0 0 0,1 1 0 0 0,0-1 0 0 0,1 1 0 0 0,-4 16 0 0 0,-1-4 21 0 0,5-9-4 0 0,1-1-1 0 0,0 1 1 0 0,1 0-1 0 0,1 1 1 0 0,0-1-1 0 0,1 0 0 0 0,1 20 1 0 0,15 108 40 0 0,-10-105-52 0 0,2 14 8 0 0,3-1 0 0 0,1 0 0 0 0,3 0 0 0 0,22 54 0 0 0,-16-55 0 0 0,-12-29 0 0 0,20 37 0 0 0,71 105 0 0 0,-72-123 0 0 0,1-2 0 0 0,35 35 0 0 0,-31-38 0 0 0,74 70 0 0 0,7-7 13 0 0,181 142 38 0 0,-250-211-51 0 0,1-3 0 0 0,58 24 0 0 0,-26-13 0 0 0,392 157 64 0 0,-378-162-64 0 0,60 23 0 0 0,277 104 0 0 0,-302-115-1 0 0,175 51 13 0 0,-29-18 276 0 0,25 5-269 0 0,-92-34-252 0 0,245 45-2376 0 0,-383-83-2129 0 0,6 2-1431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2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625 2883 8408 0 0,'-45'-19'728'0'0,"36"17"-671"0"0,1-1 0 0 0,0 0 0 0 0,0-1-1 0 0,1 0 1 0 0,-1 0 0 0 0,1-1 0 0 0,-9-6-1 0 0,-69-74 1420 0 0,75 73-1176 0 0,1 0 1 0 0,-1-1-1 0 0,2 0 0 0 0,0 0 0 0 0,-12-28 1 0 0,0-17 461 0 0,-12-31 232 0 0,21 65-748 0 0,-10-22 387 0 0,-22-70 0 0 0,-50-195 909 0 0,54 129-931 0 0,25 104-466 0 0,-46-363 294 0 0,54 389-411 0 0,-13-484 144 0 0,19 478-184 0 0,1-24 116 0 0,23-157 1 0 0,-18 215-7 0 0,1 0 0 0 0,1 0 1 0 0,0 1-1 0 0,2 0 0 0 0,15-24 0 0 0,-12 21 9 0 0,-8 16-106 0 0,1 1 0 0 0,1 0 0 0 0,-1 0 0 0 0,1 1 0 0 0,1 0 1 0 0,0 0-1 0 0,0 1 0 0 0,0 0 0 0 0,1 0 0 0 0,17-9 0 0 0,4-5-54 0 0,-26 18 52 0 0,0 1 0 0 0,1 0 0 0 0,-1 0 0 0 0,1 0 1 0 0,-1 1-1 0 0,1 0 0 0 0,0-1 0 0 0,-1 2 0 0 0,1-1 1 0 0,8 0-1 0 0,50 4-89 0 0,-28-1-58 0 0,-19-1 132 0 0,0 0 0 0 0,0 1 0 0 0,22 6 0 0 0,-21-3 67 0 0,0 1 0 0 0,-1 0-1 0 0,1 2 1 0 0,-1 0 0 0 0,-1 0 0 0 0,1 2-1 0 0,-2 0 1 0 0,1 1 0 0 0,-1 0 0 0 0,-1 1 0 0 0,0 0-1 0 0,16 20 1 0 0,4 16 21 0 0,-1 0 0 0 0,36 78-1 0 0,-8-14 13 0 0,17 12-28 0 0,45 83 89 0 0,126 323 208 0 0,54 180-212 0 0,-278-650-134 0 0,28 74 44 0 0,84 195-71 0 0,-65-158-2034 0 0,-50-116-2058 0 0,7 9-2396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4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1100 2201 9128 0 0,'0'0'822'0'0,"-7"-6"-170"0"0,2 3-471 0 0,0 0-1 0 0,1-1 1 0 0,-1 0 0 0 0,1 0-1 0 0,-1 0 1 0 0,1 0-1 0 0,-4-8 1 0 0,-27-41 891 0 0,2 4-239 0 0,-145-220 1262 0 0,152 226-1938 0 0,-108-156 473 0 0,113 166-524 0 0,-1 1-1 0 0,-1 2 1 0 0,-2 0-1 0 0,-1 2 1 0 0,-1 0-1 0 0,-39-29 1 0 0,47 41-93 0 0,1 0 1 0 0,0-1-1 0 0,-25-33 0 0 0,-24-23 8 0 0,36 41 76 0 0,-52-70-1 0 0,17 18-9 0 0,18 14-133 0 0,43 64 35 0 0,1 0 1 0 0,0 0 0 0 0,1 0-1 0 0,-1 0 1 0 0,1-1 0 0 0,1 1-1 0 0,-1-1 1 0 0,1 0-1 0 0,-2-8 1 0 0,1 0 0 0 0,0-1-1 0 0,1 1 1 0 0,1-18-1 0 0,2 22 11 0 0,5-6 0 0 0,-1 7 0 0 0,-2 7 6 0 0,0 1 0 0 0,1 0 0 0 0,-1-1 0 0 0,0 1 0 0 0,1 0 0 0 0,0 1 0 0 0,-1-1-1 0 0,1 1 1 0 0,0-1 0 0 0,0 1 0 0 0,0 0 0 0 0,7 0 0 0 0,19-7 45 0 0,-5 0-34 0 0,0 1 0 0 0,33-4 0 0 0,9-2-156 0 0,-57 11 126 0 0,0 0-1 0 0,0 1 0 0 0,14-1 0 0 0,14-1 89 0 0,106-14 41 0 0,-15-2-199 0 0,-51 9 177 0 0,65-5 34 0 0,16-2-27 0 0,-23 0-77 0 0,61-11 16 0 0,30-15 51 0 0,-199 39-55 0 0,44-1 1 0 0,19-2-41 0 0,3-13-142 0 0,47-6-388 0 0,-105 22 428 0 0,411-50 978 0 0,-407 49-832 0 0,47 1 0 0 0,-59 4-11 0 0,-1-1-1 0 0,0-1 1 0 0,0-2-1 0 0,45-11 0 0 0,-4-8 15 0 0,-27 7-21 0 0,1 3 0 0 0,0 1-1 0 0,56-7 1 0 0,24-2-7 0 0,-14 2 55 0 0,-46 8-11 0 0,109-33-1 0 0,-141 29-35 0 0,-27 13-18 0 0,1 0 0 0 0,-1 0 1 0 0,0 0-1 0 0,1 0 0 0 0,-1 1 0 0 0,1 0 0 0 0,-1-1 1 0 0,1 1-1 0 0,6-1 0 0 0,-3 2 9 0 0,13-2 36 0 0,36-8-1 0 0,-36 7-9 0 0,1 0 0 0 0,39 0 0 0 0,-34 2-22 0 0,27-4 0 0 0,45-7-18 0 0,-95 11 10 0 0,0 1-1 0 0,1 0 1 0 0,-1 0-1 0 0,0 0 0 0 0,1 1 1 0 0,-1-1-1 0 0,5 2 0 0 0,-6-1 14 0 0,0-1-1 0 0,1 1 1 0 0,-1-1-1 0 0,0 0 0 0 0,0 1 1 0 0,1-1-1 0 0,-1 0 1 0 0,0 0-1 0 0,1-1 1 0 0,-1 1-1 0 0,0 0 0 0 0,0-1 1 0 0,1 1-1 0 0,-1-1 1 0 0,0 0-1 0 0,2-1 0 0 0,22-6-401 0 0,-11 6-5140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6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6448 0 0,'0'0'498'0'0,"5"-1"-327"0"0,13-5 182 0 0,1 0-1 0 0,1 2 1 0 0,28-4 0 0 0,143-10 3455 0 0,-23-3-3175 0 0,-44 3-534 0 0,-87 14-41 0 0,36-3-1060 0 0,84-20-1 0 0,-109 11-3078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5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8552 0 0,'0'0'1372'0'0,"-1"2"-879"0"0,-2 4 709 0 0,1-2-838 0 0,1 0 0 0 0,-1 0 0 0 0,1 0 0 0 0,-1 1 0 0 0,1-1 0 0 0,0 0-1 0 0,1 1 1 0 0,-1 8 0 0 0,-5 80 1621 0 0,12 74-939 0 0,0-58-813 0 0,-2-51-145 0 0,5 40 25 0 0,2 44 31 0 0,-5-42-387 0 0,0-32-243 0 0,-5-55 56 0 0,1-1 0 0 0,1 0 0 0 0,5 19 0 0 0,-2-7-464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7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1937 2440 7424 0 0,'0'0'674'0'0,"3"0"-554"0"0,44 1-112 0 0,-24 1 226 0 0,1-2 0 0 0,0 0 1 0 0,-1-2-1 0 0,1 0 0 0 0,36-10 1 0 0,-38 6 225 0 0,38-5-1 0 0,2-1 139 0 0,120-28 149 0 0,-80 11-352 0 0,-52 13-297 0 0,36-15 42 0 0,-61 21 31 0 0,0 0 1 0 0,0 2 0 0 0,38-7 0 0 0,-49 12-243 0 0,0 0 0 0 0,0-2-1 0 0,0 1 1 0 0,-1-2 0 0 0,0 0 0 0 0,25-15 0 0 0,16-1 394 0 0,-35 14 21 0 0,-18 7-323 0 0,1 1 0 0 0,0-1 0 0 0,0 0 0 0 0,-1 1 0 0 0,1-1 0 0 0,0 0 0 0 0,-1 0 0 0 0,1 0 0 0 0,-1 0 0 0 0,3-2 0 0 0,-1-1 54 0 0,-1 3 13 0 0,-1 0 1 0 0,0 0 0 0 0,0 1-1 0 0,0-1 1 0 0,0-1-1 0 0,0 1 1 0 0,-1 0 0 0 0,1 0-1 0 0,0 0 1 0 0,0 0-1 0 0,-1-1 1 0 0,1 1 0 0 0,-1 0-1 0 0,1 0 1 0 0,-1-1-1 0 0,1-2 1 0 0,-1 3-241 0 0,0-28-197 0 0,-1 24 359 0 0,1 0 1 0 0,-1 1-1 0 0,0-1 1 0 0,-1 0-1 0 0,1 0 1 0 0,-1 1-1 0 0,0-1 1 0 0,0 1-1 0 0,-1-1 1 0 0,1 1-1 0 0,-1 0 1 0 0,0 0-1 0 0,-4-4 1 0 0,2 1 20 0 0,0 0 1 0 0,1 0-1 0 0,-7-14 1 0 0,9 16-9 0 0,-6-14 135 0 0,-17-33 0 0 0,20 43-154 0 0,0 1 0 0 0,1-1 0 0 0,0 0 0 0 0,-4-15 0 0 0,-4-12-4 0 0,-50-144 17 0 0,47 134 42 0 0,-16-65 174 0 0,-5-14-164 0 0,20 72-189 0 0,-13-74 0 0 0,24 97 206 0 0,-24-71 256 0 0,4 12-74 0 0,4-20-217 0 0,-5-117 0 0 0,22 194-46 0 0,-11-38 1 0 0,-3-22-181 0 0,8 17-316 0 0,4 40 612 0 0,-1-53 1 0 0,6 60 68 0 0,-2 0 0 0 0,-7-37 0 0 0,3 28-194 0 0,3 19 48 0 0,2 13 14 0 0,1 0-1 0 0,0 0 1 0 0,0 0 0 0 0,0-10-1 0 0,0 11 128 0 0,0 4-186 0 0,1 0 0 0 0,-1 0 1 0 0,1 0-1 0 0,0-1 0 0 0,-1 1 0 0 0,1 0 0 0 0,-1 0 0 0 0,1 0 1 0 0,0 0-1 0 0,-1 0 0 0 0,1-1 0 0 0,0 1 0 0 0,-1 0 0 0 0,1 0 1 0 0,0 0-1 0 0,-1-1 0 0 0,1 1 0 0 0,0 0 0 0 0,-1-1 1 0 0,1 1-1 0 0,0 0 0 0 0,0-1 0 0 0,0 1 0 0 0,-1 0 0 0 0,1-1 1 0 0,0 1-1 0 0,0 0 0 0 0,0-1 0 0 0,0 1 0 0 0,0-1 0 0 0,-1 1 1 0 0,1 0-1 0 0,0-1 0 0 0,0 0 0 0 0,-6 15 114 0 0,5-11-102 0 0,-13 45 126 0 0,13-46-118 0 0,0 1 1 0 0,0 0-1 0 0,0-1 1 0 0,-1 0-1 0 0,1 1 1 0 0,-1-1-1 0 0,1 0 0 0 0,-1 0 1 0 0,0 1-1 0 0,0-1 1 0 0,0-1-1 0 0,0 1 0 0 0,-1 0 1 0 0,-2 1-1 0 0,2 0 20 0 0,-1-1 0 0 0,1 1 0 0 0,0-1 0 0 0,0 1 1 0 0,0 0-1 0 0,1 0 0 0 0,-1 0 0 0 0,1 1 0 0 0,-3 4 0 0 0,-15 17-185 0 0,16-21 158 0 0,0 0-1 0 0,-1-1 0 0 0,1 1 1 0 0,-1-1-1 0 0,0 0 0 0 0,0-1 1 0 0,0 1-1 0 0,-1-1 0 0 0,-10 4 1 0 0,-50 24 1365 0 0,19-14-956 0 0,5-1-61 0 0,-1-2 0 0 0,-60 11 0 0 0,-57-8 514 0 0,-14 3-262 0 0,-90 11 14 0 0,201-24-441 0 0,1 3-1 0 0,-109 30 0 0 0,-23 4 63 0 0,55-19-110 0 0,-68 9 152 0 0,-145 31-492 0 0,308-52-230 0 0,-1 2-1 0 0,2 3 1 0 0,0 1 0 0 0,-48 28-1 0 0,32-14-1430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8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1646 6912 0 0,'170'-14'828'0'0,"-1"1"785"0"0,1 5 1018 0 0,-147 7-2474 0 0,-14 0-70 0 0,1 1 1 0 0,-1-1-1 0 0,0 0 1 0 0,15-5-1 0 0,56-12 690 0 0,-27 6-355 0 0,-3 0-371 0 0,-17 6-50 0 0,0-3 0 0 0,-1-1 0 0 0,44-19 0 0 0,-36 10-1 0 0,-26 13 0 0 0,1 0 0 0 0,-2-1 0 0 0,1-1 0 0 0,-1 0 0 0 0,-1-1 0 0 0,23-19 0 0 0,48-66 5 0 0,-68 75 10 0 0,-5 6 35 0 0,0-1 1 0 0,-1 0-1 0 0,-1 0 1 0 0,0-1-1 0 0,-1 0 1 0 0,-1-1-1 0 0,7-23 1 0 0,-1-10 241 0 0,7-56 0 0 0,-16 74-185 0 0,-2 1 1 0 0,-1-1-1 0 0,-2 1 1 0 0,-7-44 0 0 0,4 35-22 0 0,-4-16 66 0 0,-2 1 0 0 0,-30-86 0 0 0,-44-59 130 0 0,9 26-135 0 0,65 145-286 0 0,-2 0 1 0 0,-24-41-1 0 0,25 43-146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9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31 742 8840 0 0,'0'0'400'0'0,"-6"10"144"0"0,5-6-534 0 0,1 0-9 0 0,6 16 44 0 0,-4-15 120 0 0,0 1 0 0 0,0-1 0 0 0,1 1-1 0 0,0-1 1 0 0,0 0 0 0 0,0 0 0 0 0,1 0 0 0 0,-1-1 0 0 0,1 1 0 0 0,0-1 0 0 0,1 0 0 0 0,-1 0 0 0 0,1 0 0 0 0,0 0 0 0 0,0-1 0 0 0,0 0 0 0 0,0 0 0 0 0,0 0 0 0 0,1-1-1 0 0,-1 0 1 0 0,1 0 0 0 0,0 0 0 0 0,8 1 0 0 0,12 5 296 0 0,-20-5-341 0 0,0-1 1 0 0,0-1 0 0 0,0 1 0 0 0,11 1-1 0 0,-15-3-100 0 0,24 2 511 0 0,0-1 1 0 0,49-3-1 0 0,-68 1-473 0 0,0 0 1 0 0,0-1-1 0 0,0 1 0 0 0,0-1 0 0 0,0-1 0 0 0,0 1 0 0 0,0-1 0 0 0,-1 0 0 0 0,0-1 0 0 0,1 0 1 0 0,-1 0-1 0 0,0 0 0 0 0,-1 0 0 0 0,1-1 0 0 0,7-9 0 0 0,-2 1-19 0 0,0 0 0 0 0,-2-1-1 0 0,1-1 1 0 0,-2 1 0 0 0,0-2 0 0 0,0 1-1 0 0,-2-1 1 0 0,0 0 0 0 0,-1 0 0 0 0,0-1-1 0 0,-1 1 1 0 0,-1-1 0 0 0,-1 0 0 0 0,0 0-1 0 0,-1 0 1 0 0,-2-18 0 0 0,-2 2 112 0 0,-2 1 0 0 0,-1-1 0 0 0,-1 1 1 0 0,-2 0-1 0 0,-1 0 0 0 0,-26-53 0 0 0,26 65-50 0 0,-1 0 0 0 0,0 1 0 0 0,-2 0 0 0 0,-1 1 0 0 0,0 1 0 0 0,-1 0 0 0 0,0 1 0 0 0,-2 0 0 0 0,0 1 0 0 0,-35-23 0 0 0,30 27-61 0 0,-1 1 0 0 0,0 0 0 0 0,-41-10 0 0 0,56 18-31 0 0,-1 0-2 0 0,1 0 0 0 0,0 1-1 0 0,-1 1 1 0 0,1 0 0 0 0,0 0-1 0 0,-14 1 1 0 0,-9 1-103 0 0,29-2-6 0 0,0 0-1 0 0,0 0 1 0 0,0 1-1 0 0,-1-1 1 0 0,1 0-1 0 0,0 1 1 0 0,0 0-1 0 0,0-1 1 0 0,0 1-1 0 0,0 0 1 0 0,0 0-1 0 0,0 0 1 0 0,0 0-1 0 0,0 0 1 0 0,-2 3-1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9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9384 0 0,'0'0'852'0'0,"2"2"-704"0"0,1 1-16 0 0,1 0 0 0 0,0 0 0 0 0,-1 0 0 0 0,1-1 1 0 0,0 0-1 0 0,8 4 0 0 0,19 11 968 0 0,97 62 1431 0 0,-45-31-1487 0 0,124 87 726 0 0,94 57 83 0 0,66 35-798 0 0,-276-169-888 0 0,113 75-50 0 0,53 34-5 0 0,-143-96-72 0 0,140 80 13 0 0,-54-32 34 0 0,29 16 66 0 0,-110-72-1534 0 0,30 16-2192 0 0,-64-40 1736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0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388 0 11288 0 0,'1'0'1022'0'0,"-44"14"432"0"0,27-11-1022 0 0,1 1 1 0 0,0 1 0 0 0,0 1-1 0 0,0 0 1 0 0,1 0 0 0 0,0 2 0 0 0,0 0-1 0 0,1 0 1 0 0,0 1 0 0 0,-14 13-1 0 0,3-1-110 0 0,14-14-193 0 0,1 1 0 0 0,0 1 0 0 0,1-1 0 0 0,0 1 0 0 0,0 1-1 0 0,-7 10 1 0 0,2 4 32 0 0,1 0-1 0 0,1 0 0 0 0,1 1 0 0 0,2 1 0 0 0,0-1 0 0 0,2 2 0 0 0,0-1 1 0 0,2 0-1 0 0,1 1 0 0 0,1 0 0 0 0,1 0 0 0 0,5 45 0 0 0,1-31-186 0 0,2-1-1 0 0,1 1 0 0 0,2-2 0 0 0,2 1 1 0 0,1-1-1 0 0,3-1 0 0 0,32 60 0 0 0,-33-73 73 0 0,1 0 0 0 0,0-1 0 0 0,2 0 0 0 0,1-2 0 0 0,1 0 0 0 0,1-1 0 0 0,27 21 0 0 0,-24-23-15 0 0,5 4 11 0 0,59 37 0 0 0,-77-54-68 0 0,0-1 0 0 0,0 0 0 0 0,0 0 0 0 0,1-2 0 0 0,0 1 0 0 0,0-1 0 0 0,0-1 0 0 0,0 0 0 0 0,21 0 0 0 0,-20-2-30 0 0,0-1 1 0 0,0-1-1 0 0,-1 0 0 0 0,1 0 1 0 0,-1-2-1 0 0,1 1 1 0 0,-1-2-1 0 0,0 1 0 0 0,-1-2 1 0 0,16-8-1 0 0,-9 2-300 0 0,0 0 1 0 0,-1-2-1 0 0,-1 0 0 0 0,0 0 0 0 0,20-25 0 0 0,-28 30-168 0 0,-1-1-1 0 0,0 0 0 0 0,0-1 0 0 0,-1 1 0 0 0,7-16 0 0 0,0-16-1097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78 6912 0 0,'0'0'528'0'0,"-2"3"-342"0"0,-7 10-276 0 0,-9 12 5516 0 0,27-8-2968 0 0,-8-16-2433 0 0,-1 0 0 0 0,0 0 0 0 0,1 1-1 0 0,-1-1 1 0 0,1 0 0 0 0,-1 0 0 0 0,1 0 0 0 0,0 0 0 0 0,-1 0-1 0 0,1 0 1 0 0,0 0 0 0 0,0 0 0 0 0,-1 0 0 0 0,1-1 0 0 0,0 1-1 0 0,0 0 1 0 0,0 0 0 0 0,0-1 0 0 0,0 1 0 0 0,1-1-1 0 0,-1 1 1 0 0,0-1 0 0 0,0 1 0 0 0,0-1 0 0 0,0 0 0 0 0,0 1-1 0 0,1-1 1 0 0,-1 0 0 0 0,1 0 0 0 0,29 2 343 0 0,-1-2 0 0 0,0-1 0 0 0,0-1 0 0 0,0-2 0 0 0,43-11 0 0 0,-39 9-304 0 0,-22 4-132 0 0,0-1 0 0 0,0 1 0 0 0,0-2 0 0 0,-1 1 0 0 0,17-9 0 0 0,-16 6-44 0 0,0-1 1 0 0,0-1-1 0 0,-1 0 1 0 0,12-11-1 0 0,10-2-918 0 0,-28 18 278 0 0,1 0-1 0 0,-1 0 0 0 0,0-1 1 0 0,7-6-1 0 0,3-4-4685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3680 0 0,'-7'74'392'0'0,"5"-26"773"0"0,0-36-435 0 0,1 1 0 0 0,1 0 0 0 0,0 0 1 0 0,1 0-1 0 0,3 16 0 0 0,-3-25-472 0 0,2 11 602 0 0,1 0 1 0 0,0 0 0 0 0,1 0 0 0 0,10 20 0 0 0,-13-32-768 0 0,-1 1 1 0 0,1-1-1 0 0,1 0 1 0 0,-1 0-1 0 0,0 0 1 0 0,1 0-1 0 0,-1 0 1 0 0,1 0 0 0 0,0-1-1 0 0,0 1 1 0 0,0-1-1 0 0,0 0 1 0 0,0 0-1 0 0,1 0 1 0 0,-1 0-1 0 0,1-1 1 0 0,-1 0-1 0 0,1 1 1 0 0,-1-1-1 0 0,1 0 1 0 0,0-1 0 0 0,0 1-1 0 0,0-1 1 0 0,4 1-1 0 0,1-2-27 0 0,0 0 0 0 0,0-1-1 0 0,0 0 1 0 0,0 0 0 0 0,0-1 0 0 0,0 0-1 0 0,-1 0 1 0 0,1-1 0 0 0,-1 0-1 0 0,15-11 1 0 0,-5 3-46 0 0,-1-1-1 0 0,0-1 1 0 0,23-26-1 0 0,-16 12-1169 0 0,-5-5-4603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197 282 7832 0 0,'0'0'593'0'0,"4"-2"-408"0"0,9-7-51 0 0,-10 7 41 0 0,0 0 1 0 0,0 0 0 0 0,0 0 0 0 0,-1 0-1 0 0,1 0 1 0 0,0-1 0 0 0,-1 1 0 0 0,0-1-1 0 0,0 0 1 0 0,2-3 0 0 0,-3 3-58 0 0,0 0 0 0 0,0 0 0 0 0,0 0 0 0 0,-1-1 0 0 0,1 1 0 0 0,-1 0 0 0 0,0-1 0 0 0,0-4 1 0 0,0 6-45 0 0,4-19 543 0 0,-3 19-541 0 0,0 1-1 0 0,-1-1 0 0 0,1 1 1 0 0,-1-1-1 0 0,1 1 0 0 0,-1-1 1 0 0,0 1-1 0 0,1-1 0 0 0,-1 1 1 0 0,0-1-1 0 0,0 0 0 0 0,0 1 1 0 0,0-1-1 0 0,-1 1 0 0 0,1-1 1 0 0,0 1-1 0 0,-1-1 1 0 0,1 0-1 0 0,-1 1 0 0 0,1 0 1 0 0,-2-2-1 0 0,-10-20 480 0 0,10 19-416 0 0,0-1 0 0 0,0 1 0 0 0,0 0 0 0 0,-1 0 0 0 0,1 0 1 0 0,-1 0-1 0 0,0 1 0 0 0,0-1 0 0 0,-1 1 0 0 0,1 0 0 0 0,-1 0 0 0 0,1 0 0 0 0,-9-5 0 0 0,-61-26 1012 0 0,45 19-841 0 0,22 12-227 0 0,0-1-1 0 0,-1 1 1 0 0,1 0 0 0 0,-12-4 0 0 0,16 6-49 0 0,1 1 0 0 0,-1 0-1 0 0,1 0 1 0 0,-1-1 0 0 0,1 1 0 0 0,-1 0-1 0 0,1 0 1 0 0,-1 0 0 0 0,1 1 0 0 0,-1-1-1 0 0,1 0 1 0 0,-1 1 0 0 0,1-1-1 0 0,-1 1 1 0 0,1-1 0 0 0,0 1 0 0 0,-1-1-1 0 0,1 1 1 0 0,-1 0 0 0 0,1 0-1 0 0,0 0 1 0 0,0 0 0 0 0,0 0 0 0 0,0 0-1 0 0,0 0 1 0 0,-2 2 0 0 0,2-1 5 0 0,0 0 0 0 0,-1 1 0 0 0,1-1 0 0 0,0 0 1 0 0,0 1-1 0 0,1-1 0 0 0,-1 1 0 0 0,0 0 0 0 0,1-1 0 0 0,0 1 1 0 0,0 0-1 0 0,-1-1 0 0 0,1 1 0 0 0,1-1 0 0 0,-1 1 0 0 0,1 5 1 0 0,15 46-182 0 0,-10-36 158 0 0,-4-14-39 0 0,0 1 1 0 0,0 0 0 0 0,1-1 0 0 0,0 0-1 0 0,0 1 1 0 0,0-1 0 0 0,0 0 0 0 0,0-1-1 0 0,1 1 1 0 0,6 5 0 0 0,11 12-893 0 0,-14-14 95 0 0,0 1 1 0 0,0-1 0 0 0,15 10 0 0 0,2 1-4949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10136 0 0,'-2'10'194'0'0,"1"1"1"0"0,0-1-1 0 0,1 0 0 0 0,1 1 1 0 0,-1-1-1 0 0,1 0 1 0 0,1 0-1 0 0,0 0 0 0 0,1 1 1 0 0,5 14-1 0 0,-4-16 102 0 0,-3-6-173 0 0,0 0 0 0 0,0 0-1 0 0,0-1 1 0 0,0 1 0 0 0,1 0-1 0 0,-1-1 1 0 0,1 1 0 0 0,0-1-1 0 0,0 1 1 0 0,0-1 0 0 0,0 0-1 0 0,0 0 1 0 0,0 0 0 0 0,1 0-1 0 0,-1 0 1 0 0,4 1 0 0 0,14 9 881 0 0,-15-8-888 0 0,1-1 0 0 0,0 0 1 0 0,-1 0-1 0 0,1 0 0 0 0,1 0 0 0 0,-1-1 0 0 0,0 0 1 0 0,0 0-1 0 0,1-1 0 0 0,7 1 0 0 0,1-1-82 0 0,-14-1-36 0 0,0 0 0 0 0,0 0 0 0 0,0 1 0 0 0,0-1 0 0 0,0 0 0 0 0,0 0 0 0 0,0 0 0 0 0,0-1 0 0 0,0 1 1 0 0,0 0-1 0 0,0 0 0 0 0,0-1 0 0 0,0 1 0 0 0,0 0 0 0 0,0-1 0 0 0,0 1 0 0 0,0-1 0 0 0,0 1 0 0 0,0-1 0 0 0,0 1 1 0 0,0-1-1 0 0,0 0 0 0 0,0 0 0 0 0,-1 1 0 0 0,1-1 0 0 0,0 0 0 0 0,-1 0 0 0 0,1 0 0 0 0,-1 0 0 0 0,1 0 0 0 0,-1 0 1 0 0,1 0-1 0 0,-1 0 0 0 0,1-1 0 0 0,3-5-82 0 0,9-21-259 0 0,-7 6 113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173 125 11976 0 0,'0'0'4869'0'0,"-1"-2"-4667"0"0,-7-10 203 0 0,1 0-1 0 0,-18-21 0 0 0,-2-3 321 0 0,11 23-516 0 0,2 3-41 0 0,13 9-165 0 0,1 0 0 0 0,-1 1 0 0 0,0-1 0 0 0,0 1 0 0 0,0-1 0 0 0,0 1 0 0 0,1-1 1 0 0,-1 1-1 0 0,0 0 0 0 0,0-1 0 0 0,0 1 0 0 0,0 0 0 0 0,0 0 0 0 0,0 0 0 0 0,0-1 0 0 0,0 1 0 0 0,0 0 0 0 0,0 0 0 0 0,0 1 0 0 0,0-1 0 0 0,0 0 0 0 0,0 0 0 0 0,0 0 0 0 0,1 1 1 0 0,-1-1-1 0 0,0 0 0 0 0,0 1 0 0 0,0-1 0 0 0,0 1 0 0 0,0-1 0 0 0,1 1 0 0 0,-1-1 0 0 0,0 1 0 0 0,0 0 0 0 0,1-1 0 0 0,-1 1 0 0 0,0 0 0 0 0,1-1 0 0 0,-1 1 0 0 0,1 0 0 0 0,-1 1 0 0 0,-2 1 11 0 0,1 1-1 0 0,-1 0 0 0 0,1 0 1 0 0,0-1-1 0 0,0 1 0 0 0,1 0 1 0 0,-1 0-1 0 0,1 1 0 0 0,-1 5 0 0 0,-7 34 47 0 0,6-31-46 0 0,0 1 1 0 0,1 0-1 0 0,1 0 0 0 0,0 0 1 0 0,0 1-1 0 0,4 23 0 0 0,-1-19 68 0 0,0 39 0 0 0,-2-43-48 0 0,0 1 0 0 0,1 0 0 0 0,4 20 0 0 0,-5-36-33 0 0,0 0-1 0 0,0 0 0 0 0,1 1 0 0 0,-1-1 0 0 0,0 0 1 0 0,0 0-1 0 0,0 0 0 0 0,0 1 0 0 0,0-1 0 0 0,1 0 1 0 0,-1 0-1 0 0,0 0 0 0 0,0 0 0 0 0,0 0 0 0 0,1 1 1 0 0,-1-1-1 0 0,0 0 0 0 0,0 0 0 0 0,0 0 0 0 0,1 0 1 0 0,-1 0-1 0 0,0 0 0 0 0,0 0 0 0 0,1 0 1 0 0,-1 0-1 0 0,0 0 0 0 0,0 0 0 0 0,1 0 0 0 0,-1 0 1 0 0,0 0-1 0 0,0 0 0 0 0,0 0 0 0 0,1 0 0 0 0,-1 0 1 0 0,0 0-1 0 0,1 0 0 0 0,0 0-44 0 0,33 3-1094 0 0,-20-6 468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6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10 166 4144 0 0,'0'0'2774'0'0,"-5"21"1456"0"0,3-3-2929 0 0,1-14-1161 0 0,1-1 0 0 0,-1 1 1 0 0,1-1-1 0 0,0 1 0 0 0,0-1 0 0 0,0 1 1 0 0,1-1-1 0 0,-1 0 0 0 0,1 1 0 0 0,1 3 1 0 0,-1-3-55 0 0,0-1 1 0 0,0 1 0 0 0,0 0-1 0 0,0 0 1 0 0,0 0 0 0 0,-1 1-1 0 0,0 4 1 0 0,3 21 170 0 0,23 121 297 0 0,-26-137-480 0 0,0 0 1 0 0,-2 18 0 0 0,-1 9 94 0 0,3-9 71 0 0,-5 32 0 0 0,6-29 34 0 0,0-31-245 0 0,-1 0 1 0 0,0 0-1 0 0,0 0 0 0 0,0 0 0 0 0,0 1 0 0 0,0-1 1 0 0,-2 7-1 0 0,1-10-29 0 0,0 1 9 0 0,1 1 0 0 0,-1-1 0 0 0,0 1 1 0 0,1-1-1 0 0,-1 1 0 0 0,1-1 0 0 0,0 1 0 0 0,0-1 0 0 0,0 5 0 0 0,0 17 78 0 0,0-21 393 0 0,1-6-409 0 0,5-11-10 0 0,-5 11-44 0 0,1-1-1 0 0,-1 1 1 0 0,0 0-1 0 0,0 0 1 0 0,0-1-1 0 0,0 1 1 0 0,0-5-1 0 0,-2 7-5 0 0,1 0-1 0 0,1-1 0 0 0,-1 1 0 0 0,0-1 1 0 0,0 1-1 0 0,0 0 0 0 0,1-1 0 0 0,-1 1 1 0 0,0 0-1 0 0,1-1 0 0 0,0 1 0 0 0,-1 0 0 0 0,1 0 1 0 0,1-2-1 0 0,8-17 28 0 0,15-6-38 0 0,6 7-59 0 0,1 3 30 0 0,49-28 163 0 0,-45 25-37 0 0,29-11 67 0 0,38-15-23 0 0,-56 24-87 0 0,24-5-44 0 0,-60 21 3 0 0,0 0-1 0 0,1 1 1 0 0,14-3-1 0 0,-17 5 0 0 0,-1 0-1 0 0,0 0 0 0 0,1-1 0 0 0,-1 0 1 0 0,-1-1-1 0 0,1 0 0 0 0,8-5 0 0 0,-8 4 21 0 0,0 1 0 0 0,1 0-1 0 0,0 0 1 0 0,0 1-1 0 0,0 0 1 0 0,0 1-1 0 0,0 0 1 0 0,12-1 0 0 0,2-2 79 0 0,-9 3-62 0 0,1 1 0 0 0,15-1 0 0 0,28-3 68 0 0,-56 5-117 0 0,1 0 0 0 0,-1-1 0 0 0,1 1 0 0 0,-1 0 0 0 0,1 0 0 0 0,-1 1 0 0 0,0-1 0 0 0,1 0 0 0 0,-1 1-1 0 0,4 1 1 0 0,17 2 12 0 0,35-1 76 0 0,-41-1 19 0 0,0-1 1 0 0,0-1-1 0 0,27-3 0 0 0,-5-2 34 0 0,-9 2-58 0 0,44-12 0 0 0,-8 6 170 0 0,-41 4-139 0 0,46-3 0 0 0,-42 6-32 0 0,32-6 0 0 0,29-6-49 0 0,-57 10-5 0 0,-1-1 0 0 0,50-15 1 0 0,-60 12-52 0 0,-1-1 1 0 0,0 0 0 0 0,0-2-1 0 0,-1-1 1 0 0,-1 0 0 0 0,0-2 0 0 0,34-30-1 0 0,-30 21-1039 0 0,-1-1-1 0 0,33-46 0 0 0,-29 31-551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0 5064 0 0,'6'18'12223'0'0,"-4"-18"-12060"0"0,3 1-142 0 0,5-13 198 0 0,-9 10 642 0 0,-3 2-726 0 0,0 0-1 0 0,-1 0 0 0 0,1 0 0 0 0,0 1 0 0 0,0-1 0 0 0,0 1 0 0 0,-1-1 0 0 0,-2 3 0 0 0,4-3-142 0 0,-18 13 253 0 0,16-11-220 0 0,0 1-1 0 0,-1-1 1 0 0,1 0 0 0 0,0 0 0 0 0,-1 0 0 0 0,0 0-1 0 0,1-1 1 0 0,-1 0 0 0 0,0 1 0 0 0,0-1-1 0 0,0-1 1 0 0,1 1 0 0 0,-1 0 0 0 0,0-1 0 0 0,-8 0-1 0 0,2 0-200 0 0,6-2-741 0 0,-7-5-326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0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5899 10136 0 0,'0'0'464'0'0,"0"-2"-10"0"0,-4-9-340 0 0,1 4 30 0 0,0 0 1 0 0,1-1-1 0 0,1 1 1 0 0,-1 0-1 0 0,0-15 0 0 0,2-7 399 0 0,3 1 0 0 0,0 0-1 0 0,9-35 1 0 0,29-81 175 0 0,-1 7-181 0 0,108-348 1706 0 0,-109 366-1781 0 0,27-70-45 0 0,219-444 312 0 0,-99 230-457 0 0,-7 67-53 0 0,-59 120-128 0 0,-112 202-91 0 0,291-522 224 0 0,-165 326-156 0 0,251-398-30 0 0,-50 129 101 0 0,-268 388-102 0 0,-6 8 13 0 0,115-159 34 0 0,-141 191-73 0 0,169-239 52 0 0,-182 262-52 0 0,1 0 0 0 0,2 2-1 0 0,1 1 1 0 0,1 1 0 0 0,40-28-1 0 0,-55 44-3 0 0,0-1 0 0 0,-1-1-1 0 0,0 0 1 0 0,-1 0 0 0 0,0-1-1 0 0,0-1 1 0 0,11-18 0 0 0,-16 24-4 0 0,1-1 0 0 0,-1 1 0 0 0,1 0 0 0 0,8-6 1 0 0,17-19 40 0 0,-28 27-64 0 0,0 0-1 0 0,1 0 1 0 0,-1 1 0 0 0,1-1 0 0 0,-1 1 0 0 0,1 0 0 0 0,0 0 0 0 0,0 0 0 0 0,0 0 0 0 0,1 1-1 0 0,4-3 1 0 0,-7 5-29 0 0,0-1 0 0 0,0 0 0 0 0,0 0 0 0 0,-1 0 0 0 0,1 0 0 0 0,-1-1 0 0 0,1 1 0 0 0,-1 0 0 0 0,1-1 0 0 0,-1 1 0 0 0,0-1 0 0 0,1 1 0 0 0,0-3 0 0 0,-1 2-595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22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63 150 456 0 0,'0'-1'34'0'0,"-1"-1"-1"0"0,0 1 1 0 0,-1 0 0 0 0,1 0 0 0 0,0 0-1 0 0,0 0 1 0 0,0 0 0 0 0,-1 0-1 0 0,1 0 1 0 0,0 0 0 0 0,-1 0-1 0 0,1 1 1 0 0,-1-1 0 0 0,1 1 0 0 0,-1-1-1 0 0,1 1 1 0 0,-1-1 0 0 0,1 1-1 0 0,-1 0 1 0 0,1 0 0 0 0,-1 0-1 0 0,0-1 1 0 0,1 2 0 0 0,-1-1 0 0 0,1 0-1 0 0,-1 0 1 0 0,1 0 0 0 0,-21 2 8058 0 0,21-18-3509 0 0,0 13-4454 0 0,1 0 1 0 0,0 0 0 0 0,0 0-1 0 0,0 0 1 0 0,0 0 0 0 0,0-1 0 0 0,1 1-1 0 0,0-5 1 0 0,1 4-10 0 0,1-1 1 0 0,-1 1-1 0 0,1 0 0 0 0,-1 0 0 0 0,1 1 0 0 0,0-1 1 0 0,0 0-1 0 0,1 1 0 0 0,-1 0 0 0 0,1 0 0 0 0,0 0 1 0 0,0 0-1 0 0,0 0 0 0 0,0 1 0 0 0,0 0 0 0 0,0 0 1 0 0,6-2-1 0 0,8-2 144 0 0,0 1 0 0 0,36-6 0 0 0,-50 11-199 0 0,15-2 214 0 0,0 0 0 0 0,0 2 0 0 0,36 4-1 0 0,13 0 253 0 0,-27-2-331 0 0,-23-1-83 0 0,31-2 0 0 0,143-6 401 0 0,-141 8-348 0 0,112-6 2166 0 0,-170 21-2048 0 0,-4 1-124 0 0,2 0 0 0 0,0 1 0 0 0,1-1 0 0 0,1 2 0 0 0,-10 35 0 0 0,10-29-57 0 0,-1 4 66 0 0,1 1-1 0 0,-5 43 0 0 0,9 40 34 0 0,0-86-171 0 0,-2 12 21 0 0,1 1 1 0 0,3-1-1 0 0,1 1 0 0 0,9 70 1 0 0,-2-69-37 0 0,2 2 37 0 0,-2 0-1 0 0,1 59 0 0 0,-10-60-25 0 0,-9 55 0 0 0,0-15-121 0 0,3 38-1602 0 0,2-76-20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4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486 533 5064 0 0,'0'-3'54'0'0,"0"1"0"0"0,-1-1 0 0 0,1 1 0 0 0,0 0 0 0 0,-1-1 0 0 0,1 1 0 0 0,-1 0 0 0 0,-2-4 1 0 0,1-1-14 0 0,-8-15 137 0 0,9 20-56 0 0,0 0 0 0 0,0 0 0 0 0,0 0 0 0 0,0 0 0 0 0,1 0 0 0 0,-1 0-1 0 0,1-1 1 0 0,-1 1 0 0 0,1 0 0 0 0,0 0 0 0 0,0 0 0 0 0,0-3-1 0 0,0-7 267 0 0,-1-2 11 0 0,-7-24 1552 0 0,-1 3-970 0 0,-2 1 0 0 0,-1 1 1 0 0,-2 0-1 0 0,-18-32 0 0 0,25 55-732 0 0,-1 0 0 0 0,0 1 0 0 0,-1 1 0 0 0,-15-13 0 0 0,-10-10 443 0 0,22 18-386 0 0,-2 1-1 0 0,1 0 0 0 0,-2 1 1 0 0,0 1-1 0 0,-18-10 0 0 0,30 18-261 0 0,0 1-1 0 0,0 0 0 0 0,0 0 0 0 0,0 1 0 0 0,0-1 0 0 0,0 1 0 0 0,0-1 1 0 0,-5 1-1 0 0,5 0-13 0 0,0 0 0 0 0,0 0 1 0 0,0 0-1 0 0,0-1 0 0 0,0 1 1 0 0,0-1-1 0 0,-4-2 0 0 0,4 2 0 0 0,-1 0 0 0 0,1 0 0 0 0,-1 0 0 0 0,0 1 0 0 0,0-1 0 0 0,1 1 0 0 0,-1 0 0 0 0,0 0 0 0 0,0 0 0 0 0,0 0 0 0 0,-6 2 0 0 0,8-2-24 0 0,0 1-1 0 0,0-1 1 0 0,-1 1 0 0 0,1-1 0 0 0,0 1 0 0 0,0 0-1 0 0,0 0 1 0 0,0 0 0 0 0,0 0 0 0 0,0 1 0 0 0,0-1 0 0 0,0 1-1 0 0,0-1 1 0 0,1 1 0 0 0,-1-1 0 0 0,0 1 0 0 0,1 0-1 0 0,0 0 1 0 0,-3 2 0 0 0,-2 13 0 0 0,1-1 0 0 0,0 1 0 0 0,1 0 1 0 0,-3 34-1 0 0,3 70 15 0 0,5-86-20 0 0,2 18-1 0 0,2-1 0 0 0,23 93 0 0 0,-22-115 0 0 0,2 2 0 0 0,18 42 0 0 0,1 3 0 0 0,-20-57 0 0 0,0-1 0 0 0,2 0 0 0 0,0-1 0 0 0,1 0 0 0 0,1 0 0 0 0,19 22 0 0 0,89 93 0 0 0,-98-111 0 0 0,82 70-39 0 0,-13-12 6 0 0,25 42 33 0 0,-94-98 0 0 0,0 1 0 0 0,-2 1 0 0 0,0 0 0 0 0,14 31 0 0 0,-25-44 0 0 0,6 10 40 0 0,28 36-1 0 0,-39-54-24 0 0,1 1 0 0 0,-1-1 0 0 0,0 1 0 0 0,-1 0-1 0 0,0 0 1 0 0,1 0 0 0 0,-2 0 0 0 0,1 0 0 0 0,0 8 0 0 0,8 22 111 0 0,-9-30-96 0 0,0 0 0 0 0,0 0 0 0 0,0 0 1 0 0,0 0-1 0 0,-1 1 0 0 0,0-1 0 0 0,-1 0 0 0 0,1 0 1 0 0,-1 0-1 0 0,0 0 0 0 0,-1 0 0 0 0,-3 12 1 0 0,-4 4 210 0 0,-20 39 1 0 0,25-53-184 0 0,-1 0 22 0 0,-1 0 0 0 0,1 0-1 0 0,-1-1 1 0 0,-1 0 0 0 0,1 0 0 0 0,-1-1-1 0 0,0 0 1 0 0,-1 0 0 0 0,-9 6-1 0 0,-1 1 108 0 0,-27 23 228 0 0,34-25-296 0 0,0-1 0 0 0,-1-1-1 0 0,0 0 1 0 0,-1-1 0 0 0,1 0 0 0 0,-2-1 0 0 0,1 0 0 0 0,-1-1 0 0 0,-17 5 0 0 0,13-7-72 0 0,0-1-1 0 0,-1-1 0 0 0,1 0 1 0 0,-1-1-1 0 0,1-2 0 0 0,-1 0 1 0 0,1 0-1 0 0,0-2 0 0 0,-1 0 1 0 0,1-1-1 0 0,0-1 0 0 0,1-1 1 0 0,-1 0-1 0 0,1-2 1 0 0,1 0-1 0 0,-17-10 0 0 0,17 8-157 0 0,0-2 0 0 0,0 0-1 0 0,2 0 1 0 0,0-1 0 0 0,0-1-1 0 0,1 0 1 0 0,-21-31 0 0 0,31 40-282 0 0,1 0 1 0 0,0 0-1 0 0,0 0 1 0 0,0 0 0 0 0,1 0-1 0 0,0 0 1 0 0,0-1-1 0 0,0 1 1 0 0,0-7 0 0 0,-1-4-3600 0 0,1-11-2785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5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9848 0 0,'0'0'889'0'0,"3"1"-732"0"0,29 11 2322 0 0,-31-12-2391 0 0,0 1 0 0 0,0-1 0 0 0,0 1 0 0 0,0 0 0 0 0,0-1-1 0 0,0 1 1 0 0,0 0 0 0 0,0-1 0 0 0,0 1 0 0 0,0 0 0 0 0,-1 0-1 0 0,1 0 1 0 0,0 0 0 0 0,0 0 0 0 0,-1 0 0 0 0,1 0 0 0 0,-1 0-1 0 0,1 0 1 0 0,-1 0 0 0 0,1 1 0 0 0,-1-1 0 0 0,0 0 0 0 0,0 0-1 0 0,1 0 1 0 0,-1 0 0 0 0,0 1 0 0 0,0 1 0 0 0,-3 10 533 0 0,2-9-490 0 0,0-1-1 0 0,0 1 0 0 0,0 0 1 0 0,1 0-1 0 0,-1 0 0 0 0,1-1 1 0 0,0 1-1 0 0,0 0 0 0 0,1 0 1 0 0,-1 0-1 0 0,1 0 0 0 0,1 6 1 0 0,0-2-56 0 0,-2 0 1 0 0,1 0-1 0 0,-1 1 1 0 0,-1-1 0 0 0,1 0-1 0 0,-1 1 1 0 0,-1-1-1 0 0,1 0 1 0 0,-1 0-1 0 0,-1 0 1 0 0,-3 8 0 0 0,-5 22 247 0 0,2 5 251 0 0,-6 74-1 0 0,14-96-440 0 0,1 1 1 0 0,1 0-1 0 0,0-1 0 0 0,2 1 1 0 0,6 25-1 0 0,37 153 833 0 0,-43-187-924 0 0,19 60 219 0 0,2 8-43 0 0,2 82 23 0 0,-9-50-32 0 0,6 59 166 0 0,-13-85-170 0 0,23 96-1 0 0,-27-149-161 0 0,0 0 0 0 0,-1 38-1 0 0,2 5 12 0 0,-6-66-37 0 0,-1 0 1 0 0,0 0 0 0 0,-3 21-1 0 0,2-21-38 0 0,0 1 0 0 0,0-1 0 0 0,2 14 0 0 0,3 26-1657 0 0,-16-65-2604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5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37 133 10592 0 0,'-31'0'964'0'0,"25"-12"1366"0"0,21-5 437 0 0,-14 15-2673 0 0,0 0 1 0 0,0 1-1 0 0,0-1 1 0 0,0 0-1 0 0,1 1 1 0 0,-1-1-1 0 0,1 1 1 0 0,-1-1-1 0 0,1 1 1 0 0,0 0-1 0 0,0-1 1 0 0,-1 1-1 0 0,4-1 0 0 0,23-11 483 0 0,-21 8-555 0 0,2 1-1 0 0,-1 1 1 0 0,0 0 0 0 0,1 0-1 0 0,10-2 1 0 0,-7 2-38 0 0,0-1 0 0 0,-1 0 0 0 0,17-8 0 0 0,14-4-5205 0 0,-6 10-536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6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586 186 6912 0 0,'36'0'622'0'0,"-38"0"-567"0"0,1-1-1 0 0,0 0 0 0 0,-1 1 0 0 0,1-1 0 0 0,0 0 0 0 0,0 1 0 0 0,0-1 0 0 0,-1 0 1 0 0,1 0-1 0 0,0 0 0 0 0,0 0 0 0 0,0 0 0 0 0,0 0 0 0 0,1 0 0 0 0,-1 0 0 0 0,0-1 1 0 0,0 1-1 0 0,1 0 0 0 0,-1 0 0 0 0,0-1 0 0 0,1 1 0 0 0,-1-2 0 0 0,-7-11 888 0 0,-5-3 236 0 0,11 13-984 0 0,0 1 1 0 0,-1-1-1 0 0,1 1 1 0 0,-1 0 0 0 0,0 0-1 0 0,0 0 1 0 0,-6-5 0 0 0,-22-16 1112 0 0,25 19-988 0 0,1 1-1 0 0,-1-1 1 0 0,1 1-1 0 0,-1 0 1 0 0,-1 0-1 0 0,-10-4 1 0 0,-25-5 951 0 0,41 12-1202 0 0,0 1-1 0 0,-1-1 0 0 0,1 1 0 0 0,0-1 0 0 0,0 1 1 0 0,0 0-1 0 0,0-1 0 0 0,-1 1 0 0 0,1 0 0 0 0,0 0 1 0 0,0 0-1 0 0,0 0 0 0 0,-1 0 0 0 0,0 1 0 0 0,-7-1 124 0 0,-63-17 1665 0 0,49 13-1572 0 0,18 2-188 0 0,-1 1 1 0 0,0 0-1 0 0,0 1 1 0 0,0-1-1 0 0,1 1 1 0 0,-1 0-1 0 0,-11 2 1 0 0,6 1 14 0 0,7-3-64 0 0,0 1 0 0 0,0 0 0 0 0,1 0-1 0 0,-1 0 1 0 0,0 0 0 0 0,1 1-1 0 0,-1 0 1 0 0,1-1 0 0 0,0 1 0 0 0,-1 0-1 0 0,1 1 1 0 0,0-1 0 0 0,-5 6-1 0 0,-22 20 84 0 0,23-23-119 0 0,2 0 0 0 0,-1 0-1 0 0,1 1 1 0 0,-1 0 0 0 0,1 0 0 0 0,1 0 0 0 0,-8 12-1 0 0,-25 74 140 0 0,3-8 35 0 0,31-76-160 0 0,0 1 0 0 0,1-1-1 0 0,0 1 1 0 0,0-1 0 0 0,1 1 0 0 0,-1 10 0 0 0,-2 12 32 0 0,4-30-55 0 0,-4 17 41 0 0,1 1 1 0 0,1-1-1 0 0,1 1 0 0 0,0-1 0 0 0,2 1 1 0 0,3 28-1 0 0,2-5-29 0 0,-4-28-14 0 0,0 0 0 0 0,0-1 0 0 0,1 1 0 0 0,1 0-1 0 0,9 20 1 0 0,17 42-41 0 0,-22-53 18 0 0,17 36-1 0 0,-19-46 39 0 0,0 0 1 0 0,5 21-1 0 0,7 15 19 0 0,-15-43-47 0 0,1 0-1 0 0,0-1 0 0 0,1 0 1 0 0,-1 0-1 0 0,1 0 0 0 0,0 0 0 0 0,0-1 1 0 0,0 0-1 0 0,11 6 0 0 0,12 11-25 0 0,-22-16 39 0 0,0-1 0 0 0,1 0 0 0 0,13 7 0 0 0,-14-8 0 0 0,19 6 0 0 0,-10-5 10 0 0,0-1 0 0 0,0-1 0 0 0,0 0 0 0 0,1-1 0 0 0,-1 0-1 0 0,0-2 1 0 0,0 0 0 0 0,0 0 0 0 0,1-2 0 0 0,-1 0 0 0 0,-1 0-1 0 0,16-7 1 0 0,-22 7-7 0 0,-1 0 0 0 0,0-1 0 0 0,0 0 0 0 0,0 0 0 0 0,0-1 0 0 0,-1 0 0 0 0,1 0 0 0 0,-1-1 0 0 0,-1 0 0 0 0,1 0 0 0 0,-1 0 0 0 0,0 0 0 0 0,0-1 0 0 0,-1 0 0 0 0,0 0 0 0 0,0 0 0 0 0,4-14 0 0 0,-2 7-21 0 0,0 0 1 0 0,1 0 0 0 0,1 1-1 0 0,8-13 1 0 0,-13 21 3 0 0,0-1 1 0 0,-1 1-1 0 0,0 0 1 0 0,0-1-1 0 0,0 0 1 0 0,-1 1-1 0 0,0-1 1 0 0,0 0-1 0 0,0 1 1 0 0,0-10-1 0 0,-1 6-10 0 0,1-1-1 0 0,1 0 0 0 0,2-11 0 0 0,4-13-81 0 0,-1 0 0 0 0,2-50 0 0 0,0 8 23 0 0,-7 52 52 0 0,0 1 1 0 0,-3-29 0 0 0,0 9 3 0 0,0 29 41 0 0,0 1-1 0 0,-1-1 0 0 0,-5-17 1 0 0,3 18-14 0 0,2-1 0 0 0,-1 0 0 0 0,0-18 0 0 0,3 31-2 0 0,0 1-1 0 0,0-1 1 0 0,0 0 0 0 0,0 0 0 0 0,0 0 0 0 0,0 0 0 0 0,-1 0 0 0 0,1 0 0 0 0,0 0 0 0 0,-1 0 0 0 0,1 1 0 0 0,0-1-1 0 0,-1 0 1 0 0,1 0 0 0 0,-1 1 0 0 0,0-1 0 0 0,1 0 0 0 0,-1 0 0 0 0,1 1 0 0 0,-1-1 0 0 0,0 1 0 0 0,0-1 0 0 0,1 1 0 0 0,-3-2-1 0 0,3 2 3 0 0,-1 0 0 0 0,0-1 0 0 0,1 1 0 0 0,-1-1 0 0 0,0 1 0 0 0,1-1 0 0 0,-1 1 0 0 0,0-1 0 0 0,1 0 0 0 0,-1 1 0 0 0,1-1 0 0 0,-1 1 0 0 0,1-1 0 0 0,0 0 0 0 0,-1 0 0 0 0,1 1 0 0 0,0-1 0 0 0,-1 0 0 0 0,1 0 0 0 0,0 1-1 0 0,0-1 1 0 0,0 0 0 0 0,-1 0 0 0 0,1-1 0 0 0,0-1-3 0 0,1 2 5 0 0,-1 0 0 0 0,0 0 0 0 0,0 0 0 0 0,0 0 0 0 0,0 0 0 0 0,0 0 0 0 0,0 0 0 0 0,0 0 1 0 0,0 0-1 0 0,-1 0 0 0 0,1 0 0 0 0,0 0 0 0 0,0 0 0 0 0,-1 0 0 0 0,1 1 0 0 0,-1-1 0 0 0,1 0 0 0 0,-1 0 0 0 0,1 0 0 0 0,-1 1 0 0 0,1-1 0 0 0,-1 0 0 0 0,0 0 0 0 0,1 1 0 0 0,-1-1 0 0 0,0 1 0 0 0,0-1 0 0 0,0 0 0 0 0,1 1 0 0 0,-1-1 0 0 0,0 1 0 0 0,-1-1 0 0 0,-3-4-2 0 0,4 1 0 0 0,1 4 0 0 0,0 0 0 0 0,0 0 0 0 0,-1 0 0 0 0,1-1 0 0 0,0 1 0 0 0,0 0 0 0 0,0 0 0 0 0,0 0 0 0 0,0 0 0 0 0,0 0 0 0 0,-1-1 0 0 0,1 1 0 0 0,0 0 0 0 0,0 0 0 0 0,0 0 0 0 0,0 0 0 0 0,-1 0 0 0 0,1 0 0 0 0,0 0 0 0 0,0 0 0 0 0,0 0 0 0 0,-1 0 0 0 0,1-1 0 0 0,0 1 0 0 0,0 0 0 0 0,0 0 0 0 0,-1 0 0 0 0,1 0 0 0 0,0 0 0 0 0,0 1 0 0 0,0-1 0 0 0,-1 0 0 0 0,1 0 0 0 0,0 0 0 0 0,0 0 0 0 0,0 0 0 0 0,-1 0 0 0 0,1 0 1 0 0,-1 0 0 0 0,1 1 0 0 0,-1-1-1 0 0,1 0 1 0 0,-1 0 0 0 0,1 0 0 0 0,-1 1-1 0 0,1-1 1 0 0,-1 0 0 0 0,1 1 0 0 0,-1-1-1 0 0,1 0 1 0 0,0 1 0 0 0,-1-1 0 0 0,1 1-1 0 0,0-1 1 0 0,-1 0 0 0 0,1 1-1 0 0,0-1 1 0 0,0 1 0 0 0,-1-1 0 0 0,1 1-1 0 0,0-1 1 0 0,0 1 0 0 0,0-1 0 0 0,0 1-1 0 0,-1-1 1 0 0,1 2 0 0 0,7 12 38 0 0,-6-12-38 0 0,0-1 1 0 0,0 0-1 0 0,0 1 0 0 0,0-1 0 0 0,0 1 1 0 0,-1 0-1 0 0,1-1 0 0 0,-1 1 0 0 0,1 0 1 0 0,0 2-1 0 0,-12 59 130 0 0,14-19-61 0 0,-2-31-40 0 0,0-1 0 0 0,-1 20 0 0 0,-2-12 12 0 0,1-9-14 0 0,0 0 0 0 0,0 0 0 0 0,3 21 0 0 0,1-8-1 0 0,3 10 32 0 0,0 52-1 0 0,-3-46-58 0 0,1 0 0 0 0,13 60 0 0 0,2 11 0 0 0,7 51 94 0 0,-24-149-609 0 0,0 0 1 0 0,1-1 0 0 0,1 0 0 0 0,0 1 0 0 0,7 14 0 0 0,-8-19-460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6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0 1 5984 0 0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8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695 338 9008 0 0,'0'0'413'0'0,"-2"-2"-10"0"0,-2-2-385 0 0,0-1 1 0 0,1 0-1 0 0,-1-1 0 0 0,1 1 1 0 0,0 0-1 0 0,1-1 1 0 0,-1 0-1 0 0,1 0 1 0 0,0 1-1 0 0,-1-9 1 0 0,-9-20 495 0 0,3 14-82 0 0,5 9-110 0 0,0 1 0 0 0,-1-1 1 0 0,0 1-1 0 0,-1 0 0 0 0,0 1 0 0 0,-11-14 0 0 0,-15-12 1150 0 0,25 27-1257 0 0,0-1 1 0 0,-1 1-1 0 0,0 1 0 0 0,0-1 1 0 0,0 1-1 0 0,-1 1 0 0 0,0 0 1 0 0,-19-10-1 0 0,13 11 61 0 0,0 1 0 0 0,0 0 1 0 0,0 1-1 0 0,-1 1 0 0 0,1 1 0 0 0,-1 0 0 0 0,1 0 0 0 0,-26 4 0 0 0,30-1-140 0 0,0 1 0 0 0,0 0 0 0 0,1 1 0 0 0,0 0 0 0 0,0 1 0 0 0,0 0 0 0 0,-14 9 0 0 0,22-13-122 0 0,1 0-1 0 0,-1 0 1 0 0,1 0-1 0 0,-1 0 1 0 0,1 1 0 0 0,0-1-1 0 0,0 0 1 0 0,-1 1-1 0 0,1-1 1 0 0,0 0-1 0 0,0 1 1 0 0,0 0-1 0 0,1-1 1 0 0,-1 1-1 0 0,0-1 1 0 0,1 1-1 0 0,-1 0 1 0 0,1-1-1 0 0,-1 1 1 0 0,0 3-1 0 0,1-2-4 0 0,-1-1 0 0 0,0 0-1 0 0,0 0 1 0 0,0 0 0 0 0,0 0-1 0 0,-1 0 1 0 0,1-1 0 0 0,0 1 0 0 0,-1 0-1 0 0,1 0 1 0 0,-1-1 0 0 0,0 1-1 0 0,1-1 1 0 0,-1 0 0 0 0,0 1-1 0 0,-3 1 1 0 0,2-2-4 0 0,0 2 0 0 0,0-1 1 0 0,0 0-1 0 0,0 1 0 0 0,1-1 0 0 0,-1 1 0 0 0,-2 4 1 0 0,-11 21 23 0 0,11-19-20 0 0,0 1 0 0 0,-1-2 0 0 0,0 1 0 0 0,-7 9 0 0 0,11-17-6 0 0,0 1-1 0 0,0 0 1 0 0,0 1-1 0 0,0-1 1 0 0,1 0-1 0 0,-1 0 1 0 0,1 1-1 0 0,-1-1 1 0 0,1 1-1 0 0,0-1 1 0 0,0 1-1 0 0,0 0 1 0 0,0-1-1 0 0,1 1 1 0 0,-2 5-1 0 0,-1 7 12 0 0,-12 21-3 0 0,12-30-9 0 0,0 1 1 0 0,0-1-1 0 0,1 0 1 0 0,-4 14 0 0 0,3 24 55 0 0,3-30-37 0 0,-1-1-1 0 0,-4 21 1 0 0,1-16-13 0 0,1-9-8 0 0,0 1 0 0 0,1 0 1 0 0,0 0-1 0 0,1 0 0 0 0,0 0 1 0 0,1 0-1 0 0,1 16 0 0 0,3-7-1 0 0,-2-12 3 0 0,-1 0 0 0 0,1-1 0 0 0,-2 1 0 0 0,1 0 0 0 0,-1 11 0 0 0,-1-12 11 0 0,0 0 0 0 0,0 1 0 0 0,1-1 0 0 0,0 0 0 0 0,0 0 0 0 0,1 1 0 0 0,-1-1 0 0 0,1 0 0 0 0,0 0 0 0 0,1 0 0 0 0,0 0-1 0 0,0 0 1 0 0,3 7 0 0 0,7 13 35 0 0,-6-13-44 0 0,0 0-1 0 0,1 0 0 0 0,0 0 0 0 0,17 21 0 0 0,-4-12-1 0 0,34 30 0 0 0,-44-44-5 0 0,0 0 0 0 0,0-1-1 0 0,1 0 1 0 0,0-1 0 0 0,22 9-1 0 0,-8-2-83 0 0,-22-11 90 0 0,-1-1 0 0 0,1 0-1 0 0,0 1 1 0 0,-1-1 0 0 0,1 0-1 0 0,0 0 1 0 0,0 0 0 0 0,4 0 0 0 0,0-1 19 0 0,-6 0-11 0 0,1 0-1 0 0,-1 0 1 0 0,1 0-1 0 0,-1 0 1 0 0,0 0-1 0 0,1 1 1 0 0,-1-1-1 0 0,1 0 1 0 0,-1 1-1 0 0,0-1 1 0 0,1 1-1 0 0,-1-1 1 0 0,0 1-1 0 0,1-1 1 0 0,1 3-1 0 0,1-1 1 0 0,-1 0 0 0 0,1-1 0 0 0,0 1 0 0 0,-1-1 0 0 0,1 1 0 0 0,0-1 0 0 0,0 0-1 0 0,0-1 1 0 0,5 1 0 0 0,43 1-16 0 0,-19 0 5 0 0,-28-2 0 0 0,47-5 0 0 0,-21 3 2 0 0,-27 1-8 0 0,21-15 85 0 0,-21 14-68 0 0,0 0-1 0 0,-1-1 1 0 0,1 0-1 0 0,-1 1 1 0 0,0-1-1 0 0,0-1 1 0 0,0 1-1 0 0,0 0 1 0 0,-1-1-1 0 0,1 1 1 0 0,-1-1-1 0 0,0 0 1 0 0,0 0-1 0 0,0 0 1 0 0,0 0-1 0 0,-1 0 1 0 0,0 0-1 0 0,0 0 1 0 0,1-5-1 0 0,1-9 68 0 0,-1-1-1 0 0,-1 0 0 0 0,-1-20 0 0 0,0 22-73 0 0,-7-138-84 0 0,8 89 121 0 0,1 12 4 0 0,-10-86-1 0 0,1 53-104 0 0,2 24 48 0 0,5 38 116 0 0,-2 24-40 0 0,2 1-63 0 0,0 0-1 0 0,0 0 0 0 0,0 0 1 0 0,-1 0-1 0 0,1 0 0 0 0,0 0 1 0 0,0 0-1 0 0,0 0 0 0 0,-1 0 1 0 0,1 0-1 0 0,0 0 0 0 0,0 0 1 0 0,0 0-1 0 0,-1 0 0 0 0,1 0 1 0 0,0 0-1 0 0,0 0 0 0 0,0 0 0 0 0,0 0 1 0 0,-1 0-1 0 0,1 0 0 0 0,0 1 1 0 0,0-1-1 0 0,0 0 0 0 0,0 0 1 0 0,-1 0-1 0 0,1 0 0 0 0,0 0 1 0 0,0 0-1 0 0,0 1 0 0 0,0-1 1 0 0,0 0-1 0 0,0 0 0 0 0,-1 0 1 0 0,1 0-1 0 0,0 1 0 0 0,0-1 1 0 0,0 0-1 0 0,0 0 0 0 0,0 0 1 0 0,0 1-1 0 0,0-1 0 0 0,0 0 1 0 0,0 0-1 0 0,0 1 0 0 0,0 1 1 0 0,-2 9 6 0 0,0 1-1 0 0,1 0 0 0 0,1 0 0 0 0,0-1 1 0 0,1 1-1 0 0,3 19 0 0 0,-2-12 14 0 0,28 177 332 0 0,-13-64-243 0 0,12 135 2 0 0,-20-73 3 0 0,-6-165-104 0 0,-1-17-15 0 0,-1 0 0 0 0,0 0 0 0 0,-2 14 0 0 0,1-16 0 0 0,-1 5-459 0 0,-4-23-2039 0 0,4-8 1014 0 0,1-6-14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9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12176 0 0,'-3'12'196'0'0,"1"-1"1"0"0,0 1-1 0 0,1 0 1 0 0,0 0-1 0 0,1 0 1 0 0,2 15-1 0 0,-2 3 257 0 0,4 18 389 0 0,1-1 1 0 0,3 0 0 0 0,14 46 0 0 0,-13-51-459 0 0,-5-24-178 0 0,-1-6-15 0 0,-1-1 0 0 0,2 1 0 0 0,-1-1-1 0 0,8 14 1 0 0,1 6 125 0 0,-1-1-1 0 0,-1 2 0 0 0,-1 0 1 0 0,4 37-1 0 0,-10-52-220 0 0,27 255 996 0 0,-6-25-294 0 0,-11-178-549 0 0,23 77 0 0 0,-4-7-89 0 0,-10-36-179 0 0,-11-49-809 0 0,-5-18-4898 0 0,-4-16-1391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7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1840 0 0,'2'0'11237'0'0,"-1"9"-10500"0"0,4 3 15 0 0,10 21-1 0 0,-9-19-331 0 0,-2-7-315 0 0,-2-1-44 0 0,1-1 1 0 0,0 1-1 0 0,2 11 1 0 0,18 77 761 0 0,-17-77-639 0 0,-5-14-130 0 0,0 1 0 0 0,1-1 1 0 0,-1 1-1 0 0,0 4 0 0 0,0-4 0 0 0,0 0-1 0 0,-1 0 1 0 0,2-1-1 0 0,-1 1 1 0 0,0-1-1 0 0,1 1 1 0 0,3 4-1 0 0,-3-4 53 0 0,0 0-1 0 0,0 0 0 0 0,2 8 0 0 0,-4-10-39 0 0,1-2-1 0 0,0 1 0 0 0,0 0 0 0 0,-1 0 0 0 0,0-1 1 0 0,1 1-1 0 0,0 0 0 0 0,0 0 0 0 0,1 0 1 0 0,1 1 705 0 0,-7-5-431 0 0,-22-21-56 0 0,21 19-273 0 0,0 1 0 0 0,1-1 0 0 0,-1 0 1 0 0,1 0-1 0 0,-5-7 0 0 0,9 10-14 0 0,-3 0-2 0 0,2 0 0 0 0,-1-1 0 0 0,2 0 0 0 0,-2 0-1 0 0,1 1 1 0 0,0-1 0 0 0,0 0 0 0 0,0 0 0 0 0,1 0-1 0 0,0 1 1 0 0,-1-1 0 0 0,1 0 0 0 0,0 0 0 0 0,0 0-1 0 0,0 0 1 0 0,1 0 0 0 0,-1 0 0 0 0,2-5 0 0 0,-1 3-12 0 0,1 1 0 0 0,-1 0 0 0 0,1-9 1 0 0,-1 9 6 0 0,-1 0 1 0 0,1 0-1 0 0,0 1 1 0 0,0-1-1 0 0,0 1 1 0 0,4-8-1 0 0,6-11 0 0 0,-10 17 6 0 0,1 1 0 0 0,-1 0 0 0 0,2 0 0 0 0,-1 0 0 0 0,0 1 0 0 0,0-1 0 0 0,1 0 0 0 0,0 0 0 0 0,0 1 0 0 0,6-6 0 0 0,-8 9-53 0 0,0 0 1 0 0,0-1 0 0 0,-1 1-1 0 0,2 0 1 0 0,-1-1 0 0 0,-1 1 0 0 0,1 0-1 0 0,0 0 1 0 0,0 0 0 0 0,-1 0-1 0 0,2 0 1 0 0,-1 0 0 0 0,-1 0-1 0 0,1 0 1 0 0,0 0 0 0 0,0 1-1 0 0,-1-1 1 0 0,1 0 0 0 0,0 1-1 0 0,0-1 1 0 0,1 1 0 0 0,14 10-2224 0 0,-8-5 199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7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0 435 11168 0 0,'0'0'2884'0'0,"20"-4"-1520"0"0,48-7 278 0 0,-9 5-1054 0 0,-22 1-420 0 0,-14 2-133 0 0,-1-1-1 0 0,-1-1 1 0 0,1-1-1 0 0,-1-1 1 0 0,27-11 0 0 0,98-58 34 0 0,-116 59-62 0 0,37-29 58 0 0,-35 29-21 0 0,30-18 103 0 0,-57 31-133 0 0,0 0-1 0 0,0 0 1 0 0,0 0-1 0 0,0 0 1 0 0,-1-1-1 0 0,0 0 1 0 0,0 0-1 0 0,5-7 0 0 0,31-44 165 0 0,-33 46-176 0 0,-3 4 17 0 0,-1 1 0 0 0,0-2 0 0 0,0 1 0 0 0,0 0 0 0 0,-1 0 0 0 0,3-12-1 0 0,-4 12 5 0 0,-1 4 94 0 0,0 5-63 0 0,-7 58 22 0 0,4-44-50 0 0,-2 34 0 0 0,-1 17 46 0 0,4-51-58 0 0,0 0 0 0 0,1 0 0 0 0,1 25 0 0 0,3 21 11 0 0,-3-43 10 0 0,1 1 1 0 0,1-1-1 0 0,7 32 0 0 0,16 77 174 0 0,-3-15-104 0 0,-13-79-69 0 0,39 186 208 0 0,-43-195-229 0 0,2 0 0 0 0,0-1 0 0 0,18 39 0 0 0,1 4-1 0 0,1 23-687 0 0,-22-78 290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9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0 148 17247 0 0,'0'0'1896'0'0,"12"0"-1896"0"0,1-4 0 0 0,-2-5 0 0 0,3 0 0 0 0,-3 5 0 0 0,7-10 0 0 0,-1-4 0 0 0,8 0 0 0 0,6-4 0 0 0,5-5-5143 0 0,-7 5-969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47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1655 0 4144 0 0,'-1'3'2088'0'0,"-7"27"3115"0"0,5-17-3907 0 0,-1 0 0 0 0,-9 24 1 0 0,-35 75 1498 0 0,24-48-1559 0 0,19-47-965 0 0,-1 0-1 0 0,0 0 1 0 0,-14 23 0 0 0,-10 22 114 0 0,15-37-116 0 0,-22 48 0 0 0,4-7 145 0 0,16-32-227 0 0,11-21-79 0 0,0 0 1 0 0,-14 19-1 0 0,3-6 91 0 0,-17 34 0 0 0,-10 16 11 0 0,-90 102 349 0 0,132-175-538 0 0,-47 55 252 0 0,-15 20 26 0 0,3-11-288 0 0,49-50 19 0 0,0-1 1 0 0,-2-1-1 0 0,0 0 1 0 0,-1-1-1 0 0,0 0 1 0 0,-22 14-1 0 0,21-16 0 0 0,1 0 0 0 0,-21 21-1 0 0,-13 10-104 0 0,36-32 55 0 0,0 0 0 0 0,-19 22 0 0 0,-2 3 2 0 0,18-19 40 0 0,0 1 0 0 0,-13 20 0 0 0,-13 17 30 0 0,-1 3 69 0 0,34-43-60 0 0,-1-1 0 0 0,-1 0-1 0 0,0-1 1 0 0,-19 17 0 0 0,-56 52 31 0 0,69-69-50 0 0,12-8-27 0 0,0 0 1 0 0,-1-1-1 0 0,1 0 1 0 0,-1 0-1 0 0,0 0 1 0 0,0-1 0 0 0,-1 0-1 0 0,1 0 1 0 0,-13 4-1 0 0,-34 8 96 0 0,40-10-60 0 0,0-1 0 0 0,-18 4 0 0 0,21-5-19 0 0,8-3 14 0 0,0 3-120 0 0,1-2 72 0 0,0 0-1 0 0,0 0 1 0 0,0 0 0 0 0,-1-1-1 0 0,1 1 1 0 0,0 0-1 0 0,0 0 1 0 0,0-1-1 0 0,-1 1 1 0 0,1 0 0 0 0,0-1-1 0 0,-1 1 1 0 0,1-1-1 0 0,0 0 1 0 0,-3 1 0 0 0,-26 7 174 0 0,29-8-187 0 0,0 1 1 0 0,0-1-1 0 0,0 1 1 0 0,0 0-1 0 0,0-1 1 0 0,0 1-1 0 0,0 0 1 0 0,0-1-1 0 0,0 1 1 0 0,0 0-1 0 0,1 0 1 0 0,-1 0-1 0 0,0 0 1 0 0,1 0-1 0 0,-2 1 1 0 0,2-1 12 0 0,0 0 0 0 0,-1-1 0 0 0,1 1 1 0 0,0-1-1 0 0,-1 1 0 0 0,1-1 0 0 0,-1 1 0 0 0,1-1 0 0 0,-1 1 1 0 0,1-1-1 0 0,-1 1 0 0 0,1-1 0 0 0,-1 1 0 0 0,1-1 1 0 0,-1 0-1 0 0,0 1 0 0 0,1-1 0 0 0,-1 0 0 0 0,1 0 0 0 0,-1 1 1 0 0,0-1-1 0 0,1 0 0 0 0,-1 0 0 0 0,-1 0 0 0 0,0 0 197 0 0,1 0-120 0 0,-4 0-85 0 0,4 0-112 0 0,-5 10-3564 0 0,-3-7 1924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47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599 1 5984 0 0,'-13'15'6952'0'0,"7"-8"-6109"0"0,0 0-1 0 0,1 0 1 0 0,-7 15-1 0 0,5 1 378 0 0,6-18-1024 0 0,-1 0 1 0 0,1-1 0 0 0,-1 1-1 0 0,0 0 1 0 0,0 0-1 0 0,-1-1 1 0 0,1 1-1 0 0,-1-1 1 0 0,-4 5-1 0 0,-40 54 1188 0 0,38-49-1164 0 0,-1 0 0 0 0,0 0-1 0 0,-1-1 1 0 0,0-1 0 0 0,-1 0 0 0 0,-21 17 0 0 0,-137 98 667 0 0,131-100-818 0 0,31-23-19 0 0,0 2 0 0 0,0-1 0 0 0,-14 12 0 0 0,20-15-24 0 0,0 1-1 0 0,-1-2 1 0 0,1 1 0 0 0,-1 0-1 0 0,0 0 1 0 0,1-1-1 0 0,-1 1 1 0 0,0-1 0 0 0,0 0-1 0 0,0 0 1 0 0,0 0 0 0 0,0 0-1 0 0,-4 0 1 0 0,-17 5 68 0 0,10 5-91 0 0,14-11-3 0 0,-1 1-1 0 0,1 0 1 0 0,-1-1-1 0 0,1 1 1 0 0,-1 0-1 0 0,1-1 1 0 0,-1 1-1 0 0,1-1 1 0 0,-1 1-1 0 0,0-1 1 0 0,1 1-1 0 0,-1-1 1 0 0,0 0-1 0 0,1 1 1 0 0,-1-1-1 0 0,0 0 1 0 0,1 1-1 0 0,-1-1 1 0 0,0 0-1 0 0,0 0 1 0 0,1 0-1 0 0,-1 1 0 0 0,0-1 1 0 0,0 0-1 0 0,0 0 1 0 0,1 0-1 0 0,-1 0 1 0 0,0-1-1 0 0,0 1 1 0 0,1 0-1 0 0,-2-1 1 0 0,-4-6-35 0 0,5 6 19 0 0,1-1 0 0 0,-1 1 0 0 0,0 0 0 0 0,1 0 0 0 0,-1 0-1 0 0,0 0 1 0 0,0 0 0 0 0,0 0 0 0 0,0 0 0 0 0,0 1 0 0 0,0-1 0 0 0,0 0 0 0 0,0 0 0 0 0,0 1 0 0 0,0-1 0 0 0,0 1 0 0 0,-2-1 0 0 0,2 1-108 0 0,2 1-170 0 0,0-1 289 0 0,-1 0-1 0 0,1 1 1 0 0,0-1-1 0 0,-1 0 1 0 0,1 1-1 0 0,0-1 1 0 0,-1 0-1 0 0,1 0 1 0 0,0 1-1 0 0,0-1 1 0 0,-1 0-1 0 0,1 0 1 0 0,0 0-1 0 0,0 0 1 0 0,-1 0-1 0 0,2 0 1 0 0,13 1 49 0 0,-4 2 25 0 0,0 1 0 0 0,1 1 0 0 0,18 10 0 0 0,18 7-88 0 0,-30-12-56 0 0,9 6 50 0 0,51 23 0 0 0,-26-15 443 0 0,206 96-274 0 0,-150-80-120 0 0,35 14 227 0 0,-120-43-219 0 0,-1 0 0 0 0,0 1 0 0 0,-1 2 0 0 0,22 17 1 0 0,0 8 99 0 0,16 12 80 0 0,-51-46-158 0 0,-1 1 1 0 0,0 0 0 0 0,0 1-1 0 0,7 8 1 0 0,-5-5 94 0 0,-8-10-142 0 0,0 1 0 0 0,-1-1-1 0 0,1 1 1 0 0,0-1 0 0 0,-1 1 0 0 0,1-1-1 0 0,0 1 1 0 0,-1-1 0 0 0,1 1 0 0 0,-1 0-1 0 0,1-1 1 0 0,-1 1 0 0 0,1 0 0 0 0,-1-1-1 0 0,1 1 1 0 0,-1 0 0 0 0,0 0-1 0 0,1 1 1 0 0,9 18 277 0 0,-11-20-350 0 0,0 1 0 0 0,0 0-1 0 0,1-1 1 0 0,-1 1 0 0 0,0 0-1 0 0,0-1 1 0 0,1 1 0 0 0,-1 0-1 0 0,0 0 1 0 0,1 0 0 0 0,-1 0-1 0 0,1 0 1 0 0,-1 0 0 0 0,1 0 0 0 0,-1 0-1 0 0,1 0 1 0 0,0 0 0 0 0,-1 2-1 0 0,0-3-188 0 0,-1 0 0 0 0,1 0-1 0 0,0 0 1 0 0,-1 0-1 0 0,1 0 1 0 0,0 1 0 0 0,0-1-1 0 0,0 1 1 0 0,-1-1-1 0 0,1 1 1 0 0,0-1 0 0 0,-2 2-1 0 0,-3 2-1740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49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25 767 10912 0 0,'0'0'986'0'0,"0"0"-808"0"0,-1-1-133 0 0,0 1-1 0 0,0 0 1 0 0,0-1 0 0 0,0 1 0 0 0,0-1 0 0 0,0 0 0 0 0,0 1 0 0 0,0-1 0 0 0,1 0 0 0 0,-1 1 0 0 0,0-1 0 0 0,1 0-1 0 0,-1 0 1 0 0,0 0 0 0 0,1 0 0 0 0,-1 0 0 0 0,1 1 0 0 0,-1-1 0 0 0,0-2 0 0 0,-6-18 809 0 0,6 18-691 0 0,1 1 0 0 0,0-1 0 0 0,-1 0 0 0 0,1 0 0 0 0,0 0 1 0 0,1 0-1 0 0,-1 0 0 0 0,1 1 0 0 0,-1-1 0 0 0,1 0 0 0 0,0 0 0 0 0,0 1 1 0 0,0-1-1 0 0,0 0 0 0 0,0 1 0 0 0,1-1 0 0 0,-1 1 0 0 0,1-1 1 0 0,0 1-1 0 0,2-3 0 0 0,4-3 201 0 0,1-1-1 0 0,0 1 1 0 0,18-11 0 0 0,-19 14-188 0 0,1-1 1 0 0,-2 0-1 0 0,1-1 1 0 0,9-10-1 0 0,5-10-1 0 0,-11 14-105 0 0,-1 0-1 0 0,16-26 1 0 0,-4-1-31 0 0,40-82 212 0 0,-9 19-13 0 0,-22 59-144 0 0,-23 33-74 0 0,0 0 0 0 0,-1 0 0 0 0,6-14 0 0 0,-6 15-7 0 0,0 0 0 0 0,0 1 0 0 0,0-1 0 0 0,1 1 0 0 0,1 1 0 0 0,-1-1 0 0 0,2 2 0 0 0,-1-1 0 0 0,16-8 0 0 0,-25 15-13 0 0,20-16 83 0 0,-10 14-27 0 0,-4 6 21 0 0,-5-3 81 0 0,-1 0-138 0 0,2-11 25 0 0,3 9-37 0 0,4 9 64 0 0,-7-5 88 0 0,6 27 537 0 0,25 77-633 0 0,0 45 25 0 0,-15-56 55 0 0,5-1-1 0 0,43 112 1 0 0,-5-36 95 0 0,-32-82-187 0 0,-21-60-15 0 0,-1 1 1 0 0,4 36-1 0 0,6 23 80 0 0,6 35 77 0 0,-54-251-266 0 0,14 65 60 0 0,10 41-24 0 0,-2 0 1 0 0,0 0-1 0 0,-1 1 0 0 0,-2 1 1 0 0,-18-28-1 0 0,-33-32-70 0 0,31 30 6 0 0,2-2 1 0 0,-39-88-1 0 0,50 98 95 0 0,-35-56-1 0 0,54 97 6 0 0,-12-21 0 0 0,-11-18 0 0 0,14 32 0 0 0,8 7 0 0 0,1 1 0 0 0,-1 0 0 0 0,0 0 0 0 0,0 0 0 0 0,0 0 0 0 0,0 0 0 0 0,0 0 0 0 0,0 0 0 0 0,0 0 0 0 0,1 0 0 0 0,-1 0 0 0 0,0 0 0 0 0,0 0 0 0 0,-2 1 0 0 0,1 1 7 0 0,0 0 1 0 0,0 0-1 0 0,0-1 0 0 0,1 1 0 0 0,-1 1 0 0 0,0-1 0 0 0,1 0 0 0 0,-1 0 0 0 0,1 0 0 0 0,0 1 0 0 0,-2 4 1 0 0,-11 32 134 0 0,13-33-122 0 0,-3 13 34 0 0,1 0 0 0 0,1 0 1 0 0,1 0-1 0 0,1 1 0 0 0,3 28 0 0 0,-2-27-11 0 0,4 24 48 0 0,12 59 0 0 0,-10-70-86 0 0,-2 0 83 0 0,2-1 0 0 0,2 1 1 0 0,1-2-1 0 0,25 57 0 0 0,-28-75-186 0 0,-7-13 95 0 0,0-1 1 0 0,0 0-1 0 0,1 1 0 0 0,-1-1 1 0 0,0 0-1 0 0,0 1 1 0 0,0-1-1 0 0,1 0 1 0 0,-1 1-1 0 0,0-1 1 0 0,0 0-1 0 0,1 0 0 0 0,-1 1 1 0 0,0-1-1 0 0,1 0 1 0 0,-1 0-1 0 0,0 1 1 0 0,1-1-1 0 0,-1 0 1 0 0,0 0-1 0 0,1 0 1 0 0,-1 0-1 0 0,0 0 0 0 0,1 0 1 0 0,-1 1-1 0 0,1-1 1 0 0,-1 0-1 0 0,0 0 1 0 0,1 0-1 0 0,-1 0 1 0 0,0 0-1 0 0,1 0 1 0 0,-1 0-1 0 0,1-1 0 0 0,-1 1 1 0 0,0 0-1 0 0,1 0 1 0 0,-1 0-1 0 0,0 0 1 0 0,1 0-1 0 0,-1-1 1 0 0,0 1-1 0 0,1 0 1 0 0,-1 0-1 0 0,0 0 0 0 0,1-1 1 0 0,-1 1-1 0 0,0 0 1 0 0,0-1-1 0 0,1 1 1 0 0,-1 0-1 0 0,0-1 1 0 0,0 1-1 0 0,0 0 1 0 0,1-1-1 0 0,1-2 17 0 0,-1 1-1 0 0,1-1 1 0 0,0 1-1 0 0,-1-1 1 0 0,0 0 0 0 0,0 0-1 0 0,0 0 1 0 0,0 0-1 0 0,0 0 1 0 0,0 0 0 0 0,-1 0-1 0 0,1 0 1 0 0,-1 0-1 0 0,0-4 1 0 0,-3-45 80 0 0,2 45-112 0 0,-1-9-14 0 0,0 0-1 0 0,-2 1 1 0 0,0-1 0 0 0,0 1-1 0 0,-2 0 1 0 0,0 0 0 0 0,0 1 0 0 0,-12-19-1 0 0,3 4 69 0 0,2-2-1 0 0,-17-53 0 0 0,-11-28 75 0 0,30 98-30 0 0,11 13-78 0 0,0 1 1 0 0,0 0-1 0 0,0-1 0 0 0,-1 1 0 0 0,1 0 1 0 0,0-1-1 0 0,0 1 0 0 0,-1 0 0 0 0,1 0 0 0 0,0 0 1 0 0,0-1-1 0 0,-1 1 0 0 0,1 0 0 0 0,0 0 1 0 0,-1 0-1 0 0,1-1 0 0 0,0 1 0 0 0,-1 0 0 0 0,1 0 1 0 0,0 0-1 0 0,-1 0 0 0 0,1 0 0 0 0,0 0 1 0 0,-1 0-1 0 0,1 0 0 0 0,0 0 0 0 0,-1 0 0 0 0,1 0 1 0 0,-1 0-1 0 0,0 4 5 0 0,0 1-1 0 0,0-1 1 0 0,1 0-1 0 0,0 1 1 0 0,-1-1-1 0 0,2 0 1 0 0,0 8 0 0 0,-1 0 17 0 0,5 143 168 0 0,-4-127-206 0 0,2 0 0 0 0,1 0 0 0 0,11 35-1 0 0,0 10-80 0 0,32 168-273 0 0,-44-223-1448 0 0,11 31-1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7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480 32 3224 0 0,'-20'-11'240'0'0,"19"10"-79"0"0,1 1 1 0 0,-1-1-1 0 0,0 1 0 0 0,0-1 1 0 0,0 0-1 0 0,1 1 1 0 0,-1-1-1 0 0,0 0 0 0 0,0 0 1 0 0,1 0-1 0 0,-1 0 0 0 0,1 1 1 0 0,-1-1-1 0 0,1 0 1 0 0,-1 0-1 0 0,1 0 0 0 0,0 0 1 0 0,-1 0-1 0 0,0-4 1645 0 0,-2 13-372 0 0,2-8-1344 0 0,1 1 1 0 0,-1 0-1 0 0,1-1 0 0 0,0 1 0 0 0,-1-1 0 0 0,1 0 0 0 0,-1 1 0 0 0,1-1 0 0 0,-1 1 0 0 0,1-1 0 0 0,-1 0 1 0 0,1 1-1 0 0,-1-1 0 0 0,0 0 0 0 0,1 1 0 0 0,-1-1 0 0 0,1 0 0 0 0,-1 0 0 0 0,0 0 0 0 0,1 0 1 0 0,-1 0-1 0 0,0 0 0 0 0,1 0 0 0 0,-1 0 0 0 0,-1 0 0 0 0,1 0 9 0 0,0 0 0 0 0,0 0 0 0 0,0 0 0 0 0,0 0 0 0 0,0 1 0 0 0,0-1 0 0 0,0 0 0 0 0,-1 1 0 0 0,1-1 0 0 0,0 0 0 0 0,0 1 0 0 0,0-1 0 0 0,1 1 0 0 0,-1-1 0 0 0,0 1 0 0 0,0 0 0 0 0,0-1 0 0 0,0 1 0 0 0,0 0 0 0 0,0 1 0 0 0,-1 1 24 0 0,0-1 0 0 0,0 0 0 0 0,0 0 0 0 0,-1 1 1 0 0,1-1-1 0 0,0 0 0 0 0,-1-1 0 0 0,1 1 0 0 0,-4 1 1 0 0,5-3-110 0 0,1 0 0 0 0,0 0 0 0 0,0 1 0 0 0,0-1 1 0 0,0 0-1 0 0,-1 0 0 0 0,1 0 0 0 0,0 0 0 0 0,0 0 1 0 0,0 0-1 0 0,0 0 0 0 0,0 0 0 0 0,-1 0 0 0 0,1 0 1 0 0,0 1-1 0 0,0-1 0 0 0,0 0 0 0 0,0 0 0 0 0,0 0 1 0 0,0 0-1 0 0,0 0 0 0 0,-1 1 0 0 0,1-1 0 0 0,0 0 1 0 0,0 0-1 0 0,0 0 0 0 0,0 0 0 0 0,0 0 0 0 0,0 1 1 0 0,0-1-1 0 0,0 0 0 0 0,0 0 0 0 0,0 0 0 0 0,0 1 1 0 0,0-1-1 0 0,0 0 0 0 0,0 0 0 0 0,0 0 0 0 0,0 1 1 0 0,-2 16 187 0 0,0-1 0 0 0,-1 1 0 0 0,-1 0 1 0 0,-1-1-1 0 0,-1 0 0 0 0,0 0 0 0 0,-10 18 1 0 0,-10 30 250 0 0,-61 229 475 0 0,-21 54 40 0 0,86-278-968 0 0,18-52 0 0 0,-1 0 0 0 0,-1 0 0 0 0,-12 26 0 0 0,5-21-61 0 0,5-10-104 0 0,1 1 1 0 0,0 1 0 0 0,1-1 0 0 0,-5 19 0 0 0,10-29-347 0 0,-3-27-3310 0 0,12-6 2036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3680 0 0,'8'4'14069'0'0,"25"67"-13369"0"0,35 113 0 0 0,8 85-361 0 0,-56-194-261 0 0,12 30 95 0 0,50 113-1 0 0,-70-190-127 0 0,18 40-42 0 0,-25-57-62 0 0,-1-1 0 0 0,0 1 0 0 0,-1 1 0 0 0,2 13 0 0 0,10 30-1362 0 0,-8-36-488 0 0,0-1-4105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11 218 7832 0 0,'-5'7'705'0'0,"-1"7"-426"0"0,23-14 1566 0 0,-2 3-745 0 0,-12-3-68 0 0,-1-2-328 0 0,3-1-532 0 0,0 0 0 0 0,0 0 0 0 0,1 0 0 0 0,-1 1 0 0 0,0 0-1 0 0,1 0 1 0 0,7-2 0 0 0,28-11 298 0 0,97-60-6 0 0,-82 48-613 0 0,-34 16-34 0 0,34-20 1 0 0,-10 0-741 0 0,-3 4-278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12960 0 0,'-9'8'594'0'0,"7"-7"-16"0"0,2 1-373 0 0,-6 25-191 0 0,4-24 21 0 0,1 1 1 0 0,0-1-1 0 0,0 0 1 0 0,0 1 0 0 0,1-1-1 0 0,-1 1 1 0 0,1-1-1 0 0,0 0 1 0 0,0 1 0 0 0,0 5-1 0 0,36 240 2353 0 0,9 54-1217 0 0,-26-185-633 0 0,4-11-370 0 0,-20-96-504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1 480 7368 0 0,'1'-2'47'0'0,"1"0"0"0"0,-1 0 1 0 0,0 0-1 0 0,0 0 0 0 0,0 0 0 0 0,-1 0 1 0 0,1 0-1 0 0,0-1 0 0 0,-1 1 0 0 0,1 0 1 0 0,-1 0-1 0 0,0-1 0 0 0,0 1 0 0 0,0 0 1 0 0,0-1-1 0 0,0 1 0 0 0,-1 0 1 0 0,1 0-1 0 0,-2-5 0 0 0,2 2 297 0 0,0 0 0 0 0,0-1 0 0 0,0 1-1 0 0,1-1 1 0 0,0 1 0 0 0,0-1 0 0 0,0 1 0 0 0,1 0-1 0 0,2-6 1 0 0,21-45 1557 0 0,9 7-946 0 0,-6 10-468 0 0,-16 22-202 0 0,26-28 0 0 0,-23 28-125 0 0,22-30 0 0 0,-31 39-93 0 0,0 0 0 0 0,0 1 0 0 0,1 0 0 0 0,0 0 0 0 0,1 0 0 0 0,14-9 0 0 0,1 1 190 0 0,27-12 0 0 0,-44 26-193 0 0,-1 2-52 0 0,0 1 0 0 0,0-1-1 0 0,-1 1 1 0 0,1 0-1 0 0,-1 0 1 0 0,1 1 0 0 0,-1-1-1 0 0,0 1 1 0 0,0 0-1 0 0,0 0 1 0 0,0 1-1 0 0,0-1 1 0 0,-1 1 0 0 0,1 0-1 0 0,-1-1 1 0 0,0 2-1 0 0,0-1 1 0 0,-1 0 0 0 0,1 0-1 0 0,-1 1 1 0 0,2 6-1 0 0,0-2 12 0 0,2 5 33 0 0,-2 0-1 0 0,0 0 1 0 0,0 0 0 0 0,-2 1-1 0 0,0 0 1 0 0,0-1 0 0 0,-2 1 0 0 0,1 0-1 0 0,-4 19 1 0 0,0-8-75 0 0,-1 0 1 0 0,-2-1-1 0 0,-1 1 0 0 0,-15 38 1 0 0,3-20-45 0 0,-38 65 0 0 0,35-74 63 0 0,0-1 0 0 0,-51 57 0 0 0,54-74-21 0 0,15-14 15 0 0,0 0 0 0 0,0 0 0 0 0,1 1 0 0 0,-1 0 0 0 0,1-1 0 0 0,-3 5-1 0 0,2-2-6 0 0,3-5-56 0 0,4-1-37 0 0,-1-1 92 0 0,1 1-1 0 0,-1-1 0 0 0,1 0 1 0 0,-1 0-1 0 0,1 0 0 0 0,-1 0 1 0 0,1 0-1 0 0,3-2 0 0 0,0-2 19 0 0,-3 3-9 0 0,-1 0 1 0 0,1 0-1 0 0,0 0 0 0 0,0 1 0 0 0,0-1 0 0 0,0 1 0 0 0,0-1 1 0 0,0 1-1 0 0,0 0 0 0 0,0 0 0 0 0,1 1 0 0 0,-1-1 0 0 0,5 0 0 0 0,10-1 5 0 0,1 0 0 0 0,-1-1 0 0 0,0-2 0 0 0,0 0 0 0 0,0 0 0 0 0,26-13 0 0 0,-9 4 0 0 0,-26 11 1 0 0,7-4 2 0 0,0 1-1 0 0,1 1 1 0 0,34-5-1 0 0,-17 0 57 0 0,-30 9-54 0 0,-1-1 0 0 0,0 1 0 0 0,1 0 0 0 0,-1 0 0 0 0,1 0 0 0 0,-1 1 0 0 0,1-1-1 0 0,-1 1 1 0 0,1 0 0 0 0,-1 0 0 0 0,1 0 0 0 0,-1 1 0 0 0,5 0 0 0 0,46 13 230 0 0,-50-13-209 0 0,0 1 0 0 0,-1-1 1 0 0,1 1-1 0 0,0 0 0 0 0,-1 0 1 0 0,1 0-1 0 0,-1 0 0 0 0,0 1 1 0 0,1-1-1 0 0,-1 1 0 0 0,5 6 1 0 0,3 9 5 0 0,-1 1 0 0 0,-1 1-1 0 0,-1 0 1 0 0,0 0 0 0 0,-1 1 0 0 0,-1 0 0 0 0,-2 0 0 0 0,0 0 0 0 0,2 37-1 0 0,-4-40 26 0 0,-1 0 0 0 0,0-1-1 0 0,-2 1 1 0 0,0 0-1 0 0,-1 0 1 0 0,-5 19-1 0 0,2-20 47 0 0,0 1 0 0 0,-2-2 0 0 0,0 1 0 0 0,-1-1 0 0 0,-1 0 0 0 0,0 0-1 0 0,-16 19 1 0 0,17-25-36 0 0,-2 0 0 0 0,1 0-1 0 0,-1-1 1 0 0,-1 0 0 0 0,0 0-1 0 0,0-2 1 0 0,0 1-1 0 0,-1-1 1 0 0,0-1 0 0 0,-19 7-1 0 0,15-6-26 0 0,-1-1-1 0 0,1-1 0 0 0,-1 0 0 0 0,0-1 0 0 0,0-1 1 0 0,-1-1-1 0 0,1 0 0 0 0,0-1 0 0 0,-35-4 0 0 0,30 1-85 0 0,18 2 11 0 0,0-1-1 0 0,0 1 1 0 0,0 0-1 0 0,-1-1 1 0 0,1 0-1 0 0,0 0 1 0 0,1 0-1 0 0,-1-1 0 0 0,0 1 1 0 0,0-1-1 0 0,0 0 1 0 0,1 0-1 0 0,-1 0 1 0 0,1 0-1 0 0,0-1 1 0 0,0 0-1 0 0,0 1 1 0 0,-5-6-1 0 0,-8-18-5748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0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36 8496 0 0,'-24'-1'244'0'0,"15"1"-111"0"0,0 0 0 0 0,0-1 0 0 0,-1 0 0 0 0,1-1 0 0 0,-14-4 0 0 0,1-2 1191 0 0,17 6-977 0 0,1 0 0 0 0,0 0 0 0 0,-1 0 0 0 0,1 1 0 0 0,-1 0 0 0 0,0 0 0 0 0,-8 0 0 0 0,-9-2 519 0 0,19 3-674 0 0,-1-1 1 0 0,0 0-1 0 0,0 1 0 0 0,1 0 0 0 0,-1 0 0 0 0,0 0 0 0 0,0 1 1 0 0,1-1-1 0 0,-1 1 0 0 0,0 0 0 0 0,-5 1 0 0 0,-16 7 724 0 0,19-7-530 0 0,0 0-1 0 0,-1 0 1 0 0,1 1-1 0 0,0 0 1 0 0,-6 4-1 0 0,-3 2 15 0 0,8-5-272 0 0,0 0 0 0 0,0 0 0 0 0,0 1 0 0 0,1 0 0 0 0,-1 0 0 0 0,1 1 0 0 0,-8 9 0 0 0,-15 21-101 0 0,21-27 46 0 0,-1 1 1 0 0,2 0-1 0 0,-13 21 0 0 0,1-4 69 0 0,16-23-128 0 0,0-1-1 0 0,0 1 1 0 0,1 0-1 0 0,-1-1 1 0 0,1 1-1 0 0,0 1 1 0 0,0-1-1 0 0,0 0 1 0 0,1 0-1 0 0,-1 1 1 0 0,0 7-1 0 0,-1 42 166 0 0,2-1 1 0 0,10 83-1 0 0,-2-94-46 0 0,2 1 1 0 0,2-2 0 0 0,23 58-1 0 0,-29-88-126 0 0,-1 0 0 0 0,2 0 0 0 0,0 0 0 0 0,0-1 0 0 0,1 0 0 0 0,0 0 0 0 0,0 0 0 0 0,1-1 0 0 0,1-1 0 0 0,-1 1 0 0 0,1-1-1 0 0,1-1 1 0 0,0 1 0 0 0,0-2 0 0 0,0 1 0 0 0,1-1 0 0 0,0-1 0 0 0,0 0 0 0 0,0-1 0 0 0,0 0 0 0 0,1 0 0 0 0,0-1 0 0 0,0-1 0 0 0,0 0 0 0 0,0-1 0 0 0,0 0-1 0 0,0-1 1 0 0,0 0 0 0 0,23-4 0 0 0,-5-1-9 0 0,-5 2-121 0 0,0-2 0 0 0,-1 0 0 0 0,0-2 0 0 0,0-1 0 0 0,-1 0 1 0 0,30-17-1 0 0,-23 5-1488 0 0,-4 2-508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8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91 1840 0 0,'0'0'83'0'0,"-12"-15"335"0"0,9 11 818 0 0,0 0 0 0 0,0 0 0 0 0,0-1 0 0 0,-3-8-1 0 0,5 10-859 0 0,-1 0-1 0 0,1 0 1 0 0,0 0-1 0 0,-1 0 1 0 0,0 0-1 0 0,0 1 1 0 0,0-1-1 0 0,0 1 1 0 0,0-1-1 0 0,0 1 1 0 0,0 0-1 0 0,-1 0 1 0 0,1 0-1 0 0,-4-2 1 0 0,4 3-189 0 0,-1 0 1 0 0,1 0 0 0 0,0 1-1 0 0,-1-1 1 0 0,1 1-1 0 0,0-1 1 0 0,-1 1-1 0 0,1 0 1 0 0,-1 0-1 0 0,1 0 1 0 0,-1 0-1 0 0,-3 1 1 0 0,5 0-122 0 0,-1-1 0 0 0,1 1-1 0 0,0 0 1 0 0,-1 0 0 0 0,1-1 0 0 0,0 1-1 0 0,0 0 1 0 0,0 0 0 0 0,0 0 0 0 0,0 1-1 0 0,0-1 1 0 0,0 0 0 0 0,0 0 0 0 0,0 1-1 0 0,1-1 1 0 0,-1 0 0 0 0,0 1 0 0 0,1-1-1 0 0,-1 0 1 0 0,1 1 0 0 0,-1-1 0 0 0,1 3-1 0 0,-3 10-9 0 0,0 0 0 0 0,1 0 0 0 0,1 0 0 0 0,1 0-1 0 0,0 0 1 0 0,0 0 0 0 0,1 0 0 0 0,1 0-1 0 0,1 0 1 0 0,0 0 0 0 0,7 19 0 0 0,-9-30-57 0 0,2 6-10 0 0,0 1 0 0 0,1 0 1 0 0,1-1-1 0 0,-1 0 1 0 0,2 0-1 0 0,-1 0 1 0 0,1-1-1 0 0,0 0 1 0 0,1 0-1 0 0,9 9 0 0 0,-16-17 11 0 0,1 1 0 0 0,-1-1 0 0 0,1 1 0 0 0,-1-1 0 0 0,1 1 0 0 0,0-1 0 0 0,-1 0 0 0 0,1 1 0 0 0,-1-1 0 0 0,1 0 0 0 0,0 1 0 0 0,-1-1 0 0 0,1 0 0 0 0,0 0 0 0 0,0 1 0 0 0,-1-1 0 0 0,1 0 0 0 0,0 0 0 0 0,-1 0 0 0 0,1 0 0 0 0,0 0 0 0 0,0 0 0 0 0,-1 0 0 0 0,1 0 0 0 0,0-1 0 0 0,-1 1 0 0 0,1 0 0 0 0,1-1 0 0 0,-1 1 0 0 0,2 0 3 0 0,-1 0 0 0 0,0-1 0 0 0,1 1 0 0 0,-1 0 0 0 0,0-1 0 0 0,1 0 0 0 0,-1 1 0 0 0,0-1 0 0 0,0 0 0 0 0,0 0 0 0 0,0 0 0 0 0,0 0 0 0 0,0-1 0 0 0,0 1 0 0 0,0-1 0 0 0,0 1 0 0 0,0-1 0 0 0,-1 1 0 0 0,1-1 0 0 0,-1 0 0 0 0,3-3 0 0 0,-1 0 3 0 0,0 2 1 0 0,0-1 0 0 0,0-1 0 0 0,-1 1 0 0 0,1 0 0 0 0,-1-1 0 0 0,0 1 0 0 0,-1-1-1 0 0,1 1 1 0 0,-1-1 0 0 0,0 0 0 0 0,0 0 0 0 0,0 0 0 0 0,0 1 0 0 0,-1-1 0 0 0,0 0-1 0 0,0 0 1 0 0,-1 0 0 0 0,-1-8 0 0 0,1-5 45 0 0,2 17-43 0 0,-1 0 0 0 0,0-1 0 0 0,0 1 0 0 0,0 0 0 0 0,0-1-1 0 0,0 1 1 0 0,-1 0 0 0 0,1-1 0 0 0,0 1 0 0 0,-1 0-1 0 0,1 0 1 0 0,-1-1 0 0 0,1 1 0 0 0,-1 0 0 0 0,0-1-1 0 0,0 0 74 0 0,-23 2 552 0 0,20 0-524 0 0,2 0-91 0 0,1 0 0 0 0,0 0 0 0 0,-1 0 0 0 0,1 0 0 0 0,-1 0 0 0 0,1 1 0 0 0,0-1 0 0 0,0 0 0 0 0,-1 0 0 0 0,1 1 0 0 0,0-1 0 0 0,-1 1 0 0 0,1 0 0 0 0,0-1 0 0 0,0 1 0 0 0,0 0 0 0 0,0 0 0 0 0,0-1 0 0 0,0 1 0 0 0,0 0 0 0 0,0 0 0 0 0,0 0 0 0 0,0 0 0 0 0,0 0 0 0 0,1 1 0 0 0,-2 1 0 0 0,-1 2-20 0 0,1 0 1 0 0,-1 0-1 0 0,1 0 0 0 0,0 1 1 0 0,1-1-1 0 0,-1 0 0 0 0,1 1 1 0 0,0 0-1 0 0,1-1 0 0 0,-1 1 1 0 0,1-1-1 0 0,0 1 0 0 0,1 0 1 0 0,-1-1-1 0 0,1 1 0 0 0,0-1 1 0 0,1 1-1 0 0,-1-1 0 0 0,1 1 1 0 0,0-1-1 0 0,0 0 0 0 0,1 0 1 0 0,3 6-1 0 0,10 9-1266 0 0,-16-20 1237 0 0,0 0-1 0 0,0 0 1 0 0,0 1-1 0 0,1-1 0 0 0,-1 0 1 0 0,0 0-1 0 0,0 0 0 0 0,0 0 1 0 0,0 0-1 0 0,0 0 0 0 0,0 0 1 0 0,0 1-1 0 0,1-1 1 0 0,-1 0-1 0 0,0 0 0 0 0,0 0 1 0 0,0 0-1 0 0,0 0 0 0 0,0 0 1 0 0,1 0-1 0 0,-1 0 0 0 0,0 0 1 0 0,0 0-1 0 0,0 0 1 0 0,0 0-1 0 0,1 0 0 0 0,-1 0 1 0 0,0 0-1 0 0,0 0 0 0 0,0 0 1 0 0,0 0-1 0 0,1 0 0 0 0,-1 0 1 0 0,0 0-1 0 0,0 0 1 0 0,0 0-1 0 0,0-1 0 0 0,0 1 1 0 0,0 0-1 0 0,1 0 0 0 0,-1 0 1 0 0,0 0-1 0 0,0 0 0 0 0,25-7-1386 0 0,6-2-13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0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1380 98 9216 0 0,'-7'4'949'0'0,"2"-5"-855"0"0,1 1-1 0 0,0 0 1 0 0,0-1-1 0 0,0 0 1 0 0,0 0-1 0 0,0 0 1 0 0,1-1-1 0 0,-1 1 1 0 0,0-1-1 0 0,0 0 1 0 0,1 0-1 0 0,-1 0 1 0 0,-4-4-1 0 0,-7-4 538 0 0,-11-2 403 0 0,0 1 1 0 0,0 2-1 0 0,-1 0 1 0 0,-51-9 0 0 0,52 12-776 0 0,13 4-135 0 0,0 1 0 0 0,-1 0 1 0 0,1 0-1 0 0,-1 1 0 0 0,1 1 0 0 0,-1 0 0 0 0,1 1 1 0 0,-16 4-1 0 0,-5 3 472 0 0,-62 27 0 0 0,56-18-269 0 0,2 2 0 0 0,-65 45 0 0 0,-62 63 322 0 0,100-67-594 0 0,23-19-13 0 0,-5 1 118 0 0,2 3-1 0 0,-47 60 1 0 0,66-74-222 0 0,17-23 37 0 0,1 1 0 0 0,0 0 0 0 0,0 0 0 0 0,1 1-1 0 0,1 0 1 0 0,-1 0 0 0 0,-7 22 0 0 0,-25 130 90 0 0,20-71-6 0 0,-11 179 0 0 0,26-218-34 0 0,2 0-1 0 0,8 79 1 0 0,-4-100-34 0 0,-2 53-1 0 0,-1-64-3 0 0,0 0 0 0 0,2 0 0 0 0,0 1-1 0 0,1-1 1 0 0,9 34 0 0 0,2-16 25 0 0,1 0 1 0 0,3-1-1 0 0,1-1 1 0 0,1 0 0 0 0,3-2-1 0 0,0 0 1 0 0,2-1 0 0 0,2-2-1 0 0,1 0 1 0 0,46 40-1 0 0,-52-55-12 0 0,1-1 0 0 0,0-1 0 0 0,29 15 0 0 0,76 30 0 0 0,-44-23 0 0 0,-70-32 0 0 0,-1 0 0 0 0,2 0 0 0 0,-1-1 0 0 0,0-1 0 0 0,18 2 0 0 0,68 1 0 0 0,-46-4 0 0 0,-33-2 0 0 0,0-1 0 0 0,27-4 0 0 0,12-1 0 0 0,-22 4 0 0 0,-1 0 0 0 0,1-3 0 0 0,-1-1 0 0 0,42-13 0 0 0,-58 13 2 0 0,97-34 69 0 0,-103 34-59 0 0,-1-1 1 0 0,0 0-1 0 0,0-1 1 0 0,0-1-1 0 0,-1 0 1 0 0,14-13-1 0 0,-8 5-1 0 0,-1-1 0 0 0,-1 0-1 0 0,-1-1 1 0 0,0-1 0 0 0,21-39-1 0 0,120-299-10 0 0,-138 312 5 0 0,-8 23 12 0 0,-2-1 1 0 0,0 0-1 0 0,7-38 1 0 0,-8 14 31 0 0,-2-1-1 0 0,-2 0 1 0 0,-4-61 0 0 0,-7 0 204 0 0,-39-188 0 0 0,7 147 160 0 0,-65-158 0 0 0,87 259-505 0 0,-24-55-266 0 0,25 66-540 0 0,-4-10-4829 0 0,-2 1-1511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1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1321 57 9672 0 0,'-44'-14'972'0'0,"-68"-12"0"0"0,72 17 474 0 0,14 5-767 0 0,-1 2 0 0 0,1 1 0 0 0,0 1 0 0 0,-1 1 0 0 0,-48 8 0 0 0,24-2-217 0 0,1 2-36 0 0,1 2 0 0 0,0 2 0 0 0,1 2 0 0 0,-51 24 0 0 0,55-22-199 0 0,29-12-130 0 0,0 0 0 0 0,-25 3 0 0 0,28-7-36 0 0,-1 2-1 0 0,1 0 0 0 0,0 0 1 0 0,0 1-1 0 0,-15 7 1 0 0,12-2-5 0 0,1 1 0 0 0,-1 0 0 0 0,2 1 1 0 0,-1 0-1 0 0,2 1 0 0 0,-1 1 1 0 0,-14 19-1 0 0,1 3 104 0 0,-40 73 0 0 0,39-55-132 0 0,3 1 0 0 0,2 1 0 0 0,2 1 0 0 0,3 1 0 0 0,3 0 0 0 0,-13 97 0 0 0,25-78-28 0 0,1-29 0 0 0,0 17 0 0 0,10 91 0 0 0,21 63 0 0 0,-22-171-10 0 0,1 0 0 0 0,3-1-1 0 0,2-1 1 0 0,1 0 0 0 0,3-1-1 0 0,1-1 1 0 0,2-1 0 0 0,3-1-1 0 0,1 0 1 0 0,1-2 0 0 0,38 42-1 0 0,-5-6-1 0 0,-41-49 12 0 0,2 0 0 0 0,1-1 0 0 0,43 38 0 0 0,-17-25 0 0 0,161 122 0 0 0,-161-129 0 0 0,0-1 0 0 0,87 39 0 0 0,-89-52 0 0 0,74 18 0 0 0,-97-30 6 0 0,0 0 0 0 0,0-2 0 0 0,35 1 0 0 0,-43-4 2 0 0,0 0-1 0 0,0-2 1 0 0,0 1-1 0 0,0-2 0 0 0,0 0 1 0 0,25-9-1 0 0,-22 6 15 0 0,1-1-4 0 0,0 0 1 0 0,-1-1-1 0 0,0-1 0 0 0,24-17 1 0 0,-14 4-3 0 0,-1-2 0 0 0,0-1-1 0 0,-2-1 1 0 0,-1-1 0 0 0,22-35 0 0 0,89-158 148 0 0,-120 196-125 0 0,3-9-9 0 0,-1-1 0 0 0,-1 0 0 0 0,-2-1 0 0 0,-1 0 0 0 0,-2-1 0 0 0,-2-1 0 0 0,6-56 0 0 0,-4-5 164 0 0,-4-1-1 0 0,-12-169 0 0 0,-1 197 206 0 0,-3-1 0 0 0,-34-122-1 0 0,-41-85-39 0 0,74 243-326 0 0,-2 1-1 0 0,-28-53 1 0 0,-45-63 7 0 0,74 132-33 0 0,2 2-71 0 0,0 0 0 0 0,-1 1 0 0 0,-1 0 0 0 0,0 1 0 0 0,-27-25 0 0 0,36 38-60 0 0,1 0 0 0 0,0 0 0 0 0,-1-1 0 0 0,1 1 1 0 0,0-1-1 0 0,0 1 0 0 0,1-1 0 0 0,-1 0 0 0 0,1 0 0 0 0,-1 0 0 0 0,-1-5 0 0 0,1 4-133 0 0,-8-15-1519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2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1118 344 13880 0 0,'-21'-35'822'0'0,"11"16"-649"0"0,-1 0 0 0 0,-1 1 0 0 0,-1 1 0 0 0,0 0 0 0 0,-1 0 0 0 0,-26-22 0 0 0,24 26-40 0 0,6 6-7 0 0,0-1 0 0 0,1 0 0 0 0,-10-10 0 0 0,15 11 45 0 0,-2 1-1 0 0,1 0 1 0 0,-1 1-1 0 0,0-1 1 0 0,0 1-1 0 0,0 0 0 0 0,-1 1 1 0 0,1-1-1 0 0,-1 1 1 0 0,-1 1-1 0 0,1-1 1 0 0,0 1-1 0 0,-11-3 1 0 0,-8-2 283 0 0,-58-16 331 0 0,74 22-729 0 0,-1 0 0 0 0,1 1-1 0 0,-1-1 1 0 0,0 2-1 0 0,-18 1 1 0 0,5 3 141 0 0,1 1 0 0 0,0 0-1 0 0,0 2 1 0 0,0 1 0 0 0,-39 21 0 0 0,29-11 134 0 0,1 2 1 0 0,-58 45 0 0 0,62-39-160 0 0,1 2 1 0 0,-32 42-1 0 0,52-62-166 0 0,-8 13 8 0 0,1 0 0 0 0,0 1 0 0 0,2 0 0 0 0,0 1 0 0 0,1 1 1 0 0,2 0-1 0 0,-8 28 0 0 0,-30 178-17 0 0,47-227 3 0 0,-14 120 0 0 0,5 0 0 0 0,9 128 0 0 0,29 91 0 0 0,-14-261 0 0 0,4-1 0 0 0,50 136 0 0 0,-64-203 0 0 0,26 63 0 0 0,3-1 0 0 0,3-1 0 0 0,66 95 0 0 0,-82-139 9 0 0,1-1 0 0 0,1-1 0 0 0,1-1 0 0 0,2-1 0 0 0,1-2 0 0 0,1 0 0 0 0,0-2-1 0 0,41 24 1 0 0,-58-40-17 0 0,0 0-1 0 0,1 0 1 0 0,-1-1 0 0 0,1-1-1 0 0,0 0 1 0 0,1 0-1 0 0,-1-1 1 0 0,1-1 0 0 0,-1 0-1 0 0,1-1 1 0 0,0 0-1 0 0,23-2 1 0 0,84-13-55 0 0,-105 12 54 0 0,0-2 0 0 0,0 0 0 0 0,-1-1 0 0 0,1 0 0 0 0,-1-1-1 0 0,14-9 1 0 0,90-68 8 0 0,-104 75 9 0 0,3-2 0 0 0,0-1 0 0 0,-1-1 1 0 0,0 0-1 0 0,-1-1 0 0 0,0 0 0 0 0,21-25 0 0 0,-26 22 14 0 0,13-28 0 0 0,-16 30-11 0 0,0 0-1 0 0,16-23 1 0 0,6 2 27 0 0,-14 18-17 0 0,-1-1-1 0 0,20-34 0 0 0,-4-10 63 0 0,10-18 6 0 0,-18 42-54 0 0,-1-1 0 0 0,-3 0 0 0 0,-1-1-1 0 0,-1-1 1 0 0,9-46 0 0 0,-1-8 25 0 0,-6 30 6 0 0,-3 0-1 0 0,11-114 0 0 0,-31-269 127 0 0,0 388-370 0 0,-3 0 0 0 0,-2 1-1 0 0,-3 0 1 0 0,-33-91 0 0 0,13 65-398 0 0,-4 2 0 0 0,-65-108 1 0 0,61 126-1183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3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5064 0 0,'-4'32'1152'0'0,"1"-5"2289"0"0,-7 23-213 0 0,21 67-1068 0 0,6 39-588 0 0,39 155 0 0 0,-9-63-930 0 0,13 65-147 0 0,13 116-222 0 0,-30-138-195 0 0,-9-116-61 0 0,40 236 102 0 0,18 28 105 0 0,-78-399-84 0 0,1 0 0 0 0,3-1 1 0 0,0-1-1 0 0,38 55 0 0 0,-3-2 321 0 0,-48-81-375 0 0,1-1-1 0 0,0 0 0 0 0,0-1 1 0 0,1 0-1 0 0,0 0 0 0 0,1 0 1 0 0,0-1-1 0 0,14 11 0 0 0,-18-15-83 0 0,0 0-1 0 0,1-1 0 0 0,-1 1 1 0 0,1-1-1 0 0,-1 0 1 0 0,1-1-1 0 0,0 1 0 0 0,0-1 1 0 0,0 0-1 0 0,0 0 1 0 0,0 0-1 0 0,0 0 0 0 0,0-1 1 0 0,0 0-1 0 0,0 0 1 0 0,0-1-1 0 0,0 1 1 0 0,0-1-1 0 0,10-3 0 0 0,60-18 107 0 0,-43 14-60 0 0,32-13 0 0 0,47-13 2 0 0,-62 21-36 0 0,-13 1-2 0 0,-28 9-1 0 0,1 0-1 0 0,0 0 0 0 0,15-2 1 0 0,44 0 0 0 0,-46 5-7 0 0,1-2-1 0 0,29-6 1 0 0,129-20 104 0 0,-43 8-84 0 0,125-11 38 0 0,-230 28-60 0 0,-20 3-2 0 0,0 0 0 0 0,0 1 0 0 0,0 0 0 0 0,15 4 0 0 0,-18-3 0 0 0,1 0 0 0 0,-1-1 0 0 0,1 0 0 0 0,-1 0 0 0 0,1-1 0 0 0,18-3 0 0 0,21-10 0 0 0,-32 7 0 0 0,1 1 0 0 0,25-3 0 0 0,-33 7 0 0 0,140-18 0 0 0,-121 14 0 0 0,0-2 0 0 0,56-20 0 0 0,-47 10 0 0 0,1 3 0 0 0,70-17 0 0 0,-74 24 11 0 0,27-4 71 0 0,69-23 1 0 0,34-13-111 0 0,-20 6-16 0 0,25 1 44 0 0,-46 13 0 0 0,-32 1 0 0 0,-45 11 0 0 0,0 2 0 0 0,61-7 0 0 0,38-3 0 0 0,-53 8 0 0 0,7-3-2 0 0,32-4 15 0 0,-20 8 5 0 0,0-5 0 0 0,112-34-1 0 0,-59 13 37 0 0,-129 30-49 0 0,0 3 1 0 0,47-5-1 0 0,-72 11 0 0 0,14-4 7 0 0,1 0 0 0 0,40-15 1 0 0,-38 11-5 0 0,47-10 0 0 0,41-3-8 0 0,74-10 0 0 0,-5 9 0 0 0,-163 20 12 0 0,-1-1 1 0 0,28-8-1 0 0,-27 5 2 0 0,28-3-1 0 0,41-1 6 0 0,213-32 98 0 0,-183 29-117 0 0,-2 1 0 0 0,-30 2 49 0 0,-58 8-9 0 0,0-1 0 0 0,-1-1 0 0 0,37-12-1 0 0,-36 8 16 0 0,0 2 0 0 0,39-3 0 0 0,18-3 103 0 0,-33 5-16 0 0,1 3 1 0 0,71 3-1 0 0,23-1 124 0 0,-126 0-181 0 0,30-7 1 0 0,-35 6-55 0 0,1 0 0 0 0,38-1 0 0 0,-22 5-20 0 0,-7 1-36 0 0,1-1 0 0 0,0-2 1 0 0,35-7-1 0 0,36-9 25 0 0,-57 11 0 0 0,0-3 0 0 0,64-20 0 0 0,-49 10-2 0 0,-39 14 0 0 0,0-1 0 0 0,-1-1 0 0 0,0-1 0 0 0,27-16 0 0 0,-42 22-15 0 0,1 0-1 0 0,-1 0 1 0 0,1 1 0 0 0,0 0-1 0 0,0 0 1 0 0,7-1-1 0 0,-6 1-66 0 0,0 0 1 0 0,0 0-1 0 0,0-1 0 0 0,7-3 0 0 0,-2-1-548 0 0,-6 4-105 0 0,-1 0 1 0 0,0 0 0 0 0,1 1 0 0 0,-1 0 0 0 0,12-3 0 0 0,7 1-1174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1546 8288 0 0,'0'0'638'0'0,"0"-1"-620"0"0,-1 1-1 0 0,1-1 1 0 0,0 0 0 0 0,-1 1-1 0 0,1-1 1 0 0,0 0-1 0 0,-1 0 1 0 0,1 1-1 0 0,0-1 1 0 0,0 0-1 0 0,-1 0 1 0 0,1 0-1 0 0,0 0 1 0 0,0 1 0 0 0,0-1-1 0 0,0 0 1 0 0,0 0-1 0 0,1-1 1 0 0,2-25 979 0 0,-2 26-936 0 0,-1 0 1 0 0,0 0-1 0 0,1 0 0 0 0,-1 1 0 0 0,0-1 1 0 0,1 0-1 0 0,-1 0 0 0 0,1 1 1 0 0,-1-1-1 0 0,1 0 0 0 0,-1 1 0 0 0,1-1 1 0 0,0 0-1 0 0,-1 1 0 0 0,2-1 1 0 0,2-3 149 0 0,1-5 62 0 0,-1 2 104 0 0,-1 1 0 0 0,1 0-1 0 0,0 0 1 0 0,7-6-1 0 0,-9 10-273 0 0,0 0 0 0 0,1 0 0 0 0,-1 1 0 0 0,1-1-1 0 0,-1 1 1 0 0,1-1 0 0 0,0 1 0 0 0,-1 0 0 0 0,1 0 0 0 0,0 0-1 0 0,0 0 1 0 0,0 0 0 0 0,5 0 0 0 0,8 0 90 0 0,0-2 1 0 0,-1 0-1 0 0,1-1 1 0 0,-1 0-1 0 0,0-1 1 0 0,20-11 0 0 0,66-30 637 0 0,-94 44-711 0 0,1-1 0 0 0,0 1-1 0 0,-1 1 1 0 0,15-2 0 0 0,19-4 159 0 0,-15-1-138 0 0,-11 2-53 0 0,0 2 0 0 0,1-1-1 0 0,0 2 1 0 0,0 0 0 0 0,19 0 0 0 0,43 6 179 0 0,-46-1-128 0 0,0-1 0 0 0,42-4 0 0 0,-34-3-55 0 0,29-3 41 0 0,-25 6-21 0 0,51-11-1 0 0,-10 0-5 0 0,116-23 129 0 0,-87 14-110 0 0,122-33 42 0 0,-25 4-43 0 0,-8 8-74 0 0,180-30 33 0 0,-250 57-57 0 0,297-50 92 0 0,-309 40-95 0 0,71-16 78 0 0,209-76-1 0 0,-337 97-60 0 0,120-27 0 0 0,-97 29 64 0 0,-1-3 0 0 0,91-38 0 0 0,-121 43-103 0 0,0 3 0 0 0,1 3 0 0 0,78-8 0 0 0,-10 2-82 0 0,191-22 79 0 0,-228 31 9 0 0,185-27 13 0 0,54-5 102 0 0,-296 38-115 0 0,306-40 84 0 0,-18-33 72 0 0,92-16 104 0 0,-343 82-134 0 0,96-2 0 0 0,-105 11-60 0 0,-29-1-7 0 0,0 2-1 0 0,0 1 0 0 0,0 1 1 0 0,51 11-1 0 0,-72-11-34 0 0,1-1 0 0 0,0 0 0 0 0,0 0 0 0 0,0-1 0 0 0,0 0-1 0 0,0 0 1 0 0,12-3 0 0 0,67-16 130 0 0,-86 19-153 0 0,105-34 206 0 0,-86 29-195 0 0,-19 5-5 0 0,0-1-1 0 0,0 1 1 0 0,0-1-1 0 0,0 0 1 0 0,0 0-1 0 0,-1 0 1 0 0,1 0-1 0 0,0 0 1 0 0,0-1-1 0 0,-1 0 0 0 0,6-3 1 0 0,-8 5-4 0 0,1-1 1 0 0,-1 1-1 0 0,1-1 0 0 0,-1 1 0 0 0,1-1 1 0 0,-1 1-1 0 0,1-1 0 0 0,-1 1 1 0 0,1 0-1 0 0,-1-1 0 0 0,1 1 0 0 0,0 0 1 0 0,-1-1-1 0 0,1 1 0 0 0,0 0 0 0 0,-1 0 1 0 0,1 0-1 0 0,0 0 0 0 0,-1-1 1 0 0,1 1-1 0 0,0 0 0 0 0,-1 0 0 0 0,1 0 1 0 0,0 1-1 0 0,-1-1 0 0 0,2 0 1 0 0,35-1 28 0 0,-28 0-32 0 0,-5 0 2 0 0,-1 1 0 0 0,1 0 1 0 0,-1 0-1 0 0,0 1 0 0 0,1-1 0 0 0,-1 0 0 0 0,0 1 1 0 0,1 0-1 0 0,-1 0 0 0 0,5 2 0 0 0,33 1 70 0 0,-37-3 110 0 0,-2 1-127 0 0,6 4-22 0 0,-6-5 77 0 0,18 9 284 0 0,-18-9-416 0 0,0 0-1 0 0,0 0 0 0 0,0 1 1 0 0,0-1-1 0 0,0 0 0 0 0,-1 1 1 0 0,1-1-1 0 0,0 1 0 0 0,-1 0 1 0 0,1-1-1 0 0,1 5 0 0 0,-2-5 13 0 0,0 0 0 0 0,1 0 0 0 0,-1 0 0 0 0,0 0 0 0 0,1 0 0 0 0,-1 0-1 0 0,0-1 1 0 0,1 1 0 0 0,-1 0 0 0 0,3 0 0 0 0,2 1 5 0 0,6 7 6 0 0,0 28 186 0 0,-12-36-177 0 0,1 0 1 0 0,-1-1 0 0 0,0 1 0 0 0,0-1-1 0 0,0 1 1 0 0,0-1 0 0 0,0 1 0 0 0,1 0-1 0 0,-1-1 1 0 0,0 1 0 0 0,0-1-1 0 0,0 1 1 0 0,0 0 0 0 0,-1-1 0 0 0,1 1-1 0 0,0-1 1 0 0,0 1 0 0 0,0 0 0 0 0,0-1-1 0 0,-1 1 1 0 0,1-1 0 0 0,0 1 0 0 0,-1 0-1 0 0,-1 5-20 0 0,5 2-37 0 0,-2-6 38 0 0,0-1 1 0 0,0 0-1 0 0,0 0 0 0 0,0 0 1 0 0,0 1-1 0 0,0-1 1 0 0,0 0-1 0 0,-1 1 0 0 0,1-1 1 0 0,-1 1-1 0 0,1-1 0 0 0,-1 1 1 0 0,1-1-1 0 0,-1 1 1 0 0,0-1-1 0 0,1 4 0 0 0,1 8 7 0 0,0 1 0 0 0,0-1 0 0 0,-1 17 0 0 0,-1-30 5 0 0,0 1-1 0 0,0 0 1 0 0,0 0-1 0 0,1 0 1 0 0,-1-1 0 0 0,0 1-1 0 0,0 0 1 0 0,1 0-1 0 0,-1-1 1 0 0,0 1-1 0 0,1 0 1 0 0,-1-1-1 0 0,1 1 1 0 0,-1 0 0 0 0,1-1-1 0 0,-1 1 1 0 0,1-1-1 0 0,-1 1 1 0 0,1-1-1 0 0,-1 1 1 0 0,1-1-1 0 0,0 1 1 0 0,-1-1-1 0 0,2 1 1 0 0,-1 0 2 0 0,0-1 0 0 0,0 1-1 0 0,0 0 1 0 0,0-1 0 0 0,0 1 0 0 0,0 0 0 0 0,-1 0-1 0 0,1 0 1 0 0,0 0 0 0 0,0-1 0 0 0,-1 1-1 0 0,2 2 1 0 0,0 7 39 0 0,-2-8-39 0 0,1-1 1 0 0,-1 1-1 0 0,0 0 0 0 0,1-1 1 0 0,-1 1-1 0 0,1 0 1 0 0,0-1-1 0 0,0 1 0 0 0,-1-1 1 0 0,3 4-1 0 0,3 4 1 0 0,0 0 0 0 0,0 0 0 0 0,-1 1 0 0 0,-1 0 0 0 0,0 0 0 0 0,4 15 0 0 0,-1 0 4 0 0,5 45 0 0 0,-2 61 65 0 0,2 22 67 0 0,20 87-141 0 0,-26-197-62 0 0,0 0 108 0 0,19 70 1 0 0,23 83-36 0 0,-35-138-12 0 0,32 108 1 0 0,6 31 0 0 0,21 212 144 0 0,-47-221-2 0 0,18 122 28 0 0,-27-255-143 0 0,-12-43-18 0 0,0-1 1 0 0,-1 1-1 0 0,4 23 0 0 0,-3-3-9 0 0,10 44 0 0 0,-12-66 1 0 0,-1-1 0 0 0,0 1 1 0 0,0 0-1 0 0,-1-1 0 0 0,0 1 0 0 0,-1 0 0 0 0,-2 9 0 0 0,-1 35-55 0 0,5-26-99 0 0,2 0 0 0 0,8 36 0 0 0,2 10-1574 0 0,-11-58-76 0 0,-1 0 1 0 0,-1 26 0 0 0,-3-17-1895 0 0,-8 31 1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3680 0 0,'9'1'358'0'0,"0"0"0"0"0,0 0 0 0 0,0-1 0 0 0,0-1 0 0 0,13-1 2833 0 0,-24 2-3097 0 0,1 0 0 0 0,-1 0 0 0 0,1 0 0 0 0,-1 0 0 0 0,0 0 0 0 0,1 0 1 0 0,-1-1-1 0 0,1 1 0 0 0,-1 0 0 0 0,1-1 0 0 0,-3-1 0 0 0,4 2-70 0 0,0 0 0 0 0,0-1 1 0 0,0 1-1 0 0,-1 0 0 0 0,1-1 0 0 0,0 1 1 0 0,0 0-1 0 0,0-1 0 0 0,0 1 1 0 0,1-1-1 0 0,-1 1 0 0 0,0 0 0 0 0,0-1 1 0 0,0 1-1 0 0,0 0 0 0 0,0-1 0 0 0,0 1 1 0 0,1 0-1 0 0,-1-1 0 0 0,0 1 0 0 0,0 0 1 0 0,0 0-1 0 0,1-1 0 0 0,-1 1 1 0 0,0 0-1 0 0,0-1 0 0 0,1 1 0 0 0,-1 0 1 0 0,0 0-1 0 0,1 0 0 0 0,-1-1 0 0 0,0 1 1 0 0,1 0-1 0 0,-1 0 0 0 0,0 0 0 0 0,1 0 1 0 0,2-2 656 0 0,10 1-250 0 0,28-5 269 0 0,61 0 0 0 0,-96 6-658 0 0,0 0 1 0 0,0 0 0 0 0,-1-1-1 0 0,1 0 1 0 0,-1-1 0 0 0,1 1-1 0 0,-1-1 1 0 0,1 0 0 0 0,-1 0-1 0 0,0 0 1 0 0,6-4 0 0 0,-8 5-15 0 0,0 0 1 0 0,0 0 0 0 0,0 0-1 0 0,0 0 1 0 0,1 1 0 0 0,-1 0 0 0 0,0-1-1 0 0,0 1 1 0 0,1 1 0 0 0,-1-1-1 0 0,0 0 1 0 0,0 1 0 0 0,4 1 0 0 0,-2-2 52 0 0,0 1 0 0 0,0 0 0 0 0,0-1 0 0 0,-1 0 1 0 0,10 0-1 0 0,-2-3 36 0 0,-1 1 0 0 0,1 1 0 0 0,0 0 0 0 0,-1 1 0 0 0,1 0 0 0 0,0 1 0 0 0,0 0 0 0 0,-1 0 0 0 0,1 2 0 0 0,19 5 0 0 0,-27-6-114 0 0,0-1 0 0 0,-1 0 1 0 0,1 0-1 0 0,1 0 0 0 0,-1-1 1 0 0,0 0-1 0 0,0 1 1 0 0,0-1-1 0 0,0 0 0 0 0,0-1 1 0 0,0 1-1 0 0,0-1 0 0 0,5-1 1 0 0,-2 0 2 0 0,-2 2 6 0 0,0 0-1 0 0,1 0 1 0 0,-1 1 0 0 0,0-1-1 0 0,0 1 1 0 0,1 0 0 0 0,-1 0-1 0 0,9 4 1 0 0,-7-2 25 0 0,0-1 0 0 0,0 0 0 0 0,-1-1 0 0 0,15 2 1 0 0,71-12 36 0 0,-91 10-70 0 0,0-1-1 0 0,0 0 1 0 0,0 0-1 0 0,0 1 1 0 0,0-1 0 0 0,0 1-1 0 0,-1-1 1 0 0,1 1-1 0 0,0-1 1 0 0,0 1 0 0 0,0-1-1 0 0,0 1 1 0 0,-1 0-1 0 0,1-1 1 0 0,1 2-1 0 0,3 3 10 0 0,-3-4-9 0 0,0 1 3 0 0,0 0 0 0 0,0 0 0 0 0,0 0-1 0 0,1-1 1 0 0,-1 1 0 0 0,1-1 0 0 0,-1 0-1 0 0,1 1 1 0 0,-1-1 0 0 0,1 0 0 0 0,0-1-1 0 0,-1 1 1 0 0,1 0 0 0 0,0-1 0 0 0,0 0-1 0 0,0 1 1 0 0,0-1 0 0 0,-1 0-1 0 0,1 0 1 0 0,0-1 0 0 0,0 1 0 0 0,4-2-1 0 0,44-16 168 0 0,-48 17-92 0 0,68-3 158 0 0,-54 6-200 0 0,0-2 0 0 0,1 0 0 0 0,-1 0 0 0 0,28-6 0 0 0,-41 5-7 0 0,0 1 0 0 0,1-1 0 0 0,-1 1 0 0 0,0 0 0 0 0,0 0 0 0 0,6 1 0 0 0,14 0 64 0 0,-8-3-57 0 0,1 1 0 0 0,-1 1 0 0 0,26 2 0 0 0,-37-2-16 0 0,0 0 0 0 0,0 0-1 0 0,0 0 1 0 0,0-1 0 0 0,0 0 0 0 0,0 0-1 0 0,0 0 1 0 0,0 0 0 0 0,-1-1-1 0 0,8-3 1 0 0,23-7-121 0 0,20-5-64 0 0,-17 8 236 0 0,-29 7-77 0 0,0 0 0 0 0,0 0 1 0 0,0 0-1 0 0,0 1 0 0 0,0 0 1 0 0,0 1-1 0 0,15 1 0 0 0,-18 0 1 0 0,-1 0 0 0 0,1 0 0 0 0,-1-1 0 0 0,1 0 0 0 0,-1 0 0 0 0,0 0-1 0 0,1-1 1 0 0,-1 0 0 0 0,1 0 0 0 0,-1 0 0 0 0,0-1 0 0 0,0 1 0 0 0,10-6-1 0 0,-12 6 17 0 0,-1 1-1 0 0,1-1 0 0 0,0 0 0 0 0,0 1 0 0 0,0-1 0 0 0,0 1 0 0 0,0 0 0 0 0,0 0 0 0 0,0 0 0 0 0,0 0 0 0 0,0 1 0 0 0,0-1 1 0 0,0 1-1 0 0,-1 0 0 0 0,1 0 0 0 0,0 0 0 0 0,3 1 0 0 0,-3 0 22 0 0,1-1-1 0 0,0 0 1 0 0,0 0-1 0 0,-1 0 1 0 0,1 0-1 0 0,0-1 1 0 0,0 1 0 0 0,0-1-1 0 0,4 0 1 0 0,51-3-75 0 0,-47 4-27 0 0,-1-1 1 0 0,1-1-1 0 0,-1 0 1 0 0,1-1-1 0 0,-1 0 1 0 0,16-5-1 0 0,-19 5 84 0 0,0 0 0 0 0,1 0 0 0 0,10 0 0 0 0,9-2 1 0 0,-15 2-53 0 0,0 1 1 0 0,-1 1-1 0 0,1 0 0 0 0,0 0 0 0 0,18 4 1 0 0,-16-2 48 0 0,0-1 0 0 0,-1 0 0 0 0,30-2 1 0 0,-35 0-22 0 0,0 2 0 0 0,0-1 0 0 0,0 1 0 0 0,-1 1 0 0 0,1-1 0 0 0,0 2 0 0 0,-1-1 0 0 0,16 8 0 0 0,-15-8 20 0 0,1 0 0 0 0,0 0 0 0 0,0-1 0 0 0,-1 0 0 0 0,19-1 0 0 0,-9 0 67 0 0,-9 0-75 0 0,1-1-1 0 0,-1 2 0 0 0,1-1 0 0 0,-1 2 0 0 0,1-1 1 0 0,12 5-1 0 0,-18-5-8 0 0,0 0 0 0 0,0-1 0 0 0,0 0 0 0 0,0 1 0 0 0,0-2 1 0 0,0 1-1 0 0,0-1 0 0 0,0 1 0 0 0,-1-1 0 0 0,1 0 0 0 0,0-1 0 0 0,5-2 0 0 0,-4 2 2 0 0,1 0-1 0 0,-1 1 1 0 0,1-1-1 0 0,-1 1 1 0 0,1 0-1 0 0,0 1 1 0 0,11 0-1 0 0,-9 2 13 0 0,0 0 1 0 0,0 1-1 0 0,-1 0 0 0 0,16 7 0 0 0,-7-2-3 0 0,-12-6-7 0 0,0-1-1 0 0,-1 0 0 0 0,1-1 1 0 0,0 1-1 0 0,0-1 0 0 0,0 1 0 0 0,0-2 1 0 0,-1 1-1 0 0,8-1 0 0 0,21 0-17 0 0,8 4 0 0 0,-1-2 1 0 0,61-5-1 0 0,-67-6 17 0 0,-30 9 0 0 0,0-1 0 0 0,-1 1 0 0 0,1-1 0 0 0,0 1 0 0 0,0 1 0 0 0,0-1 0 0 0,0 0 0 0 0,0 1 0 0 0,0 0 0 0 0,0 0 0 0 0,0 0 0 0 0,0 0 0 0 0,0 1 0 0 0,-1-1 0 0 0,1 1 0 0 0,6 2 0 0 0,-1 2 1 0 0,-7-4-1 0 0,-1 0-1 0 0,0 0 1 0 0,1-1-1 0 0,-1 1 1 0 0,0 0-1 0 0,1-1 1 0 0,-1 1-1 0 0,0-1 0 0 0,1 0 1 0 0,-1 1-1 0 0,1-1 1 0 0,-1 0-1 0 0,1 0 1 0 0,-1 0-1 0 0,1 0 0 0 0,-1 0 1 0 0,1 0-1 0 0,-1 0 1 0 0,1-1-1 0 0,-1 1 1 0 0,1-1-1 0 0,-1 1 1 0 0,0-1-1 0 0,1 1 0 0 0,-1-1 1 0 0,0 0-1 0 0,2 0 1 0 0,-1 0-5 0 0,0 0 0 0 0,1 0 0 0 0,-1 1 0 0 0,0-1 0 0 0,0 1 0 0 0,1 0 1 0 0,-1-1-1 0 0,0 1 0 0 0,0 0 0 0 0,1 0 0 0 0,-1 0 0 0 0,0 1 0 0 0,0-1 0 0 0,4 2 0 0 0,-4-2 5 0 0,-1 0 0 0 0,0 0 0 0 0,1 0 0 0 0,-1 0 0 0 0,0 0 0 0 0,1 0-1 0 0,-1-1 1 0 0,0 1 0 0 0,1 0 0 0 0,-1-1 0 0 0,0 1 0 0 0,1-1 0 0 0,-1 1-1 0 0,0-1 1 0 0,0 0 0 0 0,0 0 0 0 0,2-1 0 0 0,-1 1 1 0 0,-1 0-1 0 0,1 0 1 0 0,-1 0 0 0 0,1 0 0 0 0,-1 0-1 0 0,1 1 1 0 0,-1-1 0 0 0,1 1-1 0 0,0-1 1 0 0,-1 1 0 0 0,1-1 0 0 0,0 1-1 0 0,-1 0 1 0 0,1 0 0 0 0,0 0 0 0 0,-1 0-1 0 0,3 0 1 0 0,5 1 8 0 0,1-1 0 0 0,-1 0 0 0 0,0 0 0 0 0,1-1-1 0 0,11-2 1 0 0,-17 2-9 0 0,3 0 0 0 0,1 1 0 0 0,0 0 0 0 0,-1 0 0 0 0,1 1 0 0 0,11 2 0 0 0,28 1 0 0 0,-10 0 0 0 0,-15 1 0 0 0,-19-4 0 0 0,0 0 0 0 0,0 0 0 0 0,0 0 0 0 0,0-1 0 0 0,0 1 0 0 0,0-1 0 0 0,0 0 0 0 0,6 0 0 0 0,-5-1-1 0 0,1 1-1 0 0,-1 0 1 0 0,1 0-1 0 0,-1 1 1 0 0,1 0-1 0 0,-1-1 0 0 0,0 1 1 0 0,1 1-1 0 0,-1-1 1 0 0,8 4-1 0 0,16 5 9 0 0,-15-8-5 0 0,1-1-1 0 0,-1-1 1 0 0,0 0 0 0 0,1 0 0 0 0,23-5 0 0 0,-31 5-3 0 0,-4 0 1 0 0,1 0 0 0 0,0 0 0 0 0,-1 0 0 0 0,1 0 0 0 0,-1 1 0 0 0,1-1 0 0 0,-1 1 0 0 0,0 0 0 0 0,1 0 0 0 0,1 1 0 0 0,-1-1 0 0 0,-1 0 0 0 0,0 0 0 0 0,0 0 0 0 0,1-1 0 0 0,-1 1 0 0 0,0-1 0 0 0,1 0 0 0 0,4 1 0 0 0,18-7 0 0 0,-21 4 0 0 0,1 1 0 0 0,0 0 0 0 0,0 0 0 0 0,0 0 0 0 0,8 0 0 0 0,118 5 0 0 0,-48 0 0 0 0,-79-4 0 0 0,0 1 0 0 0,0 0 0 0 0,0 0 0 0 0,0 0 0 0 0,8 3 0 0 0,-9-3 0 0 0,1 1 0 0 0,0-1 0 0 0,-1 0 0 0 0,1 0 0 0 0,0 0 0 0 0,0-1 0 0 0,0 1 0 0 0,5-1 0 0 0,25-8 68 0 0,-28 6-42 0 0,-1 0 0 0 0,1 1 1 0 0,-1 0-1 0 0,12-1 0 0 0,153-2-1081 0 0,-158 3 98 0 0,4-2-45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2963 4144 0 0,'0'0'3585'0'0,"8"-9"-740"0"0,-7 8-2781 0 0,0 0-1 0 0,0 0 0 0 0,0-1 0 0 0,0 1 1 0 0,0 0-1 0 0,-1 0 0 0 0,1-1 0 0 0,0 1 1 0 0,-1 0-1 0 0,1-1 0 0 0,-1 1 0 0 0,0-1 1 0 0,1 1-1 0 0,-1 0 0 0 0,0-3 0 0 0,5-30 587 0 0,-5 27-490 0 0,17-102 1249 0 0,3-61-102 0 0,-18 151-1204 0 0,0-4 149 0 0,6-27 1 0 0,-5 28-47 0 0,1-26 0 0 0,-2 25-124 0 0,5-27 0 0 0,-4 26 31 0 0,2-42 1 0 0,-2 13-2 0 0,7-105 44 0 0,-4-22 100 0 0,-1-1-310 0 0,13-17 980 0 0,0 91-464 0 0,1-18-770 0 0,-7 56 218 0 0,16-69 150 0 0,-17 81-65 0 0,29-87 0 0 0,-31 115 3 0 0,23-80 2 0 0,-31 107 0 0 0,3-10 0 0 0,0 0 0 0 0,1 0 0 0 0,0 0 0 0 0,11-17 0 0 0,-3 7 15 0 0,8-14 30 0 0,-8 17-41 0 0,-1 0 0 0 0,-1-1 0 0 0,15-36-1 0 0,-1 2 90 0 0,-18 42-63 0 0,0 0-1 0 0,14-16 0 0 0,-13 18-30 0 0,-1 1-1 0 0,-1-1 1 0 0,1 0-1 0 0,7-17 0 0 0,42-94 120 0 0,-52 115-108 0 0,0 0 1 0 0,1 0 0 0 0,0 1-1 0 0,0 0 1 0 0,0 0 0 0 0,0 0-1 0 0,11-6 1 0 0,-12 8-5 0 0,-1 0 0 0 0,1 1 0 0 0,0-1 0 0 0,-1-1 0 0 0,0 1 0 0 0,0 0 0 0 0,0-1 0 0 0,4-5-1 0 0,-6 6-5 0 0,1-1 0 0 0,0 1 0 0 0,1-1 0 0 0,-1 1 0 0 0,0 0 0 0 0,1 0 0 0 0,0 0 0 0 0,3-3 0 0 0,1-3 0 0 0,-4 1 11 0 0,2 0 21 0 0,20-10 0 0 0,-15 13 3 0 0,17-13-6 0 0,-22 15 14 0 0,4 1-33 0 0,-4 2-6 0 0,0 0 0 0 0,-1-1-1 0 0,1 1 1 0 0,0-1 0 0 0,-1 0-1 0 0,7-2 1 0 0,-11 3-2 0 0,1-1 0 0 0,0 1-1 0 0,-1 0 1 0 0,1 0 0 0 0,0 0 0 0 0,-1-1 0 0 0,1 1 0 0 0,0 0 0 0 0,-1 0 0 0 0,1 0-1 0 0,0 0 1 0 0,0 0 0 0 0,-1 0 0 0 0,1 0 0 0 0,0 0 0 0 0,-1 0 0 0 0,1 1 0 0 0,0-1 0 0 0,-1 0-1 0 0,1 0 1 0 0,0 1 0 0 0,-1-1 0 0 0,1 0 0 0 0,0 1 0 0 0,-1-1 0 0 0,1 1 0 0 0,-1-1 0 0 0,2 1-1 0 0,-1 0 6 0 0,1 0-1 0 0,-1 0 1 0 0,1 0-1 0 0,0 0 1 0 0,0-1-1 0 0,0 1 1 0 0,-1-1-1 0 0,1 1 1 0 0,0-1-1 0 0,0 0 1 0 0,0 0-1 0 0,0 0 1 0 0,3 0-1 0 0,-3 0-2 0 0,0 0 1 0 0,0 0-1 0 0,0 0 0 0 0,-1 1 0 0 0,1-1 1 0 0,0 0-1 0 0,0 1 0 0 0,0-1 0 0 0,2 2 1 0 0,47 43 187 0 0,-34-25-178 0 0,16 18 66 0 0,-21-25 153 0 0,-1 0-1 0 0,16 26 1 0 0,-4 3-183 0 0,-19-32-101 0 0,1-1 0 0 0,0 0 0 0 0,0 0 0 0 0,13 16-1 0 0,-15-22 40 0 0,-1 1-1 0 0,1 0 0 0 0,-1 0 0 0 0,0-1 0 0 0,-1 1 0 0 0,1 0 0 0 0,-1 1 1 0 0,2 6-1 0 0,7 18 30 0 0,0-9 21 0 0,40 99 180 0 0,-42-101-162 0 0,0 1-1 0 0,16 24 1 0 0,7 17 78 0 0,-2-2-66 0 0,-8-20-47 0 0,-13-21 30 0 0,-5-9-32 0 0,1-1-1 0 0,0-1 0 0 0,6 10 0 0 0,0 0-18 0 0,0 0 0 0 0,-1 0 0 0 0,-1 1 0 0 0,9 28 0 0 0,2-2 0 0 0,-14-35 0 0 0,-1 0 0 0 0,-1 0 0 0 0,5 14 0 0 0,47 175 67 0 0,-34-142 42 0 0,-4 1-109 0 0,-9-33 0 0 0,6 33 0 0 0,-11-51 0 0 0,0-1 0 0 0,2 19 0 0 0,-1-2 0 0 0,1-1 0 0 0,9 20 0 0 0,-9-23 0 0 0,5 11 0 0 0,-5-12 0 0 0,-3-7 0 0 0,25 40 0 0 0,-25-46 0 0 0,0 1 0 0 0,-1 0 0 0 0,1 0 0 0 0,-1 0 0 0 0,0 0 0 0 0,0 0 0 0 0,0 7 0 0 0,4 8 0 0 0,0-11 0 0 0,-1 1 0 0 0,0 0 0 0 0,-1 1 0 0 0,5 15 0 0 0,14 39 0 0 0,-21-59 0 0 0,0 0 0 0 0,1 0 0 0 0,0 0 0 0 0,4 7 0 0 0,-4-7 0 0 0,0 0 0 0 0,1-1 0 0 0,-2 1 0 0 0,1 0 0 0 0,1 7 0 0 0,1 7 0 0 0,1-2 0 0 0,0 1 0 0 0,10 20 0 0 0,-13-35 0 0 0,-1-2 0 0 0,0-1 0 0 0,-1 1 0 0 0,1 0 0 0 0,-1-1 0 0 0,1 1 0 0 0,-1 0 0 0 0,1-1 0 0 0,-1 1 0 0 0,1 0 0 0 0,-1 0 0 0 0,0-1 0 0 0,0 1 0 0 0,1 0 0 0 0,-1 0 0 0 0,0 0 0 0 0,0 0 0 0 0,0-1 0 0 0,0 1 0 0 0,0 2 0 0 0,2 3 0 0 0,9 24 0 0 0,-11-29 0 0 0,33 84 0 0 0,-30-77 0 0 0,0 0 0 0 0,1 0 0 0 0,6 10 0 0 0,-7-11 0 0 0,0-1 0 0 0,0 1 0 0 0,0-1 0 0 0,0 1 0 0 0,1 7 0 0 0,-1 2 11 0 0,-2-13-8 0 0,1 3 24 0 0,2-3-11 0 0,7 17-9 0 0,10 26-7 0 0,-5-18 0 0 0,9 6 0 0 0,-9-10 0 0 0,-9-16 18 0 0,-5-7-14 0 0,0 1 0 0 0,0 0-1 0 0,0 0 1 0 0,0 0 0 0 0,-1 0 0 0 0,1 1 0 0 0,-1-1 0 0 0,1 0 0 0 0,-1 1 0 0 0,0-1-1 0 0,1 4 1 0 0,4 8 7 0 0,7 17 41 0 0,-4-3 21 0 0,6-4-139 0 0,-12-10 52 0 0,-3-11 14 0 0,1-1 0 0 0,0 1 0 0 0,-1-1 0 0 0,1 0 0 0 0,0 1 0 0 0,0-1 0 0 0,1 0 0 0 0,1 3 0 0 0,-2-3 0 0 0,0-1 0 0 0,0 1 0 0 0,0 0 0 0 0,0 0 0 0 0,0 0 0 0 0,0 0 0 0 0,-1 0 0 0 0,1 0 0 0 0,-1 0 0 0 0,1 0 0 0 0,-1 0 0 0 0,0 3 0 0 0,1-1 0 0 0,-1-1-1 0 0,1 1 1 0 0,-1 0 0 0 0,1 0-1 0 0,3 6 1 0 0,-3-7 2 0 0,0 1 0 0 0,0 0 0 0 0,0-1 1 0 0,0 1-1 0 0,0 6 0 0 0,-1 0 19 0 0,2-1-1 0 0,-1 1 0 0 0,1 0 1 0 0,6 17-1 0 0,-5-19-35 0 0,0 1 0 0 0,-1 0 0 0 0,0 0 0 0 0,1 16 0 0 0,-3-22-116 0 0,2-2-160 0 0,0 0 108 0 0,-1 1-1 0 0,1-1 1 0 0,-1 0 0 0 0,1 1-1 0 0,-1 0 1 0 0,0-1-1 0 0,0 1 1 0 0,0 0-1 0 0,2 2 1 0 0,3 5-1711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5984 0 0,'0'0'810'0'0,"1"2"100"0"0,1 4-228 0 0,-1 0 1 0 0,1 0-1 0 0,-1 0 1 0 0,0 0 0 0 0,-1 0-1 0 0,1 0 1 0 0,-1 8-1 0 0,2 23 266 0 0,20 91-532 0 0,-11-65-166 0 0,-3 2 0 0 0,1 105 0 0 0,-4-64-83 0 0,-3-85-18 0 0,-2 38 1 0 0,-1-40 50 0 0,1 1 0 0 0,3 29 0 0 0,0-29-87 0 0,1 34 0 0 0,-4-51-104 0 0,-1-1-1 0 0,1 0 1 0 0,0 0 0 0 0,0 0-1 0 0,0 0 1 0 0,1 1 0 0 0,-1-1-1 0 0,0 0 1 0 0,1 0 0 0 0,0 0-1 0 0,-1 0 1 0 0,2 3 0 0 0,0 2 35 0 0,-2-5 36 0 0,-1 7 79 0 0,1-9-159 0 0,0 0-1 0 0,0 0 1 0 0,0 0-1 0 0,0 1 1 0 0,0-1 0 0 0,0 0-1 0 0,-1 0 1 0 0,1 1 0 0 0,0-1-1 0 0,0 0 1 0 0,0 0-1 0 0,0 1 1 0 0,0-1 0 0 0,0 0-1 0 0,1 0 1 0 0,-1 1 0 0 0,0-1-1 0 0,0 0 1 0 0,0 0-1 0 0,0 1 1 0 0,0-1 0 0 0,0 0-1 0 0,0 0 1 0 0,0 0 0 0 0,1 1-1 0 0,-1-1 1 0 0,0 0-1 0 0,0 0 1 0 0,1 1 0 0 0,21 22 930 0 0,-13-15-909 0 0,0-6 32 0 0,-8-2-44 0 0,1 0-1 0 0,0 0 0 0 0,0 0 1 0 0,0 0-1 0 0,0 0 0 0 0,0 0 1 0 0,0 0-1 0 0,-1 0 0 0 0,1 1 1 0 0,0-1-1 0 0,0 1 0 0 0,0-1 1 0 0,-1 1-1 0 0,3 1 0 0 0,-3-2-4 0 0,0 1 0 0 0,1 0 0 0 0,-1-1-1 0 0,1 1 1 0 0,-1-1 0 0 0,0 0 0 0 0,1 1-1 0 0,-1-1 1 0 0,1 0 0 0 0,-1 0 0 0 0,1 0-1 0 0,-1 0 1 0 0,1 0 0 0 0,2 0 0 0 0,66-1-12 0 0,123 5 218 0 0,-153-3-124 0 0,1-1 0 0 0,-1-2 0 0 0,43-8 0 0 0,28-2 122 0 0,-39 9 3 0 0,-12 0 236 0 0,78-12-1 0 0,-13 3-622 0 0,-106 10 214 0 0,0 1 0 0 0,-1 1 0 0 0,1 0-1 0 0,-1 2 1 0 0,22 3 0 0 0,-22-1-14 0 0,-16-4-33 0 0,15 0-115 0 0,-15 0-523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730 1 4608 0 0,'0'0'1849'0'0,"1"3"-1373"0"0,8 10 4271 0 0,-31 1-3595 0 0,17-8-1010 0 0,5-5-102 0 0,-1 0 0 0 0,0 1 0 0 0,0-1 1 0 0,1 0-1 0 0,-1 0 0 0 0,0 0 0 0 0,0 0 0 0 0,0-1 0 0 0,0 1 0 0 0,0 0 0 0 0,0 0 0 0 0,-3 0 1 0 0,-39 31 1175 0 0,27-21-936 0 0,14-8-219 0 0,-1-1 0 0 0,0 0 0 0 0,0 0 0 0 0,0 0 0 0 0,0-1 0 0 0,-1 1 0 0 0,-3 1 0 0 0,3-1 8 0 0,-1 0 0 0 0,0 1 1 0 0,0-1-1 0 0,1 1 0 0 0,-1 0 1 0 0,1 1-1 0 0,0-1 1 0 0,-5 6-1 0 0,-23 17 288 0 0,-38 28 202 0 0,41-30-308 0 0,-56 53 385 0 0,38-31-473 0 0,36-35-128 0 0,1 1 0 0 0,0 0 0 0 0,-14 25 0 0 0,15-23-34 0 0,-1 0 1 0 0,0 0-1 0 0,-18 18 0 0 0,1-5-1 0 0,17-15 15 0 0,-2 0 0 0 0,1-1 0 0 0,-1 0 0 0 0,-18 10 0 0 0,19-13 23 0 0,8-5-17 0 0,-1-1 1 0 0,1 0 0 0 0,-1 0-1 0 0,0 0 1 0 0,0 0-1 0 0,1-1 1 0 0,-6 2 0 0 0,8-2-14 0 0,-1-1 0 0 0,1 1-1 0 0,0 0 1 0 0,-1-1 0 0 0,1 1 0 0 0,-1-1 0 0 0,1 0 0 0 0,-1 1 0 0 0,1-1-1 0 0,-1 0 1 0 0,0 0 0 0 0,1 0 0 0 0,-1 0 0 0 0,1 0 0 0 0,-1 0 0 0 0,1-1 0 0 0,-1 1-1 0 0,1 0 1 0 0,-1-1 0 0 0,1 1 0 0 0,-1-1 0 0 0,1 0 0 0 0,-3-1 0 0 0,-1-1-101 0 0,3 3-217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 46 11720 0 0,'-7'-5'562'0'0,"0"0"-370"0"0,0 1 0 0 0,0 0-1 0 0,-1 0 1 0 0,-15-5 0 0 0,-2-1 985 0 0,22 9-1031 0 0,-1 0-1 0 0,1 1 0 0 0,0-1 1 0 0,-1 0-1 0 0,1 1 0 0 0,-1 0 1 0 0,1 0-1 0 0,0 0 1 0 0,-1 0-1 0 0,1 0 0 0 0,-7 2 1 0 0,-38 13 641 0 0,40-11-642 0 0,-40 24 719 0 0,46-27-832 0 0,0 0 0 0 0,0 1 1 0 0,0-1-1 0 0,0 0 0 0 0,0 1 0 0 0,1-1 0 0 0,-1 1 0 0 0,0 0 0 0 0,1-1 0 0 0,-1 1 0 0 0,1 0 0 0 0,0 0 0 0 0,0 0 0 0 0,-2 3 0 0 0,-8 10 110 0 0,9-12-118 0 0,-1 0 0 0 0,1 0 0 0 0,-1 0 0 0 0,1 0 0 0 0,0 0 0 0 0,0 0 0 0 0,0 1 0 0 0,1-1 0 0 0,-1 1 0 0 0,1-1 0 0 0,0 1 0 0 0,0-1 0 0 0,0 1 0 0 0,0 4 0 0 0,-9 44 96 0 0,6-35-111 0 0,1 1 1 0 0,-2 34-1 0 0,15-45-129 0 0,-9-6 136 0 0,1 1 0 0 0,0-1 0 0 0,0 1-1 0 0,0-1 1 0 0,0 0 0 0 0,1 0 0 0 0,-1 0 0 0 0,0 0 0 0 0,0 0-1 0 0,1 0 1 0 0,-1 0 0 0 0,1-1 0 0 0,-1 1 0 0 0,4-1-1 0 0,0 0-7 0 0,-1 0-1 0 0,1 0 0 0 0,-1-1 0 0 0,0 1 0 0 0,1-2 0 0 0,6-1 0 0 0,-1-1-33 0 0,-1 0-1 0 0,0 0 1 0 0,0-1-1 0 0,-1 0 0 0 0,0-1 1 0 0,13-9-1 0 0,32-29-5291 0 0,-27 20-595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9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 5984 0 0,'-15'19'8805'0'0,"26"-14"-8154"0"0,-9-4-622 0 0,-1 0 1 0 0,1 1-1 0 0,-1-1 1 0 0,1 0-1 0 0,0 0 1 0 0,0 0-1 0 0,0-1 1 0 0,0 1-1 0 0,-1 0 1 0 0,1 0-1 0 0,0-1 1 0 0,0 0-1 0 0,0 1 1 0 0,0-1-1 0 0,0 0 1 0 0,0 0-1 0 0,0 0 1 0 0,1 0-1 0 0,-1 0 1 0 0,0 0-1 0 0,0-1 1 0 0,0 1-1 0 0,-1-1 1 0 0,1 1-1 0 0,0-1 1 0 0,0 0-1 0 0,0 0 1 0 0,2-1 0 0 0,-4 2-32 0 0,0 0-9 0 0,10-10 110 0 0,-10 10-92 0 0,1 0 0 0 0,-1-1-1 0 0,0 1 1 0 0,1 0 0 0 0,-1 0-1 0 0,0-1 1 0 0,0 1 0 0 0,1 0-1 0 0,-1-1 1 0 0,0 1 0 0 0,0 0 0 0 0,0-1-1 0 0,0 1 1 0 0,1 0 0 0 0,-1-1-1 0 0,0 1 1 0 0,0-1 0 0 0,0 1 0 0 0,0 0-1 0 0,0-1 1 0 0,0 1 0 0 0,0-1-1 0 0,0 1 1 0 0,0 0 0 0 0,0-1-1 0 0,0 1 1 0 0,0-1 0 0 0,0 1 0 0 0,0 0-1 0 0,-1-1 1 0 0,1 1 0 0 0,0 0-1 0 0,0-1 1 0 0,0 1 0 0 0,-1 0-1 0 0,1-1 1 0 0,-2-1 6 0 0,0 1-1 0 0,0 0 1 0 0,0-1-1 0 0,-1 1 1 0 0,1 0 0 0 0,0 0-1 0 0,-1 1 1 0 0,1-1-1 0 0,0 0 1 0 0,-1 1-1 0 0,1-1 1 0 0,-1 1 0 0 0,1 0-1 0 0,-1 0 1 0 0,1 0-1 0 0,-1 0 1 0 0,1 0-1 0 0,-1 0 1 0 0,1 1 0 0 0,-1-1-1 0 0,1 1 1 0 0,0 0-1 0 0,-1 0 1 0 0,1 0-1 0 0,0 0 1 0 0,0 0 0 0 0,-1 0-1 0 0,1 1 1 0 0,-3 2-1 0 0,2-2-25 0 0,1 0 0 0 0,-1 0 0 0 0,1 1 0 0 0,-1-1 0 0 0,1 1 0 0 0,0-1 0 0 0,0 1 0 0 0,1 0-1 0 0,-1 0 1 0 0,0 0 0 0 0,1 0 0 0 0,0 0 0 0 0,0 0 0 0 0,0 0 0 0 0,0 0 0 0 0,0 0 0 0 0,0 1 0 0 0,1-1 0 0 0,0 0-1 0 0,-1 1 1 0 0,1-1 0 0 0,1 4 0 0 0,1 3-335 0 0,-1 6-10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13072 0 0,'0'0'1309'0'0,"2"2"-1198"0"0,-1-2-76 0 0,0 1 0 0 0,-1-1 0 0 0,1 0 0 0 0,0 1 0 0 0,0-1 0 0 0,0 0 1 0 0,0 0-1 0 0,0 1 0 0 0,0-1 0 0 0,0 0 0 0 0,0 0 0 0 0,0 0 0 0 0,0 0 0 0 0,0 0 1 0 0,0 0-1 0 0,0-1 0 0 0,0 1 0 0 0,0 0 0 0 0,0 0 0 0 0,0-1 0 0 0,0 1 1 0 0,0-1-1 0 0,1 0 0 0 0,18-5 666 0 0,-2 3-572 0 0,3 0-46 0 0,38-2-1 0 0,-24 2-17 0 0,-25 2 8 0 0,-1 0-1 0 0,19 1 1 0 0,8 2 204 0 0,-29-3-241 0 0,0 1 0 0 0,-1 0 0 0 0,1 0 1 0 0,-1 1-1 0 0,1 0 0 0 0,-1 0 0 0 0,0 1 1 0 0,1 0-1 0 0,-1 0 0 0 0,0 0 0 0 0,0 0 0 0 0,0 1 1 0 0,7 5-1 0 0,-12-7 5 0 0,1 1 1 0 0,-1 0 0 0 0,0-1 0 0 0,0 1-1 0 0,1 0 1 0 0,-1 0 0 0 0,-1 0-1 0 0,1 0 1 0 0,0 0 0 0 0,0 0-1 0 0,-1 0 1 0 0,1 0 0 0 0,-1 0-1 0 0,0 0 1 0 0,1 1 0 0 0,-1-1-1 0 0,0 0 1 0 0,0 0 0 0 0,0 0-1 0 0,-1 0 1 0 0,1 0 0 0 0,-1 1-1 0 0,1-1 1 0 0,-1 0 0 0 0,1 0-1 0 0,-3 3 1 0 0,0 3 100 0 0,0 0 1 0 0,-1 0-1 0 0,0-1 0 0 0,0 0 0 0 0,-8 10 0 0 0,3-6 35 0 0,0 0 0 0 0,-1 0 0 0 0,-1-2-1 0 0,1 1 1 0 0,-2-1 0 0 0,1-1 0 0 0,-1 0 0 0 0,-1 0-1 0 0,1-1 1 0 0,-1-1 0 0 0,-14 5 0 0 0,21-10-165 0 0,1 0 1 0 0,-1 0 0 0 0,1 0 0 0 0,-1-1 0 0 0,1 0-1 0 0,-1 0 1 0 0,1 0 0 0 0,-1-1 0 0 0,1 0 0 0 0,-1 0-1 0 0,-8-3 1 0 0,7 1-241 0 0,-1 1-1 0 0,1-1 1 0 0,0-1-1 0 0,1 1 1 0 0,-1-1-1 0 0,0 0 1 0 0,-10-10-1 0 0,-2-4-4645 0 0,-2 4-1554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857 145 10968 0 0,'-7'-1'91'0'0,"0"0"1"0"0,1-1 0 0 0,-1 1-1 0 0,0-1 1 0 0,1 0 0 0 0,-1-1-1 0 0,1 0 1 0 0,0 0 0 0 0,0 0 0 0 0,0-1-1 0 0,0 1 1 0 0,-7-8 0 0 0,9 9-48 0 0,1 0 0 0 0,-1 0 0 0 0,0 0 0 0 0,0 1 0 0 0,0-1 0 0 0,0 1 1 0 0,0 0-1 0 0,0 0 0 0 0,0 1 0 0 0,-6-1 0 0 0,4 1 74 0 0,1-1 0 0 0,0 0 0 0 0,-1 0 0 0 0,1 0 0 0 0,-7-3 0 0 0,1-1 182 0 0,-2 0 1 0 0,1 1-1 0 0,0 1 1 0 0,-1 0-1 0 0,0 0 1 0 0,0 1-1 0 0,1 1 0 0 0,-16 0 1 0 0,22 2-233 0 0,0-1 1 0 0,0 1-1 0 0,1 0 1 0 0,-9 3-1 0 0,-19 3 236 0 0,22-5-121 0 0,0 0-1 0 0,0 0 0 0 0,1 1 0 0 0,-1 1 1 0 0,-15 6-1 0 0,-49 31 507 0 0,59-31-654 0 0,0 2 0 0 0,0 0 0 0 0,1 1 0 0 0,0 0 0 0 0,1 1 0 0 0,1 1 0 0 0,1 0 0 0 0,0 1 0 0 0,0 0 0 0 0,2 1 0 0 0,0 0 0 0 0,1 0-1 0 0,-10 28 1 0 0,-12 34 33 0 0,-30 114 0 0 0,54-168-80 0 0,-13 69-45 0 0,11-58 246 0 0,7-29-97 0 0,0 0-1 0 0,0 1 1 0 0,1-1-1 0 0,-1 16 1 0 0,3 4-16 0 0,1 1-1 0 0,2-1 1 0 0,13 52 0 0 0,36 79 150 0 0,-41-130-222 0 0,1-1 0 0 0,28 43 0 0 0,42 46 12 0 0,-49-69 29 0 0,-22-32-35 0 0,1 1-1 0 0,1-2 0 0 0,0 0 1 0 0,0-1-1 0 0,30 21 0 0 0,-18-18 22 0 0,1 0 0 0 0,57 24-1 0 0,-43-20-12 0 0,-33-15-12 0 0,1-1 1 0 0,0 0 0 0 0,0 0-1 0 0,0 0 1 0 0,1-1 0 0 0,17 3-1 0 0,22 6 29 0 0,-38-8-22 0 0,1-1-1 0 0,15 2 0 0 0,4-1 17 0 0,0-2-1 0 0,1-1 0 0 0,-1-1 0 0 0,1-2 1 0 0,-1-1-1 0 0,0-1 0 0 0,0-2 0 0 0,-1-1 1 0 0,42-15-1 0 0,-59 16-8 0 0,0-1 0 0 0,19-12 0 0 0,5-4 40 0 0,-17 12-37 0 0,-1-1 0 0 0,0-1 0 0 0,-2-1 1 0 0,1 0-1 0 0,-2-1 0 0 0,0-1 0 0 0,0-1 0 0 0,-2 0 0 0 0,0-1 0 0 0,-1-1 1 0 0,-1 0-1 0 0,-1 0 0 0 0,15-35 0 0 0,-20 41 1 0 0,11-23 77 0 0,-2-2 1 0 0,19-70-1 0 0,-22 53 12 0 0,-6 35-20 0 0,-1 0 0 0 0,-1 0 0 0 0,-1 0 0 0 0,-1-1 0 0 0,-1 1 0 0 0,0-1 0 0 0,-4-28 0 0 0,-5 7 100 0 0,-3 2 1 0 0,-1-1-1 0 0,-2 1 0 0 0,-1 1 0 0 0,-2 0 0 0 0,-32-50 0 0 0,16 31 36 0 0,19 32-174 0 0,-1 1 1 0 0,-1 0-1 0 0,-1 1 0 0 0,-1 0 0 0 0,-22-20 0 0 0,24 27-21 0 0,-23-20 33 0 0,-52-39 0 0 0,65 57-46 0 0,2 1 1 0 0,-1 0 1 0 0,0 2 0 0 0,-33-16 0 0 0,-9-1-2 0 0,45 21-14 0 0,0 0 0 0 0,-1 2-1 0 0,-41-13 1 0 0,36 17-104 0 0,-9-4-54 0 0,-43-5 1 0 0,67 14-317 0 0,0 0 0 0 0,0 1 1 0 0,-1 0-1 0 0,1 1 0 0 0,0 0 1 0 0,0 1-1 0 0,-15 5 0 0 0,-10 3-7072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80 5552 0 0,'0'0'920'0'0,"1"2"-574"0"0,19 35 1389 0 0,-19-35-1216 0 0,-1-3-464 0 0,0 1 1 0 0,1-1-1 0 0,-1 1 1 0 0,0-1-1 0 0,1 1 1 0 0,-1-1-1 0 0,0 1 1 0 0,1-1-1 0 0,-1 1 1 0 0,0 0 0 0 0,1-1-1 0 0,-1 1 1 0 0,1 0-1 0 0,-1-1 1 0 0,1 1-1 0 0,-1 0 1 0 0,1-1-1 0 0,-1 1 1 0 0,1 0-1 0 0,-1 0 1 0 0,1 0-1 0 0,-1 0 1 0 0,1-1-1 0 0,0 1 1 0 0,-1 0 0 0 0,1 0-1 0 0,-1 0 1 0 0,1 0-1 0 0,-1 0 1 0 0,1 0-1 0 0,18 8 1001 0 0,-17-7-969 0 0,-1 0-1 0 0,0 0 0 0 0,1 0 1 0 0,-1-1-1 0 0,1 1 1 0 0,-1 0-1 0 0,1-1 0 0 0,-1 1 1 0 0,1-1-1 0 0,-1 0 1 0 0,1 0-1 0 0,0 1 0 0 0,-1-1 1 0 0,1 0-1 0 0,1 0 1 0 0,0-2 24 0 0,1 1 0 0 0,-1 0 0 0 0,0 0 0 0 0,0 0 0 0 0,1 0 0 0 0,-1 1 1 0 0,0-1-1 0 0,1 1 0 0 0,-1 0 0 0 0,0 0 0 0 0,1 0 0 0 0,-1 0 0 0 0,4 1 1 0 0,7 3 141 0 0,-9-2-118 0 0,0-1 0 0 0,0 1 0 0 0,0-1 0 0 0,0 0 0 0 0,1-1 0 0 0,-1 1 0 0 0,1-1 0 0 0,-1 0 0 0 0,0 0 0 0 0,9-2 0 0 0,-5-1-42 0 0,-2 0-2 0 0,0 1 0 0 0,0 0 0 0 0,0 1 0 0 0,0-1 0 0 0,13 1 0 0 0,13 0 131 0 0,-12 0-95 0 0,0 2 0 0 0,1 0 1 0 0,-1 0-1 0 0,33 9 0 0 0,-2-1 5 0 0,-37-6-102 0 0,0-1 0 0 0,24 9 0 0 0,-30-9-22 0 0,1 1 0 0 0,0-1 1 0 0,0-1-1 0 0,-1 0 1 0 0,1 0-1 0 0,0-1 0 0 0,15-1 1 0 0,-10 0 8 0 0,-1 1 1 0 0,16 2 0 0 0,-18 0-17 0 0,0-1 0 0 0,0-1 0 0 0,0 0 1 0 0,1 0-1 0 0,-1-1 0 0 0,-1-1 0 0 0,1 0 0 0 0,21-6 0 0 0,44-12-1 0 0,-44 13 0 0 0,39-15 0 0 0,-17 4 0 0 0,-32 12 0 0 0,36-17 0 0 0,-43 16-45 0 0,1 1-1 0 0,1 1 1 0 0,34-7-1 0 0,-29 8-837 0 0,27-10 0 0 0,-23 5-184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 11168 0 0,'-12'1'435'0'0,"12"5"211"0"0,3 4-601 0 0,-2 52 61 0 0,-1-57-54 0 0,-1 0 0 0 0,0 0 1 0 0,0 0-1 0 0,-1 0 0 0 0,1-1 1 0 0,-1 1-1 0 0,0 0 1 0 0,0-1-1 0 0,-4 6 0 0 0,3-4 128 0 0,0 0-1 0 0,0 0 0 0 0,0 0 1 0 0,-1 8-1 0 0,4-12-118 0 0,-1 1 0 0 0,1-1-1 0 0,0 1 1 0 0,-1-1 0 0 0,1 1 0 0 0,1 0-1 0 0,-1-1 1 0 0,0 1 0 0 0,1-1 0 0 0,-1 1-1 0 0,1-1 1 0 0,0 1 0 0 0,0-1 0 0 0,2 5 0 0 0,6 8 151 0 0,-7-13-174 0 0,0 1 1 0 0,0 0-1 0 0,0 0 0 0 0,-1 0 1 0 0,1 0-1 0 0,-1 1 1 0 0,0-1-1 0 0,0 0 0 0 0,0 1 1 0 0,1 6-1 0 0,-3 6 115 0 0,1-13-123 0 0,0 0-1 0 0,0 0 0 0 0,0 0 1 0 0,0 0-1 0 0,0 0 0 0 0,0 0 1 0 0,1 0-1 0 0,0 0 0 0 0,0 0 1 0 0,-1 0-1 0 0,4 5 1 0 0,9 17 124 0 0,8 18 161 0 0,-19-39-264 0 0,-1-1 0 0 0,0 1 0 0 0,0 0 1 0 0,0 0-1 0 0,0 0 0 0 0,-1 0 0 0 0,1 0 0 0 0,-1 1 1 0 0,-1 5-1 0 0,-19 96 647 0 0,20-105-701 0 0,0 0-1 0 0,0 1 1 0 0,0-1-1 0 0,0 0 1 0 0,1 0-1 0 0,-1 1 1 0 0,0-1-1 0 0,1 0 1 0 0,-1 0-1 0 0,1 1 0 0 0,-1-1 1 0 0,1 0-1 0 0,-1 0 1 0 0,1 0-1 0 0,0 0 1 0 0,0 0-1 0 0,-1 0 1 0 0,1 0-1 0 0,0 0 0 0 0,0 0 1 0 0,0 0-1 0 0,0 0 1 0 0,0-1-1 0 0,2 2 1 0 0,-2-1-11 0 0,0-1 1 0 0,0 1 0 0 0,0 0 0 0 0,0 0-1 0 0,0 0 1 0 0,0 0 0 0 0,0 0-1 0 0,0 1 1 0 0,0-1 0 0 0,0 0 0 0 0,0 0-1 0 0,-1 1 1 0 0,1-1 0 0 0,0 0-1 0 0,-1 1 1 0 0,1-1 0 0 0,-1 0-1 0 0,1 3 1 0 0,-2-4-24 0 0,1 1 0 0 0,0 0 0 0 0,0-1 1 0 0,0 1-1 0 0,-1-1 0 0 0,1 0 0 0 0,0 1 0 0 0,-1-1 0 0 0,1 1 0 0 0,0-1 0 0 0,-1 1 0 0 0,1-1 0 0 0,0 0 0 0 0,-1 1 1 0 0,1-1-1 0 0,-1 0 0 0 0,1 1 0 0 0,-1-1 0 0 0,1 0 0 0 0,-1 0 0 0 0,0 1 0 0 0,-1 0-385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0 185 2304 0 0,'1'-5'200'0'0,"0"1"70"0"0,0 0 0 0 0,1 1 0 0 0,-1-1 1 0 0,1 0-1 0 0,0 1 0 0 0,0 0 0 0 0,0-1 0 0 0,0 1 0 0 0,1 0 1 0 0,-1 0-1 0 0,1 0 0 0 0,0 1 0 0 0,0-1 0 0 0,0 1 0 0 0,6-5 0 0 0,-6 5-24 0 0,0-1 0 0 0,-1 0-1 0 0,1 0 1 0 0,-1 0 0 0 0,1 0-1 0 0,-1-1 1 0 0,0 1 0 0 0,0 0-1 0 0,2-7 1 0 0,-3 6-111 0 0,1 0 0 0 0,0 1 1 0 0,0-1-1 0 0,0 0 0 0 0,1 1 1 0 0,-1-1-1 0 0,1 1 0 0 0,0 0 0 0 0,4-4 1 0 0,47-30 1396 0 0,-50 35-1330 0 0,0 0 1 0 0,1 0 0 0 0,0 1 0 0 0,-1 0 0 0 0,1 0 0 0 0,0 0 0 0 0,0 0 0 0 0,0 1-1 0 0,-1 0 1 0 0,1 0 0 0 0,0 0 0 0 0,5 1 0 0 0,1 1-54 0 0,-8-2-121 0 0,-1 0 1 0 0,1 0 0 0 0,0 0 0 0 0,-1 0 0 0 0,1 1-1 0 0,-1-1 1 0 0,0 1 0 0 0,1 0 0 0 0,-1-1-1 0 0,1 1 1 0 0,-1 0 0 0 0,0 1 0 0 0,0-1 0 0 0,0 0-1 0 0,1 1 1 0 0,-1-1 0 0 0,0 1 0 0 0,-1-1 0 0 0,1 1-1 0 0,2 2 1 0 0,35 47 285 0 0,10 13-314 0 0,-41-51 4 0 0,-5-9 6 0 0,0-1-1 0 0,0 1 0 0 0,0 1 0 0 0,-1-1 1 0 0,0 0-1 0 0,0 1 0 0 0,0-1 1 0 0,0 1-1 0 0,-1-1 0 0 0,0 1 0 0 0,0 0 1 0 0,1 9-1 0 0,-6 8 84 0 0,-1 0 0 0 0,-1-1 1 0 0,0 1-1 0 0,-15 29 0 0 0,10-22-49 0 0,-10 19 58 0 0,-29 50 0 0 0,27-67-200 0 0,19-26 48 0 0,-1 0 0 0 0,2 0 0 0 0,-1 1 0 0 0,0-1 0 0 0,1 1 0 0 0,-2 6 0 0 0,4-10-9 0 0,0-1-1 0 0,0 1 0 0 0,0 0 0 0 0,0 0 0 0 0,0-1 0 0 0,0 1 0 0 0,0-1 0 0 0,-1 1 0 0 0,1-1 0 0 0,-1 1 0 0 0,1-1 0 0 0,-1 0 0 0 0,1 0 0 0 0,-1 0 0 0 0,0 0 0 0 0,0 0 0 0 0,-3 2 0 0 0,4-3-250 0 0,-1 1 0 0 0,1-1 0 0 0,-1 0 0 0 0,0 1 0 0 0,1-1 0 0 0,-1 0 0 0 0,0 0 0 0 0,1 0 0 0 0,-1 0 0 0 0,0 0 0 0 0,1-1 0 0 0,-4 0 0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68 310 2760 0 0,'7'9'1124'0'0,"-6"-7"-954"0"0,0-1 0 0 0,0 0-1 0 0,0 0 1 0 0,0 0 0 0 0,1 1 0 0 0,-1-1 0 0 0,0 0-1 0 0,1-1 1 0 0,-1 1 0 0 0,1 0 0 0 0,-1 0 0 0 0,1-1 0 0 0,-1 1-1 0 0,4 0 1 0 0,-2 0-19 0 0,-1 0 0 0 0,1 0 0 0 0,-1 0 0 0 0,1 0 0 0 0,-1 0-1 0 0,0 1 1 0 0,1-1 0 0 0,3 4 0 0 0,-4-2-41 0 0,1 0 0 0 0,0-1 1 0 0,0 0-1 0 0,0 1 0 0 0,0-1 0 0 0,0 0 0 0 0,0-1 0 0 0,1 1 0 0 0,-1 0 1 0 0,0-1-1 0 0,1 0 0 0 0,0 0 0 0 0,-1 0 0 0 0,1 0 0 0 0,-1 0 0 0 0,1-1 0 0 0,0 0 1 0 0,0 0-1 0 0,-1 0 0 0 0,1 0 0 0 0,0 0 0 0 0,4-2 0 0 0,-4 2 41 0 0,0 0 0 0 0,0 0-1 0 0,0 0 1 0 0,0 0 0 0 0,0 1-1 0 0,0-1 1 0 0,0 1 0 0 0,-1 0-1 0 0,1 0 1 0 0,0 1 0 0 0,6 3-1 0 0,-9-5-87 0 0,0 0-1 0 0,0 0 1 0 0,0 1-1 0 0,0-1 1 0 0,-1 0-1 0 0,1 0 1 0 0,0 0-1 0 0,0 0 0 0 0,0 0 1 0 0,0 0-1 0 0,0 0 1 0 0,0 0-1 0 0,0 0 1 0 0,-1 0-1 0 0,1-1 1 0 0,0 1-1 0 0,0 0 1 0 0,0-1-1 0 0,-1 1 1 0 0,1 0-1 0 0,0-1 1 0 0,0 1-1 0 0,0-1 0 0 0,0 0 1 0 0,3-2 15 0 0,0 2-24 0 0,-1 0 0 0 0,1 0 1 0 0,0 1-1 0 0,-1-1 0 0 0,1 1 0 0 0,3 0 0 0 0,-4 0 85 0 0,0 0-39 0 0,0-1 1 0 0,0 1-1 0 0,0-1 1 0 0,0 1-1 0 0,0-1 1 0 0,0 0-1 0 0,3-1 1 0 0,6-5 7 0 0,-11 6-97 0 0,-1 0 0 0 0,1 1 0 0 0,-1-1 0 0 0,1 1 1 0 0,0-1-1 0 0,-1 1 0 0 0,1-1 0 0 0,0 1 0 0 0,-1 0 0 0 0,1-1 1 0 0,0 1-1 0 0,-1 0 0 0 0,1 0 0 0 0,0-1 0 0 0,0 1 0 0 0,-1 0 0 0 0,1 0 1 0 0,0 0-1 0 0,0 0 0 0 0,0 0 0 0 0,-1 0 0 0 0,1 0 0 0 0,0 0 1 0 0,0 0-1 0 0,-1 0 0 0 0,1 0 0 0 0,0 1 0 0 0,0-1 0 0 0,-1 0 0 0 0,1 1 1 0 0,0-1-1 0 0,-1 0 0 0 0,1 1 0 0 0,0-1 0 0 0,-1 1 0 0 0,1-1 1 0 0,0 1-1 0 0,-1-1 0 0 0,1 1 0 0 0,-1-1 0 0 0,1 1 0 0 0,0 0 1 0 0,-1-1-10 0 0,0 0 1 0 0,0 0 0 0 0,0 0 0 0 0,0 0 0 0 0,0 0 0 0 0,0 0 0 0 0,0 0 0 0 0,0 0 0 0 0,0 0 0 0 0,0 0 0 0 0,0 0 0 0 0,0-1 0 0 0,0 1 0 0 0,0 0 0 0 0,0 0 0 0 0,0 0 0 0 0,1 0 0 0 0,-1 0 0 0 0,0 0 0 0 0,0 0 0 0 0,0 0 0 0 0,0 0 0 0 0,0 0 0 0 0,0 0 0 0 0,0 0 0 0 0,0 0 0 0 0,0 0 0 0 0,0 0 0 0 0,0 0 0 0 0,1 0 0 0 0,-1 0 0 0 0,0 0 0 0 0,0 0 0 0 0,0 0 0 0 0,0 0 0 0 0,0 0 0 0 0,0 0 0 0 0,0 0 0 0 0,0 0 0 0 0,0 0 0 0 0,1 0 0 0 0,-1 0 0 0 0,0 0-1 0 0,0 0 1 0 0,0 0 0 0 0,0 0 0 0 0,0 0 0 0 0,0 0 0 0 0,0 0 0 0 0,0 0 0 0 0,0 0 0 0 0,0 0 0 0 0,0 1 0 0 0,0-1 0 0 0,0 0 0 0 0,8-20 32 0 0,-5 15-33 0 0,-1 0-1 0 0,0 0 0 0 0,0-1 0 0 0,-1 1 1 0 0,0 0-1 0 0,2-11 0 0 0,-3-41 133 0 0,-1 53-98 0 0,1 1 1 0 0,-1 0-1 0 0,0-1 1 0 0,0 1-1 0 0,0 0 1 0 0,0 0-1 0 0,-4-6 1 0 0,-10-15-25 0 0,12 17 4 0 0,-1 0 0 0 0,-1 0 0 0 0,1 1 0 0 0,-11-11 0 0 0,-32-36 271 0 0,23 28-135 0 0,21 22-90 0 0,1-1 0 0 0,-2 0 0 0 0,1 1-1 0 0,0 0 1 0 0,-1 0 0 0 0,1 0 0 0 0,-1 0 0 0 0,0 1 0 0 0,0-1 0 0 0,-5-2-1 0 0,-16-7 237 0 0,23 11-266 0 0,1 0 1 0 0,-1-1-1 0 0,-1 1 1 0 0,1 0-1 0 0,0 0 1 0 0,0 0-1 0 0,0 0 1 0 0,-1 1-1 0 0,1-1 1 0 0,0 1-1 0 0,0-1 1 0 0,-1 1-1 0 0,1 0 1 0 0,-1 0-1 0 0,1 0 1 0 0,0 0-1 0 0,-1 0 1 0 0,1 0-1 0 0,0 1 1 0 0,-1-1-1 0 0,1 1 1 0 0,0-1-1 0 0,-3 2 1 0 0,0 1-11 0 0,-1-1 1 0 0,1 1-1 0 0,1 0 1 0 0,-1 1 0 0 0,0-1-1 0 0,1 1 1 0 0,0-1-1 0 0,0 1 1 0 0,0 1 0 0 0,0-1-1 0 0,0 1 1 0 0,1-1-1 0 0,0 1 1 0 0,-5 10-1 0 0,1 3 35 0 0,0 0-1 0 0,-19 30 0 0 0,20-38-18 0 0,-1 0 0 0 0,2 1 0 0 0,0 0-1 0 0,0 0 1 0 0,1 0 0 0 0,0 0-1 0 0,1 1 1 0 0,0 0 0 0 0,1-1 0 0 0,-2 19-1 0 0,3-9 44 0 0,1-15-54 0 0,-1 1 0 0 0,1-1-1 0 0,0 1 1 0 0,0-1-1 0 0,1 1 1 0 0,-1-1 0 0 0,1 1-1 0 0,1-1 1 0 0,0 1-1 0 0,-1-1 1 0 0,5 9-1 0 0,10 18 20 0 0,-14-26-23 0 0,1 0 0 0 0,0 0 0 0 0,1-1 0 0 0,7 11-1 0 0,10 17 126 0 0,-17-26-141 0 0,0-1-1 0 0,1 0 0 0 0,0-1 1 0 0,6 8-1 0 0,-8-12-7 0 0,-1 1-1 0 0,1-1 1 0 0,0 0 0 0 0,0 0-1 0 0,0 0 1 0 0,0-1 0 0 0,0 1 0 0 0,0-1-1 0 0,0 0 1 0 0,1 1 0 0 0,-1-1-1 0 0,1-1 1 0 0,5 2 0 0 0,8-1 7 0 0,0 0 1 0 0,1-1-1 0 0,-1 0 1 0 0,29-6-1 0 0,65-21-1803 0 0,-108 27 1672 0 0,16-6-4408 0 0,-2-5-1421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12872 0 0,'4'-12'502'0'0,"-1"11"-156"0"0,3 20 103 0 0,-6-17-373 0 0,0 1-1 0 0,1-1 0 0 0,-1 1 1 0 0,1 0-1 0 0,0-1 0 0 0,0 1 1 0 0,0-1-1 0 0,1 3 1 0 0,0-3 144 0 0,0 1 0 0 0,0 0 1 0 0,-1-1-1 0 0,1 1 0 0 0,-1 0 1 0 0,0 0-1 0 0,0 0 0 0 0,2 6 1 0 0,0 1 30 0 0,6 21 135 0 0,-1-1 0 0 0,5 41 0 0 0,-9-46-115 0 0,4-2 354 0 0,-7-21-589 0 0,0-1 0 0 0,0 1 0 0 0,0 0 0 0 0,0 0 0 0 0,-1 1 0 0 0,1-1 0 0 0,-1 0-1 0 0,1 0 1 0 0,-1 4 0 0 0,1 0 35 0 0,-1 0-1 0 0,1 1 0 0 0,0-1 1 0 0,2 6-1 0 0,1 3-6 0 0,-4-6-64 0 0,-3 1 11 0 0,3-15-71 0 0,0 1-1 0 0,-1-1 0 0 0,0 1 1 0 0,1-1-1 0 0,-2 1 1 0 0,1-1-1 0 0,0 1 1 0 0,-4-6-1 0 0,-2-12-66 0 0,6-14-252 0 0,1 17 275 0 0,0 16 104 0 0,0-1 0 0 0,0 1 0 0 0,0-1 0 0 0,1 0 0 0 0,-1 1 0 0 0,1-1 0 0 0,2-6 0 0 0,-1 2 0 0 0,0 1-12 0 0,0-1 0 0 0,1 1-1 0 0,-1 0 1 0 0,1 0 0 0 0,1 0-1 0 0,-1 0 1 0 0,1 1 0 0 0,0 0-1 0 0,1-1 1 0 0,-1 2 0 0 0,10-10-1 0 0,2-7-1 0 0,5-4 16 0 0,-3 2-2 0 0,-8 9 0 0 0,-9 14 0 0 0,-1 0 0 0 0,1 0 0 0 0,-1 1 0 0 0,1-1 0 0 0,0 0 0 0 0,-1 1 0 0 0,1-1 0 0 0,0 1 0 0 0,-1-1 0 0 0,1 1 0 0 0,0-1 0 0 0,-1 1 0 0 0,1-1 0 0 0,0 1 0 0 0,1-1 0 0 0,-1 1 0 0 0,0 1 0 0 0,1-1 0 0 0,-1 0 0 0 0,0 0 0 0 0,0 0 0 0 0,0 1 0 0 0,1-1 0 0 0,-1 1 0 0 0,0-1 0 0 0,0 1 0 0 0,2 0 0 0 0,0 1 3 0 0,0-1-1 0 0,0 1 0 0 0,0 0 1 0 0,0 0-1 0 0,-1 0 0 0 0,1 0 0 0 0,-1 0 1 0 0,1 1-1 0 0,-1-1 0 0 0,0 1 1 0 0,1 0-1 0 0,-2 0 0 0 0,1-1 1 0 0,0 1-1 0 0,0 0 0 0 0,-1 1 0 0 0,0-1 1 0 0,1 0-1 0 0,0 5 0 0 0,2 4 12 0 0,3 7 0 0 0,-3-11 41 0 0,-1 1-1 0 0,0-1 1 0 0,0 1 0 0 0,-1 0-1 0 0,0 0 1 0 0,1 17-1 0 0,-3-17 30 0 0,0 0-1 0 0,1 1 1 0 0,0-1-1 0 0,4 14 1 0 0,-2-5-5 0 0,-1-1 0 0 0,0 0 1 0 0,-1 1-1 0 0,0-1 0 0 0,-3 20 1 0 0,1 3-742 0 0,1-38 224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265 117 2760 0 0,'15'-3'259'0'0,"-13"-1"-288"0"0,-2 2 47 0 0,1 0 153 0 0,9-16 4340 0 0,-11 16-4122 0 0,1 0 0 0 0,0 0 0 0 0,0 0 0 0 0,0 0 0 0 0,0 0-1 0 0,0 0 1 0 0,0 1 0 0 0,0-1 0 0 0,1 0 0 0 0,-1 0-1 0 0,1 0 1 0 0,-1 0 0 0 0,1 0 0 0 0,0 1 0 0 0,1-3 0 0 0,-5 1-13 0 0,-19-17 372 0 0,20 18-392 0 0,-1 0-4 0 0,-2-1-107 0 0,0 0 1 0 0,0 0 0 0 0,-1 1-1 0 0,0 0 1 0 0,1 0 0 0 0,-11-2-1 0 0,8 1 46 0 0,-10-4-174 0 0,13 7-89 0 0,1 1 0 0 0,-1-1-1 0 0,0 1 1 0 0,1 0-1 0 0,-7 2 1 0 0,2 0 30 0 0,6-2-39 0 0,1 1-1 0 0,-1-1 0 0 0,1 1 0 0 0,-1-1 1 0 0,1 1-1 0 0,0 0 0 0 0,0 0 0 0 0,0 0 1 0 0,0 0-1 0 0,0 1 0 0 0,0-1 0 0 0,-2 4 0 0 0,-5 6-15 0 0,-2 2-1 0 0,1 1 0 0 0,1 0-1 0 0,-12 26 1 0 0,18-35 2 0 0,2-4 0 0 0,0 0 0 0 0,0 0 1 0 0,0 0-1 0 0,1 1 0 0 0,-1-1 0 0 0,1 0 0 0 0,0 0 0 0 0,0 0 1 0 0,0 1-1 0 0,0-1 0 0 0,0 0 0 0 0,1 4 0 0 0,-1-4-3 0 0,0 0 0 0 0,0 0 0 0 0,1 0-1 0 0,-1 0 1 0 0,-1 1 0 0 0,1-1 0 0 0,0 0-1 0 0,0 0 1 0 0,-1 0 0 0 0,1 0 0 0 0,-1 0-1 0 0,-1 3 1 0 0,-7 9 42 0 0,5-4-33 0 0,8 4-10 0 0,7-5 0 0 0,0-3 0 0 0,-1 5 0 0 0,-6-6 0 0 0,2 1 0 0 0,12 4 0 0 0,-12-7-4 0 0,0-1 0 0 0,-1 1-1 0 0,1-1 1 0 0,1 0-1 0 0,7 1 1 0 0,14 4-23 0 0,-26-6 26 0 0,1 0 0 0 0,0-1-1 0 0,0 0 1 0 0,0 1 0 0 0,0-1-1 0 0,-1 0 1 0 0,1-1 0 0 0,4 0-1 0 0,-4 1 3 0 0,0 0-1 0 0,-1-1 0 0 0,1 1 0 0 0,0 0 0 0 0,0 0 0 0 0,0 1 0 0 0,0-1 0 0 0,-1 1 0 0 0,4 0 0 0 0,17 7 0 0 0,-20-7 0 0 0,1 0 0 0 0,0 0 0 0 0,0 0 0 0 0,0-1 0 0 0,7 1 0 0 0,-9-1 0 0 0,-1-1 0 0 0,1 1 0 0 0,0-1 0 0 0,0 1 0 0 0,0-1 0 0 0,0 0 0 0 0,0 0 0 0 0,-1 0 0 0 0,1 0 0 0 0,0 0 0 0 0,-1-1 0 0 0,3-1 0 0 0,-4 3 0 0 0,1-1 0 0 0,0 1 0 0 0,0-1 0 0 0,0 1 0 0 0,-1 0 0 0 0,1-1 0 0 0,0 1 0 0 0,0 0 0 0 0,0 0 0 0 0,0-1 0 0 0,0 1 0 0 0,0 0 0 0 0,0 0 0 0 0,0 0 0 0 0,0 0 0 0 0,-1 0 0 0 0,1 0 0 0 0,0 0 0 0 0,0 1 0 0 0,0-1 0 0 0,0 0 0 0 0,0 0 0 0 0,0 1 0 0 0,0-1 0 0 0,-1 0 0 0 0,3 2 0 0 0,-1-1 0 0 0,0 1 0 0 0,1 0 0 0 0,-1-1 0 0 0,0 1 0 0 0,0 0 0 0 0,0 0 0 0 0,2 3 0 0 0,8 5 0 0 0,-10-10 0 0 0,-1 0 0 0 0,0 1 0 0 0,0-1 0 0 0,0 0 0 0 0,0 0 0 0 0,0 0 0 0 0,0 0 0 0 0,0-1 0 0 0,0 1 0 0 0,0 0 0 0 0,0 0 0 0 0,0-1 0 0 0,0 1 0 0 0,-1 0 0 0 0,1-1 0 0 0,0 1 0 0 0,0-1 0 0 0,0 1 0 0 0,0-1 0 0 0,0 1 0 0 0,0-2 0 0 0,-1 2 0 0 0,1 0 0 0 0,-1 0 0 0 0,0-1 0 0 0,1 1 0 0 0,-1 0 0 0 0,0 0 0 0 0,0 0 0 0 0,1 0 0 0 0,-1 0 0 0 0,0 0 0 0 0,1 0 0 0 0,-1 0 0 0 0,0 0 0 0 0,1 0 0 0 0,-1 0 0 0 0,1 0 0 0 0,-1 0 0 0 0,0 0 0 0 0,1 0 0 0 0,-1 0 0 0 0,0 0 0 0 0,0 0 0 0 0,1 0 0 0 0,-1 1 0 0 0,0-1 0 0 0,1 0 0 0 0,-1 0 0 0 0,0 0 0 0 0,1 1 0 0 0,0 1 6 0 0,1 0 0 0 0,-1 0 0 0 0,0 0 0 0 0,1 1 0 0 0,-1-1 0 0 0,-1 0 0 0 0,1 1 0 0 0,0-1 0 0 0,0 1 0 0 0,-1-1 0 0 0,0 1 0 0 0,1-1 0 0 0,-1 1 0 0 0,0 4 0 0 0,8 5 102 0 0,-7-9-74 0 0,0-1 0 0 0,-1 0 0 0 0,1 1 0 0 0,-1-1 0 0 0,1 1-1 0 0,-1-1 1 0 0,0 1 0 0 0,0-1 0 0 0,-1 1 0 0 0,1-1 0 0 0,0 1 0 0 0,-1-1 0 0 0,1 1 0 0 0,-1-1 0 0 0,0 1 0 0 0,0-1 0 0 0,0 0 0 0 0,0 1 0 0 0,0-1 0 0 0,0 0 0 0 0,-1 0 0 0 0,1 0 0 0 0,-1 0 0 0 0,0 0 0 0 0,1 0 0 0 0,-4 2-1 0 0,0 0 96 0 0,0 0 0 0 0,0 0-1 0 0,0 0 1 0 0,0-1-1 0 0,0 0 1 0 0,-1 0 0 0 0,0-1-1 0 0,1 1 1 0 0,-12 2-1 0 0,1-2-57 0 0,0-1 0 0 0,0 0 0 0 0,0-1 0 0 0,0-1 0 0 0,-21-2 0 0 0,-77-18 271 0 0,110 19-342 0 0,-15-1 3 0 0,13 1-6 0 0,0 1 0 0 0,0-1 1 0 0,1 0-1 0 0,-1-1 0 0 0,-6-2 0 0 0,10 4-77 0 0,-8 2-364 0 0,10-3 352 0 0,0 1 0 0 0,0-1 0 0 0,0 0 0 0 0,-1 0 0 0 0,1 0 1 0 0,0 0-1 0 0,0 1 0 0 0,0-1 0 0 0,-1 0 0 0 0,1 0 0 0 0,0 1 1 0 0,-1-1-1 0 0,1 0 0 0 0,-1 0 0 0 0,1 1 0 0 0,-1-1 0 0 0,1 0 0 0 0,-1 1 1 0 0,1-1-1 0 0,-1 1 0 0 0,0-1 0 0 0,1 1 0 0 0,-1-1 0 0 0,0 1 1 0 0,1-1-1 0 0,-1 1 0 0 0,0 0 0 0 0,0-1 0 0 0,1 1 0 0 0,-1 0 1 0 0,0-1-1 0 0,0 1 0 0 0,0 0 0 0 0,0 0 0 0 0,-1 0 0 0 0,-7-3-3588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8752 0 0,'0'0'1133'0'0,"-1"2"-94"0"0,-3 12 110 0 0,1 0 1 0 0,0 1-1 0 0,1-1 1 0 0,0 1-1 0 0,1 14 1 0 0,2-18-1031 0 0,0-1 0 0 0,0 1 0 0 0,1-1 0 0 0,4 12 0 0 0,-3-12-4 0 0,0 0 0 0 0,-1 1 0 0 0,-1-1 0 0 0,1 12 0 0 0,-1-8-3 0 0,-1-1 0 0 0,2 0 0 0 0,0 1 0 0 0,0-1 0 0 0,2 0 0 0 0,-1-1 0 0 0,10 22 0 0 0,-5-22-33 0 0,-7-10-195 0 0,0-1 0 0 0,0 0 0 0 0,-1 1 0 0 0,1-1 0 0 0,0 0-1 0 0,0 1 1 0 0,-1-1 0 0 0,1 1 0 0 0,-1-1 0 0 0,0 1 0 0 0,1 1 0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0 5528 0 0,'-4'0'488'0'0,"-2"0"-392"0"0,0 4-96 0 0,-4 5 0 0 0,-1 3 5192 0 0,-1-8 655 0 0,6 0-5407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9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13360 0 0,'-3'1'140'0'0,"0"1"1"0"0,0-1 0 0 0,-1 1 0 0 0,1 0 0 0 0,1 0 0 0 0,-1 1 0 0 0,0-1 0 0 0,0 1 0 0 0,-2 3 0 0 0,-3 7 3220 0 0,7-10-3329 0 0,1 0 0 0 0,0 0 0 0 0,0 0-1 0 0,0 0 1 0 0,0 0 0 0 0,1 0 0 0 0,-1 0 0 0 0,1 0 0 0 0,0 0-1 0 0,-1-1 1 0 0,3 6 0 0 0,-2-7-30 0 0,6 12 51 0 0,-6-11-48 0 0,0-1-1 0 0,0 1 1 0 0,0-1-1 0 0,0 1 1 0 0,1-1-1 0 0,-1 1 0 0 0,0-1 1 0 0,1 0-1 0 0,-1 0 1 0 0,1 0-1 0 0,-1 0 1 0 0,1 0-1 0 0,0 0 0 0 0,-1 0 1 0 0,1 0-1 0 0,0-1 1 0 0,0 1-1 0 0,0-1 1 0 0,-1 1-1 0 0,1-1 0 0 0,0 0 1 0 0,3 1-1 0 0,0-2 10 0 0,-1 0-1 0 0,0 1 1 0 0,1-2-1 0 0,-1 1 1 0 0,0 0-1 0 0,0-1 1 0 0,4-2-1 0 0,4-1 1 0 0,-9 4-100 0 0,0 0 0 0 0,-1 0 0 0 0,1 0 0 0 0,-1 0 0 0 0,1 0 0 0 0,-1-1 0 0 0,1 1 0 0 0,-1-1 0 0 0,0 1 0 0 0,0-1 0 0 0,0 0 0 0 0,0 0 0 0 0,0 0-1 0 0,0 0 1 0 0,0-1 0 0 0,-1 1 0 0 0,3-4 0 0 0,5-15-788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65 8808 0 0,'3'-4'139'0'0,"2"-1"41"0"0,10 8 445 0 0,17-5 16 0 0,-30 2-575 0 0,0-1 1 0 0,0 0-1 0 0,0 1 0 0 0,0-1 0 0 0,0 0 1 0 0,0 0-1 0 0,0 0 0 0 0,-1 0 0 0 0,1 0 1 0 0,0-1-1 0 0,0 1 0 0 0,-1-1 0 0 0,3-2 1 0 0,14-10 436 0 0,-12 11-386 0 0,0 0-85 0 0,-1 1-1 0 0,1-1 0 0 0,0 1 0 0 0,0 0 0 0 0,0 0 0 0 0,12-2 1 0 0,-8 2 31 0 0,-8 2-5 0 0,1-1 0 0 0,-1 1 0 0 0,0-1 0 0 0,1 1 0 0 0,-1 0 0 0 0,1 0 0 0 0,-1 0 0 0 0,0 0 0 0 0,1 0 0 0 0,2 1 0 0 0,2 1 102 0 0,0 0 1 0 0,0-1 0 0 0,0 1-1 0 0,7-1 1 0 0,-13-1-140 0 0,-1 1-1 0 0,1-1 1 0 0,0 0 0 0 0,-1 0 0 0 0,1 1 0 0 0,0-1 0 0 0,-1 1 0 0 0,1-1 0 0 0,-1 0 0 0 0,1 1 0 0 0,0-1 0 0 0,-1 1 0 0 0,1 0-1 0 0,-1-1 1 0 0,0 1 0 0 0,1-1 0 0 0,0 2 0 0 0,1 1 31 0 0,5 3 65 0 0,-1 0 0 0 0,1 0 0 0 0,5 8 0 0 0,-10-11-21 0 0,-1-2 0 0 0,3 4 0 0 0,-1-1 0 0 0,1 1 0 0 0,-1-1 0 0 0,-1 1 1 0 0,1 0-1 0 0,-1 0 0 0 0,0 0 0 0 0,0 1 0 0 0,0-1 1 0 0,-1 0-1 0 0,1 1 0 0 0,-1 7 0 0 0,3 44 751 0 0,-3-42-545 0 0,-5 29 0 0 0,4-40-264 0 0,-1 0 0 0 0,0-1-1 0 0,0 1 1 0 0,0 0 0 0 0,-1-1-1 0 0,1 1 1 0 0,-1-1 0 0 0,0 0 0 0 0,0 1-1 0 0,0-1 1 0 0,0 0 0 0 0,-3 4-1 0 0,-13 14 135 0 0,16-17-120 0 0,-1 0 0 0 0,0-1 0 0 0,0 1 1 0 0,0-1-1 0 0,-1 1 0 0 0,1-1 0 0 0,-1 0 1 0 0,-4 3-1 0 0,0-2 18 0 0,6-2-40 0 0,0-1 0 0 0,0 0 0 0 0,0 1 0 0 0,-1-1-1 0 0,1 0 1 0 0,-1 0 0 0 0,1 0 0 0 0,-1 0 0 0 0,1-1 0 0 0,-1 1 0 0 0,1-1 0 0 0,-1 0 0 0 0,1 1 0 0 0,-5-1-1 0 0,-56 0 563 0 0,35-2-397 0 0,17 1-118 0 0,0 1 1 0 0,1-2-1 0 0,-12-2 0 0 0,12 2-16 0 0,-1 0-1 0 0,0 1 1 0 0,-15 0-1 0 0,-14-2 72 0 0,36 3-123 0 0,-18-11 52 0 0,21 10-57 0 0,-10-8 50 0 0,9-4-44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6 125 18111 0 0,'-6'-16'1608'0'0,"6"-1"-1224"0"0,0 5-384 0 0,0-8-1064 0 0,6-3-232 0 0,-2 7-47 0 0,9-5-5353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 11168 0 0,'0'2'513'0'0,"1"7"-10"0"0,4 0-323 0 0,-1-3 134 0 0,0 0 0 0 0,0 0 1 0 0,0 0-1 0 0,-1 0 1 0 0,0 1-1 0 0,0-1 0 0 0,0 1 1 0 0,-1 0-1 0 0,2 7 0 0 0,4 12 643 0 0,4-6 637 0 0,-6-5-1404 0 0,-4-13-156 0 0,-1 0 1 0 0,0 1 0 0 0,0-1-1 0 0,0 1 1 0 0,0 0 0 0 0,0-1-1 0 0,-1 1 1 0 0,1 0-1 0 0,0 3 1 0 0,-1 4 236 0 0,1 0-1 0 0,0 0 1 0 0,1 0 0 0 0,5 19-1 0 0,-6-26-66 0 0,-1-2-173 0 0,0 1 0 0 0,-1-1 1 0 0,1 1-1 0 0,0-1 0 0 0,1 1 0 0 0,-1-1 0 0 0,0 1 0 0 0,0-1 0 0 0,1 1 0 0 0,-1-1 0 0 0,1 1 0 0 0,-1-1 0 0 0,1 0 0 0 0,1 3 0 0 0,-1-2 19 0 0,-1 5 376 0 0,-5-10-355 0 0,-13-24-108 0 0,14 17 20 0 0,3 8-63 0 0,-2-5 58 0 0,2 0 0 0 0,-1 0 1 0 0,1 0-1 0 0,0 0 0 0 0,1 0 0 0 0,-1-1 1 0 0,2 1-1 0 0,-1 0 0 0 0,1 0 0 0 0,0-1 0 0 0,0 1 1 0 0,1 0-1 0 0,0 0 0 0 0,4-10 0 0 0,-1 6 15 0 0,0 1 0 0 0,1 0 0 0 0,0 0 0 0 0,1 0 0 0 0,0 1 0 0 0,0 0 0 0 0,1 0-1 0 0,14-12 1 0 0,-3 0 7 0 0,-15 16 0 0 0,0 0 0 0 0,0 0 0 0 0,0 1 0 0 0,1-1 0 0 0,9-6 0 0 0,1 5 0 0 0,-9 7 0 0 0,-4 1 0 0 0,21 10 0 0 0,-3 0 0 0 0,-16-9 0 0 0,1 0 0 0 0,0 0 0 0 0,-1 0 0 0 0,0 1 0 0 0,1-1 0 0 0,-1 1 0 0 0,6 8 0 0 0,25 38 0 0 0,-18-24 0 0 0,-11-19 0 0 0,-1 0 0 0 0,0 1 0 0 0,0 0 0 0 0,-1 0 0 0 0,0 0 0 0 0,-1 0 0 0 0,5 16 0 0 0,-5-12 0 0 0,-2-5 0 0 0,0 0 0 0 0,1 0 0 0 0,0 0 0 0 0,1-1 0 0 0,-1 1 0 0 0,1-1 0 0 0,7 12 0 0 0,12 15-2502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82 218 8496 0 0,'-75'0'765'0'0,"68"1"-454"0"0,9 3-160 0 0,6 2 110 0 0,-7-6-207 0 0,0 0 0 0 0,0 1 1 0 0,0-1-1 0 0,0 1 0 0 0,0-1 1 0 0,1 0-1 0 0,-1 0 0 0 0,0 1 1 0 0,0-1-1 0 0,0 0 0 0 0,0 0 1 0 0,0 0-1 0 0,0 0 0 0 0,0-1 1 0 0,0 1-1 0 0,0 0 0 0 0,0 0 1 0 0,0-1-1 0 0,0 1 0 0 0,0 0 1 0 0,0-1-1 0 0,0 1 0 0 0,2-2 1 0 0,-4-3 870 0 0,1 5-902 0 0,0 0 0 0 0,0 0 0 0 0,0 0 0 0 0,0 0 0 0 0,0 0 0 0 0,-1-1 0 0 0,1 1 0 0 0,0 0 0 0 0,0 0 0 0 0,0 0 0 0 0,0 0 0 0 0,0 0 0 0 0,0 0 0 0 0,0 0-1 0 0,0 0 1 0 0,0 0 0 0 0,0 0 0 0 0,0 0 0 0 0,0 0 0 0 0,0 0 0 0 0,0-1 0 0 0,0 1 0 0 0,0 0 0 0 0,0 0 0 0 0,0 0 0 0 0,0 0 0 0 0,-1 0 0 0 0,1 0 0 0 0,0 0 0 0 0,0 0 0 0 0,0 0 0 0 0,0-1-1 0 0,0 1 1 0 0,1 0 0 0 0,-1 0 0 0 0,0 0 0 0 0,0 0 0 0 0,0 0 0 0 0,0 0 0 0 0,0 0 0 0 0,0 0 0 0 0,0 0 0 0 0,0 0 0 0 0,0-1 0 0 0,0 1 0 0 0,0 0 0 0 0,0 0 0 0 0,0 0 0 0 0,0 0-1 0 0,0 0 1 0 0,0 0 0 0 0,0 0 0 0 0,0 0 0 0 0,1 0 0 0 0,-1 0 0 0 0,0 0 0 0 0,0 0 0 0 0,0 0 0 0 0,0 0 0 0 0,0 0 0 0 0,0 0 0 0 0,0 0 0 0 0,0 0 0 0 0,0 0 0 0 0,1 0 0 0 0,19-2 498 0 0,-16 1-482 0 0,1 1 1 0 0,-1-1 0 0 0,1 1 0 0 0,0 0-1 0 0,-1 0 1 0 0,1 1 0 0 0,-1-1 0 0 0,1 1-1 0 0,6 2 1 0 0,0 2 21 0 0,-10-4-38 0 0,1 0 0 0 0,-1-1 0 0 0,1 1 0 0 0,-1 0 0 0 0,1-1 1 0 0,0 1-1 0 0,-1-1 0 0 0,1 1 0 0 0,0-1 0 0 0,-1 0 0 0 0,1 0 0 0 0,0 0 0 0 0,0 0 0 0 0,-1 0 0 0 0,1 0 1 0 0,0 0-1 0 0,-1 0 0 0 0,1-1 0 0 0,0 1 0 0 0,-1-1 0 0 0,1 1 0 0 0,2-2 0 0 0,0 0 43 0 0,0 1 0 0 0,0-1 0 0 0,0 1 1 0 0,0 0-1 0 0,1 0 0 0 0,-1 1 0 0 0,0-1 0 0 0,0 1 0 0 0,1 0 0 0 0,-1 0 0 0 0,0 0 0 0 0,0 1 0 0 0,1-1 1 0 0,-1 1-1 0 0,0 0 0 0 0,0 1 0 0 0,0-1 0 0 0,0 1 0 0 0,0-1 0 0 0,6 5 0 0 0,-8-5-49 0 0,0-1 0 0 0,0 1 0 0 0,0-1 0 0 0,0 1 0 0 0,0-1 0 0 0,0 0 0 0 0,0 0 0 0 0,0 0 0 0 0,0 0 0 0 0,0 0 0 0 0,0 0 0 0 0,0 0 0 0 0,0-1 0 0 0,3 0 1 0 0,-2 0 3 0 0,-1 1 0 0 0,1-1 0 0 0,0 1 0 0 0,0 0 0 0 0,0 0 0 0 0,0 0 0 0 0,0 0 0 0 0,4 1 0 0 0,3 1 12 0 0,-7 0-19 0 0,1-1-1 0 0,-1 0 1 0 0,1 0-1 0 0,0-1 1 0 0,0 1-1 0 0,-1-1 0 0 0,1 0 1 0 0,0 0-1 0 0,0 0 1 0 0,-1 0-1 0 0,1-1 1 0 0,0 1-1 0 0,0-1 0 0 0,-1 0 1 0 0,1 0-1 0 0,-1 0 1 0 0,1-1-1 0 0,5-2 0 0 0,7-7 52 0 0,0 0 21 0 0,30-16 0 0 0,-39 24-62 0 0,0 0-1 0 0,0 1 1 0 0,0-1-1 0 0,0 1 1 0 0,0 1-1 0 0,0 0 1 0 0,1 0-1 0 0,9 0 0 0 0,52-5 135 0 0,-54 4-119 0 0,1 0 0 0 0,0 1 0 0 0,-1 0 0 0 0,1 2 0 0 0,19 2 0 0 0,-23 0-8 0 0,1-1 0 0 0,-1-1-1 0 0,0 0 1 0 0,1 0 0 0 0,-1-1-1 0 0,1-1 1 0 0,-1 0 0 0 0,0-1-1 0 0,1 0 1 0 0,-1-1 0 0 0,16-5-1 0 0,-10 3-22 0 0,1 0-1 0 0,0 2 0 0 0,0 0 0 0 0,0 1 0 0 0,0 1 0 0 0,1 1 0 0 0,-1 1 0 0 0,33 5 0 0 0,-16 2-7 0 0,-31-6 0 0 0,0 0 0 0 0,1-1 0 0 0,-1 0 0 0 0,1 0 0 0 0,-1-1 0 0 0,1 1 0 0 0,-1-1 0 0 0,1 0 0 0 0,-1 0 0 0 0,1-1 0 0 0,8-2 0 0 0,-10 2 0 0 0,0 0 0 0 0,0 0 0 0 0,1 0 0 0 0,-1 0 0 0 0,0 0 0 0 0,0 1 0 0 0,1 0 0 0 0,-1 0 0 0 0,0 0 0 0 0,0 1 0 0 0,1-1 0 0 0,-1 1 0 0 0,0 0 0 0 0,0 0 0 0 0,0 1 0 0 0,6 2 0 0 0,-3-2 3 0 0,-1 1 0 0 0,0-1-1 0 0,1-1 1 0 0,-1 1 0 0 0,1-1-1 0 0,0 0 1 0 0,0 0 0 0 0,7-1-1 0 0,6-1 25 0 0,28-6-1 0 0,-36 5-15 0 0,1 0-1 0 0,0 0 0 0 0,0 1 1 0 0,0 1-1 0 0,0 0 0 0 0,19 3 1 0 0,-20 0 9 0 0,1-1 0 0 0,0 0 0 0 0,0-1 0 0 0,0 0 0 0 0,20-2 0 0 0,-15-1-7 0 0,0 2 1 0 0,-1 0-1 0 0,32 4 1 0 0,21 2 6 0 0,-51-7-9 0 0,-10 1 2 0 0,1-1 1 0 0,0 2-1 0 0,18 2 0 0 0,-11 1-1 0 0,1-1-1 0 0,0 0 1 0 0,0-1-1 0 0,0-1 1 0 0,0-1-1 0 0,20-2 0 0 0,-28 0 13 0 0,0 1-1 0 0,0 1 1 0 0,0 0-1 0 0,1 0 0 0 0,-1 1 1 0 0,0 1-1 0 0,0-1 1 0 0,0 1-1 0 0,0 1 0 0 0,10 4 1 0 0,-16-5-44 0 0,1-1 0 0 0,0 1 0 0 0,-1-1 1 0 0,1 0-1 0 0,0 0 0 0 0,0 0 0 0 0,0-1 1 0 0,0 1-1 0 0,-1-1 0 0 0,7-1 0 0 0,7-1 12 0 0,27-7 0 0 0,15-2 274 0 0,-36 9-177 0 0,-1 2-1 0 0,1 1 1 0 0,-1 1 0 0 0,27 6 0 0 0,-43-7-59 0 0,-1 0 0 0 0,1-1 1 0 0,0 0-1 0 0,-1 0 0 0 0,1 0 1 0 0,0-1-1 0 0,-1 0 0 0 0,1 0 1 0 0,10-4-1 0 0,-12 3-11 0 0,-2 2-11 0 0,1 0 0 0 0,-1-1 0 0 0,0 1 1 0 0,0 0-1 0 0,0 1 0 0 0,0-1 0 0 0,0 1 0 0 0,0-1 0 0 0,0 1 0 0 0,0 0 0 0 0,0 0 0 0 0,0 0 0 0 0,6 3 0 0 0,19 6-9 0 0,-15-9 1 0 0,1 0 0 0 0,0-1 0 0 0,0 0 1 0 0,0-1-1 0 0,14-3 0 0 0,8-1 10 0 0,-1 1 41 0 0,24-1-49 0 0,-51 5-4 0 0,-3 0 9 0 0,0 0 0 0 0,1 0 1 0 0,-1 0-1 0 0,0-1 1 0 0,0 0-1 0 0,1 0 1 0 0,-1 0-1 0 0,7-3 0 0 0,0 0-7 0 0,0 1 0 0 0,0 1 0 0 0,0-1 0 0 0,0 2 0 0 0,13-1 0 0 0,-8 1 0 0 0,-7 1 0 0 0,1 0 0 0 0,-1 1 0 0 0,13 2 0 0 0,18 1 0 0 0,-22-4 0 0 0,0 1 0 0 0,30 5 0 0 0,-37-4 4 0 0,1-1-1 0 0,0 0 1 0 0,0-1-1 0 0,-1 0 1 0 0,1-1-1 0 0,19-3 1 0 0,32-2 89 0 0,-37 6-69 0 0,-1-2 1 0 0,0 0 0 0 0,26-7-1 0 0,-30 6-24 0 0,1 0 0 0 0,-1 2 0 0 0,24 0 0 0 0,-42 1 0 0 0,-2 0 0 0 0,1 0 0 0 0,-1-1 0 0 0,0 1 0 0 0,1-1 0 0 0,-1 1 0 0 0,0-1 0 0 0,0 0 0 0 0,0 0 0 0 0,3-1 0 0 0,-4 1 0 0 0,1 0 0 0 0,0 0 0 0 0,0 0 0 0 0,0 1 0 0 0,0-1 0 0 0,0 0 0 0 0,0 1 0 0 0,0 0 0 0 0,0-1 0 0 0,0 1 0 0 0,3 0 0 0 0,18 5 0 0 0,-21-4 0 0 0,1 0 0 0 0,0-1 0 0 0,0 1 0 0 0,0-1 0 0 0,0 1 0 0 0,0-1 0 0 0,-1 0 0 0 0,1 0 0 0 0,0 0 0 0 0,0 0 0 0 0,3-2 0 0 0,-1 2 5 0 0,0 0 0 0 0,0 0-1 0 0,0 1 1 0 0,0-1 0 0 0,0 1-1 0 0,0 0 1 0 0,-1 0 0 0 0,7 2-1 0 0,22 5 18 0 0,3-7-22 0 0,-29-2 0 0 0,50 0 0 0 0,-20 2 0 0 0,52-1 0 0 0,-59-1 21 0 0,-24 1-9 0 0,1-1 0 0 0,-1 1 0 0 0,0 0 0 0 0,11 2-1 0 0,-12-1-5 0 0,-1-1 0 0 0,0 0 0 0 0,1 0 0 0 0,-1 0-1 0 0,0-1 1 0 0,1 1 0 0 0,-1-1 0 0 0,0 0 0 0 0,0 0 0 0 0,0-1-1 0 0,0 1 1 0 0,6-4 0 0 0,-5 3-1 0 0,0 0-1 0 0,0 0 1 0 0,0 0-1 0 0,1 0 1 0 0,-1 1-1 0 0,0 0 1 0 0,7 0-1 0 0,54 2-4 0 0,-24-1 0 0 0,-34-1 0 0 0,0 1 0 0 0,1 0 0 0 0,-1 1 0 0 0,16 2 0 0 0,-13-1 0 0 0,-1-1 0 0 0,1 0 0 0 0,-1-1 0 0 0,1 0 0 0 0,17-3 0 0 0,-14 2 0 0 0,0 0 0 0 0,22 1 0 0 0,52-2 0 0 0,-75 3-4 0 0,-8 0-2 0 0,0-1 0 0 0,0 1 0 0 0,0-1 0 0 0,0 0-1 0 0,0-1 1 0 0,0 1 0 0 0,0-1 0 0 0,8-2-1 0 0,-10 2 18 0 0,0 0 0 0 0,1 0 0 0 0,-1 1 0 0 0,0-1 0 0 0,1 1-1 0 0,-1-1 1 0 0,0 1 0 0 0,1 0 0 0 0,-1 0 0 0 0,0 1 0 0 0,1-1-1 0 0,-1 1 1 0 0,0 0 0 0 0,6 1 0 0 0,51 5 62 0 0,-55-6-73 0 0,-2 0 1 0 0,0 0-1 0 0,-1 0 1 0 0,1 0 0 0 0,0 0-1 0 0,1-1 1 0 0,-1 0-1 0 0,0 1 1 0 0,0-1 0 0 0,0 0-1 0 0,0-1 1 0 0,0 1-1 0 0,0 0 1 0 0,0-1 0 0 0,0 0-1 0 0,0 0 1 0 0,0 0-1 0 0,4-2 1 0 0,-2 2 9 0 0,1 0 0 0 0,-1 0 1 0 0,1 1-1 0 0,-1-1 0 0 0,1 1 0 0 0,-1 0 0 0 0,11 2 1 0 0,22 0 35 0 0,50-4 71 0 0,-47-3-93 0 0,26-1 16 0 0,-62 5-38 0 0,0 0 0 0 0,-1 1 0 0 0,1-2-1 0 0,0 1 1 0 0,0-1 0 0 0,-1 1 0 0 0,1-1 0 0 0,-1-1-1 0 0,0 1 1 0 0,5-4 0 0 0,-5 3 3 0 0,1 1 1 0 0,0-1 0 0 0,0 1-1 0 0,0-1 1 0 0,1 1-1 0 0,-1 1 1 0 0,7-2-1 0 0,-7 2-5 0 0,1 1 0 0 0,0-1 0 0 0,0 0 0 0 0,0-1 0 0 0,-1 1 0 0 0,1-1 0 0 0,0 0 0 0 0,-1 0 0 0 0,9-6 0 0 0,-13 7 0 0 0,0 1 0 0 0,0-1 0 0 0,0 1 0 0 0,0-1 0 0 0,0 1 0 0 0,0-1 0 0 0,0 1 0 0 0,0 0 0 0 0,0-1 0 0 0,0 1 0 0 0,0 0 0 0 0,0 0 0 0 0,0 0 0 0 0,0 0 0 0 0,0 0 0 0 0,0 0 0 0 0,2 0 0 0 0,-1 0 0 0 0,0 0 0 0 0,0 0 0 0 0,1 0 0 0 0,-1 0 0 0 0,0 0 0 0 0,0-1 0 0 0,0 1 0 0 0,1-1 0 0 0,-1 0 0 0 0,0 1 0 0 0,0-1 0 0 0,0 0 0 0 0,2-2 0 0 0,37-13 0 0 0,-40 15-27 0 0,0 1 0 0 0,0 0 0 0 0,0-1-1 0 0,0 1 1 0 0,0-1 0 0 0,-1 1 0 0 0,1-1-1 0 0,0 0 1 0 0,0 1 0 0 0,0-1 0 0 0,-1 0-1 0 0,1 0 1 0 0,0 1 0 0 0,-1-1 0 0 0,1 0-1 0 0,-1 0 1 0 0,1 0 0 0 0,-1 0 0 0 0,1 0-1 0 0,-1 0 1 0 0,1 0 0 0 0,-1-1 0 0 0,8-13-3469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12728 0 0,'0'9'1149'0'0,"0"-5"-1112"0"0,0 0 1 0 0,0 0-1 0 0,0 0 0 0 0,0 0 1 0 0,-1 0-1 0 0,0 0 0 0 0,-1 5 1 0 0,0 6 588 0 0,0 13 689 0 0,3 19 337 0 0,5 52 145 0 0,18 314-510 0 0,-15-278-1771 0 0,-4-67-2080 0 0,-4-35-3937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18 894 12608 0 0,'0'0'1142'0'0,"-1"2"-939"0"0,-3 8-167 0 0,2-6 260 0 0,0 1-1 0 0,0 0 0 0 0,1-1 1 0 0,-1 1-1 0 0,1 0 0 0 0,-1 10 1 0 0,2 1 256 0 0,0 0 1 0 0,1 0-1 0 0,1 0 1 0 0,5 22-1 0 0,1 10 78 0 0,-7-36-426 0 0,1 0 0 0 0,5 20 0 0 0,1-5 222 0 0,-2 1-1 0 0,0 1 1 0 0,1 39 0 0 0,-3 88 405 0 0,-4-156-831 0 0,2 56 166 0 0,-1-31-64 0 0,-3 40 0 0 0,-3 87-4 0 0,5-144-98 0 0,-2 16 36 0 0,1-21-27 0 0,1-1 0 0 0,-1 1 0 0 0,1 0 0 0 0,0 0 0 0 0,0 0 0 0 0,0 0 0 0 0,1 0 0 0 0,-1-1 0 0 0,0 1 0 0 0,1 0 0 0 0,1 3 0 0 0,7 25 7 0 0,-9-27-16 0 0,9 29 0 0 0,-9-33 0 0 0,0 0 0 0 0,0 0 0 0 0,0 0 0 0 0,0 0 0 0 0,0-1 0 0 0,0 1 0 0 0,0 0 0 0 0,0 0 0 0 0,0 0 0 0 0,0 0 0 0 0,0 0 0 0 0,0 0 0 0 0,0 0 0 0 0,1-1 0 0 0,-1 1 0 0 0,0 0 0 0 0,0 0 0 0 0,0 0 0 0 0,0 0 0 0 0,0 0 0 0 0,0 0 0 0 0,0 0 0 0 0,1 0 0 0 0,-1 0 0 0 0,0 0 0 0 0,0 0 0 0 0,0 0 0 0 0,0 0 0 0 0,0 0 0 0 0,0 0 0 0 0,1 0 0 0 0,-1 0 0 0 0,0 0 0 0 0,0 0 0 0 0,0 0 0 0 0,0 0 0 0 0,0 0 0 0 0,0 0 0 0 0,1 0 0 0 0,-1 0 0 0 0,0 0 0 0 0,0 0 0 0 0,0 0 0 0 0,0 0 0 0 0,0 0 0 0 0,0 0 0 0 0,0 0 0 0 0,1 0 0 0 0,-1 1 0 0 0,0-1 0 0 0,0 0 0 0 0,0 0 0 0 0,0 0 0 0 0,0 0 0 0 0,3-10 0 0 0,-2 5-5 0 0,0 1 0 0 0,1-1-1 0 0,-1 1 1 0 0,5-8 0 0 0,-4 9-1 0 0,0-1 1 0 0,-1 1-1 0 0,1-1 0 0 0,-1 0 1 0 0,0 1-1 0 0,0-1 1 0 0,0 0-1 0 0,-1 1 0 0 0,1-6 1 0 0,0-3-1 0 0,1 1 0 0 0,0-1 1 0 0,0 0-1 0 0,1 1 0 0 0,6-15 1 0 0,-5 14 1 0 0,0 0 1 0 0,0 0 0 0 0,-2-1 0 0 0,1 1 0 0 0,0-18-1 0 0,-3 10 4 0 0,0 1 0 0 0,2 0 0 0 0,0 0 0 0 0,1 0 0 0 0,1 0 0 0 0,12-34 0 0 0,1 11 0 0 0,-9 20 0 0 0,0 1 0 0 0,2 0 0 0 0,0 0 0 0 0,26-36 0 0 0,-21 36 0 0 0,-2 0 0 0 0,22-43 0 0 0,-2 2 0 0 0,26-49 0 0 0,55-144 0 0 0,16-8 0 0 0,-111 229 0 0 0,23-33 0 0 0,-6 10 0 0 0,5-2 0 0 0,-27 39 0 0 0,25-44 0 0 0,-34 56-12 0 0,0 0-1 0 0,0 1 1 0 0,10-12 0 0 0,-9 12-2 0 0,-1 0 1 0 0,0 0-1 0 0,0 0 0 0 0,4-9 1 0 0,8-10-413 0 0,-14 22 136 0 0,0 0-1 0 0,0 0 1 0 0,-1-1-1 0 0,4-7 0 0 0,0 1-374 0 0,-5 9-85 0 0,0-1 0 0 0,1 1 0 0 0,-1-1 1 0 0,0 1-1 0 0,0-1 0 0 0,-1 1 0 0 0,1-4 1 0 0,0-9-5487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7368 0 0,'0'0'666'0'0,"5"15"1209"0"0,-1-5-552 0 0,0 0 0 0 0,1-1 0 0 0,0 1 0 0 0,0-1 0 0 0,10 12 0 0 0,122 160 1722 0 0,-49-62-2394 0 0,-22-43-326 0 0,8 11-66 0 0,-11-15-103 0 0,-41-48-18 0 0,24 32 0 0 0,-35-41-63 0 0,1-1-1 0 0,1-1 0 0 0,20 17 1 0 0,19 21 99 0 0,-32-31-106 0 0,0-1 0 0 0,0-1 0 0 0,25 17 0 0 0,59 45 71 0 0,-92-69-49 0 0,1 0 1 0 0,20 26-1 0 0,-6-7 108 0 0,0 2-178 0 0,-2 2-1 0 0,40 68 1 0 0,-49-76-111 0 0,-4-8 142 0 0,0-1 1 0 0,1-1-1 0 0,0 0 0 0 0,18 15 0 0 0,9-7-123 0 0,7 6 72 0 0,-28-20 0 0 0,-16-9 0 0 0,-1 0 0 0 0,0 0 0 0 0,1 0 0 0 0,-1 0 0 0 0,0 1 0 0 0,0-1 0 0 0,3 3 0 0 0,27 24 0 0 0,-24-20 0 0 0,6-2 0 0 0,-3 0 16 0 0,-6-2 93 0 0,-4-4-84 0 0,15 5 44 0 0,-8 3-32 0 0,-7-8-32 0 0,0 1 0 0 0,0-1-1 0 0,0 1 1 0 0,0-1 0 0 0,0 1-1 0 0,0 0 1 0 0,-1-1-1 0 0,1 1 1 0 0,0 0 0 0 0,0 0-1 0 0,-1 0 1 0 0,1-1 0 0 0,-1 1-1 0 0,1 0 1 0 0,0 0 0 0 0,0 2-1 0 0,-5 4-816 0 0,2-6-116 0 0,-8 2-51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10048 0 0,'0'0'230'0'0,"0"3"30"0"0,0 1-171 0 0,1 4 49 0 0,3 11 146 0 0,-2-12-238 0 0,-1-1 1 0 0,1 1-1 0 0,0 0 1 0 0,1-1-1 0 0,-1 1 1 0 0,1-1-1 0 0,1 0 0 0 0,-1 0 1 0 0,7 9-1 0 0,-6-12 9 0 0,0 1 0 0 0,0 0-1 0 0,0-1 1 0 0,0 0 0 0 0,0 0-1 0 0,1 0 1 0 0,-1-1-1 0 0,1 1 1 0 0,0-1 0 0 0,0 0-1 0 0,0-1 1 0 0,0 1 0 0 0,7 1-1 0 0,0-1-40 0 0,0-1-1 0 0,1 0 1 0 0,-1 0-1 0 0,0-2 1 0 0,1 1 0 0 0,11-3-1 0 0,74-18 62 0 0,-64 12-67 0 0,34-14-3446 0 0,-31 13-436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5064 0 0,'0'0'7456'0'0,"10"4"-6608"0"0,2-4-744 0 0,4 0-8 0 0,-5-4-3704 0 0,1-4-744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10592 0 0,'0'0'4568'0'0,"6"13"-4488"0"0,-6-1-944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29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6912 0 0,'0'0'11483'0'0,"6"10"-9585"0"0,3-7-1460 0 0,-7-2-413 0 0,0 0 1 0 0,0 0-1 0 0,0-1 1 0 0,0 1-1 0 0,0 0 1 0 0,0-1-1 0 0,0 0 1 0 0,0 1 0 0 0,0-1-1 0 0,0 0 1 0 0,0 0-1 0 0,0 0 1 0 0,0 0-1 0 0,4-2 1 0 0,-4 2-126 0 0,6 3-1608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13 6448 0 0,'2'0'2958'0'0,"42"-9"872"0"0,38 6-1754 0 0,-80 3-2023 0 0,1 0 1 0 0,-1 0-1 0 0,0 0 1 0 0,1 1-1 0 0,-1-1 1 0 0,0 0-1 0 0,1 1 1 0 0,-1 0-1 0 0,0 0 1 0 0,1 0-1 0 0,-1 0 1 0 0,2 1-1 0 0,2 1 44 0 0,-5-3-71 0 0,0 0 0 0 0,0 1 0 0 0,1-1 0 0 0,-1 0 0 0 0,0 0 0 0 0,0 0 0 0 0,0 0 0 0 0,0 0 0 0 0,0 0 0 0 0,0 0 0 0 0,0 0 0 0 0,1-1 0 0 0,-1 1 0 0 0,0 0 0 0 0,0-1 0 0 0,0 1 0 0 0,0-1 0 0 0,0 1 0 0 0,0-1 0 0 0,0 1 0 0 0,1-2 0 0 0,12-4 233 0 0,-9 5-160 0 0,0 1 0 0 0,0 0 0 0 0,0 0-1 0 0,0 1 1 0 0,0-1 0 0 0,0 1 0 0 0,0 0-1 0 0,0 0 1 0 0,-1 1 0 0 0,7 2-1 0 0,9 2 211 0 0,-17-5 140 0 0,-1-1-437 0 0,0 1 0 0 0,0-1-1 0 0,0 1 1 0 0,-1-1 0 0 0,1 1-1 0 0,0 0 1 0 0,0 0 0 0 0,0 0-1 0 0,-1 0 1 0 0,1 1 0 0 0,-1-1-1 0 0,1 0 1 0 0,-1 1 0 0 0,1-1-1 0 0,-1 1 1 0 0,0-1 0 0 0,2 3-1 0 0,12 10 81 0 0,-12-13 66 0 0,-2 2-78 0 0,1 4 12 0 0,11 35 255 0 0,-12-39-325 0 0,-1-1 0 0 0,1 1 0 0 0,-1 0-1 0 0,0 0 1 0 0,0-1 0 0 0,0 1 0 0 0,-1 0 0 0 0,1 0-1 0 0,-1-1 1 0 0,1 1 0 0 0,-1 0 0 0 0,0-1 0 0 0,-2 6-1 0 0,-1-2 95 0 0,-1 0 0 0 0,0 0 0 0 0,1-1 0 0 0,-2 1-1 0 0,1-1 1 0 0,-1 0 0 0 0,-10 7 0 0 0,-16 15 479 0 0,26-22-521 0 0,1 1 0 0 0,-1-1 0 0 0,0-1 0 0 0,0 1 0 0 0,0-1 1 0 0,0 0-1 0 0,-1 0 0 0 0,0-1 0 0 0,0 0 0 0 0,0 0 0 0 0,0-1 0 0 0,0 0 1 0 0,-1 0-1 0 0,1 0 0 0 0,0-1 0 0 0,-1 0 0 0 0,-15-1 0 0 0,-22-10 188 0 0,16 2-124 0 0,11 6-69 0 0,15 2-68 0 0,0-1 0 0 0,0 1 0 0 0,0-1 0 0 0,0 1 0 0 0,0-1-1 0 0,0 0 1 0 0,0 0 0 0 0,0 0 0 0 0,1-1 0 0 0,-1 1 0 0 0,0-1-1 0 0,-4-3 1 0 0,4 2-33 0 0,-1 0 1 0 0,0 0-1 0 0,1-1 0 0 0,0 1 0 0 0,0-1 1 0 0,0 0-1 0 0,0 0 0 0 0,-2-4 0 0 0,-15-45-2378 0 0,6 10 1049 0 0,3-5-14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1 13128 0 0,'-1'2'597'0'0,"1"4"-221"0"0,0 1-54 0 0,-9 18-193 0 0,2-8 259 0 0,1 1 1 0 0,1 0-1 0 0,0 1 1 0 0,2-1-1 0 0,0 1 1 0 0,-1 37-1 0 0,-2-11-281 0 0,6-42 225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8496 0 0,'0'0'2721'0'0,"2"-2"-2102"0"0,2-1-402 0 0,0 0 0 0 0,0 0 0 0 0,0 1 0 0 0,1-1 0 0 0,-1 1 0 0 0,1 0 0 0 0,7-3 0 0 0,40-9 826 0 0,-48 13-994 0 0,34-14 717 0 0,-30 12-601 0 0,-1 0 0 0 0,1 0 0 0 0,-1 0-1 0 0,14-2 1 0 0,2-1 111 0 0,-20 5-250 0 0,-1 0 0 0 0,0 0 1 0 0,1 0-1 0 0,-1 0 0 0 0,1 1 0 0 0,-1-1 0 0 0,1 1 0 0 0,-1 0 0 0 0,1 0 0 0 0,-1 0 0 0 0,1 0 0 0 0,-1 0 0 0 0,1 0 0 0 0,-1 1 0 0 0,0-1 0 0 0,1 1 0 0 0,3 1 0 0 0,1 1 33 0 0,0-1-1 0 0,-1 0 0 0 0,13 1 0 0 0,19 7 117 0 0,16 10 161 0 0,-50-19-300 0 0,0 1-1 0 0,1 1 0 0 0,-1-1 0 0 0,0 0 1 0 0,-1 1-1 0 0,1 0 0 0 0,0 0 1 0 0,-1 0-1 0 0,5 6 0 0 0,9 7 214 0 0,-15-15 173 0 0,-19 23 440 0 0,16-23-827 0 0,-1 0-1 0 0,1 0 1 0 0,-1-1 0 0 0,0 1 0 0 0,1 0 0 0 0,-1 0 0 0 0,0-1 0 0 0,0 1-1 0 0,0-1 1 0 0,-2 1 0 0 0,-7 1 104 0 0,4 1-15 0 0,0-1-1 0 0,0 0 1 0 0,0-1-1 0 0,0 1 1 0 0,0-2-1 0 0,-13 1 0 0 0,-18 2 364 0 0,26-2-256 0 0,0 0 0 0 0,-19-1 0 0 0,-53-1 401 0 0,77 1-592 0 0,1-1 0 0 0,-1 0 1 0 0,1 0-1 0 0,0 0 0 0 0,-1-1 0 0 0,1 1 0 0 0,0-2 0 0 0,0 1 0 0 0,0-1 0 0 0,0 1 0 0 0,1-2 0 0 0,-1 1 0 0 0,1-1 0 0 0,0 0 1 0 0,-9-7-1 0 0,-1-16-28 0 0,13 23 36 0 0,0 1-1 0 0,1-1 1 0 0,-1 1 0 0 0,0-1 0 0 0,-6-5-1 0 0,8 9 81 0 0,-3-9 204 0 0,0 1-3493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19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1 769 7224 0 0,'0'0'653'0'0,"1"-2"-536"0"0,2-12-36 0 0,-3 12 7 0 0,0 0 0 0 0,1 0 0 0 0,-1-1 0 0 0,0 1-1 0 0,1 0 1 0 0,0 0 0 0 0,-1 0 0 0 0,1 0 0 0 0,0 0 0 0 0,0 0 0 0 0,0 1 0 0 0,0-1-1 0 0,0 0 1 0 0,1 0 0 0 0,1-1 0 0 0,-2 2-26 0 0,0 0 0 0 0,-1 0 0 0 0,1 0 0 0 0,0 0 0 0 0,0 0 0 0 0,0 0 0 0 0,0 0 1 0 0,-1 0-1 0 0,1-1 0 0 0,-1 1 0 0 0,2-2 0 0 0,-2 1 16 0 0,1 0 0 0 0,0 1 0 0 0,0-1 1 0 0,0 0-1 0 0,0 1 0 0 0,0-1 0 0 0,0 1 0 0 0,0-1 0 0 0,2-1 1 0 0,18-17 835 0 0,68-55 572 0 0,-20 17-614 0 0,-38 30-568 0 0,-10 6-89 0 0,13-8 67 0 0,-17 17-169 0 0,-1-1 0 0 0,0 0 0 0 0,-1-1 0 0 0,20-26 0 0 0,-20 24 10 0 0,32-29-1 0 0,1-2-253 0 0,19-19 219 0 0,-24 26-22 0 0,-34 34-54 0 0,-1 0 0 0 0,1-1 0 0 0,-2 0 0 0 0,1-1 0 0 0,11-17 0 0 0,-15 21 23 0 0,-1 0 0 0 0,1 1 0 0 0,0 0 0 0 0,0 0 0 0 0,0 0 0 0 0,6-4 1 0 0,-9 6 315 0 0,9-3-56 0 0,-4-4-190 0 0,-5 7 167 0 0,5-3-96 0 0,26-10 539 0 0,-18 22-632 0 0,38 18 157 0 0,-21-13-158 0 0,-26-8-18 0 0,-2 0-47 0 0,1 0-1 0 0,-1-1 1 0 0,1 1-1 0 0,0-1 0 0 0,0 1 1 0 0,6 3-1 0 0,-4-3-5 0 0,-4-2-3 0 0,-1-1 1 0 0,1 0-1 0 0,-1 1 1 0 0,0-1-1 0 0,0 1 1 0 0,0-1-1 0 0,0 1 1 0 0,0 0-1 0 0,0 0 1 0 0,0-1 0 0 0,1 4-1 0 0,4 7 23 0 0,50 42 36 0 0,-42-40-47 0 0,0-1 1 0 0,21 15-1 0 0,-5-3-7 0 0,27 20-6 0 0,45 42-10 0 0,25 26 253 0 0,-47-42-133 0 0,-56-50-104 0 0,-9-8 8 0 0,-11-9 5 0 0,-1-1 0 0 0,1 0 0 0 0,0 0 0 0 0,0 0 1 0 0,5 2-1 0 0,24 17 127 0 0,-29-18-127 0 0,2 0 0 0 0,-1-1-1 0 0,0 1 1 0 0,1-1 0 0 0,0 0-1 0 0,0-1 1 0 0,8 4-1 0 0,51 18-37 0 0,-53-20-41 0 0,-1 0 0 0 0,1 1 0 0 0,-1 0 0 0 0,0 0 0 0 0,0 2 0 0 0,-1-1 0 0 0,0 1 0 0 0,0 1 0 0 0,-1 0 0 0 0,0 0 0 0 0,0 1 0 0 0,0 0 0 0 0,11 17 0 0 0,-19-25-481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8.9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6308 8288 0 0,'1'-10'223'0'0,"0"0"0"0"0,1 0 0 0 0,2-10 0 0 0,1-5-227 0 0,8-44 834 0 0,25-80 0 0 0,-34 134-737 0 0,98-267 711 0 0,22 12-774 0 0,-104 226 85 0 0,70-170 184 0 0,-2 4-42 0 0,127-221-163 0 0,-133 271-20 0 0,60-100 211 0 0,-27 50-20 0 0,-12 8-34 0 0,28-52 56 0 0,114-181 96 0 0,136-218-178 0 0,-186 317-149 0 0,-33 49-5 0 0,156-196-30 0 0,-106 178 58 0 0,84-112 24 0 0,-42 125-889 0 0,-229 262 209 0 0,-1-2-1 0 0,27-43 0 0 0,-32 45 262 0 0,40-58-753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9.4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56 0 8752 0 0,'-42'35'793'0'0,"38"-35"-681"0"0,-2 2-79 0 0,2 13 91 0 0,4-15-112 0 0,0 0 0 0 0,0 0 0 0 0,0 0 0 0 0,0 0 0 0 0,0 1 0 0 0,0-1 0 0 0,1 0 0 0 0,-1 0 0 0 0,0 0 0 0 0,0 0-1 0 0,0 0 1 0 0,0 0 0 0 0,0 0 0 0 0,0 1 0 0 0,0-1 72 0 0,0 0-73 0 0,1 0 1 0 0,-1 0 0 0 0,0 1 0 0 0,0-1 0 0 0,0 0 0 0 0,0 0 0 0 0,0 0 0 0 0,0 0 0 0 0,0 0 0 0 0,1 0 0 0 0,-1 0 0 0 0,0 0-1 0 0,0 0 1 0 0,0 0 0 0 0,0 0 0 0 0,0 0 0 0 0,0 0 0 0 0,1 0 0 0 0,-1 0 0 0 0,0 0 0 0 0,0 0 0 0 0,0 0 0 0 0,0 0 0 0 0,0 0-1 0 0,1 0 1 0 0,3 1 127 0 0,0 0-1 0 0,0 0 1 0 0,0 1-1 0 0,0 0 1 0 0,0 0 0 0 0,0 0-1 0 0,0 0 1 0 0,0 0-1 0 0,-1 1 1 0 0,7 5-1 0 0,30 38 741 0 0,-11-12-638 0 0,54 38 100 0 0,-16-14-142 0 0,11 13-101 0 0,4-4 0 0 0,92 60 0 0 0,-62-62-103 0 0,-63-38 18 0 0,55 40 0 0 0,185 187 370 0 0,-172-145-238 0 0,-108-101-138 0 0,422 366 258 0 0,-352-310-260 0 0,77 78 1 0 0,-11 14 17 0 0,-50-52 3 0 0,122 105 1 0 0,-60-85 26 0 0,58 50 14 0 0,-103-70 3 0 0,131 157 0 0 0,-231-246-58 0 0,23 28 67 0 0,2-1 0 0 0,2-2 0 0 0,60 50 0 0 0,-28-42 104 0 0,115 58 1 0 0,-114-69 40 0 0,130 92 1 0 0,-29 21 13 0 0,-58-48-149 0 0,129 93 49 0 0,-48-39-78 0 0,159 125 39 0 0,-255-205-44 0 0,81 79-67 0 0,-84-68-602 0 0,-11-17-231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44.1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2760 0 0,'57'66'9884'0'0,"-42"-38"-8557"0"0,5 6-1200 0 0,75 139-540 0 0,-7-10 24 0 0,92 107 274 0 0,-88-137 38 0 0,197 269 27 0 0,-97-139 349 0 0,82 111 215 0 0,21-18 75 0 0,12-8-105 0 0,109 115 128 0 0,-194-254-313 0 0,45 47 50 0 0,68 90 272 0 0,-25-39 393 0 0,51 92-372 0 0,-123-131-396 0 0,-155-176-210 0 0,59 51 1 0 0,-96-99-10 0 0,75 65 47 0 0,-115-104-160 0 0,0 0 0 0 0,1-1-1 0 0,13 7 1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44.61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5879 13392 0 0,'0'-3'1209'0'0,"1"-7"-1196"0"0,1-1 1 0 0,0 0-1 0 0,1 1 0 0 0,0-1 1 0 0,0 1-1 0 0,1 0 1 0 0,8-15-1 0 0,1-3-225 0 0,17-41-193 0 0,3 2 0 0 0,43-65 0 0 0,-23 49 548 0 0,90-131 231 0 0,40-42-295 0 0,123-164 148 0 0,-74 143 158 0 0,-72 88-138 0 0,-149 176-231 0 0,583-680 986 0 0,-74 143-972 0 0,36-26 110 0 0,-401 418-32 0 0,349-325 20 0 0,-102 120-105 0 0,246-207 25 0 0,-189 179-390 0 0,-288 224-485 0 0,-98 88 397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38.0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5729 17215 0 0,'0'-11'131'0'0,"1"0"-1"0"0,1-1 0 0 0,0 1 0 0 0,0 0 0 0 0,1 0 0 0 0,9-20 0 0 0,34-62 428 0 0,-19 45-291 0 0,9-25-187 0 0,90-130 0 0 0,130-132-1476 0 0,332-334 1 0 0,-378 446 1010 0 0,129-136 122 0 0,-58 69 162 0 0,195-198 106 0 0,690-651 277 0 0,-934 914-257 0 0,182-169 4 0 0,-173 174-18 0 0,196-172-225 0 0,-415 373 123 0 0,200-175-1403 0 0,-59 44 552 0 0,-31 34-8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3:38.51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18887 0 0,'0'0'1712'0'0,"6"3"-1409"0"0,266 128-1837 0 0,-233-111 1413 0 0,240 140-40 0 0,-124-67 152 0 0,243 122-98 0 0,-35-16 94 0 0,-144-77 15 0 0,288 163-2 0 0,207 111 0 0 0,-81-24 0 0 0,-47 39 0 0 0,52 86 0 0 0,-514-394-15 0 0,705 567-938 0 0,-736-597-111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30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0 10136 0 0,'-16'20'9402'0'0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37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0,'2'4'385'0'0,"-1"3"75"0"0,1 0-1 0 0,-1 0 0 0 0,-1 0 0 0 0,1 1 1 0 0,-1 6-1 0 0,-1-7-30 0 0,1 0 1 0 0,0 0-1 0 0,1 0 0 0 0,0 0 1 0 0,0 0-1 0 0,0 0 0 0 0,1-1 1 0 0,4 11-1 0 0,-2-8-281 0 0,0 0 0 0 0,-1 0 0 0 0,5 16 0 0 0,-8-21-137 0 0,0-2-4 0 0,0 0 0 0 0,1 0 0 0 0,-1-1 0 0 0,1 1 0 0 0,0 0 0 0 0,0-1-1 0 0,-1 1 1 0 0,1-1 0 0 0,0 1 0 0 0,0-1 0 0 0,1 1 0 0 0,-1-1 0 0 0,1 2 0 0 0,48 58 1268 0 0,-43-49-1085 0 0,0-1 1 0 0,-1 1-1 0 0,-1 0 0 0 0,0 0 1 0 0,0 0-1 0 0,-1 1 1 0 0,3 19-1 0 0,7 20 299 0 0,29 59 471 0 0,-25-75-683 0 0,-15-31-247 0 0,0 0 1 0 0,0 1-1 0 0,0-1 1 0 0,-1 0-1 0 0,0 1 1 0 0,0-1-1 0 0,0 1 1 0 0,-1 0-1 0 0,0 0 1 0 0,0 0-1 0 0,0 0 1 0 0,-1-1-1 0 0,0 13 1 0 0,0-9 17 0 0,0 0 1 0 0,1 0 0 0 0,1 0-1 0 0,-1 0 1 0 0,1-1 0 0 0,1 1 0 0 0,-1 0-1 0 0,2-1 1 0 0,-1 1 0 0 0,8 11 0 0 0,6 2 44 0 0,-14-20-86 0 0,-1 0 1 0 0,0 0-1 0 0,0 1 0 0 0,0-1 1 0 0,0 1-1 0 0,0 0 0 0 0,1 2 0 0 0,14 24 72 0 0,-14-26-69 0 0,0 1-1 0 0,-1-1 0 0 0,1 1 1 0 0,-1 0-1 0 0,0 0 0 0 0,1 4 1 0 0,4 10-11 0 0,1-1 0 0 0,0-1 0 0 0,13 19 0 0 0,-8-14 11 0 0,12 27-1 0 0,-17-29 18 0 0,45 112 314 0 0,-20-69-341 0 0,-26-48 0 0 0,0 0 0 0 0,15 21 0 0 0,8 14 0 0 0,-23-34 83 0 0,1-1-1 0 0,1 0 1 0 0,0 0-1 0 0,1-1 1 0 0,14 15-1 0 0,-19-21-34 0 0,1 0 0 0 0,-1 1 0 0 0,8 15 0 0 0,0 13-103 0 0,-11-27 79 0 0,1-1 1 0 0,0 1-1 0 0,1-1 0 0 0,5 9 1 0 0,16 25 1 0 0,-2 1 0 0 0,28 71 0 0 0,-35-74-6 0 0,41 110 148 0 0,-28-78-68 0 0,-12-34-14 0 0,-14-32-71 0 0,-1-1 1 0 0,1 1 0 0 0,0-1 0 0 0,8 9-1 0 0,-5-6-15 0 0,-1 0-1 0 0,0 1 0 0 0,0-1 1 0 0,0 1-1 0 0,5 17 0 0 0,-8-17 2 0 0,20 38 73 0 0,-18-41-67 0 0,0 1 0 0 0,0-1-1 0 0,1 1 1 0 0,0-1 0 0 0,0 0 0 0 0,7 5-1 0 0,4 5 0 0 0,12 19 38 0 0,-25-31-14 0 0,0 0 0 0 0,1 0 0 0 0,-1-1 0 0 0,1 1 0 0 0,6 4 0 0 0,-7-5 55 0 0,0-1-9 0 0,0 0 1 0 0,0 1-1 0 0,0 0 1 0 0,0 0-1 0 0,0 0 1 0 0,3 5-1 0 0,-5-6-121 0 0,1-1 14 0 0,0 0 0 0 0,-1 0-1 0 0,1 0 1 0 0,0 0 0 0 0,-1 1 0 0 0,0-1 0 0 0,1 0 0 0 0,-1 1-1 0 0,0-1 1 0 0,1 1 0 0 0,0 1 0 0 0,2 2-23 0 0,-4-5 54 0 0,1 1-1 0 0,0-1 0 0 0,-1 1 1 0 0,1-1-1 0 0,-1 0 1 0 0,1 1-1 0 0,-1 0 1 0 0,1-1-1 0 0,0 1 1 0 0,-1-1-1 0 0,0 1 0 0 0,1 0 1 0 0,-1-1-1 0 0,1 1 1 0 0,-1 0-1 0 0,0-1 1 0 0,0 1-1 0 0,1 0 1 0 0,-1 0-1 0 0,0-1 0 0 0,0 1 1 0 0,0 0-1 0 0,0 0 1 0 0,0-1-1 0 0,0 1 1 0 0,0 0-1 0 0,0 0 1 0 0,0-1-1 0 0,0 1 0 0 0,0 0 1 0 0,0 0-1 0 0,0 0 1 0 0,-1-1-1 0 0,1 1 1 0 0,0 0-1 0 0,-1-1 1 0 0,1 1-1 0 0,0 0 0 0 0,-1-1 1 0 0,1 1-1 0 0,-1 0 1 0 0,1-1-1 0 0,-1 1 1 0 0,0-1-1 0 0,1 1 1 0 0,-1-1-1 0 0,0 1 0 0 0,-2 6 1 0 0,1 0 0 0 0,0 0 0 0 0,-1 13 0 0 0,1-9 0 0 0,2-6 3 0 0,1 0 0 0 0,-1 1-1 0 0,1-1 1 0 0,0 0-1 0 0,0 0 1 0 0,1 0-1 0 0,-1 0 1 0 0,1 0-1 0 0,0 0 1 0 0,0 0 0 0 0,6 7-1 0 0,5 17 21 0 0,6 38-13 0 0,-4-34-12 0 0,-12-28 4 0 0,0 0 1 0 0,-1 1 0 0 0,1-1-1 0 0,1 8 1 0 0,-3-8 11 0 0,-1-3-12 0 0,1 0 1 0 0,-1 0-1 0 0,0-1 1 0 0,1 1-1 0 0,0 0 1 0 0,-1 0-1 0 0,1 0 0 0 0,0-1 1 0 0,0 1-1 0 0,0 0 1 0 0,0-1-1 0 0,0 1 1 0 0,0-1-1 0 0,1 1 1 0 0,2 2-1 0 0,-2 1 5 0 0,1 1-1 0 0,-1 0 0 0 0,0 0 0 0 0,0-1 0 0 0,0 2 1 0 0,-1-1-1 0 0,0 0 0 0 0,0 12 0 0 0,1-4 2 0 0,1-5 1 0 0,0 0 0 0 0,0 0 1 0 0,0 0-1 0 0,10 15 0 0 0,2 6 9 0 0,-9-16-18 0 0,0 4 0 0 0,2-1 0 0 0,13 24 0 0 0,-10-22-1 0 0,-11-16 0 0 0,4 2 6 0 0,5 4 3 0 0,-4 0 21 0 0,-5-9-34 0 0,1 1-1 0 0,-1-1 1 0 0,1 0-1 0 0,0 1 0 0 0,-1-1 1 0 0,1 0-1 0 0,-1 0 1 0 0,1 1-1 0 0,0-1 0 0 0,-1 0 1 0 0,1 0-1 0 0,0 0 0 0 0,-1 0 1 0 0,1 0-1 0 0,0 0 1 0 0,-1 0-1 0 0,1 0 0 0 0,0 0 1 0 0,0 0-9 0 0,0 0 12 0 0,0 0 0 0 0,0 0-1 0 0,0 0 1 0 0,0 1 0 0 0,0-1-1 0 0,0 0 1 0 0,0 1 0 0 0,0-1-1 0 0,0 1 1 0 0,0-1 0 0 0,0 1-1 0 0,-1-1 1 0 0,1 1 0 0 0,0-1-1 0 0,0 1 1 0 0,-1 0 0 0 0,1-1-1 0 0,0 1 1 0 0,-1 0 0 0 0,1 0-1 0 0,0 0 1 0 0,-1-1-1 0 0,1 1 1 0 0,-1 0 0 0 0,0 0-1 0 0,1 0 1 0 0,0 2 0 0 0,13 23 283 0 0,17 17-217 0 0,-27-39-64 0 0,-3-3 0 0 0,0 0 0 0 0,1 0 0 0 0,-1-1 0 0 0,0 2 0 0 0,0-1 0 0 0,0 0 0 0 0,0 0 0 0 0,0 0 0 0 0,0 0 0 0 0,0 1 0 0 0,0-1 0 0 0,0 0 0 0 0,0 1 0 0 0,0 2 0 0 0,22 21 0 0 0,-18-21 0 0 0,-1 0 0 0 0,0 1 0 0 0,0-1 0 0 0,6 10 0 0 0,-8-10 1 0 0,1 0-1 0 0,-1 0 0 0 0,1-1 1 0 0,0 1-1 0 0,0-1 0 0 0,7 6 1 0 0,13 14 72 0 0,-20-20-62 0 0,0 0-1 0 0,0 0 1 0 0,-1 1-1 0 0,1-1 1 0 0,-1 1-1 0 0,3 5 1 0 0,5 0 76 0 0,-1-1-48 0 0,8 18 48 0 0,-17-25-80 0 0,1 1 0 0 0,-1-1 0 0 0,1 0 0 0 0,0 1 0 0 0,0-1 0 0 0,-1 1 0 0 0,1-1 0 0 0,0 0 0 0 0,0 0 1 0 0,1 1-1 0 0,-1-1 0 0 0,0 0 0 0 0,0 0 0 0 0,0 0 0 0 0,2 1 0 0 0,-2-2-6 0 0,-1 0 0 0 0,1 0 0 0 0,-1 1 0 0 0,1-1 0 0 0,-1 0 0 0 0,1 1 0 0 0,-1-1 0 0 0,0 0 0 0 0,1 1 0 0 0,-1-1 0 0 0,0 1 0 0 0,1-1 0 0 0,-1 1 0 0 0,0-1 0 0 0,1 1-1 0 0,-1-1 1 0 0,0 1 0 0 0,0-1 0 0 0,0 1 0 0 0,1 0 0 0 0,12 33 55 0 0,-8-22-26 0 0,0 0 0 0 0,-1 1 0 0 0,5 22 0 0 0,-2-3-140 0 0,-4-22-70 0 0,-1-1 0 0 0,0 1 1 0 0,0 17-1 0 0,-2-10-735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2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2 369 6912 0 0,'0'0'1764'0'0,"-1"-9"-624"0"0,1 6-987 0 0,0 0 0 0 0,-1 0 1 0 0,1 0-1 0 0,0 0 0 0 0,1 0 0 0 0,-1 0 1 0 0,1 1-1 0 0,-1-1 0 0 0,1 0 0 0 0,0 0 1 0 0,0 0-1 0 0,1-3 0 0 0,0 2-12 0 0,-1 0-1 0 0,1-1 1 0 0,-1 1 0 0 0,0-1-1 0 0,0-8 1 0 0,0 10-80 0 0,0-1 0 0 0,0 1 0 0 0,0-1 0 0 0,1 1 0 0 0,-1-1 0 0 0,1 1 1 0 0,0 0-1 0 0,0 0 0 0 0,0-1 0 0 0,0 1 0 0 0,0 1 0 0 0,1-1 0 0 0,-1 0 0 0 0,1 1 1 0 0,0-1-1 0 0,0 1 0 0 0,0 0 0 0 0,0 0 0 0 0,5-3 0 0 0,-7 5-40 0 0,0-1 0 0 0,0 1-1 0 0,-1-1 1 0 0,1 1 0 0 0,0-1-1 0 0,0 0 1 0 0,-1 1 0 0 0,1-1-1 0 0,-1 0 1 0 0,1 1 0 0 0,0-1-1 0 0,-1 0 1 0 0,1 0 0 0 0,-1 1-1 0 0,0-1 1 0 0,1-1 0 0 0,0 1 23 0 0,-1 0 1 0 0,0 0-1 0 0,1 0 0 0 0,-1 0 1 0 0,1 0-1 0 0,0 0 1 0 0,-1 0-1 0 0,1 1 1 0 0,0-1-1 0 0,-1 0 1 0 0,1 0-1 0 0,0 1 0 0 0,0-1 1 0 0,-1 0-1 0 0,1 1 1 0 0,0-1-1 0 0,0 1 1 0 0,1-1-1 0 0,8-5 91 0 0,-1 0 1 0 0,0 0-1 0 0,-1-1 0 0 0,1 0 0 0 0,11-14 0 0 0,2-1-136 0 0,-5 9 95 0 0,26-17 1 0 0,4-3 25 0 0,-38 28-84 0 0,1 1 0 0 0,-1-1 0 0 0,1 1 0 0 0,0 1 0 0 0,1 0 0 0 0,-1 0 0 0 0,1 1 0 0 0,18-1 0 0 0,-10 0 11 0 0,-9 2-36 0 0,6-2 45 0 0,0 0-1 0 0,1 2 0 0 0,-1 0 1 0 0,0 1-1 0 0,24 2 0 0 0,-36-1-49 0 0,0 1-1 0 0,0-1 0 0 0,0 1 0 0 0,0-1 1 0 0,-1 1-1 0 0,5 3 0 0 0,15 7 33 0 0,-20-11-22 0 0,0 1 0 0 0,0 1 0 0 0,0-1 0 0 0,0 0 0 0 0,0 1 0 0 0,-1-1 0 0 0,1 1 0 0 0,3 5 0 0 0,6 6 101 0 0,-9-12-95 0 0,-1 1 0 0 0,0 0-1 0 0,0 0 1 0 0,0 0-1 0 0,0 0 1 0 0,0 1-1 0 0,1 3 1 0 0,-2-5-10 0 0,0 0 1 0 0,0 0 0 0 0,0 0-1 0 0,0 0 1 0 0,0 0 0 0 0,1 0-1 0 0,-1 0 1 0 0,1-1 0 0 0,2 4-1 0 0,-3-4-6 0 0,0 0 0 0 0,0 0-1 0 0,0 0 1 0 0,0 0 0 0 0,-1 0-1 0 0,1 0 1 0 0,0 0 0 0 0,-1 0 0 0 0,1 0-1 0 0,-1 0 1 0 0,1 1 0 0 0,-1-1 0 0 0,0 0-1 0 0,1 0 1 0 0,-1 3 0 0 0,5 10 51 0 0,22 29 151 0 0,-19-30-133 0 0,10 22-42 0 0,-17-31-5 0 0,1 1-1 0 0,-1-1 1 0 0,0 0-1 0 0,0 1 1 0 0,0-1-1 0 0,0 7 1 0 0,2 3 38 0 0,-1-4-8 0 0,0 0 0 0 0,0 0-1 0 0,-1 0 1 0 0,0 0 0 0 0,-1 0-1 0 0,0 0 1 0 0,-1 0 0 0 0,0 0 0 0 0,-4 17-1 0 0,-2 31 279 0 0,6-53-313 0 0,-1-1 1 0 0,1 0-1 0 0,-1 0 0 0 0,0 0 0 0 0,-1 0 0 0 0,1 0 0 0 0,-1 0 0 0 0,1-1 0 0 0,-1 1 0 0 0,0-1 0 0 0,0 0 0 0 0,-1 0 0 0 0,-4 4 0 0 0,-6 3 109 0 0,0-1-1 0 0,-19 9 1 0 0,14-9-98 0 0,2 0-34 0 0,-31 9 0 0 0,13-5 0 0 0,-26 16-13 0 0,39-17-7 0 0,-41 14 0 0 0,61-26-11 0 0,-1 1 0 0 0,1 0 0 0 0,0 0 1 0 0,0 0-1 0 0,0 0 0 0 0,0 0 0 0 0,0 1 0 0 0,0-1 0 0 0,0 0 0 0 0,0 1 1 0 0,0 0-1 0 0,1-1 0 0 0,-4 5 0 0 0,4-5-43 0 0,0 0-1 0 0,1-1 1 0 0,-1 1-1 0 0,0 0 1 0 0,0 0-1 0 0,0-1 1 0 0,0 1 0 0 0,0 0-1 0 0,0-1 1 0 0,0 1-1 0 0,0-1 1 0 0,-1 1-1 0 0,1-1 1 0 0,0 0 0 0 0,0 1-1 0 0,0-1 1 0 0,-2 0-1 0 0,-1 1-646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2138 2304 0 0,'5'-4'4833'0'0,"37"-8"484"0"0,-40 11-5227 0 0,1 0-1 0 0,0 0 1 0 0,0 1-1 0 0,-1-1 1 0 0,1 1-1 0 0,0-1 1 0 0,0 1-1 0 0,0 0 1 0 0,0 0-1 0 0,-1 0 0 0 0,1 0 1 0 0,0 1-1 0 0,4 0 1 0 0,-2 0 29 0 0,0-1 1 0 0,0 1-1 0 0,0-1 0 0 0,10-1 1 0 0,4-4 131 0 0,0 0 0 0 0,0-1 1 0 0,-1-2-1 0 0,1 0 0 0 0,-2 0 0 0 0,33-23 1 0 0,23-9-20 0 0,-44 26-122 0 0,-6 2-36 0 0,0 1 1 0 0,1 1 0 0 0,33-8-1 0 0,84-28 233 0 0,16-4 50 0 0,-127 44-309 0 0,-1-2 0 0 0,1 0 0 0 0,-1-3 0 0 0,34-16 0 0 0,-49 21-37 0 0,0 0-1 0 0,24-6 0 0 0,-19 6 12 0 0,30-12 0 0 0,49-18 68 0 0,-70 28-86 0 0,-1-2 0 0 0,51-25 1 0 0,-56 24-23 0 0,-1 1 1 0 0,33-10-1 0 0,26-12-3 0 0,-42 15 21 0 0,42-11 0 0 0,1 0 0 0 0,2 3 0 0 0,-19 6 0 0 0,-40 11 0 0 0,118-44 0 0 0,-99 35 0 0 0,-20 9 0 0 0,36-18 0 0 0,112-58 151 0 0,-41 23-35 0 0,100-49-368 0 0,-93 52 443 0 0,-33 17-221 0 0,17-7-26 0 0,-13 2 54 0 0,-23 12 15 0 0,22-12 42 0 0,37-18 7 0 0,-114 49-58 0 0,149-76 68 0 0,-160 80-50 0 0,105-62 111 0 0,-76 44 37 0 0,95-40 0 0 0,13-7 161 0 0,-112 54-305 0 0,1 2 0 0 0,1 2 0 0 0,0 2 0 0 0,60-13 0 0 0,-37 11 28 0 0,-2-4 9 0 0,-42 13-66 0 0,-1 1-1 0 0,37-7 0 0 0,-4 7-35 0 0,-26 5 152 0 0,0-2 1 0 0,50-14-1 0 0,32-20 328 0 0,-36 16-318 0 0,-13 5-254 0 0,72-31 113 0 0,-105 40-110 0 0,-24 8-43 0 0,-1-1 1 0 0,0 0 0 0 0,1 0-1 0 0,-1 0 1 0 0,0-1 0 0 0,0 0-1 0 0,7-5 1 0 0,12-13-689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8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90 366 4144 0 0,'-3'3'53'0'0,"1"1"0"0"0,-1 0 0 0 0,1-1 0 0 0,0 1 0 0 0,0 0 0 0 0,-3 7 0 0 0,4-10 70 0 0,0 1 1 0 0,0-1 0 0 0,0 0 0 0 0,-1 0 0 0 0,1 0 0 0 0,0 0 0 0 0,-1 0 0 0 0,1 0-1 0 0,-1 0 1 0 0,0 0 0 0 0,1-1 0 0 0,-1 1 0 0 0,1-1 0 0 0,-1 1 0 0 0,0-1 0 0 0,1 0-1 0 0,-1 1 1 0 0,0-1 0 0 0,0 0 0 0 0,1 0 0 0 0,-3 0 0 0 0,1 0 311 0 0,1 0 0 0 0,0 0 0 0 0,-1-1 0 0 0,1 1 0 0 0,0 0 0 0 0,0-1 0 0 0,-1 1 0 0 0,1-1 1 0 0,-3-1-1 0 0,4 2-360 0 0,1-1 1 0 0,-1 1-1 0 0,0-1 1 0 0,1 0 0 0 0,-1 1-1 0 0,0-1 1 0 0,1 0 0 0 0,-1 1-1 0 0,1-1 1 0 0,-1 0-1 0 0,1 1 1 0 0,-1-1 0 0 0,1 0-1 0 0,0 0 1 0 0,-1 0-1 0 0,1 1 1 0 0,0-1 0 0 0,0 0-1 0 0,0 0 1 0 0,-1 0-1 0 0,1 0 1 0 0,0 0 0 0 0,0 0-1 0 0,0 0 1 0 0,0-2 769 0 0,1 3-819 0 0,-1 0 0 0 0,1-1 0 0 0,-1 1 0 0 0,1 0 0 0 0,-1-1-1 0 0,1 1 1 0 0,-1-1 0 0 0,0 1 0 0 0,1-1 0 0 0,-1 1 0 0 0,0-1 0 0 0,0 1-1 0 0,1-1 1 0 0,-1 0 0 0 0,0 1 0 0 0,0-1 0 0 0,0 1 0 0 0,0-1-1 0 0,1 0 1 0 0,-1 0 0 0 0,0 0 15 0 0,0 0 0 0 0,0 0 0 0 0,0 0 0 0 0,0 1 0 0 0,1-1 0 0 0,-1 0 0 0 0,0 0 0 0 0,1 0-1 0 0,-1 1 1 0 0,0-1 0 0 0,1 0 0 0 0,-1 0 0 0 0,1 1 0 0 0,-1-1 0 0 0,1 0 0 0 0,0 1 0 0 0,-1-1 0 0 0,1 1 0 0 0,0-2 0 0 0,4 0 133 0 0,0-1 1 0 0,0 0 0 0 0,-1 0-1 0 0,1 0 1 0 0,-1-1 0 0 0,5-5-1 0 0,-6 5-34 0 0,1 1 0 0 0,0-1-1 0 0,0 1 1 0 0,1 0-1 0 0,-1 0 1 0 0,10-5-1 0 0,4-5-119 0 0,-7 3-24 0 0,29-11 44 0 0,-32 18-23 0 0,1-2 1 0 0,-1 1-1 0 0,0-1 0 0 0,0 0 0 0 0,0 0 0 0 0,8-9 0 0 0,-7 5 24 0 0,1 1-1 0 0,0-1 0 0 0,19-11 1 0 0,4-2 32 0 0,-11 7-44 0 0,1 1-1 0 0,0 1 0 0 0,2 2 1 0 0,42-16-1 0 0,-16 8-13 0 0,-20 8-2 0 0,1 1 0 0 0,1 3 0 0 0,0 0 0 0 0,37-2-1 0 0,-67 9-12 0 0,63-3 0 0 0,-40 0 0 0 0,48 0 0 0 0,-4 14 54 0 0,-33-10-42 0 0,-23-1-3 0 0,0 0-1 0 0,0 1 1 0 0,0 1 0 0 0,-1 0-1 0 0,22 6 1 0 0,-8 0 38 0 0,43 8 1 0 0,10 3 11 0 0,-42-10-62 0 0,-28-7 8 0 0,1 0-1 0 0,-1 1 1 0 0,16 7-1 0 0,15 9 165 0 0,52 35-1 0 0,-90-52-155 0 0,0 1 8 0 0,1-1 1 0 0,-1 0 0 0 0,0 0 0 0 0,0-1-1 0 0,1 1 1 0 0,-1-1 0 0 0,1 1 0 0 0,3 0-1 0 0,16 10 138 0 0,-21-11-138 0 0,0 1-1 0 0,0-1 1 0 0,0 1-1 0 0,1-1 1 0 0,-1 0 0 0 0,0 0-1 0 0,0 0 1 0 0,5 1-1 0 0,-5-2-6 0 0,-1 1-1 0 0,1-1 1 0 0,-1 1-1 0 0,1 0 0 0 0,-1-1 1 0 0,1 1-1 0 0,-1 0 0 0 0,0 0 1 0 0,1 0-1 0 0,-1 0 1 0 0,0 0-1 0 0,0 0 0 0 0,1 0 1 0 0,-1 1-1 0 0,0-1 0 0 0,0 0 1 0 0,0 1-1 0 0,-1-1 0 0 0,1 1 1 0 0,0-1-1 0 0,0 1 1 0 0,-1-1-1 0 0,1 1 0 0 0,-1-1 1 0 0,1 4-1 0 0,5 10 47 0 0,2 2-5 0 0,0 0 1 0 0,-2 0-1 0 0,0 1 0 0 0,-1-1 0 0 0,4 27 0 0 0,-10-33-29 0 0,1-9-21 0 0,0 0 1 0 0,0 0-1 0 0,0 0 1 0 0,0 0-1 0 0,0 0 0 0 0,0 0 1 0 0,0 0-1 0 0,1 0 0 0 0,-1 0 1 0 0,1 0-1 0 0,-1 0 1 0 0,1 0-1 0 0,0 0 0 0 0,2 3 1 0 0,-2-2-1 0 0,0 0-3 0 0,0 0-1 0 0,0-1 0 0 0,0 1 1 0 0,-1 0-1 0 0,1-1 1 0 0,-1 1-1 0 0,0 0 1 0 0,0 0-1 0 0,0-1 1 0 0,0 6-1 0 0,0-7 52 0 0,13-27 11 0 0,5-26-44 0 0,-13 35-9 0 0,1 1 0 0 0,1 0 0 0 0,10-19 0 0 0,6 11-11 0 0,-11 13 0 0 0,0 2 0 0 0,35-24 0 0 0,-39 27 0 0 0,1-1 0 0 0,0 1 0 0 0,0 1 0 0 0,0 0 0 0 0,17-8 0 0 0,-10 8 0 0 0,-1-1 0 0 0,21-13 0 0 0,-22 11 0 0 0,1 1 0 0 0,20-7 0 0 0,4 2-6 0 0,69-11 0 0 0,-60 12-28 0 0,-36 8 25 0 0,0 0 1 0 0,20-1-1 0 0,131-18 9 0 0,-78 13 0 0 0,36 0 0 0 0,-73 6 0 0 0,-36 1 0 0 0,0 2 0 0 0,1-1 0 0 0,-1 2 0 0 0,0-1 0 0 0,15 4 0 0 0,40 4 0 0 0,-48-7 0 0 0,0 1 0 0 0,28 7 0 0 0,135 50 0 0 0,-108-32 0 0 0,-31-14 0 0 0,-32-10 0 0 0,0-1 0 0 0,0 2 0 0 0,0-1 0 0 0,-1 2 0 0 0,1-1 0 0 0,-1 1 0 0 0,0 1 0 0 0,-1 0 0 0 0,1 0 0 0 0,14 14 0 0 0,4 5 0 0 0,-22-20 0 0 0,0 0 0 0 0,0 1 0 0 0,0-1 0 0 0,-1 1 0 0 0,0 1 0 0 0,0-1 0 0 0,4 8 0 0 0,-3-3 0 0 0,32 69-2 0 0,-34-71 4 0 0,0 1 0 0 0,-1 0-1 0 0,0 0 1 0 0,-1 0 0 0 0,0 0 0 0 0,0 17 0 0 0,-2-20 4 0 0,0 1 0 0 0,1 0-1 0 0,0 0 1 0 0,0 0 0 0 0,0-1 0 0 0,6 15 0 0 0,-4-14-4 0 0,0-1 0 0 0,1 0 0 0 0,0 0 0 0 0,1 0 0 0 0,7 8 0 0 0,-12-14-2 0 0,1 0 0 0 0,-1-1 0 0 0,0 1 0 0 0,1-1 0 0 0,-1 1 0 0 0,1-1 0 0 0,-1 1 0 0 0,1 0 0 0 0,-1-1 0 0 0,1 0 0 0 0,0 1 0 0 0,-1-1 0 0 0,1 1 0 0 0,0-1 0 0 0,-1 0 0 0 0,1 1 0 0 0,0-1 0 0 0,-1 0 0 0 0,1 0 0 0 0,0 0 0 0 0,0 1 0 0 0,-1-1 0 0 0,1 0 0 0 0,0 0 0 0 0,-1 0 0 0 0,1 0 0 0 0,0 0 0 0 0,0 0 0 0 0,-1-1 0 0 0,1 1 0 0 0,1 0 0 0 0,0-1 0 0 0,1 2-1 0 0,-2-1 2 0 0,0 0-1 0 0,-1 0 0 0 0,1 1 1 0 0,0-1-1 0 0,0 0 1 0 0,-1 0-1 0 0,1-1 1 0 0,0 1-1 0 0,0 0 1 0 0,0 0-1 0 0,-1 0 0 0 0,1 0 1 0 0,0-1-1 0 0,0 1 1 0 0,-1 0-1 0 0,1-1 1 0 0,0 1-1 0 0,-1 0 1 0 0,1-1-1 0 0,0 1 0 0 0,-1-1 1 0 0,1 1-1 0 0,-1-1 1 0 0,1 0-1 0 0,0 1 1 0 0,0-2-1 0 0,-1 1 3 0 0,1-1-1 0 0,-1 1 1 0 0,0 0 0 0 0,1-1 0 0 0,-1 1-1 0 0,0-1 1 0 0,0 1 0 0 0,0 0-1 0 0,0-1 1 0 0,0 1 0 0 0,0 0 0 0 0,0-1-1 0 0,-1 1 1 0 0,1-1 0 0 0,-1 1-1 0 0,1 0 1 0 0,-2-3 0 0 0,1 0 1 0 0,2-5-21 0 0,0 1 1 0 0,0-1-1 0 0,1 1 0 0 0,0 0 0 0 0,0-1 0 0 0,1 1 0 0 0,4-10 0 0 0,-4 11 8 0 0,5-23-85 0 0,-7 26 73 0 0,-1 0 0 0 0,1 0 0 0 0,0 0 0 0 0,0 0 0 0 0,1 0 0 0 0,-1 1 0 0 0,1-1 0 0 0,0 0 0 0 0,3-4 0 0 0,16-25-62 0 0,-17 26 82 0 0,0-1 0 0 0,1 1-1 0 0,0-1 1 0 0,1 1 0 0 0,-1 1 0 0 0,1-1-1 0 0,8-6 1 0 0,-5 7-24 0 0,-4 1 2 0 0,1 0 0 0 0,1 1 0 0 0,-1 0 0 0 0,1 0 0 0 0,-1 0 0 0 0,13-4-1 0 0,57-15-152 0 0,-38 14 158 0 0,-20 4-14 0 0,32-3 0 0 0,-11 4 8 0 0,-19 2 9 0 0,35 1 0 0 0,6 1 22 0 0,-45 0 3 0 0,0-1-1 0 0,0 2 0 0 0,0 0 0 0 0,-1 1 0 0 0,1 1 0 0 0,23 7 0 0 0,56 19 56 0 0,-85-26-67 0 0,9 4-25 0 0,0 0-1 0 0,0 0 0 0 0,-1 2 1 0 0,0 1-1 0 0,19 13 0 0 0,-3 1 104 0 0,51 30 0 0 0,-72-45-68 0 0,-1 0 0 0 0,0 1-1 0 0,0 0 1 0 0,-1 1-1 0 0,-1 0 1 0 0,0 1 0 0 0,16 24-1 0 0,0-2-4 0 0,-15-20-1 0 0,-1 0-1 0 0,0 0 0 0 0,-1 1 1 0 0,0 1-1 0 0,-2-1 0 0 0,1 2 1 0 0,7 29-1 0 0,-9-29 18 0 0,1 0-1 0 0,15 29 0 0 0,1 2-32 0 0,-17-32-8 0 0,7 31 1 0 0,0-1 4 0 0,-12-41 17 0 0,0 0 0 0 0,0 0-1 0 0,0 0 1 0 0,-1 0 0 0 0,0 0 0 0 0,0-1-1 0 0,0 1 1 0 0,-1 0 0 0 0,-2 9-1 0 0,2-9 3 0 0,0 0-1 0 0,1 0 1 0 0,-1 0-1 0 0,1 0 1 0 0,0 0-1 0 0,0 0 1 0 0,1 0-1 0 0,-1 0 1 0 0,3 8-1 0 0,1 17 57 0 0,-4-27-57 0 0,0 0 1 0 0,0 0-1 0 0,0 0 1 0 0,1 0-1 0 0,0 0 1 0 0,-1 0-1 0 0,1 0 0 0 0,0-1 1 0 0,2 5-1 0 0,12 18 29 0 0,-10-17-22 0 0,-1-1-1 0 0,0 1 1 0 0,4 11-1 0 0,-6-12-2 0 0,-1-4 0 0 0,0-1-1 0 0,-1 0 1 0 0,1 1-1 0 0,1-1 1 0 0,-1 0 0 0 0,0 0-1 0 0,0 0 1 0 0,1 0-1 0 0,-1 0 1 0 0,1 0-1 0 0,-1-1 1 0 0,4 3-1 0 0,-2-6-4 0 0,-1 0 0 0 0,1-1 0 0 0,0 0 0 0 0,-1 1 0 0 0,0-1 0 0 0,0 0 0 0 0,3-4 0 0 0,13-15-1 0 0,-14 19 1 0 0,-1 0 1 0 0,0 0 0 0 0,0 0 0 0 0,0-1 0 0 0,-1 1 0 0 0,1-1 0 0 0,-1 0 0 0 0,0 0 0 0 0,0 0 0 0 0,0 0 0 0 0,-1 0 0 0 0,3-7 0 0 0,-4 10 2 0 0,1 0 0 0 0,-1 0 0 0 0,1 0 0 0 0,0 0 1 0 0,0 0-1 0 0,0 0 0 0 0,-1 0 0 0 0,1 0 0 0 0,0 0 0 0 0,0 1 0 0 0,0-1 0 0 0,0 0 1 0 0,0 1-1 0 0,0-1 0 0 0,2 0 0 0 0,-2 0 0 0 0,24-14-44 0 0,0 0-1 0 0,40-15 0 0 0,3-3-29 0 0,-65 32 70 0 0,1 0-1 0 0,-1 0 1 0 0,0 0-1 0 0,0 0 1 0 0,1 0-1 0 0,-1 0 1 0 0,0 1-1 0 0,1 0 1 0 0,4 0-1 0 0,21-5 5 0 0,-10-4-3 0 0,-15 7 0 0 0,0-1 0 0 0,1 1 0 0 0,-1 1 0 0 0,1-1 0 0 0,5-1 0 0 0,98-20 0 0 0,-44 8-13 0 0,-46 10 5 0 0,0 0 1 0 0,1 2 0 0 0,-1 0 0 0 0,1 1 0 0 0,-1 1 0 0 0,20 1-1 0 0,-30 1 11 0 0,-1-2 0 0 0,1 1 0 0 0,-1-1 0 0 0,1 0 0 0 0,-1-1-1 0 0,1 0 1 0 0,9-4 0 0 0,-7 3 5 0 0,-1 0-1 0 0,0 1 1 0 0,18-2 0 0 0,24-5 5 0 0,-41 7-14 0 0,0-1 1 0 0,0 2 0 0 0,1 0-1 0 0,-1 0 1 0 0,16 1-1 0 0,6 6 1 0 0,0 1 0 0 0,-1 1 0 0 0,0 2 0 0 0,0 1 0 0 0,50 27 0 0 0,-41-22 45 0 0,-34-14-35 0 0,-1-1-1 0 0,0 1 1 0 0,0 0 0 0 0,0 0 0 0 0,0 1-1 0 0,0-1 1 0 0,-1 1 0 0 0,1 0-1 0 0,-1 1 1 0 0,1-1 0 0 0,-1 1 0 0 0,0 0-1 0 0,0 0 1 0 0,-1 0 0 0 0,5 7-1 0 0,3 6-22 0 0,-2 1-1 0 0,0 0 0 0 0,-1 1 1 0 0,-1 0-1 0 0,-1 0 0 0 0,4 20 0 0 0,19 90 25 0 0,-17-58 7 0 0,22 122 17 0 0,-29-137 8 0 0,-3-22-22 0 0,0 9-10 0 0,-2-42-8 0 0,0-1-1 0 0,0 1 1 0 0,0 0-1 0 0,0 0 1 0 0,0 0-1 0 0,0-1 1 0 0,0 1 0 0 0,0 0-1 0 0,1 0 1 0 0,-1 0-1 0 0,0-1 1 0 0,1 1-1 0 0,-1 0 1 0 0,0 0 0 0 0,1-1-1 0 0,-1 1 1 0 0,1 0-1 0 0,-1-1 1 0 0,1 1-1 0 0,0 0 1 0 0,2 4-4 0 0,-1 15 1 0 0,4-5 14 0 0,5-5 23 0 0,-6-10-56 0 0,0 0 1 0 0,1-1-1 0 0,-1 1 0 0 0,0-1 1 0 0,0 0-1 0 0,0-1 0 0 0,6-2 1 0 0,-9 4 15 0 0,-1-1-1 0 0,0 1 1 0 0,0 0 0 0 0,0 0 0 0 0,1 0 0 0 0,-1-1-1 0 0,0 1 1 0 0,0 0 0 0 0,1 1 0 0 0,-1-1 0 0 0,0 0-1 0 0,0 0 1 0 0,1 0 0 0 0,-1 1 0 0 0,0-1 0 0 0,2 2-1 0 0,-2-2 7 0 0,0 0-1 0 0,0 1 1 0 0,0-1-1 0 0,0 0 1 0 0,0 1-1 0 0,0-1 1 0 0,0 0-1 0 0,0 0 1 0 0,0 0-1 0 0,0 0 1 0 0,0 0-1 0 0,0 0 0 0 0,0 0 1 0 0,0 0-1 0 0,0 0 1 0 0,1 0-1 0 0,-1-1 1 0 0,0 1-1 0 0,-1 0 1 0 0,1-1-1 0 0,2 0 1 0 0,27-19 95 0 0,-13 9-98 0 0,-16 9-4 0 0,0 1-1 0 0,0 0 1 0 0,1 0 0 0 0,-1 0-1 0 0,1 0 1 0 0,-1 0-1 0 0,1 0 1 0 0,-1 0-1 0 0,1 0 1 0 0,0 0-1 0 0,1 0 1 0 0,21-11-44 0 0,-21 10 43 0 0,0 0 0 0 0,0 0-1 0 0,0 0 1 0 0,1 1-1 0 0,-1 0 1 0 0,1-1 0 0 0,3 0-1 0 0,2 0 6 0 0,0-1 0 0 0,0 0 0 0 0,9-6 0 0 0,-9 5 0 0 0,1 0 0 0 0,-1 1 0 0 0,13-4 0 0 0,1-2 0 0 0,-20 8 0 0 0,-1-1 0 0 0,1 1 0 0 0,0 0 0 0 0,0 0 0 0 0,1 0 0 0 0,-1 0 0 0 0,0 0 0 0 0,0 1 0 0 0,0 0 0 0 0,0-1 0 0 0,4 1 0 0 0,8 6-12 0 0,-14-5 9 0 0,1 0-1 0 0,-1 0 1 0 0,1-1 0 0 0,-1 1 0 0 0,1-1 0 0 0,-1 1 0 0 0,1-1-1 0 0,0 1 1 0 0,-1-1 0 0 0,1 0 0 0 0,0 0 0 0 0,-1 0 0 0 0,1 0 0 0 0,2 0-1 0 0,43-14-8 0 0,6 6 12 0 0,-42 6 0 0 0,0 0 0 0 0,0 0 0 0 0,0 1 0 0 0,0 0 0 0 0,0 1 0 0 0,0 1 0 0 0,0-1 0 0 0,0 2 0 0 0,13 2 0 0 0,109 45 0 0 0,-125-45 23 0 0,0 0-1 0 0,0 1 0 0 0,0 0 0 0 0,0 0 0 0 0,-1 0 0 0 0,11 12 0 0 0,-6-7-9 0 0,-5-4-26 0 0,0 0 0 0 0,1 0-1 0 0,0-1 1 0 0,0 0 0 0 0,12 5-1 0 0,-15-8-2 0 0,-1 1 13 0 0,17 12 6 0 0,20 5 8 0 0,-33-15 0 0 0,0 1-1 0 0,-1 0 1 0 0,0 0 0 0 0,10 11-1 0 0,25 34-10 0 0,-40-48 5 0 0,1 0 0 0 0,-1 0-1 0 0,1 0 1 0 0,0 0 0 0 0,0 0-1 0 0,4 2 1 0 0,-4-3-1 0 0,0 0 1 0 0,-1 1-1 0 0,1-1 1 0 0,-1 0-1 0 0,1 1 1 0 0,3 5-1 0 0,60 93-76 0 0,-55-78 79 0 0,-1 0 0 0 0,-1 0-1 0 0,-1 1 1 0 0,0 0 0 0 0,-2 0-1 0 0,-1 1 1 0 0,2 35 0 0 0,0-7 49 0 0,-4-32-9 0 0,1 32-1 0 0,-4-41-39 0 0,0 8-5 0 0,0 0 0 0 0,-7 36 0 0 0,0 6-886 0 0,3-35-80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9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3028 11888 0 0,'1'-3'546'0'0,"3"-9"-452"0"0,0-1-1 0 0,-1-1 1 0 0,-1 1-1 0 0,0 0 0 0 0,-1-1 1 0 0,0 1-1 0 0,-2-20 1 0 0,2-11 61 0 0,-1-56 70 0 0,1-24 29 0 0,2 86-190 0 0,16-320 596 0 0,-24-39-499 0 0,12 146-148 0 0,1 79-15 0 0,24-289 2 0 0,11 131 54 0 0,-21 175-36 0 0,-14 94-32 0 0,44-257-319 0 0,-29 227 88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9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2888 7368 0 0,'0'0'333'0'0,"3"-1"0"0"0,-1-1-325 0 0,1 1 0 0 0,-1-1-1 0 0,0 0 1 0 0,0 1 0 0 0,0-1-1 0 0,-1 0 1 0 0,1 0 0 0 0,0 0-1 0 0,-1 0 1 0 0,1 0-1 0 0,-1-1 1 0 0,0 1 0 0 0,0 0-1 0 0,0-1 1 0 0,0 1 0 0 0,1-4-1 0 0,9-50 288 0 0,-6 25 402 0 0,24-153 2651 0 0,-21 122-2484 0 0,28-113 0 0 0,-9 61-164 0 0,21-47 16 0 0,-2 12-435 0 0,-40 120-276 0 0,15-64 37 0 0,43-117 0 0 0,-45 163-21 0 0,1-1 1 0 0,15-59-1 0 0,-20 46 6 0 0,27-97 10 0 0,-19 92-12 0 0,31-110 14 0 0,-39 111-13 0 0,62-218 2 0 0,-42 188-14 0 0,99-297-1087 0 0,-109 306 516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0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1853 11232 0 0,'45'-27'513'0'0,"-43"25"-481"0"0,0 1-1 0 0,0 0 1 0 0,0-1-1 0 0,-1 0 1 0 0,1 1-1 0 0,0-1 1 0 0,-1 0-1 0 0,1 0 1 0 0,-1 0-1 0 0,0 0 1 0 0,0 0-1 0 0,0 0 1 0 0,0-1-1 0 0,0 1 1 0 0,0 0-1 0 0,0 0 1 0 0,-1-1 0 0 0,1 1-1 0 0,-1 0 1 0 0,1-5-1 0 0,1-6 10 0 0,20-38 8 0 0,-17 42-15 0 0,-1-1-1 0 0,0 0 1 0 0,5-18 0 0 0,0-2 167 0 0,0 0 0 0 0,2 0 1 0 0,1 2-1 0 0,2-1 0 0 0,28-44 1 0 0,-27 47-14 0 0,-3 4-78 0 0,2 0-1 0 0,0 1 0 0 0,1 1 0 0 0,27-29 0 0 0,4 11 35 0 0,-32 27-90 0 0,0 0 1 0 0,14-16-1 0 0,4-12 12 0 0,-22 26-57 0 0,0 0 0 0 0,1 1 0 0 0,15-13 1 0 0,3 1 14 0 0,-1 1 4 0 0,41-41 0 0 0,-46 37-28 0 0,339-352 0 0 0,-314 339 0 0 0,100-67 0 0 0,64-16 0 0 0,-99 69 57 0 0,11-8 46 0 0,81-65-966 0 0,-174 107 424 0 0,27-19-355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0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0 656 6448 0 0,'0'0'585'0'0,"6"0"-485"0"0,47-1 250 0 0,-1-3 0 0 0,85-16-1 0 0,-64 7-131 0 0,-46 8 138 0 0,0 0-1 0 0,42-15 0 0 0,201-96 2414 0 0,-145 60-1940 0 0,-36 11-582 0 0,-3-3 0 0 0,98-73 1 0 0,-117 75-206 0 0,90-55-353 0 0,-83 47-58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3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1455 10800 0 0,'0'0'241'0'0,"1"2"38"0"0,0 0-245 0 0,-1-1 0 0 0,1 0 0 0 0,-1 0 1 0 0,1 0-1 0 0,0 1 0 0 0,0-1 0 0 0,0 0 1 0 0,0 0-1 0 0,0 0 0 0 0,0-1 0 0 0,0 1 1 0 0,0 0-1 0 0,0 0 0 0 0,0 0 0 0 0,1-1 1 0 0,-1 1-1 0 0,0-1 0 0 0,0 1 0 0 0,1-1 1 0 0,-1 1-1 0 0,0-1 0 0 0,2 1 0 0 0,0-1 26 0 0,0 0-1 0 0,0-1 0 0 0,0 1 0 0 0,-1 0 0 0 0,1-1 1 0 0,0 0-1 0 0,0 1 0 0 0,-1-1 0 0 0,1 0 0 0 0,3-2 1 0 0,6-4 155 0 0,0-1 1 0 0,-1 0 0 0 0,16-14-1 0 0,-24 20-180 0 0,1-1 24 0 0,1-1 1 0 0,-1 2-1 0 0,1-1 1 0 0,9-4-1 0 0,-10 6-42 0 0,1-2 0 0 0,-1 1 0 0 0,1 0 0 0 0,-1-1-1 0 0,6-5 1 0 0,13-10 114 0 0,47-31 0 0 0,-48 36-82 0 0,0-1 1 0 0,-2-2 0 0 0,23-20-1 0 0,6-10 4 0 0,-23 23 36 0 0,25-29 0 0 0,-30 30 13 0 0,30-24 0 0 0,-32 30-21 0 0,-1 0 1 0 0,-1-1-1 0 0,26-34 0 0 0,12-30 23 0 0,-3-1 0 0 0,77-174 0 0 0,-125 247-97 0 0,4-8 25 0 0,-1-1 0 0 0,0-1-1 0 0,-1 1 1 0 0,-1-1 0 0 0,-1 0 0 0 0,0-1 0 0 0,0-19 0 0 0,-1-155 272 0 0,-3 191-300 0 0,0 0 1 0 0,-1 1 0 0 0,1-1-1 0 0,-1 0 1 0 0,1 1 0 0 0,-1-1 0 0 0,0 1-1 0 0,0-1 1 0 0,0 1 0 0 0,-1-1-1 0 0,1 1 1 0 0,0 0 0 0 0,-1-1 0 0 0,0 1-1 0 0,0 0 1 0 0,-2-2 0 0 0,-14-21-5 0 0,12 11 3 0 0,5 11-1 0 0,0 0 1 0 0,0 0-1 0 0,0 0 1 0 0,0 0 0 0 0,-1 1-1 0 0,0-1 1 0 0,1 0 0 0 0,-1 1-1 0 0,0-1 1 0 0,0 1 0 0 0,0 0-1 0 0,-1 0 1 0 0,1-1 0 0 0,0 2-1 0 0,-1-1 1 0 0,1 0 0 0 0,-1 0-1 0 0,-3-1 1 0 0,-39-20 82 0 0,42 22-79 0 0,0 0 0 0 0,-1 0 0 0 0,1 1 0 0 0,0-1 0 0 0,-1 1-1 0 0,1 0 1 0 0,-1 0 0 0 0,1 0 0 0 0,-1 0 0 0 0,1 0 0 0 0,-1 1 0 0 0,1 0-1 0 0,0 0 1 0 0,-1 0 0 0 0,1 0 0 0 0,0 0 0 0 0,0 0 0 0 0,0 1 0 0 0,-6 3-1 0 0,-34 22-5 0 0,33-22 0 0 0,1 1 0 0 0,-1 0 0 0 0,1 0 0 0 0,0 1 0 0 0,1 0 0 0 0,0 1 0 0 0,0-1 0 0 0,-8 12 0 0 0,-18 19 0 0 0,25-29 0 0 0,0 0 0 0 0,-13 19 0 0 0,-49 74 0 0 0,62-87 0 0 0,1 0 0 0 0,1 1 0 0 0,0-1 0 0 0,1 1 0 0 0,0 1 0 0 0,2-1 0 0 0,-5 26 0 0 0,-7 25 0 0 0,4-18 14 0 0,-8 71 0 0 0,5-20 12 0 0,-4 53 50 0 0,10-60-24 0 0,-2 137 71 0 0,6-74-44 0 0,2-113-42 0 0,-2 74 70 0 0,6-95-87 0 0,0 12 20 0 0,-5 58-1 0 0,-3-8 336 0 0,8 167-1 0 0,1-181-361 0 0,8 80 105 0 0,-5-97 62 0 0,-3-28-20 0 0,1 1 1 0 0,8 34-1 0 0,4-29 67 0 0,-14-28 154 0 0,-2-4-359 0 0,-1 0-1 0 0,1 0 1 0 0,0 0-1 0 0,0 0 0 0 0,1 0 1 0 0,-1 0-1 0 0,0-1 1 0 0,0 1-1 0 0,0 0 0 0 0,1 0 1 0 0,-2-2-1 0 0,2 2 4 0 0,-1-2-1 0 0,0 0 1 0 0,0 0-1 0 0,0 0 1 0 0,1 0-1 0 0,-1 0 1 0 0,1 0-1 0 0,-1 0 1 0 0,1 0-1 0 0,0 0 1 0 0,1 0-1 0 0,-1 0 1 0 0,1-5-1 0 0,0-23 110 0 0,-4 10-118 0 0,-2-4-88 0 0,2 0 1 0 0,0-1-1 0 0,2-35 0 0 0,4 23-94 0 0,-1 0-1 0 0,-2 0 1 0 0,-2 0-1 0 0,-1 0 1 0 0,-15-64-1 0 0,-11-32-825 0 0,11 82 775 0 0,-29-61 0 0 0,17 44 169 0 0,29 66 37 0 0,1 2 9 0 0,0 1-1 0 0,0-1 1 0 0,0 0 0 0 0,-1 0 0 0 0,1 1 0 0 0,0-1-1 0 0,0 0 1 0 0,-1 1 0 0 0,1-1 0 0 0,0 1 0 0 0,-1-1-1 0 0,1 0 1 0 0,-1 1 0 0 0,1-1 0 0 0,0 1 0 0 0,-1-1-1 0 0,1 1 1 0 0,-1-1 0 0 0,0 1 0 0 0,1 0-1 0 0,-1-1 1 0 0,1 1 0 0 0,-2-1 0 0 0,1 0-52 0 0,7 18-63 0 0,-4-13 110 0 0,0 1-1 0 0,0-1 0 0 0,0 0 1 0 0,1 0-1 0 0,0-1 1 0 0,3 5-1 0 0,-3-4-1 0 0,-1-1-1 0 0,1 1 1 0 0,-1 0 0 0 0,1-1-1 0 0,-1 1 1 0 0,0 0 0 0 0,1 6-1 0 0,-1-6 3 0 0,0 0 1 0 0,0 0-1 0 0,1 0 0 0 0,-1-1 1 0 0,1 1-1 0 0,-1 0 0 0 0,1-1 0 0 0,0 0 1 0 0,0 0-1 0 0,6 4 0 0 0,14 17-47 0 0,-21-21 54 0 0,0-1-1 0 0,0 1 0 0 0,1-1 1 0 0,-1 0-1 0 0,1 1 1 0 0,-1-1-1 0 0,1 0 1 0 0,0 0-1 0 0,-1-1 1 0 0,1 1-1 0 0,0 0 0 0 0,0-1 1 0 0,0 0-1 0 0,0 0 1 0 0,1 0-1 0 0,-1 0 1 0 0,0 0-1 0 0,4 0 0 0 0,21 0 1 0 0,-12-1-16 0 0,1-1 0 0 0,-1-1 0 0 0,-1 0 0 0 0,25-7 0 0 0,-34 6 16 0 0,1 0 0 0 0,-1 0 0 0 0,0 0 0 0 0,0-1 0 0 0,-1 0 0 0 0,1 0 0 0 0,-1 0 0 0 0,0-1 0 0 0,0 0 0 0 0,5-6 0 0 0,24-21 0 0 0,-13 17 0 0 0,-1-2 0 0 0,0-1 0 0 0,30-36 0 0 0,-22 23-1 0 0,38-34-1 0 0,-35 36 11 0 0,32-37 0 0 0,14-28 144 0 0,-69 85-131 0 0,0-1-1 0 0,0 2 0 0 0,1-1 1 0 0,1 1-1 0 0,-1 1 0 0 0,14-9 1 0 0,-19 14 119 0 0,-4 2-51 0 0,-1 0-84 0 0,0 1-1 0 0,0 0 1 0 0,0 0 0 0 0,0 0-1 0 0,0 0 1 0 0,0 0-1 0 0,0 1 1 0 0,1-1-1 0 0,-1 0 1 0 0,0 0-1 0 0,1 0 1 0 0,-1 1-1 0 0,1-1 1 0 0,-1 0-1 0 0,1 1 1 0 0,-1 1-1 0 0,5 19 63 0 0,-3-19-58 0 0,-1 0 1 0 0,1 0-1 0 0,-1 0 0 0 0,1 0 0 0 0,-1 0 0 0 0,0 0 1 0 0,0 0-1 0 0,-1 5 0 0 0,1 22 145 0 0,0-27-131 0 0,1 0 1 0 0,-1 1-1 0 0,0-1 0 0 0,0 0 0 0 0,0 1 1 0 0,0-1-1 0 0,-1 0 0 0 0,-1 6 0 0 0,-3 7 67 0 0,0-4-26 0 0,1 1 0 0 0,1 0 0 0 0,0 0 0 0 0,-1 15 0 0 0,-7 50 135 0 0,6-41-20 0 0,-2 51 0 0 0,1-40 87 0 0,4-38-137 0 0,1-1 1 0 0,0 1-1 0 0,0 0 0 0 0,1 0 0 0 0,1 11 0 0 0,3-9-32 0 0,-2-6-40 0 0,1 5-27 0 0,-2-8 157 0 0,-1-16-75 0 0,0 4-105 0 0,0 0 0 0 0,0 1 0 0 0,0-1 0 0 0,-1 1 0 0 0,-1-1 0 0 0,0 0 0 0 0,-4-11 0 0 0,3 11-8 0 0,0 0 0 0 0,0 0 0 0 0,1-1 0 0 0,0 1 0 0 0,0 0 0 0 0,1-1 0 0 0,0 0 0 0 0,1 1 0 0 0,0-1 0 0 0,1 1 0 0 0,-1-1 0 0 0,2 1 0 0 0,0-1 0 0 0,3-11 0 0 0,-2 11-27 0 0,-1 1-1 0 0,0-1 0 0 0,-1 0 1 0 0,0 0-1 0 0,-1 0 1 0 0,0 0-1 0 0,0 0 0 0 0,-1 0 1 0 0,0 0-1 0 0,-5-15 0 0 0,6 23 17 0 0,0 0-1 0 0,0 0 0 0 0,1 0 0 0 0,-1 0 0 0 0,0 0 0 0 0,1 0 1 0 0,-1 0-1 0 0,1 0 0 0 0,-1 0 0 0 0,1 0 0 0 0,0 1 1 0 0,0-1-1 0 0,0 0 0 0 0,0 0 0 0 0,0 1 0 0 0,0-1 0 0 0,3-2 1 0 0,-2 2-12 0 0,0 0 0 0 0,0-1 0 0 0,-1 1 0 0 0,1-1 0 0 0,-1 0 1 0 0,1 1-1 0 0,-1-1 0 0 0,0 0 0 0 0,0 0 0 0 0,0-3 0 0 0,0-2-26 0 0,0 1 21 0 0,0 0 0 0 0,0-1 0 0 0,1 1 0 0 0,0 0 0 0 0,0 0 0 0 0,5-12 0 0 0,-5 16 13 0 0,-1 0 7 0 0,0 1-1 0 0,0-1 0 0 0,1 1 1 0 0,-1-1-1 0 0,1 1 1 0 0,0-1-1 0 0,0 1 0 0 0,0 0 1 0 0,0 0-1 0 0,0 0 1 0 0,0 0-1 0 0,4-2 0 0 0,-6 3 9 0 0,1 1-1 0 0,-1-1 1 0 0,1 1 0 0 0,-1-1-1 0 0,1 1 1 0 0,-1-1-1 0 0,1 1 1 0 0,-1 0-1 0 0,1-1 1 0 0,-1 1-1 0 0,1 0 1 0 0,0 0-1 0 0,-1-1 1 0 0,1 1-1 0 0,-1 0 1 0 0,1 0-1 0 0,0 0 1 0 0,-1 0-1 0 0,1 0 1 0 0,0 0-1 0 0,-1 0 1 0 0,1 0 0 0 0,0 0-1 0 0,-1 0 1 0 0,1 0-1 0 0,0 0 1 0 0,-1 1-1 0 0,1-1 1 0 0,-1 0-1 0 0,1 0 1 0 0,0 1-1 0 0,-1-1 1 0 0,1 0-1 0 0,-1 1 1 0 0,1-1-1 0 0,0 1 1 0 0,1 1-7 0 0,20 6-41 0 0,-19-7 41 0 0,1 0 1 0 0,-1 0-1 0 0,1 1 1 0 0,-1-1 0 0 0,1 1-1 0 0,-1 0 1 0 0,0 0 0 0 0,0 0-1 0 0,0 0 1 0 0,0 1 0 0 0,0-1-1 0 0,0 1 1 0 0,-1 0-1 0 0,1 0 1 0 0,1 3 0 0 0,-2-4 3 0 0,-1 0 0 0 0,1-1 1 0 0,-1 1-1 0 0,1-1 0 0 0,-1 1 1 0 0,1-1-1 0 0,0 1 0 0 0,0-1 0 0 0,0 0 1 0 0,-1 0-1 0 0,1 0 0 0 0,5 2 1 0 0,-5-2 0 0 0,0-1 1 0 0,0 1-1 0 0,0 0 1 0 0,0 1-1 0 0,0-1 0 0 0,0 0 1 0 0,0 1-1 0 0,-1-1 1 0 0,1 1-1 0 0,0-1 1 0 0,2 5-1 0 0,2 0-2 0 0,0 0 0 0 0,0 0 0 0 0,0 0-1 0 0,1 0 1 0 0,0-1 0 0 0,0 0 0 0 0,1-1-1 0 0,10 6 1 0 0,-8-5-2 0 0,1 1-1 0 0,-1 0 1 0 0,17 15-1 0 0,-18-10 7 0 0,-7-9 0 0 0,0 1 0 0 0,0-1 0 0 0,0 1 0 0 0,1-1 0 0 0,-1 0 0 0 0,0 0 0 0 0,1 0 0 0 0,-1 0 0 0 0,1-1 0 0 0,4 3 0 0 0,1-2 0 0 0,1 1 0 0 0,-1-1 0 0 0,1 0 0 0 0,0-1 0 0 0,0 0 0 0 0,0-1 0 0 0,0 1 0 0 0,-1-2 0 0 0,1 1 0 0 0,0-1 0 0 0,11-3 0 0 0,12-1 0 0 0,-21 3 0 0 0,1 0 0 0 0,21-7 0 0 0,-19 4 11 0 0,0 0 0 0 0,0-1 0 0 0,0-1 0 0 0,0 0 0 0 0,-1-1 0 0 0,-1 0 0 0 0,1-1 0 0 0,-1 0-1 0 0,-1-1 1 0 0,0 0 0 0 0,18-22 0 0 0,-12 12 22 0 0,-13 16-22 0 0,0-1-1 0 0,0 0 1 0 0,0 1-1 0 0,-1-1 1 0 0,1-1-1 0 0,-1 1 1 0 0,0 0 0 0 0,-1-1-1 0 0,3-7 1 0 0,3-14-1 0 0,-5 20 8 0 0,-1 0 0 0 0,0 0 0 0 0,0 0 1 0 0,-1-1-1 0 0,0 1 0 0 0,0-1 0 0 0,0 1 0 0 0,-1-1 0 0 0,0 1 0 0 0,-1-1 1 0 0,-1-8-1 0 0,1 11 28 0 0,0 0 1 0 0,0 1 0 0 0,1-1 0 0 0,0 0-1 0 0,0 0 1 0 0,1-4 0 0 0,-1 4-26 0 0,0 0 0 0 0,0 0 0 0 0,0 0 0 0 0,0 0 0 0 0,-1 0 0 0 0,-1-5 0 0 0,0 0-50 0 0,-1 0 0 0 0,0 1 0 0 0,-1-1 0 0 0,0 1-1 0 0,0 0 1 0 0,-1 0 0 0 0,0 1 0 0 0,-1-1 0 0 0,-6-7-1 0 0,3 1 75 0 0,8 14-37 0 0,0-1 0 0 0,1 1-1 0 0,-1 0 1 0 0,0-1 0 0 0,0 1-1 0 0,0 0 1 0 0,0 0 0 0 0,0 0-1 0 0,0 0 1 0 0,0-1 0 0 0,0 2-1 0 0,0-1 1 0 0,-1 0 0 0 0,-1-1-1 0 0,-4-2 6 0 0,0 1 0 0 0,0 0 0 0 0,-1 1 0 0 0,1-1 0 0 0,-1 1 0 0 0,-8 0-1 0 0,12 1-8 0 0,0 0 0 0 0,0 1 0 0 0,0 0 0 0 0,0 0 0 0 0,0 1 0 0 0,-1-1-1 0 0,1 1 1 0 0,0-1 0 0 0,0 1 0 0 0,0 1 0 0 0,1-1 0 0 0,-1 0 0 0 0,-5 4-1 0 0,-21 11-28 0 0,-11 9-22 0 0,20-7 47 0 0,18-11 0 0 0,0 0 0 0 0,-9 8 0 0 0,9-11 0 0 0,0 0 0 0 0,0-1 0 0 0,1 1 0 0 0,-1 0 0 0 0,1 0 0 0 0,0 0 0 0 0,0 1 0 0 0,0-1 0 0 0,1 0 0 0 0,-1 1 0 0 0,1-1 0 0 0,-1 6 0 0 0,-8 33 0 0 0,8-38 0 0 0,0 1 0 0 0,0-1 0 0 0,1 1 0 0 0,0 0 0 0 0,0-1 0 0 0,0 1 0 0 0,1 0 0 0 0,-1-1 0 0 0,1 1 0 0 0,1 0 0 0 0,-1 0 0 0 0,1-1 0 0 0,3 11 0 0 0,-2-8 0 0 0,0 0 0 0 0,-1 0 0 0 0,1 0 0 0 0,-1 0 0 0 0,-1 0 0 0 0,0 1 0 0 0,-1 8 0 0 0,1-5 0 0 0,0-1 0 0 0,0 1 0 0 0,3 13 0 0 0,4 22 45 0 0,-6-34-21 0 0,0 0 0 0 0,1 0 0 0 0,1 0 1 0 0,0 0-1 0 0,1-1 0 0 0,6 15 0 0 0,-4-17-7 0 0,-2 0 0 0 0,0 0 1 0 0,0 0-1 0 0,-1 1 0 0 0,0 0 1 0 0,2 15-1 0 0,-4-21-6 0 0,0 1-1 0 0,1 0 1 0 0,0-1 0 0 0,0 1-1 0 0,0-1 1 0 0,1 1-1 0 0,0-1 1 0 0,0 0 0 0 0,0 0-1 0 0,5 5 1 0 0,11 18 25 0 0,-14-20-46 0 0,1-1 1 0 0,-1 0-1 0 0,2-1 0 0 0,-1 1 0 0 0,1-1 0 0 0,0-1 0 0 0,0 1 0 0 0,11 5 0 0 0,6 6 11 0 0,-19-13 6 0 0,1-1-1 0 0,-1 0 0 0 0,1 0 0 0 0,0 0 1 0 0,0-1-1 0 0,0 0 0 0 0,0 0 1 0 0,0 0-1 0 0,1-1 0 0 0,11 2 0 0 0,3-2 51 0 0,41-4 1 0 0,-8 0-26 0 0,-44 2-25 0 0,0-1 0 0 0,1 0 0 0 0,-1 0 0 0 0,0-1 0 0 0,0-1 0 0 0,0 0 0 0 0,11-6-1 0 0,3 0 3 0 0,-19 7-4 0 0,0 1 0 0 0,0-1-1 0 0,0 0 1 0 0,-1 0-1 0 0,1-1 1 0 0,-1 1-1 0 0,5-6 1 0 0,22-17 33 0 0,-18 18-7 0 0,-8 6-28 0 0,-1-1-1 0 0,1 1 1 0 0,-1-1 0 0 0,0 0 0 0 0,0 0 0 0 0,0 0 0 0 0,0-1 0 0 0,-1 1 0 0 0,1-1 0 0 0,-1 0-1 0 0,3-5 1 0 0,52-81 111 0 0,-52 80-103 0 0,0-1 1 0 0,0-1 0 0 0,5-15 0 0 0,-7 16-5 0 0,0 0 0 0 0,1 1-1 0 0,7-11 1 0 0,-8 13 0 0 0,0 0 1 0 0,0 0-1 0 0,0 0 0 0 0,-1 0 0 0 0,0-1 0 0 0,-1 1 0 0 0,0-1 0 0 0,2-14 0 0 0,2 1 14 0 0,-5 20-18 0 0,0 0-1 0 0,0 1 1 0 0,-1-1 0 0 0,1 0 0 0 0,-1 0-1 0 0,1 1 1 0 0,-1-1 0 0 0,0 0-1 0 0,0 0 1 0 0,0 0 0 0 0,0 0 0 0 0,0 1-1 0 0,0-1 1 0 0,0 0 0 0 0,-1-3-1 0 0,-3-4 5 0 0,4 8-5 0 0,-1-1 1 0 0,0 1 0 0 0,1 0-1 0 0,-1-1 1 0 0,1 1-1 0 0,0-1 1 0 0,-1 1 0 0 0,1-1-1 0 0,0 1 1 0 0,0-1 0 0 0,0 1-1 0 0,0-1 1 0 0,0 1-1 0 0,0-1 1 0 0,1 1 0 0 0,-1-1-1 0 0,0 1 1 0 0,1 0-1 0 0,-1-1 1 0 0,1 1 0 0 0,1-3-1 0 0,-1 1-2 0 0,-1 0 0 0 0,0-1 0 0 0,0 1 0 0 0,0 0 0 0 0,0 0 0 0 0,0 0 0 0 0,-1 0 0 0 0,1 0 0 0 0,-1 0 0 0 0,0 0 0 0 0,-2-5 0 0 0,1 1 0 0 0,0 1 0 0 0,1-1 0 0 0,0 1 0 0 0,-1-9 0 0 0,2 7 0 0 0,0 1 0 0 0,0-1 0 0 0,0 1 0 0 0,1 0 0 0 0,-1 0 0 0 0,2 0 0 0 0,2-11 0 0 0,-4 17 2 0 0,1 0 0 0 0,-1 0 0 0 0,0 0 0 0 0,1 0 0 0 0,-1 1 0 0 0,0-1 0 0 0,0 0-1 0 0,0 0 1 0 0,0 0 0 0 0,0 0 0 0 0,0 0 0 0 0,0 0 0 0 0,0 0 0 0 0,0 0 0 0 0,0 0 0 0 0,-1 0-1 0 0,1-1 1 0 0,-1 1 0 0 0,1 0 0 0 0,0 1-1 0 0,0-1 1 0 0,-1 0-1 0 0,1 0 1 0 0,0 1-1 0 0,0-1 1 0 0,0 0 0 0 0,0 0-1 0 0,0 1 1 0 0,0-1-1 0 0,0 0 1 0 0,0 0-1 0 0,1 1 1 0 0,-1-1 0 0 0,0 0-1 0 0,0 0 1 0 0,1 0-1 0 0,-1 1-1 0 0,0 0 0 0 0,0-1 0 0 0,0 1 0 0 0,0 0 0 0 0,0 0 0 0 0,0 0 0 0 0,0 0 0 0 0,0-1 0 0 0,0 1 0 0 0,0 0 0 0 0,0 0 0 0 0,0 0 0 0 0,0 0 0 0 0,0-1 0 0 0,0 1 0 0 0,0 0 0 0 0,0 0 0 0 0,0 0 0 0 0,0 0 0 0 0,0 0 0 0 0,-1-1 0 0 0,1 1 0 0 0,0 0 0 0 0,0 0 0 0 0,0 0 0 0 0,0 0 0 0 0,0 0 0 0 0,0 0 0 0 0,0-1 0 0 0,-1 1 0 0 0,1 0 0 0 0,0 0 0 0 0,0 0 0 0 0,0 0 0 0 0,0 0 0 0 0,0 0 0 0 0,-1 0 0 0 0,1 0 0 0 0,0 0 0 0 0,0 0 0 0 0,-1 0 0 0 0,-1 1 0 0 0,1 0 0 0 0,0 0 0 0 0,0-1 0 0 0,0 1 0 0 0,0 0 0 0 0,0 0 0 0 0,1 0 0 0 0,-1 0 0 0 0,0 0 0 0 0,0 0 0 0 0,1 0 0 0 0,-1 0 0 0 0,0 0 0 0 0,1 1 0 0 0,-1-1 0 0 0,0 2 0 0 0,-2 5 4 0 0,0 1 0 0 0,0-1-1 0 0,0 1 1 0 0,1 0-1 0 0,0 0 1 0 0,1 0 0 0 0,0 0-1 0 0,1 1 1 0 0,0 11-1 0 0,2 8 15 0 0,10 46 0 0 0,-9-65-9 0 0,-1-1 1 0 0,2 1-1 0 0,-1-1 0 0 0,7 11 0 0 0,-5-10 7 0 0,0 0 1 0 0,-1 0 0 0 0,5 17-1 0 0,18 104 118 0 0,-21-108-131 0 0,-2 0 0 0 0,3 37 0 0 0,-3-20-24 0 0,-4-36 24 0 0,1-1 1 0 0,0 0-1 0 0,0 0 1 0 0,0 0 0 0 0,0 0-1 0 0,0-1 1 0 0,1 1-1 0 0,-1 0 1 0 0,4 4 0 0 0,3 7-1394 0 0,-2 3-3363 0 0,-5 0-1853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 51 14280 0 0,'-13'9'1272'0'0,"-5"0"-1016"0"0,1 4-256 0 0,-1-13 0 0 0,5 0 296 0 0,-4 0 16 0 0,-12 4-1 0 0,16-4 1 0 0,13-17-1495 0 0,-11-23 479 0 0,11 12 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30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9760 0 0,'0'0'882'0'0,"20"-4"157"0"0,-19 3-848 0 0,0 1 0 0 0,0-1-1 0 0,0 1 1 0 0,0 0 0 0 0,0 0 0 0 0,0-1-1 0 0,0 1 1 0 0,0 0 0 0 0,0 0 0 0 0,0 0 0 0 0,1 0-1 0 0,-1 0 1 0 0,0 1 0 0 0,0-1 0 0 0,0 0-1 0 0,0 0 1 0 0,0 1 0 0 0,0-1 0 0 0,0 1 0 0 0,0-1-1 0 0,0 1 1 0 0,0-1 0 0 0,0 1 0 0 0,0-1 0 0 0,-1 1-1 0 0,1 0 1 0 0,0-1 0 0 0,0 1 0 0 0,1 2-1 0 0,13 6 2021 0 0,-8-20-2234 0 0,0 4-914 0 0,-4-6-3593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4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25 503 2760 0 0,'-1'1'207'0'0,"0"2"-178"0"0,0-1 1 0 0,0 0 0 0 0,-1 1-1 0 0,1-1 1 0 0,-1 0 0 0 0,1 0-1 0 0,-1 0 1 0 0,0 0 0 0 0,-8 7 3852 0 0,11 7 1135 0 0,2-10-4918 0 0,1 1-1 0 0,-1-1 1 0 0,2 1-1 0 0,-1-1 1 0 0,1 0-1 0 0,0 0 1 0 0,0-1 0 0 0,0 0-1 0 0,1 1 1 0 0,0-2-1 0 0,0 1 1 0 0,0-1-1 0 0,0 0 1 0 0,13 6 0 0 0,63 19 153 0 0,-74-26-240 0 0,1-1 1 0 0,0 0-1 0 0,-1 0 1 0 0,1-1-1 0 0,0 0 1 0 0,9 0-1 0 0,6 1 18 0 0,-17-2-16 0 0,-1-1 0 0 0,1 1 1 0 0,-1-1-1 0 0,0-1 0 0 0,1 1 0 0 0,-1-1 0 0 0,0 0 1 0 0,0-1-1 0 0,0 1 0 0 0,0-1 0 0 0,0 0 1 0 0,0-1-1 0 0,-1 1 0 0 0,0-1 0 0 0,1 0 0 0 0,-1-1 1 0 0,-1 1-1 0 0,1-1 0 0 0,-1 0 0 0 0,8-10 1 0 0,9-10 92 0 0,-17 22-85 0 0,-1 0 0 0 0,1 0 0 0 0,-1-1 1 0 0,0 0-1 0 0,0 1 0 0 0,-1-1 0 0 0,5-8 0 0 0,-1-1 22 0 0,-1 0 1 0 0,0 0-1 0 0,-1-1 1 0 0,-1 1-1 0 0,0-1 1 0 0,0 0-1 0 0,-1-18 1 0 0,0 15 6 0 0,-1-1 1 0 0,6-22 0 0 0,-4 27-10 0 0,0 0 0 0 0,-1 0 0 0 0,-1 0 0 0 0,0 0 0 0 0,-2-20 1 0 0,0 3 60 0 0,1 26-83 0 0,0 0-1 0 0,0 0 1 0 0,0 0 0 0 0,0 0-1 0 0,-1 0 1 0 0,0 0 0 0 0,0 0-1 0 0,0 1 1 0 0,0-1 0 0 0,-2-5 0 0 0,-8-10 192 0 0,-25-33 1 0 0,31 45-148 0 0,-1 0 1 0 0,0 1-1 0 0,0 0 0 0 0,0 0 0 0 0,-1 1 0 0 0,0 0 0 0 0,-13-8 0 0 0,-5-2 212 0 0,17 9-188 0 0,0 2-1 0 0,0-1 1 0 0,0 1-1 0 0,-10-4 1 0 0,16 8-66 0 0,0-1 1 0 0,0 0-1 0 0,0 1 1 0 0,-1-1-1 0 0,1 1 0 0 0,0 0 1 0 0,-1 0-1 0 0,1 0 1 0 0,0 0-1 0 0,0 0 0 0 0,-1 1 1 0 0,1-1-1 0 0,0 1 1 0 0,0-1-1 0 0,-1 1 0 0 0,1 0 1 0 0,0 0-1 0 0,0 0 1 0 0,0 0-1 0 0,0 0 0 0 0,-2 2 1 0 0,-14 10 84 0 0,10-7-57 0 0,-1 0 1 0 0,1 1-1 0 0,0 0 0 0 0,0 0 0 0 0,1 1 0 0 0,-9 12 0 0 0,6-4-26 0 0,1 0-1 0 0,1 1 1 0 0,1 0-1 0 0,-7 23 0 0 0,-13 73 144 0 0,2-6-90 0 0,15-66 61 0 0,1 1 0 0 0,-4 83 0 0 0,10-90-116 0 0,3-19-2 0 0,-1 0 0 0 0,2-1 0 0 0,0 1 0 0 0,1 0 0 0 0,1 0 0 0 0,0-1 0 0 0,1 0 0 0 0,8 19-1 0 0,-4-14 12 0 0,1 0-1 0 0,2 0 0 0 0,0-1 1 0 0,1 0-1 0 0,19 23 0 0 0,-23-35-21 0 0,-1 0-1 0 0,2 0 1 0 0,-1-1-1 0 0,1 0 1 0 0,0 0 0 0 0,0-1-1 0 0,11 4 1 0 0,-7-2 21 0 0,-5-4 8 0 0,0 1-1 0 0,0-2 1 0 0,1 1-1 0 0,-1-1 1 0 0,1 0-1 0 0,15 1 0 0 0,54-2-5 0 0,-47-2-156 0 0,-22 1 110 0 0,0 0 0 0 0,-1-1-1 0 0,1 0 1 0 0,-1-1 0 0 0,0 0 0 0 0,1 0 0 0 0,-1-1 0 0 0,0 0-1 0 0,0-1 1 0 0,-1 1 0 0 0,13-9 0 0 0,-6 2-7 0 0,-1-1 1 0 0,0 0 0 0 0,-1-1 0 0 0,21-25-1 0 0,3-5 40 0 0,-21 27-12 0 0,-2 0 0 0 0,0-2 0 0 0,11-18 0 0 0,-12 18-55 0 0,1 0 0 0 0,18-19 0 0 0,-19 23 3 0 0,-1 0-1 0 0,0-1 1 0 0,-1 0-1 0 0,12-22 0 0 0,32-75-131 0 0,-41 81 175 0 0,15-52 0 0 0,-22 62-7 0 0,-3 6-1 0 0,0 1 1 0 0,-1 0-1 0 0,-1-1 1 0 0,0-20-1 0 0,2-16-2 0 0,-2 45 6 0 0,-1 0 0 0 0,1 0-1 0 0,-1-1 1 0 0,0 1 0 0 0,-1 0-1 0 0,1 0 1 0 0,-1 0 0 0 0,0 0-1 0 0,-4-10 1 0 0,4 13-3 0 0,0 1 7 0 0,1 1 0 0 0,-1-1 0 0 0,1 1-1 0 0,0-1 1 0 0,-1 0 0 0 0,1 1 0 0 0,0-1-1 0 0,0 0 1 0 0,-1 1 0 0 0,1-1 0 0 0,0 0-1 0 0,0 1 1 0 0,0-1 0 0 0,0 0-1 0 0,0 0 1 0 0,0 1 0 0 0,0-1 0 0 0,0 0-1 0 0,0 0 1 0 0,0 1 0 0 0,0-1 0 0 0,1 0-1 0 0,-1 1 1 0 0,0-1 0 0 0,0 0 0 0 0,1 1-1 0 0,-1-1 1 0 0,0 0 0 0 0,1 1 0 0 0,-1-1-1 0 0,1 1 1 0 0,0-2 0 0 0,0 0 143 0 0,-2 3-135 0 0,0 0-1 0 0,0 0 0 0 0,0 0 1 0 0,0 0-1 0 0,0 0 0 0 0,0 0 0 0 0,0 0 1 0 0,1 0-1 0 0,-1 0 0 0 0,0 0 1 0 0,0 2-1 0 0,-1 1-2 0 0,-1 1-8 0 0,1 1-1 0 0,0 0 1 0 0,0 0-1 0 0,1 0 1 0 0,-1 0-1 0 0,1 0 1 0 0,1 1-1 0 0,-1-1 1 0 0,1 0-1 0 0,0 0 1 0 0,0 0-1 0 0,3 11 1 0 0,-2-7-4 0 0,-1 0 1 0 0,0 0 0 0 0,-2 16-1 0 0,2-20 8 0 0,-1 0 0 0 0,1-1 0 0 0,0 1 0 0 0,0-1 0 0 0,1 1 0 0 0,1 7 0 0 0,-1-7 0 0 0,-1-1 0 0 0,1 1 0 0 0,-1-1 0 0 0,0 1 0 0 0,-1 9 0 0 0,-6 38 120 0 0,2-1 0 0 0,3 1 0 0 0,6 83 0 0 0,-2-84-43 0 0,-2-34-42 0 0,0 0 0 0 0,5 25 0 0 0,1 0 33 0 0,-4-27-31 0 0,0 0 0 0 0,6 20-1 0 0,-6-32-24 0 0,-1-1 3 0 0,0 1 0 0 0,0-1 0 0 0,0 1 0 0 0,0-1 0 0 0,0 1 0 0 0,-1-1 0 0 0,0 1 0 0 0,1-1 0 0 0,-1 1 0 0 0,-1 0 0 0 0,0 4 0 0 0,1-7 60 0 0,-1-18 5 0 0,-5-4-35 0 0,5 17-44 0 0,0 0 0 0 0,0 0 0 0 0,0 0 0 0 0,0 0 0 0 0,1 0 0 0 0,0 0 0 0 0,0-8 0 0 0,4-21-1 0 0,0 13 0 0 0,0-34 0 0 0,-4 52 0 0 0,-1-28 0 0 0,2-1 0 0 0,0 1 0 0 0,3 0 0 0 0,8-38 0 0 0,-8 36 1 0 0,-3 26-4 0 0,-1 0-1 0 0,1-1 1 0 0,0 1-1 0 0,1 0 1 0 0,2-7-1 0 0,4-7-52 0 0,-4 12 28 0 0,0 0 0 0 0,-1 0 0 0 0,-1 0 0 0 0,1 0 0 0 0,-1-1 0 0 0,1-14 0 0 0,-1 11 11 0 0,0 1-1 0 0,1 0 0 0 0,0 0 0 0 0,0 0 0 0 0,8-15 0 0 0,10-34-40 0 0,-15 39 89 0 0,1 0 0 0 0,1 1 1 0 0,1 0-1 0 0,20-35 0 0 0,-7 9-36 0 0,-18 35-82 0 0,0 1 0 0 0,1-1 0 0 0,1 1 0 0 0,8-12 0 0 0,2 2-52 0 0,26-23-1 0 0,-40 41 140 0 0,9-5 0 0 0,-7 9-11 0 0,1 0 1 0 0,-1 0-1 0 0,0 0 0 0 0,0 0 0 0 0,7 6 0 0 0,1-1-14 0 0,6 8-17 0 0,-9-6 30 0 0,-8-8 14 0 0,1 1-1 0 0,0 0 1 0 0,-1 0-1 0 0,0 0 1 0 0,1 0-1 0 0,-1 0 0 0 0,0 0 1 0 0,0 0-1 0 0,0 0 1 0 0,0 0-1 0 0,0 1 1 0 0,-1-1-1 0 0,1 0 1 0 0,0 4-1 0 0,3 40 33 0 0,-2-23-26 0 0,0-10-9 0 0,-1-5 4 0 0,0-1 1 0 0,-1 1-1 0 0,1 0 1 0 0,-2 13-1 0 0,-1-12 18 0 0,1 1-1 0 0,0-1 1 0 0,0 1-1 0 0,1-1 0 0 0,0 1 1 0 0,1-1-1 0 0,0 1 0 0 0,1-1 1 0 0,0 0-1 0 0,5 14 0 0 0,-5-13 9 0 0,0 0-1 0 0,-1 0 1 0 0,0 0-1 0 0,-1 0 1 0 0,0 0-1 0 0,-2 18 1 0 0,1-16 24 0 0,0 1 0 0 0,1-1 0 0 0,0 1 0 0 0,4 21-1 0 0,14 33 138 0 0,4 24 12 0 0,-19-78-186 0 0,0-1 0 0 0,1 0 0 0 0,0 0-1 0 0,6 12 1 0 0,9 27 45 0 0,-17-47-57 0 0,-1 0-1 0 0,1-1 1 0 0,0 1-1 0 0,0-1 1 0 0,0 0-1 0 0,0 1 1 0 0,0-1-1 0 0,1 0 1 0 0,0 0-1 0 0,-1 0 1 0 0,1-1-1 0 0,0 1 1 0 0,4 2-1 0 0,-5-4-1 0 0,0 1-1 0 0,0-1 0 0 0,0 1 1 0 0,1-1-1 0 0,-1 0 0 0 0,0 0 1 0 0,1 0-1 0 0,-1 0 0 0 0,0-1 1 0 0,1 1-1 0 0,-1-1 0 0 0,1 1 1 0 0,0-1-1 0 0,-1 0 1 0 0,1 0-1 0 0,-1 0 0 0 0,1 0 1 0 0,-1 0-1 0 0,5-2 0 0 0,19-6-1 0 0,-20 6 0 0 0,1 0 0 0 0,0-1 0 0 0,-1 1 0 0 0,0-1 0 0 0,0-1 0 0 0,0 1 0 0 0,0-1 0 0 0,8-6 0 0 0,26-20 14 0 0,-28 22-234 0 0,0-1 1 0 0,0-1-1 0 0,16-16 0 0 0,-4-1-752 0 0,0 1-47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4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5528 0 0,'0'0'249'0'0,"-4"9"91"0"0,1-4-136 0 0,1 0-1 0 0,0 0 1 0 0,0 1-1 0 0,0-1 1 0 0,0 1-1 0 0,1-1 0 0 0,0 1 1 0 0,0 0-1 0 0,1-1 1 0 0,0 8-1 0 0,5 63 5055 0 0,-2-50-4686 0 0,-1 65 724 0 0,-1-14-400 0 0,6 187 1354 0 0,-5-110-1470 0 0,0-76-427 0 0,14 304 721 0 0,-13-347-1058 0 0,22 188 125 0 0,-6-120-521 0 0,-19-101 422 0 0,3 6-1891 0 0,1-19 115 0 0,1-9 56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5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1 186 7368 0 0,'0'0'568'0'0,"1"0"-374"0"0,0 0-181 0 0,-1 0-1 0 0,0 0 0 0 0,0 0 0 0 0,1 0 0 0 0,-1 0 0 0 0,0 0 0 0 0,0 0 0 0 0,1 0 0 0 0,-1 0 1 0 0,0 0-1 0 0,0 0 0 0 0,1 0 0 0 0,-1 0 0 0 0,0 0 0 0 0,0 0 0 0 0,1 0 0 0 0,-1 0 0 0 0,0-1 1 0 0,0 1-1 0 0,0 0 0 0 0,1 0 0 0 0,-1 0 0 0 0,0 0 0 0 0,0 0 0 0 0,0-1 0 0 0,1 1 0 0 0,-1 0 1 0 0,0 0-1 0 0,0 0 0 0 0,0-1 0 0 0,0 1 0 0 0,0 0 0 0 0,0 0 0 0 0,1 0 0 0 0,-1-1 0 0 0,0 1 1 0 0,0 0-1 0 0,0 0 0 0 0,0-1 0 0 0,0 1 0 0 0,0 0 0 0 0,0 0 0 0 0,0-1 0 0 0,0 1 0 0 0,-3-7 1574 0 0,9 1 647 0 0,21-22-1080 0 0,-14 14-985 0 0,0 0 0 0 0,0 1 0 0 0,2 1 0 0 0,-1 0 0 0 0,2 1 0 0 0,27-16 1 0 0,0 4-400 0 0,-17 10 126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8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1 863 10680 0 0,'0'0'970'0'0,"1"3"-799"0"0,2 4-100 0 0,1 0-1 0 0,0 0 1 0 0,0-1 0 0 0,0 1-1 0 0,1-1 1 0 0,0 0 0 0 0,0 0-1 0 0,1-1 1 0 0,12 10 0 0 0,-17-14-13 0 0,1 0 0 0 0,0 0 1 0 0,0 0-1 0 0,0 0 1 0 0,0-1-1 0 0,0 1 1 0 0,0 0-1 0 0,0-1 0 0 0,0 0 1 0 0,0 1-1 0 0,2-1 1 0 0,12 3 400 0 0,-13-2-356 0 0,11 4 269 0 0,-1 0-1 0 0,18 3 0 0 0,-27-8-332 0 0,-1 1 0 0 0,1 0 0 0 0,-1-1 0 0 0,1 0 0 0 0,-1 0 0 0 0,1 0 0 0 0,-1-1 0 0 0,1 1 0 0 0,-1-1 0 0 0,1 1 0 0 0,-1-1 0 0 0,1-1 0 0 0,-1 1 0 0 0,6-3 0 0 0,9-7 56 0 0,-1-1 0 0 0,0-1 0 0 0,-1 0 0 0 0,-1-1 0 0 0,0-1 0 0 0,-1 0-1 0 0,0-1 1 0 0,-2-1 0 0 0,0 0 0 0 0,0 0 0 0 0,9-21 0 0 0,-1-5-58 0 0,-7 17 51 0 0,19-51 0 0 0,-20 38 3 0 0,-4 19-17 0 0,7-40 1 0 0,8-91-62 0 0,-23 139-23 0 0,0 0 0 0 0,-3-22 0 0 0,0-6-26 0 0,3 24 69 0 0,-1 1 0 0 0,-1 0 0 0 0,0 0 0 0 0,-1 0 0 0 0,-1 0 0 0 0,0 0 0 0 0,-1 1 0 0 0,-1 0 0 0 0,0 0 0 0 0,-1 0 0 0 0,0 1 0 0 0,-1 0 0 0 0,0 0-1 0 0,-12-12 1 0 0,19 23-32 0 0,0 1 0 0 0,-1-1 0 0 0,0 0 0 0 0,1 1-1 0 0,-1-1 1 0 0,0 1 0 0 0,0 0 0 0 0,0-1-1 0 0,0 1 1 0 0,0 0 0 0 0,0 0 0 0 0,0 0 0 0 0,0 0-1 0 0,0 1 1 0 0,0-1 0 0 0,-1 1 0 0 0,1-1-1 0 0,0 1 1 0 0,0 0 0 0 0,-1 0 0 0 0,-2 0 0 0 0,1 0 1 0 0,0 1 1 0 0,0 0-1 0 0,-1 1 1 0 0,1-1 0 0 0,1 1-1 0 0,-1 0 1 0 0,0 0 0 0 0,0 0-1 0 0,1 0 1 0 0,-7 5-1 0 0,-2 4 95 0 0,0 0 0 0 0,1 1-1 0 0,1 0 1 0 0,-1 1-1 0 0,-8 15 1 0 0,1 1-83 0 0,1 0 0 0 0,2 1 0 0 0,1 1 1 0 0,1 0-1 0 0,2 1 0 0 0,1 1 0 0 0,1-1 1 0 0,-6 59-1 0 0,-5 236 306 0 0,11-144-96 0 0,1-1-11 0 0,17 74 424 0 0,-8-207-542 0 0,-9 80 0 0 0,-1 1-53 0 0,9-79-24 0 0,-1 49 217 0 0,20 160 0 0 0,17-85 492 0 0,-32-157-714 0 0,-3-15-71 0 0,-1-5 3 0 0,1-14 42 0 0,-1-14 15 0 0,-9-52-179 0 0,7 53 54 0 0,-5-29-1 0 0,-12-98-176 0 0,15 105 118 0 0,3 33 60 0 0,1-1-1 0 0,2 1 1 0 0,4-32 0 0 0,-3 36 4 0 0,0-1-1 0 0,-2 1 1 0 0,0-1-1 0 0,0 1 1 0 0,-2-1 0 0 0,0 1-1 0 0,-3-20 1 0 0,2 23-40 0 0,1 0 1 0 0,0 0-1 0 0,0-16 1 0 0,1 24 96 0 0,0 1-154 0 0,12-5-391 0 0,-11 6 586 0 0,0-1 0 0 0,-1 1 1 0 0,1-1-1 0 0,0 1 0 0 0,0-1 1 0 0,0 1-1 0 0,0 0 0 0 0,0-1 1 0 0,0 1-1 0 0,1 0 0 0 0,-1 0 0 0 0,0 0 1 0 0,1 0-1 0 0,-1 0 0 0 0,0 0 1 0 0,1 1-1 0 0,-1-1 0 0 0,1 0 1 0 0,0 1-1 0 0,-1-1 0 0 0,3 0 0 0 0,-2 1 13 0 0,1 0 0 0 0,-1-1 0 0 0,0 1 0 0 0,0 0 0 0 0,0-1 0 0 0,0 0 0 0 0,0 1 0 0 0,0-1 0 0 0,2-1-1 0 0,-2 1 6 0 0,0 0-1 0 0,0 0 1 0 0,0 0-1 0 0,0 0 1 0 0,0 1-1 0 0,1-1 1 0 0,-1 1-1 0 0,0-1 1 0 0,3 1-1 0 0,23-4-142 0 0,10-4 14 0 0,-29 6 124 0 0,0-2-1 0 0,0 1 1 0 0,0-1-1 0 0,0 0 1 0 0,-1-1-1 0 0,0 0 0 0 0,0 0 1 0 0,0-1-1 0 0,8-8 1 0 0,-5 4 9 0 0,0 0 1 0 0,-2-1 0 0 0,13-17-1 0 0,-20 27 579 0 0,-2 11-155 0 0,3 15-680 0 0,-2 32 0 0 0,-1-53 259 0 0,1 35 272 0 0,2-1-1 0 0,14 62 1 0 0,26 74 292 0 0,-28-119-517 0 0,-11-41-10 0 0,1 0 0 0 0,0 0 0 0 0,1 0 0 0 0,0-1-1 0 0,1 0 1 0 0,1 0 0 0 0,0-1 0 0 0,0 0 0 0 0,18 19 0 0 0,-22-27-28 0 0,0 0 0 0 0,1 0 0 0 0,0 0-1 0 0,-1 0 1 0 0,1-1 0 0 0,1 1 0 0 0,-1-1 0 0 0,0-1-1 0 0,1 1 1 0 0,0-1 0 0 0,-1 0 0 0 0,1 0 0 0 0,0 0 0 0 0,0-1-1 0 0,0 0 1 0 0,0 0 0 0 0,0-1 0 0 0,0 0 0 0 0,0 0-1 0 0,0 0 1 0 0,0-1 0 0 0,0 0 0 0 0,0 0 0 0 0,0 0 0 0 0,8-3-1 0 0,3-2-13 0 0,0 0 0 0 0,-1-1 0 0 0,0-1 0 0 0,-1-1 0 0 0,0 0 0 0 0,0-1 0 0 0,-1 0 0 0 0,0-1 0 0 0,-1-1 0 0 0,0 0 0 0 0,-1-1 0 0 0,13-17 0 0 0,19-23 0 0 0,-26 34 0 0 0,24-38 0 0 0,-24 32 30 0 0,-11 15 13 0 0,0 0-1 0 0,0-1 1 0 0,6-16-1 0 0,3-15 247 0 0,17-69-1 0 0,-30 93-288 0 0,1 0 0 0 0,-2 0 0 0 0,-1-1 0 0 0,0 1 0 0 0,-1 0-1 0 0,-5-34 1 0 0,0-2-57 0 0,4 40 86 0 0,0 0 0 0 0,-1 0 0 0 0,0 0 0 0 0,-6-19 0 0 0,1 16-30 0 0,1 1-1 0 0,-2-1 1 0 0,0 2-1 0 0,-1-1 0 0 0,-1 1 1 0 0,-1 0-1 0 0,0 1 1 0 0,0 0-1 0 0,-18-15 0 0 0,12 13 44 0 0,0 1 0 0 0,-1 1 0 0 0,-38-23 0 0 0,50 34-32 0 0,0-1-1 0 0,0 1 0 0 0,0 0 1 0 0,0 1-1 0 0,-1 0 0 0 0,0 0 1 0 0,1 0-1 0 0,-1 1 0 0 0,0-1 1 0 0,0 2-1 0 0,0-1 0 0 0,0 1 1 0 0,1 0-1 0 0,-1 0 0 0 0,0 1 1 0 0,0 0-1 0 0,-11 3 0 0 0,12-1-24 0 0,0 0-1 0 0,1 1 1 0 0,-1 0-1 0 0,1-1 1 0 0,-1 2-1 0 0,1-1 1 0 0,-8 10-1 0 0,2-2-25 0 0,2 0 0 0 0,-12 18-1 0 0,11-12 34 0 0,1 0 0 0 0,1 0-1 0 0,0 1 1 0 0,2 0 0 0 0,-7 30-1 0 0,-10 103-61 0 0,17-101 62 0 0,2-13 56 0 0,2 0 0 0 0,2 1-1 0 0,2-1 1 0 0,1 0-1 0 0,2 0 1 0 0,14 55 0 0 0,-14-77-19 0 0,1-1 0 0 0,0-1 0 0 0,13 24 1 0 0,-6-14-9 0 0,-11-20-20 0 0,0 0-1 0 0,0 0 0 0 0,1 0 0 0 0,-1 0 1 0 0,1-1-1 0 0,0 1 0 0 0,0-1 0 0 0,0 0 0 0 0,0 0 1 0 0,0 0-1 0 0,1 0 0 0 0,0 0 0 0 0,-1-1 1 0 0,1 0-1 0 0,0 0 0 0 0,0 0 0 0 0,0 0 0 0 0,0 0 1 0 0,1-1-1 0 0,-1 0 0 0 0,0 0 0 0 0,1 0 1 0 0,-1 0-1 0 0,1-1 0 0 0,-1 0 0 0 0,1 0 1 0 0,-1 0-1 0 0,0 0 0 0 0,1-1 0 0 0,-1 0 0 0 0,1 0 1 0 0,-1 0-1 0 0,0 0 0 0 0,5-2 0 0 0,1-2 0 0 0,-1 0 0 0 0,0-1 0 0 0,0 0 0 0 0,-1 0 0 0 0,0 0 0 0 0,0-1 0 0 0,-1-1 0 0 0,1 1 0 0 0,-1-1 0 0 0,-1 0 0 0 0,0-1 0 0 0,10-17 0 0 0,-5 9 16 0 0,24-28 0 0 0,-22 30 0 0 0,-1-1 0 0 0,14-22 0 0 0,8-32-67 0 0,-31 62 47 0 0,1-1 0 0 0,-2 0 0 0 0,1 0 0 0 0,-1 0 0 0 0,-1-1-1 0 0,2-12 1 0 0,-10-28 68 0 0,0 88-64 0 0,4-25 0 0 0,0-1 0 0 0,1 1 0 0 0,0 14 0 0 0,1-7 0 0 0,2 0 0 0 0,5 34 0 0 0,11 32-10 0 0,-9-45-41 0 0,2 3 48 0 0,1-18 3 0 0,0 0 0 0 0,2-1 0 0 0,1-1 0 0 0,1 0 0 0 0,1-1 0 0 0,1-1 0 0 0,0 0 0 0 0,23 20 0 0 0,-28-32 0 0 0,1 0 0 0 0,0-1 0 0 0,0 0 0 0 0,1-1 0 0 0,27 12 0 0 0,-26-17 0 0 0,0 0 0 0 0,0-1 0 0 0,0-1 0 0 0,0 0 0 0 0,0-1 0 0 0,1-1 0 0 0,20-3 0 0 0,-30 3 0 0 0,-1-1 0 0 0,1 0 0 0 0,0 0 0 0 0,-1 0 0 0 0,0-1 0 0 0,1 0 0 0 0,-1 0 0 0 0,0 0 0 0 0,5-5 0 0 0,21-12 11 0 0,-19 13-3 0 0,0 0 0 0 0,-1-2 1 0 0,0 1-1 0 0,-1-1 0 0 0,11-12 0 0 0,44-55-65 0 0,-50 57 54 0 0,20-29 3 0 0,-3-1 0 0 0,29-59 0 0 0,-53 93 0 0 0,18-38 73 0 0,-3-1-1 0 0,-2 0 0 0 0,-3-2 0 0 0,22-108 1 0 0,-30 97-67 0 0,-3-1 0 0 0,-3 1 1 0 0,-6-107-1 0 0,-1 139 18 0 0,-1 0 0 0 0,-12-53-1 0 0,11 70-7 0 0,0 0-1 0 0,-2 1 0 0 0,0-1 0 0 0,0 1 0 0 0,-2 1 0 0 0,-15-24 0 0 0,1 4 24 0 0,17 25-20 0 0,0 0-1 0 0,-2 1 0 0 0,1 0 0 0 0,-10-9 0 0 0,8 9-10 0 0,7 7-8 0 0,0 1 0 0 0,-1-1 0 0 0,1 0 0 0 0,-1 1 1 0 0,1-1-1 0 0,-1 1 0 0 0,0 0 0 0 0,0 0 0 0 0,0 0 0 0 0,0 0 0 0 0,0 1 1 0 0,-1-1-1 0 0,1 1 0 0 0,0 0 0 0 0,-1 0 0 0 0,1 0 0 0 0,-7-1 0 0 0,6 2 0 0 0,0 0 0 0 0,0 0 0 0 0,0 0 0 0 0,0 0 0 0 0,0 1 0 0 0,0 0 0 0 0,0 0 0 0 0,1 0 0 0 0,-1 0 0 0 0,0 0 0 0 0,0 1 0 0 0,1-1 0 0 0,-1 1 0 0 0,1 0 0 0 0,0 0 0 0 0,-1 1 0 0 0,1-1 0 0 0,0 1 0 0 0,0-1 0 0 0,1 1 0 0 0,-1 0 0 0 0,-2 4 0 0 0,-5 6-10 0 0,0 0 0 0 0,2 0-1 0 0,-1 1 1 0 0,2 1 0 0 0,0-1-1 0 0,1 1 1 0 0,0 0 0 0 0,1 1-1 0 0,1-1 1 0 0,0 1 0 0 0,-2 30-1 0 0,-2 28-3 0 0,-3 61 16 0 0,14 19-10 0 0,36 246 0 0 0,-23-327 3 0 0,2-1 0 0 0,48 120-1 0 0,-51-159 6 0 0,1-1 0 0 0,21 32 0 0 0,-22-39 0 0 0,-12-20 0 0 0,0 1 0 0 0,1-1 0 0 0,-1 0 0 0 0,1-1 0 0 0,-1 1 0 0 0,2-1 0 0 0,-1 0 0 0 0,0 1 0 0 0,1-2 0 0 0,0 1 0 0 0,0-1 0 0 0,0 1 0 0 0,0-1 0 0 0,0-1 0 0 0,8 4 0 0 0,8 2 0 0 0,-13-4 0 0 0,1-1 0 0 0,0 0 0 0 0,0 0 0 0 0,16 2 0 0 0,-21-5 0 0 0,0 0 0 0 0,-1 0 0 0 0,1-1 0 0 0,0 1 0 0 0,0-1 0 0 0,-1 1 0 0 0,1-1 0 0 0,0 0 0 0 0,-1-1 0 0 0,1 1 0 0 0,-1-1 0 0 0,0 1 0 0 0,1-1 0 0 0,-1 0 0 0 0,4-4 0 0 0,25-19-32 0 0,-2-3 0 0 0,-1 0 0 0 0,-1-2 0 0 0,29-40 0 0 0,-28 30 27 0 0,-1-2 0 0 0,41-86-1 0 0,-56 96-5 0 0,-2 0 0 0 0,0-1-1 0 0,-3-1 1 0 0,0 1-1 0 0,-3-1 1 0 0,2-35-1 0 0,6-403-277 0 0,-13 379 266 0 0,-9-48 23 0 0,1 49 0 0 0,5 65-3 0 0,-2 0 0 0 0,-15-50-1 0 0,11 46-39 0 0,8 29 42 0 0,1 1 2 0 0,0 0 1 0 0,0 0-1 0 0,0 0 1 0 0,0-1-1 0 0,-1 1 1 0 0,1 0-1 0 0,0 0 1 0 0,-1 0 0 0 0,1 0-1 0 0,-1 0 1 0 0,1 0-1 0 0,-1 0 1 0 0,1 0-1 0 0,-1 1 1 0 0,0-1-1 0 0,1 0 1 0 0,-1 0-1 0 0,0 0 1 0 0,-1-1-1 0 0,-5 19-57 0 0,1 5 56 0 0,1 0 0 0 0,1 0-1 0 0,1 0 1 0 0,1 1 0 0 0,0-1 0 0 0,3 29-1 0 0,-3 38 19 0 0,2 276 389 0 0,2-288-374 0 0,24 222 230 0 0,-18-226-214 0 0,13 73 51 0 0,5 45-2 0 0,-17-133-84 0 0,-5-39 10 0 0,-2 0 1 0 0,2 20 0 0 0,-4-24 28 0 0,3-40-72 0 0,-3-22-62 0 0,-2 10 9 0 0,-1-7-18 0 0,-8-44 0 0 0,2 43 7 0 0,-10-51-82 0 0,-12-41 8 0 0,8 31 69 0 0,14 63 34 0 0,7 32 36 0 0,0 1-1 0 0,0-1 0 0 0,-6-13 1 0 0,3 7-52 0 0,2 8-5 0 0,5 24 38 0 0,-2-13 37 0 0,3 16-10 0 0,0 1-1 0 0,1-1 0 0 0,1-1 1 0 0,1 1-1 0 0,14 33 0 0 0,-13-40 12 0 0,44 76 38 0 0,-43-76-34 0 0,0 0 1 0 0,0-1-1 0 0,1 0 0 0 0,1-1 1 0 0,19 16-1 0 0,-13-14-9 0 0,0 2-13 0 0,1-2 0 0 0,0 0 0 0 0,33 15 0 0 0,-37-20 17 0 0,1-2 0 0 0,-1 1 0 0 0,1-2 0 0 0,0 0 0 0 0,1-1 0 0 0,-1 0 0 0 0,22 0 0 0 0,-6-1 53 0 0,43 8 0 0 0,19 2 45 0 0,-74-11-109 0 0,-1-1 0 0 0,1 0-1 0 0,0-1 1 0 0,-1-1 0 0 0,0 0-1 0 0,1-2 1 0 0,-1 0 0 0 0,-1-1-1 0 0,1 0 1 0 0,-1-2 0 0 0,24-13-1 0 0,-33 15 11 0 0,0 0-1 0 0,0 0 0 0 0,-1 0 0 0 0,0 0 0 0 0,0-1 0 0 0,0 0 0 0 0,5-10 0 0 0,29-57 5 0 0,-36 67-3 0 0,9-24 26 0 0,-3 0 0 0 0,0 0 0 0 0,-2-1-1 0 0,-1 0 1 0 0,2-38 0 0 0,-6 36 24 0 0,-2-64 1 0 0,-2 41 32 0 0,-1 34-48 0 0,-1 0 0 0 0,-1 0 0 0 0,-1 0 1 0 0,-1 1-1 0 0,-10-28 0 0 0,14 45-27 0 0,-2-5 12 0 0,0-1 0 0 0,-1 1 0 0 0,0 1 0 0 0,-1-1 0 0 0,0 1 0 0 0,-1 0 0 0 0,0 0 0 0 0,0 1 0 0 0,0-1 0 0 0,-1 2 0 0 0,-1-1 0 0 0,1 1 0 0 0,-1 0 1 0 0,0 1-1 0 0,-1 0 0 0 0,1 1 0 0 0,-1 0 0 0 0,0 0 0 0 0,-1 1 0 0 0,1 0 0 0 0,-12-2 0 0 0,15 5-20 0 0,0 1 0 0 0,1-1 0 0 0,-1 1 0 0 0,0 0 0 0 0,0 1 0 0 0,0 0-1 0 0,1 0 1 0 0,-1 0 0 0 0,1 1 0 0 0,-1 0 0 0 0,1 0 0 0 0,-1 1 0 0 0,1 0 0 0 0,-7 4 0 0 0,6-3 15 0 0,0 0 1 0 0,1 1-1 0 0,-1 0 1 0 0,1 0 0 0 0,0 0-1 0 0,0 1 1 0 0,1 0-1 0 0,0 0 1 0 0,0 0-1 0 0,0 1 1 0 0,-5 10-1 0 0,0 2-2 0 0,2 1 0 0 0,0-1 0 0 0,1 2 0 0 0,-7 35-1 0 0,4 6-65 0 0,4 1 0 0 0,2 0 0 0 0,3 0 0 0 0,10 85 0 0 0,-4-106 96 0 0,2-1-1 0 0,2 0 1 0 0,1 0 0 0 0,29 69-1 0 0,-19-63-101 0 0,3 0 0 0 0,2-1 0 0 0,37 53 0 0 0,-54-90 67 0 0,1 0-1 0 0,0 0 0 0 0,0-1 0 0 0,1 0 1 0 0,-1-1-1 0 0,2 0 0 0 0,-1 0 1 0 0,1-1-1 0 0,0 0 0 0 0,23 7 0 0 0,-29-11-7 0 0,1 0 0 0 0,0-1 0 0 0,0 0 0 0 0,0 0 0 0 0,0-1 0 0 0,0 0 0 0 0,-1 0 0 0 0,1 0 0 0 0,0 0 0 0 0,0-1 0 0 0,0 0 0 0 0,8-3 0 0 0,4-1 0 0 0,0-2 0 0 0,25-12 0 0 0,-35 15 0 0 0,0-1 0 0 0,0-1 0 0 0,-1 1 0 0 0,0-1 0 0 0,9-10 0 0 0,1-1 0 0 0,8-9-52 0 0,-1-2-1 0 0,-1-1 1 0 0,-2-1-1 0 0,22-40 1 0 0,-30 50 37 0 0,4-13-43 0 0,-15 27 49 0 0,1 0-1 0 0,0 0 1 0 0,1 0-1 0 0,-1 1 1 0 0,1-1 0 0 0,0 1-1 0 0,5-5 1 0 0,-3 4 7 0 0,0 0-1 0 0,-1 0 1 0 0,0 0 0 0 0,-1-1 0 0 0,1 1 0 0 0,-1-1-1 0 0,-1 0 1 0 0,1-1 0 0 0,-1 1 0 0 0,3-11 0 0 0,9-40-23 0 0,-2 0 0 0 0,9-111 0 0 0,-18 131-14 0 0,-3 21 35 0 0,-1 0-1 0 0,-3-31 1 0 0,-1-23 16 0 0,-2 96 95 0 0,0 17-23 0 0,4-35-71 0 0,1-1 0 0 0,-1 1 0 0 0,2-1-1 0 0,-1 1 1 0 0,1 0 0 0 0,0-1 0 0 0,1 9-1 0 0,3 8 7 0 0,-1 0 0 0 0,-1 1 0 0 0,-1 34 0 0 0,-1-12 22 0 0,2 0 1 0 0,1-1-1 0 0,18 79 0 0 0,-17-107-50 0 0,3 12 37 0 0,1-2-1 0 0,2 1 0 0 0,21 42 1 0 0,-4-11-2 0 0,-27-56-22 0 0,0-2-1 0 0,1 0-1 0 0,-1 0 1 0 0,0-1 0 0 0,0 1 0 0 0,1 0-1 0 0,-1 0 1 0 0,0-1 0 0 0,1 1 0 0 0,-1 0-1 0 0,1-1 1 0 0,-1 1 0 0 0,1-1 0 0 0,-1 1-1 0 0,1 0 1 0 0,-1-1 0 0 0,1 1 0 0 0,0-1-1 0 0,-1 1 1 0 0,1-1 0 0 0,0 0 0 0 0,0 1-1 0 0,0 0 62 0 0,-2-18 0 0 0,-5-4-64 0 0,5 17 9 0 0,0 0-1 0 0,0 0 1 0 0,0 0 0 0 0,0-1-1 0 0,1 1 1 0 0,-1-5-1 0 0,-10-79 4 0 0,11 64-46 0 0,1-1 1 0 0,2 1-1 0 0,0 0 0 0 0,8-30 0 0 0,-9 44-12 0 0,0 1 0 0 0,-1-1 0 0 0,0-10 0 0 0,5-28-86 0 0,11-18 234 0 0,24-80 105 0 0,-29 112-207 0 0,-7 18 0 0 0,0 1 0 0 0,1 0 0 0 0,1 0 0 0 0,12-19 0 0 0,-2 7-1 0 0,-11 16-1 0 0,1 1 0 0 0,0-1 0 0 0,0 1 0 0 0,1 0 0 0 0,0 1 0 0 0,1 0 1 0 0,0 0-1 0 0,14-9 0 0 0,-6 4-89 0 0,-14 11 74 0 0,1 0-1 0 0,-1 0 1 0 0,1 0-1 0 0,0 1 1 0 0,0-1-1 0 0,0 1 1 0 0,0 0 0 0 0,0 1-1 0 0,0-1 1 0 0,1 1-1 0 0,-1-1 1 0 0,8 0-1 0 0,23 0 18 0 0,-24 3 11 0 0,-7 0 7 0 0,0 0 0 0 0,-1 0 0 0 0,1 1 0 0 0,0-1 0 0 0,-1 1 0 0 0,1 0 0 0 0,-1 1 0 0 0,1-1 0 0 0,4 5 0 0 0,-2-3-17 0 0,-2 0 1 0 0,0-1 0 0 0,0 1 1 0 0,-1 0-1 0 0,1 0 0 0 0,-1 0 0 0 0,0 1 0 0 0,0-1 0 0 0,-1 1 0 0 0,1 0 0 0 0,-1-1 0 0 0,0 1 0 0 0,2 8 0 0 0,2 8 16 0 0,4 36-1 0 0,-7-39-15 0 0,5 47 52 0 0,-2 102-1 0 0,-3-51 128 0 0,-3-63 56 0 0,-11 79-1 0 0,1 22-145 0 0,9-44 46 0 0,5 223 9 0 0,-3-291-96 0 0,-1-15 26 0 0,6 48-1 0 0,3-11 52 0 0,-7-40-32 0 0,2 0 0 0 0,10 38 0 0 0,33 96 133 0 0,-41-142-217 0 0,9 27 55 0 0,1-1 0 0 0,24 41 0 0 0,-33-70-76 0 0,2 0 0 0 0,-1-1 1 0 0,1 0-1 0 0,1 0 1 0 0,0-1-1 0 0,1 0 0 0 0,0-1 1 0 0,1 0-1 0 0,-1-1 1 0 0,16 9-1 0 0,-22-14-7 0 0,1-1 0 0 0,0 0-1 0 0,-1 0 1 0 0,1 0 0 0 0,0-1 0 0 0,1 0 0 0 0,-1 0-1 0 0,0 0 1 0 0,0-1 0 0 0,1 0 0 0 0,-1 0 0 0 0,1 0-1 0 0,-1-1 1 0 0,1 0 0 0 0,-1-1 0 0 0,1 1 0 0 0,-1-1-1 0 0,9-3 1 0 0,8-4-282 0 0,0-1-1 0 0,-1-1 0 0 0,0-1 0 0 0,-1-1 1 0 0,0 0-1 0 0,-1-2 0 0 0,0-1 1 0 0,-1 0-1 0 0,19-21 0 0 0,8-12-6958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1 355 5984 0 0,'0'0'541'0'0,"2"-2"-445"0"0,11-22-105 0 0,-12 21 104 0 0,0 0-1 0 0,0 1 1 0 0,0-1 0 0 0,1 0-1 0 0,-1 0 1 0 0,1 1 0 0 0,0-1-1 0 0,-1 1 1 0 0,1-1 0 0 0,0 1-1 0 0,1 0 1 0 0,-1 0 0 0 0,0 0-1 0 0,1 0 1 0 0,-1 0-1 0 0,1 1 1 0 0,4-3 0 0 0,1 1 315 0 0,0-1 1 0 0,0 1-1 0 0,0-1 1 0 0,0-1-1 0 0,11-8 1 0 0,-11 7-253 0 0,0 1 0 0 0,0 0 0 0 0,0 0 0 0 0,1 1 1 0 0,9-3-1 0 0,-1 0 116 0 0,0 0 1 0 0,27-17 0 0 0,-29 15-135 0 0,0 1 0 0 0,0 1 0 0 0,27-10 0 0 0,-25 11-73 0 0,0-1 1 0 0,-1 0-1 0 0,0-1 1 0 0,20-14-1 0 0,15-7-27 0 0,-45 26-71 0 0,1-1 0 0 0,-1 0 0 0 0,0 0 0 0 0,0 0 1 0 0,-1-1-1 0 0,8-7 0 0 0,14-14-66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1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4832 0 0,'0'0'2104'0'0,"1"2"-1531"0"0,26 47 1812 0 0,-9-23-1639 0 0,-16-23-685 0 0,1 0-1 0 0,-1 0 1 0 0,0 0-1 0 0,0 1 1 0 0,0-1-1 0 0,2 5 1 0 0,0 4 175 0 0,2-1 0 0 0,12 20 0 0 0,3 6 80 0 0,80 143 562 0 0,-82-153-727 0 0,23 25 0 0 0,7 11 77 0 0,-31-41-24 0 0,37 39 0 0 0,4 3 308 0 0,-35-37-335 0 0,-16-19-147 0 0,0 1-1 0 0,-1 1 1 0 0,0-1-1 0 0,7 13 1 0 0,40 95 75 0 0,24 44-27 0 0,-44-88-11 0 0,-9-16-21 0 0,4-8 0 0 0,3-1 0 0 0,1-2 0 0 0,66 70-1 0 0,-32-40 60 0 0,-19-15-63 0 0,-26-32-10 0 0,2 0 0 0 0,41 38 1 0 0,-53-54-29 0 0,0 0 1 0 0,-1 1 0 0 0,-1 0 0 0 0,0 1 0 0 0,-1 0 0 0 0,0 0 0 0 0,-2 1 0 0 0,8 21 0 0 0,-2-9 5 0 0,22 39 0 0 0,-27-55-10 0 0,47 83 0 0 0,-34-58 19 0 0,47 65 1 0 0,-4-7 5 0 0,-53-79-3 0 0,1 0 0 0 0,26 28 0 0 0,-28-34-4 0 0,0 1 0 0 0,0 0 0 0 0,-1 1 0 0 0,-1 0 0 0 0,0 0 0 0 0,7 14 0 0 0,24 59-144 0 0,3-2 1 0 0,60 85 0 0 0,-66-110-27 0 0,0-1 0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2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2017 1840 0 0,'0'2'94'0'0,"1"1"0"0"0,-1-1 0 0 0,0 1 0 0 0,1 0 0 0 0,0-1 0 0 0,-1 1 0 0 0,1-1 0 0 0,0 0-1 0 0,0 1 1 0 0,0-1 0 0 0,1 0 0 0 0,-1 0 0 0 0,0 1 0 0 0,1-1 0 0 0,0 0 0 0 0,-1-1 0 0 0,1 1 0 0 0,0 0 0 0 0,0 0 0 0 0,0-1 0 0 0,0 1 0 0 0,0-1 0 0 0,0 1 0 0 0,1-1 0 0 0,-1 0 0 0 0,0 0 0 0 0,4 1 0 0 0,0 0 202 0 0,0 0 1 0 0,-1 0 0 0 0,1 0 0 0 0,0-1 0 0 0,0 0-1 0 0,0 0 1 0 0,0-1 0 0 0,0 0 0 0 0,0 0 0 0 0,0 0-1 0 0,1 0 1 0 0,6-3 0 0 0,-3 1-98 0 0,0-1-1 0 0,0-1 1 0 0,0 0 0 0 0,-1 0-1 0 0,1-1 1 0 0,11-7 0 0 0,4-4 95 0 0,1 1 0 0 0,1 2 1 0 0,0 1-1 0 0,35-11 1 0 0,-34 12-109 0 0,-21 8-138 0 0,0 0-1 0 0,0 1 1 0 0,1 0-1 0 0,-1 0 1 0 0,15-2 0 0 0,80-10 286 0 0,-21 1-158 0 0,-49 8-65 0 0,-1-2 0 0 0,0-1 0 0 0,0-2 0 0 0,42-18 0 0 0,-22 8 46 0 0,11-7-15 0 0,-43 18-104 0 0,1 1 1 0 0,0 0-1 0 0,42-9 0 0 0,-44 13-20 0 0,0-1-1 0 0,0-1 1 0 0,31-16 0 0 0,-29 13-16 0 0,41-13 0 0 0,100-13 414 0 0,-123 27-344 0 0,41-3 0 0 0,-48 7-62 0 0,9 0-115 0 0,76 4-1 0 0,-52 2-109 0 0,172-12 188 0 0,-175 6 30 0 0,-45 2-4 0 0,0 0 0 0 0,31-10 0 0 0,12-2 16 0 0,-15 4 44 0 0,17-2 11 0 0,28 2 125 0 0,103-6-347 0 0,4 12 192 0 0,-174 3 11 0 0,0 0 1 0 0,0-2 0 0 0,0 0-1 0 0,21-7 1 0 0,82-31-69 0 0,-111 36-41 0 0,1 2-1 0 0,0 0 1 0 0,15-2 0 0 0,-17 4 74 0 0,1-1 0 0 0,0-1 0 0 0,-1 0 0 0 0,23-8 0 0 0,-12 2-13 0 0,0 1 0 0 0,1 1-1 0 0,0 1 1 0 0,34-3 0 0 0,-26 4-160 0 0,25-10 217 0 0,-45 10-15 0 0,1 1 1 0 0,-1 1-1 0 0,23-3 0 0 0,80 5-104 0 0,-66 1 36 0 0,-41-1 23 0 0,0 0 0 0 0,-1 0 0 0 0,1-1 1 0 0,0-1-1 0 0,-1 0 0 0 0,1 0 1 0 0,-1 0-1 0 0,10-7 0 0 0,-6 4-5 0 0,1 1 0 0 0,17-6 1 0 0,-6 5-12 0 0,-11 4 9 0 0,-1-2-1 0 0,0 1 1 0 0,0-1-1 0 0,0-1 1 0 0,16-9 0 0 0,7-7 45 0 0,71-29 0 0 0,-99 47-35 0 0,24-9 25 0 0,66-15 1 0 0,-72 22-29 0 0,-14 2 0 0 0,0 1 0 0 0,0 0 0 0 0,0 0 0 0 0,0 2 0 0 0,0-1 0 0 0,0 1 0 0 0,12 2 0 0 0,-10-1 5 0 0,1-1 0 0 0,-1 0 0 0 0,1 0 0 0 0,-1-2 0 0 0,1 0 0 0 0,-1 0 0 0 0,0-1 0 0 0,23-9 0 0 0,-11 5 4 0 0,32-6 1 0 0,-45 10 6 0 0,0 0 1 0 0,-1 0 0 0 0,1-1 0 0 0,20-11 0 0 0,1 0 16 0 0,-23 10-31 0 0,-1 0 1 0 0,1 0-1 0 0,-1-1 1 0 0,9-9-1 0 0,3 0-3 0 0,10 0 1 0 0,-10 6 0 0 0,-8 0 0 0 0,-11 7 0 0 0,1 0 0 0 0,-1 1 0 0 0,1-1 0 0 0,0 1 0 0 0,-1-1 0 0 0,1 1 0 0 0,0 0 0 0 0,0 0 0 0 0,3-1 0 0 0,19-3-1 0 0,-6 0 3 0 0,0 1 0 0 0,0 1 1 0 0,0 1-1 0 0,38 0 0 0 0,67 10 148 0 0,-120-8-150 0 0,0 1 0 0 0,1-1 0 0 0,-1 0 0 0 0,0-1 0 0 0,0 1 0 0 0,0-1 0 0 0,5-1 0 0 0,-1 0 0 0 0,34-11 0 0 0,-38 13 8 0 0,17-5 37 0 0,1-6 10 0 0,-12 10-19 0 0,5 1 12 0 0,-13 0-19 0 0,1 1 1 0 0,-1-1 0 0 0,0 0 0 0 0,1 0 0 0 0,-1-1 0 0 0,1 1 0 0 0,-1 0-1 0 0,0-1 1 0 0,0 1 0 0 0,1-1 0 0 0,-1 0 0 0 0,0 0 0 0 0,0 0 0 0 0,0 0 0 0 0,0 0-1 0 0,0 0 1 0 0,0-1 0 0 0,0 1 0 0 0,0-1 0 0 0,0 1 0 0 0,-1-1 0 0 0,1 0-1 0 0,-1 1 1 0 0,1-1 0 0 0,-1 0 0 0 0,0 0 0 0 0,1 0 0 0 0,-1 0 0 0 0,1-5 0 0 0,2-2 35 0 0,0 0 0 0 0,-2 0 0 0 0,1 0 0 0 0,-1 0 0 0 0,0-1 0 0 0,-1 1 0 0 0,0-1 1 0 0,0 0-1 0 0,-1 1 0 0 0,-2-13 0 0 0,2 0 41 0 0,-7-67 214 0 0,2 35-160 0 0,-17-140 212 0 0,-2-45-241 0 0,17 115-323 0 0,2 71-54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8.264"/>
    </inkml:context>
    <inkml:brush xml:id="br0">
      <inkml:brushProperty name="width" value="0.4" units="cm"/>
      <inkml:brushProperty name="height" value="0.8" units="cm"/>
      <inkml:brushProperty name="color" value="#ECEBB3"/>
      <inkml:brushProperty name="tip" value="rectangle"/>
      <inkml:brushProperty name="rasterOp" value="maskPen"/>
    </inkml:brush>
  </inkml:definitions>
  <inkml:trace contextRef="#ctx0" brushRef="#br0">10 0 2304 0 0,'-10'17'3445'0'0,"19"-17"-3271"0"0,-3 0-56 0 0,0 0-1 0 0,0 0 1 0 0,0 0-1 0 0,0 1 1 0 0,0 0 0 0 0,0 0-1 0 0,0 0 1 0 0,0 1 0 0 0,0 0-1 0 0,-1 0 1 0 0,9 4-1 0 0,18 12 519 0 0,-23-14-490 0 0,-1 0 0 0 0,1 1 0 0 0,-1 0 0 0 0,-1 0 0 0 0,1 1 0 0 0,-1 0 0 0 0,0 0 0 0 0,8 10 0 0 0,-2 2-42 0 0,0 0 0 0 0,-1 1 1 0 0,11 27-1 0 0,25 66 149 0 0,-25-56-175 0 0,142 315 779 0 0,-65-146-473 0 0,10-4-1 0 0,182 274 1 0 0,-246-424-308 0 0,42 82 0 0 0,-69-117 12 0 0,2-2 0 0 0,33 42 1 0 0,-17-26 7 0 0,141 168 479 0 0,-170-209-543 0 0,82 105 374 0 0,-84-105-368 0 0,1 0 0 0 0,-1 1-1 0 0,7 15 1 0 0,-9-16 7 0 0,1 0 0 0 0,0 0 0 0 0,1-1 0 0 0,8 11 0 0 0,-10-14-17 0 0,-1-1-1 0 0,0 1 1 0 0,0 0-1 0 0,0 0 1 0 0,0 0-1 0 0,-1 0 1 0 0,0 0-1 0 0,0 1 1 0 0,0-1-1 0 0,1 9 1 0 0,-1 1-116 0 0,0 1 0 0 0,-1 22 0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0.72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47 2 9672 0 0,'-1'0'35'0'0,"-1"-1"0"0"0,1 1 0 0 0,-1 0 0 0 0,1 0 0 0 0,0 0 0 0 0,-1 0 0 0 0,1 0 0 0 0,-1 0 0 0 0,1 0 0 0 0,0 1 0 0 0,-1-1 0 0 0,1 0 0 0 0,0 1 0 0 0,-1-1 0 0 0,1 1 0 0 0,0 0 0 0 0,-3 1 0 0 0,3-1-9 0 0,0 0 0 0 0,-1 1 0 0 0,1-1 0 0 0,0 1 0 0 0,0 0 0 0 0,0-1 1 0 0,0 1-1 0 0,0 0 0 0 0,0 0 0 0 0,1-1 0 0 0,-1 1 0 0 0,1 0 0 0 0,-1 0 0 0 0,1 0 1 0 0,-1 3-1 0 0,-1 7 63 0 0,1-6 120 0 0,0 1 0 0 0,0-1-1 0 0,1 1 1 0 0,0 0 0 0 0,0 0-1 0 0,0-1 1 0 0,1 1 0 0 0,2 11 0 0 0,2 1 175 0 0,-2 1 0 0 0,2 25 0 0 0,2 12-91 0 0,85 379 710 0 0,-60-336-917 0 0,-15-51-81 0 0,10 53 0 0 0,35 281 45 0 0,2 12 133 0 0,-44-296-87 0 0,112 456 484 0 0,-6-117-411 0 0,-5-15-34 0 0,-112-394-122 0 0,1 0-1 0 0,1 0 1 0 0,2-1 0 0 0,17 29 0 0 0,-3-11 45 0 0,34 80 1 0 0,-15-32-301 0 0,-40-71 138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3.855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289 271 8752 0 0,'17'21'2624'0'0,"-16"-19"-2477"0"0,-1 1 0 0 0,1-1 0 0 0,-1 0 0 0 0,0 0 1 0 0,0 0-1 0 0,0 0 0 0 0,0 0 0 0 0,0 0 1 0 0,0 1-1 0 0,-1-1 0 0 0,1 0 0 0 0,-2 3 0 0 0,0 10 340 0 0,-6 138 721 0 0,-5 130-688 0 0,2-13-79 0 0,-36 153 197 0 0,12-115-262 0 0,5-81-195 0 0,1 5-119 0 0,-1-3 16 0 0,-5 72 103 0 0,33-280-144 0 0,-7 28 0 0 0,5-32-13 0 0,1 0 0 0 0,-2 33 0 0 0,6-442-866 0 0,11 247 721 0 0,-1 36 47 0 0,4-103 0 0 0,10 0-1 0 0,58-233 0 0 0,-55 333 65 0 0,43-194-44 0 0,1 14 33 0 0,-26 99-33 0 0,-26 101 55 0 0,10-47-291 0 0,28-111 660 0 0,-52 231-285 0 0,-6 20-85 0 0,0-1 0 0 0,0 0 0 0 0,0 0 0 0 0,0 0 1 0 0,0 0-1 0 0,0 0 0 0 0,0 0 0 0 0,0 0 0 0 0,0 0 0 0 0,0 0 1 0 0,0 0-1 0 0,0 0 0 0 0,0 1 0 0 0,0-1 0 0 0,1 0 0 0 0,-1 0 1 0 0,0 0-1 0 0,0 0 0 0 0,0 0 0 0 0,0 0 0 0 0,0 0 0 0 0,0 0 0 0 0,0 0 1 0 0,0 0-1 0 0,0 0 0 0 0,0 0 0 0 0,0 0 0 0 0,0 0 0 0 0,0 0 1 0 0,0 0-1 0 0,1 0 0 0 0,-1 0 0 0 0,0 0 0 0 0,0 0 0 0 0,0 0 1 0 0,0 0-1 0 0,0 0 0 0 0,0 0 0 0 0,0 0 0 0 0,0 0 0 0 0,0 0 1 0 0,0 0-1 0 0,0 0 0 0 0,1 0 0 0 0,-1 0 0 0 0,0 0 0 0 0,0 0 0 0 0,0 0 1 0 0,0 0-1 0 0,0 0 0 0 0,0 0 0 0 0,0 0 0 0 0,0 0 0 0 0,0 0 1 0 0,0 0-1 0 0,0 0 0 0 0,0 0 0 0 0,0 0 0 0 0,1 0 0 0 0,-1 0 1 0 0,0 0-1 0 0,0-1 0 0 0,3 15 1 0 0,0 18-1 0 0,-4-21 12 0 0,0 1 0 0 0,-1-1 1 0 0,-5 20-1 0 0,-5 22 32 0 0,7-22 8 0 0,-2-2-1 0 0,-13 39 1 0 0,-7 26 114 0 0,-41 294 255 0 0,18-81-51 0 0,-49 256 100 0 0,21-113-326 0 0,-3 14-89 0 0,54-346-7 0 0,10-50 43 0 0,-9 88-1 0 0,25-105-62 0 0,1-51-27 0 0,0-1 0 0 0,0 1 0 0 0,0 0 0 0 0,0 0 0 0 0,0 0 0 0 0,0 0 0 0 0,0 0 0 0 0,0 0 0 0 0,1-1 0 0 0,-1 1 0 0 0,0 0 0 0 0,0 0 0 0 0,0 0 0 0 0,0 0 0 0 0,0 0 0 0 0,1 0 0 0 0,-1 0 0 0 0,0 0 0 0 0,0 0 0 0 0,0 0 0 0 0,0 0 0 0 0,1 0 0 0 0,-1 0 0 0 0,0 0 0 0 0,0 0 0 0 0,0 0 0 0 0,0 0 0 0 0,1 0-1 0 0,-1 0 1 0 0,0 0 0 0 0,0 0 0 0 0,0 0 0 0 0,0 0 0 0 0,1 0 0 0 0,-1 0 0 0 0,0 0 0 0 0,0 0 0 0 0,0 0 0 0 0,0 0 0 0 0,0 0 0 0 0,1 1 0 0 0,-1-1 0 0 0,0 0 0 0 0,0 0 0 0 0,0 0 0 0 0,0 0 0 0 0,0 0 0 0 0,0 0 0 0 0,0 1 0 0 0,1-1 0 0 0,-1 0 0 0 0,0 0 0 0 0,0 0 0 0 0,0 0 0 0 0,0 1 0 0 0,0-1 0 0 0,0 0 0 0 0,0 0-1 0 0,0 1 1 0 0,1-2 1 0 0,3-4-13 0 0,0 0 0 0 0,0-1-1 0 0,-1 1 1 0 0,0 0 0 0 0,0-1-1 0 0,0 0 1 0 0,-1 0 0 0 0,4-11-1 0 0,12-55-126 0 0,22-155-4 0 0,13-65 87 0 0,-52 290 55 0 0,66-335 43 0 0,-63 312-40 0 0,63-319-60 0 0,-44 266 8 0 0,11-41-19 0 0,7-61 122 0 0,44-174 97 0 0,-60 277-151 0 0,67-144 0 0 0,-15 44 0 0 0,-68 157 0 0 0,16-27 0 0 0,-17 34 0 0 0,-1 0 0 0 0,0 0 0 0 0,-1-1 0 0 0,-1 0 0 0 0,5-15 0 0 0,6-26 0 0 0,-20 71 182 0 0,2-10-157 0 0,0 0 1 0 0,0-1-1 0 0,0 1 1 0 0,-1 0-1 0 0,1-1 1 0 0,-1 1-1 0 0,-1-1 1 0 0,-3 5-1 0 0,-2 1 17 0 0,1 1-1 0 0,-1 0 1 0 0,2 0-1 0 0,0 1 1 0 0,1 0-1 0 0,-9 25 1 0 0,-19 92 121 0 0,31-116-146 0 0,-2 6 0 0 0,-145 588 390 0 0,30-157-54 0 0,34-113-156 0 0,-67 302-25 0 0,61-276-953 0 0,67-269-194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30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12 10480 0 0,'0'0'949'0'0,"-1"1"-781"0"0,-9 7 3540 0 0,22-14-3394 0 0,11-5-2200 0 0,-11 8-3071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6.635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78 2931 6448 0 0,'-1'0'29'0'0,"-1"0"0"0"0,1 0 0 0 0,-1 0 0 0 0,1 0 0 0 0,-1 0 0 0 0,1 0 0 0 0,-1 0 0 0 0,1 0 0 0 0,0-1 0 0 0,-1 1 0 0 0,1-1 0 0 0,-1 1 0 0 0,1-1 0 0 0,0 0 0 0 0,-1 1 0 0 0,1-1 0 0 0,0 0 0 0 0,0 0 0 0 0,0 0 0 0 0,0 0 0 0 0,0 0 0 0 0,0 0 0 0 0,-2-2-1 0 0,2 0-27 0 0,0 0-1 0 0,0-1 0 0 0,0 1 0 0 0,0-1 1 0 0,1 1-1 0 0,-1 0 0 0 0,1-1 0 0 0,0-4 1 0 0,-1-15 189 0 0,-1 11 276 0 0,1 0 0 0 0,1 0 0 0 0,0 0 0 0 0,0 1 0 0 0,1-1 0 0 0,1 0 0 0 0,4-15 0 0 0,7-37 1091 0 0,-9 43-1340 0 0,0 1 1 0 0,11-30-1 0 0,84-186 454 0 0,-58 141-569 0 0,-14 34-7 0 0,2 1 0 0 0,3 1-1 0 0,46-63 1 0 0,336-543 676 0 0,-374 596-746 0 0,116-175 368 0 0,-14 23-197 0 0,31-37-465 0 0,-123 188 240 0 0,83-95 140 0 0,-6 8 7 0 0,-115 143-75 0 0,23-23 0 0 0,5-6 194 0 0,-39 42-224 0 0,0 0 0 0 0,0-1 1 0 0,0 1-1 0 0,0 0 0 0 0,0 0 1 0 0,0 0-1 0 0,0 0 0 0 0,1 0 1 0 0,-1 0-1 0 0,0 0 0 0 0,1 0 1 0 0,-1 0-1 0 0,0 0 0 0 0,1 1 1 0 0,-1-1-1 0 0,1 1 0 0 0,-1-1 1 0 0,1 1-1 0 0,-1 0 0 0 0,4-1 1 0 0,-3 1 73 0 0,-2 3-67 0 0,1 0 0 0 0,-1 0 0 0 0,1 0 0 0 0,-1 0 0 0 0,0 0 0 0 0,0 0 0 0 0,0 0 0 0 0,-1 4 0 0 0,0 6 0 0 0,-1 15 11 0 0,-4 28 0 0 0,-1-3-13 0 0,3-20-7 0 0,-12 48-1 0 0,-4 23 23 0 0,15-73-28 0 0,-2-1 1 0 0,-1 1 0 0 0,-17 41-1 0 0,4-14 47 0 0,-23 56 100 0 0,-5-2 0 0 0,-95 159 0 0 0,-45 14 152 0 0,77-124-78 0 0,46-61-75 0 0,-195 308 86 0 0,200-305-190 0 0,-108 142 0 0 0,-145 154 216 0 0,266-337-223 0 0,-36 41 80 0 0,80-98-109 0 0,-1 0 1 0 0,1 0-1 0 0,-2-1 0 0 0,-6 6 1 0 0,11-9-11 0 0,0 0 0 0 0,-1 0 1 0 0,1-1-1 0 0,0 1 0 0 0,0 0 1 0 0,-1-1-1 0 0,1 1 0 0 0,0-1 1 0 0,0 0-1 0 0,-1 1 0 0 0,1-1 0 0 0,-1 0 1 0 0,1 0-1 0 0,0 0 0 0 0,-1 1 1 0 0,1-2-1 0 0,-1 1 0 0 0,1 0 1 0 0,0 0-1 0 0,-1 0 0 0 0,1-1 1 0 0,0 1-1 0 0,-1 0 0 0 0,1-1 1 0 0,0 1-1 0 0,0-1 0 0 0,-2-1 0 0 0,2 1 0 0 0,0 0-1 0 0,0 0 0 0 0,1 0 0 0 0,-1 0 1 0 0,0 0-1 0 0,1 0 0 0 0,-1 0 0 0 0,0 0 1 0 0,1-1-1 0 0,0 1 0 0 0,-1 0 0 0 0,1 0 1 0 0,0-1-1 0 0,-1 1 0 0 0,1 0 0 0 0,0-1 1 0 0,0 1-1 0 0,0-2 0 0 0,4-27-23 0 0,6-15-85 0 0,3 1 0 0 0,27-67 1 0 0,48-78-48 0 0,-11 8 36 0 0,-9 17 22 0 0,-2 40 25 0 0,83-115 0 0 0,-35 50 53 0 0,-3 7-15 0 0,-70 118 28 0 0,133-197-1 0 0,19 16 9 0 0,10-16-2 0 0,-70 84 0 0 0,-33 55-4941 0 0,-58 65-629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31.848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 2349 6912 0 0,'-2'-2'714'0'0,"2"1"-704"0"0,-1 0-1 0 0,1 0 0 0 0,-1 0 1 0 0,1 0-1 0 0,0 0 0 0 0,0 0 1 0 0,-1 0-1 0 0,1 0 0 0 0,0 0 0 0 0,0 0 1 0 0,0 0-1 0 0,0 0 0 0 0,0 0 1 0 0,0 0-1 0 0,0-1 0 0 0,0 1 1 0 0,1 0-1 0 0,-1 0 0 0 0,0 0 0 0 0,1 0 1 0 0,-1 0-1 0 0,0 0 0 0 0,2-1 1 0 0,17-28 1334 0 0,-4 6 286 0 0,-5 1-684 0 0,2 1 0 0 0,1 0 0 0 0,19-26 0 0 0,12-20-917 0 0,25-32-141 0 0,184-211 93 0 0,-233 288 14 0 0,30-33-23 0 0,99-82 1 0 0,-38 37 43 0 0,411-349 610 0 0,-341 318-445 0 0,13-10-82 0 0,147-131 317 0 0,48-21-624 0 0,-371 283 223 0 0,-1 1 1 0 0,36-14-1 0 0,-27 13 5 0 0,-21 8-13 0 0,-4 2-8 0 0,1 0 1 0 0,-1 1-1 0 0,1-1 1 0 0,-1 1-1 0 0,1-1 1 0 0,-1 1-1 0 0,1 0 0 0 0,-1 0 1 0 0,1-1-1 0 0,-1 1 1 0 0,1 0-1 0 0,-1 1 0 0 0,3-1 1 0 0,-4 0-1 0 0,0 0 0 0 0,0 0 0 0 0,0 0 0 0 0,0 0 0 0 0,0 0 0 0 0,0 0-1 0 0,0 0 1 0 0,0 0 0 0 0,0 0 0 0 0,0 0 0 0 0,-1 0 0 0 0,1 0 0 0 0,0 0 0 0 0,0 1 0 0 0,0-1 0 0 0,0 0 0 0 0,0 0 0 0 0,0 0 0 0 0,0 0 0 0 0,0 0 0 0 0,0 0 0 0 0,0 0 0 0 0,0 0 0 0 0,0 0-1 0 0,0 0 1 0 0,0 0 0 0 0,0 0 0 0 0,0 0 0 0 0,0 1 0 0 0,0-1 0 0 0,0 0 0 0 0,0 0 0 0 0,0 0 0 0 0,0 0 0 0 0,0 0 0 0 0,0 0 0 0 0,0 0 0 0 0,0 0 0 0 0,0 0 0 0 0,0 0 0 0 0,0 0 0 0 0,0 1 0 0 0,0-1-1 0 0,0 0 1 0 0,0 0 0 0 0,0 0 0 0 0,0 0 0 0 0,0 0 0 0 0,0 0 0 0 0,0 0 0 0 0,0 0 0 0 0,0 0 0 0 0,0 0 0 0 0,0 0 0 0 0,0 0 0 0 0,1 0 0 0 0,-1 0 0 0 0,0 0 0 0 0,0 1 0 0 0,0-1 0 0 0,0 0-1 0 0,0 0 1 0 0,0 0 0 0 0,0 0 0 0 0,0 0 0 0 0,0 0 0 0 0,-15 25-81 0 0,-1 0-1 0 0,-19 22 0 0 0,14-19 9 0 0,-200 257-1591 0 0,161-215 369 0 0,-132 118 1 0 0,-194 154-6 0 0,297-261 1250 0 0,-17 18 50 0 0,-70 61 23 0 0,-54 19 190 0 0,-23 20 643 0 0,-76 35 2271 0 0,320-228-3031 0 0,-7 4 204 0 0,0 0 0 0 0,0-1 1 0 0,-33 12-1 0 0,48-20-286 0 0,1-1 0 0 0,-1 1 0 0 0,0-1 0 0 0,0 0 0 0 0,0 0 0 0 0,0 0 0 0 0,0 1 0 0 0,0-1 0 0 0,1 0 0 0 0,-1 0 0 0 0,0 0 0 0 0,0 0-1 0 0,0 0 1 0 0,0-1 0 0 0,0 1 0 0 0,0 0 0 0 0,0 0 0 0 0,1-1 0 0 0,-1 1 0 0 0,0 0 0 0 0,0-1 0 0 0,0 1 0 0 0,0-1 0 0 0,1 1 0 0 0,-1-1 0 0 0,0 1 0 0 0,1-1 0 0 0,-1 1 0 0 0,0-1-1 0 0,1 0 1 0 0,-1 0 0 0 0,1 1 0 0 0,-1-1 0 0 0,1 0 0 0 0,-1 0 0 0 0,1 1 0 0 0,-1-1 0 0 0,1 0 0 0 0,0 0 0 0 0,-1-1 0 0 0,1-1 21 0 0,-1 0-1 0 0,1-1 1 0 0,-1 1 0 0 0,1 0-1 0 0,0 0 1 0 0,0 0 0 0 0,1 0-1 0 0,-1-1 1 0 0,1 1 0 0 0,1-4 0 0 0,7-18-69 0 0,2 0 0 0 0,1 1 1 0 0,1 1-1 0 0,1-1 0 0 0,1 2 1 0 0,1 0-1 0 0,1 1 0 0 0,19-19 1 0 0,44-38-133 0 0,161-120 1 0 0,108-44 83 0 0,-343 239 83 0 0,265-152-14 0 0,8 26-42 0 0,-67 33 54 0 0,312-144-1033 0 0,-423 191 454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 268 1376 0 0,'9'-47'124'0'0,"-14"39"-112"0"0,4-3 194 0 0,1 9 7 0 0,0 0-1 0 0,0 0 1 0 0,0 0-1 0 0,0 1 1 0 0,0-1-1 0 0,-1 0 1 0 0,1 0-1 0 0,-1 0 1 0 0,1 0-1 0 0,-1 1 1 0 0,1-1-1 0 0,-1 0 1 0 0,0 0-1 0 0,0 1 1 0 0,0-1-1 0 0,-2-2 1 0 0,-2 1 577 0 0,0-1 1 0 0,1 1 0 0 0,0-1 0 0 0,0 0 0 0 0,0 0 0 0 0,0 0 0 0 0,-4-7 0 0 0,3 5-357 0 0,1 0 0 0 0,-1 1-1 0 0,0-1 1 0 0,-1 1 0 0 0,-10-8 0 0 0,-8-8 466 0 0,22 19-823 0 0,0-1 0 0 0,0 1 1 0 0,0 0-1 0 0,0 0 1 0 0,-1 0-1 0 0,1 0 1 0 0,-1 1-1 0 0,1-1 1 0 0,-1 1-1 0 0,1-1 0 0 0,-1 1 1 0 0,0 0-1 0 0,0 0 1 0 0,-5-1-1 0 0,-51-16 1500 0 0,55 17-1446 0 0,1 0-1 0 0,-1-1 0 0 0,1 1 0 0 0,-1-1 0 0 0,1 0 0 0 0,-4-2 0 0 0,4 2-64 0 0,1 1-1 0 0,-1-1 0 0 0,0 1 0 0 0,0-1 0 0 0,0 1 0 0 0,-7-2 0 0 0,2 3-52 0 0,0 0 0 0 0,-1 0 0 0 0,1 1 0 0 0,0 0 0 0 0,0 0 0 0 0,0 1 0 0 0,0 0 0 0 0,0 0 0 0 0,-8 4 0 0 0,-23 5 12 0 0,31-8 8 0 0,0 0 0 0 0,1 0 0 0 0,-1 0 0 0 0,0 1 0 0 0,1 0 0 0 0,-7 5 0 0 0,-17 9 90 0 0,21-13-79 0 0,1 1 0 0 0,-1 0-1 0 0,1 0 1 0 0,0 1-1 0 0,0 0 1 0 0,0 0 0 0 0,1 1-1 0 0,1 0 1 0 0,-10 13-1 0 0,8-10-136 0 0,-1-1-1 0 0,0 0 0 0 0,-1 0 1 0 0,-15 10-1 0 0,13-10 165 0 0,1 0-1 0 0,0 1 0 0 0,-17 20 1 0 0,21-22-37 0 0,1 0 1 0 0,0 1-1 0 0,1 0 0 0 0,0 0 1 0 0,-8 22-1 0 0,-5 12-34 0 0,12-29 0 0 0,1 0 0 0 0,-5 16 0 0 0,-2 20-8 0 0,-1-5 55 0 0,-13 94 0 0 0,23-79-30 0 0,2 0 1 0 0,11 98 0 0 0,-5-132-29 0 0,2-1 0 0 0,1 1 0 0 0,0-1 0 0 0,3-1-1 0 0,19 42 1 0 0,99 173 11 0 0,-54-115 0 0 0,-3 17-64 0 0,-46-96 64 0 0,-18-35 3 0 0,-1-1 0 0 0,-1 1 0 0 0,0 0 0 0 0,6 18 0 0 0,-5-3 70 0 0,0-1 1 0 0,2 34-1 0 0,-8-51-24 0 0,1 0 1 0 0,-1 0-1 0 0,-1 0 1 0 0,1 1-1 0 0,-1-1 1 0 0,-1 0-1 0 0,1 0 1 0 0,-1 0-1 0 0,-1-1 0 0 0,0 1 1 0 0,-3 7-1 0 0,-6 5 215 0 0,0-2 0 0 0,-1 0 0 0 0,-2 0 0 0 0,1-2 0 0 0,-34 30 0 0 0,-94 59 7 0 0,130-96-242 0 0,-10 6 27 0 0,-1 0 0 0 0,0-2 0 0 0,-1-1 0 0 0,0-1 0 0 0,-1-1 0 0 0,0 0 0 0 0,-1-3 0 0 0,1 0 0 0 0,-2-1 0 0 0,1-1 0 0 0,0-2 0 0 0,-1-1 0 0 0,0-1 0 0 0,1-1 0 0 0,-51-7 0 0 0,40 3-56 0 0,25 3 0 0 0,1 0 0 0 0,0-1 0 0 0,0 0 0 0 0,1-1 0 0 0,-1 0 0 0 0,0 0 0 0 0,-19-10 0 0 0,18 5 0 0 0,7 5 0 0 0,0 0 0 0 0,0 0 0 0 0,0 1 0 0 0,0-1 0 0 0,-6-1 0 0 0,-26-12 55 0 0,30 13-39 0 0,0-1 0 0 0,0 1-1 0 0,0 1 1 0 0,0-1 0 0 0,-8-1 0 0 0,13 4-24 0 0,0-1 1 0 0,0 0 0 0 0,0 0 0 0 0,0 0 0 0 0,0 0 0 0 0,0 0 0 0 0,0 0 0 0 0,-3-3-1 0 0,-2-1-91 0 0,5 4 361 0 0,5 2-698 0 0,17 4 385 0 0,-4-1 32 0 0,-1 0-1 0 0,2-1 1 0 0,-1 0 0 0 0,20-1-1 0 0,-31-2 13 0 0,101 1-11 0 0,198-25-1 0 0,-287 20-4 0 0,1-1 0 0 0,-1 0 0 0 0,0-2-1 0 0,24-12 1 0 0,-32 14 26 0 0,1-1 0 0 0,-1 0-1 0 0,15-14 1 0 0,9-6 53 0 0,-24 20-55 0 0,-1 0-1 0 0,0-1 1 0 0,-1-1 0 0 0,1 1 0 0 0,-1-1-1 0 0,-1 0 1 0 0,1-1 0 0 0,-2 0 0 0 0,1 0-1 0 0,-1 0 1 0 0,0 0 0 0 0,-1-1 0 0 0,0 0-1 0 0,-1 0 1 0 0,0 0 0 0 0,-1 0 0 0 0,3-18-1 0 0,45-396 491 0 0,-36 210-1684 0 0,-12 0-5178 0 0,-6 120-667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2875 1840 0 0,'-2'-32'2423'0'0,"-6"-8"317"0"0,-3-12-1037 0 0,-25-215 2715 0 0,18 105-2866 0 0,12 115-1076 0 0,-2 0 1 0 0,-15-50 0 0 0,2 13-182 0 0,9 19-124 0 0,-5-114 1 0 0,9 74-77 0 0,5 18 7 0 0,10-132-1 0 0,-5 188-82 0 0,1-31 42 0 0,-1 12-32 0 0,13-75 1 0 0,25-123 108 0 0,-20 117-103 0 0,-9 55 12 0 0,25-94-1 0 0,-27 134-35 0 0,-4 16 7 0 0,1 0 0 0 0,16-36-1 0 0,37-46-17 0 0,-57 99 0 0 0,29-32-20 0 0,-4 5 46 0 0,-22 21 12 0 0,-4 8-31 0 0,-1-1-1 0 0,1 1 0 0 0,0-1 0 0 0,0 1 0 0 0,0 0 0 0 0,0 0 0 0 0,0-1 0 0 0,0 1 1 0 0,0 0-1 0 0,1 0 0 0 0,-1 0 0 0 0,0 0 0 0 0,1 0 0 0 0,-1 0 0 0 0,0 1 0 0 0,3-2 0 0 0,-1 1-5 0 0,0 0 0 0 0,0-1 0 0 0,0 1 0 0 0,0-1 0 0 0,0 0 0 0 0,-1 1 0 0 0,1-1 0 0 0,0-1 0 0 0,-1 1 0 0 0,0 0 0 0 0,1-1 0 0 0,-1 1 0 0 0,0-1 0 0 0,0 1 0 0 0,-1-1 0 0 0,1 0 0 0 0,2-6-1 0 0,0 3 6 0 0,2-2-1 0 0,0 0-1 0 0,1 1 0 0 0,-1 0 1 0 0,2 0-1 0 0,-1 1 0 0 0,1 0 1 0 0,0 0-1 0 0,0 1 1 0 0,13-7-1 0 0,-5 3-16 0 0,-14 8-7 0 0,0 0 0 0 0,0 0 0 0 0,1 0-1 0 0,-1 0 1 0 0,0 0 0 0 0,1 1 0 0 0,-1-1 0 0 0,0 1-1 0 0,1 0 1 0 0,2-1 0 0 0,-2 1 27 0 0,-1 0 0 0 0,0 0 0 0 0,1 0 0 0 0,-1-1 0 0 0,0 1 0 0 0,1-1-1 0 0,-1 0 1 0 0,0 0 0 0 0,0 0 0 0 0,3-1 0 0 0,-3 1 27 0 0,1 0-1 0 0,-1 0 0 0 0,0 0 1 0 0,1 1-1 0 0,0-1 0 0 0,-1 1 1 0 0,1-1-1 0 0,-1 1 1 0 0,1 0-1 0 0,4 0 0 0 0,19-2 177 0 0,-19-1-185 0 0,0 1-54 0 0,-1 0 0 0 0,0 0 0 0 0,1 1 0 0 0,-1-1 0 0 0,1 1 0 0 0,0 1 0 0 0,9-1 0 0 0,7 6-3 0 0,4 5-132 0 0,43 23 0 0 0,-11-5 700 0 0,-53-25-522 0 0,0 0 0 0 0,0 1 0 0 0,0 0 0 0 0,0 0 0 0 0,-1 0 1 0 0,0 1-1 0 0,0 0 0 0 0,0 0 0 0 0,0 0 0 0 0,4 7 0 0 0,19 19 47 0 0,-27-29-62 0 0,1-1 1 0 0,-1 0 0 0 0,1 0 0 0 0,0 1-1 0 0,-1-1 1 0 0,1-1 0 0 0,0 1-1 0 0,0 0 1 0 0,0 0 0 0 0,0-1-1 0 0,0 1 1 0 0,0-1 0 0 0,0 1-1 0 0,2-1 1 0 0,-2 0 0 0 0,0 1 0 0 0,0-1 0 0 0,0 1 1 0 0,0-1-1 0 0,0 1 0 0 0,0 0 0 0 0,0-1 0 0 0,0 1 0 0 0,0 0 0 0 0,0 0 1 0 0,1 2-1 0 0,50 44 132 0 0,-47-43-121 0 0,-1 0-1 0 0,1 0 0 0 0,-1 1 1 0 0,-1 0-1 0 0,1 0 1 0 0,-1 1-1 0 0,1-1 1 0 0,-1 1-1 0 0,-1 0 0 0 0,1 0 1 0 0,-1 0-1 0 0,0 0 1 0 0,2 8-1 0 0,13 29 30 0 0,6 18-5 0 0,90 380 500 0 0,-106-396-453 0 0,-5-29-81 0 0,0 1 0 0 0,9 27-1 0 0,3 3-32 0 0,-3 0 0 0 0,9 73 0 0 0,-15-77-30 0 0,5 72-144 0 0,-4-25 234 0 0,2 129 415 0 0,-7-89-142 0 0,4-21-70 0 0,2 72-24 0 0,-1-29-289 0 0,-2-75 82 0 0,26 412 143 0 0,-30-477-144 0 0,0-4 0 0 0,0-1 0 0 0,-1 1 0 0 0,0-1 0 0 0,-1 1 0 0 0,-2 13 0 0 0,0-3-9 0 0,3-15-146 0 0,-1 1 0 0 0,0 0 0 0 0,0 0 0 0 0,0 0 0 0 0,0-1-1 0 0,0 1 1 0 0,-1 0 0 0 0,-3 5 0 0 0,-2-7-641 0 0,-19-2-11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57 6448 0 0,'0'0'498'0'0,"-3"-1"-327"0"0,1 1-193 0 0,-11-4 617 0 0,0 1 0 0 0,0 0 0 0 0,0 1 1 0 0,-1 1-1 0 0,1 0 0 0 0,-18 2 0 0 0,23-2-297 0 0,-1 1 0 0 0,1-1 1 0 0,0 0-1 0 0,0 0 0 0 0,0-1 0 0 0,0 0 0 0 0,0-1 1 0 0,1 0-1 0 0,-15-7 0 0 0,-27-8 409 0 0,45 17-644 0 0,0 1 0 0 0,0 0 0 0 0,1 1-1 0 0,-1-1 1 0 0,0 0 0 0 0,1 1 0 0 0,-1 0-1 0 0,0 0 1 0 0,1 0 0 0 0,-1 0 0 0 0,1 1-1 0 0,-1-1 1 0 0,1 1 0 0 0,-6 3 0 0 0,-10 5 278 0 0,-33 5 573 0 0,44-14-802 0 0,0 1 1 0 0,0 0 0 0 0,0 1-1 0 0,0-1 1 0 0,1 2-1 0 0,-1-1 1 0 0,-12 8-1 0 0,3 1 129 0 0,0-2 1 0 0,-1 0-1 0 0,-35 15 0 0 0,43-21-158 0 0,1 0-55 0 0,0 1-1 0 0,1 0 0 0 0,0 1 0 0 0,1-1 1 0 0,-1 2-1 0 0,1-1 0 0 0,0 1 0 0 0,0 0 0 0 0,1 0 1 0 0,0 1-1 0 0,0-1 0 0 0,1 2 0 0 0,0-1 1 0 0,-6 14-1 0 0,-4 13 106 0 0,2 1-1 0 0,-12 52 1 0 0,11-39-10 0 0,0 13-118 0 0,3 1 0 0 0,-6 96-1 0 0,16-123-56 0 0,1-1-1 0 0,2 1 0 0 0,2 0 0 0 0,1-1 0 0 0,1 0 0 0 0,2 0 0 0 0,2 0 0 0 0,24 56 0 0 0,-10-42 369 0 0,3-1-1 0 0,36 47 0 0 0,44 50-251 0 0,-85-115-62 0 0,0-1 0 0 0,2-2 0 0 0,1 0 0 0 0,46 38 0 0 0,-57-54-2 0 0,1-2 0 0 0,1 0 0 0 0,-1 0 0 0 0,34 12 0 0 0,-2-1 0 0 0,-25-11 0 0 0,34 9 0 0 0,-18-6 0 0 0,-17-7 11 0 0,1 0-1 0 0,-1-2 0 0 0,29 2 1 0 0,-27-3 1 0 0,13-3-2 0 0,-9-2 1 0 0,-19 3-6 0 0,-1-1 0 0 0,0-1 0 0 0,0 1 0 0 0,-1-1-1 0 0,1-1 1 0 0,0 1 0 0 0,-1-1 0 0 0,1 0 0 0 0,10-7 0 0 0,5-2-1 0 0,3-3 10 0 0,-1 0 0 0 0,-1-2 0 0 0,40-37 0 0 0,-27 22-6 0 0,-1 1 28 0 0,-2-2-1 0 0,30-38 1 0 0,16-29 38 0 0,-77 97-73 0 0,10-15 34 0 0,-1-1 0 0 0,0 0 0 0 0,9-27 0 0 0,-8 22-7 0 0,-6 12 4 0 0,-1-1-1 0 0,0 1 1 0 0,-1-1 0 0 0,0 0 0 0 0,-1 0 0 0 0,0-1 0 0 0,-1 1 0 0 0,-1 0 0 0 0,0-1 0 0 0,-1 1 0 0 0,0-1-1 0 0,-3-20 1 0 0,-18-131 257 0 0,11 69-166 0 0,6 66-110 0 0,-1-1 0 0 0,-2 1-1 0 0,-1 0 1 0 0,-1 1 0 0 0,-20-45-1 0 0,15 47 54 0 0,-1 1 0 0 0,-1 0 0 0 0,-1 1-1 0 0,-1 1 1 0 0,-1 0 0 0 0,-2 2 0 0 0,0 0 0 0 0,-1 1-1 0 0,-1 1 1 0 0,-1 2 0 0 0,-43-26 0 0 0,-126-53 461 0 0,149 76-424 0 0,33 16-86 0 0,-1 0 0 0 0,0 1 0 0 0,1 0 0 0 0,-1 0 0 0 0,-1 1 0 0 0,1 1 0 0 0,0 0 0 0 0,-1 1 0 0 0,1 0 0 0 0,-1 1 0 0 0,1 1 0 0 0,-1 0 0 0 0,1 0 0 0 0,-1 1 0 0 0,-19 6 0 0 0,14-2-16 0 0,0 1 1 0 0,-22 12-1 0 0,26-12-5 0 0,0-1 1 0 0,0 0-1 0 0,-1 0 0 0 0,-25 5 1 0 0,10-7-153 0 0,22-3-151 0 0,0-1 0 0 0,1 1 0 0 0,-1 1 0 0 0,0-1 0 0 0,1 1 0 0 0,-1 1 0 0 0,1 0 0 0 0,0 0 0 0 0,0 0 0 0 0,0 0 0 0 0,0 1 0 0 0,-9 7 0 0 0,-3 11-6875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70 784 3680 0 0,'0'0'1464'0'0,"-18"-6"3081"0"0,17-8-4015 0 0,2 0 1 0 0,-1 0-1 0 0,2 0 1 0 0,0 0-1 0 0,4-15 1 0 0,9-18 175 0 0,-12 33-433 0 0,1 0 0 0 0,1 1 0 0 0,12-25 0 0 0,-17 37-257 0 0,14-22 306 0 0,1 0 1 0 0,1 0-1 0 0,28-30 1 0 0,-43 53-305 0 0,-1-1 0 0 0,1 0 0 0 0,0 1 0 0 0,0-1 0 0 0,0 0 0 0 0,0 1 0 0 0,0-1 0 0 0,0 1 1 0 0,0 0-1 0 0,0-1 0 0 0,0 1 0 0 0,0 0 0 0 0,0 0 0 0 0,0-1 0 0 0,0 1 0 0 0,0 0 1 0 0,0 0-1 0 0,0 0 0 0 0,1 0 0 0 0,-1 0 0 0 0,0 1 0 0 0,0-1 0 0 0,0 0 0 0 0,0 0 0 0 0,0 1 1 0 0,1 0-1 0 0,22 15 252 0 0,19 24 490 0 0,57 69 0 0 0,-96-105-691 0 0,0 0-1 0 0,0 0 0 0 0,1 0 1 0 0,7 4-1 0 0,-1 0 38 0 0,-9-6 4 0 0,5 1 24 0 0,-1-1-121 0 0,10-6 272 0 0,-14 3-271 0 0,0-1 0 0 0,0 1 0 0 0,0 0-1 0 0,-1 0 1 0 0,1-1 0 0 0,0 1 0 0 0,-1 0 0 0 0,1-1 0 0 0,-1 0 0 0 0,0 1 0 0 0,1-1 0 0 0,-1 0 0 0 0,0 0 0 0 0,1-3 0 0 0,12-32 49 0 0,-7 17 33 0 0,4-10-66 0 0,-9 22-21 0 0,1 1 0 0 0,0-1-1 0 0,0 0 1 0 0,1 1 0 0 0,6-9-1 0 0,8-9 3 0 0,-13 20 42 0 0,-4 4-46 0 0,0 1-1 0 0,0-1 1 0 0,0 1-1 0 0,0 0 1 0 0,0-1-1 0 0,1 1 1 0 0,-1 0-1 0 0,0 0 1 0 0,0 0-1 0 0,0 0 1 0 0,1 0-1 0 0,-1 0 1 0 0,0 0-1 0 0,0 0 0 0 0,0 0 1 0 0,1 1-1 0 0,-1-1 1 0 0,0 0-1 0 0,0 1 1 0 0,2 0-1 0 0,20 13 237 0 0,-18-11-211 0 0,44 25 253 0 0,-6-2 43 0 0,-39-23-281 0 0,0-1 0 0 0,0 1-1 0 0,1-1 1 0 0,-1 0 0 0 0,1 0-1 0 0,-1-1 1 0 0,1 0 0 0 0,0 1 0 0 0,-1-1-1 0 0,10 0 1 0 0,2-1-59 0 0,31-2 0 0 0,-5-1 90 0 0,-30 3-68 0 0,0-2 0 0 0,0 1-1 0 0,0-2 1 0 0,0 1-1 0 0,-1-2 1 0 0,1 0 0 0 0,13-6-1 0 0,-2 1-11 0 0,-19 8 16 0 0,10-7 19 0 0,7-11 43 0 0,-19 17-63 0 0,0 0 1 0 0,0 0-1 0 0,0-1 1 0 0,0 1 0 0 0,0-1-1 0 0,0 0 1 0 0,-1 1-1 0 0,1-1 1 0 0,-1 0 0 0 0,0 0-1 0 0,0 0 1 0 0,0 0-1 0 0,0 0 1 0 0,0-3 0 0 0,6-18 123 0 0,-3 10-73 0 0,-3 9-29 0 0,0-1 0 0 0,0 1-1 0 0,1-1 1 0 0,0 1 0 0 0,3-8 0 0 0,-4 12 25 0 0,-2-5 11 0 0,1 4-67 0 0,0 1 0 0 0,0 0-1 0 0,0 0 1 0 0,0 0 0 0 0,0 0-1 0 0,0 0 1 0 0,0-1 0 0 0,0 1-1 0 0,0 0 1 0 0,1 0-1 0 0,-1 0 1 0 0,0 0 0 0 0,1 0-1 0 0,-1 0 1 0 0,1 0 0 0 0,-1 0-1 0 0,1 0 1 0 0,0 0 0 0 0,1-1-1 0 0,-2 1 1 0 0,1 0 0 0 0,-1 0 0 0 0,0 0 0 0 0,1 0 1 0 0,-1 0-1 0 0,0 0 0 0 0,0 0 0 0 0,0 0 0 0 0,0 0 0 0 0,0 0 0 0 0,0 1 0 0 0,0-1 0 0 0,0 0 0 0 0,0 0 0 0 0,0 0 0 0 0,0-1 0 0 0,-1-2-1 0 0,1 0 7 0 0,0 1 0 0 0,0-1 0 0 0,-1 0-1 0 0,0 0 1 0 0,1 1 0 0 0,-1-1 0 0 0,0 0-1 0 0,-1 1 1 0 0,1-1 0 0 0,-1 1 0 0 0,1-1-1 0 0,-1 1 1 0 0,0 0 0 0 0,0 0 0 0 0,0 0 0 0 0,-1 0-1 0 0,1 0 1 0 0,-1 0 0 0 0,0 1 0 0 0,0-1-1 0 0,0 1 1 0 0,-5-4 0 0 0,3 2 16 0 0,-7-4 14 0 0,-1 1 0 0 0,0 0-1 0 0,0 1 1 0 0,-15-6 0 0 0,-13-6 6 0 0,-65-33 130 0 0,96 46-166 0 0,-1 0-1 0 0,-1 1 0 0 0,1 1 0 0 0,0 0 0 0 0,-1 0 1 0 0,-12 0-1 0 0,-22-6 93 0 0,22 4 80 0 0,-1 1 1 0 0,0 1-1 0 0,-47 0 0 0 0,66 3-193 0 0,-1 1 0 0 0,1 0-1 0 0,-1 1 1 0 0,1-1-1 0 0,-1 1 1 0 0,1 0 0 0 0,0 1-1 0 0,0-1 1 0 0,-10 7-1 0 0,-24 9-26 0 0,29-13 44 0 0,-1 1 0 0 0,1 0 0 0 0,0 0 0 0 0,0 1-1 0 0,1 1 1 0 0,0 0 0 0 0,0 0 0 0 0,1 1 0 0 0,0 0-1 0 0,-8 11 1 0 0,14-16-3 0 0,1 1 0 0 0,-1-1 0 0 0,1 0-1 0 0,0 1 1 0 0,0-1 0 0 0,0 1 0 0 0,1-1-1 0 0,-1 1 1 0 0,1 0 0 0 0,0 0 0 0 0,1 0 0 0 0,-1 6-1 0 0,0 7 10 0 0,2-1 0 0 0,2 21 0 0 0,-2-26-29 0 0,1 1-1 0 0,1 0 0 0 0,1-1 1 0 0,-1 1-1 0 0,2-1 0 0 0,0 0 1 0 0,0-1-1 0 0,1 1 0 0 0,1-1 1 0 0,9 14-1 0 0,-12-20 11 0 0,0 0 0 0 0,0 0 1 0 0,1-1-1 0 0,0 1 0 0 0,-1-1 0 0 0,2 0 0 0 0,-1 0 1 0 0,0 0-1 0 0,1-1 0 0 0,-1 0 0 0 0,1 0 0 0 0,0-1 1 0 0,0 1-1 0 0,0-1 0 0 0,0 0 0 0 0,1-1 0 0 0,-1 0 1 0 0,1 0-1 0 0,-1 0 0 0 0,0-1 0 0 0,1 1 0 0 0,6-2 1 0 0,-9 0 24 0 0,1 0 0 0 0,-1 0 0 0 0,1-1 0 0 0,-1 1 0 0 0,1-1 0 0 0,-1 0 0 0 0,0 0 0 0 0,0-1 1 0 0,0 1-1 0 0,0-1 0 0 0,-1 0 0 0 0,1 0 0 0 0,-1 0 0 0 0,0 0 0 0 0,1-1 0 0 0,-1 1 0 0 0,-1-1 1 0 0,1 0-1 0 0,-1 0 0 0 0,1 0 0 0 0,-1 0 0 0 0,2-7 0 0 0,0 4-34 0 0,-2-1 0 0 0,1 0 0 0 0,-1 0 0 0 0,0-1-1 0 0,0 1 1 0 0,-1 0 0 0 0,0-1 0 0 0,-1 1 0 0 0,0 0 0 0 0,0-1-1 0 0,-3-11 1 0 0,-2-7 11 0 0,2 8 37 0 0,-1-1 0 0 0,-12-31 0 0 0,15 47-27 0 0,-1-1 0 0 0,0 1-1 0 0,0 0 1 0 0,0 0 0 0 0,0 0-1 0 0,-1 0 1 0 0,0 1 0 0 0,0-1 0 0 0,0 1-1 0 0,0 0 1 0 0,0 0 0 0 0,-1 0 0 0 0,1 0-1 0 0,-1 0 1 0 0,0 1 0 0 0,0-1 0 0 0,-5-1-1 0 0,-94-40-4 0 0,94 41 7 0 0,0 0 0 0 0,1 1 1 0 0,-1 0-1 0 0,0 0 0 0 0,0 0 0 0 0,0 2 0 0 0,0-1 0 0 0,-9 1 0 0 0,9-1 3 0 0,1 1 1 0 0,-1-2-1 0 0,1 1 0 0 0,-15-6 0 0 0,16 4 0 0 0,1 1 0 0 0,-1 1 0 0 0,1-1 0 0 0,-1 1 0 0 0,0 0-1 0 0,1 0 1 0 0,-1 1 0 0 0,0 0 0 0 0,-10 1 0 0 0,9 1-6 0 0,1 0 0 0 0,-1 0 0 0 0,1 0 0 0 0,0 1 1 0 0,-1 0-1 0 0,1 1 0 0 0,1 0 0 0 0,-1 0 1 0 0,0 0-1 0 0,1 1 0 0 0,0-1 0 0 0,0 2 0 0 0,-7 7 1 0 0,6-4-10 0 0,1-1 1 0 0,0 1-1 0 0,0 0 1 0 0,1 1-1 0 0,0-1 1 0 0,1 1-1 0 0,0 0 0 0 0,0 0 1 0 0,-1 12-1 0 0,1-4-6 0 0,1 0 0 0 0,1 0 0 0 0,1 1-1 0 0,0-1 1 0 0,2 1 0 0 0,0-1 0 0 0,1 0-1 0 0,1 1 1 0 0,0-1 0 0 0,2 0 0 0 0,8 22-1 0 0,-8-27-4 0 0,1 1-1 0 0,14 23 0 0 0,-17-33 10 0 0,1 1-1 0 0,-1-1 0 0 0,0 0 0 0 0,1 0 0 0 0,0 0 0 0 0,0 0 1 0 0,0-1-1 0 0,1 1 0 0 0,-1-1 0 0 0,1 0 0 0 0,6 3 0 0 0,4 0-2 0 0,19 7 7 0 0,-32-13 0 0 0,0 0-1 0 0,0 0 1 0 0,0 0-1 0 0,1 0 1 0 0,-1 0-1 0 0,0 0 1 0 0,0-1-1 0 0,0 1 1 0 0,0-1-1 0 0,-1 1 1 0 0,1-1 0 0 0,0 0-1 0 0,0 0 1 0 0,0 0-1 0 0,0 0 1 0 0,1-1-1 0 0,16-10-9 0 0,-14 9 13 0 0,0 1 0 0 0,-1-2 0 0 0,1 1 1 0 0,-1 0-1 0 0,8-8 0 0 0,-2-1 3 0 0,1 1 15 0 0,-1 0 0 0 0,0-1 0 0 0,-1-1 0 0 0,0 1 0 0 0,-1-1 1 0 0,11-25-1 0 0,-6 6-4 0 0,1-1-27 0 0,-2-2-1 0 0,15-59 1 0 0,-18 30 29 0 0,-7 42-6 0 0,1 0 1 0 0,1 0 0 0 0,1 1 0 0 0,1 0-1 0 0,14-33 1 0 0,-20 53-11 0 0,1-1 1 0 0,-1 0-1 0 0,1 1 0 0 0,0-1 0 0 0,-1 1 0 0 0,1-1 0 0 0,0 1 1 0 0,0 0-1 0 0,0-1 0 0 0,0 1 0 0 0,0 0 0 0 0,1 0 0 0 0,-1-1 0 0 0,0 1 1 0 0,1 0-1 0 0,-1 0 0 0 0,1 0 0 0 0,1-1 0 0 0,-1 3-1 0 0,0-1 0 0 0,-1 1 1 0 0,1-1-1 0 0,-1 1 0 0 0,1 0 0 0 0,-1-1 0 0 0,1 1 0 0 0,-1 0 0 0 0,1 0 0 0 0,-1 0 1 0 0,0 0-1 0 0,1 0 0 0 0,-1 0 0 0 0,0 1 0 0 0,0-1 0 0 0,1 2 0 0 0,41 54-59 0 0,-26-38 60 0 0,17 23 0 0 0,-17-20 0 0 0,-12-18 4 0 0,-1 0-1 0 0,1 0 0 0 0,0 0 1 0 0,0-1-1 0 0,1 0 0 0 0,-1 0 1 0 0,1 0-1 0 0,-1-1 0 0 0,1 0 1 0 0,0 0-1 0 0,0 0 0 0 0,0 0 1 0 0,0-1-1 0 0,0 0 0 0 0,12 0 1 0 0,-16-1-58 0 0,1 0 47 0 0,0 1 0 0 0,0-1-1 0 0,0 0 1 0 0,0 0-1 0 0,0 0 1 0 0,0 0 0 0 0,4-1-1 0 0,1 1 17 0 0,2 0 14 0 0,29-4 20 0 0,-30 3-32 0 0,-16-14 134 0 0,5 12-5 0 0,-5 12-76 0 0,-3 3-93 0 0,7-6-20 0 0,0 7 39 0 0,2-12-41 0 0,1-1-1 0 0,-1 1 1 0 0,1 0-1 0 0,0 0 0 0 0,-1 0 1 0 0,1 0-1 0 0,0 0 1 0 0,0 0-1 0 0,0 0 1 0 0,0 0-1 0 0,0 0 0 0 0,0-1 1 0 0,0 1-1 0 0,0 0 1 0 0,0 0-1 0 0,0 0 1 0 0,0 0-1 0 0,0 0 1 0 0,1 0-1 0 0,-1 0 0 0 0,0 0 1 0 0,1-1-1 0 0,-1 1 1 0 0,1 0-1 0 0,-1 0 1 0 0,1 0-1 0 0,-1-1 0 0 0,1 1 1 0 0,0 0-1 0 0,-1-1 1 0 0,1 1-1 0 0,0 0 1 0 0,-1-1-1 0 0,1 1 0 0 0,1 0 1 0 0,-1-1-24 0 0,-1 0 0 0 0,1 1 0 0 0,-1-1 0 0 0,1 0 0 0 0,-1 1 0 0 0,1-1 0 0 0,-1 0 0 0 0,1 1 0 0 0,-1-1 0 0 0,0 1 0 0 0,1-1-1 0 0,-1 0 1 0 0,0 1 0 0 0,1-1 0 0 0,-1 1 0 0 0,0-1 0 0 0,0 1 0 0 0,1-1 0 0 0,-1 1 0 0 0,0-1 0 0 0,0 1 0 0 0,0 0 0 0 0,0 0 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1590 612 2760 0 0,'-4'-14'11452'0'0,"9"17"-12722"0"0,37 16 2627 0 0,-25-10-1026 0 0,-14-7-267 0 0,1-1-1 0 0,-1 0 0 0 0,0 0 1 0 0,1-1-1 0 0,-1 1 0 0 0,1-1 1 0 0,-1 1-1 0 0,1-1 0 0 0,-1 0 1 0 0,5-1-1 0 0,-5 1-7 0 0,0 0 0 0 0,0-1 0 0 0,0 1 0 0 0,1 1 0 0 0,-1-1 0 0 0,0 0 0 0 0,0 1 0 0 0,0 0 0 0 0,0-1 0 0 0,0 1 0 0 0,0 0 0 0 0,4 3 1 0 0,-6-4-40 0 0,0 1 0 0 0,0 0 0 0 0,1-1 1 0 0,-1 1-1 0 0,0-1 0 0 0,0 0 0 0 0,0 1 1 0 0,1-1-1 0 0,-1 0 0 0 0,0 0 0 0 0,0 0 1 0 0,1 0-1 0 0,-1 0 0 0 0,0 0 0 0 0,0 0 1 0 0,1 0-1 0 0,-1-1 0 0 0,0 1 0 0 0,2-1 1 0 0,0 0 14 0 0,0-1 1 0 0,0 1 0 0 0,0-1-1 0 0,-1 0 1 0 0,1 0-1 0 0,-1 0 1 0 0,5-4-1 0 0,1-3 139 0 0,0-1-1 0 0,0-1 1 0 0,6-10-1 0 0,-12 17-116 0 0,0 0 0 0 0,-1-1 0 0 0,1 1 0 0 0,-1 0 0 0 0,0-1 0 0 0,0 1 0 0 0,-1 0 0 0 0,1-1 0 0 0,-1 1 0 0 0,0-1 0 0 0,0 1 0 0 0,-1-1 0 0 0,1 1-1 0 0,-3-8 1 0 0,0-13 135 0 0,0-2 6 0 0,-2 1 0 0 0,-1 0 0 0 0,-1 1 0 0 0,-12-30 1 0 0,-1-7 278 0 0,14 46-364 0 0,0 0-1 0 0,-1 1 0 0 0,-1 0 1 0 0,-1 0-1 0 0,0 0 0 0 0,-1 1 1 0 0,0 1-1 0 0,-1-1 0 0 0,0 2 1 0 0,-1 0-1 0 0,-20-16 0 0 0,22 20-42 0 0,0 0 1 0 0,0 1-1 0 0,-1 0 0 0 0,0 1 0 0 0,-1 0 0 0 0,1 0 0 0 0,-1 2 0 0 0,0-1 0 0 0,0 2 0 0 0,0-1 1 0 0,-1 2-1 0 0,1-1 0 0 0,-1 2 0 0 0,1 0 0 0 0,-1 0 0 0 0,0 1 0 0 0,-17 3 0 0 0,-1-2 33 0 0,26-1-89 0 0,1 0 0 0 0,-1 0 0 0 0,0 0-1 0 0,1 0 1 0 0,-1 1 0 0 0,1 0 0 0 0,-1 0-1 0 0,1 0 1 0 0,0 1 0 0 0,-1-1 0 0 0,1 1-1 0 0,0 0 1 0 0,0 0 0 0 0,0 1 0 0 0,-4 2-1 0 0,1 1 6 0 0,0-1 0 0 0,0 1 0 0 0,1 0 0 0 0,0 0 0 0 0,1 1 0 0 0,-10 14 0 0 0,-4 9-3 0 0,14-22-5 0 0,0 0-1 0 0,0 0 0 0 0,1 1 1 0 0,0 0-1 0 0,0-1 1 0 0,1 1-1 0 0,-3 16 0 0 0,2-5 0 0 0,2 1-1 0 0,0-1 1 0 0,2 1-1 0 0,2 28 0 0 0,-1-39-3 0 0,1 0 0 0 0,0 0 0 0 0,0 0 0 0 0,1 0 0 0 0,1 0 0 0 0,0-1 0 0 0,0 1 0 0 0,1-1-1 0 0,0 0 1 0 0,12 15 0 0 0,-9-13-10 0 0,2 0 1 0 0,-1-1-1 0 0,1 0 0 0 0,1-1 0 0 0,0 0 0 0 0,0-1 0 0 0,0 0 0 0 0,1-1 1 0 0,1 0-1 0 0,-1-1 0 0 0,1 0 0 0 0,0-1 0 0 0,0 0 0 0 0,1-1 0 0 0,-1-1 1 0 0,1 0-1 0 0,0-1 0 0 0,0 0 0 0 0,0-1 0 0 0,18-1 0 0 0,-20-1 7 0 0,-7 0 0 0 0,0 0 0 0 0,0 1 0 0 0,0 0 0 0 0,0 0 0 0 0,0 0 0 0 0,0 0 0 0 0,0 1 0 0 0,-1 0 0 0 0,6 1 0 0 0,-7-1 1 0 0,-1 0-1 0 0,0 0 0 0 0,0 0 1 0 0,1-1-1 0 0,-1 1 1 0 0,0-1-1 0 0,1 0 0 0 0,-1 0 1 0 0,1 1-1 0 0,-1-2 0 0 0,0 1 1 0 0,1 0-1 0 0,-1 0 1 0 0,0-1-1 0 0,1 1 0 0 0,-1-1 1 0 0,0 0-1 0 0,0 0 0 0 0,1 0 1 0 0,-1 0-1 0 0,3-2 0 0 0,-2 1 2 0 0,0-1 0 0 0,0 0 0 0 0,0-1-1 0 0,0 1 1 0 0,0 0 0 0 0,-1-1-1 0 0,0 1 1 0 0,0-1 0 0 0,0 0-1 0 0,0 0 1 0 0,2-4 0 0 0,1-10 8 0 0,0 1 0 0 0,-1-1 0 0 0,-1 0 0 0 0,1-29 0 0 0,-3 21 37 0 0,-2 0 1 0 0,-1 1-1 0 0,0-1 0 0 0,-2 1 1 0 0,-1 0-1 0 0,-1 0 0 0 0,-1 0 1 0 0,-2 1-1 0 0,-20-44 0 0 0,25 60-43 0 0,0 1 0 0 0,-1 0-1 0 0,0 0 1 0 0,0 0-1 0 0,0 1 1 0 0,-1-1 0 0 0,-8-6-1 0 0,12 11-1 0 0,1 1-1 0 0,-1-1 1 0 0,0 1-1 0 0,0 0 1 0 0,0 0-1 0 0,0-1 1 0 0,0 1-1 0 0,0 0 1 0 0,0 1-1 0 0,0-1 1 0 0,0 0-1 0 0,-1 1 1 0 0,1-1 0 0 0,0 1-1 0 0,0-1 1 0 0,-1 1-1 0 0,1 0 1 0 0,0 0-1 0 0,0 0 1 0 0,-1 1-1 0 0,1-1 1 0 0,0 0-1 0 0,-1 1 1 0 0,1-1-1 0 0,0 1 1 0 0,0 0-1 0 0,0 0 1 0 0,0 0-1 0 0,0 0 1 0 0,-3 2-1 0 0,0 0 6 0 0,0 0 0 0 0,0 1 1 0 0,0 0-1 0 0,0 0 0 0 0,0 0 0 0 0,1 0 0 0 0,0 1 0 0 0,0 0 0 0 0,0 0 0 0 0,1 0 0 0 0,-1 0 0 0 0,1 0 0 0 0,1 1 0 0 0,-1 0 1 0 0,-3 11-1 0 0,2-3-11 0 0,1 0 1 0 0,1 1-1 0 0,0-1 0 0 0,0 1 1 0 0,2-1-1 0 0,0 1 1 0 0,0-1-1 0 0,2 1 1 0 0,0-1-1 0 0,0 1 1 0 0,1-1-1 0 0,1 0 0 0 0,1 0 1 0 0,8 20-1 0 0,-10-28-7 0 0,1 0-1 0 0,-1 0 1 0 0,1-1-1 0 0,0 1 1 0 0,0-1-1 0 0,1 0 0 0 0,-1 0 1 0 0,7 5-1 0 0,-8-8 7 0 0,-1-1 0 0 0,1 1 0 0 0,-1 0-1 0 0,1-1 1 0 0,0 0 0 0 0,-1 1 0 0 0,1-1 0 0 0,0 0-1 0 0,0 0 1 0 0,0-1 0 0 0,0 1 0 0 0,0-1 0 0 0,0 1 0 0 0,0-1-1 0 0,0 0 1 0 0,0 0 0 0 0,0 0 0 0 0,0-1 0 0 0,4 0-1 0 0,-3 0 6 0 0,-1-1 0 0 0,1 0 0 0 0,-1 0 0 0 0,0 0 0 0 0,0 0 0 0 0,0-1 0 0 0,0 1 0 0 0,3-4 0 0 0,5-3 0 0 0,-10 7 0 0 0,1 0 0 0 0,0-1 0 0 0,-1 1 0 0 0,1 0 0 0 0,-1-1 0 0 0,0 1 0 0 0,1-1 0 0 0,-1 1 0 0 0,-1-1 0 0 0,1 1 0 0 0,1-4 0 0 0,5-31 0 0 0,-6 27 14 0 0,-1 1-1 0 0,0 0 1 0 0,0-1-1 0 0,-1 1 1 0 0,0-1-1 0 0,-1 1 1 0 0,0 0-1 0 0,0 0 1 0 0,-1 0-1 0 0,0 0 1 0 0,-1 0-1 0 0,0 1 1 0 0,-5-10-1 0 0,7 14-6 0 0,-1 1 0 0 0,1-1-1 0 0,-1 1 1 0 0,1-1 0 0 0,-1 1-1 0 0,0 0 1 0 0,-1 0 0 0 0,1 0-1 0 0,0 1 1 0 0,-1-1 0 0 0,0 1-1 0 0,1-1 1 0 0,-1 1 0 0 0,0 0-1 0 0,0 1 1 0 0,0-1 0 0 0,0 1-1 0 0,-1 0 1 0 0,1 0 0 0 0,0 0 0 0 0,0 0-1 0 0,-1 1 1 0 0,1 0 0 0 0,0 0-1 0 0,-1 0 1 0 0,1 0 0 0 0,-1 1-1 0 0,1 0 1 0 0,0-1 0 0 0,-5 3-1 0 0,0 1 22 0 0,0 0 0 0 0,1 0 0 0 0,-1 1 0 0 0,1 0 0 0 0,1 0 0 0 0,-1 1 0 0 0,1 0-1 0 0,0 0 1 0 0,0 1 0 0 0,1 0 0 0 0,-1 0 0 0 0,-5 10 0 0 0,-43 51-283 0 0,53-64 274 0 0,-1 0-1 0 0,0-1 1 0 0,0 0-1 0 0,-1 0 1 0 0,1 0-1 0 0,-1 0 1 0 0,1 0-1 0 0,-1-1 1 0 0,0 1-1 0 0,0-1 1 0 0,0 0-1 0 0,0 0 0 0 0,0-1 1 0 0,0 1-1 0 0,-1-1 1 0 0,1 0-1 0 0,0 0 1 0 0,-1 0-1 0 0,1-1 1 0 0,-9 0-1 0 0,-6-6-69 0 0,17 5 39 0 0,-1-1 1 0 0,1 1 0 0 0,-1 0 0 0 0,0 0-1 0 0,1 1 1 0 0,-1-1 0 0 0,0 0 0 0 0,0 1 0 0 0,-3 0-1 0 0,-1 2 12 0 0,6-2 0 0 0,-1 0 0 0 0,1 1 0 0 0,0-1 0 0 0,0 0 0 0 0,0 0 0 0 0,-1 1 0 0 0,1-1 0 0 0,0 0 0 0 0,0 0 0 0 0,-1 0 0 0 0,1-1 0 0 0,0 1 0 0 0,-2-1 0 0 0,2 1 1 0 0,0 0 0 0 0,0 0 0 0 0,1 0 0 0 0,-1 0 0 0 0,0 0 0 0 0,0-1 0 0 0,0 1 0 0 0,1 0 0 0 0,-1-1 0 0 0,0 1 0 0 0,0 0 0 0 0,1-1 0 0 0,-1 1 0 0 0,0-1 0 0 0,1 1 0 0 0,-1-1 0 0 0,1 1 0 0 0,-1-1 0 0 0,0 0 0 0 0,1 1 0 0 0,-1-1 0 0 0,1 0 0 0 0,0 0 0 0 0,-1 1 0 0 0,1-1 0 0 0,-1 0 0 0 0,1 0 0 0 0,0 1 0 0 0,0-1 0 0 0,0 0 0 0 0,-1 0 0 0 0,1 0 0 0 0,0 0 0 0 0,0-1 0 0 0,-1-4 18 0 0,-2 2-10 0 0,0 0 1 0 0,0 0 0 0 0,0 0 0 0 0,-1 1 0 0 0,1-1 0 0 0,-1 1 0 0 0,0 0-1 0 0,0 0 1 0 0,0 0 0 0 0,-1 1 0 0 0,1-1 0 0 0,0 1 0 0 0,-8-2 0 0 0,-8-3 99 0 0,-38-7 0 0 0,44 11-71 0 0,2 1-24 0 0,1 1 0 0 0,0 0 0 0 0,0 0 0 0 0,-1 1 0 0 0,1 1 0 0 0,0 0 0 0 0,0 0 0 0 0,0 1 0 0 0,0 0 0 0 0,0 1-1 0 0,0 1 1 0 0,0-1 0 0 0,-12 8 0 0 0,5-1 6 0 0,0 0-1 0 0,1 1 1 0 0,0 1 0 0 0,1 1-1 0 0,1 0 1 0 0,-19 20-1 0 0,-32 32 9 0 0,46-48-20 0 0,0 2 0 0 0,1 0 0 0 0,2 1 0 0 0,0 1 0 0 0,-26 41 0 0 0,17-17-8 0 0,14-26 0 0 0,0 1 0 0 0,-9 25 0 0 0,9-11 0 0 0,1 1 0 0 0,2 0 0 0 0,2 0 0 0 0,-5 59 0 0 0,8-15 0 0 0,6 83 0 0 0,3-114 0 0 0,12 55 0 0 0,-10-65 0 0 0,-5-28-5 0 0,0 0 0 0 0,1 0-1 0 0,0-1 1 0 0,0 1 0 0 0,8 14-1 0 0,-8-20 4 0 0,0 1-1 0 0,0-1 0 0 0,0 1 1 0 0,0-1-1 0 0,1 0 0 0 0,0 0 1 0 0,0-1-1 0 0,0 1 0 0 0,0-1 1 0 0,1 0-1 0 0,9 5 0 0 0,5 4-6 0 0,-1 0 0 0 0,0 1 0 0 0,0 1 0 0 0,-1 1 0 0 0,-1 0-1 0 0,17 20 1 0 0,-13-10-58 0 0,-1 0 0 0 0,-1 1-1 0 0,-1 0 1 0 0,-1 2 0 0 0,-2 0 0 0 0,-1 0-1 0 0,-1 1 1 0 0,16 60 0 0 0,-13-35 392 0 0,-5-19-258 0 0,-1 1 0 0 0,-1 0 0 0 0,-3 0 0 0 0,2 46 0 0 0,-7-73-51 0 0,1 23 62 0 0,-1 1-1 0 0,-2-1 1 0 0,-2 0-1 0 0,-8 37 1 0 0,6-49-45 0 0,-1-1 1 0 0,0 0-1 0 0,-1-1 1 0 0,-1 0-1 0 0,-1 0 1 0 0,-1-1-1 0 0,0 0 1 0 0,-1-1-1 0 0,-18 19 1 0 0,-5-1 51 0 0,-1-1 1 0 0,-69 47 0 0 0,92-71-63 0 0,0-1 1 0 0,-1-1-1 0 0,0 0 0 0 0,0-1 1 0 0,-1 0-1 0 0,0-1 0 0 0,0-1 1 0 0,0 0-1 0 0,0-1 0 0 0,-1 0 1 0 0,1-2-1 0 0,-1 0 0 0 0,0-1 1 0 0,1 0-1 0 0,-21-3 0 0 0,9-2-532 0 0,0-1-1 0 0,0-1 0 0 0,0-2 0 0 0,1 0 1 0 0,0-2-1 0 0,-38-22 0 0 0,40 12-1418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44 3680 0 0,'0'0'7653'0'0,"0"3"-7108"0"0,0 12 11 0 0,-1-8-240 0 0,1 0 1 0 0,0 0-1 0 0,0 1 0 0 0,0-1 0 0 0,1 0 0 0 0,3 13 1 0 0,-3-18 204 0 0,-1 1-434 0 0,1-1-1 0 0,0 1 1 0 0,0 0 0 0 0,0 0-1 0 0,0 0 1 0 0,0-1 0 0 0,1 1 0 0 0,1 2-1 0 0,6 12 157 0 0,-8-14-194 0 0,0 0 1 0 0,0 0 0 0 0,0 0 0 0 0,1 0-1 0 0,-1 0 1 0 0,1 0 0 0 0,0-1 0 0 0,3 5-1 0 0,-3-5 175 0 0,-2-1-195 0 0,1-1 0 0 0,-1 1-1 0 0,1 0 1 0 0,0-1-1 0 0,-1 1 1 0 0,1-1 0 0 0,-1 1-1 0 0,1 0 1 0 0,0-1-1 0 0,0 1 1 0 0,-1-1 0 0 0,1 0-1 0 0,0 1 1 0 0,0-1-1 0 0,0 1 1 0 0,11 6 145 0 0,-3 1-153 0 0,0-1 0 0 0,1 0-1 0 0,0 0 1 0 0,1-1 0 0 0,0-1 0 0 0,0 0-1 0 0,13 5 1 0 0,0 0 447 0 0,-8-6-109 0 0,11 2-285 0 0,-23-6-57 0 0,-1 1 1 0 0,0 0-1 0 0,0-1 0 0 0,0 0 0 0 0,0 0 0 0 0,1 0 1 0 0,-1 0-1 0 0,3-1 0 0 0,3 0 1 0 0,11 0 64 0 0,-15-3-83 0 0,-2 0 11 0 0,3 1-2 0 0,2-2 4 0 0,0 0-1 0 0,-1 0 0 0 0,12-12 0 0 0,-17 16-6 0 0,0-1-1 0 0,0 1 0 0 0,-1 0 0 0 0,1 0 0 0 0,0-1 0 0 0,0 1 0 0 0,0 0 1 0 0,0 1-1 0 0,0-1 0 0 0,0 0 0 0 0,1 1 0 0 0,-1-1 0 0 0,0 1 1 0 0,0-1-1 0 0,5 1 0 0 0,-3 0 4 0 0,16-6 49 0 0,0-5 29 0 0,-16 8 600 0 0,-4 2-526 0 0,5-6-128 0 0,-5 6-27 0 0,0 0 0 0 0,1 1 0 0 0,-1-1 0 0 0,0 0 0 0 0,1 0 0 0 0,-1 0 0 0 0,0 0 0 0 0,0 0 0 0 0,0 0 0 0 0,0 0 0 0 0,0 1 0 0 0,0-1 0 0 0,0 0 0 0 0,0 0 0 0 0,0 0 0 0 0,0 0-1 0 0,0 0 1 0 0,-1 0 0 0 0,1 0 0 0 0,0 1 0 0 0,-1-1 0 0 0,1 0 0 0 0,0 0 0 0 0,-1 0 0 0 0,0 0 0 0 0,-13-18 181 0 0,13 17-165 0 0,-3-3 5 0 0,0 0-1 0 0,0 0 1 0 0,-1 1-1 0 0,1 0 0 0 0,-1 0 1 0 0,-8-6-1 0 0,8 7-1 0 0,0 0 0 0 0,1-1-1 0 0,-1 0 1 0 0,1 0 0 0 0,0 0 0 0 0,-4-6-1 0 0,6 8-7 0 0,-1-1 0 0 0,0 1-1 0 0,0-1 1 0 0,0 1-1 0 0,0 0 1 0 0,-1 0 0 0 0,1 1-1 0 0,0-1 1 0 0,-1 1-1 0 0,1-1 1 0 0,-1 1 0 0 0,0 0-1 0 0,1 0 1 0 0,-5 0 0 0 0,-31-12 213 0 0,-46-29 106 0 0,78 40-324 0 0,0-1 0 0 0,0 1 1 0 0,0 0-1 0 0,-1 1 0 0 0,-11-1 0 0 0,5 0-5 0 0,12 2-3 0 0,-1 0-1 0 0,1 0 1 0 0,0 1-1 0 0,0-1 1 0 0,0 0-1 0 0,0 1 1 0 0,-1 0-1 0 0,1-1 1 0 0,0 1-1 0 0,0 0 1 0 0,0 0-1 0 0,1 0 1 0 0,-1 0-1 0 0,0 0 0 0 0,0 1 1 0 0,0-1-1 0 0,1 1 1 0 0,-1-1-1 0 0,1 1 1 0 0,-1-1-1 0 0,1 1 1 0 0,-2 3-1 0 0,-6 5 5 0 0,5-4-7 0 0,1 0 0 0 0,0 0 0 0 0,0 0 0 0 0,0 1 0 0 0,1-1 0 0 0,0 1 0 0 0,0-1 0 0 0,1 1 0 0 0,0 0 0 0 0,-1 11 0 0 0,2-12 0 0 0,0 0 0 0 0,0-1 0 0 0,1 1 0 0 0,-1 0 0 0 0,1 0 0 0 0,2 5 0 0 0,0 0 0 0 0,2-4-12 0 0,24 20-48 0 0,-15-19 79 0 0,-9-5-2 0 0,-1-1-1 0 0,1 1 0 0 0,0-1 1 0 0,0 0-1 0 0,6 2 1 0 0,8 2 35 0 0,-13-4-22 0 0,0 0 1 0 0,0 0-1 0 0,1-1 0 0 0,-1 0 1 0 0,0 0-1 0 0,1 0 1 0 0,-1-1-1 0 0,1 0 1 0 0,-1 0-1 0 0,13-2 0 0 0,-12 2-22 0 0,-6 0-6 0 0,0 0 1 0 0,0 0-1 0 0,0-1 0 0 0,1 1 0 0 0,-1 0 0 0 0,0 0 0 0 0,0-1 0 0 0,0 1 1 0 0,0 0-1 0 0,0-1 0 0 0,0 1 0 0 0,0-1 0 0 0,0 0 0 0 0,0 1 1 0 0,0-1-1 0 0,0 0 0 0 0,0 0 0 0 0,0 1 0 0 0,0-1 0 0 0,0 0 1 0 0,-1 0-1 0 0,1 0 0 0 0,0 0 0 0 0,-1 0 0 0 0,2-2 0 0 0,-1 2 0 0 0,0-1 0 0 0,0 1 0 0 0,0 0 0 0 0,0-1 0 0 0,0 1-1 0 0,-1-1 1 0 0,1 0 0 0 0,0 1 0 0 0,-1-1 0 0 0,1 0 0 0 0,-1 1-1 0 0,1-1 1 0 0,-1 0 0 0 0,0 0 0 0 0,0-2 0 0 0,-1-2 9 0 0,0 0 0 0 0,-1 0 0 0 0,0 1 0 0 0,0-1 0 0 0,0 0 0 0 0,-5-7 0 0 0,-2-4 59 0 0,7 11-68 0 0,0 1 0 0 0,-1 0 1 0 0,1 0-1 0 0,-1 0 1 0 0,-1 0-1 0 0,1 0 0 0 0,-1 1 1 0 0,0-1-1 0 0,0 1 1 0 0,-5-5-1 0 0,-2 5 57 0 0,-8 3 97 0 0,13 20-48 0 0,5-11-78 0 0,1 1 0 0 0,-1-1 0 0 0,2 1 0 0 0,-1 0 0 0 0,1-1 0 0 0,0 1 0 0 0,1-1 1 0 0,0 1-1 0 0,0-1 0 0 0,1 0 0 0 0,5 12 0 0 0,17 20-237 0 0,-13-28 207 0 0,0-7 0 0 0,-7-3 0 0 0,-4-2 0 0 0,1 1 0 0 0,-1-1 0 0 0,1 0 0 0 0,0 0 0 0 0,-1 0 0 0 0,1 0 0 0 0,-1 0 0 0 0,1 0 0 0 0,0 0 0 0 0,-1 0 0 0 0,1-1 0 0 0,-1 1 0 0 0,1 0 0 0 0,1-2 0 0 0,-1 3-1 0 0,4-2 0 0 0,8-19 15 0 0,-13 17-9 0 0,0 0 1 0 0,0 0-1 0 0,0 0 0 0 0,-1 0 0 0 0,1 0 0 0 0,-1 0 0 0 0,0 0 1 0 0,0 0-1 0 0,0 0 0 0 0,0 0 0 0 0,-1 0 0 0 0,1 0 0 0 0,-1 0 1 0 0,0 0-1 0 0,0 0 0 0 0,0 0 0 0 0,0 0 0 0 0,0 0 0 0 0,-3-3 0 0 0,-6-24 24 0 0,8 22 0 0 0,0 0-1 0 0,0 0 0 0 0,-1 1 1 0 0,0-1-1 0 0,-1 1 0 0 0,1 0 1 0 0,-8-11-1 0 0,4 10 31 0 0,-3 8-49 0 0,8 1-10 0 0,1 0 0 0 0,0 1 0 0 0,-1-1 0 0 0,1 0 0 0 0,0 1 0 0 0,0-1 0 0 0,0 1 0 0 0,0-1 0 0 0,0 1 0 0 0,0-1 0 0 0,1 1 0 0 0,-1 0 0 0 0,0-1 0 0 0,1 1 0 0 0,-1 0 0 0 0,1-1 0 0 0,0 1 0 0 0,-1 0 0 0 0,1 0 0 0 0,0 2 0 0 0,2 38 0 0 0,-2-38 0 0 0,0-1 1 0 0,1-1-1 0 0,-1 0 0 0 0,0 1 1 0 0,1-1-1 0 0,-1 0 0 0 0,0 1 1 0 0,-1-1-1 0 0,1 1 0 0 0,0-1 1 0 0,-2 4-1 0 0,7 11-14 0 0,-3-11 10 0 0,0-4 4 0 0,-1 1 1 0 0,0-1 0 0 0,1 0 0 0 0,-1 0 0 0 0,1 0 0 0 0,0 0-1 0 0,0-1 1 0 0,-1 1 0 0 0,6 3 0 0 0,-3-2 40 0 0,6 5 134 0 0,0-2-161 0 0,6-5-14 0 0,-11-1-12 0 0,-4 1 9 0 0,0-1 0 0 0,0 0 0 0 0,0 0 0 0 0,0 0 0 0 0,0 0 0 0 0,0-1 1 0 0,0 1-1 0 0,0 0 0 0 0,1 0 0 0 0,-1 0 0 0 0,-1-1 0 0 0,1 1 0 0 0,0-1 0 0 0,0 1 0 0 0,1-1 0 0 0,1-2 17 0 0,0 0-1 0 0,-1 1 1 0 0,1-1-1 0 0,-1 0 1 0 0,0-1 0 0 0,0 1-1 0 0,2-5 1 0 0,-3 4-31 0 0,0 1-1 0 0,0-1 1 0 0,0 1 0 0 0,-1-1 0 0 0,1 0 0 0 0,-1 1 0 0 0,0-1 0 0 0,0 0-1 0 0,-1 0 1 0 0,1 1 0 0 0,-1-1 0 0 0,0 1 0 0 0,-2-8 0 0 0,-2-22-1389 0 0,5 17-730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23 4144 0 0,'-4'-2'58'0'0,"3"1"-40"0"0,0 1 1 0 0,1 0-1 0 0,-1-1 0 0 0,0 1 1 0 0,0-1-1 0 0,1 1 1 0 0,-1-1-1 0 0,0 1 0 0 0,1-1 1 0 0,-1 0-1 0 0,-5-14 6344 0 0,1 30-5254 0 0,2 0-773 0 0,1-1-1 0 0,1 0 1 0 0,0 1-1 0 0,1-1 1 0 0,0 1-1 0 0,1-1 0 0 0,1 0 1 0 0,0 1-1 0 0,1-1 1 0 0,1 0-1 0 0,0 0 1 0 0,10 20-1 0 0,2 5 174 0 0,-14-31-418 0 0,0-1-1 0 0,1 0 1 0 0,1 0 0 0 0,-1 0-1 0 0,1-1 1 0 0,0 1 0 0 0,7 8-1 0 0,3 9 139 0 0,0-1 51 0 0,-13-22-263 0 0,0 0 0 0 0,0 0 0 0 0,-1-1 1 0 0,1 1-1 0 0,0-1 0 0 0,0 1 0 0 0,1-1 0 0 0,-1 1 0 0 0,0-1 1 0 0,0 0-1 0 0,0 0 0 0 0,0 1 0 0 0,0-1 0 0 0,0 0 1 0 0,0 0-1 0 0,0 0 0 0 0,0 0 0 0 0,1 0 0 0 0,-1 0 0 0 0,0 0 1 0 0,0-1-1 0 0,0 1 0 0 0,2-1 0 0 0,-1 1 0 0 0,-1-1-1 0 0,1 1 0 0 0,0-1 1 0 0,0 1-1 0 0,-1 0 1 0 0,1 0-1 0 0,0 0 1 0 0,0 0-1 0 0,0 0 0 0 0,-1 1 1 0 0,1-1-1 0 0,0 0 1 0 0,0 1-1 0 0,-1 0 1 0 0,1-1-1 0 0,0 1 0 0 0,-1 0 1 0 0,1 0-1 0 0,0-1 1 0 0,-1 1-1 0 0,3 3 1 0 0,0-2 6 0 0,0 1 0 0 0,1-1 0 0 0,-1 1 0 0 0,1-1 0 0 0,-1 0 1 0 0,8 1-1 0 0,10-2 59 0 0,-21-2-73 0 0,1 0 1 0 0,-1 0-1 0 0,0 0 1 0 0,1 0-1 0 0,-1 0 1 0 0,0 0-1 0 0,1 0 0 0 0,-1-1 1 0 0,0 1-1 0 0,0-1 1 0 0,0 1-1 0 0,0 0 0 0 0,0-1 1 0 0,0-2-1 0 0,1 2-5 0 0,3-12 8 0 0,-5-3 48 0 0,-4-19 44 0 0,3 27-91 0 0,0 1 0 0 0,0 0 0 0 0,0 0 0 0 0,-1 0 0 0 0,0 0 0 0 0,-1 0-1 0 0,-6-13 1 0 0,3 9 15 0 0,3 5-15 0 0,-1 1-1 0 0,1-1 1 0 0,-1 1 0 0 0,0 0 0 0 0,-1 0-1 0 0,0 0 1 0 0,0 1 0 0 0,-11-10-1 0 0,-1-4 102 0 0,16 17-88 0 0,0 0 0 0 0,0 1 0 0 0,-1-1 1 0 0,1 0-1 0 0,-1 0 0 0 0,0 1 0 0 0,0-1 0 0 0,1 0 1 0 0,-1 1-1 0 0,0 0 0 0 0,0 0 0 0 0,-3-2 0 0 0,-13-4 129 0 0,16 5-136 0 0,-1 1 0 0 0,1-1-1 0 0,-1 1 1 0 0,0 0 0 0 0,1 0-1 0 0,-1 0 1 0 0,0 1 0 0 0,0-1-1 0 0,0 0 1 0 0,0 1 0 0 0,0 0-1 0 0,1 0 1 0 0,-1 0 0 0 0,0 0-1 0 0,0 0 1 0 0,0 1-1 0 0,0-1 1 0 0,0 1 0 0 0,0 0-1 0 0,1 0 1 0 0,-1 0 0 0 0,-3 1-1 0 0,-18 6 144 0 0,21-8-131 0 0,0 1 0 0 0,0 0 1 0 0,0 0-1 0 0,0 0 0 0 0,0 0 0 0 0,0 1 0 0 0,1-1 0 0 0,-6 4 0 0 0,3 0 6 0 0,0 0-1 0 0,0 0 1 0 0,1 1-1 0 0,0 0 1 0 0,0 0-1 0 0,0 0 1 0 0,0 0-1 0 0,1 1 1 0 0,0-1-1 0 0,1 1 1 0 0,0 0-1 0 0,0 0 1 0 0,0 0-1 0 0,0 0 1 0 0,0 10-1 0 0,1-3-6 0 0,1 1-1 0 0,0-1 1 0 0,0 0-1 0 0,4 20 1 0 0,0-7 31 0 0,-4-24-52 0 0,0 0 0 0 0,1 0 1 0 0,-1 0-1 0 0,1-1 0 0 0,0 1 0 0 0,0 0 1 0 0,0 0-1 0 0,0-1 0 0 0,0 1 0 0 0,1 0 1 0 0,-1-1-1 0 0,1 0 0 0 0,0 1 0 0 0,-1-1 1 0 0,1 0-1 0 0,0 0 0 0 0,0 0 0 0 0,1 0 1 0 0,-1 0-1 0 0,0 0 0 0 0,5 2 0 0 0,46 28 320 0 0,-36-23-260 0 0,-15-8-66 0 0,0 1 0 0 0,1-1 0 0 0,0 0 0 0 0,-1 0 0 0 0,1 0 0 0 0,-1 0 0 0 0,1 0 0 0 0,0 0 1 0 0,0-1-1 0 0,0 1 0 0 0,-1-1 0 0 0,1 0 0 0 0,0 0 0 0 0,3 0 0 0 0,10 0 42 0 0,-15 1-47 0 0,1-1 0 0 0,-1 0-1 0 0,1 0 1 0 0,0 0 0 0 0,-1 0 0 0 0,1 0 0 0 0,-1 0 0 0 0,1 0-1 0 0,0 0 1 0 0,-1-1 0 0 0,1 1 0 0 0,-1-1 0 0 0,1 1 0 0 0,-1-1-1 0 0,4-1 1 0 0,-1-4-7 0 0,-3 5 5 0 0,0 0 0 0 0,-1 0 1 0 0,1 0-1 0 0,0 0 1 0 0,0 1-1 0 0,-1-1 0 0 0,1 0 1 0 0,0 0-1 0 0,0 0 0 0 0,0 1 1 0 0,0-1-1 0 0,0 0 0 0 0,0 1 1 0 0,0-1-1 0 0,0 1 1 0 0,0-1-1 0 0,1 1 0 0 0,1-1 1 0 0,2 3-10 0 0,6-1 9 0 0,-10-2 6 0 0,1 0 1 0 0,0 0-1 0 0,-1 0 0 0 0,1 0 1 0 0,0-1-1 0 0,-1 1 0 0 0,0 0 1 0 0,1-1-1 0 0,-1 1 0 0 0,2-2 1 0 0,-3 2 1 0 0,0 1 1 0 0,1-1-1 0 0,-1 0 1 0 0,0 1 0 0 0,1-1-1 0 0,-1 1 1 0 0,0-1 0 0 0,0 1-1 0 0,1-1 1 0 0,-1 0-1 0 0,0 1 1 0 0,0-1 0 0 0,0 1-1 0 0,0-1 1 0 0,0 0 0 0 0,0 1-1 0 0,0-1 1 0 0,0-1-1 0 0,0-3 6 0 0,1 0 4 0 0,0 0-1 0 0,-1 0 1 0 0,1 0 0 0 0,-1 0 0 0 0,0 0-1 0 0,0 0 1 0 0,-1 0 0 0 0,0 0 0 0 0,1 0-1 0 0,-2 0 1 0 0,1 0 0 0 0,0 1 0 0 0,-1-1-1 0 0,0 0 1 0 0,0 1 0 0 0,-1-1 0 0 0,-4-6-1 0 0,-5-13-1 0 0,10 20-5 0 0,0 0-1 0 0,0-1 1 0 0,0 1-1 0 0,0 0 1 0 0,-1 1-1 0 0,0-1 1 0 0,1 0-1 0 0,-1 1 1 0 0,-1-1-1 0 0,1 1 1 0 0,0 0-1 0 0,-1 0 1 0 0,0 1-1 0 0,-6-5 1 0 0,-13-7 55 0 0,18 11-49 0 0,0 0 0 0 0,0 0 1 0 0,0 0-1 0 0,0 1 0 0 0,-1-1 0 0 0,1 1 0 0 0,-8-1 0 0 0,12 2-8 0 0,0 1 1 0 0,0 0-1 0 0,-1-1 0 0 0,1 1 0 0 0,0 0 0 0 0,-1 0 1 0 0,1 0-1 0 0,0 0 0 0 0,0 0 0 0 0,-1 0 0 0 0,1 0 0 0 0,0 1 1 0 0,-1-1-1 0 0,1 0 0 0 0,0 1 0 0 0,0-1 0 0 0,0 1 0 0 0,-1-1 1 0 0,1 1-1 0 0,0 0 0 0 0,0 0 0 0 0,0-1 0 0 0,0 1 1 0 0,0 0-1 0 0,0 0 0 0 0,0 0 0 0 0,0 0 0 0 0,1 0 0 0 0,-1 0 1 0 0,0 0-1 0 0,0 0 0 0 0,1 0 0 0 0,-1 0 0 0 0,1 1 0 0 0,-1-1 1 0 0,0 3-1 0 0,-1 1 19 0 0,-1-1-14 0 0,2-1-12 0 0,-4 21 83 0 0,2-9 7 0 0,8 2-28 0 0,8 17-35 0 0,-12-28-20 0 0,2 1-1 0 0,-1-1 1 0 0,1 0 0 0 0,0 0 0 0 0,0 0 0 0 0,1-1 0 0 0,0 1 0 0 0,0-1 0 0 0,0 0 0 0 0,0 0 0 0 0,1 0-1 0 0,8 6 1 0 0,-2 0-4 0 0,-3-1 0 0 0,-7-10 0 0 0,-1 1 0 0 0,1-1 0 0 0,-1 0 0 0 0,0 0 0 0 0,1 0 0 0 0,-1 0 0 0 0,1 1 0 0 0,-1-1 0 0 0,1 0 0 0 0,-1 0 0 0 0,1 0 0 0 0,-1 0 0 0 0,1 0 0 0 0,-1 0 0 0 0,1 0 0 0 0,-1 0 0 0 0,1 0 0 0 0,-1 0 0 0 0,0-1 0 0 0,1 1 0 0 0,0 0 0 0 0,1-1 3 0 0,-1 0 0 0 0,1 0 0 0 0,0-1-1 0 0,-1 1 1 0 0,1 0 0 0 0,-1 0 0 0 0,0-1-1 0 0,1 1 1 0 0,-1-1 0 0 0,0 0 0 0 0,0 1 0 0 0,0-1-1 0 0,0 0 1 0 0,0 1 0 0 0,0-1 0 0 0,0-2-1 0 0,7-11 50 0 0,-13 3 89 0 0,-1-24-74 0 0,-7-18-70 0 0,9 33 3 0 0,4 18 0 0 0,0 0 0 0 0,0 1 0 0 0,-1-1 0 0 0,1 1 0 0 0,-1-1 0 0 0,0 1 0 0 0,0-1 0 0 0,0 1 0 0 0,-1-3 0 0 0,1 3 0 0 0,1 1 0 0 0,-1 0 0 0 0,1-1 0 0 0,-1 1 0 0 0,0 0 0 0 0,0 0 0 0 0,0-1 0 0 0,0 1 0 0 0,0 0 0 0 0,0 0 0 0 0,0 0 0 0 0,0 0 0 0 0,0 0 0 0 0,0 0 0 0 0,0 1 0 0 0,-1-1 0 0 0,-1-1 0 0 0,-2 0 0 0 0,5 2 0 0 0,0 0 0 0 0,0 0 0 0 0,0 0 0 0 0,0 0 0 0 0,0 0 0 0 0,-1 0 0 0 0,1 0 0 0 0,0 0 0 0 0,0 0 0 0 0,0 0 0 0 0,0 0 0 0 0,0 0 0 0 0,-1 0 0 0 0,1 0 0 0 0,0 0 0 0 0,0 0 0 0 0,0 0 0 0 0,0 0 0 0 0,0 0 0 0 0,-1 0 0 0 0,1 1 0 0 0,0-1 0 0 0,0 0 0 0 0,0 0 0 0 0,0 0 0 0 0,0 0-1 0 0,0 0 1 0 0,0 0 0 0 0,-1 0 0 0 0,1 0 0 0 0,0 0 0 0 0,0 1 0 0 0,0-1 0 0 0,0 0 0 0 0,0 0 0 0 0,0 0 0 0 0,0 0 0 0 0,0 0 0 0 0,0 1 0 0 0,0-1 0 0 0,0 0 0 0 0,0 0 0 0 0,0 0 0 0 0,0 0 0 0 0,0 0 0 0 0,0 1 0 0 0,0-1 0 0 0,0 0 0 0 0,0 0 0 0 0,0 0 0 0 0,0 0 0 0 0,0 0 0 0 0,0 1 0 0 0,0-1 0 0 0,0 0 0 0 0,0 0 0 0 0,0 0 0 0 0,0 0 0 0 0,0 0 0 0 0,0 0-1 0 0,0 1 1 0 0,3 11-12 0 0,-2-11 6 0 0,2 11-75 0 0,-1-3-336 0 0,1 1 0 0 0,0-1-1 0 0,0 0 1 0 0,8 15-1 0 0,-1-11-1338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8288 0 0,'0'0'6152'0'0,"6"-13"-5672"0"0,-6 4-32 0 0,0-9 0 0 0,0 5-368 0 0,0-1-80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31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10136 0 0,'0'0'777'0'0,"-20"12"3780"0"0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10136 0 0,'0'0'490'0'0,"0"-2"-211"0"0,0-7 2 0 0,3 6-21 0 0,1 2-214 0 0,-1 1 1 0 0,0 0-1 0 0,1 0 0 0 0,-1 0 0 0 0,1 1 0 0 0,-1-1 1 0 0,0 1-1 0 0,1 0 0 0 0,4 1 0 0 0,-4 0 5 0 0,0-1 0 0 0,1 0-1 0 0,-1 0 1 0 0,1 0 0 0 0,0-1 0 0 0,-1 0 0 0 0,8 0-1 0 0,-2 0 12 0 0,1-1 0 0 0,0 2 0 0 0,11 1 0 0 0,16 0 180 0 0,31 1 239 0 0,-42 0-429 0 0,51-4-1 0 0,-48 1-28 0 0,-24 0-33 0 0,-1 0 1 0 0,1 0-1 0 0,-1 0 0 0 0,1-1 0 0 0,-1 1 0 0 0,0-1 0 0 0,1-1 1 0 0,-1 1-1 0 0,7-4 0 0 0,6-3-3162 0 0,0 3-1177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0 358 10424 0 0,'0'0'941'0'0,"0"-20"232"0"0,0-3-573 0 0,1 1 0 0 0,1 0-1 0 0,8-38 1 0 0,27-55-464 0 0,-11 40-277 0 0,-17 54 9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09.60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3005 259 7136 0 0,'0'0'806'0'0,"8"-12"353"0"0,-6 8-1034 0 0,-1 1 128 0 0,0 0 0 0 0,0 0 1 0 0,-1 0-1 0 0,1-1 1 0 0,-1 1-1 0 0,0 0 0 0 0,0 0 1 0 0,0 0-1 0 0,-1-6 1 0 0,1 7-141 0 0,0 0 0 0 0,-1 0 0 0 0,1 1 0 0 0,-1-1 1 0 0,1 0-1 0 0,-1 0 0 0 0,0 1 0 0 0,0-1 0 0 0,0 0 1 0 0,0 1-1 0 0,0-1 0 0 0,0 1 0 0 0,0 0 1 0 0,0-1-1 0 0,-3-1 0 0 0,-24-20 769 0 0,22 19-607 0 0,-1 0-76 0 0,0 0 0 0 0,-1 1 1 0 0,1 0-1 0 0,-1 1 1 0 0,1-1-1 0 0,-11 0 1 0 0,-16-7 355 0 0,17 4-342 0 0,0 0 0 0 0,0 1-1 0 0,-1 0 1 0 0,1 2-1 0 0,-1 0 1 0 0,-22-1-1 0 0,-21 3 300 0 0,-30 6 154 0 0,65-2-487 0 0,-1-2 0 0 0,-40-3 0 0 0,12 1 64 0 0,-136-8 122 0 0,168 7-303 0 0,-1 0 1 0 0,-32-8-1 0 0,-13-2 66 0 0,-11-4 4 0 0,9 1-38 0 0,48 9-54 0 0,19 4-27 0 0,0 1 0 0 0,0 0 0 0 0,0 0 0 0 0,0 1 0 0 0,-8-2 0 0 0,-20-7 8 0 0,7 9 31 0 0,8-1-90 0 0,0 1 0 0 0,-1 1 0 0 0,1 1 0 0 0,-22 4-1 0 0,28-4 39 0 0,0-1 0 0 0,0 0 0 0 0,0 0 0 0 0,1-1 0 0 0,-1 0 0 0 0,0-1 0 0 0,0-1 0 0 0,0 1 0 0 0,-15-6 0 0 0,14 5 65 0 0,0 0-1 0 0,1 1 0 0 0,-1 1 0 0 0,0 0 1 0 0,-14 2-1 0 0,-12-1-22 0 0,30 0-30 0 0,1-1 0 0 0,-1 1 0 0 0,1 1 0 0 0,-10 2 0 0 0,10-2-12 0 0,-1-1 0 0 0,0 0 0 0 0,0 0 0 0 0,0-1-1 0 0,0 0 1 0 0,-12-2 0 0 0,-11 0 12 0 0,-101 2 361 0 0,106-4-273 0 0,23 3-118 0 0,1 0 0 0 0,-1 0 0 0 0,0 1 0 0 0,1-1-1 0 0,-1 1 1 0 0,0 0 0 0 0,1 0 0 0 0,-1 0-1 0 0,0 0 1 0 0,0 0 0 0 0,-2 1 0 0 0,-8 2-7 0 0,1-1 1 0 0,-1-1 0 0 0,-22 0-1 0 0,10 1 101 0 0,-37 5 0 0 0,38-3 16 0 0,-39 1 0 0 0,38-6-53 0 0,20 0-34 0 0,-1 1 0 0 0,1 0 0 0 0,-1 0 0 0 0,-8 2 0 0 0,-29 6-19 0 0,34-6 12 0 0,1-1 0 0 0,-1 1 0 0 0,0-1 1 0 0,1-1-1 0 0,-15 0 0 0 0,12 0 3 0 0,-159 4-1 0 0,79-13 171 0 0,-24 9-238 0 0,107 1 67 0 0,1 0 0 0 0,-1 0 0 0 0,0 1 0 0 0,-14 5 0 0 0,-3 0 0 0 0,21-6 0 0 0,-1 1 0 0 0,1 0-1 0 0,0 0 1 0 0,0 0 0 0 0,0 0 0 0 0,-3 4-1 0 0,-12 5 14 0 0,12-7-269 0 0,-1 0-1 0 0,1 0 1 0 0,-1-1 0 0 0,0 0 0 0 0,0-1-1 0 0,0 0 1 0 0,0 0 0 0 0,0-1-1 0 0,0 0 1 0 0,-1 0 0 0 0,1-1 0 0 0,0 0-1 0 0,-14-1 1 0 0,-2-7-1055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38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2808 948 2760 0 0,'-6'-9'1248'0'0,"-3"1"-147"0"0,0-1 0 0 0,0 0 0 0 0,-8-11 0 0 0,-16-16 343 0 0,10 18-592 0 0,14 11-447 0 0,0-1 0 0 0,-13-14-1 0 0,3 3 30 0 0,-1 0 0 0 0,-1 2 0 0 0,0 0 0 0 0,-1 2 0 0 0,-1 0 0 0 0,-43-20 0 0 0,30 15 74 0 0,-33-26 1 0 0,37 23-99 0 0,-55-28 0 0 0,-93-47 376 0 0,154 83-554 0 0,-41-15 1 0 0,20 10-22 0 0,-188-70 499 0 0,181 71-592 0 0,-34-4 51 0 0,61 18-119 0 0,-52-19-1 0 0,53 13-47 0 0,-6-3 106 0 0,-1 1 1 0 0,-1 2 0 0 0,-42-8-1 0 0,43 13 15 0 0,-90-18 138 0 0,-160-47-265 0 0,221 57-14 0 0,34 8 67 0 0,1 1 0 0 0,-1 2 1 0 0,0 1-1 0 0,-1 0 0 0 0,1 3 1 0 0,0 0-1 0 0,0 2 0 0 0,0 0 1 0 0,-46 14-1 0 0,43-8 98 0 0,-4 0-36 0 0,-36 17 1 0 0,59-21-97 0 0,0 1 0 0 0,1 1 0 0 0,0 0 0 0 0,0 0 0 0 0,1 1 0 0 0,-17 15 0 0 0,-69 75 343 0 0,88-88-371 0 0,0 1 0 0 0,1 0 0 0 0,0 0 0 0 0,1 1 0 0 0,0-1 0 0 0,1 1 0 0 0,-4 16 0 0 0,-1-4 21 0 0,5-9-4 0 0,1-1-1 0 0,0 1 1 0 0,1 0-1 0 0,1 1 1 0 0,0-1-1 0 0,1 0 0 0 0,1 20 1 0 0,15 108 40 0 0,-10-105-52 0 0,2 14 8 0 0,3-1 0 0 0,1 0 0 0 0,3 0 0 0 0,22 54 0 0 0,-16-55 0 0 0,-12-29 0 0 0,20 37 0 0 0,71 105 0 0 0,-72-123 0 0 0,1-2 0 0 0,35 35 0 0 0,-31-38 0 0 0,74 70 0 0 0,7-7 13 0 0,181 142 38 0 0,-250-211-51 0 0,1-3 0 0 0,58 24 0 0 0,-26-13 0 0 0,392 157 64 0 0,-378-162-64 0 0,60 23 0 0 0,277 104 0 0 0,-302-115-1 0 0,175 51 13 0 0,-29-18 276 0 0,25 5-269 0 0,-92-34-252 0 0,245 45-2376 0 0,-383-83-2129 0 0,6 2-1431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2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625 2883 8408 0 0,'-45'-19'728'0'0,"36"17"-671"0"0,1-1 0 0 0,0 0 0 0 0,0-1-1 0 0,1 0 1 0 0,-1 0 0 0 0,1-1 0 0 0,-9-6-1 0 0,-69-74 1420 0 0,75 73-1176 0 0,1 0 1 0 0,-1-1-1 0 0,2 0 0 0 0,0 0 0 0 0,-12-28 1 0 0,0-17 461 0 0,-12-31 232 0 0,21 65-748 0 0,-10-22 387 0 0,-22-70 0 0 0,-50-195 909 0 0,54 129-931 0 0,25 104-466 0 0,-46-363 294 0 0,54 389-411 0 0,-13-484 144 0 0,19 478-184 0 0,1-24 116 0 0,23-157 1 0 0,-18 215-7 0 0,1 0 0 0 0,1 0 1 0 0,0 1-1 0 0,2 0 0 0 0,15-24 0 0 0,-12 21 9 0 0,-8 16-106 0 0,1 1 0 0 0,1 0 0 0 0,-1 0 0 0 0,1 1 0 0 0,1 0 1 0 0,0 0-1 0 0,0 1 0 0 0,0 0 0 0 0,1 0 0 0 0,17-9 0 0 0,4-5-54 0 0,-26 18 52 0 0,0 1 0 0 0,1 0 0 0 0,-1 0 0 0 0,1 0 1 0 0,-1 1-1 0 0,1 0 0 0 0,0-1 0 0 0,-1 2 0 0 0,1-1 1 0 0,8 0-1 0 0,50 4-89 0 0,-28-1-58 0 0,-19-1 132 0 0,0 0 0 0 0,0 1 0 0 0,22 6 0 0 0,-21-3 67 0 0,0 1 0 0 0,-1 0-1 0 0,1 2 1 0 0,-1 0 0 0 0,-1 0 0 0 0,1 2-1 0 0,-2 0 1 0 0,1 1 0 0 0,-1 0 0 0 0,-1 1 0 0 0,0 0-1 0 0,16 20 1 0 0,4 16 21 0 0,-1 0 0 0 0,36 78-1 0 0,-8-14 13 0 0,17 12-28 0 0,45 83 89 0 0,126 323 208 0 0,54 180-212 0 0,-278-650-134 0 0,28 74 44 0 0,84 195-71 0 0,-65-158-2034 0 0,-50-116-2058 0 0,7 9-2396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4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1100 2201 9128 0 0,'0'0'822'0'0,"-7"-6"-170"0"0,2 3-471 0 0,0 0-1 0 0,1-1 1 0 0,-1 0 0 0 0,1 0-1 0 0,-1 0 1 0 0,1 0-1 0 0,-4-8 1 0 0,-27-41 891 0 0,2 4-239 0 0,-145-220 1262 0 0,152 226-1938 0 0,-108-156 473 0 0,113 166-524 0 0,-1 1-1 0 0,-1 2 1 0 0,-2 0-1 0 0,-1 2 1 0 0,-1 0-1 0 0,-39-29 1 0 0,47 41-93 0 0,1 0 1 0 0,0-1-1 0 0,-25-33 0 0 0,-24-23 8 0 0,36 41 76 0 0,-52-70-1 0 0,17 18-9 0 0,18 14-133 0 0,43 64 35 0 0,1 0 1 0 0,0 0 0 0 0,1 0-1 0 0,-1 0 1 0 0,1-1 0 0 0,1 1-1 0 0,-1-1 1 0 0,1 0-1 0 0,-2-8 1 0 0,1 0 0 0 0,0-1-1 0 0,1 1 1 0 0,1-18-1 0 0,2 22 11 0 0,5-6 0 0 0,-1 7 0 0 0,-2 7 6 0 0,0 1 0 0 0,1 0 0 0 0,-1-1 0 0 0,0 1 0 0 0,1 0 0 0 0,0 1 0 0 0,-1-1-1 0 0,1 1 1 0 0,0-1 0 0 0,0 1 0 0 0,0 0 0 0 0,7 0 0 0 0,19-7 45 0 0,-5 0-34 0 0,0 1 0 0 0,33-4 0 0 0,9-2-156 0 0,-57 11 126 0 0,0 0-1 0 0,0 1 0 0 0,14-1 0 0 0,14-1 89 0 0,106-14 41 0 0,-15-2-199 0 0,-51 9 177 0 0,65-5 34 0 0,16-2-27 0 0,-23 0-77 0 0,61-11 16 0 0,30-15 51 0 0,-199 39-55 0 0,44-1 1 0 0,19-2-41 0 0,3-13-142 0 0,47-6-388 0 0,-105 22 428 0 0,411-50 978 0 0,-407 49-832 0 0,47 1 0 0 0,-59 4-11 0 0,-1-1-1 0 0,0-1 1 0 0,0-2-1 0 0,45-11 0 0 0,-4-8 15 0 0,-27 7-21 0 0,1 3 0 0 0,0 1-1 0 0,56-7 1 0 0,24-2-7 0 0,-14 2 55 0 0,-46 8-11 0 0,109-33-1 0 0,-141 29-35 0 0,-27 13-18 0 0,1 0 0 0 0,-1 0 1 0 0,0 0-1 0 0,1 0 0 0 0,-1 1 0 0 0,1 0 0 0 0,-1-1 1 0 0,1 1-1 0 0,6-1 0 0 0,-3 2 9 0 0,13-2 36 0 0,36-8-1 0 0,-36 7-9 0 0,1 0 0 0 0,39 0 0 0 0,-34 2-22 0 0,27-4 0 0 0,45-7-18 0 0,-95 11 10 0 0,0 1-1 0 0,1 0 1 0 0,-1 0-1 0 0,0 0 0 0 0,1 1 1 0 0,-1-1-1 0 0,5 2 0 0 0,-6-1 14 0 0,0-1-1 0 0,1 1 1 0 0,-1-1-1 0 0,0 0 0 0 0,0 1 1 0 0,1-1-1 0 0,-1 0 1 0 0,0 0-1 0 0,1-1 1 0 0,-1 1-1 0 0,0 0 0 0 0,0-1 1 0 0,1 1-1 0 0,-1-1 1 0 0,0 0-1 0 0,2-1 0 0 0,22-6-401 0 0,-11 6-5140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6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6448 0 0,'0'0'498'0'0,"5"-1"-327"0"0,13-5 182 0 0,1 0-1 0 0,1 2 1 0 0,28-4 0 0 0,143-10 3455 0 0,-23-3-3175 0 0,-44 3-534 0 0,-87 14-41 0 0,36-3-1060 0 0,84-20-1 0 0,-109 11-3078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7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1937 2440 7424 0 0,'0'0'674'0'0,"3"0"-554"0"0,44 1-112 0 0,-24 1 226 0 0,1-2 0 0 0,0 0 1 0 0,-1-2-1 0 0,1 0 0 0 0,36-10 1 0 0,-38 6 225 0 0,38-5-1 0 0,2-1 139 0 0,120-28 149 0 0,-80 11-352 0 0,-52 13-297 0 0,36-15 42 0 0,-61 21 31 0 0,0 0 1 0 0,0 2 0 0 0,38-7 0 0 0,-49 12-243 0 0,0 0 0 0 0,0-2-1 0 0,0 1 1 0 0,-1-2 0 0 0,0 0 0 0 0,25-15 0 0 0,16-1 394 0 0,-35 14 21 0 0,-18 7-323 0 0,1 1 0 0 0,0-1 0 0 0,0 0 0 0 0,-1 1 0 0 0,1-1 0 0 0,0 0 0 0 0,-1 0 0 0 0,1 0 0 0 0,-1 0 0 0 0,3-2 0 0 0,-1-1 54 0 0,-1 3 13 0 0,-1 0 1 0 0,0 0 0 0 0,0 1-1 0 0,0-1 1 0 0,0-1-1 0 0,0 1 1 0 0,-1 0 0 0 0,1 0-1 0 0,0 0 1 0 0,0 0-1 0 0,-1-1 1 0 0,1 1 0 0 0,-1 0-1 0 0,1 0 1 0 0,-1-1-1 0 0,1-2 1 0 0,-1 3-241 0 0,0-28-197 0 0,-1 24 359 0 0,1 0 1 0 0,-1 1-1 0 0,0-1 1 0 0,-1 0-1 0 0,1 0 1 0 0,-1 1-1 0 0,0-1 1 0 0,0 1-1 0 0,-1-1 1 0 0,1 1-1 0 0,-1 0 1 0 0,0 0-1 0 0,-4-4 1 0 0,2 1 20 0 0,0 0 1 0 0,1 0-1 0 0,-7-14 1 0 0,9 16-9 0 0,-6-14 135 0 0,-17-33 0 0 0,20 43-154 0 0,0 1 0 0 0,1-1 0 0 0,0 0 0 0 0,-4-15 0 0 0,-4-12-4 0 0,-50-144 17 0 0,47 134 42 0 0,-16-65 174 0 0,-5-14-164 0 0,20 72-189 0 0,-13-74 0 0 0,24 97 206 0 0,-24-71 256 0 0,4 12-74 0 0,4-20-217 0 0,-5-117 0 0 0,22 194-46 0 0,-11-38 1 0 0,-3-22-181 0 0,8 17-316 0 0,4 40 612 0 0,-1-53 1 0 0,6 60 68 0 0,-2 0 0 0 0,-7-37 0 0 0,3 28-194 0 0,3 19 48 0 0,2 13 14 0 0,1 0-1 0 0,0 0 1 0 0,0 0 0 0 0,0-10-1 0 0,0 11 128 0 0,0 4-186 0 0,1 0 0 0 0,-1 0 1 0 0,1 0-1 0 0,0-1 0 0 0,-1 1 0 0 0,1 0 0 0 0,-1 0 0 0 0,1 0 1 0 0,0 0-1 0 0,-1 0 0 0 0,1-1 0 0 0,0 1 0 0 0,-1 0 0 0 0,1 0 1 0 0,0 0-1 0 0,-1-1 0 0 0,1 1 0 0 0,0 0 0 0 0,-1-1 1 0 0,1 1-1 0 0,0 0 0 0 0,0-1 0 0 0,0 1 0 0 0,-1 0 0 0 0,1-1 1 0 0,0 1-1 0 0,0 0 0 0 0,0-1 0 0 0,0 1 0 0 0,0-1 0 0 0,-1 1 1 0 0,1 0-1 0 0,0-1 0 0 0,0 0 0 0 0,-6 15 114 0 0,5-11-102 0 0,-13 45 126 0 0,13-46-118 0 0,0 1 1 0 0,0 0-1 0 0,0-1 1 0 0,-1 0-1 0 0,1 1 1 0 0,-1-1-1 0 0,1 0 0 0 0,-1 0 1 0 0,0 1-1 0 0,0-1 1 0 0,0-1-1 0 0,0 1 0 0 0,-1 0 1 0 0,-2 1-1 0 0,2 0 20 0 0,-1-1 0 0 0,1 1 0 0 0,0-1 0 0 0,0 1 1 0 0,0 0-1 0 0,1 0 0 0 0,-1 0 0 0 0,1 1 0 0 0,-3 4 0 0 0,-15 17-185 0 0,16-21 158 0 0,0 0-1 0 0,-1-1 0 0 0,1 1 1 0 0,-1-1-1 0 0,0 0 0 0 0,0-1 1 0 0,0 1-1 0 0,-1-1 0 0 0,-10 4 1 0 0,-50 24 1365 0 0,19-14-956 0 0,5-1-61 0 0,-1-2 0 0 0,-60 11 0 0 0,-57-8 514 0 0,-14 3-262 0 0,-90 11 14 0 0,201-24-441 0 0,1 3-1 0 0,-109 30 0 0 0,-23 4 63 0 0,55-19-110 0 0,-68 9 152 0 0,-145 31-492 0 0,308-52-230 0 0,-1 2-1 0 0,2 3 1 0 0,0 1 0 0 0,-48 28-1 0 0,32-14-1430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8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1646 6912 0 0,'170'-14'828'0'0,"-1"1"785"0"0,1 5 1018 0 0,-147 7-2474 0 0,-14 0-70 0 0,1 1 1 0 0,-1-1-1 0 0,0 0 1 0 0,15-5-1 0 0,56-12 690 0 0,-27 6-355 0 0,-3 0-371 0 0,-17 6-50 0 0,0-3 0 0 0,-1-1 0 0 0,44-19 0 0 0,-36 10-1 0 0,-26 13 0 0 0,1 0 0 0 0,-2-1 0 0 0,1-1 0 0 0,-1 0 0 0 0,-1-1 0 0 0,23-19 0 0 0,48-66 5 0 0,-68 75 10 0 0,-5 6 35 0 0,0-1 1 0 0,-1 0-1 0 0,-1 0 1 0 0,0-1-1 0 0,-1 0 1 0 0,-1-1-1 0 0,7-23 1 0 0,-1-10 241 0 0,7-56 0 0 0,-16 74-185 0 0,-2 1 1 0 0,-1-1-1 0 0,-2 1 1 0 0,-7-44 0 0 0,4 35-22 0 0,-4-16 66 0 0,-2 1 0 0 0,-30-86 0 0 0,-44-59 130 0 0,9 26-135 0 0,65 145-286 0 0,-2 0 1 0 0,-24-41-1 0 0,25 43-146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9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31 742 8840 0 0,'0'0'400'0'0,"-6"10"144"0"0,5-6-534 0 0,1 0-9 0 0,6 16 44 0 0,-4-15 120 0 0,0 1 0 0 0,0-1 0 0 0,1 1-1 0 0,0-1 1 0 0,0 0 0 0 0,0 0 0 0 0,1 0 0 0 0,-1-1 0 0 0,1 1 0 0 0,0-1 0 0 0,1 0 0 0 0,-1 0 0 0 0,1 0 0 0 0,0 0 0 0 0,0-1 0 0 0,0 0 0 0 0,0 0 0 0 0,0 0 0 0 0,1-1-1 0 0,-1 0 1 0 0,1 0 0 0 0,0 0 0 0 0,8 1 0 0 0,12 5 296 0 0,-20-5-341 0 0,0-1 1 0 0,0-1 0 0 0,0 1 0 0 0,11 1-1 0 0,-15-3-100 0 0,24 2 511 0 0,0-1 1 0 0,49-3-1 0 0,-68 1-473 0 0,0 0 1 0 0,0-1-1 0 0,0 1 0 0 0,0-1 0 0 0,0-1 0 0 0,0 1 0 0 0,0-1 0 0 0,-1 0 0 0 0,0-1 0 0 0,1 0 1 0 0,-1 0-1 0 0,0 0 0 0 0,-1 0 0 0 0,1-1 0 0 0,7-9 0 0 0,-2 1-19 0 0,0 0 0 0 0,-2-1-1 0 0,1-1 1 0 0,-2 1 0 0 0,0-2 0 0 0,0 1-1 0 0,-2-1 1 0 0,0 0 0 0 0,-1 0 0 0 0,0-1-1 0 0,-1 1 1 0 0,-1-1 0 0 0,-1 0 0 0 0,0 0-1 0 0,-1 0 1 0 0,-2-18 0 0 0,-2 2 112 0 0,-2 1 0 0 0,-1-1 0 0 0,-1 1 1 0 0,-2 0-1 0 0,-1 0 0 0 0,-26-53 0 0 0,26 65-50 0 0,-1 0 0 0 0,0 1 0 0 0,-2 0 0 0 0,-1 1 0 0 0,0 1 0 0 0,-1 0 0 0 0,0 1 0 0 0,-2 0 0 0 0,0 1 0 0 0,-35-23 0 0 0,30 27-61 0 0,-1 1 0 0 0,0 0 0 0 0,-41-10 0 0 0,56 18-31 0 0,-1 0-2 0 0,1 0 0 0 0,0 1-1 0 0,-1 1 1 0 0,1 0 0 0 0,0 0-1 0 0,-14 1 1 0 0,-9 1-103 0 0,29-2-6 0 0,0 0-1 0 0,0 0 1 0 0,0 1-1 0 0,-1-1 1 0 0,1 0-1 0 0,0 1 1 0 0,0 0-1 0 0,0-1 1 0 0,0 1-1 0 0,0 0 1 0 0,0 0-1 0 0,0 0 1 0 0,0 0-1 0 0,0 0 1 0 0,-2 3-1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1:31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16 170 2304 0 0,'-15'-1'7784'0'0,"15"-3"-7562"0"0,0 0 0 0 0,1 0 0 0 0,-1 1 0 0 0,1-1 0 0 0,0 0 1 0 0,0 1-1 0 0,0-1 0 0 0,0 1 0 0 0,1 0 0 0 0,0-1 0 0 0,2-3 0 0 0,29-32 1295 0 0,-8 9-553 0 0,-21 26-872 0 0,0-1 0 0 0,0 1 0 0 0,1 0 0 0 0,-1-1 0 0 0,1 2 0 0 0,0-1 0 0 0,0 1 0 0 0,0-1 0 0 0,0 1 0 0 0,0 1 0 0 0,1-1 0 0 0,6-1 0 0 0,-7 2-77 0 0,-1 1-1 0 0,0 1 1 0 0,1-1-1 0 0,-1 1 0 0 0,1-1 1 0 0,-1 1-1 0 0,0 1 1 0 0,1-1-1 0 0,-1 1 1 0 0,1-1-1 0 0,-1 1 1 0 0,0 0-1 0 0,0 1 0 0 0,1-1 1 0 0,-1 1-1 0 0,0 0 1 0 0,6 4-1 0 0,2 2-1032 0 0,-1 0-1 0 0,0 1 0 0 0,16 17 1 0 0,-10-10-422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49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9384 0 0,'0'0'852'0'0,"2"2"-704"0"0,1 1-16 0 0,1 0 0 0 0,0 0 0 0 0,-1 0 0 0 0,1-1 1 0 0,0 0-1 0 0,8 4 0 0 0,19 11 968 0 0,97 62 1431 0 0,-45-31-1487 0 0,124 87 726 0 0,94 57 83 0 0,66 35-798 0 0,-276-169-888 0 0,113 75-50 0 0,53 34-5 0 0,-143-96-72 0 0,140 80 13 0 0,-54-32 34 0 0,29 16 66 0 0,-110-72-1534 0 0,30 16-2192 0 0,-64-40 1736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0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388 0 11288 0 0,'1'0'1022'0'0,"-44"14"432"0"0,27-11-1022 0 0,1 1 1 0 0,0 1 0 0 0,0 1-1 0 0,0 0 1 0 0,1 0 0 0 0,0 2 0 0 0,0 0-1 0 0,1 0 1 0 0,0 1 0 0 0,-14 13-1 0 0,3-1-110 0 0,14-14-193 0 0,1 1 0 0 0,0 1 0 0 0,1-1 0 0 0,0 1 0 0 0,0 1-1 0 0,-7 10 1 0 0,2 4 32 0 0,1 0-1 0 0,1 0 0 0 0,1 1 0 0 0,2 1 0 0 0,0-1 0 0 0,2 2 0 0 0,0-1 1 0 0,2 0-1 0 0,1 1 0 0 0,1 0 0 0 0,1 0 0 0 0,5 45 0 0 0,1-31-186 0 0,2-1-1 0 0,1 1 0 0 0,2-2 0 0 0,2 1 1 0 0,1-1-1 0 0,3-1 0 0 0,32 60 0 0 0,-33-73 73 0 0,1 0 0 0 0,0-1 0 0 0,2 0 0 0 0,1-2 0 0 0,1 0 0 0 0,1-1 0 0 0,27 21 0 0 0,-24-23-15 0 0,5 4 11 0 0,59 37 0 0 0,-77-54-68 0 0,0-1 0 0 0,0 0 0 0 0,0 0 0 0 0,1-2 0 0 0,0 1 0 0 0,0-1 0 0 0,0-1 0 0 0,0 0 0 0 0,21 0 0 0 0,-20-2-30 0 0,0-1 1 0 0,0-1-1 0 0,-1 0 0 0 0,1 0 1 0 0,-1-2-1 0 0,1 1 1 0 0,-1-2-1 0 0,0 1 0 0 0,-1-2 1 0 0,16-8-1 0 0,-9 2-300 0 0,0 0 1 0 0,-1-2-1 0 0,-1 0 0 0 0,0 0 0 0 0,20-25 0 0 0,-28 30-168 0 0,-1-1-1 0 0,0 0 0 0 0,0-1 0 0 0,-1 1 0 0 0,7-16 0 0 0,0-16-1097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78 6912 0 0,'0'0'528'0'0,"-2"3"-342"0"0,-7 10-276 0 0,-9 12 5516 0 0,27-8-2968 0 0,-8-16-2433 0 0,-1 0 0 0 0,0 0 0 0 0,1 1-1 0 0,-1-1 1 0 0,1 0 0 0 0,-1 0 0 0 0,1 0 0 0 0,0 0 0 0 0,-1 0-1 0 0,1 0 1 0 0,0 0 0 0 0,0 0 0 0 0,-1 0 0 0 0,1-1 0 0 0,0 1-1 0 0,0 0 1 0 0,0 0 0 0 0,0-1 0 0 0,0 1 0 0 0,1-1-1 0 0,-1 1 1 0 0,0-1 0 0 0,0 1 0 0 0,0-1 0 0 0,0 0 0 0 0,0 1-1 0 0,1-1 1 0 0,-1 0 0 0 0,1 0 0 0 0,29 2 343 0 0,-1-2 0 0 0,0-1 0 0 0,0-1 0 0 0,0-2 0 0 0,43-11 0 0 0,-39 9-304 0 0,-22 4-132 0 0,0-1 0 0 0,0 1 0 0 0,0-2 0 0 0,-1 1 0 0 0,17-9 0 0 0,-16 6-44 0 0,0-1 1 0 0,0-1-1 0 0,-1 0 1 0 0,12-11-1 0 0,10-2-918 0 0,-28 18 278 0 0,1 0-1 0 0,-1 0 0 0 0,0-1 1 0 0,7-6-1 0 0,3-4-4685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3680 0 0,'-7'74'392'0'0,"5"-26"773"0"0,0-36-435 0 0,1 1 0 0 0,1 0 0 0 0,0 0 1 0 0,1 0-1 0 0,3 16 0 0 0,-3-25-472 0 0,2 11 602 0 0,1 0 1 0 0,0 0 0 0 0,1 0 0 0 0,10 20 0 0 0,-13-32-768 0 0,-1 1 1 0 0,1-1-1 0 0,1 0 1 0 0,-1 0-1 0 0,0 0 1 0 0,1 0-1 0 0,-1 0 1 0 0,1 0 0 0 0,0-1-1 0 0,0 1 1 0 0,0-1-1 0 0,0 0 1 0 0,0 0-1 0 0,1 0 1 0 0,-1 0-1 0 0,1-1 1 0 0,-1 0-1 0 0,1 1 1 0 0,-1-1-1 0 0,1 0 1 0 0,0-1 0 0 0,0 1-1 0 0,0-1 1 0 0,4 1-1 0 0,1-2-27 0 0,0 0 0 0 0,0-1-1 0 0,0 0 1 0 0,0 0 0 0 0,0-1 0 0 0,0 0-1 0 0,-1 0 1 0 0,1-1 0 0 0,-1 0-1 0 0,15-11 1 0 0,-5 3-46 0 0,-1-1-1 0 0,0-1 1 0 0,23-26-1 0 0,-16 12-1169 0 0,-5-5-4603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1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197 282 7832 0 0,'0'0'593'0'0,"4"-2"-408"0"0,9-7-51 0 0,-10 7 41 0 0,0 0 1 0 0,0 0 0 0 0,0 0 0 0 0,-1 0-1 0 0,1 0 1 0 0,0-1 0 0 0,-1 1 0 0 0,0-1-1 0 0,0 0 1 0 0,2-3 0 0 0,-3 3-58 0 0,0 0 0 0 0,0 0 0 0 0,0 0 0 0 0,-1-1 0 0 0,1 1 0 0 0,-1 0 0 0 0,0-1 0 0 0,0-4 1 0 0,0 6-45 0 0,4-19 543 0 0,-3 19-541 0 0,0 1-1 0 0,-1-1 0 0 0,1 1 1 0 0,-1-1-1 0 0,1 1 0 0 0,-1-1 1 0 0,0 1-1 0 0,1-1 0 0 0,-1 1 1 0 0,0-1-1 0 0,0 0 0 0 0,0 1 1 0 0,0-1-1 0 0,-1 1 0 0 0,1-1 1 0 0,0 1-1 0 0,-1-1 1 0 0,1 0-1 0 0,-1 1 0 0 0,1 0 1 0 0,-2-2-1 0 0,-10-20 480 0 0,10 19-416 0 0,0-1 0 0 0,0 1 0 0 0,0 0 0 0 0,-1 0 0 0 0,1 0 1 0 0,-1 0-1 0 0,0 1 0 0 0,0-1 0 0 0,-1 1 0 0 0,1 0 0 0 0,-1 0 0 0 0,1 0 0 0 0,-9-5 0 0 0,-61-26 1012 0 0,45 19-841 0 0,22 12-227 0 0,0-1-1 0 0,-1 1 1 0 0,1 0 0 0 0,-12-4 0 0 0,16 6-49 0 0,1 1 0 0 0,-1 0-1 0 0,1 0 1 0 0,-1-1 0 0 0,1 1 0 0 0,-1 0-1 0 0,1 0 1 0 0,-1 0 0 0 0,1 1 0 0 0,-1-1-1 0 0,1 0 1 0 0,-1 1 0 0 0,1-1-1 0 0,-1 1 1 0 0,1-1 0 0 0,0 1 0 0 0,-1-1-1 0 0,1 1 1 0 0,-1 0 0 0 0,1 0-1 0 0,0 0 1 0 0,0 0 0 0 0,0 0 0 0 0,0 0-1 0 0,0 0 1 0 0,-2 2 0 0 0,2-1 5 0 0,0 0 0 0 0,-1 1 0 0 0,1-1 0 0 0,0 0 1 0 0,0 1-1 0 0,1-1 0 0 0,-1 1 0 0 0,0 0 0 0 0,1-1 0 0 0,0 1 1 0 0,0 0-1 0 0,-1-1 0 0 0,1 1 0 0 0,1-1 0 0 0,-1 1 0 0 0,1 5 1 0 0,15 46-182 0 0,-10-36 158 0 0,-4-14-39 0 0,0 1 1 0 0,0 0 0 0 0,1-1 0 0 0,0 0-1 0 0,0 1 1 0 0,0-1 0 0 0,0 0 0 0 0,0-1-1 0 0,1 1 1 0 0,6 5 0 0 0,11 12-893 0 0,-14-14 95 0 0,0 1 1 0 0,0-1 0 0 0,15 10 0 0 0,2 1-4949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10136 0 0,'-2'10'194'0'0,"1"1"1"0"0,0-1-1 0 0,1 0 0 0 0,1 1 1 0 0,-1-1-1 0 0,1 0 1 0 0,1 0-1 0 0,0 0 0 0 0,1 1 1 0 0,5 14-1 0 0,-4-16 102 0 0,-3-6-173 0 0,0 0 0 0 0,0 0-1 0 0,0-1 1 0 0,0 1 0 0 0,1 0-1 0 0,-1-1 1 0 0,1 1 0 0 0,0-1-1 0 0,0 1 1 0 0,0-1 0 0 0,0 0-1 0 0,0 0 1 0 0,0 0 0 0 0,1 0-1 0 0,-1 0 1 0 0,4 1 0 0 0,14 9 881 0 0,-15-8-888 0 0,1-1 0 0 0,0 0 1 0 0,-1 0-1 0 0,1 0 0 0 0,1 0 0 0 0,-1-1 0 0 0,0 0 1 0 0,0 0-1 0 0,1-1 0 0 0,7 1 0 0 0,1-1-82 0 0,-14-1-36 0 0,0 0 0 0 0,0 0 0 0 0,0 1 0 0 0,0-1 0 0 0,0 0 0 0 0,0 0 0 0 0,0 0 0 0 0,0-1 0 0 0,0 1 1 0 0,0 0-1 0 0,0 0 0 0 0,0-1 0 0 0,0 1 0 0 0,0 0 0 0 0,0-1 0 0 0,0 1 0 0 0,0-1 0 0 0,0 1 0 0 0,0-1 0 0 0,0 1 1 0 0,0-1-1 0 0,0 0 0 0 0,0 0 0 0 0,-1 1 0 0 0,1-1 0 0 0,0 0 0 0 0,-1 0 0 0 0,1 0 0 0 0,-1 0 0 0 0,1 0 0 0 0,-1 0 1 0 0,1 0-1 0 0,-1 0 0 0 0,1-1 0 0 0,3-5-82 0 0,9-21-259 0 0,-7 6 113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173 125 11976 0 0,'0'0'4869'0'0,"-1"-2"-4667"0"0,-7-10 203 0 0,1 0-1 0 0,-18-21 0 0 0,-2-3 321 0 0,11 23-516 0 0,2 3-41 0 0,13 9-165 0 0,1 0 0 0 0,-1 1 0 0 0,0-1 0 0 0,0 1 0 0 0,0-1 0 0 0,0 1 0 0 0,1-1 1 0 0,-1 1-1 0 0,0 0 0 0 0,0-1 0 0 0,0 1 0 0 0,0 0 0 0 0,0 0 0 0 0,0 0 0 0 0,0-1 0 0 0,0 1 0 0 0,0 0 0 0 0,0 0 0 0 0,0 1 0 0 0,0-1 0 0 0,0 0 0 0 0,0 0 0 0 0,0 0 0 0 0,1 1 1 0 0,-1-1-1 0 0,0 0 0 0 0,0 1 0 0 0,0-1 0 0 0,0 1 0 0 0,0-1 0 0 0,1 1 0 0 0,-1-1 0 0 0,0 1 0 0 0,0 0 0 0 0,1-1 0 0 0,-1 1 0 0 0,0 0 0 0 0,1-1 0 0 0,-1 1 0 0 0,1 0 0 0 0,-1 1 0 0 0,-2 1 11 0 0,1 1-1 0 0,-1 0 0 0 0,1 0 1 0 0,0-1-1 0 0,0 1 0 0 0,1 0 1 0 0,-1 0-1 0 0,1 1 0 0 0,-1 5 0 0 0,-7 34 47 0 0,6-31-46 0 0,0 1 1 0 0,1 0-1 0 0,1 0 0 0 0,0 0 1 0 0,0 1-1 0 0,4 23 0 0 0,-1-19 68 0 0,0 39 0 0 0,-2-43-48 0 0,0 1 0 0 0,1 0 0 0 0,4 20 0 0 0,-5-36-33 0 0,0 0-1 0 0,0 0 0 0 0,1 1 0 0 0,-1-1 0 0 0,0 0 1 0 0,0 0-1 0 0,0 0 0 0 0,0 1 0 0 0,0-1 0 0 0,1 0 1 0 0,-1 0-1 0 0,0 0 0 0 0,0 0 0 0 0,0 0 0 0 0,1 1 1 0 0,-1-1-1 0 0,0 0 0 0 0,0 0 0 0 0,0 0 0 0 0,1 0 1 0 0,-1 0-1 0 0,0 0 0 0 0,0 0 0 0 0,1 0 1 0 0,-1 0-1 0 0,0 0 0 0 0,0 0 0 0 0,1 0 0 0 0,-1 0 1 0 0,0 0-1 0 0,0 0 0 0 0,0 0 0 0 0,1 0 0 0 0,-1 0 1 0 0,0 0-1 0 0,1 0 0 0 0,0 0-44 0 0,33 3-1094 0 0,-20-6 468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4:52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0 5064 0 0,'6'18'12223'0'0,"-4"-18"-12060"0"0,3 1-142 0 0,5-13 198 0 0,-9 10 642 0 0,-3 2-726 0 0,0 0-1 0 0,-1 0 0 0 0,1 0 0 0 0,0 1 0 0 0,0-1 0 0 0,0 1 0 0 0,-1-1 0 0 0,-2 3 0 0 0,4-3-142 0 0,-18 13 253 0 0,16-11-220 0 0,0 1-1 0 0,-1-1 1 0 0,1 0 0 0 0,0 0 0 0 0,-1 0 0 0 0,0 0-1 0 0,1-1 1 0 0,-1 0 0 0 0,0 1 0 0 0,0-1-1 0 0,0-1 1 0 0,1 1 0 0 0,-1 0 0 0 0,0-1 0 0 0,-8 0-1 0 0,2 0-200 0 0,6-2-741 0 0,-7-5-326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0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5899 10136 0 0,'0'0'464'0'0,"0"-2"-10"0"0,-4-9-340 0 0,1 4 30 0 0,0 0 1 0 0,1-1-1 0 0,1 1 1 0 0,-1 0-1 0 0,0-15 0 0 0,2-7 399 0 0,3 1 0 0 0,0 0-1 0 0,9-35 1 0 0,29-81 175 0 0,-1 7-181 0 0,108-348 1706 0 0,-109 366-1781 0 0,27-70-45 0 0,219-444 312 0 0,-99 230-457 0 0,-7 67-53 0 0,-59 120-128 0 0,-112 202-91 0 0,291-522 224 0 0,-165 326-156 0 0,251-398-30 0 0,-50 129 101 0 0,-268 388-102 0 0,-6 8 13 0 0,115-159 34 0 0,-141 191-73 0 0,169-239 52 0 0,-182 262-52 0 0,1 0 0 0 0,2 2-1 0 0,1 1 1 0 0,1 1 0 0 0,40-28-1 0 0,-55 44-3 0 0,0-1 0 0 0,-1-1-1 0 0,0 0 1 0 0,-1 0 0 0 0,0-1-1 0 0,0-1 1 0 0,11-18 0 0 0,-16 24-4 0 0,1-1 0 0 0,-1 1 0 0 0,1 0 0 0 0,8-6 1 0 0,17-19 40 0 0,-28 27-64 0 0,0 0-1 0 0,1 0 1 0 0,-1 1 0 0 0,1-1 0 0 0,-1 1 0 0 0,1 0 0 0 0,0 0 0 0 0,0 0 0 0 0,0 0 0 0 0,1 1-1 0 0,4-3 1 0 0,-7 5-29 0 0,0-1 0 0 0,0 0 0 0 0,0 0 0 0 0,-1 0 0 0 0,1 0 0 0 0,-1-1 0 0 0,1 1 0 0 0,-1 0 0 0 0,1-1 0 0 0,-1 1 0 0 0,0-1 0 0 0,1 1 0 0 0,0-3 0 0 0,-1 2-595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22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63 150 456 0 0,'0'-1'34'0'0,"-1"-1"-1"0"0,0 1 1 0 0,-1 0 0 0 0,1 0 0 0 0,0 0-1 0 0,0 0 1 0 0,0 0 0 0 0,-1 0-1 0 0,1 0 1 0 0,0 0 0 0 0,-1 0-1 0 0,1 1 1 0 0,-1-1 0 0 0,1 1 0 0 0,-1-1-1 0 0,1 1 1 0 0,-1-1 0 0 0,1 1-1 0 0,-1 0 1 0 0,1 0 0 0 0,-1 0-1 0 0,0-1 1 0 0,1 2 0 0 0,-1-1 0 0 0,1 0-1 0 0,-1 0 1 0 0,1 0 0 0 0,-21 2 8058 0 0,21-18-3509 0 0,0 13-4454 0 0,1 0 1 0 0,0 0 0 0 0,0 0-1 0 0,0 0 1 0 0,0 0 0 0 0,0-1 0 0 0,1 1-1 0 0,0-5 1 0 0,1 4-10 0 0,1-1 1 0 0,-1 1-1 0 0,1 0 0 0 0,-1 0 0 0 0,1 1 0 0 0,0-1 1 0 0,0 0-1 0 0,1 1 0 0 0,-1 0 0 0 0,1 0 0 0 0,0 0 1 0 0,0 0-1 0 0,0 0 0 0 0,0 1 0 0 0,0 0 0 0 0,0 0 1 0 0,6-2-1 0 0,8-2 144 0 0,0 1 0 0 0,36-6 0 0 0,-50 11-199 0 0,15-2 214 0 0,0 0 0 0 0,0 2 0 0 0,36 4-1 0 0,13 0 253 0 0,-27-2-331 0 0,-23-1-83 0 0,31-2 0 0 0,143-6 401 0 0,-141 8-348 0 0,112-6 2166 0 0,-170 21-2048 0 0,-4 1-124 0 0,2 0 0 0 0,0 1 0 0 0,1-1 0 0 0,1 2 0 0 0,-10 35 0 0 0,10-29-57 0 0,-1 4 66 0 0,1 1-1 0 0,-5 43 0 0 0,9 40 34 0 0,0-86-171 0 0,-2 12 21 0 0,1 1 1 0 0,3-1-1 0 0,1 1 0 0 0,9 70 1 0 0,-2-69-37 0 0,2 2 37 0 0,-2 0-1 0 0,1 59 0 0 0,-10-60-25 0 0,-9 55 0 0 0,0-15-121 0 0,3 38-1602 0 0,2-76-20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8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 65 5064 0 0,'0'0'232'0'0,"-4"-2"32"0"0,1-1 945 0 0,-2 0 0 0 0,1-1-1 0 0,1 1 1 0 0,-6-6 0 0 0,6 4-810 0 0,-1 1 0 0 0,1 1 0 0 0,-2 0 1 0 0,-4-5-1 0 0,6 6-96 0 0,-1 0 33 0 0,0-1 1 0 0,0 1-1 0 0,1 0 1 0 0,-1 0-1 0 0,-6-1 1 0 0,9 2-279 0 0,-1 1 0 0 0,1 0 1 0 0,0 0-1 0 0,-1-1 0 0 0,1 1 1 0 0,-1 0-1 0 0,1 0 0 0 0,-1 1 0 0 0,2-1 1 0 0,-2 0-1 0 0,1 1 0 0 0,-1-1 0 0 0,1 0 1 0 0,0 0-1 0 0,-1 1 0 0 0,1 0 1 0 0,0 0-1 0 0,0-1 0 0 0,0 1 0 0 0,-1 0 1 0 0,2 0-1 0 0,-3 1 0 0 0,-6 6 275 0 0,-11 13-1 0 0,19-19-328 0 0,-1 0 0 0 0,1 0 0 0 0,0 0 0 0 0,0 1 0 0 0,0-1 0 0 0,0 1 0 0 0,0-1-1 0 0,1 0 1 0 0,-1 1 0 0 0,1 0 0 0 0,0 2 0 0 0,0 30-90 0 0,0-18 93 0 0,0-11 19 0 0,0-3-23 0 0,0 0 1 0 0,0 0-1 0 0,0 0 0 0 0,0 0 1 0 0,0-1-1 0 0,0 1 1 0 0,1 0-1 0 0,0 0 0 0 0,0 0 1 0 0,0-1-1 0 0,0 1 0 0 0,0-1 1 0 0,1 1-1 0 0,-1 0 0 0 0,0-1 1 0 0,1 0-1 0 0,0 1 0 0 0,-1-1 1 0 0,2 0-1 0 0,1 3 0 0 0,3 2-3 0 0,-4-5 0 0 0,4 3 0 0 0,0-2 0 0 0,-1 0 0 0 0,21 6-96 0 0,-25-8 96 0 0,-1-1 0 0 0,0 1 0 0 0,0-1 0 0 0,-1 1 0 0 0,1-1 0 0 0,0 0 0 0 0,0 0 0 0 0,-1 0 0 0 0,1 0 0 0 0,0 0 0 0 0,0 0 0 0 0,0 0 0 0 0,1 0 0 0 0,4 0 0 0 0,36 2 0 0 0,-33-1 0 0 0,-5 4 11 0 0,9 15 284 0 0,-12-18-294 0 0,0-2 0 0 0,0 1 1 0 0,0 1-1 0 0,-1-2 0 0 0,1 2 0 0 0,0-1 0 0 0,0 0 1 0 0,-1 1-1 0 0,0-1 0 0 0,1 0 0 0 0,0 2 1 0 0,0 2-3 0 0,0-4 12 0 0,-1 0-1 0 0,0 0 1 0 0,1 0-1 0 0,-1 0 0 0 0,0-1 1 0 0,1 1-1 0 0,-1 0 1 0 0,0 0-1 0 0,0 0 0 0 0,0 0 1 0 0,0 0-1 0 0,0-1 0 0 0,-1 1 1 0 0,1 0-1 0 0,0 0 1 0 0,0 0-1 0 0,-1 0 0 0 0,1 0 1 0 0,-1-1-1 0 0,1 1 0 0 0,-1 1 1 0 0,0 0 33 0 0,0-1 1 0 0,1 1 0 0 0,-1 0-1 0 0,1 0 1 0 0,-1-1 0 0 0,1 1-1 0 0,-1 3 1 0 0,1-4 11 0 0,0 1 1 0 0,0 0 0 0 0,-1 0 0 0 0,0-1-1 0 0,0 1 1 0 0,1-1 0 0 0,-1 1-1 0 0,0 0 1 0 0,0-1 0 0 0,1 0-1 0 0,-2 1 1 0 0,1-1 0 0 0,0 1 0 0 0,0-1-1 0 0,0 0 1 0 0,-1 0 0 0 0,1 0-1 0 0,-1 1 1 0 0,1-2 0 0 0,-1 1-1 0 0,-2 1 1 0 0,-5 3 257 0 0,0-1-1 0 0,-15 5 1 0 0,24-9-306 0 0,-15 5 156 0 0,7-2-46 0 0,-1 0 1 0 0,1-1-1 0 0,-1 0 0 0 0,0 1 1 0 0,-14-1-1 0 0,9-1-68 0 0,1 1 0 0 0,-1-1 0 0 0,-25 9 0 0 0,33-9-32 0 0,5-1-41 0 0,0 0 1 0 0,-1-1-1 0 0,1 1 1 0 0,0 0-1 0 0,0-1 0 0 0,-1 1 1 0 0,1 0-1 0 0,0 0 1 0 0,0-1-1 0 0,0 0 1 0 0,0 0-1 0 0,0 1 1 0 0,0 0-1 0 0,0-1 1 0 0,0 0-1 0 0,0 0 1 0 0,0 0-1 0 0,-1-1 1 0 0,2 1-32 0 0,-1 0-41 0 0,1 0 0 0 0,0 1 0 0 0,-1-1-1 0 0,1 0 1 0 0,0 0 0 0 0,0 0 0 0 0,0 0 0 0 0,0 0-1 0 0,0 1 1 0 0,0-1 0 0 0,1-1 0 0 0,-1-2-399 0 0,0-4-1430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1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131 750 4608 0 0,'-50'-5'963'0'0,"-4"-1"4172"0"0,53 6-5006 0 0,0 0-1 0 0,-1 0 0 0 0,1 0 0 0 0,0 0 0 0 0,0 0 1 0 0,0 0-1 0 0,0 0 0 0 0,0 0 0 0 0,0 0 0 0 0,0-1 1 0 0,0 1-1 0 0,0 0 0 0 0,0-1 0 0 0,0 1 0 0 0,0-1 1 0 0,0 1-1 0 0,0-1 0 0 0,0 1 0 0 0,0-1 1 0 0,0 0-1 0 0,1 0 0 0 0,-1 1 0 0 0,0-1 0 0 0,0-1 1 0 0,1 1 325 0 0,-1-15 194 0 0,1 14-604 0 0,0 0 0 0 0,0 0 0 0 0,0 0-1 0 0,0 0 1 0 0,0 0 0 0 0,0 0 0 0 0,0 1 0 0 0,1-1-1 0 0,-1 0 1 0 0,1 0 0 0 0,-1 0 0 0 0,1 0 0 0 0,2-3-1 0 0,4-14 178 0 0,6-4-225 0 0,-3 6 21 0 0,-7 11 11 0 0,1 1-1 0 0,-1 0 1 0 0,1 0 0 0 0,0 0-1 0 0,0 0 1 0 0,1 1 0 0 0,-1-1-1 0 0,1 1 1 0 0,0 0 0 0 0,6-3-1 0 0,-5 2 22 0 0,1 0-1 0 0,0-1 1 0 0,-1 1-1 0 0,10-13 1 0 0,-8 7-9 0 0,1 1 1 0 0,1-1 0 0 0,0 2-1 0 0,0-1 1 0 0,19-12 0 0 0,65-35 34 0 0,-32 20-37 0 0,69-39 47 0 0,-92 53-23 0 0,-12 6-40 0 0,0 1 0 0 0,1 2 0 0 0,0 0 0 0 0,41-12 0 0 0,-8 7-39 0 0,-35 10 36 0 0,0 1-1 0 0,29-4 1 0 0,69-11-9 0 0,-61 8-12 0 0,-16 3 15 0 0,109-11 115 0 0,-16 3 445 0 0,33 15-433 0 0,3-1-80 0 0,170-16-208 0 0,-325 21 159 0 0,1 1 0 0 0,-1 1-1 0 0,0 1 1 0 0,21 5 0 0 0,81 24 39 0 0,-86-21-46 0 0,16-1 50 0 0,-32-7-25 0 0,1-1 0 0 0,26-2 0 0 0,-38 0-3 0 0,0 1 0 0 0,-1 0-1 0 0,1 0 1 0 0,0 1 0 0 0,-1 0 0 0 0,1 1-1 0 0,15 4 1 0 0,68 24 155 0 0,-70-23-161 0 0,-16-5-11 0 0,-1 0 0 0 0,1 0 0 0 0,-1 1 0 0 0,7 3-1 0 0,-2-1-8 0 0,0 0 0 0 0,1-1 0 0 0,0 0 0 0 0,0 0 0 0 0,0-1 0 0 0,0-1 0 0 0,0 0 0 0 0,1-1 0 0 0,18 0 0 0 0,76 7 0 0 0,-44 7 0 0 0,-37-11 53 0 0,0 2 0 0 0,27 8 0 0 0,5 2 12 0 0,-52-15-56 0 0,1 1 20 0 0,0-1-1 0 0,0 0 1 0 0,1-1 0 0 0,-1 1 0 0 0,8-2 0 0 0,-4 1-20 0 0,6-1 22 0 0,0 1 0 0 0,0 1 0 0 0,0 0 1 0 0,1 1-1 0 0,-1 1 0 0 0,-1 0 0 0 0,33 12 0 0 0,-6-1-34 0 0,-14-6 244 0 0,7-3-223 0 0,-32-4-13 0 0,-1 1 0 0 0,0-1 0 0 0,1-1-1 0 0,-1 1 1 0 0,0 0 0 0 0,1-1 0 0 0,-1 0-1 0 0,1 0 1 0 0,-1 0 0 0 0,7-1 0 0 0,2 0 6 0 0,26 0 58 0 0,-27 0-45 0 0,1 0 0 0 0,0 1 0 0 0,0 0-1 0 0,0 1 1 0 0,0 0 0 0 0,0 1 0 0 0,-1 1 0 0 0,1-1-1 0 0,14 7 1 0 0,-20-6-595 0 0,0-1-1 0 0,0 1 1 0 0,0-2-1 0 0,0 1 1 0 0,0 0 0 0 0,10 0-1 0 0,4-2-5310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7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480 32 3224 0 0,'-20'-11'240'0'0,"19"10"-79"0"0,1 1 1 0 0,-1-1-1 0 0,0 1 0 0 0,0-1 1 0 0,0 0-1 0 0,1 1 1 0 0,-1-1-1 0 0,0 0 0 0 0,0 0 1 0 0,1 0-1 0 0,-1 0 0 0 0,1 1 1 0 0,-1-1-1 0 0,1 0 1 0 0,-1 0-1 0 0,1 0 0 0 0,0 0 1 0 0,-1 0-1 0 0,0-4 1645 0 0,-2 13-372 0 0,2-8-1344 0 0,1 1 1 0 0,-1 0-1 0 0,1-1 0 0 0,0 1 0 0 0,-1-1 0 0 0,1 0 0 0 0,-1 1 0 0 0,1-1 0 0 0,-1 1 0 0 0,1-1 0 0 0,-1 0 1 0 0,1 1-1 0 0,-1-1 0 0 0,0 0 0 0 0,1 1 0 0 0,-1-1 0 0 0,1 0 0 0 0,-1 0 0 0 0,0 0 0 0 0,1 0 1 0 0,-1 0-1 0 0,0 0 0 0 0,1 0 0 0 0,-1 0 0 0 0,-1 0 0 0 0,1 0 9 0 0,0 0 0 0 0,0 0 0 0 0,0 0 0 0 0,0 0 0 0 0,0 1 0 0 0,0-1 0 0 0,0 0 0 0 0,-1 1 0 0 0,1-1 0 0 0,0 0 0 0 0,0 1 0 0 0,0-1 0 0 0,1 1 0 0 0,-1-1 0 0 0,0 1 0 0 0,0 0 0 0 0,0-1 0 0 0,0 1 0 0 0,0 0 0 0 0,0 1 0 0 0,-1 1 24 0 0,0-1 0 0 0,0 0 0 0 0,0 0 0 0 0,-1 1 1 0 0,1-1-1 0 0,0 0 0 0 0,-1-1 0 0 0,1 1 0 0 0,-4 1 1 0 0,5-3-110 0 0,1 0 0 0 0,0 0 0 0 0,0 1 0 0 0,0-1 1 0 0,0 0-1 0 0,-1 0 0 0 0,1 0 0 0 0,0 0 0 0 0,0 0 1 0 0,0 0-1 0 0,0 0 0 0 0,0 0 0 0 0,-1 0 0 0 0,1 0 1 0 0,0 1-1 0 0,0-1 0 0 0,0 0 0 0 0,0 0 0 0 0,0 0 1 0 0,0 0-1 0 0,0 0 0 0 0,-1 1 0 0 0,1-1 0 0 0,0 0 1 0 0,0 0-1 0 0,0 0 0 0 0,0 0 0 0 0,0 0 0 0 0,0 1 1 0 0,0-1-1 0 0,0 0 0 0 0,0 0 0 0 0,0 0 0 0 0,0 1 1 0 0,0-1-1 0 0,0 0 0 0 0,0 0 0 0 0,0 0 0 0 0,0 1 1 0 0,-2 16 187 0 0,0-1 0 0 0,-1 1 0 0 0,-1 0 1 0 0,-1-1-1 0 0,-1 0 0 0 0,0 0 0 0 0,-10 18 1 0 0,-10 30 250 0 0,-61 229 475 0 0,-21 54 40 0 0,86-278-968 0 0,18-52 0 0 0,-1 0 0 0 0,-1 0 0 0 0,-12 26 0 0 0,5-21-61 0 0,5-10-104 0 0,1 1 1 0 0,0 1 0 0 0,1-1 0 0 0,-5 19 0 0 0,10-29-347 0 0,-3-27-3310 0 0,12-6 2036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3680 0 0,'8'4'14069'0'0,"25"67"-13369"0"0,35 113 0 0 0,8 85-361 0 0,-56-194-261 0 0,12 30 95 0 0,50 113-1 0 0,-70-190-127 0 0,18 40-42 0 0,-25-57-62 0 0,-1-1 0 0 0,0 1 0 0 0,-1 1 0 0 0,2 13 0 0 0,10 30-1362 0 0,-8-36-488 0 0,0-1-4105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11 218 7832 0 0,'-5'7'705'0'0,"-1"7"-426"0"0,23-14 1566 0 0,-2 3-745 0 0,-12-3-68 0 0,-1-2-328 0 0,3-1-532 0 0,0 0 0 0 0,0 0 0 0 0,1 0 0 0 0,-1 1 0 0 0,0 0-1 0 0,1 0 1 0 0,7-2 0 0 0,28-11 298 0 0,97-60-6 0 0,-82 48-613 0 0,-34 16-34 0 0,34-20 1 0 0,-10 0-741 0 0,-3 4-278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8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12960 0 0,'-9'8'594'0'0,"7"-7"-16"0"0,2 1-373 0 0,-6 25-191 0 0,4-24 21 0 0,1 1 1 0 0,0-1-1 0 0,0 0 1 0 0,0 1 0 0 0,1-1-1 0 0,-1 1 1 0 0,1-1-1 0 0,0 0 1 0 0,0 1 0 0 0,0 5-1 0 0,36 240 2353 0 0,9 54-1217 0 0,-26-185-633 0 0,4-11-370 0 0,-20-96-504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0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1 480 7368 0 0,'1'-2'47'0'0,"1"0"0"0"0,-1 0 1 0 0,0 0-1 0 0,0 0 0 0 0,0 0 0 0 0,-1 0 1 0 0,1 0-1 0 0,0-1 0 0 0,-1 1 0 0 0,1 0 1 0 0,-1 0-1 0 0,0-1 0 0 0,0 1 0 0 0,0 0 1 0 0,0-1-1 0 0,0 1 0 0 0,-1 0 1 0 0,1 0-1 0 0,-2-5 0 0 0,2 2 297 0 0,0 0 0 0 0,0-1 0 0 0,0 1-1 0 0,1-1 1 0 0,0 1 0 0 0,0-1 0 0 0,0 1 0 0 0,1 0-1 0 0,2-6 1 0 0,21-45 1557 0 0,9 7-946 0 0,-6 10-468 0 0,-16 22-202 0 0,26-28 0 0 0,-23 28-125 0 0,22-30 0 0 0,-31 39-93 0 0,0 0 0 0 0,0 1 0 0 0,1 0 0 0 0,0 0 0 0 0,1 0 0 0 0,14-9 0 0 0,1 1 190 0 0,27-12 0 0 0,-44 26-193 0 0,-1 2-52 0 0,0 1 0 0 0,0-1-1 0 0,-1 1 1 0 0,1 0-1 0 0,-1 0 1 0 0,1 1 0 0 0,-1-1-1 0 0,0 1 1 0 0,0 0-1 0 0,0 0 1 0 0,0 1-1 0 0,0-1 1 0 0,-1 1 0 0 0,1 0-1 0 0,-1-1 1 0 0,0 2-1 0 0,0-1 1 0 0,-1 0 0 0 0,1 0-1 0 0,-1 1 1 0 0,2 6-1 0 0,0-2 12 0 0,2 5 33 0 0,-2 0-1 0 0,0 0 1 0 0,0 0 0 0 0,-2 1-1 0 0,0 0 1 0 0,0-1 0 0 0,-2 1 0 0 0,1 0-1 0 0,-4 19 1 0 0,0-8-75 0 0,-1 0 1 0 0,-2-1-1 0 0,-1 1 0 0 0,-15 38 1 0 0,3-20-45 0 0,-38 65 0 0 0,35-74 63 0 0,0-1 0 0 0,-51 57 0 0 0,54-74-21 0 0,15-14 15 0 0,0 0 0 0 0,0 0 0 0 0,1 1 0 0 0,-1 0 0 0 0,1-1 0 0 0,-3 5-1 0 0,2-2-6 0 0,3-5-56 0 0,4-1-37 0 0,-1-1 92 0 0,1 1-1 0 0,-1-1 0 0 0,1 0 1 0 0,-1 0-1 0 0,1 0 0 0 0,-1 0 1 0 0,1 0-1 0 0,3-2 0 0 0,0-2 19 0 0,-3 3-9 0 0,-1 0 1 0 0,1 0-1 0 0,0 0 0 0 0,0 1 0 0 0,0-1 0 0 0,0 1 0 0 0,0-1 1 0 0,0 1-1 0 0,0 0 0 0 0,0 0 0 0 0,1 1 0 0 0,-1-1 0 0 0,5 0 0 0 0,10-1 5 0 0,1 0 0 0 0,-1-1 0 0 0,0-2 0 0 0,0 0 0 0 0,0 0 0 0 0,26-13 0 0 0,-9 4 0 0 0,-26 11 1 0 0,7-4 2 0 0,0 1-1 0 0,1 1 1 0 0,34-5-1 0 0,-17 0 57 0 0,-30 9-54 0 0,-1-1 0 0 0,0 1 0 0 0,1 0 0 0 0,-1 0 0 0 0,1 0 0 0 0,-1 1 0 0 0,1-1-1 0 0,-1 1 1 0 0,1 0 0 0 0,-1 0 0 0 0,1 0 0 0 0,-1 1 0 0 0,5 0 0 0 0,46 13 230 0 0,-50-13-209 0 0,0 1 0 0 0,-1-1 1 0 0,1 1-1 0 0,0 0 0 0 0,-1 0 1 0 0,1 0-1 0 0,-1 0 0 0 0,0 1 1 0 0,1-1-1 0 0,-1 1 0 0 0,5 6 1 0 0,3 9 5 0 0,-1 1 0 0 0,-1 1-1 0 0,-1 0 1 0 0,0 0 0 0 0,-1 1 0 0 0,-1 0 0 0 0,-2 0 0 0 0,0 0 0 0 0,2 37-1 0 0,-4-40 26 0 0,-1 0 0 0 0,0-1-1 0 0,-2 1 1 0 0,0 0-1 0 0,-1 0 1 0 0,-5 19-1 0 0,2-20 47 0 0,0 1 0 0 0,-2-2 0 0 0,0 1 0 0 0,-1-1 0 0 0,-1 0 0 0 0,0 0-1 0 0,-16 19 1 0 0,17-25-36 0 0,-2 0 0 0 0,1 0-1 0 0,-1-1 1 0 0,-1 0 0 0 0,0 0-1 0 0,0-2 1 0 0,0 1-1 0 0,-1-1 1 0 0,0-1 0 0 0,-19 7-1 0 0,15-6-26 0 0,-1-1-1 0 0,1-1 0 0 0,-1 0 0 0 0,0-1 0 0 0,0-1 1 0 0,-1-1-1 0 0,1 0 0 0 0,0-1 0 0 0,-35-4 0 0 0,30 1-85 0 0,18 2 11 0 0,0-1-1 0 0,0 1 1 0 0,0 0-1 0 0,-1-1 1 0 0,1 0-1 0 0,0 0 1 0 0,1 0-1 0 0,-1-1 0 0 0,0 1 1 0 0,0-1-1 0 0,0 0 1 0 0,1 0-1 0 0,-1 0 1 0 0,1 0-1 0 0,0-1 1 0 0,0 0-1 0 0,0 1 1 0 0,-5-6-1 0 0,-8-18-5748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0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36 8496 0 0,'-24'-1'244'0'0,"15"1"-111"0"0,0 0 0 0 0,0-1 0 0 0,-1 0 0 0 0,1-1 0 0 0,-14-4 0 0 0,1-2 1191 0 0,17 6-977 0 0,1 0 0 0 0,0 0 0 0 0,-1 0 0 0 0,1 1 0 0 0,-1 0 0 0 0,0 0 0 0 0,-8 0 0 0 0,-9-2 519 0 0,19 3-674 0 0,-1-1 1 0 0,0 0-1 0 0,0 1 0 0 0,1 0 0 0 0,-1 0 0 0 0,0 0 0 0 0,0 1 1 0 0,1-1-1 0 0,-1 1 0 0 0,0 0 0 0 0,-5 1 0 0 0,-16 7 724 0 0,19-7-530 0 0,0 0-1 0 0,-1 0 1 0 0,1 1-1 0 0,0 0 1 0 0,-6 4-1 0 0,-3 2 15 0 0,8-5-272 0 0,0 0 0 0 0,0 0 0 0 0,0 1 0 0 0,1 0 0 0 0,-1 0 0 0 0,1 1 0 0 0,-8 9 0 0 0,-15 21-101 0 0,21-27 46 0 0,-1 1 1 0 0,2 0-1 0 0,-13 21 0 0 0,1-4 69 0 0,16-23-128 0 0,0-1-1 0 0,0 1 1 0 0,1 0-1 0 0,-1-1 1 0 0,1 1-1 0 0,0 1 1 0 0,0-1-1 0 0,0 0 1 0 0,1 0-1 0 0,-1 1 1 0 0,0 7-1 0 0,-1 42 166 0 0,2-1 1 0 0,10 83-1 0 0,-2-94-46 0 0,2 1 1 0 0,2-2 0 0 0,23 58-1 0 0,-29-88-126 0 0,-1 0 0 0 0,2 0 0 0 0,0 0 0 0 0,0-1 0 0 0,1 0 0 0 0,0 0 0 0 0,0 0 0 0 0,1-1 0 0 0,1-1 0 0 0,-1 1 0 0 0,1-1-1 0 0,1-1 1 0 0,0 1 0 0 0,0-2 0 0 0,0 1 0 0 0,1-1 0 0 0,0-1 0 0 0,0 0 0 0 0,0-1 0 0 0,0 0 0 0 0,1 0 0 0 0,0-1 0 0 0,0-1 0 0 0,0 0 0 0 0,0-1 0 0 0,0 0-1 0 0,0-1 1 0 0,0 0 0 0 0,23-4 0 0 0,-5-1-9 0 0,-5 2-121 0 0,0-2 0 0 0,-1 0 0 0 0,0-2 0 0 0,0-1 0 0 0,-1 0 1 0 0,30-17-1 0 0,-23 5-1488 0 0,-4 2-508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0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1380 98 9216 0 0,'-7'4'949'0'0,"2"-5"-855"0"0,1 1-1 0 0,0 0 1 0 0,0-1-1 0 0,0 0 1 0 0,0 0-1 0 0,0 0 1 0 0,1-1-1 0 0,-1 1 1 0 0,0-1-1 0 0,0 0 1 0 0,1 0-1 0 0,-1 0 1 0 0,-4-4-1 0 0,-7-4 538 0 0,-11-2 403 0 0,0 1 1 0 0,0 2-1 0 0,-1 0 1 0 0,-51-9 0 0 0,52 12-776 0 0,13 4-135 0 0,0 1 0 0 0,-1 0 1 0 0,1 0-1 0 0,-1 1 0 0 0,1 1 0 0 0,-1 0 0 0 0,1 1 1 0 0,-16 4-1 0 0,-5 3 472 0 0,-62 27 0 0 0,56-18-269 0 0,2 2 0 0 0,-65 45 0 0 0,-62 63 322 0 0,100-67-594 0 0,23-19-13 0 0,-5 1 118 0 0,2 3-1 0 0,-47 60 1 0 0,66-74-222 0 0,17-23 37 0 0,1 1 0 0 0,0 0 0 0 0,0 0 0 0 0,1 1-1 0 0,1 0 1 0 0,-1 0 0 0 0,-7 22 0 0 0,-25 130 90 0 0,20-71-6 0 0,-11 179 0 0 0,26-218-34 0 0,2 0-1 0 0,8 79 1 0 0,-4-100-34 0 0,-2 53-1 0 0,-1-64-3 0 0,0 0 0 0 0,2 0 0 0 0,0 1-1 0 0,1-1 1 0 0,9 34 0 0 0,2-16 25 0 0,1 0 1 0 0,3-1-1 0 0,1-1 1 0 0,1 0 0 0 0,3-2-1 0 0,0 0 1 0 0,2-1 0 0 0,2-2-1 0 0,1 0 1 0 0,46 40-1 0 0,-52-55-12 0 0,1-1 0 0 0,0-1 0 0 0,29 15 0 0 0,76 30 0 0 0,-44-23 0 0 0,-70-32 0 0 0,-1 0 0 0 0,2 0 0 0 0,-1-1 0 0 0,0-1 0 0 0,18 2 0 0 0,68 1 0 0 0,-46-4 0 0 0,-33-2 0 0 0,0-1 0 0 0,27-4 0 0 0,12-1 0 0 0,-22 4 0 0 0,-1 0 0 0 0,1-3 0 0 0,-1-1 0 0 0,42-13 0 0 0,-58 13 2 0 0,97-34 69 0 0,-103 34-59 0 0,-1-1 1 0 0,0 0-1 0 0,0-1 1 0 0,0-1-1 0 0,-1 0 1 0 0,14-13-1 0 0,-8 5-1 0 0,-1-1 0 0 0,-1 0-1 0 0,-1-1 1 0 0,0-1 0 0 0,21-39-1 0 0,120-299-10 0 0,-138 312 5 0 0,-8 23 12 0 0,-2-1 1 0 0,0 0-1 0 0,7-38 1 0 0,-8 14 31 0 0,-2-1-1 0 0,-2 0 1 0 0,-4-61 0 0 0,-7 0 204 0 0,-39-188 0 0 0,7 147 160 0 0,-65-158 0 0 0,87 259-505 0 0,-24-55-266 0 0,25 66-540 0 0,-4-10-4829 0 0,-2 1-1511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1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1321 57 9672 0 0,'-44'-14'972'0'0,"-68"-12"0"0"0,72 17 474 0 0,14 5-767 0 0,-1 2 0 0 0,1 1 0 0 0,0 1 0 0 0,-1 1 0 0 0,-48 8 0 0 0,24-2-217 0 0,1 2-36 0 0,1 2 0 0 0,0 2 0 0 0,1 2 0 0 0,-51 24 0 0 0,55-22-199 0 0,29-12-130 0 0,0 0 0 0 0,-25 3 0 0 0,28-7-36 0 0,-1 2-1 0 0,1 0 0 0 0,0 0 1 0 0,0 1-1 0 0,-15 7 1 0 0,12-2-5 0 0,1 1 0 0 0,-1 0 0 0 0,2 1 1 0 0,-1 0-1 0 0,2 1 0 0 0,-1 1 1 0 0,-14 19-1 0 0,1 3 104 0 0,-40 73 0 0 0,39-55-132 0 0,3 1 0 0 0,2 1 0 0 0,2 1 0 0 0,3 1 0 0 0,3 0 0 0 0,-13 97 0 0 0,25-78-28 0 0,1-29 0 0 0,0 17 0 0 0,10 91 0 0 0,21 63 0 0 0,-22-171-10 0 0,1 0 0 0 0,3-1-1 0 0,2-1 1 0 0,1 0 0 0 0,3-1-1 0 0,1-1 1 0 0,2-1 0 0 0,3-1-1 0 0,1 0 1 0 0,1-2 0 0 0,38 42-1 0 0,-5-6-1 0 0,-41-49 12 0 0,2 0 0 0 0,1-1 0 0 0,43 38 0 0 0,-17-25 0 0 0,161 122 0 0 0,-161-129 0 0 0,0-1 0 0 0,87 39 0 0 0,-89-52 0 0 0,74 18 0 0 0,-97-30 6 0 0,0 0 0 0 0,0-2 0 0 0,35 1 0 0 0,-43-4 2 0 0,0 0-1 0 0,0-2 1 0 0,0 1-1 0 0,0-2 0 0 0,0 0 1 0 0,25-9-1 0 0,-22 6 15 0 0,1-1-4 0 0,0 0 1 0 0,-1-1-1 0 0,0-1 0 0 0,24-17 1 0 0,-14 4-3 0 0,-1-2 0 0 0,0-1-1 0 0,-2-1 1 0 0,-1-1 0 0 0,22-35 0 0 0,89-158 148 0 0,-120 196-125 0 0,3-9-9 0 0,-1-1 0 0 0,-1 0 0 0 0,-2-1 0 0 0,-1 0 0 0 0,-2-1 0 0 0,-2-1 0 0 0,6-56 0 0 0,-4-5 164 0 0,-4-1-1 0 0,-12-169 0 0 0,-1 197 206 0 0,-3-1 0 0 0,-34-122-1 0 0,-41-85-39 0 0,74 243-326 0 0,-2 1-1 0 0,-28-53 1 0 0,-45-63 7 0 0,74 132-33 0 0,2 2-71 0 0,0 0 0 0 0,-1 1 0 0 0,-1 0 0 0 0,0 1 0 0 0,-27-25 0 0 0,36 38-60 0 0,1 0 0 0 0,0 0 0 0 0,-1-1 0 0 0,1 1 1 0 0,0-1-1 0 0,0 1 0 0 0,1-1 0 0 0,-1 0 0 0 0,1 0 0 0 0,-1 0 0 0 0,-1-5 0 0 0,1 4-133 0 0,-8-15-1519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2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1118 344 13880 0 0,'-21'-35'822'0'0,"11"16"-649"0"0,-1 0 0 0 0,-1 1 0 0 0,-1 1 0 0 0,0 0 0 0 0,-1 0 0 0 0,-26-22 0 0 0,24 26-40 0 0,6 6-7 0 0,0-1 0 0 0,1 0 0 0 0,-10-10 0 0 0,15 11 45 0 0,-2 1-1 0 0,1 0 1 0 0,-1 1-1 0 0,0-1 1 0 0,0 1-1 0 0,0 0 0 0 0,-1 1 1 0 0,1-1-1 0 0,-1 1 1 0 0,-1 1-1 0 0,1-1 1 0 0,0 1-1 0 0,-11-3 1 0 0,-8-2 283 0 0,-58-16 331 0 0,74 22-729 0 0,-1 0 0 0 0,1 1-1 0 0,-1-1 1 0 0,0 2-1 0 0,-18 1 1 0 0,5 3 141 0 0,1 1 0 0 0,0 0-1 0 0,0 2 1 0 0,0 1 0 0 0,-39 21 0 0 0,29-11 134 0 0,1 2 1 0 0,-58 45 0 0 0,62-39-160 0 0,1 2 1 0 0,-32 42-1 0 0,52-62-166 0 0,-8 13 8 0 0,1 0 0 0 0,0 1 0 0 0,2 0 0 0 0,0 1 0 0 0,1 1 1 0 0,2 0-1 0 0,-8 28 0 0 0,-30 178-17 0 0,47-227 3 0 0,-14 120 0 0 0,5 0 0 0 0,9 128 0 0 0,29 91 0 0 0,-14-261 0 0 0,4-1 0 0 0,50 136 0 0 0,-64-203 0 0 0,26 63 0 0 0,3-1 0 0 0,3-1 0 0 0,66 95 0 0 0,-82-139 9 0 0,1-1 0 0 0,1-1 0 0 0,1-1 0 0 0,2-1 0 0 0,1-2 0 0 0,1 0 0 0 0,0-2-1 0 0,41 24 1 0 0,-58-40-17 0 0,0 0-1 0 0,1 0 1 0 0,-1-1 0 0 0,1-1-1 0 0,0 0 1 0 0,1 0-1 0 0,-1-1 1 0 0,1-1 0 0 0,-1 0-1 0 0,1-1 1 0 0,0 0-1 0 0,23-2 1 0 0,84-13-55 0 0,-105 12 54 0 0,0-2 0 0 0,0 0 0 0 0,-1-1 0 0 0,1 0 0 0 0,-1-1-1 0 0,14-9 1 0 0,90-68 8 0 0,-104 75 9 0 0,3-2 0 0 0,0-1 0 0 0,-1-1 1 0 0,0 0-1 0 0,-1-1 0 0 0,0 0 0 0 0,21-25 0 0 0,-26 22 14 0 0,13-28 0 0 0,-16 30-11 0 0,0 0-1 0 0,16-23 1 0 0,6 2 27 0 0,-14 18-17 0 0,-1-1-1 0 0,20-34 0 0 0,-4-10 63 0 0,10-18 6 0 0,-18 42-54 0 0,-1-1 0 0 0,-3 0 0 0 0,-1-1-1 0 0,-1-1 1 0 0,9-46 0 0 0,-1-8 25 0 0,-6 30 6 0 0,-3 0-1 0 0,11-114 0 0 0,-31-269 127 0 0,0 388-370 0 0,-3 0 0 0 0,-2 1-1 0 0,-3 0 1 0 0,-33-91 0 0 0,13 65-398 0 0,-4 2 0 0 0,-65-108 1 0 0,61 126-1183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3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5064 0 0,'-4'32'1152'0'0,"1"-5"2289"0"0,-7 23-213 0 0,21 67-1068 0 0,6 39-588 0 0,39 155 0 0 0,-9-63-930 0 0,13 65-147 0 0,13 116-222 0 0,-30-138-195 0 0,-9-116-61 0 0,40 236 102 0 0,18 28 105 0 0,-78-399-84 0 0,1 0 0 0 0,3-1 1 0 0,0-1-1 0 0,38 55 0 0 0,-3-2 321 0 0,-48-81-375 0 0,1-1-1 0 0,0 0 0 0 0,0-1 1 0 0,1 0-1 0 0,0 0 0 0 0,1 0 1 0 0,0-1-1 0 0,14 11 0 0 0,-18-15-83 0 0,0 0-1 0 0,1-1 0 0 0,-1 1 1 0 0,1-1-1 0 0,-1 0 1 0 0,1-1-1 0 0,0 1 0 0 0,0-1 1 0 0,0 0-1 0 0,0 0 1 0 0,0 0-1 0 0,0 0 0 0 0,0-1 1 0 0,0 0-1 0 0,0 0 1 0 0,0-1-1 0 0,0 1 1 0 0,0-1-1 0 0,10-3 0 0 0,60-18 107 0 0,-43 14-60 0 0,32-13 0 0 0,47-13 2 0 0,-62 21-36 0 0,-13 1-2 0 0,-28 9-1 0 0,1 0-1 0 0,0 0 0 0 0,15-2 1 0 0,44 0 0 0 0,-46 5-7 0 0,1-2-1 0 0,29-6 1 0 0,129-20 104 0 0,-43 8-84 0 0,125-11 38 0 0,-230 28-60 0 0,-20 3-2 0 0,0 0 0 0 0,0 1 0 0 0,0 0 0 0 0,15 4 0 0 0,-18-3 0 0 0,1 0 0 0 0,-1-1 0 0 0,1 0 0 0 0,-1 0 0 0 0,1-1 0 0 0,18-3 0 0 0,21-10 0 0 0,-32 7 0 0 0,1 1 0 0 0,25-3 0 0 0,-33 7 0 0 0,140-18 0 0 0,-121 14 0 0 0,0-2 0 0 0,56-20 0 0 0,-47 10 0 0 0,1 3 0 0 0,70-17 0 0 0,-74 24 11 0 0,27-4 71 0 0,69-23 1 0 0,34-13-111 0 0,-20 6-16 0 0,25 1 44 0 0,-46 13 0 0 0,-32 1 0 0 0,-45 11 0 0 0,0 2 0 0 0,61-7 0 0 0,38-3 0 0 0,-53 8 0 0 0,7-3-2 0 0,32-4 15 0 0,-20 8 5 0 0,0-5 0 0 0,112-34-1 0 0,-59 13 37 0 0,-129 30-49 0 0,0 3 1 0 0,47-5-1 0 0,-72 11 0 0 0,14-4 7 0 0,1 0 0 0 0,40-15 1 0 0,-38 11-5 0 0,47-10 0 0 0,41-3-8 0 0,74-10 0 0 0,-5 9 0 0 0,-163 20 12 0 0,-1-1 1 0 0,28-8-1 0 0,-27 5 2 0 0,28-3-1 0 0,41-1 6 0 0,213-32 98 0 0,-183 29-117 0 0,-2 1 0 0 0,-30 2 49 0 0,-58 8-9 0 0,0-1 0 0 0,-1-1 0 0 0,37-12-1 0 0,-36 8 16 0 0,0 2 0 0 0,39-3 0 0 0,18-3 103 0 0,-33 5-16 0 0,1 3 1 0 0,71 3-1 0 0,23-1 124 0 0,-126 0-181 0 0,30-7 1 0 0,-35 6-55 0 0,1 0 0 0 0,38-1 0 0 0,-22 5-20 0 0,-7 1-36 0 0,1-1 0 0 0,0-2 1 0 0,35-7-1 0 0,36-9 25 0 0,-57 11 0 0 0,0-3 0 0 0,64-20 0 0 0,-49 10-2 0 0,-39 14 0 0 0,0-1 0 0 0,-1-1 0 0 0,0-1 0 0 0,27-16 0 0 0,-42 22-15 0 0,1 0-1 0 0,-1 0 1 0 0,1 1 0 0 0,0 0-1 0 0,0 0 1 0 0,7-1-1 0 0,-6 1-66 0 0,0 0 1 0 0,0 0-1 0 0,0-1 0 0 0,7-3 0 0 0,-2-1-548 0 0,-6 4-105 0 0,-1 0 1 0 0,0 0 0 0 0,1 1 0 0 0,-1 0 0 0 0,12-3 0 0 0,7 1-1174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3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52 627 3680 0 0,'-30'-30'596'0'0,"28"28"-259"0"0,0 0-1 0 0,1 1 1 0 0,-1-1 0 0 0,1 0 0 0 0,-1 0-1 0 0,1 0 1 0 0,0 0 0 0 0,0 0-1 0 0,0 0 1 0 0,0 0 0 0 0,0 0 0 0 0,0 0-1 0 0,1-1 1 0 0,-1 1 0 0 0,1 0 0 0 0,-1-3-1 0 0,0-4-336 0 0,0-2 113 0 0,3 9-115 0 0,1-4 411 0 0,-2 1-324 0 0,0 1 1 0 0,1-1-1 0 0,-1 0 1 0 0,1 1 0 0 0,0 0-1 0 0,2-5 1 0 0,8-21 381 0 0,-7 19-268 0 0,0 0 0 0 0,0 0 1 0 0,1 0-1 0 0,0 1 0 0 0,8-10 0 0 0,13-22 428 0 0,-22 33-530 0 0,0 0 0 0 0,0 0 1 0 0,1 1-1 0 0,0 0 1 0 0,1 0-1 0 0,-1 0 1 0 0,2 0-1 0 0,-1 1 1 0 0,1 1-1 0 0,12-9 1 0 0,-7 6-34 0 0,0 1 0 0 0,0 1 1 0 0,1 0-1 0 0,0 0 0 0 0,0 2 1 0 0,22-7-1 0 0,8-1 20 0 0,4-1-2 0 0,19-2 50 0 0,-5-1-24 0 0,-16 5-95 0 0,-34 8 13 0 0,-1 1 0 0 0,1 0 0 0 0,0 0 0 0 0,23-1 1 0 0,65-3 110 0 0,1-1 54 0 0,5-3 73 0 0,-5 3-202 0 0,-1 1 17 0 0,-31 0-31 0 0,-29 2-13 0 0,-35 4-32 0 0,-1 0 0 0 0,1 0 1 0 0,-1 0-1 0 0,0-1 1 0 0,1 1-1 0 0,6-5 0 0 0,-7 4 3 0 0,0 0 0 0 0,-1 1 0 0 0,1-1-1 0 0,0 1 1 0 0,0 0 0 0 0,6-1 0 0 0,42-4 15 0 0,-15 2 15 0 0,0 0-1 0 0,41 3 0 0 0,-22 6-35 0 0,-28-1 0 0 0,1-2 0 0 0,48-3 0 0 0,-43-4 11 0 0,26-1 32 0 0,-27 5-38 0 0,50-9 0 0 0,-55 6-5 0 0,1 2 0 0 0,-1 1 0 0 0,52 5 0 0 0,54 19 0 0 0,-111-20 0 0 0,0 2 0 0 0,0 1 0 0 0,41 16 0 0 0,-49-17 0 0 0,4 1 9 0 0,0-2 0 0 0,1 0 0 0 0,-1-1 0 0 0,22 0 0 0 0,20 4 21 0 0,-32-3-3 0 0,51 1-1 0 0,-73-5-20 0 0,1 1-1 0 0,-1 0 1 0 0,1 1-1 0 0,-1 0 1 0 0,0 0-1 0 0,0 0 0 0 0,8 4 1 0 0,27 9 14 0 0,-19-9 12 0 0,1 1 0 0 0,-1 1 0 0 0,35 17 0 0 0,-28-12-32 0 0,-1-1 0 0 0,62 15 0 0 0,-45-15 0 0 0,81 16 0 0 0,34-2 19 0 0,-28-6-112 0 0,-62-1-754 0 0,-26-14 369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1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1546 8288 0 0,'0'0'638'0'0,"0"-1"-620"0"0,-1 1-1 0 0,1-1 1 0 0,0 0 0 0 0,-1 1-1 0 0,1-1 1 0 0,0 0-1 0 0,-1 0 1 0 0,1 1-1 0 0,0-1 1 0 0,0 0-1 0 0,-1 0 1 0 0,1 0-1 0 0,0 0 1 0 0,0 1 0 0 0,0-1-1 0 0,0 0 1 0 0,0 0-1 0 0,1-1 1 0 0,2-25 979 0 0,-2 26-936 0 0,-1 0 1 0 0,0 0-1 0 0,1 0 0 0 0,-1 1 0 0 0,0-1 1 0 0,1 0-1 0 0,-1 0 0 0 0,1 1 1 0 0,-1-1-1 0 0,1 0 0 0 0,-1 1 0 0 0,1-1 1 0 0,0 0-1 0 0,-1 1 0 0 0,2-1 1 0 0,2-3 149 0 0,1-5 62 0 0,-1 2 104 0 0,-1 1 0 0 0,1 0-1 0 0,0 0 1 0 0,7-6-1 0 0,-9 10-273 0 0,0 0 0 0 0,1 0 0 0 0,-1 1 0 0 0,1-1-1 0 0,-1 1 1 0 0,1-1 0 0 0,0 1 0 0 0,-1 0 0 0 0,1 0 0 0 0,0 0-1 0 0,0 0 1 0 0,0 0 0 0 0,5 0 0 0 0,8 0 90 0 0,0-2 1 0 0,-1 0-1 0 0,1-1 1 0 0,-1 0-1 0 0,0-1 1 0 0,20-11 0 0 0,66-30 637 0 0,-94 44-711 0 0,1-1 0 0 0,0 1-1 0 0,-1 1 1 0 0,15-2 0 0 0,19-4 159 0 0,-15-1-138 0 0,-11 2-53 0 0,0 2 0 0 0,1-1-1 0 0,0 2 1 0 0,0 0 0 0 0,19 0 0 0 0,43 6 179 0 0,-46-1-128 0 0,0-1 0 0 0,42-4 0 0 0,-34-3-55 0 0,29-3 41 0 0,-25 6-21 0 0,51-11-1 0 0,-10 0-5 0 0,116-23 129 0 0,-87 14-110 0 0,122-33 42 0 0,-25 4-43 0 0,-8 8-74 0 0,180-30 33 0 0,-250 57-57 0 0,297-50 92 0 0,-309 40-95 0 0,71-16 78 0 0,209-76-1 0 0,-337 97-60 0 0,120-27 0 0 0,-97 29 64 0 0,-1-3 0 0 0,91-38 0 0 0,-121 43-103 0 0,0 3 0 0 0,1 3 0 0 0,78-8 0 0 0,-10 2-82 0 0,191-22 79 0 0,-228 31 9 0 0,185-27 13 0 0,54-5 102 0 0,-296 38-115 0 0,306-40 84 0 0,-18-33 72 0 0,92-16 104 0 0,-343 82-134 0 0,96-2 0 0 0,-105 11-60 0 0,-29-1-7 0 0,0 2-1 0 0,0 1 0 0 0,0 1 1 0 0,51 11-1 0 0,-72-11-34 0 0,1-1 0 0 0,0 0 0 0 0,0 0 0 0 0,0-1 0 0 0,0 0-1 0 0,0 0 1 0 0,12-3 0 0 0,67-16 130 0 0,-86 19-153 0 0,105-34 206 0 0,-86 29-195 0 0,-19 5-5 0 0,0-1-1 0 0,0 1 1 0 0,0-1-1 0 0,0 0 1 0 0,0 0-1 0 0,-1 0 1 0 0,1 0-1 0 0,0 0 1 0 0,0-1-1 0 0,-1 0 0 0 0,6-3 1 0 0,-8 5-4 0 0,1-1 1 0 0,-1 1-1 0 0,1-1 0 0 0,-1 1 0 0 0,1-1 1 0 0,-1 1-1 0 0,1-1 0 0 0,-1 1 1 0 0,1 0-1 0 0,-1-1 0 0 0,1 1 0 0 0,0 0 1 0 0,-1-1-1 0 0,1 1 0 0 0,0 0 0 0 0,-1 0 1 0 0,1 0-1 0 0,0 0 0 0 0,-1-1 1 0 0,1 1-1 0 0,0 0 0 0 0,-1 0 0 0 0,1 0 1 0 0,0 1-1 0 0,-1-1 0 0 0,2 0 1 0 0,35-1 28 0 0,-28 0-32 0 0,-5 0 2 0 0,-1 1 0 0 0,1 0 1 0 0,-1 0-1 0 0,0 1 0 0 0,1-1 0 0 0,-1 0 0 0 0,0 1 1 0 0,1 0-1 0 0,-1 0 0 0 0,5 2 0 0 0,33 1 70 0 0,-37-3 110 0 0,-2 1-127 0 0,6 4-22 0 0,-6-5 77 0 0,18 9 284 0 0,-18-9-416 0 0,0 0-1 0 0,0 0 0 0 0,0 1 1 0 0,0-1-1 0 0,0 0 0 0 0,-1 1 1 0 0,1-1-1 0 0,0 1 0 0 0,-1 0 1 0 0,1-1-1 0 0,1 5 0 0 0,-2-5 13 0 0,0 0 0 0 0,1 0 0 0 0,-1 0 0 0 0,0 0 0 0 0,1 0 0 0 0,-1 0-1 0 0,0-1 1 0 0,1 1 0 0 0,-1 0 0 0 0,3 0 0 0 0,2 1 5 0 0,6 7 6 0 0,0 28 186 0 0,-12-36-177 0 0,1 0 1 0 0,-1-1 0 0 0,0 1 0 0 0,0-1-1 0 0,0 1 1 0 0,0-1 0 0 0,0 1 0 0 0,1 0-1 0 0,-1-1 1 0 0,0 1 0 0 0,0-1-1 0 0,0 1 1 0 0,0 0 0 0 0,-1-1 0 0 0,1 1-1 0 0,0-1 1 0 0,0 1 0 0 0,0 0 0 0 0,0-1-1 0 0,-1 1 1 0 0,1-1 0 0 0,0 1 0 0 0,-1 0-1 0 0,-1 5-20 0 0,5 2-37 0 0,-2-6 38 0 0,0-1 1 0 0,0 0-1 0 0,0 0 0 0 0,0 0 1 0 0,0 1-1 0 0,0-1 1 0 0,0 0-1 0 0,-1 1 0 0 0,1-1 1 0 0,-1 1-1 0 0,1-1 0 0 0,-1 1 1 0 0,1-1-1 0 0,-1 1 1 0 0,0-1-1 0 0,1 4 0 0 0,1 8 7 0 0,0 1 0 0 0,0-1 0 0 0,-1 17 0 0 0,-1-30 5 0 0,0 1-1 0 0,0 0 1 0 0,0 0-1 0 0,1 0 1 0 0,-1-1 0 0 0,0 1-1 0 0,0 0 1 0 0,1 0-1 0 0,-1-1 1 0 0,0 1-1 0 0,1 0 1 0 0,-1-1-1 0 0,1 1 1 0 0,-1 0 0 0 0,1-1-1 0 0,-1 1 1 0 0,1-1-1 0 0,-1 1 1 0 0,1-1-1 0 0,-1 1 1 0 0,1-1-1 0 0,0 1 1 0 0,-1-1-1 0 0,2 1 1 0 0,-1 0 2 0 0,0-1 0 0 0,0 1-1 0 0,0 0 1 0 0,0-1 0 0 0,0 1 0 0 0,0 0 0 0 0,-1 0-1 0 0,1 0 1 0 0,0 0 0 0 0,0-1 0 0 0,-1 1-1 0 0,2 2 1 0 0,0 7 39 0 0,-2-8-39 0 0,1-1 1 0 0,-1 1-1 0 0,0 0 0 0 0,1-1 1 0 0,-1 1-1 0 0,1 0 1 0 0,0-1-1 0 0,0 1 0 0 0,-1-1 1 0 0,3 4-1 0 0,3 4 1 0 0,0 0 0 0 0,0 0 0 0 0,-1 1 0 0 0,-1 0 0 0 0,0 0 0 0 0,4 15 0 0 0,-1 0 4 0 0,5 45 0 0 0,-2 61 65 0 0,2 22 67 0 0,20 87-141 0 0,-26-197-62 0 0,0 0 108 0 0,19 70 1 0 0,23 83-36 0 0,-35-138-12 0 0,32 108 1 0 0,6 31 0 0 0,21 212 144 0 0,-47-221-2 0 0,18 122 28 0 0,-27-255-143 0 0,-12-43-18 0 0,0-1 1 0 0,-1 1-1 0 0,4 23 0 0 0,-3-3-9 0 0,10 44 0 0 0,-12-66 1 0 0,-1-1 0 0 0,0 1 1 0 0,0 0-1 0 0,-1-1 0 0 0,0 1 0 0 0,-1 0 0 0 0,-2 9 0 0 0,-1 35-55 0 0,5-26-99 0 0,2 0 0 0 0,8 36 0 0 0,2 10-1574 0 0,-11-58-76 0 0,-1 0 1 0 0,-1 26 0 0 0,-3-17-1895 0 0,-8 31 1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5:50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88 11288 0 0,'0'0'857'0'0,"-11"-14"2472"0"0,22 25-2507 0 0,38 55 592 0 0,-20-24-850 0 0,64 94 319 0 0,56 72-225 0 0,-121-174-509 0 0,-2 0 1 0 0,-1 2-1 0 0,-2 1 0 0 0,34 73 0 0 0,-32-57 82 0 0,53 83 0 0 0,-25-52-17 0 0,-56-89-151 0 0,2 1-61 0 0,-1 1-1 0 0,0 0 0 0 0,0 0 0 0 0,0 0 0 0 0,0 1 1 0 0,0-1-1 0 0,0 0 0 0 0,-4-2 0 0 0,-7-7 17 0 0,1 0 0 0 0,0 0 0 0 0,1-1 0 0 0,1-1-1 0 0,0 1 1 0 0,1-2 0 0 0,-10-20 0 0 0,0 2-25 0 0,-222-415 7 0 0,210 383 0 0 0,-16-38 0 0 0,-15-56-373 0 0,61 155 416 0 0,-1-1 1 0 0,2 1-1 0 0,-1 0 1 0 0,0-1-1 0 0,1 1 0 0 0,0-8 1 0 0,0 10 12 0 0,7 2 173 0 0,-2 2-200 0 0,0 0 0 0 0,0 1-1 0 0,0 0 1 0 0,-1 0-1 0 0,1 0 1 0 0,-1 0-1 0 0,1 1 1 0 0,-1 0 0 0 0,7 8-1 0 0,31 46 81 0 0,-30-41-96 0 0,207 312 174 0 0,-214-322-182 0 0,-1 0 0 0 0,1 0 0 0 0,-1 0 0 0 0,0 0 0 0 0,-1 1 0 0 0,0 0-1 0 0,0-1 1 0 0,-1 1 0 0 0,0 0 0 0 0,0 0 0 0 0,-1 1 0 0 0,1 12 0 0 0,-1-14 2 0 0,-1 0 0 0 0,1 0 0 0 0,0-1 0 0 0,1 1 1 0 0,-1 0-1 0 0,1-1 0 0 0,1 1 0 0 0,5 11 0 0 0,-7-48 46 0 0,-1 25-53 0 0,1-15 0 0 0,-1 1 0 0 0,0-1 0 0 0,-2 0 0 0 0,0 1 0 0 0,-2 0 0 0 0,0-1 0 0 0,-10-27 0 0 0,-113-253 0 0 0,55 148 0 0 0,68 144 102 0 0,4 15 246 0 0,6 15-66 0 0,2-2-194 0 0,2 0 0 0 0,22 34 0 0 0,6 10-50 0 0,-27-42-103 0 0,40 88-189 0 0,17 49-780 0 0,-58-137 191 0 0,27 59-6778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0"/>
    </inkml:context>
    <inkml:brush xml:id="br0">
      <inkml:brushProperty name="width" value="0.4" units="cm"/>
      <inkml:brushProperty name="height" value="0.8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1261 271 5208 0 0,'-2'-1'178'0'0,"-7"-4"-107"0"0,-40-43 246 0 0,-30-21 357 0 0,35 30 140 0 0,-27-19 681 0 0,61 51-1292 0 0,0 1 0 0 0,0 0-1 0 0,0 1 1 0 0,-1 0-1 0 0,1 0 1 0 0,-13-2 0 0 0,17 5-112 0 0,0 0 0 0 0,-1 0-1 0 0,1 1 1 0 0,-1 0 0 0 0,1 0 0 0 0,-1 1 0 0 0,0-1 0 0 0,1 2 0 0 0,-1-1 0 0 0,-12 3 0 0 0,-42 8 458 0 0,44-8-454 0 0,0 0 0 0 0,1 0-1 0 0,0 2 1 0 0,-21 8-1 0 0,11 0 10 0 0,0 2-1 0 0,1 1 0 0 0,-33 28 1 0 0,5-5 20 0 0,28-17-35 0 0,1 0 0 0 0,0 1 1 0 0,-37 51-1 0 0,50-62-52 0 0,-7 10 30 0 0,-26 31 222 0 0,-64 102 1 0 0,86-117-194 0 0,8-15-4 0 0,-23 50 0 0 0,36-68-87 0 0,-15 33 80 0 0,-21 76 1 0 0,29-78-17 0 0,0-5-13 0 0,2 1 0 0 0,0 0 0 0 0,0 36 0 0 0,-1 68 48 0 0,4-90 80 0 0,4 80-1 0 0,1-39-11 0 0,-1-57-73 0 0,2 0 0 0 0,0-1 0 0 0,15 57 0 0 0,-3-33 83 0 0,29 60 0 0 0,11-7-182 0 0,-26-52 0 0 0,-14-28 61 0 0,0-2 0 0 0,26 31 1 0 0,4 6 26 0 0,-17-24-88 0 0,1 0 0 0 0,57 53 0 0 0,-83-87 0 0 0,5 4-1 0 0,0-1 1 0 0,1 0-1 0 0,-1-1 1 0 0,1 0-1 0 0,0 0 1 0 0,0-1 0 0 0,1 0-1 0 0,11 3 1 0 0,33 16 57 0 0,-47-21-45 0 0,0 1 0 0 0,0-1 0 0 0,0 0 0 0 0,0-1 0 0 0,0 0-1 0 0,1 0 1 0 0,-1 0 0 0 0,0-1 0 0 0,12-1 0 0 0,30 3 42 0 0,-20 1-10 0 0,1 0 0 0 0,-1-2 0 0 0,0-1 0 0 0,49-7 0 0 0,-23 3 55 0 0,-38 4-73 0 0,0-1 1 0 0,-1-1-1 0 0,28-6 0 0 0,1-6 21 0 0,52-23-1 0 0,-81 30-26 0 0,-1-1 1 0 0,1-1-1 0 0,-2 0 1 0 0,1 0-1 0 0,-2-2 1 0 0,21-19-1 0 0,-4 0 171 0 0,-11 11 62 0 0,31-40 0 0 0,-31 28-289 0 0,31-64-1 0 0,-22 38-15 0 0,-21 41 79 0 0,0-1 1 0 0,5-25-1 0 0,12-26 96 0 0,19-54-4 0 0,-4 11-46 0 0,-30 88-41 0 0,-2-1 0 0 0,0 0 0 0 0,-2 0 0 0 0,5-48 0 0 0,-5 35-32 0 0,-3 26 0 0 0,0 0 0 0 0,-1-1 0 0 0,-1 1 0 0 0,0-15 0 0 0,-6-79-1 0 0,5 63 39 0 0,-9-58 0 0 0,5 71-2 0 0,2 6-12 0 0,-2 0-1 0 0,-13-42 1 0 0,-4-8 11 0 0,18 56-27 0 0,-1 0 0 0 0,-1 0 0 0 0,0 0 0 0 0,-13-23-1 0 0,3 10 6 0 0,7 13 4 0 0,0 2 0 0 0,-21-28 0 0 0,-9-5 11 0 0,18 21 15 0 0,-2 0 0 0 0,-34-31 1 0 0,-63-61 22 0 0,74 79-66 0 0,24 20 0 0 0,-1 0 0 0 0,-43-28 0 0 0,57 43 0 0 0,1 1 0 0 0,-1 0 0 0 0,0 0 0 0 0,0 0 0 0 0,-1 1 0 0 0,1 1 0 0 0,-1 0 0 0 0,1 0 0 0 0,-1 0 0 0 0,0 2 0 0 0,0-1 0 0 0,-14 2 0 0 0,12 1 11 0 0,0 0 0 0 0,-1 1 0 0 0,-20 8-1 0 0,-9 2 11 0 0,34-11-21 0 0,0 1 0 0 0,0 1 0 0 0,0-1 0 0 0,0 1 0 0 0,1 0 0 0 0,-1 1 0 0 0,1 0 0 0 0,0 0 0 0 0,1 0 0 0 0,-11 11 0 0 0,8-6 0 0 0,1 0 0 0 0,0 0 0 0 0,0 1 0 0 0,1 0 0 0 0,0 0 0 0 0,-6 17 0 0 0,-11 24 10 0 0,-18 50 34 0 0,20-35-65 0 0,2 1 1 0 0,-18 128-1 0 0,33-135-5 0 0,6 122-1 0 0,35 90 15 0 0,-17-153 13 0 0,3-34-1 0 0,-12-45 0 0 0,24 59-1 0 0,-11-35 13 0 0,-14-41 2 0 0,1 0 0 0 0,2-1 0 0 0,0-1 0 0 0,1 0 0 0 0,1 0 0 0 0,1-1 0 0 0,1-1-1 0 0,22 22 1 0 0,-26-31-14 0 0,0-2 0 0 0,1 0 0 0 0,18 11 0 0 0,-14-10 0 0 0,-14-8 2 0 0,-1-1 0 0 0,0 0 0 0 0,1 0 0 0 0,0 0 0 0 0,-1 0 0 0 0,1-1 0 0 0,-1 1 0 0 0,1 0 0 0 0,0-1 0 0 0,0 0 0 0 0,-1 0 0 0 0,1 0 0 0 0,0 0 0 0 0,-1 0 0 0 0,1 0 0 0 0,0-1 0 0 0,-1 0 0 0 0,1 1 0 0 0,0-1 0 0 0,-1 0 0 0 0,1 0 0 0 0,-1 0 0 0 0,1 0 0 0 0,-1-1 0 0 0,0 1 0 0 0,3-3 0 0 0,19-7 19 0 0,-13 6-7 0 0,-1 0 0 0 0,0-1 0 0 0,0 0 0 0 0,-1-1 0 0 0,0 0 0 0 0,0 0 0 0 0,0-1 0 0 0,-1 0 0 0 0,0 0 0 0 0,-1-1 0 0 0,0 0 0 0 0,7-12 0 0 0,3-7 37 0 0,-1-1-1 0 0,-2 0 1 0 0,12-34-1 0 0,-18 37-10 0 0,-1 0 0 0 0,-2 0 0 0 0,-1 0 0 0 0,-1-1 0 0 0,0-46 0 0 0,-10-27 63 0 0,2 50-53 0 0,1 24-19 0 0,-1 1 0 0 0,-15-45 0 0 0,7 25 6 0 0,-5-12 26 0 0,-48-103-1 0 0,41 104-49 0 0,20 46-6 0 0,-1 1 0 0 0,0 0 0 0 0,0 0-1 0 0,-1 0 1 0 0,0 1 0 0 0,-10-9 0 0 0,-13-16 9 0 0,28 31-16 0 0,-1 0 0 0 0,1 1 0 0 0,-1-1 0 0 0,0 1 0 0 0,0-1 0 0 0,1 1 0 0 0,-1 0 0 0 0,0 0 0 0 0,0 0 0 0 0,0 1 0 0 0,0-1 0 0 0,-1 1 0 0 0,1-1 0 0 0,0 1 0 0 0,-3 0 0 0 0,0 0 0 0 0,0 0 0 0 0,-1 0 0 0 0,1 0 0 0 0,0 1 0 0 0,0 0 0 0 0,0 1 0 0 0,-7 1 0 0 0,1 4 1 0 0,0 1-1 0 0,1 0 0 0 0,-1 1 0 0 0,2 0 1 0 0,-17 17-1 0 0,9-9 9 0 0,13-11-6 0 0,0 0 0 0 0,0 0 0 0 0,1 0 0 0 0,0 0 0 0 0,0 1-1 0 0,1 0 1 0 0,-1 0 0 0 0,1 0 0 0 0,1 0 0 0 0,0 0 0 0 0,-2 9 0 0 0,-2 12 6 0 0,-2 45 0 0 0,7-16-9 0 0,2-1 0 0 0,3 0 0 0 0,2 0 0 0 0,15 57 0 0 0,-16-87 0 0 0,1-1 0 0 0,2 0 0 0 0,0 0 0 0 0,2 0 0 0 0,0-1 0 0 0,2-1 0 0 0,1 0 0 0 0,28 39 0 0 0,-37-57 6 0 0,0 0-1 0 0,0 0 0 0 0,1-1 1 0 0,-1 1-1 0 0,1-1 0 0 0,0 0 1 0 0,1-1-1 0 0,-1 1 0 0 0,0-1 1 0 0,1 0-1 0 0,9 3 0 0 0,-12-5-2 0 0,0 0 0 0 0,0-1-1 0 0,1 1 1 0 0,-1-1-1 0 0,0 0 1 0 0,1 0-1 0 0,-1 0 1 0 0,0 0-1 0 0,0-1 1 0 0,1 1 0 0 0,-1-1-1 0 0,0 0 1 0 0,0 0-1 0 0,0 0 1 0 0,0 0-1 0 0,0-1 1 0 0,0 1-1 0 0,0-1 1 0 0,0 0 0 0 0,0 0-1 0 0,-1 0 1 0 0,1 0-1 0 0,-1 0 1 0 0,3-3-1 0 0,0 0 5 0 0,-1 0 1 0 0,-1-1-1 0 0,1 1 0 0 0,-1-1 0 0 0,0 1 0 0 0,0-1 0 0 0,0 0 0 0 0,-1 0 0 0 0,0 0 0 0 0,2-13 0 0 0,-2 7 21 0 0,0-1 1 0 0,-1 0-1 0 0,0 0 0 0 0,-2-24 0 0 0,-5-6 37 0 0,-1 0 1 0 0,-3 1-1 0 0,-20-59 1 0 0,-61-118 104 0 0,77 189-157 0 0,-1 1 0 0 0,-2 0 0 0 0,0 2 0 0 0,-2 0 0 0 0,-1 0 0 0 0,-1 2 0 0 0,-1 1 0 0 0,-27-24 0 0 0,40 41 1 0 0,0 0 0 0 0,-1 0 0 0 0,1 1-1 0 0,-1 0 1 0 0,-20-8 0 0 0,26 12-9 0 0,0 1-1 0 0,0 0 0 0 0,0 0 1 0 0,0 0-1 0 0,0 0 1 0 0,0 1-1 0 0,0 0 1 0 0,-1 0-1 0 0,1 0 1 0 0,0 0-1 0 0,0 0 1 0 0,0 1-1 0 0,0 0 1 0 0,0 0-1 0 0,0 0 1 0 0,0 0-1 0 0,0 1 1 0 0,0-1-1 0 0,1 1 1 0 0,-1 0-1 0 0,-5 4 1 0 0,-2 2 7 0 0,1 1 0 0 0,0 1 0 0 0,0-1 0 0 0,1 2 1 0 0,0-1-1 0 0,1 1 0 0 0,0 0 0 0 0,1 1 0 0 0,0 0 1 0 0,1 0-1 0 0,0 1 0 0 0,1-1 0 0 0,-3 15 0 0 0,-38 173-12 0 0,27-107 0 0 0,16-71 0 0 0,1 0 0 0 0,1 1 0 0 0,0-1 0 0 0,2 0 0 0 0,4 24 0 0 0,-4-31 0 0 0,1 0-11 0 0,1 0 0 0 0,0-1 0 0 0,1 1-1 0 0,1-1 1 0 0,0 0 0 0 0,1 0 0 0 0,1-1-1 0 0,0 0 1 0 0,1 0 0 0 0,0 0 0 0 0,1-1-1 0 0,14 16 1 0 0,7 4-88 0 0,2-2 0 0 0,68 51 1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1"/>
    </inkml:context>
    <inkml:brush xml:id="br0">
      <inkml:brushProperty name="width" value="0.4" units="cm"/>
      <inkml:brushProperty name="height" value="0.8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1461 1105 21633 0 0,'-1'-5'15'0'0,"-3"-26"76"0"0,-1 1 1 0 0,-2 0-1 0 0,-11-30 1 0 0,-3 0-130 0 0,12 27 37 0 0,-2 2-1 0 0,-2-1 0 0 0,-1 2 0 0 0,-1-1 1 0 0,-21-29-1 0 0,22 39 65 0 0,-21-24-71 0 0,32 41-3 0 0,-1 1 0 0 0,1 1-1 0 0,0-1 1 0 0,-1 0 0 0 0,1 1-1 0 0,-1 0 1 0 0,0 0 0 0 0,0 0-1 0 0,0 0 1 0 0,-8-2 0 0 0,9 4 9 0 0,0-1 1 0 0,0 2 0 0 0,0-1-1 0 0,0 0 1 0 0,0 0 0 0 0,0 1 0 0 0,1 0-1 0 0,-1-1 1 0 0,0 1 0 0 0,0 0-1 0 0,0 0 1 0 0,1 1 0 0 0,-1-1-1 0 0,0 1 1 0 0,1-1 0 0 0,-1 1 0 0 0,-2 3-1 0 0,-5 2 32 0 0,2 1 1 0 0,-1 0-1 0 0,-7 10 0 0 0,4-2 2 0 0,1 0 0 0 0,1 0 0 0 0,0 1 0 0 0,2 0 0 0 0,-1 1 1 0 0,-9 33-1 0 0,-21 114-233 0 0,33-135 160 0 0,1 0 1 0 0,2 1-1 0 0,1 60 0 0 0,5-46 125 0 0,3-1 0 0 0,13 54 0 0 0,-14-78-125 0 0,1-1 1 0 0,1 0-1 0 0,1 0 1 0 0,1 0 0 0 0,0-1-1 0 0,1-1 1 0 0,17 22-1 0 0,-25-36 45 0 0,1 0-1 0 0,-1-1 0 0 0,1 1 0 0 0,-1-1 0 0 0,1 1 0 0 0,0-1 1 0 0,0 0-1 0 0,0 0 0 0 0,0-1 0 0 0,0 1 0 0 0,1-1 1 0 0,-1 1-1 0 0,0-1 0 0 0,1 0 0 0 0,-1 0 0 0 0,1 0 1 0 0,-1-1-1 0 0,1 1 0 0 0,-1-1 0 0 0,1 0 0 0 0,-1 0 0 0 0,1 0 1 0 0,0-1-1 0 0,-1 1 0 0 0,1-1 0 0 0,-1 0 0 0 0,1 0 1 0 0,-1 0-1 0 0,0 0 0 0 0,1-1 0 0 0,-1 1 0 0 0,0-1 1 0 0,0 0-1 0 0,0 0 0 0 0,0 0 0 0 0,0 0 0 0 0,-1 0 0 0 0,1-1 1 0 0,-1 1-1 0 0,4-5 0 0 0,3-5-20 0 0,-1-1 0 0 0,0 0 0 0 0,-1 0 0 0 0,-1 0 1 0 0,0-1-1 0 0,5-18 0 0 0,-3 5 88 0 0,-1 0 1 0 0,3-40-1 0 0,-8 49-51 0 0,-2 0 0 0 0,0 0-1 0 0,-1 0 1 0 0,-1 0 0 0 0,-6-28 0 0 0,-3 5 50 0 0,-19-48 0 0 0,16 55-29 0 0,-2 0 1 0 0,-2 1 0 0 0,-1 1 0 0 0,-1 1 0 0 0,-44-50-1 0 0,58 73-22 0 0,-1 1-1 0 0,0 1 1 0 0,0-1-1 0 0,0 1 1 0 0,-1 0 0 0 0,1 1-1 0 0,-1 0 1 0 0,-1 0-1 0 0,1 0 1 0 0,-18-5-1 0 0,21 8-2 0 0,0 1-1 0 0,0 0 1 0 0,-1 0-1 0 0,1 1 1 0 0,0-1-1 0 0,0 1 0 0 0,0 1 1 0 0,-1-1-1 0 0,1 1 1 0 0,0-1-1 0 0,0 1 1 0 0,0 1-1 0 0,0-1 1 0 0,0 1-1 0 0,0 0 1 0 0,0 0-1 0 0,1 0 0 0 0,-1 1 1 0 0,1 0-1 0 0,-1 0 1 0 0,-6 5-1 0 0,-1 4 23 0 0,0 0-1 0 0,0 1 0 0 0,1 0 1 0 0,1 1-1 0 0,-16 25 0 0 0,11-11-31 0 0,1 0-1 0 0,-13 38 0 0 0,12-17-5 0 0,1 0 0 0 0,3 1 0 0 0,-7 74 0 0 0,15-86-21 0 0,1 0-1 0 0,2-1 0 0 0,2 1 0 0 0,2 0 1 0 0,1-1-1 0 0,12 44 0 0 0,-10-60-435 0 0,1 0 0 0 0,2 0-1 0 0,0-1 1 0 0,1-1 0 0 0,0 1-1 0 0,20 22 1 0 0,-12-18-686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2"/>
    </inkml:context>
    <inkml:brush xml:id="br0">
      <inkml:brushProperty name="width" value="0.4" units="cm"/>
      <inkml:brushProperty name="height" value="0.8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1865 737 19326 0 0,'-52'-122'140'0'0,"35"89"-74"0"0,-2 0 1 0 0,-1 1-1 0 0,-2 1 0 0 0,-1 1 0 0 0,-1 1 0 0 0,-2 1 1 0 0,0 1-1 0 0,-2 1 0 0 0,-1 2 0 0 0,-1 1 1 0 0,-54-32-1 0 0,44 30-13 0 0,24 14-20 0 0,-32-16 1 0 0,-65-30 70 0 0,67 32-42 0 0,-13-7 22 0 0,28 18-43 0 0,15 6-30 0 0,-1 0 1 0 0,0 1 0 0 0,-1 1 0 0 0,1 1-1 0 0,-1 0 1 0 0,-28-3 0 0 0,14 5 26 0 0,19 2-32 0 0,0 0-1 0 0,0 1 0 0 0,0 0 1 0 0,-26 4-1 0 0,21 0 17 0 0,4-2-7 0 0,-1 1 0 0 0,1 0 1 0 0,-1 1-1 0 0,1 1 0 0 0,-22 11 1 0 0,-15 11 6 0 0,32-18-12 0 0,0 1-1 0 0,1 0 1 0 0,0 2 0 0 0,0 0 0 0 0,1 1 0 0 0,-21 22-1 0 0,16-11-9 0 0,0 2 0 0 0,3 0 0 0 0,0 1 0 0 0,1 1 0 0 0,2 1 0 0 0,1 0 0 0 0,1 2 0 0 0,-17 56 0 0 0,7 15-65 0 0,5 0-1 0 0,-10 188 0 0 0,28-253 60 0 0,5 40-1 0 0,-1-24 9 0 0,1-12-20 0 0,1-1 1 0 0,15 52-1 0 0,-7-33 7 0 0,27 110-29 0 0,-30-138 30 0 0,1 0 0 0 0,1-1 0 0 0,23 40 0 0 0,-21-46 9 0 0,50 80-34 0 0,-52-86 28 0 0,1-1 0 0 0,1 0 0 0 0,27 24 0 0 0,-10-14 7 0 0,3 0 0 0 0,49 29 0 0 0,-66-46 0 0 0,1 0 0 0 0,1-2 0 0 0,-1 0 0 0 0,1-1 0 0 0,1-1 0 0 0,-1-1 0 0 0,22 3 0 0 0,-33-7 7 0 0,1-1-1 0 0,0 0 0 0 0,0 0 1 0 0,-1-1-1 0 0,1 0 0 0 0,0-1 1 0 0,-1 0-1 0 0,1 0 0 0 0,11-5 1 0 0,4-4 34 0 0,42-24 1 0 0,-54 27-30 0 0,0-1 0 0 0,0-1 0 0 0,-1 1-1 0 0,0-2 1 0 0,11-13 0 0 0,43-63 54 0 0,-33 39-21 0 0,-3-2 0 0 0,-2-1 1 0 0,-3-1-1 0 0,21-63 0 0 0,6-59 60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3"/>
    </inkml:context>
    <inkml:brush xml:id="br0">
      <inkml:brushProperty name="width" value="0.4" units="cm"/>
      <inkml:brushProperty name="height" value="0.8" units="cm"/>
      <inkml:brushProperty name="color" value="#D9BC69"/>
      <inkml:brushProperty name="tip" value="rectangle"/>
      <inkml:brushProperty name="rasterOp" value="maskPen"/>
    </inkml:brush>
  </inkml:definitions>
  <inkml:trace contextRef="#ctx0" brushRef="#br0">870 314 6592 0 0,'-3'0'298'0'0,"-72"1"944"0"0,-82 11-1 0 0,124-7-513 0 0,1 1 0 0 0,-38 13 0 0 0,54-14-546 0 0,1 1 0 0 0,0 1 1 0 0,0 0-1 0 0,0 1 0 0 0,1 1 1 0 0,-19 15-1 0 0,7-3-12 0 0,1 2 0 0 0,0 1-1 0 0,2 1 1 0 0,1 1 0 0 0,1 0 0 0 0,2 2 0 0 0,-23 40 0 0 0,-47 130-170 0 0,77-168 10 0 0,2-5 17 0 0,-11 39 0 0 0,6 14-24 0 0,-9 157 1 0 0,23-220-1 0 0,0 15 31 0 0,5 48 0 0 0,-1-26 5 0 0,1-3 29 0 0,2-1 0 0 0,3 0 0 0 0,1-1 0 0 0,2 0 0 0 0,3-1 0 0 0,1 0 0 0 0,37 71 0 0 0,-37-89-38 0 0,2-1 1 0 0,0 0-1 0 0,2-2 1 0 0,1 0-1 0 0,1-2 1 0 0,27 24-1 0 0,41 19 329 0 0,-78-56-272 0 0,2-1 0 0 0,21 12 0 0 0,1-1-13 0 0,-16-9-88 0 0,0-1 1 0 0,36 13-1 0 0,-43-19 13 0 0,3 2 43 0 0,0-2-1 0 0,18 3 1 0 0,15 4 99 0 0,-21-6-95 0 0,-1-1 0 0 0,1-2 1 0 0,-1 0-1 0 0,1-2 1 0 0,33-4-1 0 0,-26 0 13 0 0,0-1 0 0 0,0-2 0 0 0,-1-1 1 0 0,0-1-1 0 0,54-24 0 0 0,-38 14 61 0 0,-14 5-10 0 0,46-23 0 0 0,5-24 78 0 0,-52 42 43 0 0,-1-1 1 0 0,34-28-1 0 0,-46 31-209 0 0,-1-1-1 0 0,0-1 0 0 0,29-36 1 0 0,52-73-156 0 0,-88 105 144 0 0,-1 0 0 0 0,-1-1 0 0 0,10-31 0 0 0,-9 23 9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4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1558 218 7632 0 0,'-3'1'689'0'0,"-6"1"-644"0"0,0 0 0 0 0,-1 0 0 0 0,1-1 0 0 0,0 0 0 0 0,-1-1 0 0 0,1 0 0 0 0,-1-1 0 0 0,-9-1 0 0 0,-23-2 462 0 0,28 3-248 0 0,0 0 0 0 0,-17-4 0 0 0,12 1 6 0 0,1 1-1 0 0,-1 0 1 0 0,0 1 0 0 0,0 1-1 0 0,0 1 1 0 0,0 1-1 0 0,0 1 1 0 0,0 0-1 0 0,0 1 1 0 0,0 2 0 0 0,1-1-1 0 0,0 2 1 0 0,-29 13-1 0 0,-100 43 534 0 0,81-35-894 0 0,30-13 93 0 0,29-11 6 0 0,0-1-1 0 0,0 1 1 0 0,0 0 0 0 0,-12 8-1 0 0,-96 68 468 0 0,100-66-294 0 0,0 1 1 0 0,0 0-1 0 0,-24 32 1 0 0,2-1 37 0 0,25-30-214 0 0,1 1 0 0 0,0 0 0 0 0,-10 23 0 0 0,-2 0 0 0 0,-22 50 22 0 0,11-18 9 0 0,28-61-22 0 0,1 1 0 0 0,0 0 0 0 0,1 0 0 0 0,0 0 1 0 0,1 1-1 0 0,-3 18 0 0 0,5-25-4 0 0,-1 0 0 0 0,0-1 0 0 0,0 1 0 0 0,0-1 0 0 0,0 1 0 0 0,0-1 1 0 0,-1 0-1 0 0,0 0 0 0 0,-5 5 0 0 0,5-4-1 0 0,-1-1 0 0 0,1 1 0 0 0,0 0 0 0 0,0 0 0 0 0,-3 8 0 0 0,1 3-4 0 0,4-12 0 0 0,0-1 0 0 0,0 0 0 0 0,0 1 0 0 0,0-1 0 0 0,-1 0 0 0 0,1 0 0 0 0,-3 3 0 0 0,-5 6 0 0 0,1-1 0 0 0,1 1 0 0 0,0 0 0 0 0,1 0 0 0 0,0 1 0 0 0,0 0 0 0 0,-4 21 0 0 0,7-25 0 0 0,0 0 0 0 0,-1 1 0 0 0,0-1 0 0 0,0 0 0 0 0,-8 11 0 0 0,-3 7 0 0 0,-8 9 15 0 0,20-31-9 0 0,-1-1 0 0 0,1 1 0 0 0,0 0 0 0 0,0 0-1 0 0,0 1 1 0 0,1-1 0 0 0,0 1 0 0 0,0-1 0 0 0,0 1 0 0 0,-1 7 0 0 0,1-1 3 0 0,-1 0 0 0 0,0 0 0 0 0,-8 17 0 0 0,7-20-41 0 0,1 0 0 0 0,0 1 0 0 0,0-1 0 0 0,1 1 0 0 0,0-1 1 0 0,-1 16-1 0 0,2-9 67 0 0,0 1-1 0 0,-1 0 1 0 0,-7 26 0 0 0,8-34-27 0 0,-1 0 1 0 0,1 1 0 0 0,1-1 0 0 0,0 14-1 0 0,1-13-34 0 0,-1-1 0 0 0,0 1-1 0 0,-1 0 1 0 0,-2 11 0 0 0,-5 13-6 0 0,-10 50 0 0 0,17-80 35 0 0,0 0 1 0 0,0 0-1 0 0,0 0 1 0 0,-1 0-1 0 0,1 0 1 0 0,-5 7-1 0 0,4-8 5 0 0,0 0-1 0 0,1 0 1 0 0,-1 1-1 0 0,1-1 1 0 0,0 0 0 0 0,0 1-1 0 0,0 0 1 0 0,0-1-1 0 0,0 1 1 0 0,1 3 0 0 0,1 10 53 0 0,0-12-44 0 0,-1-1-1 0 0,0 0 0 0 0,0 0 0 0 0,0 1 0 0 0,-1 7 0 0 0,-4 8-26 0 0,2 1-1 0 0,-2 29 1 0 0,5-41 4 0 0,0-1 0 0 0,0 0 1 0 0,1 1-1 0 0,-1-1 0 0 0,2 1 1 0 0,0-1-1 0 0,0 0 0 0 0,5 14 1 0 0,-4-15 9 0 0,-1-1 1 0 0,1 1 0 0 0,-1 1 0 0 0,-1-1 0 0 0,2 13 0 0 0,-2-15-2 0 0,-1 1 1 0 0,1-1-1 0 0,0 0 1 0 0,1 1-1 0 0,-1-1 1 0 0,1 0-1 0 0,0 0 1 0 0,0 0-1 0 0,4 5 1 0 0,-1-1-4 0 0,1 1 0 0 0,-1 1 0 0 0,-1-1 0 0 0,4 12 0 0 0,6 13 0 0 0,-2-5 12 0 0,-1 0 1 0 0,-2 0 0 0 0,-1 1 0 0 0,7 56 0 0 0,-14-81-14 0 0,1-1 1 0 0,0 0 0 0 0,0 0 0 0 0,0 0 0 0 0,0 0 0 0 0,1 0 0 0 0,0 0 0 0 0,0 0 0 0 0,0-1 0 0 0,0 0 0 0 0,1 1 0 0 0,5 4 0 0 0,10 9 1 0 0,28 20 1 0 0,-20-16 6 0 0,55 38 75 0 0,-24-20-48 0 0,-52-35-30 0 0,0-1 1 0 0,0 0 0 0 0,1 0 0 0 0,-1-1 0 0 0,1 1-1 0 0,0-1 1 0 0,0-1 0 0 0,0 0 0 0 0,0 0 0 0 0,9 2 0 0 0,-14-4-4 0 0,0 0 1 0 0,0 1-1 0 0,0-1 1 0 0,0 1-1 0 0,0 0 1 0 0,-1-1-1 0 0,1 1 1 0 0,0 0-1 0 0,-1 0 1 0 0,3 2-1 0 0,7 3 24 0 0,-5-3-21 0 0,2 0-4 0 0,-1 0 0 0 0,0 0 0 0 0,0 1 0 0 0,0 0 0 0 0,9 8 0 0 0,5 4 36 0 0,44 26 1 0 0,2 2 14 0 0,0-2 12 0 0,-45-30-46 0 0,1-2-1 0 0,0-1 0 0 0,0 0 0 0 0,1-2 0 0 0,0-1 0 0 0,33 5 0 0 0,-19-3-9 0 0,68 7 28 0 0,-17-3-8 0 0,-54-8-13 0 0,0-1 0 0 0,1-1 0 0 0,-1-2 0 0 0,49-6 0 0 0,10-6 185 0 0,-60 7-186 0 0,-18 2 7 0 0,0 0 0 0 0,22 0 0 0 0,-29 2 9 0 0,0 0-1 0 0,0-1 1 0 0,0-1-1 0 0,-1 1 1 0 0,1-1-1 0 0,-1-1 1 0 0,1 0-1 0 0,-1 0 0 0 0,0 0 1 0 0,-1-1-1 0 0,1 0 1 0 0,12-12-1 0 0,-11 10 37 0 0,1 0-1 0 0,-1 1 1 0 0,1 0-1 0 0,18-8 1 0 0,16-9-37 0 0,-14 9-133 0 0,-25 13 75 0 0,0-1 0 0 0,0 0 0 0 0,0-1 0 0 0,0 1 0 0 0,-1-1 0 0 0,1 0 0 0 0,-1 0 0 0 0,6-5 0 0 0,-5 3 51 0 0,0 0-1 0 0,0 0 0 0 0,0 1 1 0 0,1 0-1 0 0,-1 0 1 0 0,1 0-1 0 0,0 1 1 0 0,0 0-1 0 0,0 0 0 0 0,0 0 1 0 0,1 1-1 0 0,-1 0 1 0 0,1 0-1 0 0,8-1 0 0 0,-12 2-33 0 0,1-1-1 0 0,-1 0 1 0 0,0 1 0 0 0,0-2-1 0 0,0 1 1 0 0,0 0-1 0 0,-1 0 1 0 0,1-1-1 0 0,0 0 1 0 0,-1 1-1 0 0,0-1 1 0 0,4-5-1 0 0,8-9-51 0 0,7-1 52 0 0,-12 10 28 0 0,-1 0 1 0 0,1 0 0 0 0,12-17-1 0 0,-15 16 43 0 0,1 1 0 0 0,0 1 0 0 0,10-10 0 0 0,-10 12-77 0 0,-1-1 0 0 0,0 0 0 0 0,-1 0 0 0 0,6-8 0 0 0,-6 7-8 0 0,0 0 1 0 0,0 1-1 0 0,1 0 1 0 0,10-9-1 0 0,-11 11 15 0 0,-1 0 0 0 0,1-1 0 0 0,-1 1 0 0 0,1-1 0 0 0,-2 0 0 0 0,7-9-1 0 0,10-21 12 0 0,-13 24 0 0 0,-1 0 0 0 0,0 0 0 0 0,-1-1 0 0 0,5-14 0 0 0,-9 22 0 0 0,0-1 0 0 0,1 1 0 0 0,0 0 0 0 0,-1 0 0 0 0,1 1 0 0 0,1-1 0 0 0,-1 0 0 0 0,0 1 0 0 0,1-1 0 0 0,0 1 0 0 0,5-5 0 0 0,-1-2 9 0 0,0-1 0 0 0,-1 0 0 0 0,0 0 0 0 0,-1 0-1 0 0,7-20 1 0 0,1-1 2 0 0,6-16-11 0 0,-11 27 0 0 0,17-34 0 0 0,-1 1-72 0 0,3-8 44 0 0,-21 46 16 0 0,0 1 0 0 0,16-27 0 0 0,-17 33 72 0 0,0-1-1 0 0,-1 0 1 0 0,7-21-1 0 0,1-3 54 0 0,-4 15-167 0 0,-3 8 45 0 0,-1 0-1 0 0,0 1 1 0 0,0-1 0 0 0,-1 0 0 0 0,0-1 0 0 0,-1 1-1 0 0,0-12 1 0 0,-1 9 20 0 0,1 1-1 0 0,4-24 1 0 0,-3 24-70 0 0,0 0-1 0 0,0-23 0 0 0,-2 20 156 0 0,5-31-1 0 0,1-8-88 0 0,4-51-491 0 0,-5 53 423 0 0,1-7 34 0 0,-7-43-27 0 0,1 102 54 0 0,-1-1 0 0 0,0 1 0 0 0,0 0 0 0 0,0-1 0 0 0,0 1 0 0 0,0 0 0 0 0,0-1 0 0 0,0 1 0 0 0,-1 0 0 0 0,1-1 0 0 0,0 1 0 0 0,-1 0 0 0 0,1 0 0 0 0,-1-1 0 0 0,1 1 0 0 0,-1 0 0 0 0,1 0 0 0 0,-1 0 0 0 0,-1-1 0 0 0,1 0 0 0 0,0 1 0 0 0,0-1 0 0 0,0 0 0 0 0,0 0 0 0 0,0 1 0 0 0,0-1 0 0 0,0 0 0 0 0,0 0 0 0 0,1 0 0 0 0,-1 0 0 0 0,1 0 0 0 0,0 0 0 0 0,-1-3 0 0 0,1-5 0 0 0,0 8 0 0 0,0-1 0 0 0,0 1 0 0 0,-1 0 0 0 0,1 0 0 0 0,0-1 0 0 0,-1 1 0 0 0,0 0 0 0 0,1 0 0 0 0,-1 0 0 0 0,0 0 0 0 0,0 0 0 0 0,-2-4 0 0 0,-1 0 0 0 0,1 0 0 0 0,0 0 0 0 0,0 0 0 0 0,1-1 0 0 0,0 1 0 0 0,-3-13 0 0 0,0-3-17 0 0,3 11 0 0 0,0 1-1 0 0,-1 0 0 0 0,0-1 0 0 0,-1 1 0 0 0,0 1 0 0 0,0-1 0 0 0,-7-9 0 0 0,-37-58 8 0 0,42 67 11 0 0,-1-1-1 0 0,2 0 1 0 0,-1 0 0 0 0,2-1-1 0 0,-7-23 1 0 0,-3-8 5 0 0,4 14-6 0 0,-6-38 0 0 0,14 60-8 0 0,-1 0-1 0 0,1 0 1 0 0,-1 0-1 0 0,-7-11 1 0 0,-5-11-14 0 0,8 14 30 0 0,-1-1 0 0 0,-1 1 0 0 0,0 1 0 0 0,0-1 0 0 0,-2 2 0 0 0,0-1 0 0 0,-17-16 0 0 0,22 24-12 0 0,2 3-6 0 0,0-1 0 0 0,1 0 0 0 0,0 0 0 0 0,-1 0 0 0 0,-2-6 0 0 0,3 7 14 0 0,1-1-1 0 0,-1 0 0 0 0,-1 1 1 0 0,1 0-1 0 0,0 0 0 0 0,-1 0 1 0 0,1 0-1 0 0,-1 0 0 0 0,0 1 1 0 0,-5-3-1 0 0,5 2 1 0 0,-1 1 0 0 0,0-2 0 0 0,1 1 0 0 0,-1 0 0 0 0,1-1 0 0 0,-4-5-1 0 0,-66-63-3 0 0,67 65 0 0 0,0 0 0 0 0,0 1 0 0 0,-1 0 0 0 0,0 0 0 0 0,-9-5 0 0 0,-25-19 0 0 0,25 16 0 0 0,11 9 0 0 0,-1 0 0 0 0,1-1 0 0 0,0 1 0 0 0,1-1 0 0 0,-7-9 0 0 0,10 12 1 0 0,-1 0-1 0 0,1 0 1 0 0,-1 0-1 0 0,0 0 0 0 0,1 1 1 0 0,-7-5-1 0 0,-12-12-13 0 0,-6-5-44 0 0,0 1 114 0 0,23 19-55 0 0,0 0 0 0 0,-1 1 0 0 0,1 0 0 0 0,-10-6 0 0 0,-15-11 9 0 0,26 18 0 0 0,0 0 0 0 0,0 0 0 0 0,0 0 0 0 0,-1 0 0 0 0,1 0 0 0 0,-4-1-1 0 0,-17-11 53 0 0,19 10-49 0 0,0 0 1 0 0,-1 1-1 0 0,0-1 0 0 0,1 1 1 0 0,-1 1-1 0 0,0-1 1 0 0,-1 1-1 0 0,1 0 0 0 0,0 0 1 0 0,-1 1-1 0 0,-7-1 0 0 0,-12-1 82 0 0,-38 2-1 0 0,49 1-88 0 0,-5-1 32 0 0,-31-5 0 0 0,31 3-11 0 0,-30-1 0 0 0,25 0-44 0 0,22 3 16 0 0,0 0 0 0 0,0 0 0 0 0,0 0 1 0 0,0 1-1 0 0,0-1 0 0 0,0 1 0 0 0,0 0 0 0 0,0 0 1 0 0,0 0-1 0 0,0 0 0 0 0,0 1 0 0 0,-3 0 0 0 0,-131 50 168 0 0,117-36-168 0 0,18-13 0 0 0,0 0 0 0 0,0-1 0 0 0,-1 1 0 0 0,1 0 0 0 0,0-1 0 0 0,-1 1 0 0 0,1-1 0 0 0,-3 1 0 0 0,1-2 0 0 0,3 0 0 0 0,-1 0 0 0 0,1 1 0 0 0,0-1 0 0 0,0 0 0 0 0,0 0 0 0 0,0 0 0 0 0,0 1 0 0 0,0-1 0 0 0,0 0 0 0 0,0 1 0 0 0,0-1 0 0 0,1 1 0 0 0,-1 0 0 0 0,0-1 0 0 0,0 1 0 0 0,0-1 0 0 0,0 1 0 0 0,1 0 0 0 0,-2 1 0 0 0,-18 9 57 0 0,-15 5-2 0 0,24-10-77 0 0,7-2 3 0 0,0-1 1 0 0,-1 1 0 0 0,1 0-1 0 0,0 0 1 0 0,1 0 0 0 0,-1 0-1 0 0,-3 6 1 0 0,4-4-49 0 0,-1-1 0 0 0,0 0-1 0 0,-1 0 1 0 0,-8 7 0 0 0,-8 11-207 0 0,18-19 231 0 0,0 0 0 0 0,0 0 0 0 0,0 0-1 0 0,-1 0 1 0 0,0-1 0 0 0,0 0 0 0 0,0 0 0 0 0,-6 4-1 0 0,-32 24-28 0 0,37-28 72 0 0,-1 0 0 0 0,0 0 0 0 0,0 0 0 0 0,0-1 0 0 0,0 0 0 0 0,-8 1 0 0 0,8 0 9 0 0,1 0 0 0 0,-1 0-1 0 0,1 1 1 0 0,0-1 0 0 0,-6 6-1 0 0,3-3 4 0 0,-20 13 8 0 0,26-18-16 0 0,1 1-1 0 0,-1-1 0 0 0,1 0 1 0 0,-1 0-1 0 0,0 0 0 0 0,1 0 1 0 0,-1 0-1 0 0,0 0 0 0 0,0 0 1 0 0,1 0-1 0 0,-4 0 0 0 0,3 0 7 0 0,0 0-1 0 0,0 0 0 0 0,0 0 1 0 0,0 1-1 0 0,0-1 0 0 0,0 0 1 0 0,0 1-1 0 0,1 0 0 0 0,-4 3 1 0 0,-13 11 71 0 0,13-13-70 0 0,1 0 0 0 0,-1 0 0 0 0,1 0 0 0 0,0 1 0 0 0,0 0-1 0 0,0 0 1 0 0,0 0 0 0 0,1 1 0 0 0,0-1 0 0 0,-3 6 0 0 0,-22 24 64 0 0,4-10-43 0 0,16-15 19 0 0,-1 0 1 0 0,-16 12-1 0 0,21-18-37 0 0,0 1-1 0 0,0-1 0 0 0,0 1 1 0 0,1 0-1 0 0,0 0 0 0 0,-4 7 1 0 0,5-7 0 0 0,-1-1 0 0 0,1 1 0 0 0,0-1 0 0 0,-1 0 0 0 0,0 0 0 0 0,0 0 0 0 0,0 0 0 0 0,0 0 0 0 0,0-1 0 0 0,0 0 0 0 0,-6 4 0 0 0,-2 0-5 0 0,0 1 0 0 0,1 0 0 0 0,0 0 1 0 0,0 1-1 0 0,1 0 0 0 0,0 1 0 0 0,0 0 1 0 0,1 1-1 0 0,-10 14 0 0 0,5-8-80 0 0,-1 0 1 0 0,-22 21-1 0 0,30-32 21 0 0,-4 3-60 0 0,0 0 0 0 0,1 0 1 0 0,0 1-1 0 0,0 1 1 0 0,1-1-1 0 0,-9 16 0 0 0,2 5-836 0 0,-7-6-271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5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1 1840 0 0,'6'6'160'0'0,"-2"3"201"0"0,-1 0 1 0 0,0 0-1 0 0,2 17 0 0 0,6 19 2244 0 0,-3-24-2329 0 0,0 1-1 0 0,-2 0 0 0 0,0 0 0 0 0,-2 1 0 0 0,0-1 0 0 0,0 27 0 0 0,-4-45-275 0 0,-11 266 377 0 0,-1-141-122 0 0,6-66-127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6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2500 1004 24140 0 0,'0'-33'3'0'0,"1"19"0"0"0,-1 0 0 0 0,-1 1-1 0 0,-2-17 1 0 0,-1-2 115 0 0,4 25-99 0 0,-1 1 0 0 0,1 0 0 0 0,-1 0 0 0 0,-1 0 0 0 0,-2-10 0 0 0,-1-10-107 0 0,5 23 77 0 0,0 0 1 0 0,-1 0 0 0 0,1 0-1 0 0,-1 0 1 0 0,0 0 0 0 0,0 0 0 0 0,-2-5-1 0 0,0 4 11 0 0,3 3 0 0 0,-1 0 0 0 0,0 0 0 0 0,0-1 0 0 0,0 1 0 0 0,1 0 0 0 0,-1-1 0 0 0,1 1 0 0 0,-1-1 0 0 0,1 1 0 0 0,-1 0 0 0 0,1-1 0 0 0,0 1 0 0 0,0-1 0 0 0,0-2 0 0 0,-6-22 0 0 0,5 25 0 0 0,0-1 0 0 0,0 0 0 0 0,1 0 0 0 0,-1 0 0 0 0,1 0 0 0 0,0 0 0 0 0,-1 0 0 0 0,1 0 0 0 0,0 0 0 0 0,0-4 0 0 0,1 5 0 0 0,-1 1 0 0 0,0-1 0 0 0,0 0 0 0 0,0 1 0 0 0,0-1 0 0 0,0 0 0 0 0,-1 1 0 0 0,1-1 0 0 0,0 0 0 0 0,0 1 0 0 0,0-1 0 0 0,-1 0 0 0 0,1 1 0 0 0,0-1 0 0 0,0 1 0 0 0,-1-1 0 0 0,1 0 0 0 0,-1 0 0 0 0,-24-42 0 0 0,22 35 1 0 0,0 2 6 0 0,0 1-1 0 0,0-1 1 0 0,0 1-1 0 0,-1-1 1 0 0,0 1 0 0 0,0 0-1 0 0,-5-4 1 0 0,3 0 3 0 0,-13-23-10 0 0,-16-20 0 0 0,23 28 0 0 0,8 19 0 0 0,0-1 0 0 0,0 1 0 0 0,-1 0 0 0 0,0 0 0 0 0,0 0 0 0 0,-1 0 0 0 0,-6-4 0 0 0,9 7 0 0 0,3 2 0 0 0,-1 0 0 0 0,0 0 0 0 0,1 0 0 0 0,-1-1 0 0 0,1 1 0 0 0,-1 0 0 0 0,1-1 0 0 0,-1 1 0 0 0,0-1 0 0 0,1 1 0 0 0,-1 0 0 0 0,1-1 0 0 0,0 1 0 0 0,-1-1 0 0 0,1 0 0 0 0,-1 1 0 0 0,1-1 0 0 0,0 1 0 0 0,-1-1 0 0 0,1 1 0 0 0,0-1 0 0 0,0 0 0 0 0,-1 1 0 0 0,1-1 0 0 0,0 0 0 0 0,-2-3 0 0 0,-38-27 64 0 0,35 28-64 0 0,1-2 0 0 0,-1 1 0 0 0,1 0 0 0 0,1-1 0 0 0,-1 0 0 0 0,0 0 0 0 0,-2-5 0 0 0,-10-14 0 0 0,-6 7 0 0 0,2 2 0 0 0,1 3 0 0 0,17 11 0 0 0,-1 0 0 0 0,1-1 0 0 0,-1 1 0 0 0,1-1 0 0 0,0 1 0 0 0,0-1 0 0 0,0 0 0 0 0,-2-2 0 0 0,1 1 7 0 0,0 0-1 0 0,0 0 1 0 0,0 1 0 0 0,0-1-1 0 0,-1 1 1 0 0,1 0-1 0 0,-1 0 1 0 0,1 0-1 0 0,-1 0 1 0 0,-6-2-1 0 0,6 3 1 0 0,0-1-1 0 0,0 0 1 0 0,0 0-1 0 0,0 0 0 0 0,0 0 1 0 0,0-1-1 0 0,0 1 0 0 0,1-1 1 0 0,-6-6-1 0 0,-23-14-6 0 0,20 15 0 0 0,10 6 0 0 0,0 0 0 0 0,-1 0 0 0 0,1 0 0 0 0,0 1 0 0 0,-1-1 0 0 0,1 0 0 0 0,-1 1 0 0 0,0 0 0 0 0,1 0 0 0 0,-1 0 0 0 0,0 0 0 0 0,0 0 0 0 0,-3 0 0 0 0,-13-7 0 0 0,11 4 0 0 0,-1-1 0 0 0,0 1 0 0 0,0 0 0 0 0,-19-5 0 0 0,-5-2 0 0 0,32 11 0 0 0,0 0 0 0 0,0-1 0 0 0,0 1 0 0 0,0 0 0 0 0,0 0 0 0 0,0 0 0 0 0,0 0 0 0 0,0 0 0 0 0,0 0 0 0 0,0 0 0 0 0,0 1 0 0 0,0-1 0 0 0,0 0 0 0 0,0 0 0 0 0,0 1 0 0 0,0-1 0 0 0,1 1 0 0 0,-3 0 0 0 0,-14 4 0 0 0,5-6-1 0 0,-1 0 0 0 0,-16-5 1 0 0,-7-1 56 0 0,4 2-18 0 0,24 2-27 0 0,-1 2 0 0 0,0-1 0 0 0,-12 1 0 0 0,-45-10 43 0 0,-90 2-140 0 0,123 8-1628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7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1487 1 8840 0 0,'0'0'400'0'0,"-1"1"0"0"0,-3 1-382 0 0,0 0 1 0 0,0 0-1 0 0,0-1 0 0 0,-1 0 1 0 0,1 1-1 0 0,0-1 1 0 0,0-1-1 0 0,-1 1 0 0 0,1-1 1 0 0,-6 1-1 0 0,4-1 26 0 0,0 0 0 0 0,0 1-1 0 0,0 0 1 0 0,-1 0 0 0 0,1 1-1 0 0,1 0 1 0 0,-10 3 0 0 0,10-2 130 0 0,-1-2 0 0 0,1 1 1 0 0,-1 0-1 0 0,0-1 1 0 0,1 0-1 0 0,-1 0 0 0 0,0-1 1 0 0,0 0-1 0 0,-7 0 1 0 0,-29 3 1058 0 0,-75 28 870 0 0,107-29-1772 0 0,-1 1 0 0 0,-22 1 1 0 0,21-3-106 0 0,0 0 0 0 0,-17 5-1 0 0,-128 38 1335 0 0,141-39-1430 0 0,0 1 0 0 0,1 1 0 0 0,-1 0 0 0 0,2 1 0 0 0,-22 15 0 0 0,-9 5 48 0 0,7-4-109 0 0,2 1 1 0 0,-54 48 0 0 0,78-62-69 0 0,-71 72 291 0 0,65-64-288 0 0,0 1-1 0 0,-14 23 0 0 0,-23 25 159 0 0,41-52-162 0 0,1 0 0 0 0,1 2 0 0 0,0-1 0 0 0,-10 22 0 0 0,-31 80-32 0 0,-45 156 150 0 0,77-200-107 0 0,7-25-12 0 0,-9 30 65 0 0,21-73-54 0 0,1 0-1 0 0,0 0 1 0 0,1 0-1 0 0,-1 10 0 0 0,0 9 8 0 0,-8 81 47 0 0,2-26-64 0 0,6-54 0 0 0,-8 41 0 0 0,-15 100 11 0 0,18-115 6 0 0,1 0-1 0 0,4 72 1 0 0,2-66-14 0 0,-1-47-3 0 0,0 0 0 0 0,1 0 0 0 0,0 1 0 0 0,1-2 0 0 0,1 1 0 0 0,0 0 0 0 0,0 0 0 0 0,1-1 0 0 0,1 0 0 0 0,7 15 0 0 0,25 32 118 0 0,-34-56-111 0 0,-1 0-1 0 0,0 0 1 0 0,1 0 0 0 0,-1 0 0 0 0,1 0 0 0 0,-1-1 0 0 0,4 2 0 0 0,8 5 12 0 0,-1 5-19 0 0,0 0 0 0 0,0 1 0 0 0,-2 0 0 0 0,0 1 0 0 0,17 29 0 0 0,-6-9 0 0 0,50 60 0 0 0,-61-82 4 0 0,2 0-1 0 0,15 12 1 0 0,26 12 70 0 0,-36-27-40 0 0,26 22-1 0 0,8-6-33 0 0,-25-8 22 0 0,0-3-1 0 0,47 21 0 0 0,-57-28 2 0 0,0-1-1 0 0,0-1 1 0 0,24 5-1 0 0,25 7 24 0 0,-60-16-46 0 0,5 0 0 0 0,4 0 0 0 0,164 29 0 0 0,-175-30 4 0 0,-1 0 0 0 0,1 0 0 0 0,-1 1-1 0 0,0-1 1 0 0,0 1 0 0 0,1 0-1 0 0,-1 0 1 0 0,0 0 0 0 0,0 0 0 0 0,-1 0-1 0 0,4 3 1 0 0,-4-2 1 0 0,1-1 0 0 0,-1 1 0 0 0,1-1-1 0 0,0 0 1 0 0,0 0 0 0 0,0 0 0 0 0,0-1 0 0 0,0 1 0 0 0,0-1 0 0 0,1 0-1 0 0,-1 1 1 0 0,0-1 0 0 0,1-1 0 0 0,4 2 0 0 0,24 1 5 0 0,-27-2-1 0 0,0 0 0 0 0,1-1 0 0 0,-1 1 0 0 0,0-1 0 0 0,9-1 0 0 0,14 2 1 0 0,-26-1-7 0 0,1 1 0 0 0,-1-1 0 0 0,1 1 0 0 0,-1-1 0 0 0,1 0 0 0 0,-1 0 0 0 0,1-1 0 0 0,-1 1 0 0 0,1 0 0 0 0,-1-1 0 0 0,0 1 0 0 0,1-1 0 0 0,-1 0 0 0 0,1 0 0 0 0,-1 0 0 0 0,0 0 0 0 0,4-3 0 0 0,3-3 7 0 0,-7 5-15 0 0,0 0 0 0 0,-1 1-1 0 0,1 0 1 0 0,0-1 0 0 0,0 1 0 0 0,0 0-1 0 0,0 0 1 0 0,0 0 0 0 0,0 0 0 0 0,0 0-1 0 0,1 0 1 0 0,-1 1 0 0 0,0-1 0 0 0,0 1 0 0 0,1-1-1 0 0,1 1 1 0 0,-1 0-2 0 0,-1-1-1 0 0,1 1 1 0 0,-1 0-1 0 0,1-1 1 0 0,-1 0 0 0 0,0 1-1 0 0,1-1 1 0 0,-1 0-1 0 0,4-2 1 0 0,-3 1 25 0 0,-1 1 0 0 0,1 0-1 0 0,0-1 1 0 0,-1 1 0 0 0,1 1 0 0 0,0-1 0 0 0,0 0-1 0 0,0 1 1 0 0,6-1 0 0 0,9 0 90 0 0,0 0 1 0 0,0-1-1 0 0,35-9 0 0 0,-46 8-105 0 0,1 0 0 0 0,-2 0 0 0 0,1-1-1 0 0,0 0 1 0 0,-1 0 0 0 0,1 0 0 0 0,10-11 0 0 0,15-10-75 0 0,-9 11 98 0 0,0 1 0 0 0,1 1 0 0 0,46-15 0 0 0,-56 21 21 0 0,0-1-1 0 0,0-1 1 0 0,0 0-1 0 0,18-14 1 0 0,-31 21-47 0 0,20-15 0 0 0,-6 5 0 0 0,0 1 0 0 0,0 0 0 0 0,22-10 0 0 0,13-6 0 0 0,16-4 168 0 0,-64 29-161 0 0,1 0 0 0 0,-1 1-1 0 0,0-1 1 0 0,0 0-1 0 0,0 0 1 0 0,0-1 0 0 0,0 1-1 0 0,-1 0 1 0 0,1-1-1 0 0,0 1 1 0 0,0-1 0 0 0,1-2-1 0 0,0 1-7 0 0,0 0 1 0 0,-1 0-1 0 0,1 0 1 0 0,0 1-1 0 0,1-1 0 0 0,-1 1 1 0 0,0 0-1 0 0,7-3 0 0 0,-4 1 13 0 0,0 0 0 0 0,0 0 0 0 0,-1 0 0 0 0,1-1 0 0 0,-1 0 0 0 0,0 0 0 0 0,6-8 0 0 0,4-4 47 0 0,17-9 14 0 0,-29 22-65 0 0,1 1 0 0 0,-1-1 0 0 0,1 1-1 0 0,0 1 1 0 0,8-6 0 0 0,-8 6-4 0 0,0-1 0 0 0,-1 1 1 0 0,1-1-1 0 0,0 0 0 0 0,-1 0 0 0 0,4-4 0 0 0,54-77 114 0 0,-54 73-106 0 0,1 0 4 0 0,-1 0-1 0 0,0 0 1 0 0,8-20-1 0 0,26-56 49 0 0,-23 53-57 0 0,-4 8 16 0 0,-6 7-16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1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0 232 10480 0 0,'0'0'949'0'0,"0"1"-938"0"0,0 0 1 0 0,0-1-1 0 0,1 1 1 0 0,-1-1-1 0 0,0 1 1 0 0,0 0-1 0 0,0-1 1 0 0,1 1-1 0 0,-1-1 1 0 0,0 1-1 0 0,1-1 1 0 0,-1 1-1 0 0,0-1 1 0 0,1 1-1 0 0,-1-1 1 0 0,1 1-1 0 0,0 0 1 0 0,19-3 259 0 0,-16 2-193 0 0,0-1 0 0 0,0 1-1 0 0,0 0 1 0 0,0 0 0 0 0,1 0 0 0 0,-1 0 0 0 0,0 1 0 0 0,0 0 0 0 0,0-1 0 0 0,-1 2 0 0 0,1-1 0 0 0,6 3 0 0 0,-3-1 79 0 0,0-1 0 0 0,0 0 1 0 0,0 0-1 0 0,0 0 1 0 0,0-1-1 0 0,11 1 1 0 0,9 2 252 0 0,147 34 1218 0 0,-146-33-1471 0 0,-1-2 1 0 0,1-1-1 0 0,0-1 1 0 0,53-5-1 0 0,-62 3-114 0 0,185-14 34 0 0,-191 15-77 0 0,163-4 0 0 0,-132 5 0 0 0,44-7 0 0 0,18 1 0 0 0,62-7 0 0 0,-7 1 0 0 0,-126 9 0 0 0,1-1 0 0 0,61-14 0 0 0,0 0 0 0 0,106-15 0 0 0,-48 7 0 0 0,-44 1 0 0 0,0 2 0 0 0,-72 14-575 0 0,0-2 0 0 0,-1-2 0 0 0,58-25 0 0 0,-7 2-1943 0 0,-52 21-2711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1024 218 10048 0 0,'0'-9'205'0'0,"0"0"0"0"0,-1 0 1 0 0,0 0-1 0 0,-3-12 1 0 0,3 17-183 0 0,-1 0 0 0 0,1 0 1 0 0,-1 1-1 0 0,0-1 0 0 0,0 0 0 0 0,0 1 1 0 0,-1-1-1 0 0,1 1 0 0 0,-1-1 1 0 0,0 1-1 0 0,-3-3 0 0 0,-12-11 233 0 0,12 11-51 0 0,0 0-1 0 0,0 0 0 0 0,-1 0 0 0 0,0 1 1 0 0,0 0-1 0 0,0 0 0 0 0,-1 1 1 0 0,-13-6-1 0 0,14 8-59 0 0,-13-6 344 0 0,-1 0 0 0 0,1 2 0 0 0,-2 1-1 0 0,-31-4 1 0 0,22 8 67 0 0,-1 1 0 0 0,0 2-1 0 0,1 1 1 0 0,-56 14 0 0 0,65-12-320 0 0,-1 2 0 0 0,1 1-1 0 0,0 1 1 0 0,0 1 0 0 0,2 1 0 0 0,-1 0 0 0 0,-19 16-1 0 0,0 2 260 0 0,-54 55 0 0 0,81-71-463 0 0,1 2-1 0 0,0 0 0 0 0,1 0 1 0 0,0 1-1 0 0,1 0 1 0 0,1 1-1 0 0,-9 21 1 0 0,3 5-53 0 0,0 0 1 0 0,3 0 0 0 0,2 1 0 0 0,2 1-1 0 0,-4 50 1 0 0,11-69 13 0 0,0 1 1 0 0,2 0-1 0 0,1-1 1 0 0,1 1-1 0 0,2-1 1 0 0,0 0-1 0 0,2 0 1 0 0,0-1-1 0 0,2 0 1 0 0,12 25-1 0 0,-7-23 60 0 0,2 0 0 0 0,0 0 0 0 0,2-2 0 0 0,29 33-1 0 0,-11-15 14 0 0,-20-23-124 0 0,1 0 0 0 0,1-1 0 0 0,35 29 0 0 0,-39-38 47 0 0,120 83-54 0 0,-112-80 60 0 0,1 0 1 0 0,1-1 0 0 0,0-2 0 0 0,30 10-1 0 0,-9-7 5 0 0,54 8 0 0 0,-80-19 0 0 0,-1 0 0 0 0,1-1 0 0 0,0-2 0 0 0,0 1 0 0 0,35-7 0 0 0,-12-1 33 0 0,0-2 0 0 0,-1-2 0 0 0,68-28 0 0 0,-65 17-15 0 0,44-31 0 0 0,-8 4 33 0 0,-61 39-38 0 0,-1 0 0 0 0,-1-1 0 0 0,1 0 0 0 0,-2-2 0 0 0,0 0 0 0 0,-1-1 0 0 0,0 0 0 0 0,19-28 0 0 0,-13 13 51 0 0,-2 0 0 0 0,28-58 0 0 0,-42 75-46 0 0,0 0-1 0 0,-1 0 1 0 0,0 0-1 0 0,0 0 1 0 0,-2-1-1 0 0,0 1 1 0 0,0-1-1 0 0,-1 0 0 0 0,-1 0 1 0 0,-2-20-1 0 0,-21-107 67 0 0,17 112-37 0 0,-2 0-1 0 0,0 1 0 0 0,-2 0 0 0 0,-1 1 1 0 0,-1 0-1 0 0,-2 1 0 0 0,0 0 1 0 0,-26-33-1 0 0,11 21 151 0 0,-3 1 1 0 0,-1 2-1 0 0,-1 1 1 0 0,-51-39-1 0 0,40 37-158 0 0,-59-44-31 0 0,85 68 64 0 0,0 0 1 0 0,-1 1-1 0 0,-42-15 0 0 0,35 17 11 0 0,-1 1-1 0 0,-1 1 0 0 0,1 1 1 0 0,-1 2-1 0 0,0 1 0 0 0,-1 1 1 0 0,1 1-1 0 0,-50 6 1 0 0,54-2-65 0 0,11-2-18 0 0,0 1 0 0 0,0 0 0 0 0,-20 6 0 0 0,-22 12 102 0 0,1 3-1 0 0,-77 42 0 0 0,99-45-129 0 0,1 1 0 0 0,0 2 1 0 0,2 1-1 0 0,-32 33 0 0 0,43-37 54 0 0,0 2-1 0 0,2 0 1 0 0,0 1 0 0 0,2 0 0 0 0,1 1 0 0 0,-17 37 0 0 0,16-25-38 0 0,2 1 0 0 0,-14 61 0 0 0,22-73 4 0 0,1 0 0 0 0,2 0 0 0 0,0 1 0 0 0,4 50 0 0 0,2-39-19 0 0,13 57 1 0 0,-13-77 14 0 0,1-1 1 0 0,1 0 0 0 0,1 0 0 0 0,0-1 0 0 0,16 25 0 0 0,-5-14 7 0 0,2-1 1 0 0,1 0-1 0 0,1-2 1 0 0,1 0-1 0 0,0-2 1 0 0,30 21 0 0 0,-36-31-1 0 0,0-1 1 0 0,0-1 0 0 0,1 0 0 0 0,1-1 0 0 0,-1-1 0 0 0,1 0 0 0 0,0-2-1 0 0,1 0 1 0 0,-1-1 0 0 0,31 1 0 0 0,-16-3 0 0 0,0-1 0 0 0,1-2 0 0 0,-1-2-1 0 0,0-1 1 0 0,40-9 0 0 0,-43 4 6 0 0,-1-1 0 0 0,-1-2 0 0 0,0 0 1 0 0,-1-2-1 0 0,0-1 0 0 0,-1-1 0 0 0,-1-2 0 0 0,0 0 0 0 0,-1-2 0 0 0,-2-1 0 0 0,0-1 0 0 0,-1 0 0 0 0,-1-2 0 0 0,-1 0 0 0 0,27-46 1 0 0,-29 37-17 0 0,-3-2 0 0 0,0 0 1 0 0,-3 0-1 0 0,12-52 1 0 0,-18 57 33 0 0,-1 0 1 0 0,-2-1-1 0 0,-1 0 0 0 0,-1 0 1 0 0,-5-38-1 0 0,0 35 4 0 0,-12-49 1 0 0,11 60-24 0 0,3 12 17 0 0,-1 0 0 0 0,-1 0 0 0 0,0 1-1 0 0,-1-1 1 0 0,0 1 0 0 0,0 0 0 0 0,-1 0 0 0 0,-1 1-1 0 0,1 0 1 0 0,-13-13 0 0 0,16 18-11 0 0,0 1 0 0 0,0 0 0 0 0,0 1 0 0 0,-1-1 0 0 0,1 1 0 0 0,-1-1 0 0 0,1 1 0 0 0,-1 0-1 0 0,0 0 1 0 0,0 0 0 0 0,0 1 0 0 0,0 0 0 0 0,0-1 0 0 0,0 1 0 0 0,-1 1 0 0 0,1-1 0 0 0,0 1 0 0 0,0-1 0 0 0,-1 1 0 0 0,1 1 0 0 0,0-1 0 0 0,0 0 0 0 0,-1 1 0 0 0,1 0 0 0 0,0 0 0 0 0,0 0 0 0 0,0 1 0 0 0,0-1 0 0 0,0 1 0 0 0,-6 3 0 0 0,1 1 16 0 0,0 1 0 0 0,1 0 0 0 0,0 0 0 0 0,0 0 0 0 0,0 1 0 0 0,1 0 1 0 0,0 1-1 0 0,-11 17 0 0 0,7-7 20 0 0,1 1 1 0 0,1 0-1 0 0,-10 31 0 0 0,4-2-74 0 0,2 0 0 0 0,3 1 0 0 0,2 1-1 0 0,2 0 1 0 0,2 0 0 0 0,3 0 0 0 0,1 0-1 0 0,9 55 1 0 0,-5-84 17 0 0,2 0 0 0 0,0-1-1 0 0,13 32 1 0 0,-15-46 12 0 0,-1 1 0 0 0,1-1 0 0 0,0 0 0 0 0,1 0 0 0 0,0 0-1 0 0,0-1 1 0 0,1 1 0 0 0,-1-1 0 0 0,1-1 0 0 0,1 1 0 0 0,-1-1 0 0 0,1 0 0 0 0,0 0 0 0 0,0-1 0 0 0,0 0 0 0 0,0 0 0 0 0,1-1 0 0 0,0 0 0 0 0,13 4 0 0 0,-19-7-1 0 0,0 0 1 0 0,0 0-1 0 0,0 1 1 0 0,0-1 0 0 0,0-1-1 0 0,0 1 1 0 0,0 0 0 0 0,1 0-1 0 0,-1-1 1 0 0,0 1-1 0 0,-1-1 1 0 0,1 0 0 0 0,0 1-1 0 0,0-1 1 0 0,0 0 0 0 0,0 0-1 0 0,0 0 1 0 0,-1 0-1 0 0,1-1 1 0 0,-1 1 0 0 0,3-2-1 0 0,1-3-2 0 0,1-1 0 0 0,-1 1-1 0 0,-1-1 1 0 0,5-7 0 0 0,-1 2 2 0 0,-3 2-1 0 0,0-1-1 0 0,0 1 1 0 0,0-1-1 0 0,-2 0 0 0 0,1-1 1 0 0,-2 1-1 0 0,1-1 1 0 0,-1 1-1 0 0,0-20 1 0 0,-1 0-2 0 0,-2 1 0 0 0,-7-46 1 0 0,1 36 82 0 0,-1 0 0 0 0,-2 0 0 0 0,-2 2 0 0 0,-24-53 0 0 0,23 62-83 0 0,-2 1 0 0 0,-1 0-1 0 0,-1 1 1 0 0,-1 1 0 0 0,-2 1 0 0 0,-25-26-1 0 0,37 43 16 0 0,-1 0 0 0 0,0 0-1 0 0,0 1 1 0 0,-1 0 0 0 0,0 1 0 0 0,0 0-1 0 0,-1 0 1 0 0,1 1 0 0 0,-1 0-1 0 0,0 1 1 0 0,-1 1 0 0 0,1 0 0 0 0,0 0-1 0 0,-1 1 1 0 0,0 0 0 0 0,0 1-1 0 0,1 1 1 0 0,-1 0 0 0 0,0 0 0 0 0,0 1-1 0 0,1 1 1 0 0,-1 0 0 0 0,-17 5 0 0 0,22-5-8 0 0,0 1 1 0 0,0 0 0 0 0,0 1 0 0 0,0 0 0 0 0,0 0 0 0 0,1 0 0 0 0,-1 0 0 0 0,1 1-1 0 0,0 0 1 0 0,1 1 0 0 0,-1-1 0 0 0,1 1 0 0 0,0 0 0 0 0,1 0 0 0 0,-1 1-1 0 0,1-1 1 0 0,1 1 0 0 0,-1 0 0 0 0,-2 8 0 0 0,-5 15 9 0 0,1 1 1 0 0,2 0-1 0 0,-6 42 1 0 0,6-31-10 0 0,4-23-3 0 0,-17 103 0 0 0,18-99 0 0 0,2 0 0 0 0,0-1 0 0 0,3 33 0 0 0,4-10 0 0 0,-1-10 0 0 0,0 36 0 0 0,-5-63-1 0 0,1 1 0 0 0,0-1 1 0 0,0 0-1 0 0,1 0 0 0 0,0 0 0 0 0,0 0 0 0 0,1 0 0 0 0,0 0 0 0 0,1 0 1 0 0,0-1-1 0 0,0 0 0 0 0,0 1 0 0 0,9 8 0 0 0,-11-13-2 0 0,1 0-1 0 0,0 0 1 0 0,0-1-1 0 0,1 1 1 0 0,-1-1-1 0 0,0 0 0 0 0,1 0 1 0 0,0 0-1 0 0,-1-1 1 0 0,1 1-1 0 0,0-1 1 0 0,0 0-1 0 0,0 0 1 0 0,0 0-1 0 0,0 0 1 0 0,4 0-1 0 0,-3-1 0 0 0,1 1 0 0 0,-1-1 0 0 0,0 0 0 0 0,1-1 0 0 0,-1 1 0 0 0,0-1-1 0 0,0 0 1 0 0,0 0 0 0 0,0 0 0 0 0,1-1 0 0 0,-2 0 0 0 0,8-3 0 0 0,-5 0-1 0 0,0 0 0 0 0,-1-1 0 0 0,0 1 0 0 0,0-1 1 0 0,0-1-1 0 0,-1 1 0 0 0,0-1 0 0 0,0 0 0 0 0,0 0 0 0 0,-1 0 1 0 0,0 0-1 0 0,-1-1 0 0 0,1 0 0 0 0,-2 0 0 0 0,1 0 0 0 0,-1 0 0 0 0,2-11 1 0 0,-1-5 20 0 0,-1 1 1 0 0,-1-1 0 0 0,-1 0-1 0 0,-6-45 1 0 0,3 46-11 0 0,0 1 0 0 0,-2-1 0 0 0,-1 1 0 0 0,0 1 0 0 0,-2-1 0 0 0,-1 1-1 0 0,0 0 1 0 0,-2 1 0 0 0,0 0 0 0 0,-21-27 0 0 0,20 28 12 0 0,-2 2 0 0 0,-1-1 0 0 0,0 2 0 0 0,-1 0 0 0 0,-1 1 0 0 0,0 0 0 0 0,-22-13 0 0 0,35 26-12 0 0,1 0 1 0 0,-1 1-1 0 0,0 0 0 0 0,0 0 0 0 0,0 0 1 0 0,-1 0-1 0 0,1 0 0 0 0,0 1 0 0 0,0-1 1 0 0,0 1-1 0 0,-1 1 0 0 0,1-1 1 0 0,0 0-1 0 0,0 1 0 0 0,0 0 0 0 0,0 0 1 0 0,0 0-1 0 0,0 0 0 0 0,0 1 0 0 0,0 0 1 0 0,0 0-1 0 0,1 0 0 0 0,-1 0 0 0 0,1 0 1 0 0,-7 6-1 0 0,2-2 14 0 0,0 1 0 0 0,1 1-1 0 0,-1-1 1 0 0,1 1 0 0 0,1 1 0 0 0,-1-1 0 0 0,2 1 0 0 0,-10 18 0 0 0,3 4-46 0 0,-10 41 0 0 0,9-26-1 0 0,6-18 10 0 0,1 0-1 0 0,2 0 1 0 0,1 0 0 0 0,2 55-1 0 0,1-67 9 0 0,1 0 0 0 0,1 0 0 0 0,1-1 0 0 0,0 1 0 0 0,1 0 0 0 0,1-1 0 0 0,8 19 0 0 0,-11-31-126 0 0,0 1-1 0 0,0-1 0 0 0,0 0 1 0 0,0-1-1 0 0,1 1 1 0 0,-1 0-1 0 0,1-1 1 0 0,0 1-1 0 0,0-1 0 0 0,0 0 1 0 0,0 0-1 0 0,0 0 1 0 0,0 0-1 0 0,0-1 0 0 0,1 1 1 0 0,-1-1-1 0 0,1 0 1 0 0,-1 0-1 0 0,1 0 0 0 0,-1 0 1 0 0,1-1-1 0 0,0 1 1 0 0,-1-1-1 0 0,1 0 1 0 0,5 0-1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3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1349 188 8752 0 0,'-9'-4'106'0'0,"0"-1"-1"0"0,0 2 1 0 0,-1-1 0 0 0,1 1 0 0 0,-1 1-1 0 0,0-1 1 0 0,0 2 0 0 0,-12-1 0 0 0,-8-2 672 0 0,-32-7 1 0 0,39 5 129 0 0,-1 2 1 0 0,-43-2-1 0 0,-46 14 2009 0 0,40-2-1605 0 0,55-4-1116 0 0,0 1-1 0 0,0 0 0 0 0,0 2 0 0 0,-22 8 0 0 0,-65 31 613 0 0,86-35-688 0 0,1 1 0 0 0,0 1 0 0 0,0 0-1 0 0,1 1 1 0 0,0 1 0 0 0,1 1 0 0 0,1 0-1 0 0,0 1 1 0 0,1 1 0 0 0,1 0 0 0 0,0 1-1 0 0,1 0 1 0 0,1 1 0 0 0,1 0 0 0 0,-14 32-1 0 0,3 6-47 0 0,2 0 0 0 0,3 1 0 0 0,2 0-1 0 0,-11 109 1 0 0,22-135-75 0 0,2 0 0 0 0,2 0-1 0 0,5 40 1 0 0,22 96 19 0 0,-17-123 7 0 0,2 0 1 0 0,29 65-1 0 0,-26-69-15 0 0,-3-10 3 0 0,1-1 0 0 0,1 0 1 0 0,2-2-1 0 0,0 1 0 0 0,2-2 0 0 0,1 0 0 0 0,1-2 0 0 0,1 0 0 0 0,1-1 0 0 0,2-1 0 0 0,0-2 0 0 0,30 20 0 0 0,98 52 73 0 0,-131-82-64 0 0,1 0-1 0 0,0-1 0 0 0,0-1 0 0 0,0-1 0 0 0,30 4 0 0 0,-7-4 6 0 0,-11-1-2 0 0,1-1-1 0 0,38-1 1 0 0,-31-4-3 0 0,0-2-1 0 0,0-1 1 0 0,0-3-1 0 0,68-18 1 0 0,-92 19-12 0 0,0-2 1 0 0,0 0 0 0 0,-1-2 0 0 0,0 1-1 0 0,0-2 1 0 0,-1-1 0 0 0,0 0-1 0 0,-1-1 1 0 0,0-1 0 0 0,-1 0 0 0 0,-2 0-2 0 0</inkml:trace>
  <inkml:trace contextRef="#ctx0" brushRef="#br0" timeOffset="1">1954 1254 23557 0 0,'6'-35'105'0'0,"4"-75"53"0"0,-10 86-50 0 0,0-1 0 0 0,-2 1 0 0 0,-1 0-1 0 0,-10-44 1 0 0,-67-185 337 0 0,66 220-374 0 0,-1 1 0 0 0,-2 0 0 0 0,-1 1 1 0 0,-1 1-1 0 0,-37-43 0 0 0,17 27 52 0 0,-2 3-1 0 0,-3 1 0 0 0,-1 2 0 0 0,-1 3 1 0 0,-3 1-1 0 0,-90-50 0 0 0,108 70-114 0 0,-8-5 44 0 0,0 2 0 0 0,-1 2 0 0 0,-59-17 0 0 0,73 27-38 0 0,-1 2 0 0 0,1 1 0 0 0,-1 1 0 0 0,0 1 0 0 0,1 1-1 0 0,-1 1 1 0 0,0 2 0 0 0,0 1 0 0 0,-46 11 0 0 0,41-6 42 0 0,1 2 0 0 0,1 2 0 0 0,0 0 0 0 0,0 2 0 0 0,-48 32 0 0 0,73-42-42 0 0,-27 17 170 0 0,-46 24 1 0 0,65-39-162 0 0,0 0 0 0 0,0 1 0 0 0,0 0 0 0 0,1 1 0 0 0,0 1 0 0 0,1 0 0 0 0,0 1 0 0 0,0 0 0 0 0,1 0 0 0 0,0 1 0 0 0,1 1 0 0 0,-14 20 0 0 0,-13 38-189 0 0,3 1-1 0 0,-42 135 0 0 0,-3 7-26 0 0,70-192 193 0 0,1 1 0 0 0,1-1 0 0 0,0 2 0 0 0,2-1 0 0 0,0 0 0 0 0,2 1 0 0 0,0 30 0 0 0,2-14-13 0 0,2 0 0 0 0,1 0 1 0 0,2 0-1 0 0,2-1 0 0 0,1 1 0 0 0,2-1 0 0 0,2-1 0 0 0,1 0 1 0 0,2-1-1 0 0,25 44 0 0 0,-26-56 3 0 0,1 0 1 0 0,1-1-1 0 0,1 0 1 0 0,1-2-1 0 0,1 0 1 0 0,40 33-1 0 0,-18-23 0 0 0,1-2-1 0 0,1-2 0 0 0,2-2 1 0 0,1-1-1 0 0,56 19 0 0 0,-74-35 11 0 0,0-1 0 0 0,0-1 0 0 0,0-1 0 0 0,0-2 0 0 0,52 0 0 0 0,-42-5 0 0 0,1-1 0 0 0,-1-3 0 0 0,69-17 0 0 0,-88 17-2 0 0,-1-1 0 0 0,1-1-1 0 0,-1-1 1 0 0,-1-1 0 0 0,1 0-1 0 0,-2-1 1 0 0,22-18 0 0 0,-9 4-7 0 0,-2-1 0 0 0,0-2 1 0 0,23-31-1 0 0,-19 14-12 0 0</inkml:trace>
  <inkml:trace contextRef="#ctx0" brushRef="#br0" timeOffset="2">1554 1315 26335 0 0,'15'-32'0'0'0,"3"-13"0"0"0,-2 0 0 0 0,-2-1 0 0 0,13-74 0 0 0,-22 92 11 0 0,-1 0-1 0 0,-2-1 0 0 0,0 1 1 0 0,-2-1-1 0 0,-2 1 0 0 0,-8-52 1 0 0,6 57-1 0 0,-2 0 0 0 0,0 0 1 0 0,-2 0-1 0 0,-1 1 0 0 0,0 0 1 0 0,-1 1-1 0 0,-2 0 0 0 0,-22-31 1 0 0,-2 3 40 0 0,23 29-36 0 0,-1 1 0 0 0,-1 1 0 0 0,0 0 0 0 0,-1 1 0 0 0,-26-20 0 0 0,5 9 26 0 0,-66-46 99 0 0,95 70-130 0 0,0 0 0 0 0,0 0 1 0 0,0 1-1 0 0,-1 0 0 0 0,1 0 0 0 0,-1 1 0 0 0,0 0 0 0 0,0 1 0 0 0,0 0 0 0 0,0 0 0 0 0,0 1 1 0 0,0 0-1 0 0,0 1 0 0 0,0 0 0 0 0,-16 3 0 0 0,13-1 0 0 0,-1 1-1 0 0,1 1 1 0 0,0-1-1 0 0,0 2 1 0 0,1 0-1 0 0,-1 0 1 0 0,1 1-1 0 0,0 0 1 0 0,1 1-1 0 0,-13 13 1 0 0,8-8 2 0 0,0 2-1 0 0,2 0 1 0 0,0 1 0 0 0,0 0 0 0 0,2 1-1 0 0,0 0 1 0 0,1 1 0 0 0,1 0-1 0 0,-14 37 1 0 0,-45 201-92 0 0,59-208 54 0 0,2 0 1 0 0,2 0 0 0 0,2 76 0 0 0,7-65-1 0 0,3-1 0 0 0,2 0-1 0 0,3 0 1 0 0,24 72 0 0 0,-26-103 17 0 0,3 0 0 0 0,0 0 0 0 0,1-1 0 0 0,2-1-1 0 0,0-1 1 0 0,28 32 0 0 0,-35-47 9 0 0,0 1 0 0 0,0-1 0 0 0,1-1 0 0 0,0 0 0 0 0,1 0 0 0 0,0-1 0 0 0,0 0 0 0 0,0-1 0 0 0,1 0 0 0 0,0-1 0 0 0,0 0 0 0 0,0-1 0 0 0,1 0 0 0 0,0-1 0 0 0,21 2 0 0 0,-27-5-2 0 0,0 0 0 0 0,0 0 1 0 0,0 0-1 0 0,0-1 0 0 0,0 0 0 0 0,0-1 0 0 0,0 0 0 0 0,0 0 0 0 0,0 0 1 0 0,-1-1-1 0 0,1 1 0 0 0,-1-2 0 0 0,0 1 0 0 0,0-1 0 0 0,0 0 0 0 0,0 0 0 0 0,-1-1 1 0 0,0 1-1 0 0,7-9 0 0 0,6-7-11 0 0,-1-1-1 0 0,-2-1 1 0 0,24-41 0 0 0,-31 46 7 0 0</inkml:trace>
  <inkml:trace contextRef="#ctx0" brushRef="#br0" timeOffset="3">1419 1345 26691 0 0,'4'-19'-2'0'0</inkml:trace>
  <inkml:trace contextRef="#ctx0" brushRef="#br0" timeOffset="4">1426 1315 26688 0 0,'13'-61'-1'0'0,"-9"37"0"0"0,-1 1 1 0 0,-1 0-1 0 0,0-1 0 0 0,-2 1 0 0 0,-5-43 0 0 0,-30-113 80 0 0,26 144-54 0 0,-23-63 0 0 0,26 85-22 0 0,0 1 1 0 0,-1-1-1 0 0,-1 1 1 0 0,1 0 0 0 0,-2 1-1 0 0,0 0 1 0 0,-16-16-1 0 0,-5-1-3 0 0,-35-23 0 0 0,61 49 10 0 0,0-1-1 0 0,0 1 1 0 0,-1-1-1 0 0,1 1 1 0 0,-1 1-1 0 0,0-1 1 0 0,0 1-1 0 0,1 0 1 0 0,-1 0-1 0 0,0 0 1 0 0,0 0-1 0 0,0 1 1 0 0,0 0-1 0 0,0 0 1 0 0,0 0-1 0 0,0 1 1 0 0,0 0-1 0 0,-8 2 1 0 0,7-1 4 0 0,-1 0 1 0 0,1 1-1 0 0,0 0 0 0 0,0 0 0 0 0,0 0 1 0 0,0 1-1 0 0,0 0 0 0 0,1 0 1 0 0,0 0-1 0 0,0 1 0 0 0,0 0 1 0 0,0 0-1 0 0,-3 6 0 0 0,-23 32 24 0 0,3 2 0 0 0,2 0 0 0 0,-23 55 0 0 0,34-63-39 0 0,1 1 0 0 0,2 1 0 0 0,2 0 0 0 0,-10 69 0 0 0,18-88 0 0 0,2 0-1 0 0,0-1 1 0 0,1 1 0 0 0,1 0-1 0 0,1 0 1 0 0,6 24-1 0 0,-5-30-13 0 0,0-1 0 0 0,1 0 0 0 0,0 0-1 0 0,1-1 1 0 0,0 1 0 0 0,1-1-1 0 0,0 0 1 0 0,1-1 0 0 0,16 19 0 0 0,-19-26 14 0 0,0 0 0 0 0,0-1 0 0 0,1 1 1 0 0,-1-1-1 0 0,1 0 0 0 0,0 0 0 0 0,0-1 1 0 0,-1 0-1 0 0,2 0 0 0 0,-1 0 0 0 0,0 0 1 0 0,0-1-1 0 0,0 0 0 0 0,11 0 1 0 0,2-1-25 0 0,-1-1 1 0 0,1 0 0 0 0,27-6 0 0 0,-15 0-47 0 0,-1-1 1 0 0,0-2 0 0 0,30-14-1 0 0,-12 4-91 0 0,32-17-185 0 0,-33 14-70 0 0,-10 2-690 0 0,-1-1-308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542 484 6912 0 0,'-8'0'244'0'0,"-4"-1"190"0"0,0 1 0 0 0,1 0 1 0 0,-1 1-1 0 0,0 0 1 0 0,1 1-1 0 0,-1 0 0 0 0,1 1 1 0 0,-22 9-1 0 0,9 0 1238 0 0,12-6-1084 0 0,0 0 0 0 0,0 1 0 0 0,1 0-1 0 0,-1 0 1 0 0,2 2 0 0 0,-1-1 0 0 0,-17 20-1 0 0,16-13-280 0 0,0 1 0 0 0,0 1 0 0 0,2 0 0 0 0,-11 22 0 0 0,10-13-77 0 0,2-8-105 0 0,2 0 1 0 0,0 1-1 0 0,1 0 1 0 0,-8 37-1 0 0,12-23 18 0 0,0 0 0 0 0,2 0 0 0 0,2 0 0 0 0,0 0 0 0 0,3-1 0 0 0,0 1 0 0 0,3-1 0 0 0,0 0 0 0 0,14 32 0 0 0,-2-13-15 0 0,3-1 1 0 0,2 0-1 0 0,2-2 1 0 0,54 72-1 0 0,-55-86-85 0 0,2-1-1 0 0,1-2 1 0 0,1-1-1 0 0,2-1 0 0 0,41 29 1 0 0,-43-38 15 0 0,0-1 1 0 0,1-2-1 0 0,1-1 1 0 0,0-1-1 0 0,1-2 1 0 0,56 14-1 0 0,-67-22-33 0 0,14 5 56 0 0,0-2-1 0 0,62 5 0 0 0,-22-7 68 0 0,-50-3-84 0 0,0-2 0 0 0,0 0 1 0 0,40-5-1 0 0,-41 1-11 0 0,-1-2 1 0 0,1-1-1 0 0,-1 0 1 0 0,0-2-1 0 0,-1-1 1 0 0,0-1-1 0 0,-1-1 1 0 0,35-22-1 0 0,-18 3-9 0 0,-2-1-1 0 0,-1-2 1 0 0,-1-1-1 0 0,-3-2 0 0 0,0-2 1 0 0,31-48-1 0 0,-30 38-15 0 0,71-118 187 0 0,-89 140-169 0 0,-2-1 0 0 0,-1-1 0 0 0,-1-1 0 0 0,-1 1 1 0 0,-2-1-1 0 0,-1-1 0 0 0,-1 0 0 0 0,-2 0 0 0 0,2-45 0 0 0,-8 36 52 0 0,-15-76 0 0 0,11 80-44 0 0,-3-4 52 0 0,-1 0 1 0 0,-2 0-1 0 0,-2 1 1 0 0,-1 1-1 0 0,-2 1 1 0 0,-2 0-1 0 0,-1 1 1 0 0,-35-46-1 0 0,32 52-58 0 0,-2 2-1 0 0,-1 0 1 0 0,-33-25-1 0 0,-18-18-21 0 0,48 44 22 0 0,0 1 0 0 0,-2 2 0 0 0,0 1 0 0 0,-1 1 0 0 0,-2 2 0 0 0,0 1 0 0 0,-60-22 0 0 0,75 34-11 0 0,1 1 0 0 0,-1 1 0 0 0,0 1 0 0 0,0 1-1 0 0,-23 0 1 0 0,-98 7 179 0 0,113-3-173 0 0,-10 1 16 0 0,1 2 1 0 0,-45 13-1 0 0,-71 27 19 0 0,120-34-67 0 0,4-3-3 0 0,1 2 0 0 0,-1 1 0 0 0,1 1 0 0 0,-39 25 0 0 0,20-8-26 0 0,6-4 2 0 0,1 1-1 0 0,-54 47 1 0 0,67-46-8 0 0,0 0 1 0 0,2 2-1 0 0,1 1 0 0 0,2 1 0 0 0,0 1 0 0 0,-27 60 1 0 0,29-47-14 0 0,2 0 0 0 0,3 0 1 0 0,1 2-1 0 0,-12 88 1 0 0,23-117 20 0 0,1 1 1 0 0,1 0-1 0 0,0 0 1 0 0,1-1-1 0 0,2 1 0 0 0,0 0 1 0 0,0-1-1 0 0,9 23 1 0 0,-3-17 8 0 0,0-1 0 0 0,2 0 0 0 0,0-1 0 0 0,2 0 0 0 0,25 33 1 0 0,-24-36-2 0 0,108 128-38 0 0,-95-119 38 0 0,0-3 0 0 0,2 0 0 0 0,0-2 0 0 0,2-1 0 0 0,1-1 0 0 0,0-2 0 0 0,41 18 0 0 0,-37-21 8 0 0,1-2 0 0 0,0-2 0 0 0,1-1 0 0 0,0-2 0 0 0,0-1 0 0 0,1-3 0 0 0,0-1 0 0 0,0-1 0 0 0,0-3 0 0 0,57-5 0 0 0,-66 0 1 0 0,0-1-1 0 0,-1-2 1 0 0,0 0 0 0 0,0-2-1 0 0,-1-2 1 0 0,0 0 0 0 0,-1-2-1 0 0,-1 0 1 0 0,0-2-1 0 0,-1-1 1 0 0,-1-1 0 0 0,0-1-1 0 0,-2-2 1 0 0,0 0 0 0 0,-1-1-1 0 0,32-45 1 0 0,-40 50 20 0 0,73-110 10 0 0,-76 109-22 0 0,0 0 0 0 0,-1-1 0 0 0,-2 0 0 0 0,0-1 0 0 0,7-28 1 0 0,-6 12 6 0 0,-2-1 1 0 0,-2 0-1 0 0,-1 0 1 0 0,-1 0-1 0 0,-3 0 1 0 0,0 0 0 0 0,-3 0-1 0 0,-13-61 1 0 0,7 64 11 0 0,-1 0-1 0 0,-2 0 1 0 0,-1 1 0 0 0,-1 0 0 0 0,-2 1 0 0 0,-2 1 0 0 0,0 1-1 0 0,-2 1 1 0 0,-1 0 0 0 0,-2 2 0 0 0,0 1 0 0 0,-2 1-1 0 0,-29-23 1 0 0,42 39-26 0 0,0 1-1 0 0,0 0 1 0 0,-1 1 0 0 0,0 0-1 0 0,-1 1 1 0 0,0 0 0 0 0,1 1-1 0 0,-2 1 1 0 0,1 1-1 0 0,0 0 1 0 0,-1 1 0 0 0,-20-1-1 0 0,13 3 43 0 0,0 1 0 0 0,1 0 0 0 0,0 2 0 0 0,-1 0 0 0 0,1 2 0 0 0,0 0 0 0 0,-39 16 0 0 0,52-16-29 0 0,-1 0-1 0 0,2 0 0 0 0,-1 1 1 0 0,0 0-1 0 0,1 0 0 0 0,0 1 1 0 0,1 0-1 0 0,-10 11 0 0 0,-1 4 87 0 0,-25 41 0 0 0,32-45-67 0 0,2 1-1 0 0,0 0 0 0 0,1 0 1 0 0,-6 21-1 0 0,-15 78-184 0 0,23-89 76 0 0,2-10 32 0 0,-2 8-49 0 0,1 1 0 0 0,-2 33-1 0 0,4-7 54 0 0,1-24 16 0 0,1 0-1 0 0,1 0 0 0 0,1-1 1 0 0,2 1-1 0 0,10 47 0 0 0,-2-35-10 0 0,23 54 0 0 0,-28-83 22 0 0,1 1 1 0 0,0-1 0 0 0,1 0 0 0 0,0-1 0 0 0,1 0 0 0 0,0 0 0 0 0,20 18 0 0 0,-18-20 12 0 0,1 0 1 0 0,0-1-1 0 0,1-1 1 0 0,0 1-1 0 0,1-2 1 0 0,0 0-1 0 0,0-1 0 0 0,0 0 1 0 0,20 4-1 0 0,-25-7-1 0 0,1-2-1 0 0,-1 1 1 0 0,0-1-1 0 0,1-1 1 0 0,-1 0-1 0 0,1 0 1 0 0,-1-1-1 0 0,0 0 1 0 0,1 0-1 0 0,-1-1 0 0 0,0 0 1 0 0,0-1-1 0 0,0 0 1 0 0,0-1-1 0 0,0 1 1 0 0,10-8-1 0 0,-3 0-26 0 0,-1-1 1 0 0,0 0-1 0 0,18-20 0 0 0,-8 8 9 0 0,-10 8 7 0 0,0-1 1 0 0,-2 0-1 0 0,1-1 1 0 0,-2 0-1 0 0,-1-1 1 0 0,0 0-1 0 0,-1-1 0 0 0,-1-1 1 0 0,-1 1-1 0 0,-1-1 1 0 0,-1 0-1 0 0,6-39 1 0 0,-6 18 18 0 0,-2 0 1 0 0,-2 0 0 0 0,-1 0-1 0 0,-3-1 1 0 0,-12-75 0 0 0,4 78 19 0 0,-1 1 0 0 0,-1 0 1 0 0,-3 0-1 0 0,-1 2 0 0 0,-2 0 1 0 0,-1 0-1 0 0,-37-51 0 0 0,48 77-16 0 0,0 0 1 0 0,-1 1-1 0 0,0 0 0 0 0,-1 1 0 0 0,1 0 0 0 0,-2 0 1 0 0,1 1-1 0 0,-1 0 0 0 0,-1 1 0 0 0,1 0 0 0 0,-1 1 0 0 0,0 1 1 0 0,-21-8-1 0 0,1 0 17 0 0,24 9 13 0 0,0 0 0 0 0,0 1 0 0 0,-1 0 0 0 0,1 0 0 0 0,-1 1 0 0 0,0 0 0 0 0,-14-1 0 0 0,13 3-37 0 0,-1 1 0 0 0,1 0-1 0 0,-1 0 1 0 0,1 1 0 0 0,-1 1 0 0 0,1-1-1 0 0,0 2 1 0 0,0-1 0 0 0,1 2 0 0 0,-1-1 0 0 0,1 1-1 0 0,0 0 1 0 0,0 1 0 0 0,0 0 0 0 0,1 1-1 0 0,0 0 1 0 0,0 0 0 0 0,1 1 0 0 0,-1-1-1 0 0,2 2 1 0 0,-1-1 0 0 0,1 1 0 0 0,1 0-1 0 0,0 0 1 0 0,0 0 0 0 0,0 1 0 0 0,-5 18-1 0 0,-7 33-33 0 0,2 1 0 0 0,4 1-1 0 0,-6 70 1 0 0,15-93 21 0 0,1 0 0 0 0,2 0 0 0 0,1 0 0 0 0,3-1 0 0 0,9 41 0 0 0,-8-58 39 0 0,1-1 1 0 0,0 0-1 0 0,2 0 0 0 0,0-1 1 0 0,2 0-1 0 0,0 0 0 0 0,25 32 1 0 0,-28-42-58 0 0,1 0 1 0 0,1 0 0 0 0,-1-1 0 0 0,1 0-1 0 0,1-1 1 0 0,0 0 0 0 0,0 0-1 0 0,1-2 1 0 0,-1 1 0 0 0,2-1-1 0 0,-1-1 1 0 0,1 0 0 0 0,-1-1-1 0 0,1 0 1 0 0,0-1 0 0 0,1 0-1 0 0,-1-1 1 0 0,15 0 0 0 0,-9-1 13 0 0,0-1 1 0 0,0-1-1 0 0,0 0 1 0 0,0-2 0 0 0,0 0-1 0 0,0-1 1 0 0,0-1-1 0 0,-1-1 1 0 0,0 0 0 0 0,0-1-1 0 0,0-1 1 0 0,19-13-1 0 0,-25 14 7 0 0,0-1-1 0 0,0-1 0 0 0,-1 0 0 0 0,0 0 0 0 0,0-1 0 0 0,-2-1 0 0 0,1 1 1 0 0,-1-2-1 0 0,0 1 0 0 0,-1-1 0 0 0,-1 0 0 0 0,0-1 0 0 0,-1 0 0 0 0,0 0 0 0 0,-1-1 1 0 0,0 1-1 0 0,-1-1 0 0 0,-1 0 0 0 0,4-24 0 0 0,0-26-5 0 0,-1-98-1 0 0,-7 138 6 0 0,-1 0 1 0 0,-1 0 0 0 0,-1 0-1 0 0,-1 0 1 0 0,-1 1-1 0 0,-2 0 1 0 0,-13-32 0 0 0,19 50 12 0 0,-1 0 1 0 0,1 0 0 0 0,-1 1 0 0 0,0 0 0 0 0,0-1 0 0 0,-1 1 0 0 0,1 0 0 0 0,-1 1 0 0 0,0-1 0 0 0,0 1 0 0 0,0-1 0 0 0,0 1 0 0 0,-6-2 0 0 0,4 2 14 0 0,0 1-1 0 0,0 0 1 0 0,0 0-1 0 0,0 0 1 0 0,-1 1 0 0 0,1 0-1 0 0,-1 0 1 0 0,1 1 0 0 0,-1-1-1 0 0,-10 2 1 0 0,1 0-11 0 0,-17 1 24 0 0,-49 10 0 0 0,69-9-29 0 0,1 0 0 0 0,-1 1 0 0 0,1 1 0 0 0,0 0 0 0 0,0 1 0 0 0,1 0 0 0 0,-14 10 0 0 0,-11 7 55 0 0,23-15-21 0 0,0 0 0 0 0,0 1-1 0 0,1 0 1 0 0,-15 16 0 0 0,6 0-80 0 0,1 2 0 0 0,1 0 0 0 0,1 1 0 0 0,1 1 0 0 0,2 0 0 0 0,1 1 0 0 0,2 1 0 0 0,0 0 0 0 0,2 1 0 0 0,-7 39 0 0 0,14-53-47 0 0,0 1-1 0 0,2 0 0 0 0,0 0 1 0 0,1 0-1 0 0,0-1 0 0 0,2 1 1 0 0,0 0-1 0 0,1-1 1 0 0,1 1-1 0 0,1-1 0 0 0,1 0 1 0 0,0 0-1 0 0,15 29 1 0 0,-1-9-1159 0 0,4 5-74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4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397 453 10592 0 0,'-17'-2'642'0'0,"-12"-3"-186"0"0,28 4-451 0 0,0 1 0 0 0,0 0 0 0 0,0-1 0 0 0,0 1 0 0 0,0-1 0 0 0,0 0 1 0 0,0 1-1 0 0,0-1 0 0 0,0 0 0 0 0,0 1 0 0 0,1-1 0 0 0,-1 0 0 0 0,0 0 1 0 0,1 0-1 0 0,-1 1 0 0 0,0-1 0 0 0,1 0 0 0 0,-1 0 0 0 0,1 0 0 0 0,-1 0 1 0 0,1 0-1 0 0,0 0 0 0 0,-1-2 0 0 0,-8-11 748 0 0,0-1-156 0 0,9 15-567 0 0,0-1 0 0 0,0 0 1 0 0,0 1-1 0 0,0-1 0 0 0,0 1 0 0 0,0-1 0 0 0,0 0 0 0 0,0 1 1 0 0,0-1-1 0 0,0 0 0 0 0,1 1 0 0 0,-1-1 0 0 0,0 1 0 0 0,0-1 1 0 0,1 1-1 0 0,-1-1 0 0 0,0 0 0 0 0,1 1 0 0 0,-1-1 0 0 0,1 1 0 0 0,-1 0 1 0 0,1-1-1 0 0,-1 1 0 0 0,1-1 0 0 0,-1 1 0 0 0,1 0 0 0 0,0-1 1 0 0,11-7 240 0 0,-6 4 1 0 0,0 0 1 0 0,0 0-1 0 0,-1-1 1 0 0,1 1-1 0 0,-1-1 1 0 0,0-1-1 0 0,0 1 1 0 0,7-12-1 0 0,-5 7-197 0 0,0 0 0 0 0,0 0 0 0 0,1 1 0 0 0,0 0-1 0 0,0 0 1 0 0,1 1 0 0 0,0 0 0 0 0,1 1-1 0 0,0 0 1 0 0,0 0 0 0 0,0 1 0 0 0,23-9-1 0 0,57-29 19 0 0,-63 29-58 0 0,0 1 0 0 0,2 2-1 0 0,56-18 1 0 0,38 4-35 0 0,-110 22 0 0 0,-1 1 0 0 0,0 1 0 0 0,1-1 0 0 0,-1 2 0 0 0,1 0 0 0 0,0 0 0 0 0,15 2 0 0 0,-15 0 1 0 0,15 1 11 0 0,1 1 0 0 0,-1 1 0 0 0,0 1 0 0 0,0 2 0 0 0,33 12-1 0 0,-27-5 23 0 0,-1 1-1 0 0,0 2 0 0 0,-1 1 0 0 0,-1 1 0 0 0,-1 1 1 0 0,0 2-1 0 0,-2 2 0 0 0,35 35 0 0 0,-34-27 50 0 0,-1 2 0 0 0,30 49 0 0 0,-33-43 124 0 0,-2 1-1 0 0,-2 1 0 0 0,24 71 1 0 0,-31-65 94 0 0,-6-15-94 0 0</inkml:trace>
  <inkml:trace contextRef="#ctx0" brushRef="#br0" timeOffset="1">1649 1550 23663 0 0,'-7'14'58'0'0,"-3"3"15"0"0,-1 1 1 0 0,0-2-1 0 0,-2 1 1 0 0,0-2-1 0 0,0 0 1 0 0,-2 0-1 0 0,-25 20 1 0 0,-76 39 264 0 0,101-64-286 0 0,-1-1-1 0 0,0 0 0 0 0,-1-1 1 0 0,0-1-1 0 0,-23 7 0 0 0,27-11-13 0 0,0 0 0 0 0,0-1 0 0 0,0-1-1 0 0,0 0 1 0 0,-1-1 0 0 0,1 0 0 0 0,0-1-1 0 0,-20-4 1 0 0,-9-3 96 0 0,2-2 0 0 0,-48-18 0 0 0,71 22-86 0 0,1-2 1 0 0,-1 0-1 0 0,1-1 0 0 0,1 0 0 0 0,0-1 1 0 0,0-1-1 0 0,-22-22 0 0 0,14 9-61 0 0,-1-1-86 0 0,-31-25-1 0 0,-101-87-228 0 0,101 90 308 0 0,39 35 10 0 0,0-1-1 0 0,2 0 1 0 0,-1-1 0 0 0,-20-27-1 0 0,-32-67-75 0 0,39 61 63 0 0,15 27 6 0 0,1-1 0 0 0,0 0-1 0 0,2 0 1 0 0,1-1 0 0 0,0 0 0 0 0,-9-40 0 0 0,15 38 11 0 0,-20-93-52 0 0,18 102 57 0 0,2-1 0 0 0,-1 1 0 0 0,2-1 0 0 0,0 0 0 0 0,1 0 0 0 0,1 0 0 0 0,0 0 0 0 0,1 0 0 0 0,1 0 0 0 0,6-25 0 0 0,-5 21 1 0 0,0 1 0 0 0,-1-38 0 0 0,-2 44 0 0 0,0-1 0 0 0,1 0 0 0 0,0 0 0 0 0,1 1 0 0 0,1-1 0 0 0,0 1 0 0 0,0 0 0 0 0,10-23 0 0 0,-2 19-9 0 0,0 0 0 0 0,2 0 0 0 0,-1 2 0 0 0,26-25 0 0 0,16-20-20 0 0,-35 34 10 0 0,-11 15 10 0 0,1 0 0 0 0,0 0 1 0 0,18-17-1 0 0,-5 10 1 0 0,0 1 0 0 0,2 1 0 0 0,-1 1 0 0 0,2 1 0 0 0,0 1 0 0 0,0 1 0 0 0,2 1 0 0 0,53-14 0 0 0,-59 21 3 0 0,0 0-1 0 0,0 2 1 0 0,0 0-1 0 0,0 1 1 0 0,0 2-1 0 0,0 0 0 0 0,0 1 1 0 0,0 1-1 0 0,0 0 1 0 0,-1 2-1 0 0,1 1 1 0 0,30 13-1 0 0,-41-14 6 0 0,0 0 0 0 0,0 1 0 0 0,-1 1 0 0 0,1 0 0 0 0,-2 0 0 0 0,11 11 0 0 0,26 20 0 0 0,-31-28 0 0 0,-2-2 0 0 0,-1 0 0 0 0,0 1 0 0 0,-1 0 0 0 0,0 0 0 0 0,17 22 0 0 0,-5 14 0 0 0,-18-35 3 0 0,1-1-1 0 0,-1 1 1 0 0,12 15 0 0 0,16 15 31 0 0,-19-25-20 0 0,-1 0 0 0 0,0 1-1 0 0,-2 0 1 0 0,1 1 0 0 0,13 33 0 0 0,-18-29 0 0 0,0 0 1 0 0,-2 0-1 0 0,-1 0 0 0 0,-1 0 0 0 0,0 27 0 0 0,3 28 60 0 0,-2-41-13 0 0,-2 11-33 0 0</inkml:trace>
  <inkml:trace contextRef="#ctx0" brushRef="#br0" timeOffset="2">1175 1429 26157 0 0,'-10'17'28'0'0,"-9"7"9"0"0,-1-1 1 0 0,-1 0-1 0 0,-1-2 1 0 0,-40 31 0 0 0,20-21 14 0 0,-1-3 1 0 0,-77 39 0 0 0,102-59-41 0 0,0 0-1 0 0,0-2 1 0 0,0 0 0 0 0,-1-1-1 0 0,0 0 1 0 0,0-2 0 0 0,-1 0-1 0 0,1-1 1 0 0,0-1 0 0 0,-24-2-1 0 0,21-2-6 0 0,-1-1 0 0 0,1-1 0 0 0,0-1 0 0 0,0-1 1 0 0,0-1-1 0 0,1-1 0 0 0,1-1 0 0 0,-1 0 0 0 0,2-2 0 0 0,-1 0 0 0 0,2-1 0 0 0,-1-1 0 0 0,2-1 0 0 0,-23-24 0 0 0,-16-14-37 0 0,36 36-1 0 0,1-1 1 0 0,1-1-1 0 0,0-1 1 0 0,-19-28 0 0 0,16 16-46 0 0,-25-43-66 0 0,43 68 133 0 0,-1 0 0 0 0,1-1 0 0 0,0 1 0 0 0,1-1 0 0 0,0 0 1 0 0,0 1-1 0 0,1-1 0 0 0,-1-12 0 0 0,9-76-69 0 0,-8 70 66 0 0,1 19 14 0 0,-1 0 0 0 0,1-1 0 0 0,0 1 0 0 0,1-1 0 0 0,-1 1 0 0 0,1 0 0 0 0,1 0 0 0 0,3-13 0 0 0,2 7-8 0 0,0 0 1 0 0,13-17-1 0 0,8-15-22 0 0,-11 13 18 0 0,-7 12-20 0 0,1 0 0 0 0,15-20 0 0 0,-7 16 31 0 0,1 0 1 0 0,1 1-1 0 0,1 1 1 0 0,2 2-1 0 0,-1 0 0 0 0,44-27 1 0 0,-41 31 28 0 0,0 1-1 0 0,1 1 1 0 0,0 1 0 0 0,41-13 0 0 0,-48 21-61 0 0,100-24-147 0 0,-104 26 197 0 0,0 1 1 0 0,0 1-1 0 0,0 1 1 0 0,-1 0-1 0 0,29 5 1 0 0,-14-1 13 0 0,-1 3 1 0 0,1 0 0 0 0,-1 2 0 0 0,0 1-1 0 0,28 14 1 0 0,-38-15-46 0 0,-1 1-1 0 0,0 1 0 0 0,-1 0 1 0 0,0 1-1 0 0,-1 1 0 0 0,0 1 1 0 0,-1 0-1 0 0,-1 1 0 0 0,0 0 1 0 0,21 33-1 0 0,6 24-63 0 0</inkml:trace>
  <inkml:trace contextRef="#ctx0" brushRef="#br0" timeOffset="3">1286 1429 26652 0 0,'-3'10'22'0'0,"-13"26"7"0"0,6-18 20 0 0,-1 0-1 0 0,0-1 1 0 0,-1-1-1 0 0,-1 1 1 0 0,-1-2 0 0 0,0 0-1 0 0,-1-1 1 0 0,-24 18-1 0 0,29-25-40 0 0,0-1 0 0 0,-1 0-1 0 0,1-1 1 0 0,-1 1 0 0 0,-1-2-1 0 0,1 0 1 0 0,0 0 0 0 0,-1-1-1 0 0,0-1 1 0 0,0 0 0 0 0,0 0-1 0 0,0-1 1 0 0,0-1 0 0 0,0 0-1 0 0,-23-3 1 0 0,27 2-12 0 0,0-1 1 0 0,0 0-1 0 0,0 0 0 0 0,0-1 0 0 0,1 0 1 0 0,-1 0-1 0 0,1-1 0 0 0,-1 0 1 0 0,1 0-1 0 0,0 0 0 0 0,1-1 0 0 0,-1 0 1 0 0,1-1-1 0 0,0 1 0 0 0,0-1 0 0 0,1 0 1 0 0,-1-1-1 0 0,2 1 0 0 0,-8-14 1 0 0,-44-96-131 0 0,51 107 119 0 0,0-1 0 0 0,1 1 0 0 0,-4-16 0 0 0,-8-18-31 0 0,13 36 37 0 0,1 0 1 0 0,0 0 0 0 0,0-1 0 0 0,0 1 0 0 0,1 0 0 0 0,0-1 0 0 0,1 1 0 0 0,-1 0 0 0 0,1-1 0 0 0,1 1-1 0 0,0-1 1 0 0,0 1 0 0 0,3-14 0 0 0,3-38-40 0 0,-6 46 37 0 0,0 0 0 0 0,0 0 0 0 0,7-21 0 0 0,8-11-4 0 0,6-19-30 0 0,-11 17 30 0 0,2 1 0 0 0,3 0-1 0 0,1 1 1 0 0,2 1 0 0 0,27-44-1 0 0,-26 55 16 0 0,1 2 0 0 0,26-30 0 0 0,-36 48 0 0 0,0 2 0 0 0,1-1 0 0 0,0 2 0 0 0,1-1 0 0 0,0 2 0 0 0,1 0 0 0 0,16-9 0 0 0,37-17-53 0 0,-64 33 52 0 0,0 1 0 0 0,0-1 1 0 0,1 1-1 0 0,-1 0 0 0 0,0 0 0 0 0,0 1 0 0 0,0-1 1 0 0,1 1-1 0 0,-1-1 0 0 0,0 1 0 0 0,1 0 0 0 0,-1 0 1 0 0,0 0-1 0 0,1 1 0 0 0,-1-1 0 0 0,6 3 1 0 0,-7-3 0 0 0,0 1 0 0 0,0 0 0 0 0,0-1 0 0 0,0 1 0 0 0,0 0 0 0 0,-1 0 0 0 0,1 0 0 0 0,0 0 0 0 0,-1 0 0 0 0,1 1 1 0 0,0-1-1 0 0,-1 0 0 0 0,0 1 0 0 0,1-1 0 0 0,-1 1 0 0 0,0-1 0 0 0,0 1 0 0 0,0 0 0 0 0,0 0 0 0 0,0-1 0 0 0,0 1 1 0 0,0 0-1 0 0,-1 0 0 0 0,1 0 0 0 0,0 0 0 0 0,-1 0 0 0 0,0 0 0 0 0,1 3 0 0 0,2 49 52 0 0,-1-39-18 0 0,-1 0 1 0 0,0 0-1 0 0,-1 0 1 0 0,-3 22-1 0 0,-13 44 152 0 0,-28 82-1 0 0,32-130-146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4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530 141 4144 0 0,'26'-45'8827'0'0,"-18"41"-8074"0"0,0 0 0 0 0,0 0-1 0 0,15-5 1 0 0,19-7 407 0 0,-24 8-941 0 0,0 1 0 0 0,0 0 1 0 0,1 2-1 0 0,23-4 0 0 0,7 3 88 0 0,111-10 684 0 0,-136 15-842 0 0,-1 2 0 0 0,1 0 0 0 0,-1 2 0 0 0,42 10 0 0 0,-36-6-86 0 0,-1 2 1 0 0,0 1 0 0 0,-1 1-1 0 0,0 2 1 0 0,27 17 0 0 0,-41-22-26 0 0,-1 0 1 0 0,-1 2-1 0 0,1-1 1 0 0,-2 2-1 0 0,1-1 1 0 0,-1 1-1 0 0,-1 1 1 0 0,0 0-1 0 0,-1 0 1 0 0,0 1-1 0 0,12 27 1 0 0,-12-20 89 0 0,0 1 0 0 0,-2 1 0 0 0,0 0 1 0 0,-1-1-1 0 0,-2 2 0 0 0,0-1 0 0 0,-1 0 1 0 0,-2 0-1 0 0,0 1 0 0 0,-4 28 0 0 0,1-23 27 0 0,-1 0 0 0 0,-2 0-1 0 0,0 0 1 0 0,-18 44 0 0 0,4-23 35 0 0,-2-1 0 0 0,-2-1 0 0 0,-30 44 0 0 0,-87 84 249 0 0,114-146-360 0 0,-2-2 0 0 0,-1-1-1 0 0,-52 35 1 0 0,45-36-26 0 0,-1-2-1 0 0,-2-2 1 0 0,-57 22-1 0 0,80-37-39 0 0,-1 0 1 0 0,1-2-1 0 0,-1 0 0 0 0,0-1 0 0 0,0-1 0 0 0,0 0 0 0 0,0-2 1 0 0,0 0-1 0 0,-1-1 0 0 0,1 0 0 0 0,-21-6 0 0 0,15 0-43 0 0,1 0 0 0 0,-1-2 0 0 0,1-1 0 0 0,1 0 0 0 0,0-2 0 0 0,1-1 0 0 0,0 0 0 0 0,-32-28 0 0 0,14 6-48 0 0,2-2-1 0 0,1-1 1 0 0,-34-47-1 0 0,46 54 30 0 0,2-2 0 0 0,1-1 1 0 0,2-1-1 0 0,1 0 0 0 0,-17-49 0 0 0,31 70 43 0 0,1-1 1 0 0,0 0-1 0 0,0 1 1 0 0,1-1-1 0 0,1 0 1 0 0,1 0-1 0 0,0 0 1 0 0,1 0-1 0 0,1 0 1 0 0,0 0-1 0 0,1 0 1 0 0,0 1-1 0 0,11-28 1 0 0,-7 22 5 0 0,0-2-15 0 0,0 0 0 0 0,1 1 0 0 0,2 0 0 0 0,0 0 0 0 0,1 1 1 0 0,16-21-1 0 0,-4 11 9 0 0,2 1 0 0 0,1 1 0 0 0,2 1 0 0 0,0 1 0 0 0,2 2 0 0 0,1 1 0 0 0,0 1 0 0 0,60-30 0 0 0,-61 38 0 0 0,0 1 0 0 0,1 2-1 0 0,0 1 1 0 0,1 1 0 0 0,0 2 0 0 0,34-4-1 0 0,-52 10 5 0 0,0 0-1 0 0,0 1 0 0 0,1 1 1 0 0,-1 0-1 0 0,0 0 1 0 0,0 2-1 0 0,0 0 1 0 0,-1 0-1 0 0,1 1 0 0 0,-1 1 1 0 0,1 0-1 0 0,-1 1 1 0 0,-1 0-1 0 0,1 1 0 0 0,-1 1 1 0 0,15 12-1 0 0,-17-12 20 0 0,0 1 0 0 0,-1 1 0 0 0,0 0-1 0 0,0 0 1 0 0,-1 1 0 0 0,-1 0 0 0 0,0 0 0 0 0,0 1-1 0 0,6 15 1 0 0,-6-7 22 0 0,0 0 0 0 0,-2 1-1 0 0,0 0 1 0 0,-1 0 0 0 0,0 23-1 0 0,-3-39-27 0 0,3 37 122 0 0,-1 1 0 0 0,-5 61 0 0 0,-2-56 64 0 0,-2-1 0 0 0,-2 0 0 0 0,-17 56 0 0 0,2-36-64 0 0,-35 72 1 0 0,39-102-96 0 0,-1-1 0 0 0,-2-1-1 0 0,-35 44 1 0 0,24-35 23 0 0,16-22-28 0 0,0 0 0 0 0,-21 20 1 0 0,32-37-26 0 0,1 0 1 0 0,-1 0 0 0 0,0 0-1 0 0,-1-1 1 0 0,1 0-1 0 0,-1 0 1 0 0,0-1-1 0 0,0 0 1 0 0,0 0 0 0 0,0 0-1 0 0,0-1 1 0 0,-9 1-1 0 0,3-1-8 0 0,10-1 0 0 0,0 0 0 0 0,0 0 0 0 0,-1 0 0 0 0,1-1 0 0 0,0 0 0 0 0,0 0 0 0 0,-1 0 0 0 0,1 0 0 0 0,0 0 0 0 0,0 0 0 0 0,-1-1 0 0 0,1 0 0 0 0,0 0 0 0 0,0 0 0 0 0,0 0 0 0 0,0 0 0 0 0,0 0 0 0 0,-5-4 0 0 0,0-1-20 0 0,1-1 0 0 0,0 0 0 0 0,0 0 0 0 0,1-1 0 0 0,0 1 0 0 0,0-1 0 0 0,1-1 0 0 0,0 1 0 0 0,1-1 0 0 0,-1 0 0 0 0,2 0 0 0 0,-1 0 0 0 0,1-1 0 0 0,-3-15 0 0 0,1-9-88 0 0,2 0 0 0 0,1-64 0 0 0,2 67 36 0 0,2 7 8 0 0,1 0 0 0 0,1 0 0 0 0,1 1 0 0 0,2-1 0 0 0,9-24 0 0 0,-8 29 105 0 0,0 2-1 0 0,2-1 1 0 0,0 1-1 0 0,17-21 1 0 0,0-3 4 0 0,-14 19-48 0 0,1 1 0 0 0,0 1 0 0 0,2 0 0 0 0,0 1 0 0 0,21-18 0 0 0,0 0-80 0 0,-31 30 64 0 0,0 0 1 0 0,1 1-1 0 0,-1 0 1 0 0,1 0 0 0 0,0 1-1 0 0,1 0 1 0 0,-1 0-1 0 0,1 1 1 0 0,0 0 0 0 0,12-5-1 0 0,4 0 19 0 0,24-7 0 0 0,-45 15 0 0 0,0 0 0 0 0,1 1 0 0 0,-1 0 0 0 0,0 0 0 0 0,1 0 0 0 0,-1 0 0 0 0,0 0 0 0 0,1 1 0 0 0,-1-1 0 0 0,0 1 0 0 0,0 0 0 0 0,7 2 0 0 0,-4 0 14 0 0,0 0 0 0 0,-1 0 0 0 0,1 0-1 0 0,0 0 1 0 0,-1 1 0 0 0,0 0 0 0 0,0 0-1 0 0,0 0 1 0 0,-1 1 0 0 0,1 0 0 0 0,-1 0 0 0 0,0 0-1 0 0,0 0 1 0 0,4 9 0 0 0,0 5 104 0 0,-2 1 1 0 0,0 0-1 0 0,-1 0 1 0 0,-1 0 0 0 0,-1 1-1 0 0,0-1 1 0 0,-2 1-1 0 0,0 0 1 0 0,-3 21-1 0 0,0-23-23 0 0,-2 1 0 0 0,0-1 0 0 0,0 0 0 0 0,-2 0 0 0 0,-1-1 0 0 0,-11 25 0 0 0,-64 101 479 0 0,64-115-526 0 0,-7 11 90 0 0,-2-2 0 0 0,-2 0 1 0 0,-53 53-1 0 0,76-86-153 0 0,0 1 0 0 0,0-1 0 0 0,-1 0 0 0 0,1-1 0 0 0,-1 0-1 0 0,0 0 1 0 0,0 0 0 0 0,0-1 0 0 0,-1 0 0 0 0,1 0 0 0 0,-1-1 0 0 0,0 0-1 0 0,1 0 1 0 0,-1-1 0 0 0,0 0 0 0 0,0 0 0 0 0,0-1 0 0 0,0 0 0 0 0,0 0 0 0 0,0-1-1 0 0,0 0 1 0 0,0 0 0 0 0,0-1 0 0 0,1 0 0 0 0,-1-1 0 0 0,1 0 0 0 0,-1 0 0 0 0,-7-4-1 0 0,3-1-107 0 0,1-1 0 0 0,0 1 0 0 0,0-2-1 0 0,1 0 1 0 0,0 0 0 0 0,1-1 0 0 0,0 0-1 0 0,-7-12 1 0 0,-5-13-2034 0 0,-24-54 0 0 0,38 75 1246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210 883 4608 0 0,'-4'-2'119'0'0,"-1"-1"0"0"0,1 0 0 0 0,-1 0 0 0 0,1 0 1 0 0,0-1-1 0 0,0 1 0 0 0,0-1 0 0 0,0 0 0 0 0,1 0 0 0 0,0 0 0 0 0,0 0 0 0 0,0-1 1 0 0,0 0-1 0 0,1 1 0 0 0,-1-1 0 0 0,-2-8 0 0 0,3-9 761 0 0,2 21-828 0 0,1 0 0 0 0,-1 0 1 0 0,0 0-1 0 0,0 0 0 0 0,0 0 0 0 0,0 0 0 0 0,0 0 0 0 0,0 0 0 0 0,0 0 0 0 0,0 0 0 0 0,0 0 0 0 0,0 0 0 0 0,-1 0 0 0 0,1 0 0 0 0,0 0 1 0 0,0 1-1 0 0,-1-1 0 0 0,1 0 0 0 0,-1 0 0 0 0,1 0 0 0 0,-1 0 0 0 0,1 1 0 0 0,-1-1 0 0 0,0 0 0 0 0,1 1 0 0 0,-1-1 0 0 0,0 0 0 0 0,0 1 1 0 0,1-1-1 0 0,-3 0 0 0 0,13-25 1506 0 0,-6-11-628 0 0,-4 33-833 0 0,0 0-1 0 0,0 0 1 0 0,1 0 0 0 0,-1 0 0 0 0,1 0 0 0 0,0 0 0 0 0,0 0-1 0 0,0 1 1 0 0,0-1 0 0 0,4-6 0 0 0,5-5 339 0 0,-7 12-332 0 0,-1 0 0 0 0,1-1 0 0 0,-1 1 1 0 0,0-1-1 0 0,0 0 0 0 0,2-4 0 0 0,-1-5 111 0 0,-2 10-157 0 0,0 0 1 0 0,-1-1-1 0 0,2 1 1 0 0,-1 0 0 0 0,0 0-1 0 0,1 0 1 0 0,-1 0-1 0 0,1 0 1 0 0,0 0-1 0 0,0 0 1 0 0,0 0 0 0 0,5-4-1 0 0,9-5 180 0 0,-11 8-166 0 0,-1 1 0 0 0,1-1 1 0 0,-1 0-1 0 0,0 0 1 0 0,0 0-1 0 0,-1 0 1 0 0,1-1-1 0 0,4-6 1 0 0,5-20 154 0 0,-11 23-183 0 0,1 0-1 0 0,1 1 1 0 0,-1 0-1 0 0,6-9 1 0 0,4 0 95 0 0,22-23-1 0 0,-21 26 44 0 0,-1-2 0 0 0,-1 1-1 0 0,12-19 1 0 0,-13 17-17 0 0,0-1 0 0 0,2 2 0 0 0,0 0 0 0 0,19-17 0 0 0,-5 5-84 0 0,-21 20-58 0 0,0 0 0 0 0,1 1 0 0 0,-1 0 0 0 0,1 0 0 0 0,1 1-1 0 0,-1-1 1 0 0,10-3 0 0 0,35-12 93 0 0,-28 11 15 0 0,38-19 1 0 0,-45 21-86 0 0,0 0 0 0 0,1 1 1 0 0,0 1-1 0 0,0 0 0 0 0,0 2 1 0 0,1 0-1 0 0,0 1 0 0 0,20 0 1 0 0,6 1-57 0 0,0 2 1 0 0,56 8 0 0 0,5 11 702 0 0,-73-13-603 0 0,0 1 0 0 0,-1 2 0 0 0,51 21 0 0 0,-55-20-36 0 0,-15-6-12 0 0,0 1 0 0 0,0 0 0 0 0,-1 0 0 0 0,16 11 0 0 0,-27-16-41 0 0,21 15 28 0 0,2 0 0 0 0,27 12 0 0 0,-28-13-4 0 0,0 0 0 0 0,42 34-1 0 0,-33-23 57 0 0,-18-14-41 0 0,-1 1 1 0 0,15 16-1 0 0,14 14 63 0 0,188 174 286 0 0,-226-212-390 0 0,0 1-12 0 0,1 0 0 0 0,-1 0 0 0 0,1-1 0 0 0,0 0-1 0 0,11 7 1 0 0,-13-9 27 0 0,0 1-1 0 0,1-1 0 0 0,-1 1 1 0 0,0 0-1 0 0,-1 0 1 0 0,1 0-1 0 0,0 0 0 0 0,-1 0 1 0 0,0 0-1 0 0,1 1 0 0 0,1 3 1 0 0,10 15 173 0 0,-4-7-84 0 0,0-1 0 0 0,-2 1 0 0 0,1 1 0 0 0,-2 0 0 0 0,0 0 0 0 0,8 29 0 0 0,19 109 21 0 0,-24-99-55 0 0,-7-40-21 0 0</inkml:trace>
  <inkml:trace contextRef="#ctx0" brushRef="#br0" timeOffset="1">2095 1838 24542 0 0,'-52'75'241'0'0,"35"-52"-152"0"0,-1-1 1 0 0,-1-1-1 0 0,0-1 0 0 0,-2-1 0 0 0,0-1 1 0 0,-1-1-1 0 0,-1 0 0 0 0,-1-2 0 0 0,0-1 0 0 0,-1 0 1 0 0,-52 19-1 0 0,17-10-27 0 0,34-12-28 0 0,0-1 0 0 0,-1-1 0 0 0,1-1 0 0 0,-2-1-1 0 0,-43 4 1 0 0,45-7-19 0 0,-1 0 1 0 0,1 2-1 0 0,1 1 0 0 0,-1 1 1 0 0,-26 13-1 0 0,23-10 18 0 0,-1 0 1 0 0,-61 12-1 0 0,62-20-11 0 0,0 0-1 0 0,0-3 0 0 0,0 0 1 0 0,0-2-1 0 0,0-1 0 0 0,0-1 1 0 0,0-1-1 0 0,-36-13 0 0 0,44 12-21 0 0,-1 1 0 0 0,0-2 0 0 0,1 0 0 0 0,0-1 0 0 0,0-2 0 0 0,1 0 0 0 0,-32-21 0 0 0,-208-155 0 0 0,239 171 1 0 0,1-2 0 0 0,1 0 0 0 0,1-1-1 0 0,1-1 1 0 0,-17-24 0 0 0,3 0-30 0 0,-37-72 0 0 0,50 77 26 0 0,1 0 1 0 0,2 0-1 0 0,-15-66 0 0 0,8 35 3 0 0,15 48 0 0 0,1 1 0 0 0,-5-25 0 0 0,0-16-24 0 0,2-1 0 0 0,4 0 0 0 0,4-123 0 0 0,14 24 8 0 0,-10 136-103 0 0,2 1 1 0 0,1 0-1 0 0,1 0 0 0 0,18-40 1 0 0,-15 40-303 0 0,-2 7-310 0 0,1 1 0 0 0,0 0 0 0 0,1 0 0 0 0,1 1 0 0 0,19-20 0 0 0,-1-1-3258 0 0,20-27-3317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106 317 14334 0 0,'3'-2'24'0'0,"5"-6"53"0"0,-4 5-43 0 0</inkml:trace>
  <inkml:trace contextRef="#ctx0" brushRef="#br0" timeOffset="1">207 257 15088 0 0,'14'-5'43'0'0,"-1"1"70"0"0,-1 0-1 0 0,1-1 1 0 0,-1-1 0 0 0,-11 6-104 0 0</inkml:trace>
  <inkml:trace contextRef="#ctx0" brushRef="#br0" timeOffset="2">390 166 16253 0 0,'15'-5'29'0'0,"-7"3"-18"0"0,1 0 1 0 0,-1-1-1 0 0,0-1 1 0 0,0 1 0 0 0,0-1-1 0 0</inkml:trace>
  <inkml:trace contextRef="#ctx0" brushRef="#br0" timeOffset="3">466 136 16370 0 0,'3'-2'5'0'0,"14"-10"6"0"0,-12 8-1 0 0,0 0 1 0 0,0 1-1 0 0,0 0 0 0 0,1 0 0 0 0,-1 0 0 0 0,1 1 1 0 0,7-3-1 0 0,13-5 14 0 0,-3-1 32 0 0,0 2 1 0 0,1 0 0 0 0,0 2 0 0 0,47-9-1 0 0,-29 5 58 0 0,0 0 47 0 0,-9 6 59 0 0,1 2 1 0 0,-1 1-1 0 0,0 2 0 0 0,64 7 0 0 0,-85-5-187 0 0,0 1 0 0 0,0 1 0 0 0,0 0 0 0 0,-1 1 0 0 0,20 10 0 0 0,-30-15-21 0 0,-1 1 0 0 0,1-1-1 0 0,0 1 1 0 0,0 0 0 0 0,0-1 0 0 0,-1 1 0 0 0,1 0 0 0 0,0 0 0 0 0,-1 0 0 0 0,1 0 0 0 0,-1-1-1 0 0,1 1 1 0 0,0 2 0 0 0,4 4 23 0 0,85 53 334 0 0,54 35 263 0 0,-129-86-561 0 0,1 0 0 0 0,0-2 0 0 0,29 12 0 0 0,-35-16-79 0 0,-3 0 37 0 0,1 1-1 0 0,-1 0 0 0 0,0 1 0 0 0,12 8 0 0 0,-12-7 28 0 0,0-1 0 0 0,1 0 0 0 0,14 7-1 0 0,178 85-39 0 0,-189-92-11 0 0,1 0 0 0 0,-1-1 0 0 0,1 0 0 0 0,0-1 0 0 0,19 3 0 0 0,23 6 25 0 0,-39-8-3 0 0,0-1 0 0 0,1 0-1 0 0,28 0 1 0 0,11 3-26 0 0,-23-3-22 0 0,1 0-1 0 0,45-4 1 0 0,-26 0 61 0 0,-15 1-50 0 0,0-3-1 0 0,0-1 0 0 0,-1-1 1 0 0,59-17-1 0 0,-73 16-50 0 0,-7 2-706 0 0,-1-1 0 0 0,21-8 1 0 0,-4-1-533 0 0,4 1-11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22 196 12754 0 0,'-6'21'558'0'0,"4"-15"-434"0"0,0 0 0 0 0,0 0 1 0 0,0 0-1 0 0,1 0 0 0 0,0 0 1 0 0,0 9-1 0 0,1-12-1 0 0,-5 7 140 0 0,6-8-214 0 0,0 1 0 0 0,-1-1 0 0 0,1 0 0 0 0,0 0 0 0 0,0 0 0 0 0,0 0 1 0 0,0 0-1 0 0,1 0 0 0 0,-1 0 0 0 0,0 0 0 0 0,1 0 0 0 0,-1 0 0 0 0,1-1 1 0 0,0 1-1 0 0,0-1 0 0 0,0 1 0 0 0,-1-1 0 0 0,1 0 0 0 0,0 1 0 0 0,4 0 1 0 0,-2 0-33 0 0,1 1 0 0 0,-1-2 1 0 0,1 1-1 0 0,0-1 1 0 0,-1 1-1 0 0,1-1 0 0 0,0 0 1 0 0,0-1-1 0 0,0 1 1 0 0,0-1-1 0 0,0 0 0 0 0,0 0 1 0 0,-1-1-1 0 0,1 0 1 0 0,0 1-1 0 0,0-2 0 0 0,0 1 1 0 0,-1 0-1 0 0,1-1 1 0 0,0 0-1 0 0,-1 0 0 0 0,0 0 1 0 0,8-6-1 0 0,19-7 134 0 0,-28 14-130 0 0,-1 0 1 0 0,1-1 0 0 0,0 1 0 0 0,0-1 0 0 0,-1 0 0 0 0,1 0 0 0 0,-1 0 0 0 0,0 0 0 0 0,0 0 0 0 0,3-4 0 0 0,-2 3-1 0 0,-1 0 1 0 0,1 1 0 0 0,-1-1 0 0 0,1 1 0 0 0,0 0 0 0 0,4-3 0 0 0,39-22 172 0 0</inkml:trace>
  <inkml:trace contextRef="#ctx0" brushRef="#br0" timeOffset="1">474 150 17235 0 0,'3'0'14'0'0,"1"0"9"0"0,0 0 1 0 0,1 1-1 0 0,-1 0 1 0 0,1 0-1 0 0,-1 0 1 0 0,-2 0-13 0 0</inkml:trace>
  <inkml:trace contextRef="#ctx0" brushRef="#br0" timeOffset="2">529 166 17538 0 0,'2'2'16'0'0,"2"1"7"0"0,4 3 1 0 0,-2 0 52 0 0,-1-2 1 0 0,1 1 0 0 0,0-1-1 0 0,1 0 1 0 0,-1 0-1 0 0,11 4 1 0 0,-15-7-61 0 0,-1 0 0 0 0,0-1 0 0 0,0 1 0 0 0,1 0 0 0 0,-1-1 0 0 0,0 1 0 0 0,0 0 1 0 0,0 0-1 0 0,0 0 0 0 0,0 0 0 0 0,0 0 0 0 0,0 0 0 0 0,0 0 0 0 0,0 0 0 0 0,-1 0 0 0 0,1 1 0 0 0,0-1 0 0 0,-1 0 1 0 0,2 2-1 0 0,-2-1 15 0 0,1 0 1 0 0,0 0 0 0 0,0 0 0 0 0,0 0 0 0 0,0-1-1 0 0,0 1 1 0 0,1 0 0 0 0,-1-1-24 0 0</inkml:trace>
  <inkml:trace contextRef="#ctx0" brushRef="#br0" timeOffset="3">635 257 18803 0 0,'1'1'12'0'0,"2"1"24"0"0,0 1 1 0 0,0-1 0 0 0,0 1-1 0 0,0 0 1 0 0,-1 0 0 0 0,3 4-1 0 0,1-1-2 0 0,-1 1 0 0 0,1-1 0 0 0,0-1 0 0 0,1 1-1 0 0,-1-1 1 0 0,1-1 0 0 0,0 1 0 0 0,1-1-18 0 0</inkml:trace>
  <inkml:trace contextRef="#ctx0" brushRef="#br0" timeOffset="4">784 348 19346 0 0,'53'14'-27'0'0</inkml:trace>
  <inkml:trace contextRef="#ctx0" brushRef="#br0" timeOffset="5">1199 408 19520 0 0,'7'0'15'0'0,"1"0"3"0"0,-1 0-1 0 0,1-1 0 0 0,0 0 1 0 0,-1-1-1 0 0,11-2 0 0 0,-14 3-27 0 0,0 1-1 0 0,0 0 0 0 0,0 0 1 0 0,0 0-1 0 0,0 0 1 0 0,-1 1-1 0 0,1 0 0 0 0,4 1 1 0 0,-4-1 6 0 0,-1 0 0 0 0,1-1 1 0 0,-1 1-1 0 0,1-1 1 0 0,-1 1-1 0 0,1-1 1 0 0,-1 0-1 0 0,7-1 0 0 0,-5-1 12 0 0,0 1 0 0 0,0 0-1 0 0,0 1 1 0 0,0-1-1 0 0,1 1 1 0 0,-1 0 0 0 0,0 0-1 0 0,0 1 1 0 0,9 1 0 0 0,-7 0 10 0 0,0-2 20 0 0,0 1 1 0 0,1-1-1 0 0,-1 0 1 0 0,1-1-1 0 0,-1 0 0 0 0,0 0 1 0 0,0-1-1 0 0,9-2 1 0 0,21-4-320 0 0,-29 6 260 0 0,0 0 0 0 0,0-1-1 0 0,0 0 1 0 0,15-8-1 0 0,12-4 1 0 0,-13 7 21 0 0,0-1 0 0 0,20-13 0 0 0,5-1 0 0 0,68-35 0 0 0,-93 48 0 0 0,-1 0 0 0 0,1 1 0 0 0,27-6 0 0 0,-45 14 0 0 0,1-1 0 0 0,0 1 0 0 0,-1 0 0 0 0,1 1 0 0 0,0-1 0 0 0,0 1 0 0 0,5 0 0 0 0,26 2 0 0 0,0-6 14 0 0,81-11-36 0 0,-37 10 46 0 0,-56 5 0 0 0,0-2 0 0 0,0 0 0 0 0,-1-1 0 0 0,1-1 0 0 0,-1-2 0 0 0,30-10 0 0 0,-46 13-87 0 0,-2-1-1 0 0,1 1 0 0 0,0-1 1 0 0,-1 0-1 0 0,1-1 0 0 0,-1 1 0 0 0,-1-1 1 0 0,1 0-1 0 0,-1 0 0 0 0,1-1 1 0 0,-1 1-1 0 0,-1-1 0 0 0,6-10 0 0 0,11-16-4886 0 0,-3 10-1031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2524 129 10104 0 0,'0'0'464'0'0,"-11"-2"150"0"0,-57-16 1877 0 0,-30-9 2301 0 0,70 20-4353 0 0,20 6-302 0 0,1-1 0 0 0,-1 0 0 0 0,-11-5 1 0 0,-14-7 289 0 0,-1 2 0 0 0,-45-11 1 0 0,49 15-260 0 0,16 6 21 0 0,0 0 0 0 0,0 1 0 0 0,0 1-1 0 0,0 0 1 0 0,-1 1 0 0 0,1 0 0 0 0,0 2-1 0 0,-22 5 1 0 0,10-3 31 0 0,-5 3 47 0 0,-1 2-1 0 0,2 1 1 0 0,-48 24-1 0 0,1-1-3 0 0,44-18-175 0 0,21-10-64 0 0,0 0 0 0 0,-16 4 0 0 0,-103 36 261 0 0,75-25-186 0 0,7-4 1 0 0,27-11-58 0 0,1 1 1 0 0,0 2-1 0 0,-24 12 1 0 0,4-3 32 0 0,31-14-58 0 0,0 0-1 0 0,1 0 0 0 0,-17 11 1 0 0,-160 131 292 0 0,148-115-250 0 0,12-11-202 0 0,-46 47 1 0 0,-28 35 432 0 0,88-91-277 0 0,-1 1 0 0 0,-28 17-1 0 0,29-21 51 0 0,0 0 0 0 0,1 1 0 0 0,0 1-1 0 0,-10 10 1 0 0,-51 52 169 0 0,69-68-256 0 0,-1 0 0 0 0,1 0 0 0 0,0 1 0 0 0,1-1-1 0 0,-1 1 1 0 0,-3 9 0 0 0,4-9-2 0 0,-1 0 0 0 0,1 0 1 0 0,-1 0-1 0 0,0 0 0 0 0,-6 7 0 0 0,-6 5 50 0 0,1 0-1 0 0,0 1 0 0 0,1 1 1 0 0,1 0-1 0 0,-15 30 0 0 0,22-38 9 0 0,-1-1-1 0 0,0 0 1 0 0,-9 11-1 0 0,9-14-12 0 0,1 1 0 0 0,-1 1 0 0 0,1-1 0 0 0,1 1 0 0 0,-5 12 0 0 0,3-8-19 0 0,0 1 0 0 0,-1-1 0 0 0,-9 15 0 0 0,-15 28 0 0 0,1 10-37 0 0,13-31-28 0 0,2 1-1 0 0,-21 71 1 0 0,26-65 56 0 0,-47 205 14 0 0,47-184 52 0 0,-7 28 25 0 0,16-86-78 0 0,0 0 1 0 0,0 0 0 0 0,1 1 0 0 0,0-1 0 0 0,0 0 0 0 0,1 0 0 0 0,-1 0 0 0 0,2 6 0 0 0,-1-6-3 0 0,0 0 1 0 0,-1-1 0 0 0,1 1 0 0 0,-1 0 0 0 0,0 0 0 0 0,0 0-1 0 0,-2 9 1 0 0,-9 23-3 0 0,-11 50 0 0 0,-1 7 0 0 0,22-86 0 0 0,1-1 0 0 0,-1 1 0 0 0,1 0 0 0 0,1 0 0 0 0,1 12 0 0 0,1 25 0 0 0,-7-15 0 0 0,3-19 0 0 0,-1 0 0 0 0,2 1 0 0 0,0-1 0 0 0,2 21 0 0 0,0 32 0 0 0,-2-55 0 0 0,-1 0 0 0 0,1 1 0 0 0,1-1 0 0 0,-1 0 0 0 0,2 0 0 0 0,-1 0 0 0 0,1 0 0 0 0,1 0 0 0 0,0 0 0 0 0,0 0 0 0 0,6 11 0 0 0,-2-9 0 0 0,-3-5 0 0 0,0-1 0 0 0,-1 1 0 0 0,0 0 0 0 0,0 0 0 0 0,-1 1 0 0 0,1-1 0 0 0,-1 0 0 0 0,0 1 0 0 0,1 9 0 0 0,-2-12 0 0 0,0 0 0 0 0,0 1 0 0 0,0-1 0 0 0,1 0 0 0 0,0 0 0 0 0,0-1 0 0 0,0 1 0 0 0,0 0 0 0 0,0-1 0 0 0,1 1 0 0 0,5 5 0 0 0,-5-6 0 0 0,0 1 0 0 0,0-1 0 0 0,0 1 0 0 0,-1 0 0 0 0,1 0 0 0 0,-1 0 0 0 0,0 1 0 0 0,0-1 0 0 0,0 0 0 0 0,-1 1 0 0 0,2 4 0 0 0,1 11 42 0 0,1-1 0 0 0,0 0 0 0 0,10 19 0 0 0,-3-20 22 0 0,17 12-44 0 0,-25-28-21 0 0,-1 1 1 0 0,1 0 0 0 0,-1 0 0 0 0,0 0-1 0 0,0 1 1 0 0,0-1 0 0 0,-1 1-1 0 0,1 0 1 0 0,-1-1 0 0 0,0 1-1 0 0,2 5 1 0 0,-2-5 0 0 0,1 0 0 0 0,-1 0 0 0 0,1 0 0 0 0,0 0 0 0 0,0 0 0 0 0,0-1 0 0 0,0 1 0 0 0,1-1 0 0 0,-1 0 0 0 0,9 6 0 0 0,9 8 0 0 0,-8-5 6 0 0,1-1 1 0 0,1 0-1 0 0,-1-2 0 0 0,33 17 0 0 0,-32-19 0 0 0,0 1-1 0 0,0 1 1 0 0,-1 0-1 0 0,0 1 1 0 0,19 19-1 0 0,-20-16-5 0 0,-1 0 0 0 0,2 0 0 0 0,0-1 0 0 0,20 13 0 0 0,-11-9 25 0 0,26 24-1 0 0,6 5 65 0 0,-47-39-75 0 0,-1 1 1 0 0,1 1 0 0 0,9 12 0 0 0,-11-12-6 0 0,1 0 0 0 0,1 0-1 0 0,9 8 1 0 0,6 2 0 0 0,-16-12-3 0 0,0 0 0 0 0,0-1 0 0 0,1 1 0 0 0,0-2 1 0 0,0 1-1 0 0,0-1 0 0 0,1 0 0 0 0,9 3 0 0 0,49 19 5 0 0,-25-13 15 0 0,30 7 1 0 0,-41-16 5 0 0,53 1 0 0 0,-65-4-8 0 0,39 7 0 0 0,-20-3-8 0 0,-1 0 16 0 0,36-1 0 0 0,-1-3-20 0 0,62-2 43 0 0,-108-1-40 0 0,-7 1-3 0 0,0 0 1 0 0,-1-2-1 0 0,1 0 1 0 0,29-10-1 0 0,-5-1 13 0 0,-27 10-5 0 0,0-2 0 0 0,0 0 0 0 0,0 0-1 0 0,-1-1 1 0 0,22-15 0 0 0,-30 17-11 0 0,1 1-1 0 0,0 0 1 0 0,15-6-1 0 0,17-11 22 0 0,30-14 34 0 0,-3 3-64 0 0,-53 25 5 0 0,-1 1-1 0 0,1 0 0 0 0,0 1 1 0 0,21-6-1 0 0,-17 6 7 0 0,0 0-1 0 0,20-11 0 0 0,7-10 3 0 0,-2-2-1 0 0,-1-2 1 0 0,50-46-1 0 0,-67 55 5 0 0,45-30-214 0 0,-14 12 418 0 0,-49 35-159 0 0,1-1 0 0 0,-1 2 0 0 0,0-1-1 0 0,1 1 1 0 0,14-5 0 0 0,-14 6-53 0 0,-1 0 1 0 0,1-1-1 0 0,-1 0 1 0 0,0 0-1 0 0,0-1 1 0 0,-1 0-1 0 0,13-8 1 0 0,-15 8-3 0 0,1 1 0 0 0,-1 0 1 0 0,1 0-1 0 0,0 0 0 0 0,0 1 1 0 0,1-1-1 0 0,8-2 0 0 0,-9 4 5 0 0,-1 0 0 0 0,1-1 0 0 0,-1 1 0 0 0,0-1 0 0 0,0 0 0 0 0,1-1 0 0 0,-2 1 0 0 0,1-1 0 0 0,0 1 0 0 0,0-1-1 0 0,-1-1 1 0 0,0 1 0 0 0,5-5 0 0 0,13-13-12 0 0,-18 18 0 0 0,0 0 0 0 0,0 0 0 0 0,0 0 0 0 0,0 0 0 0 0,-1 0 0 0 0,3-4 0 0 0,0 0-4 0 0,6-11-83 0 0,-1-1 0 0 0,-1 0 0 0 0,11-29 0 0 0,-16 38 93 0 0,0 0 1 0 0,1 0-1 0 0,0 1 0 0 0,6-10 0 0 0,-5 10 13 0 0,0 0-1 0 0,-1-1 1 0 0,0 1 0 0 0,5-17-1 0 0,-6 11 30 0 0,-1 7-13 0 0,0 0 0 0 0,-1 0 0 0 0,1-15 0 0 0,0 6-22 0 0,0 1-1 0 0,1 1 1 0 0,1-1-1 0 0,0 0 1 0 0,8-15-1 0 0,-4 10-17 0 0,11-43-1 0 0,-18 56-24 0 0,1 0 0 0 0,0 1 0 0 0,7-15 0 0 0,-6 17 12 0 0,-1-1-1 0 0,0 0 1 0 0,-1 0 0 0 0,0 0 0 0 0,0-1-1 0 0,2-10 1 0 0,-2 7 24 0 0,0 0-1 0 0,6-20 1 0 0,-5 22 4 0 0,-1-1 0 0 0,0 1 0 0 0,0-1 0 0 0,-1 1 0 0 0,1-11 0 0 0,-2 16-1 0 0,0 0-1 0 0,1 1 1 0 0,-1-1-1 0 0,0 1 1 0 0,1-1-1 0 0,0 1 1 0 0,0 0-1 0 0,0-1 0 0 0,0 1 1 0 0,0 0-1 0 0,0-1 1 0 0,0 1-1 0 0,1 0 1 0 0,-1 0-1 0 0,3-2 1 0 0,8-15-30 0 0,-9 14 15 0 0,-1 0 1 0 0,0 0-1 0 0,0 0 0 0 0,0 0 1 0 0,-1-1-1 0 0,0 1 0 0 0,0 0 0 0 0,0-1 1 0 0,-1 1-1 0 0,0 0 0 0 0,0-1 1 0 0,0 1-1 0 0,-2-8 0 0 0,2 4 20 0 0,1-1-1 0 0,0 1 1 0 0,0-1 0 0 0,0 1-1 0 0,1 0 1 0 0,1-1 0 0 0,5-13-1 0 0,-1-1 6 0 0,5-15-19 0 0,-5 15 0 0 0,6-35 0 0 0,-8 18 0 0 0,-1 8 0 0 0,1 0 0 0 0,11-36 0 0 0,-11 53-5 0 0,1 0-23 0 0,-1-1 0 0 0,-1 0 0 0 0,-1 0 1 0 0,0 0-1 0 0,1-24 0 0 0,-2-37 16 0 0,-1 52 44 0 0,6-33 0 0 0,-4 32 0 0 0,1-33 0 0 0,-4 46-33 0 0,1 1-1 0 0,0-1 1 0 0,0 0-1 0 0,2 0 1 0 0,-1 1-1 0 0,8-21 0 0 0,-8 27 3 0 0,0 0 1 0 0,-1 0-1 0 0,0 1 0 0 0,-1-1 0 0 0,1 0 0 0 0,-1 0 0 0 0,-1 0 0 0 0,1 0 0 0 0,-1 0 0 0 0,-1 1 0 0 0,-2-11 0 0 0,-2-19-3 0 0,-12-31 55 0 0,17 55-70 0 0,1 9 14 0 0,0-1 0 0 0,0 1-1 0 0,-1-1 1 0 0,1 1 0 0 0,-1 0 0 0 0,0-1-1 0 0,0 1 1 0 0,0 0 0 0 0,0 0-1 0 0,-4-6 1 0 0,-35-81 3 0 0,32 71 56 0 0,0 0 0 0 0,1 0 0 0 0,2-1 0 0 0,-5-22 0 0 0,8 34-56 0 0,0 1 1 0 0,-1 0-1 0 0,-7-14 0 0 0,-3-7-13 0 0,-34-62-34 0 0,45 86 55 0 0,0 0-1 0 0,0 1 0 0 0,0 0 1 0 0,-1-1-1 0 0,1 1 0 0 0,-5-3 1 0 0,4 2-5 0 0,0 1 0 0 0,0-1 1 0 0,0 0-1 0 0,0 0 0 0 0,1 0 1 0 0,-4-7-1 0 0,2 4-3 0 0,0 0 0 0 0,-1 1 0 0 0,0-1 0 0 0,0 1 0 0 0,-1 0 0 0 0,-12-10 0 0 0,-8-9 0 0 0,10 7 0 0 0,9 8 12 0 0,-2 1 1 0 0,1 0 0 0 0,-1 0 0 0 0,-1 1-1 0 0,-16-11 1 0 0,2 1 46 0 0,19 14-44 0 0,1 1-1 0 0,-1-1 0 0 0,1 1 1 0 0,-9-4-1 0 0,-14-7 44 0 0,-33-24 1 0 0,37 23-23 0 0,0 1 0 0 0,-38-17 0 0 0,-56-20-33 0 0,-36-13-19 0 0,74 31-131 0 0,-36-11-881 0 0,53 27-910 0 0,21 7-5086 0 0,12 5-1049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1973 282 3224 0 0,'-3'0'240'0'0,"-3"-1"-180"0"0,4 1-36 0 0,0 0 0 0 0,0-1 0 0 0,0 1 0 0 0,0 0 0 0 0,0-1 0 0 0,0 1 0 0 0,0-1 0 0 0,0 0 0 0 0,0 0 0 0 0,0 0 0 0 0,0 0 0 0 0,-2-1 0 0 0,-9-7 2392 0 0,-1 0 0 0 0,0 1 0 0 0,-18-7 0 0 0,27 12-2282 0 0,-67-24 2795 0 0,62 23-2633 0 0,-1 1 0 0 0,1 1 0 0 0,-1 0 0 0 0,0 0 0 0 0,-11 0-1 0 0,-23-4 348 0 0,-58-15 847 0 0,-26-6 134 0 0,93 21-1220 0 0,-53-17 0 0 0,74 20-283 0 0,1 1 0 0 0,0 1 1 0 0,-1 0-1 0 0,0 1 0 0 0,1 1 0 0 0,-23 3 0 0 0,-4 0 170 0 0,23-2-199 0 0,0 1 0 0 0,0 0-1 0 0,0 2 1 0 0,0 0 0 0 0,1 1 0 0 0,0 0 0 0 0,-26 15 0 0 0,-3 5 87 0 0,-54 42 0 0 0,88-61-139 0 0,0 0-1 0 0,-24 10 1 0 0,-13 7 45 0 0,0 6-44 0 0,17-12-1 0 0,-37 29 1 0 0,54-37-47 0 0,-1 1 0 0 0,0-2 0 0 0,-30 13 1 0 0,32-17 69 0 0,1 1 1 0 0,0 1 0 0 0,0 0 0 0 0,1 1 0 0 0,0 0 0 0 0,0 1 0 0 0,-13 13 0 0 0,-3 11-183 0 0,-27 42 0 0 0,29-39 92 0 0,-31 57 74 0 0,23-32-24 0 0,15-29-2 0 0,2 2-1 0 0,-25 70 0 0 0,29-67 8 0 0,-35 116 280 0 0,25-20-471 0 0,21-113 217 0 0,2 1-1 0 0,0 0 0 0 0,1 0 1 0 0,2-1-1 0 0,5 28 0 0 0,-1-8-12 0 0,-1-13-22 0 0,10 30-1 0 0,4 17 6 0 0,-17-61-10 0 0,1-1 0 0 0,8 19 0 0 0,-7-21-12 0 0,-1 0 0 0 0,0 0 0 0 0,-1 1 1 0 0,-1-1-1 0 0,2 12 0 0 0,11 69 59 0 0,-8-60-61 0 0,-3 1-1 0 0,3 40 1 0 0,-7-59-1 0 0,0-1 0 0 0,2 0 0 0 0,0 0 0 0 0,0 0 0 0 0,6 16 0 0 0,-7-22 0 0 0,19 76 64 0 0,-6-32-31 0 0,-11-36-17 0 0,1 0 0 0 0,0 0 0 0 0,1 0-1 0 0,1-1 1 0 0,7 14 0 0 0,30 55 41 0 0,-8-11 4 0 0,20 6-40 0 0,29 50 235 0 0,-23-52-240 0 0,-38-47-17 0 0,32 47-1 0 0,-49-65 5 0 0,-5-7 1 0 0,1 1 0 0 0,0-1 0 0 0,0 1-1 0 0,1-1 1 0 0,-1 0 0 0 0,1 0 0 0 0,-1 0 0 0 0,1 0-1 0 0,0 0 1 0 0,0-1 0 0 0,0 1 0 0 0,1-1 0 0 0,-1 0 0 0 0,0 0-1 0 0,7 3 1 0 0,-6-4-2 0 0,-1 1 0 0 0,0 0 1 0 0,1 0-1 0 0,-1 0 0 0 0,0 0 0 0 0,0 0 0 0 0,-1 0 0 0 0,1 1 0 0 0,3 3 0 0 0,-4-3 3 0 0,1 0 0 0 0,0 0-1 0 0,0-1 1 0 0,1 1-1 0 0,-1-1 1 0 0,6 3-1 0 0,18 8 8 0 0,-15-9-12 0 0,-1 1 0 0 0,-1 1-1 0 0,12 7 1 0 0,-14-9-5 0 0,0 1 0 0 0,0-1 0 0 0,0 0 0 0 0,1-1 0 0 0,-1 0 0 0 0,13 2 0 0 0,21 8-26 0 0,-26-8 44 0 0,1 0 0 0 0,0-1 0 0 0,0-2 0 0 0,0 1 0 0 0,34-1 0 0 0,31 3 31 0 0,-22 7-32 0 0,-45-8-6 0 0,0 0-1 0 0,1-1 1 0 0,-1-1 0 0 0,1-1 0 0 0,0 0 0 0 0,-1-1 0 0 0,1-1-1 0 0,23-3 1 0 0,11-4 5 0 0,-38 6 6 0 0,0 1-1 0 0,0-2 0 0 0,12-3 0 0 0,35-20 93 0 0,-9 2 138 0 0,83-22 25 0 0,-78 28-266 0 0,71-13 1 0 0,-92 24-28 0 0,-19 2-14 0 0,0 0-1 0 0,0-2 0 0 0,-1 1 1 0 0,1-2-1 0 0,-2 0 1 0 0,1 0-1 0 0,-1-2 0 0 0,17-14 1 0 0,-4 4 11 0 0,14-18 108 0 0,-6 5 32 0 0,2 2-98 0 0,43-49-1 0 0,18-17-28 0 0,-61 56 9 0 0,-11 11 15 0 0,-7 8 25 0 0,-1-1-1 0 0,24-43 1 0 0,-24 37 26 0 0,-14 24-61 0 0,0 0-1 0 0,-1-1 1 0 0,0 1-1 0 0,0 0 1 0 0,2-9-1 0 0,8-21-5 0 0,34-63 0 0 0,-10 19 18 0 0,-34 75-8 0 0</inkml:trace>
  <inkml:trace contextRef="#ctx0" brushRef="#br0" timeOffset="1">2679 1064 28567 0 0,'-15'-47'31'0'0,"-28"-82"71"0"0,33 105-78 0 0,0 2 0 0 0,-2-1 0 0 0,-19-29 0 0 0,25 44-6 0 0,0 0-1 0 0,-1 0 0 0 0,0 0 1 0 0,0 1-1 0 0,-12-10 0 0 0,15 13-6 0 0,0 1-1 0 0,0-2 0 0 0,1 1 1 0 0,-1 0-1 0 0,-3-7 0 0 0,3 6 0 0 0,0-1 0 0 0,0 1-1 0 0,0-1 1 0 0,-1 1 0 0 0,-5-4-1 0 0,-138-97 93 0 0,12 11-78 0 0,73 48-77 0 0,18 15-166 0 0,-63-60 0 0 0,-59-52-1037 0 0,52 58-2329 0 0,59 45-5125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4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4608 0 0,'1'2'208'0'0,"0"0"-113"0"0,0-1-90 0 0,-1-1 1 0 0,1 1 0 0 0,-1 0 0 0 0,1-1 0 0 0,-1 1-1 0 0,1-1 1 0 0,-1 1 0 0 0,1-1 0 0 0,0 1 0 0 0,-1-1 0 0 0,1 0-1 0 0,0 1 1 0 0,-1-1 0 0 0,1 0 0 0 0,0 1 0 0 0,0-1-1 0 0,-1 0 1 0 0,1 0 0 0 0,0 0 0 0 0,0 0 0 0 0,-1 0-1 0 0,1 0 1 0 0,0 0 0 0 0,0 0 0 0 0,5 3 606 0 0,15 15 1386 0 0,20-1-520 0 0,-36-14-1332 0 0,0-1 0 0 0,0 0 0 0 0,0 0 0 0 0,1 0 0 0 0,-1-1 0 0 0,0 1 1 0 0,1-1-1 0 0,7 0 0 0 0,-6 0 26 0 0,1 0 1 0 0,0 1 0 0 0,0 0 0 0 0,9 3-1 0 0,1 1-84 0 0,0-1 0 0 0,0-1-1 0 0,1-1 1 0 0,-1-1 0 0 0,1 0-1 0 0,33-2 1 0 0,-21 0-62 0 0,46 7 1 0 0,-19 2-16 0 0,55 10 1 0 0,-94-16 22 0 0,-1 0 1 0 0,21-1-1 0 0,18 2-3 0 0,-27-3 12 0 0,-26-2-31 0 0,1 1 0 0 0,0 0-1 0 0,0 0 1 0 0,-1 1 0 0 0,1-1 0 0 0,0 1 0 0 0,6 2 0 0 0,6 1 34 0 0,0 0 1 0 0,0 0 0 0 0,27 0-1 0 0,28 6 68 0 0,-32 0-46 0 0,0-2 0 0 0,1-2 0 0 0,0-2 1 0 0,79-1-1 0 0,-75-5-33 0 0,24-3 5 0 0,-62 4-50 0 0,0 1 1 0 0,0 0-1 0 0,0 0 1 0 0,0 1-1 0 0,13 3 1 0 0,27 2-30 0 0,138 2 39 0 0,-112 3 144 0 0,-66-10-127 0 0,1-1 0 0 0,0 0 0 0 0,0-1 1 0 0,-1 1-1 0 0,1-1 0 0 0,0-1 0 0 0,11-3 0 0 0,15-2 38 0 0,21-2-11 0 0,74-8 56 0 0,-69 6-103 0 0,-12 2 18 0 0,5 2 48 0 0,-7 0-10 0 0,60 0 0 0 0,-64 12 99 0 0,-35-4-128 0 0,0 0 1 0 0,0 0-1 0 0,1 0 1 0 0,13-2 0 0 0,-10 0-24 0 0,151-11-66 0 0,-150 12 50 0 0,0 0 0 0 0,-1-1 1 0 0,1 0-1 0 0,-1-1 1 0 0,1 0-1 0 0,-1 0 1 0 0,1-1-1 0 0,-1-1 1 0 0,0 0-1 0 0,15-8 1 0 0,-22 10 15 0 0,0 0 1 0 0,0 0-1 0 0,0 0 1 0 0,0 1 0 0 0,1 0-1 0 0,-1 0 1 0 0,0 0 0 0 0,1 1-1 0 0,5-1 1 0 0,-6 1 5 0 0,1 0 0 0 0,0-1-1 0 0,-1 0 1 0 0,1 0 0 0 0,-1 0 0 0 0,1 0-1 0 0,4-3 1 0 0,10-5 110 0 0,1 2 0 0 0,-1 0-1 0 0,37-7 1 0 0,7-1-62 0 0,-42 8-47 0 0,-3 3 21 0 0,-1-2 0 0 0,-1 0 1 0 0,32-16-1 0 0,-43 19-27 0 0,1 0 0 0 0,0 1 0 0 0,1 0 0 0 0,-1 0-1 0 0,7-2 1 0 0,-6 3 7 0 0,-1-1 0 0 0,0 0 0 0 0,0 0-1 0 0,0 0 1 0 0,9-6 0 0 0,35-26 27 0 0,24-14 3 0 0,-60 39-23 0 0,0 0 1 0 0,24-22-1 0 0,-13 10-1 0 0,-7 7 54 0 0,-11 8-188 0 0,0 0 0 0 0,1 1 0 0 0,0 0 1 0 0,0 0-1 0 0,9-4 0 0 0,3 1-3233 0 0,-8 0-1172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36 493 6680 0 0,'-2'-4'93'0'0,"-2"0"107"0"0,-8 10 215 0 0,11-6-408 0 0,1 0 0 0 0,0 0 0 0 0,0 1 1 0 0,0-1-1 0 0,0 0 0 0 0,-1 0 0 0 0,1 0 0 0 0,0 0 1 0 0,0 0-1 0 0,-1 0 0 0 0,1 0 0 0 0,0 0 0 0 0,0 0 1 0 0,0 0-1 0 0,-1 0 0 0 0,1 0 0 0 0,0 0 0 0 0,0 0 1 0 0,-1 0-1 0 0,1 0 0 0 0,0 0 0 0 0,0 0 0 0 0,-1 0 1 0 0,1 0-1 0 0,0 0 0 0 0,0 0 0 0 0,0 0 0 0 0,-1 0 1 0 0,1 0-1 0 0,0-1 0 0 0,0 1 0 0 0,0 0 0 0 0,0 0 1 0 0,-1 0-1 0 0,1 0 0 0 0,0-1 0 0 0,0 1 0 0 0,-6-12 1234 0 0,5 9-856 0 0,0 1 0 0 0,1-1 0 0 0,-1 1 0 0 0,1-1 0 0 0,0 1 0 0 0,-1-1 0 0 0,1 1 1 0 0,1-6-1 0 0,4-9 34 0 0,-4 12-121 0 0,1-1-1 0 0,-1 1 0 0 0,1-1 1 0 0,1 1-1 0 0,-1 0 0 0 0,1 0 1 0 0,5-9-1 0 0,-2 6-20 0 0,-2 0 0 0 0,1 0 0 0 0,-1 0 0 0 0,3-10 0 0 0,9-15 131 0 0,36-41 478 0 0,-51 72-879 0 0,1 1 0 0 0,0-1 0 0 0,0 0 0 0 0,-1 1 0 0 0,1-1 1 0 0,0 1-1 0 0,1-1 0 0 0,-1 1 0 0 0,3-2 0 0 0,14-8 28 0 0,-3-3 14 0 0,1 2-1 0 0,1 0 1 0 0,0 1-1 0 0,31-14 1 0 0,-11 6-12 0 0,-13 6-29 0 0,-10 3 43 0 0,2 2 0 0 0,-1 0 0 0 0,1 1 0 0 0,0 0 1 0 0,0 1-1 0 0,33-6 0 0 0,-50 12-49 0 0,1 0 0 0 0,-1 0 0 0 0,1 0 0 0 0,0 0 0 0 0,-1 0 0 0 0,1 0 0 0 0,-1 0 0 0 0,1 0 0 0 0,0 0 0 0 0,-1 0 0 0 0,1-1 0 0 0,-1 1 0 0 0,1 0 0 0 0,-1-1 1 0 0,1 1-1 0 0,-1 0 0 0 0,1-1 0 0 0,-1 1 0 0 0,1 0 0 0 0,-1-1 0 0 0,0 1 0 0 0,1-1 0 0 0,-1 1 0 0 0,0-1 0 0 0,1 1 0 0 0,-1-1 0 0 0,0 1 0 0 0,1-1 0 0 0,-1 1 0 0 0,0-1 0 0 0,0 1 0 0 0,0-1 0 0 0,0 1 0 0 0,1-1 1 0 0,-1 0-1 0 0,0 1 0 0 0,0-1 0 0 0,0-1 0 0 0,0 2-1 0 0,0 0 0 0 0,0 0 0 0 0,0 0 0 0 0,0 0 0 0 0,0 0 0 0 0,0 0 0 0 0,0 0 0 0 0,0 0-1 0 0,0-1 1 0 0,0 1 0 0 0,0 0 0 0 0,0 0 0 0 0,0 0 0 0 0,0 0 0 0 0,0 0 0 0 0,0 0 0 0 0,0 0 0 0 0,0 0 0 0 0,0-1 0 0 0,0 1 0 0 0,0 0 0 0 0,0 0 0 0 0,0 0 0 0 0,1 0 0 0 0,-1 0 0 0 0,0 0 0 0 0,0 0 0 0 0,0 0 0 0 0,0 0 0 0 0,0 0 0 0 0,0 0 0 0 0,0 0 0 0 0,0 0 0 0 0,1 0 0 0 0,-1 0 0 0 0,0 0 0 0 0,0 0 0 0 0,0 0 0 0 0,0 0 0 0 0,0 0-1 0 0,0 0 1 0 0,0 0 0 0 0,0 0 0 0 0,1 0 0 0 0,-1 0 0 0 0,0 0 0 0 0,0 0 0 0 0,0 0 0 0 0,0 0 0 0 0,0 0 0 0 0,0 0 0 0 0,0 0 0 0 0,0 0 0 0 0,1 0 0 0 0,102-4 167 0 0,-69 3-108 0 0,22 1 27 0 0,-33 2-52 0 0,-1-2 0 0 0,1 0 0 0 0,23-4 0 0 0,66-2 83 0 0,-48 4-54 0 0,-53 2-53 0 0,-1-1-1 0 0,0 1 1 0 0,0 1 0 0 0,1 0 0 0 0,17 4-1 0 0,-22-4 20 0 0,0 0-1 0 0,0 0 0 0 0,0-1 0 0 0,8 0 0 0 0,22 2 273 0 0,65 29-454 0 0,-64-17 152 0 0,-31-11 0 0 0,0 0 0 0 0,1 0 0 0 0,-1-1 0 0 0,1 0 0 0 0,9 2 0 0 0,70 14 209 0 0,-74-15-186 0 0,16 1-4 0 0,-19-3-24 0 0,1 0-1 0 0,-1 1 0 0 0,1 1 0 0 0,-1-1 0 0 0,12 6 0 0 0,-13-5 6 0 0,0-1 0 0 0,0-1 0 0 0,0 1 0 0 0,10-1 0 0 0,-10 0 0 0 0,-1 0 0 0 0,1 0 0 0 0,-1 0 0 0 0,1 1 0 0 0,8 3 0 0 0,-7-1 16 0 0,-1-1 0 0 0,1 0 0 0 0,0 0 0 0 0,15 1 0 0 0,33 6 239 0 0,-37-6-505 0 0,1 0 0 0 0,34 0-1 0 0,-33-10-706 0 0,-1-1-1287 0 0,-4 7 598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1 5496 0 0,'0'17'2254'0'0,"-17"3"-455"0"0,3 26-714 0 0,5-15-526 0 0,-2-1 1 0 0,-17 37-1 0 0,-8 16-51 0 0,7-13-220 0 0,27-66-275 0 0,-8 18 92 0 0,-1 0 1 0 0,-1 0-1 0 0,-1-1 0 0 0,-24 30 1 0 0,-21 14 138 0 0,-48 75 0 0 0,77-87-244 0 0,24-34 0 0 0,9-5 0 0 0,-2-4 0 0 0,8-15-15 0 0,0 1 0 0 0,0-2 0 0 0,17-11 0 0 0,-10 6 11 0 0,0 1 1 0 0,1 0 0 0 0,34-12 0 0 0,-30 13 4 0 0,22-5-1 0 0,3-1 0 0 0,-35 10-7 0 0,1 1 1 0 0,-1 0-1 0 0,1 1 1 0 0,0 0 0 0 0,0 1-1 0 0,0 1 1 0 0,0 0-1 0 0,0 0 1 0 0,24 3 0 0 0,-31-1 6 0 0,-1 1 0 0 0,0-1 0 0 0,0 1 0 0 0,0 0 0 0 0,0 1 0 0 0,5 2 0 0 0,16 8 0 0 0,-22-12 10 0 0,0 1 1 0 0,0 0 0 0 0,-1 0 0 0 0,1 0 0 0 0,0 1-1 0 0,-1 0 1 0 0,1-1 0 0 0,-1 1 0 0 0,0 0-1 0 0,5 7 1 0 0,21 37 199 0 0,-19-28-150 0 0,-5-11 21 0 0,-1 1 1 0 0,-1 0-1 0 0,1 0 1 0 0,-2 0-1 0 0,1 0 1 0 0,-1 1-1 0 0,1 12 1 0 0,-3-21 332 0 0,3-1-262 0 0,1 0-152 0 0,-1 0 0 0 0,1-1 0 0 0,0 0 0 0 0,0 1 0 0 0,-1-1 0 0 0,1-1 0 0 0,0 1 0 0 0,-1 0 0 0 0,1-1 0 0 0,-1 0 0 0 0,0 0 0 0 0,0 0 0 0 0,1 0 0 0 0,-1 0 0 0 0,0-1 0 0 0,2-2 0 0 0,5-6-22 0 0,-1 1-1 0 0,-1-1 1 0 0,8-13 0 0 0,-8 12 17 0 0,11-11-7 0 0,-17 21 12 0 0,0 1 0 0 0,1 0 1 0 0,-1 0-1 0 0,1 0 0 0 0,-1 0 1 0 0,1 0-1 0 0,-1 1 0 0 0,1-1 1 0 0,4 1-1 0 0,18-6 146 0 0,27-14 7 0 0,-20 9-379 0 0,-17 3 119 0 0,-10 3 102 0 0,0 1-1 0 0,-1-1 1 0 0,1 1 0 0 0,8-5-1 0 0,14 2 11 0 0,-23 7-4 0 0,9-3 20 0 0,-12 3-10 0 0,1-1 0 0 0,-1 1-1 0 0,1-1 1 0 0,-1 1 0 0 0,1 0-1 0 0,-1 0 1 0 0,1 0 0 0 0,-1 0-1 0 0,1 0 1 0 0,0 0-1 0 0,-1 0 1 0 0,1 0 0 0 0,-1 1-1 0 0,1-1 1 0 0,-1 0 0 0 0,1 1-1 0 0,-1 0 1 0 0,1-1 0 0 0,-1 1-1 0 0,0 0 1 0 0,1 0 0 0 0,-1-1-1 0 0,0 1 1 0 0,0 0 0 0 0,1 0-1 0 0,-1 1 1 0 0,2 1 0 0 0,1 1-3 0 0,1 0 1 0 0,0-1 0 0 0,0 1 0 0 0,0-1 0 0 0,6 2 0 0 0,-6-2-51 0 0,0-1 0 0 0,0 1 1 0 0,0 0-1 0 0,-1 0 0 0 0,1 1 1 0 0,4 4-1 0 0,-2 0 48 0 0,1-1-1 0 0,1 0 1 0 0,-1 0 0 0 0,1-1-1 0 0,0 0 1 0 0,0 0 0 0 0,1-1-1 0 0,0 0 1 0 0,0-1 0 0 0,11 3 0 0 0,-19-6-6 0 0,0-1 0 0 0,0 0 0 0 0,0 0 0 0 0,0 0 0 0 0,0 0 0 0 0,-1 0 0 0 0,1-1 0 0 0,0 1 0 0 0,0-1 0 0 0,0 1 0 0 0,-1-1 0 0 0,1 1 0 0 0,0-1 0 0 0,1-1 0 0 0,16-5 0 0 0,-5 3 33 0 0,0-1 0 0 0,0 0 1 0 0,0-1-1 0 0,0-1 0 0 0,-1-1 1 0 0,13-9-1 0 0,-19 14-71 0 0,0-1 0 0 0,0 1 0 0 0,0 1 1 0 0,10-3-1 0 0,23-10-86 0 0,-29 11 116 0 0,0 0 1 0 0,-1 1 0 0 0,2 0-1 0 0,-1 1 1 0 0,0 0 0 0 0,19-1-1 0 0,22-4-12 0 0,-42 6 40 0 0,1 0 0 0 0,-1 0 0 0 0,0 1 0 0 0,0 1 0 0 0,1 0 0 0 0,-1 0 1 0 0,0 1-1 0 0,0 0 0 0 0,15 6 0 0 0,-12-4-5 0 0,1-1 0 0 0,0 0 0 0 0,0 0 0 0 0,17-1 0 0 0,-12-2-134 0 0,128 6 414 0 0,-130-4-530 0 0,1-2 0 0 0,-1 0 0 0 0,0-1 1 0 0,23-4-1 0 0,5-1-3351 0 0,3 2-1202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0 119 5352 0 0,'0'0'482'0'0,"3"-3"-323"0"0,8-12 1161 0 0,-1-1-296 0 0,-4 1-489 0 0,-4 12 1 0 0,-3 3-498 0 0,1 0 1 0 0,0-1 0 0 0,-1 1 0 0 0,1 0-1 0 0,0 0 1 0 0,-1-1 0 0 0,1 1-1 0 0,0-1 1 0 0,0 1 0 0 0,-1 0 0 0 0,1-1-1 0 0,0 1 1 0 0,0-1 0 0 0,0 1 0 0 0,-1 0-1 0 0,1-1 1 0 0,0 1 0 0 0,0-1-1 0 0,0 1 1 0 0,0-1 0 0 0,0 1 0 0 0,0-1-1 0 0,0-1 1 0 0,0 1 0 0 0,1-1 0 0 0,-1 1 0 0 0,0-1 0 0 0,1 1 1 0 0,-1-1-1 0 0,1 1 0 0 0,0-1 0 0 0,-1 1 0 0 0,3-3 0 0 0,-2 2 74 0 0,0 0 0 0 0,0 1 1 0 0,0-1-1 0 0,0 0 0 0 0,0 0 1 0 0,-1 0-1 0 0,1-1 0 0 0,0 1 1 0 0,-1 0-1 0 0,0 0 0 0 0,1-4 1 0 0,-1 6-62 0 0,0-1 0 0 0,0 1 1 0 0,0-1-1 0 0,0 1 1 0 0,0 0-1 0 0,1-1 0 0 0,-1 1 1 0 0,0-1-1 0 0,0 1 1 0 0,0-1-1 0 0,1 1 0 0 0,-1 0 1 0 0,0-1-1 0 0,1 1 1 0 0,-1-1-1 0 0,0 1 1 0 0,1 0-1 0 0,-1-1 0 0 0,1 1 1 0 0,-1 0-1 0 0,0 0 1 0 0,1-1-1 0 0,-1 1 0 0 0,1 0 1 0 0,-1 0-1 0 0,1 0 1 0 0,-1-1-1 0 0,1 1 0 0 0,-1 0 1 0 0,1 0-1 0 0,-1 0 1 0 0,1 0-1 0 0,22-1-35 0 0,-17 1 189 0 0,9 5 5 0 0,-8-1-165 0 0,3-1 2 0 0,-7-2-16 0 0,1 0 0 0 0,-1 1 0 0 0,1-1-1 0 0,-1 1 1 0 0,1-1 0 0 0,4 5 0 0 0,-6-5 104 0 0,1-1 2 0 0,-2 0-120 0 0,1 0-1 0 0,0-1 1 0 0,-1 1-1 0 0,1 0 0 0 0,-1 1 1 0 0,1-1-1 0 0,0 0 1 0 0,-1 0-1 0 0,1 1 1 0 0,0-1-1 0 0,-1 1 0 0 0,1-1 1 0 0,-1 1-1 0 0,1 0 1 0 0,-1-1-1 0 0,1 1 1 0 0,-1 0-1 0 0,0 0 0 0 0,1 0 1 0 0,-1 0-1 0 0,0 0 1 0 0,0 1-1 0 0,0-1 1 0 0,0 0-1 0 0,2 3 1 0 0,-3-4-14 0 0,0 1 1 0 0,0-1-1 0 0,0 0 1 0 0,0 1-1 0 0,0-1 1 0 0,0 1-1 0 0,1-1 1 0 0,-1 0-1 0 0,0 1 1 0 0,0-1-1 0 0,0 0 1 0 0,0 1-1 0 0,1-1 1 0 0,-1 0-1 0 0,0 1 1 0 0,0-1-1 0 0,1 0 1 0 0,-1 1-1 0 0,0-1 1 0 0,0 0 0 0 0,1 0-1 0 0,-1 1 1 0 0,0-1-1 0 0,1 0 1 0 0,-1 0-1 0 0,0 0 1 0 0,1 0-1 0 0,-1 1 1 0 0,1-1-1 0 0,-1 0 1 0 0,0 0-1 0 0,1 0 1 0 0,-1 0-1 0 0,0 0 1 0 0,1 0-1 0 0,-1 0 1 0 0,1 0-1 0 0,-1 0 1 0 0,0 0 0 0 0,1 0-1 0 0,-1 0 1 0 0,0 0-1 0 0,1-1 1 0 0,-1 1-1 0 0,1 0 1 0 0,-1 0-1 0 0,0 0 1 0 0,1 0-1 0 0,-1-1 1 0 0,0 1-1 0 0,1 0 1 0 0,-1 0-1 0 0,0-1 1 0 0,0 1-1 0 0,1 0 1 0 0,-1 0-1 0 0,0-1 1 0 0,0 1-1 0 0,1 0 1 0 0,-1-1 0 0 0,0 1-1 0 0,0 0 1 0 0,0-1-1 0 0,1 0 1 0 0,-1 1 8 0 0,0-1 0 0 0,1 0 0 0 0,-1 1 0 0 0,0-1 0 0 0,1 0 1 0 0,-1 1-1 0 0,1-1 0 0 0,-1 1 0 0 0,1-1 0 0 0,-1 1 0 0 0,1-1 0 0 0,0 1 1 0 0,-1 0-1 0 0,1-1 0 0 0,0 1 0 0 0,-1 0 0 0 0,1-1 0 0 0,0 1 1 0 0,-1 0-1 0 0,1 0 0 0 0,0 0 0 0 0,-1-1 0 0 0,1 1 0 0 0,0 0 1 0 0,0 0-1 0 0,-1 0 0 0 0,1 0 0 0 0,0 0 0 0 0,-1 1 0 0 0,1-1 0 0 0,0 0 1 0 0,0 0-1 0 0,-1 0 0 0 0,1 0 0 0 0,0 1 0 0 0,-1-1 0 0 0,1 0 1 0 0,0 1-1 0 0,-1-1 0 0 0,1 1 0 0 0,0 0 0 0 0,10 7 129 0 0,0-1-1 0 0,17 7 0 0 0,-16-8-54 0 0,0 1-1 0 0,-1-1 0 0 0,17 14 0 0 0,-25-16-63 0 0,1-1-1 0 0,0 1 0 0 0,0-1 1 0 0,0 0-1 0 0,0 0 0 0 0,1-1 0 0 0,-1 1 1 0 0,1-1-1 0 0,0 0 0 0 0,-1 0 1 0 0,1 0-1 0 0,0-1 0 0 0,6 1 0 0 0,43 12 380 0 0,-52-14-386 0 0,0 1 1 0 0,0 0-1 0 0,-1 0 1 0 0,1 0-1 0 0,0 0 1 0 0,0 0-1 0 0,-1 0 0 0 0,1 0 1 0 0,0 0-1 0 0,-1 1 1 0 0,0-1-1 0 0,1 0 1 0 0,-1 1-1 0 0,0 0 1 0 0,2 1-1 0 0,12 13 79 0 0,-10-12-93 0 0,-4-3 3 0 0,1 1 0 0 0,0-1 0 0 0,0 0 0 0 0,-1 0 0 0 0,1 0 0 0 0,0 0 0 0 0,0 0 1 0 0,0 0-1 0 0,0-1 0 0 0,0 1 0 0 0,0-1 0 0 0,0 1 0 0 0,0-1 0 0 0,0 0 0 0 0,5 1 0 0 0,-2 0 22 0 0,0 0 0 0 0,0 1 0 0 0,0 0 0 0 0,0 0 1 0 0,-1 0-1 0 0,1 0 0 0 0,0 1 0 0 0,-1 0 0 0 0,1 0 0 0 0,3 3 0 0 0,18 12-24 0 0,-6-6 19 0 0,-16-9 0 0 0,0 0 1 0 0,0-1-1 0 0,0 0 1 0 0,0 1-1 0 0,1-1 1 0 0,-1-1-1 0 0,1 1 1 0 0,9 2-1 0 0,25 4 123 0 0,0 1 0 0 0,60 24 0 0 0,-97-33-132 0 0,87 42 94 0 0,-76-39-50 0 0,18-1-81 0 0,-27-2-319 0 0,-1 0 0 0 0,1 0 0 0 0,0 0 0 0 0,0 0-1 0 0,8-2 1 0 0,1 1-3047 0 0,11 0-2516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0 176 3224 0 0,'3'-2'407'0'0,"-2"2"-358"0"0,0-1 117 0 0,1 0 0 0 0,0 0 1 0 0,0 0-1 0 0,-1 0 1 0 0,1-1-1 0 0,-1 1 0 0 0,1 0 1 0 0,-1-1-1 0 0,1 1 1 0 0,-1-1-1 0 0,0 1 0 0 0,0-1 1 0 0,0 0-1 0 0,0 1 1 0 0,0-1-1 0 0,0 0 0 0 0,0 0 1 0 0,0-2-1 0 0,0 3-61 0 0,-1 0-1 0 0,0 0 1 0 0,1 0-1 0 0,-1 0 1 0 0,1 1 0 0 0,-1-1-1 0 0,1 0 1 0 0,-1 0-1 0 0,1 1 1 0 0,0-1 0 0 0,-1 0-1 0 0,1 1 1 0 0,0-1-1 0 0,-1 0 1 0 0,3 0 0 0 0,-1 0 124 0 0,18-28 1440 0 0,-13 17-1034 0 0,-5 10-587 0 0,0 0 1 0 0,1 0-1 0 0,-1 0 1 0 0,0 1-1 0 0,1-1 1 0 0,-1 1-1 0 0,1-1 1 0 0,0 1 0 0 0,-1 0-1 0 0,1 0 1 0 0,0 0-1 0 0,0 1 1 0 0,-1-1-1 0 0,1 1 1 0 0,4-1-1 0 0,4-1 213 0 0,-8 1-13 0 0,70-8 1507 0 0,-58 9-1698 0 0,1 1 67 0 0,0-1 0 0 0,0 0 0 0 0,0-2 1 0 0,0 0-1 0 0,0-1 0 0 0,15-4 0 0 0,-3-3 137 0 0,0 1-1 0 0,54-9 1 0 0,-75 17-231 0 0,15-2-30 0 0,0 1-1 0 0,0 2 0 0 0,0 0 1 0 0,0 1-1 0 0,1 1 1 0 0,-1 1-1 0 0,-1 1 0 0 0,26 8 1 0 0,72 10 83 0 0,-64-2-70 0 0,12 4-80 0 0,-53-21-104 0 0,0 2 0 0 0,-1 0 0 0 0,15 7 0 0 0,-3-2-251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536 19 19974 0 0,'34'-6'27'0'0,"-20"2"-17"0"0,0 1-1 0 0,0 1 1 0 0,22-1-1 0 0,20 2-10 0 0,116 6 13 0 0,-125-2 77 0 0,14 2-29 0 0,8 1-60 0 0,-45-2 47 0 0,35 1-1 0 0,-37-4 3 0 0,0 0 0 0 0,37 9 0 0 0,111 30 138 0 0,-137-30-173 0 0,271 68 281 0 0,-170-60-192 0 0,-88-13-40 0 0,-1 1 0 0 0,52 14 0 0 0,-65-13-16 0 0,1-1-1 0 0,0-2 0 0 0,61 0 1 0 0,83-4 11 0 0,-145 4-163 0 0,-27-3 80 0 0,0 0-1 0 0,-1 0 1 0 0,1-1 0 0 0,0 1-1 0 0,-1-1 1 0 0,7-1 0 0 0,23-3-624 0 0,-11 0-1048 0 0,36-8 0 0 0,-29 5-241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1 477 7744 0 0,'0'9'6322'0'0,"14"-5"-5675"0"0,0-6-502 0 0,-10 2-111 0 0,1-1 1 0 0,-1 0-1 0 0,1 1 0 0 0,-1-1 1 0 0,0-1-1 0 0,1 1 1 0 0,-1-1-1 0 0,5-2 1 0 0,23-13 12 0 0</inkml:trace>
  <inkml:trace contextRef="#ctx0" brushRef="#br0" timeOffset="1">342 459 16785 0 0,'2'2'20'0'0,"1"4"29"0"0,5 6 0 0 0,-8-11-42 0 0,1 0-1 0 0,-1 0 0 0 0,1-1 0 0 0,-1 1 1 0 0,1 0-1 0 0,0-1 0 0 0,-1 1 0 0 0,1-1 1 0 0,0 1-1 0 0,-1-1 0 0 0,1 1 0 0 0,0-1 1 0 0,0 1-1 0 0,-1-1 0 0 0,1 1 0 0 0,1-1 0 0 0,4 3 16 0 0,1 3-3 0 0,3 3 160 0 0,-1-1 1 0 0,2-1-1 0 0,13 9 0 0 0,-7-11-39 0 0,-9-6-153 0 0,1-1-1 0 0,-2 0 0 0 0,1 0 1 0 0,0 0-1 0 0,0-1 0 0 0,-1-1 0 0 0,13-6 1 0 0,-1 1 116 0 0,18-3 14 0 0,-26 9-84 0 0,-1 1 0 0 0,-8 1-25 0 0</inkml:trace>
  <inkml:trace contextRef="#ctx0" brushRef="#br0" timeOffset="2">1195 406 18605 0 0,'5'-1'3'0'0,"3"1"1"0"0,1-1 0 0 0,-1 0 0 0 0,1-1 0 0 0,-1 1 1 0 0,0-2-1 0 0,13-4 0 0 0,10-6 9 0 0,-23 10-14 0 0,0 1 1 0 0,-1-2-1 0 0,0 1 1 0 0,9-6-1 0 0,45-23 1 0 0,10 1 0 0 0,-58 25 5 0 0,0 0-1 0 0,1 1 0 0 0,0 1 0 0 0,0 0 0 0 0,0 1 1 0 0,0 0-1 0 0,0 1 0 0 0,1 1 0 0 0,20 0 0 0 0,-12 1 4 0 0,0-2-1 0 0,39-8 0 0 0,-25 1-7 0 0,162-46 0 0 0,-62 18 45 0 0,-58 17-26 0 0,-28 11 10 0 0,-38 8-17 0 0,0-1 0 0 0,21-6-1 0 0,-20 4-42 0 0,0-1 0 0 0,0-1 0 0 0,0 0-1 0 0,-1 0 1 0 0,1-2 0 0 0,17-13 0 0 0,5-6-5230 0 0,-17 6-483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196 481 5408 0 0,'0'0'1322'0'0,"-8"-18"-2"0"0,-6-16 738 0 0,10 27-1949 0 0,1 0 1 0 0,0-1-1 0 0,1 1 0 0 0,-3-12 0 0 0,-4-3 229 0 0,7 20-297 0 0,1 0 0 0 0,0 1 0 0 0,1-1 0 0 0,-1 0 0 0 0,0 0-1 0 0,0 0 1 0 0,1 0 0 0 0,-1 0 0 0 0,1-2 0 0 0,-6-30 1199 0 0,3 23-1019 0 0,2 8-164 0 0,0 0 0 0 0,0 0 0 0 0,1 0 0 0 0,-1 0 1 0 0,1-1-1 0 0,0 1 0 0 0,0 0 0 0 0,0 0 0 0 0,0-1 0 0 0,0 1 1 0 0,1 0-1 0 0,1-6 0 0 0,15-51 266 0 0,-14 52-276 0 0,1 0 1 0 0,-1 0-1 0 0,1 0 1 0 0,1 0-1 0 0,0 1 1 0 0,0-1-1 0 0,0 1 1 0 0,0 1-1 0 0,1-1 1 0 0,10-7-1 0 0,-2-2-11 0 0,-9 11-26 0 0,0 0 0 0 0,0 0 1 0 0,1 0-1 0 0,-1 1 0 0 0,1 0 0 0 0,0 0 0 0 0,9-4 1 0 0,9-13-11 0 0,-12 15 0 0 0,22-6 0 0 0,-17 10 10 0 0,14 2 44 0 0,11 0 20 0 0,-37 2-31 0 0,7 4-20 0 0,-1-4 37 0 0,-6 0-60 0 0,13 12 65 0 0,-12-8-27 0 0,17 21 91 0 0,-18-20-78 0 0,0 1 1 0 0,-1 0 0 0 0,0 0 0 0 0,0 1 0 0 0,-1-1-1 0 0,0 1 1 0 0,0 0 0 0 0,-1-1 0 0 0,-1 1 0 0 0,1 0-1 0 0,-1 12 1 0 0,0 4 81 0 0,-1 0-1 0 0,-8 49 0 0 0,-15 54 82 0 0,-9-5-69 0 0,20-84-118 0 0,-35 100 131 0 0,41-123-92 0 0,-1-1 0 0 0,-14 24 0 0 0,-6 13 80 0 0,21-37-81 0 0,-2-2 0 0 0,0 1 0 0 0,0-1 0 0 0,-19 22 0 0 0,14-19 95 0 0,-21 34 0 0 0,21-30-43 0 0,-1-1 0 0 0,0 0-1 0 0,-2-1 1 0 0,-24 23 0 0 0,1-1 107 0 0,21-12-69 0 0,17-25-133 0 0,0 0 0 0 0,0-1 0 0 0,-1 1 0 0 0,1 0 0 0 0,-1-1 0 0 0,0 1 0 0 0,0-1 0 0 0,0 0 0 0 0,0 0-1 0 0,0 1 1 0 0,0-1 0 0 0,-4 2 0 0 0,-17 9 66 0 0,-30 21 256 0 0,51-33 7 0 0,-3 6-225 0 0,5-7-119 0 0,-1 0 0 0 0,1 0-1 0 0,0 0 1 0 0,0 0-1 0 0,0 0 1 0 0,0 0 0 0 0,0 0-1 0 0,0 0 1 0 0,-1 0-1 0 0,1 0 1 0 0,0 0-1 0 0,0 1 1 0 0,0-1 0 0 0,0 0-1 0 0,0 0 1 0 0,0 0-1 0 0,0 0 1 0 0,0 0 0 0 0,0 0-1 0 0,-1 1 1 0 0,1-1-1 0 0,0 0 1 0 0,0 0 0 0 0,0 0-1 0 0,0 0 1 0 0,0 0-1 0 0,0 0 1 0 0,0 1-1 0 0,0-1 1 0 0,0 0 0 0 0,0 0-1 0 0,0 0 1 0 0,0 0-1 0 0,0 0 1 0 0,0 1 0 0 0,0-1-1 0 0,0 0 1 0 0,0 0-1 0 0,0 0 1 0 0,0 0 0 0 0,1 0-1 0 0,-1 1 1 0 0,0-1-1 0 0,0 0 1 0 0,0 0-1 0 0,0 0 1 0 0,0 0 0 0 0,0 0-1 0 0,0 0 1 0 0,0 0-1 0 0,0 0 1 0 0,1 1 0 0 0,-1-1-1 0 0,0 0 1 0 0,0 0-1 0 0,0 0 1 0 0,0 0 0 0 0,0 0-1 0 0,0 0 1 0 0,1 0-1 0 0,-1 0 1 0 0,0 0-1 0 0,0 0 1 0 0,5-1 5 0 0,0-1 0 0 0,-1 1 0 0 0,1 0 0 0 0,0 0-1 0 0,0 1 1 0 0,-1 0 0 0 0,1 0 0 0 0,0 0 0 0 0,0 0 0 0 0,7 2 0 0 0,2-2 53 0 0,1-1 0 0 0,-1 0 0 0 0,1-1 0 0 0,16-4 0 0 0,29-7 172 0 0,-35 10-62 0 0,31-10-1 0 0,-16 3-11 0 0,-34 9-140 0 0,32-8 172 0 0,0 3 0 0 0,70-5 0 0 0,-7 2 61 0 0,-55 5-159 0 0,-37 2-86 0 0,-1 1 1 0 0,1 0-1 0 0,0 1 0 0 0,-1 0 0 0 0,13 1 0 0 0,-17-1-4 0 0,0 1 0 0 0,0-1 0 0 0,0 0 0 0 0,0-1-1 0 0,1 1 1 0 0,-1-1 0 0 0,0 0 0 0 0,5-2 0 0 0,33-5 75 0 0,30-6-1664 0 0,-70 14 1082 0 0,-2 0 381 0 0,1 0 0 0 0,-1 0 0 0 0,1 0-1 0 0,0 0 1 0 0,-1 0 0 0 0,1 0-1 0 0,-1 0 1 0 0,1 0 0 0 0,-1-1 0 0 0,1 1-1 0 0,-1 0 1 0 0,1 0 0 0 0,-1-1-1 0 0,0 1 1 0 0,1 0 0 0 0,-1 0 0 0 0,1-1-1 0 0,-1 1 1 0 0,1 0 0 0 0,-1-1-1 0 0,0 1 1 0 0,1-1 0 0 0,-1 1 0 0 0,0 0-1 0 0,0-1 1 0 0,1 0 0 0 0,10-18-1798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1 843 3224 0 0,'0'0'143'0'0,"0"2"-3"0"0,4 17 6302 0 0,-3-19-6285 0 0,10-3 842 0 0,10-14-1060 0 0,-10 4 496 0 0,1 0 0 0 0,0 1 0 0 0,25-20 0 0 0,-30 25-308 0 0,0 0 1 0 0,0-1 0 0 0,-1 1-1 0 0,0-1 1 0 0,-1-1 0 0 0,7-11 0 0 0,-1 0 75 0 0,60-103 354 0 0,-62 106-510 0 0,-1 0 0 0 0,-1 0-1 0 0,9-37 1 0 0,-7 24-30 0 0,40-137 245 0 0,-41 134-193 0 0,-7 27-56 0 0,0-1-1 0 0,0 1 0 0 0,1 0 1 0 0,0 0-1 0 0,5-11 1 0 0,-5 14-13 0 0,-1 1 0 0 0,0-1 0 0 0,0 0 0 0 0,0 0 0 0 0,0 0 0 0 0,0 0 0 0 0,0-4 0 0 0,4-15 0 0 0,3-10-43 0 0,2-9 0 0 0,4 5 242 0 0,-11 25-184 0 0,-2 1-34 0 0,-1 7 611 0 0,2 6-601 0 0,2 5 52 0 0,0-1 1 0 0,0 1 0 0 0,-1 0 0 0 0,0 0-1 0 0,0 0 1 0 0,-1 0 0 0 0,0 1 0 0 0,0-1-1 0 0,-1 1 1 0 0,0 9 0 0 0,1 22 85 0 0,14 72-1 0 0,-3-25-23 0 0,22 120 339 0 0,-29-172-274 0 0,15 53 0 0 0,-11-49 96 0 0,0 24-9 0 0,-2-5-108 0 0,10 48-15 0 0,-16-95-98 0 0,0 0 1 0 0,0 19 0 0 0,-2-20 0 0 0,1 0 0 0 0,0 1 0 0 0,4 11 0 0 0,2 11 103 0 0,0 1-1 0 0,1 42 0 0 0,-2-15 147 0 0,-3-40-185 0 0,0-8 0 0 0,-2 0-1 0 0,0 0 1 0 0,0 1-1 0 0,-1-1 1 0 0,-2 15-1 0 0,1-24-37 0 0,-1 4 4 0 0,11 15-45 0 0,-4-9-56 0 0,-4-11-152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34 748 12960 0 0,'-5'-8'147'0'0,"1"0"0"0"0,0 0 0 0 0,0 0 0 0 0,1 0 1 0 0,0-1-1 0 0,0 1 0 0 0,1-1 0 0 0,0 0 0 0 0,0 0 0 0 0,1 0 1 0 0,1 0-1 0 0,-1 0 0 0 0,1 0 0 0 0,1 0 0 0 0,0 0 1 0 0,0 0-1 0 0,1 0 0 0 0,0 0 0 0 0,0 1 0 0 0,1-1 1 0 0,0 1-1 0 0,1-1 0 0 0,0 1 0 0 0,0 0 0 0 0,1 0 0 0 0,0 1 1 0 0,11-14-1 0 0,30-23 399 0 0,2 2 0 0 0,54-36 1 0 0,-40 32-250 0 0,-25 21-62 0 0,2 1 1 0 0,45-21 0 0 0,-46 25-115 0 0,55-21 129 0 0,-19 9-71 0 0,-41 16-110 0 0,1 2 0 0 0,1 1 0 0 0,0 2 0 0 0,0 1 0 0 0,1 2 0 0 0,43-4 0 0 0,-18 6-41 0 0,57-3 131 0 0,-102 9-115 0 0,-1 1 0 0 0,0 0 0 0 0,0 1 0 0 0,0 1-1 0 0,28 10 1 0 0,12 6 101 0 0,-1 3 0 0 0,60 34 0 0 0,-49-22 13 0 0,-47-26-106 0 0,0 2 0 0 0,0 0 0 0 0,20 15-1 0 0,17 22 77 0 0,77 85 0 0 0,-119-117-72 0 0,-1 1-1 0 0,0 1 1 0 0,-1 0-1 0 0,-1 1 1 0 0,-1 0-1 0 0,0 0 1 0 0,-2 1-1 0 0,0 0 1 0 0,-1 0-1 0 0,4 22 1 0 0,-1 7 104 0 0,-3 0 1 0 0,-1 1 0 0 0,-3 49 0 0 0,-2-63-56 0 0,-3 1 1 0 0,-1-1-1 0 0,-1 0 1 0 0,-2-1-1 0 0,-1 0 1 0 0,-2 0-1 0 0,-2 0 1 0 0,0-1-1 0 0,-3-1 1 0 0,0-1 0 0 0,-2 0-1 0 0,-27 38 1 0 0,-22 17 282 0 0,-3-3 0 0 0,-4-3 1 0 0,-91 77-1 0 0,150-144-363 0 0,0-1-1 0 0,-1-1 1 0 0,0 0 0 0 0,0-2 0 0 0,-1 1 0 0 0,0-2-1 0 0,-1 0 1 0 0,0-1 0 0 0,0 0 0 0 0,-1-2-1 0 0,0 0 1 0 0,0-1 0 0 0,0-1 0 0 0,0 0 0 0 0,-1-2-1 0 0,-32 0 1 0 0,23-3-6 0 0,0-1-1 0 0,1-1 1 0 0,-1-1-1 0 0,1-2 1 0 0,1-1 0 0 0,-43-17-1 0 0,34 8-1 0 0,1-1 1 0 0,1-2-1 0 0,1-1 0 0 0,-37-31 0 0 0,-34-39-17 0 0,57 47 0 0 0,-71-49 0 0 0,92 76-19 0 0,1-1 0 0 0,1-1 0 0 0,-24-26 0 0 0,36 33 10 0 0,1 0-1 0 0,1 0 1 0 0,0-1-1 0 0,1 0 1 0 0,0-1-1 0 0,1 0 1 0 0,-10-27-1 0 0,-34-130-92 0 0,46 147 79 0 0,1-1 0 0 0,0 0 0 0 0,2 0 0 0 0,1 0 0 0 0,2-28 0 0 0,5-4-172 0 0,2-1 0 0 0,3 1 0 0 0,3 1 0 0 0,29-82 0 0 0,-23 92-986 0 0,1 0 0 0 0,53-84 0 0 0,-25 61-541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1192 8288 0 0,'-4'-2'638'0'0,"-16"-4"-406"0"0,14 5-61 0 0,1-1 0 0 0,-1 1 0 0 0,1-1-1 0 0,0 0 1 0 0,0-1 0 0 0,0 1 0 0 0,-7-6 0 0 0,8 4 198 0 0,0-1 0 0 0,0 1 1 0 0,0-1-1 0 0,1 0 0 0 0,0-1 0 0 0,0 1 0 0 0,0-1 1 0 0,1 1-1 0 0,0-1 0 0 0,0 0 0 0 0,0 0 1 0 0,1 0-1 0 0,0 0 0 0 0,0 0 0 0 0,0 0 0 0 0,1 0 1 0 0,0-8-1 0 0,1-12 37 0 0,2 0 1 0 0,10-45 0 0 0,-9 51-232 0 0,9-36 16 0 0,1 1 0 0 0,4 0-1 0 0,2 1 1 0 0,2 1 0 0 0,2 1 0 0 0,3 1-1 0 0,2 1 1 0 0,2 2 0 0 0,2 1 0 0 0,2 1 0 0 0,50-50-1 0 0,-53 68-117 0 0,0 1-1 0 0,2 2 0 0 0,1 1 1 0 0,2 1-1 0 0,0 2 0 0 0,1 2 1 0 0,43-16-1 0 0,-55 25-49 0 0,0 2 0 0 0,0 0 0 0 0,1 1 0 0 0,-1 2 0 0 0,1 1 0 0 0,1 1 0 0 0,-1 1-1 0 0,0 2 1 0 0,36 3 0 0 0,-18 1 45 0 0,-22-3-19 0 0,0 2 0 0 0,-1 0 0 0 0,34 10 0 0 0,107 49 215 0 0,-144-55-227 0 0,-1 2-1 0 0,0 0 1 0 0,0 0-1 0 0,-1 2 1 0 0,0 0-1 0 0,-1 1 0 0 0,0 1 1 0 0,26 28-1 0 0,10 11 69 0 0,-29-31-62 0 0,-1 2 1 0 0,32 42-1 0 0,-31-29 61 0 0,-1 1 0 0 0,-2 0 0 0 0,-2 2 0 0 0,-1 0 1 0 0,-3 1-1 0 0,12 44 0 0 0,-15-33 92 0 0,-1 0 0 0 0,-3 0-1 0 0,-2 1 1 0 0,-3 88 0 0 0,-5-111-129 0 0,-2 0 1 0 0,0-1-1 0 0,-2 1 1 0 0,-16 40-1 0 0,6-26 11 0 0,-2-1-1 0 0,-2-1 0 0 0,-1-1 1 0 0,-3-1-1 0 0,-1-1 0 0 0,-1-1 1 0 0,-2-1-1 0 0,-2-2 0 0 0,-1-1 1 0 0,-2-1-1 0 0,-57 41 0 0 0,60-50-11 0 0,-2-1 0 0 0,0-2 0 0 0,-1-1 0 0 0,-1-2 0 0 0,-39 13 0 0 0,42-19 12 0 0,1-3 0 0 0,-1 0 0 0 0,0-2 1 0 0,-1-2-1 0 0,0 0 0 0 0,-48-3 0 0 0,46-3-44 0 0,0-1-1 0 0,0-2 1 0 0,0-2 0 0 0,0-1 0 0 0,1-1-1 0 0,1-2 1 0 0,0-2 0 0 0,0-1-1 0 0,-51-30 1 0 0,29 11-48 0 0,1-2 0 0 0,2-3 0 0 0,2-2-1 0 0,2-2 1 0 0,-50-55 0 0 0,65 60-22 0 0,-88-107-61 0 0,80 87 21 0 0,-37-69 0 0 0,62 97-9 0 0,1-2-1 0 0,2 0 1 0 0,1 0-1 0 0,-13-59 1 0 0,12 16-2204 0 0,-6-130 1 0 0,18 118-5673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4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7832 0 0,'0'0'17'0'0,"1"0"0"0"0,-1 0 0 0 0,1 0 1 0 0,-1 0-1 0 0,0 0 0 0 0,1 1 0 0 0,-1-1 0 0 0,1 0 1 0 0,-1 0-1 0 0,0 1 0 0 0,1-1 0 0 0,-1 0 0 0 0,0 1 0 0 0,1-1 1 0 0,-1 0-1 0 0,0 1 0 0 0,0-1 0 0 0,1 0 0 0 0,-1 1 1 0 0,0-1-1 0 0,0 1 0 0 0,0-1 0 0 0,0 0 0 0 0,1 1 1 0 0,-1-1-1 0 0,0 1 0 0 0,0-1 0 0 0,0 1 0 0 0,0-1 1 0 0,0 1-1 0 0,0-1 0 0 0,0 0 0 0 0,0 1 0 0 0,0-1 1 0 0,0 1-1 0 0,0-1 0 0 0,-1 1 0 0 0,1-1 0 0 0,0 0 1 0 0,0 1-1 0 0,0-1 0 0 0,-1 1 0 0 0,-22 10 2421 0 0,17-1-1358 0 0,5-8-1039 0 0,0-1-1 0 0,1 0 0 0 0,-1 0 0 0 0,1 0 1 0 0,-1 1-1 0 0,1-1 0 0 0,-1 0 0 0 0,1 1 1 0 0,-1-1-1 0 0,1 0 0 0 0,0 1 0 0 0,0-1 1 0 0,0 0-1 0 0,0 1 0 0 0,0-1 0 0 0,0 1 1 0 0,0-1-1 0 0,0 0 0 0 0,1 3 0 0 0,0-1 14 0 0,-1-1 0 0 0,0 1 0 0 0,0-1 0 0 0,-1 1 0 0 0,1-1 0 0 0,0 1 0 0 0,-1-1 1 0 0,-1 5-1 0 0,1-4-5 0 0,0-1 1 0 0,1 1 0 0 0,-1 0 0 0 0,0-1 0 0 0,1 1 0 0 0,0 0 0 0 0,0-1 0 0 0,0 1 0 0 0,0 4 0 0 0,5 9 197 0 0,-3-12-188 0 0,-1-1-1 0 0,0 1 0 0 0,0 0 1 0 0,0 0-1 0 0,-1 0 0 0 0,1 4 1 0 0,0 13 40 0 0,0 1 1 0 0,2-1 0 0 0,0 1-1 0 0,12 36 1 0 0,-3 1 17 0 0,-10-44-81 0 0,1 0-1 0 0,1-1 0 0 0,9 26 1 0 0,-6-24-37 0 0,-1-1 0 0 0,0 1 0 0 0,-1 0 1 0 0,5 32-1 0 0,-8-35-75 0 0,1 0 1 0 0,8 22 0 0 0,2 9-254 0 0,-4-10 67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1071 6912 0 0,'-7'-14'736'0'0,"5"9"-516"0"0,0 0 0 0 0,0 0-1 0 0,1 0 1 0 0,-1 0 0 0 0,1 0 0 0 0,0 0 0 0 0,1 0 0 0 0,-1-1 0 0 0,1 1 0 0 0,0 0-1 0 0,0 0 1 0 0,1 0 0 0 0,-1-1 0 0 0,1 1 0 0 0,3-9 0 0 0,3-8 1148 0 0,1 0 0 0 0,12-24 0 0 0,-18 41-1312 0 0,25-50 612 0 0,3 1 0 0 0,42-58 0 0 0,87-88 65 0 0,-127 162-627 0 0,-7 8 125 0 0,53-49 0 0 0,127-82 754 0 0,-176 142-854 0 0,1 1 0 0 0,1 2 1 0 0,1 1-1 0 0,0 1 0 0 0,50-14 0 0 0,-34 18 2 0 0,0 3 0 0 0,69-3 0 0 0,-66 6-72 0 0,-26 3-25 0 0,48 5 0 0 0,1 1 36 0 0,-17-4-29 0 0,-1 4 1 0 0,0 1-1 0 0,-1 3 0 0 0,1 3 0 0 0,56 19 0 0 0,-76-16 73 0 0,-1 1 1 0 0,-1 2-1 0 0,-1 1 0 0 0,40 30 0 0 0,-46-28-36 0 0,0 2-1 0 0,-1 1 0 0 0,27 32 0 0 0,-52-55-78 0 0,14 16 31 0 0,-1 1 0 0 0,-1 1 0 0 0,21 38-1 0 0,23 67 284 0 0,-40-80-202 0 0,-1 1 0 0 0,-3 1 0 0 0,-1 0 0 0 0,-3 1-1 0 0,-2 0 1 0 0,-1 0 0 0 0,-3 1 0 0 0,-2 0 0 0 0,-2-1 0 0 0,-2 1-1 0 0,-2-1 1 0 0,-2 0 0 0 0,-2 0 0 0 0,-2-1 0 0 0,-19 51 0 0 0,-84 172 185 0 0,97-236-206 0 0,-2-1 0 0 0,-2 0 0 0 0,0-1 0 0 0,-2-2 0 0 0,-47 48 0 0 0,-3-11 221 0 0,-82 57 0 0 0,134-109-242 0 0,1-1 0 0 0,-2 0 0 0 0,0-2 0 0 0,0-1 0 0 0,-1 0 1 0 0,0-2-1 0 0,0 0 0 0 0,-1-2 0 0 0,0 0 0 0 0,0-2 0 0 0,-1-1 1 0 0,1-1-1 0 0,-1-1 0 0 0,0-1 0 0 0,-45-6 0 0 0,39 0-36 0 0,0-1-1 0 0,0-2 0 0 0,1-1 1 0 0,1-2-1 0 0,0 0 1 0 0,0-2-1 0 0,1-2 0 0 0,1 0 1 0 0,1-2-1 0 0,0 0 1 0 0,1-2-1 0 0,1-1 0 0 0,2-1 1 0 0,-37-44-1 0 0,15 7-36 0 0,-66-122 0 0 0,-14-78-77 0 0,-2-89-638 0 0,101 273-412 0 0,6 4-5111 0 0,5-9-2094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1959 3224 0 0,'-4'0'58'0'0,"-1"0"0"0"0,1-1 0 0 0,-1 1 0 0 0,1-1 0 0 0,-1 0 0 0 0,1-1 0 0 0,0 1 0 0 0,-1-1 0 0 0,1 0 0 0 0,0 0 0 0 0,0 0 0 0 0,0 0 0 0 0,0-1 0 0 0,1 1 0 0 0,-1-1 0 0 0,1 0 0 0 0,0 0 0 0 0,-1-1 0 0 0,1 1 0 0 0,1-1 0 0 0,-1 1 0 0 0,0-1 0 0 0,1 0 0 0 0,0 0 0 0 0,-2-5 1 0 0,-3-6 1165 0 0,2 0 1 0 0,0 0 0 0 0,1-1 0 0 0,0 0 0 0 0,-2-31 0 0 0,1 1 975 0 0,1 20-1432 0 0,2 0 0 0 0,0 0 0 0 0,4-47 0 0 0,4 36-168 0 0,2 0 0 0 0,19-55 0 0 0,36-69 356 0 0,-53 137-843 0 0,93-224 654 0 0,-81 193-626 0 0,2 1-1 0 0,3 2 1 0 0,45-67 0 0 0,131-173 524 0 0,-187 270-646 0 0,1 0 1 0 0,1 2-1 0 0,0 0 1 0 0,2 1-1 0 0,0 0 1 0 0,33-21-1 0 0,158-89 413 0 0,-166 106-294 0 0,0 2 0 0 0,94-29-1 0 0,-118 45-69 0 0,1 1 0 0 0,1 0 0 0 0,-1 2 0 0 0,0 0 0 0 0,1 2 0 0 0,35 4 0 0 0,-6 3 146 0 0,86 24 0 0 0,-97-18-182 0 0,0 1 0 0 0,-1 2 0 0 0,40 23 0 0 0,106 77 115 0 0,-153-90-111 0 0,-1 2 1 0 0,49 54-1 0 0,-53-52 3 0 0,-9-7 20 0 0,-1 0 1 0 0,-1 1-1 0 0,0 1 0 0 0,-3 1 1 0 0,18 38-1 0 0,-9-18 22 0 0,32 51 118 0 0,4 7 22 0 0,-6 13-102 0 0,-44-94-169 0 0,-2 0 1 0 0,0 1-1 0 0,3 30 0 0 0,1 12-10 0 0,-4-33 136 0 0,-2 0 0 0 0,-1 0 0 0 0,-2 0 0 0 0,-3 18-32 0 0</inkml:trace>
  <inkml:trace contextRef="#ctx0" brushRef="#br0" timeOffset="1">2205 1986 26882 0 0,'-4'4'17'0'0,"-36"37"138"0"0,-2-3 1 0 0,-2-1-1 0 0,-65 43 0 0 0,73-58-22 0 0,-2-2-1 0 0,0-1 1 0 0,-1-2-1 0 0,0-2 0 0 0,-83 20 1 0 0,97-30-112 0 0,0-1 0 0 0,0-1 0 0 0,0-2 0 0 0,-1 0 0 0 0,1-2 0 0 0,0-1 0 0 0,0 0 0 0 0,0-2 0 0 0,0-1 0 0 0,1-1 0 0 0,-34-13 0 0 0,0-6-34 0 0,2-3 0 0 0,0-3 0 0 0,-99-73 0 0 0,98 58-412 0 0,2-3-1 0 0,2-2 1 0 0,2-3-1 0 0,2-1 1 0 0,4-3-1 0 0,-64-103 1 0 0,58 72-1475 0 0,-52-128 1 0 0,96 201 1742 0 0,-74-170-1881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1554 665 2304 0 0,'0'0'101'0'0,"-1"0"1"0"0,-3 0 1338 0 0,3 0-1172 0 0,0-1 1 0 0,1 1 0 0 0,-1 0-1 0 0,0-1 1 0 0,0 1 0 0 0,0 0 0 0 0,0-1-1 0 0,0 1 1 0 0,1-1 0 0 0,-1 1 0 0 0,0-1-1 0 0,1 0 1 0 0,-1 1 0 0 0,0-1-1 0 0,1 0 1 0 0,-1 1 0 0 0,1-1 0 0 0,-1 0-1 0 0,1 0 1 0 0,-1 0 0 0 0,1 1 0 0 0,-1-1-1 0 0,0-2 1 0 0,-6-22 838 0 0,6 20-1085 0 0,-8-22 1124 0 0,-13-28 0 0 0,17 43-835 0 0,-25-60 1241 0 0,25 62-1458 0 0,3 5-27 0 0,-1 0 0 0 0,1 0 1 0 0,-1 0-1 0 0,0 1 0 0 0,-1-1 1 0 0,-3-4-1 0 0,5 7-41 0 0,1 0-1 0 0,-1 0 1 0 0,0-1 0 0 0,1 1-1 0 0,0-1 1 0 0,-1 1 0 0 0,1-1-1 0 0,0 1 1 0 0,-1-5 0 0 0,-9-18 185 0 0,-7-8 171 0 0,16 27-300 0 0,-1 0-1 0 0,0 0 0 0 0,0 1 1 0 0,-1-1-1 0 0,-5-6 0 0 0,-43-54 533 0 0,37 41-539 0 0,13 21-61 0 0,0-1 1 0 0,-1 0-1 0 0,0 1 0 0 0,0-1 0 0 0,0 1 1 0 0,-1 0-1 0 0,-5-6 0 0 0,-4-7 33 0 0,13 15-45 0 0,-1 0 0 0 0,0 1 0 0 0,0-1 0 0 0,0 0-1 0 0,0 1 1 0 0,-1-1 0 0 0,1 1 0 0 0,0-1 0 0 0,-3-1-1 0 0,-5-5 37 0 0,0 0-1 0 0,-12-14 1 0 0,15 16-16 0 0,1-1 0 0 0,-1 1 0 0 0,0 1 1 0 0,-1-1-1 0 0,0 1 0 0 0,-12-8 0 0 0,7 6-22 0 0,1 0 0 0 0,1 5 8 0 0,3 0 14 0 0,1 0 1 0 0,-1 0-1 0 0,0 1 1 0 0,0 0-1 0 0,0 1 1 0 0,0-1-1 0 0,1 1 1 0 0,-1 1-1 0 0,-8 0 0 0 0,9 0-16 0 0,-9 1 127 0 0,1 1-1 0 0,0 0 0 0 0,0 1 1 0 0,1 1-1 0 0,-20 9 0 0 0,-4 3 140 0 0,25-9-226 0 0,-1-1-1 0 0,-19 9 1 0 0,-14 8 49 0 0,-21 12-95 0 0,36-18 100 0 0,2-4-14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10592 0 0,'0'0'1817'0'0,"12"-4"-1084"0"0,5 2-389 0 0,1 0-1 0 0,30 2 1 0 0,15 0 19 0 0,-52 0-298 0 0,1 0 0 0 0,-1 1 0 0 0,1 1 1 0 0,-1 0-1 0 0,0 0 0 0 0,20 8 0 0 0,22 4 171 0 0,-44-12-193 0 0</inkml:trace>
  <inkml:trace contextRef="#ctx0" brushRef="#br0" timeOffset="1">344 41 15392 0 0,'68'18'328'0'0,"-49"-14"-191"0"0,29 11 1 0 0,4 1 67 0 0,65 11 242 0 0,-81-20-324 0 0,-7-1-27 0 0,0-2 0 0 0,0 0 1 0 0,46-2-1 0 0,-24-6-44 0 0,-34 2-68 0 0,0 0 1 0 0,0 1-1 0 0,0 1 0 0 0,1 1 0 0 0,23 3 1 0 0,-18-1-61 0 0,-1-1 1 0 0,1-1-1 0 0,0-1 0 0 0,0-1 1 0 0,0-1-1 0 0,44-10 0 0 0,-34 8-2282 0 0,42-2-1 0 0,-27 6-2747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0 729 5528 0 0,'0'0'1668'0'0,"2"-10"-472"0"0,2-13-37 0 0,8-22 1510 0 0,-12 42-2524 0 0,2 0 1 0 0,-1 1-1 0 0,0-1 1 0 0,0 0-1 0 0,1 1 1 0 0,0-1 0 0 0,-1 1-1 0 0,1 0 1 0 0,0-1-1 0 0,0 1 1 0 0,0 0-1 0 0,4-2 1 0 0,-5 3-66 0 0,0 0 0 0 0,-1 0 0 0 0,1 0 0 0 0,0 0 0 0 0,0 0 1 0 0,-1 1-1 0 0,1-1 0 0 0,-1 0 0 0 0,1 0 0 0 0,-1-1 0 0 0,1 1 1 0 0,-1 0-1 0 0,1 0 0 0 0,-1-2 0 0 0,1 1-5 0 0,-1 1-1 0 0,0-1 1 0 0,1 1-1 0 0,0-1 0 0 0,-1 1 1 0 0,1-1-1 0 0,0 1 1 0 0,0 0-1 0 0,-1-1 1 0 0,1 1-1 0 0,3-3 1 0 0,2-3 208 0 0,1-1 1 0 0,-1 0 0 0 0,-1 0-1 0 0,1-1 1 0 0,6-16 0 0 0,5-5 428 0 0,22-49 375 0 0,-27 52-678 0 0,21-35 0 0 0,2 7 239 0 0,-33 53-545 0 0,-2 1-97 0 0,1 1 1 0 0,-1 0-1 0 0,1 0 0 0 0,-1 0 1 0 0,1-1-1 0 0,-1 1 0 0 0,1 0 1 0 0,-1-1-1 0 0,1 1 0 0 0,-1 0 0 0 0,0-1 1 0 0,1 1-1 0 0,-1 0 0 0 0,1-1 1 0 0,-1 1-1 0 0,0-1 0 0 0,0 1 1 0 0,1-1-1 0 0,-1 1 0 0 0,0-1 1 0 0,0 1-1 0 0,1-1 0 0 0,-1 1 0 0 0,0-1 1 0 0,0 0-1 0 0,0 0 6 0 0,1 0 0 0 0,-1 0 1 0 0,1 0-1 0 0,-1 0 0 0 0,1-1 0 0 0,0 1 0 0 0,-1 0 0 0 0,1 1 1 0 0,0-1-1 0 0,0 0 0 0 0,-1 0 0 0 0,1 0 0 0 0,0 0 1 0 0,2-1-1 0 0,16-9 141 0 0,-1 0 0 0 0,25-22 1 0 0,-42 32-146 0 0,1 0 0 0 0,-1 0 1 0 0,1 1-1 0 0,0-1 0 0 0,-1 0 0 0 0,1 1 1 0 0,0-1-1 0 0,0 1 0 0 0,-1-1 1 0 0,5 0-1 0 0,9-3 34 0 0,-10 1-30 0 0,32-15 69 0 0,-18 11-55 0 0,-15 2-10 0 0,-1 1-4 0 0,0 2-4 0 0,1 0 1 0 0,0 1 0 0 0,-1-1 0 0 0,1 1 0 0 0,0 0 0 0 0,0 0 0 0 0,0 0-1 0 0,0 0 1 0 0,0 1 0 0 0,0-1 0 0 0,0 1 0 0 0,0 0 0 0 0,7 1-1 0 0,-7 0-5 0 0,0-1-1 0 0,1 0 0 0 0,-1 0 1 0 0,0 0-1 0 0,1 0 0 0 0,-1-1 1 0 0,0 0-1 0 0,0 0 0 0 0,0 0 1 0 0,7-3-1 0 0,9-3 53 0 0,-12 10-55 0 0,-4-1 9 0 0,37 3 55 0 0,-38-4-63 0 0,36 4 12 0 0,0-1 0 0 0,0-2 0 0 0,40-3 0 0 0,-51-1-9 0 0,-17 2 2 0 0,-1-1 0 0 0,1 0 1 0 0,-1-1-1 0 0,1 0 0 0 0,-1 0 0 0 0,0-1 0 0 0,17-7 1 0 0,76-34 28 0 0,-32 14-1550 0 0,-40 17-3674 0 0,1-1-1723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0 971 5064 0 0,'0'0'5989'0'0,"2"-1"-5414"0"0,6-3-297 0 0,0 0 0 0 0,-1 0 0 0 0,1-1 0 0 0,-1-1 0 0 0,11-9 0 0 0,-13 10-166 0 0,0 0 0 0 0,0 0 0 0 0,0 1 0 0 0,1 0 0 0 0,0 0 0 0 0,0 0 0 0 0,0 1 0 0 0,0 0 0 0 0,1 0 0 0 0,-1 1 0 0 0,11-3 0 0 0,41 0 1085 0 0,-57 5-1187 0 0,-1 0-1 0 0,0 0 1 0 0,1 0 0 0 0,-1 0-1 0 0,1 0 1 0 0,-1 0 0 0 0,0 0 0 0 0,1 0-1 0 0,-1 0 1 0 0,0 0 0 0 0,1 0 0 0 0,-1-1-1 0 0,0 1 1 0 0,1 0 0 0 0,-1 0-1 0 0,0 0 1 0 0,1 0 0 0 0,-1 0 0 0 0,0-1-1 0 0,1 1 1 0 0,-1 0 0 0 0,0 0 0 0 0,0 0-1 0 0,1-1 1 0 0,-1 1 0 0 0,0 0-1 0 0,0-1 1 0 0,1 1 0 0 0,-1 0 0 0 0,0-1-1 0 0,0 1 0 0 0,0-1-1 0 0,1 1 0 0 0,-1 0 0 0 0,0 0 0 0 0,0-1 0 0 0,0 1 1 0 0,1 0-1 0 0,-1-1 0 0 0,0 1 0 0 0,1 0 0 0 0,-1 0 0 0 0,0 0 1 0 0,0-1-1 0 0,1 1 0 0 0,-1 0 0 0 0,0 0 0 0 0,1 0 0 0 0,-1 0 1 0 0,0 0-1 0 0,1-1 0 0 0,-1 1 0 0 0,0 0 0 0 0,1 0 0 0 0,-1 0 0 0 0,1 0 1 0 0,-1 0-1 0 0,0 0 0 0 0,1 0 0 0 0,-1 0 0 0 0,1 1 0 0 0,29-1 370 0 0,-27 0-164 0 0,0 2-77 0 0,0 0-1 0 0,1 0 0 0 0,-1 0 0 0 0,1-1 0 0 0,-1 1 0 0 0,1-1 0 0 0,0 0 0 0 0,6 1 0 0 0,1 1 158 0 0,-9-2-242 0 0,0 0 0 0 0,0 1 1 0 0,1-1-1 0 0,-1 0 0 0 0,0 1 0 0 0,0 0 0 0 0,-1-1 0 0 0,3 3 0 0 0,-2-3-2 0 0,0 1-1 0 0,0-1 1 0 0,0 0-1 0 0,0 0 1 0 0,0 0-1 0 0,0 0 0 0 0,0-1 1 0 0,1 1-1 0 0,-1 0 1 0 0,0-1-1 0 0,0 0 0 0 0,4 1 1 0 0,2 0 22 0 0,-6 1-45 0 0,1 0 1 0 0,0 0-1 0 0,-1 0 0 0 0,0 0 1 0 0,1 0-1 0 0,-1 0 0 0 0,3 5 1 0 0,11 8 114 0 0,13 9 218 0 0,2-3-266 0 0,-5-5 41 0 0,-16-14-96 0 0,-1 0-13 0 0,-5-1 4 0 0,0 1 1 0 0,0-1 0 0 0,1 0-1 0 0,-1 0 1 0 0,0 0-1 0 0,0 0 1 0 0,1-1 0 0 0,-1 0-1 0 0,0 0 1 0 0,9-1-1 0 0,-3-1 3 0 0,-1 0-1 0 0,1-1 1 0 0,11-5-1 0 0,10-3 24 0 0,-28 10-48 0 0,-1 1-1 0 0,0-1 0 0 0,1 0 0 0 0,-1 0 1 0 0,0-1-1 0 0,0 1 0 0 0,0 0 1 0 0,0-1-1 0 0,0 1 0 0 0,2-4 0 0 0,1 2 68 0 0,-1 2-57 0 0,0 0 1 0 0,0-1-1 0 0,-1 1 1 0 0,1-1-1 0 0,0 0 0 0 0,-1 0 1 0 0,5-3-1 0 0,-7 3-14 0 0,0 1-1 0 0,1 0 1 0 0,-1 0 0 0 0,1 1-1 0 0,0-1 1 0 0,-1 0-1 0 0,1 0 1 0 0,0 1-1 0 0,-1-1 1 0 0,4 0 0 0 0,3 1 5 0 0,-1 0-11 0 0,26-14 152 0 0,-23 10-133 0 0,0-1 1 0 0,0 0-1 0 0,-1-1 1 0 0,1 0-1 0 0,-1-1 1 0 0,-1 0-1 0 0,1 0 1 0 0,12-14-1 0 0,-5 5-1 0 0,0 2 0 0 0,0 0 0 0 0,33-19 0 0 0,-22 13 3 0 0,-21 15-11 0 0,1 0-1 0 0,-1 1 1 0 0,1-1-1 0 0,1 1 1 0 0,9-4-1 0 0,-5 4-4 0 0,-7 2 2 0 0,-1 0 0 0 0,0 1 1 0 0,1-1-1 0 0,-1 1 0 0 0,7-1 1 0 0,-9 2-3 0 0,0 1-1 0 0,0-1 1 0 0,0 0 0 0 0,0 0 0 0 0,0 1 0 0 0,0 0 0 0 0,0-1 0 0 0,0 1-1 0 0,-1 0 1 0 0,1 0 0 0 0,0 0 0 0 0,0 0 0 0 0,-1 0 0 0 0,1 0-1 0 0,1 2 1 0 0,-1-2 75 0 0,64 8 68 0 0,-65-9-146 0 0,0 0 0 0 0,0 0 0 0 0,-1 0 0 0 0,1 0 0 0 0,0 0 0 0 0,-1 0 0 0 0,1 0 0 0 0,0 0 0 0 0,0 0 0 0 0,-1 0 0 0 0,1 0 0 0 0,0 0 0 0 0,-1 1 0 0 0,1-1 0 0 0,0 0 0 0 0,-1 1 0 0 0,2 0 0 0 0,21 11 0 0 0,-2-7 0 0 0,-19-4 0 0 0,0-1 0 0 0,1 0 0 0 0,-1 1 0 0 0,0-1 0 0 0,0 1 0 0 0,1 0 0 0 0,-1 0 0 0 0,0 0 0 0 0,0 0 0 0 0,0 0 0 0 0,2 2 0 0 0,30 20 16 0 0,-34-22-11 0 0,0-1-1 0 0,1 0 0 0 0,-1 1 0 0 0,0-1 1 0 0,0 0-1 0 0,0 0 0 0 0,1 1 0 0 0,-1-1 1 0 0,0 0-1 0 0,0 0 0 0 0,1 1 0 0 0,-1-1 1 0 0,0 0-1 0 0,1 0 0 0 0,-1 0 1 0 0,0 0-1 0 0,1 0 0 0 0,-1 0 0 0 0,0 1 1 0 0,1-1-1 0 0,-1 0 0 0 0,0 0 0 0 0,1 0 1 0 0,-1 0-1 0 0,0 0 0 0 0,1 0 0 0 0,-1 0 1 0 0,0 0-1 0 0,1 0 0 0 0,-1-1 1 0 0,10 1 3 0 0,23 11-78 0 0,-28-9 60 0 0,-3-1 9 0 0,1 0 1 0 0,-1 0 0 0 0,1 0-1 0 0,-1 0 1 0 0,1-1 0 0 0,0 1-1 0 0,-1-1 1 0 0,1 0 0 0 0,-1 1-1 0 0,1-1 1 0 0,0-1 0 0 0,2 1-1 0 0,50-3 12 0 0,-48 3 13 0 0,-5 0-22 0 0,0 0 1 0 0,1 0 0 0 0,-1-1-1 0 0,0 1 1 0 0,1 0 0 0 0,-1-1-1 0 0,0 0 1 0 0,0 0 0 0 0,0 0-1 0 0,0 0 1 0 0,0 0 0 0 0,0 0 0 0 0,0 0-1 0 0,3-3 1 0 0,25-3 50 0 0,-27 6-49 0 0,1 0 0 0 0,-1-1 0 0 0,0 0 0 0 0,0 1 0 0 0,0-1 0 0 0,0-1 0 0 0,5-4 0 0 0,-5 5 0 0 0,0-1 0 0 0,0 1 0 0 0,0 0 0 0 0,0 0 0 0 0,0 0 0 0 0,0 0 0 0 0,7-3 0 0 0,19-12-4 0 0,-23 12 0 0 0,1 0 0 0 0,0 1 0 0 0,0 0 0 0 0,0 0 0 0 0,9-3 0 0 0,-9 5 0 0 0,-1 0 0 0 0,1-1 0 0 0,0 0 0 0 0,-1 0 0 0 0,9-5 0 0 0,2 2 0 0 0,-11 5 0 0 0,0-1 0 0 0,0 0 0 0 0,-1 0 0 0 0,1-1 0 0 0,-1 1 0 0 0,1-1 0 0 0,-1 0 0 0 0,5-4 0 0 0,5-3 0 0 0,-11 10 0 0 0,0-2 0 0 0,1-2 0 0 0,0 1 0 0 0,1-1 0 0 0,-1 1 0 0 0,1 0 0 0 0,-1 0 0 0 0,1 1 0 0 0,0 0 0 0 0,0 0 0 0 0,0 0 0 0 0,7-1 0 0 0,-11 3 0 0 0,0-1 0 0 0,0 1 0 0 0,-1-1 0 0 0,1 1 0 0 0,0-1 0 0 0,0 0 0 0 0,0 0 0 0 0,0 0 0 0 0,-1 0 0 0 0,1 0 0 0 0,0 0 0 0 0,-1 0 0 0 0,1 0 0 0 0,-1-1 0 0 0,1 1 0 0 0,-1-1 0 0 0,0 1 0 0 0,1-1 0 0 0,0-2 0 0 0,12-10 0 0 0,-10 11 0 0 0,22-8 0 0 0,63-9 0 0 0,-86 19 0 0 0,24-7 0 0 0,-1 0 0 0 0,36-17 0 0 0,-48 21 0 0 0,6-3 0 0 0,-13 2 1 0 0,2-1 8 0 0,0 0 0 0 0,0 0 0 0 0,1 1-1 0 0,0 0 1 0 0,15-5 0 0 0,90-44 12 0 0,-110 53-3 0 0,-3 1-16 0 0,0-1 1 0 0,0 0-1 0 0,-1 0 1 0 0,1 0-1 0 0,0 0 1 0 0,0 0-1 0 0,-1 0 1 0 0,1-1 0 0 0,-1 1-1 0 0,1 0 1 0 0,-1-1-1 0 0,0 1 1 0 0,2-4-1 0 0,18-11-2 0 0,-17 13 0 0 0,-1 0 0 0 0,1 0 0 0 0,-1 0 0 0 0,1 0 0 0 0,-1 0 0 0 0,0-1 0 0 0,3-4 0 0 0,3-4 0 0 0,1 1 0 0 0,18-17 0 0 0,-10 10 0 0 0,6-8 0 0 0,23-34 0 0 0,-15 18 0 0 0,-21 33-2 0 0,-8 7 3 0 0,-1 1 0 0 0,1-2 1 0 0,-1 1-1 0 0,1 0 0 0 0,-1 0 0 0 0,0-1 0 0 0,0 1 0 0 0,0-1 1 0 0,0 0-1 0 0,2-3 0 0 0,-1 1 14 0 0,-2 3-12 0 0,0 0 0 0 0,0 1 0 0 0,1-1-1 0 0,-1 1 1 0 0,1 0 0 0 0,0-1-1 0 0,-1 1 1 0 0,1 0 0 0 0,0 0-1 0 0,-1 0 1 0 0,1 0 0 0 0,0 0 0 0 0,3 0-1 0 0,-1-1-2 0 0,-1 0 0 0 0,0-1 0 0 0,0 1 0 0 0,0 0 0 0 0,0-1 0 0 0,3-4 0 0 0,30-24 0 0 0,-17 16 0 0 0,-4 8 0 0 0,-1 4 0 0 0,-4 1 11 0 0,-8 1 17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45 21315 0 0,'-3'1'-8'0'0,"-6"3"-14"0"0,-12 8 0 0 0,21-11 22 0 0,-1-1 0 0 0,1 0 0 0 0,-1 1 0 0 0,1-1 0 0 0,0 1 0 0 0,-1-1 0 0 0,1 1 0 0 0,0-1 0 0 0,-1 1 0 0 0,1-1 0 0 0,0 1 0 0 0,0-1 0 0 0,-1 1 0 0 0,1 0 0 0 0,0-1 0 0 0,0 1 0 0 0,0-1 0 0 0,0 1 0 0 0,0 0 0 0 0,0-1 0 0 0,0 1 0 0 0,0-1 0 0 0,0 2 0 0 0,8 9-10 0 0,19 19-81 0 0,-24-28 129 0 0</inkml:trace>
  <inkml:trace contextRef="#ctx0" brushRef="#br0" timeOffset="1">751 568 22855 0 0,'5'3'0'0'0,"4"2"0"0"0</inkml:trace>
  <inkml:trace contextRef="#ctx0" brushRef="#br0" timeOffset="2">843 628 22855 0 0,'24'16'0'0'0,"47"24"0"0"0,-56-32 0 0 0,23 14 13 0 0,-28-16 1 0 0,-4-2-7 0 0</inkml:trace>
  <inkml:trace contextRef="#ctx0" brushRef="#br0" timeOffset="3">1140 779 23029 0 0,'24'9'32'0'0,"-18"-8"-32"0"0,-1 0 1 0 0,1 0-1 0 0,0 0 1 0 0,0-1 0 0 0,0 1-1 0 0,-1-1 1 0 0,1-1-1 0 0,10-1 1 0 0,28-9-953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5528 0 0,'0'0'4493'0'0,"3"2"-4052"0"0,0 1-304 0 0,1-1-1 0 0,0 1 0 0 0,0-1 0 0 0,0 0 1 0 0,0-1-1 0 0,0 1 0 0 0,0-1 0 0 0,0 0 1 0 0,7 1-1 0 0,25 9 167 0 0,17 17 176 0 0,-34-17 6 0 0,28 12 0 0 0,21 2 838 0 0,-67-24-1295 0 0,-1-1 0 0 0,1 1 1 0 0,0-1-1 0 0,0 1 0 0 0,0-1 1 0 0,-1 0-1 0 0,1 1 0 0 0,0-1 1 0 0,0 0-1 0 0,0 0 0 0 0,0 1 1 0 0,-1-1-1 0 0,1 0 1 0 0,0 0-1 0 0,0 0 0 0 0,0 0 1 0 0,0 0-1 0 0,0 0 0 0 0,0 0 1 0 0,-1-1-1 0 0,1 1 0 0 0,0 0 1 0 0,0 0-1 0 0,0-1 1 0 0,0 1-1 0 0,-1 0 0 0 0,2-1 1 0 0,-1 0-11 0 0,1 1 25 0 0,0 0 1 0 0,0 1 0 0 0,0-1-1 0 0,0 1 1 0 0,0-1 0 0 0,0 1 0 0 0,0-1-1 0 0,0 1 1 0 0,0 0 0 0 0,0 0-1 0 0,0 0 1 0 0,0 0 0 0 0,-1 0 0 0 0,1 1-1 0 0,1 0 1 0 0,9 5 72 0 0,6 3 16 0 0,11 3 72 0 0,55 19 292 0 0,36-1 256 0 0,-83-14-462 0 0,-6-3-186 0 0,-23-9-39 0 0,-1-1 1 0 0,0 1-1 0 0,0 1 1 0 0,0-1-1 0 0,-1 1 1 0 0,11 12-1 0 0,14 12 275 0 0,-14-16-92 0 0,-12-9-177 0 0,0-1 1 0 0,1 0 0 0 0,-1 0-1 0 0,1-1 1 0 0,6 4 0 0 0,47 19 133 0 0,-57-25-183 0 0,0-1 0 0 0,0 1-1 0 0,0 0 1 0 0,1 1 0 0 0,-1-1 0 0 0,-1 0 0 0 0,1 1-1 0 0,3 2 1 0 0,-3-3-1 0 0,0 1-1 0 0,0 0 0 0 0,0-1 1 0 0,1 1-1 0 0,-1-1 1 0 0,0 0-1 0 0,1 0 1 0 0,2 2-1 0 0,3 0 24 0 0,-1 0-1 0 0,0 1 1 0 0,0 0-1 0 0,0 0 1 0 0,9 8-1 0 0,23 13 92 0 0,-20-13-102 0 0,-1 1 0 0 0,0 0-1 0 0,-1 1 1 0 0,0 0 0 0 0,-1 2 0 0 0,17 21-1 0 0,-29-32-84 0 0,-1-1 0 0 0,0 1 0 0 0,-1 0-1 0 0,1 0 1 0 0,-1 0 0 0 0,0 0 0 0 0,3 10-1 0 0,-4-11-63 0 0,0 1-1 0 0,1-1 1 0 0,-1 0-1 0 0,1 1 0 0 0,0-1 1 0 0,0 0-1 0 0,1 0 1 0 0,-1 0-1 0 0,7 7 0 0 0,2-1-1353 0 0,-4 3-68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6:33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23 204 7368 0 0,'0'0'568'0'0,"1"-1"-374"0"0,0-7-86 0 0,-4 6 308 0 0,1 0-1 0 0,-1 0 0 0 0,0 0 0 0 0,0 0 0 0 0,1-1 0 0 0,-1 1 0 0 0,-3-6 1 0 0,13 6-187 0 0,-1-1 0 0 0,0 1 0 0 0,0-1 0 0 0,0 0 0 0 0,0-1 0 0 0,-1 0 0 0 0,9-7 0 0 0,-12 9-175 0 0,0 0 1 0 0,1 0 0 0 0,-1 0-1 0 0,1 1 1 0 0,-1-1 0 0 0,1 1-1 0 0,-1-1 1 0 0,1 1 0 0 0,0 0-1 0 0,0 0 1 0 0,0 0-1 0 0,0 0 1 0 0,0 0 0 0 0,0 1-1 0 0,4-1 1 0 0,53-1 872 0 0,-49 2-736 0 0,29 0 713 0 0,-37 0-716 0 0,0 0-50 0 0,13 0-67 0 0,-5 1-16 0 0,0-1 0 0 0,-1-1 0 0 0,1 0 0 0 0,12-3-1 0 0,-12 3 44 0 0,-1 0-1 0 0,0 1 0 0 0,1 0 1 0 0,-1 0-1 0 0,0 1 0 0 0,11 3 0 0 0,3-1 74 0 0,33 2 337 0 0,-55-5-487 0 0,1 0-1 0 0,-1 1 0 0 0,0-1 0 0 0,0 1 0 0 0,1 0 1 0 0,-1-1-1 0 0,0 1 0 0 0,0 0 0 0 0,0 0 0 0 0,0 1 1 0 0,3 1-1 0 0,-4-2-7 0 0,1 0-1 0 0,-1 0 1 0 0,0 0 0 0 0,1 0 0 0 0,-1 0 0 0 0,1-1 0 0 0,-1 1-1 0 0,1-1 1 0 0,-1 1 0 0 0,1-1 0 0 0,0 1 0 0 0,-1-1 0 0 0,1 0 0 0 0,0 0-1 0 0,-1 1 1 0 0,1-1 0 0 0,0 0 0 0 0,-1-1 0 0 0,1 1 0 0 0,2-1-1 0 0,-3 1-5 0 0,0 0-1 0 0,0 0 0 0 0,-1-1 0 0 0,1 1 0 0 0,0 0 0 0 0,0 0 0 0 0,0 0 0 0 0,-1 0 1 0 0,1 0-1 0 0,0 0 0 0 0,0 1 0 0 0,0-1 0 0 0,-1 0 0 0 0,1 0 0 0 0,1 1 0 0 0,4 1 8 0 0,27-2 72 0 0,-27 1-29 0 0,0-1 0 0 0,0 0 0 0 0,0 0 0 0 0,1 0 1 0 0,-1-1-1 0 0,0 0 0 0 0,0 0 0 0 0,-1 0 0 0 0,1-1 1 0 0,0 0-1 0 0,0 0 0 0 0,-1-1 0 0 0,8-4 0 0 0,22-7 145 0 0,-20 6-194 0 0,-13 6-4 0 0,1 0 0 0 0,-1 1 0 0 0,0 0 0 0 0,1-1 0 0 0,-1 1 0 0 0,1 0 0 0 0,-1 0 0 0 0,1 0 0 0 0,-1 0 0 0 0,1 1 0 0 0,0-1 0 0 0,-1 1 0 0 0,1 0 0 0 0,0 0 0 0 0,0 0 0 0 0,4 0 0 0 0,-4 0 4 0 0,-1-1 0 0 0,1 0 0 0 0,0 1 0 0 0,-1-1-1 0 0,1 0 1 0 0,-1 0 0 0 0,1-1 0 0 0,-1 1-1 0 0,0-1 1 0 0,1 1 0 0 0,3-4 0 0 0,10-5-10 0 0,16-3 2 0 0,27-9 0 0 0,-51 21 4 0 0,-1 0 0 0 0,1 1-1 0 0,0-1 1 0 0,-1 2-1 0 0,1-1 1 0 0,-1 1-1 0 0,1 0 1 0 0,7 3 0 0 0,-7-3 0 0 0,-1 1 0 0 0,1-1 0 0 0,0 0-1 0 0,0 0 1 0 0,-1-1 0 0 0,1 0 0 0 0,14-3 0 0 0,-11 2-3 0 0,0-1 0 0 0,0 1 0 0 0,17 1 0 0 0,-17 0 14 0 0,-1 0 0 0 0,1 0 0 0 0,17-5 0 0 0,-25 5-17 0 0,3-2 7 0 0,-1 0 1 0 0,1 1-1 0 0,-1 0 1 0 0,1 0-1 0 0,-1 0 1 0 0,1 1 0 0 0,0 0-1 0 0,-1 0 1 0 0,1 0-1 0 0,-1 1 1 0 0,9 1-1 0 0,-10-1-5 0 0,0 0 0 0 0,-1 0 0 0 0,1-1 0 0 0,0 1 0 0 0,-1-1 0 0 0,8 0 0 0 0,17 2 0 0 0,-16 2 0 0 0,-10-3 0 0 0,0 0 0 0 0,0 0 0 0 0,0-1 0 0 0,0 1 0 0 0,0 0 0 0 0,1-1 0 0 0,-1 0 0 0 0,0 1 0 0 0,0-1 0 0 0,0 0 0 0 0,0 0 0 0 0,1 0 0 0 0,-1-1 0 0 0,0 1 0 0 0,0 0 0 0 0,0-1 0 0 0,0 0 0 0 0,0 1 0 0 0,1-1 0 0 0,-1 0 0 0 0,2-2 0 0 0,1 1 66 0 0,0-2-297 0 0,0 1 0 0 0,0 0 0 0 0,1 0 0 0 0,-1 0 0 0 0,1 1 0 0 0,-1-1-1 0 0,1 2 1 0 0,0-1 0 0 0,6-1 0 0 0,13 3-1004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21.190"/>
    </inkml:context>
    <inkml:brush xml:id="br0">
      <inkml:brushProperty name="width" value="0.2" units="cm"/>
      <inkml:brushProperty name="height" value="0.4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978 214 3224 0 0,'-1'1'128'0'0,"-1"0"0"0"0,1 0 0 0 0,0 0 0 0 0,0 1 0 0 0,0-1-1 0 0,0 1 1 0 0,0-1 0 0 0,0 1 0 0 0,1-1 0 0 0,-1 1 0 0 0,0-1 0 0 0,1 1 0 0 0,-1 0 0 0 0,1-1 0 0 0,-1 4 0 0 0,1-4 74 0 0,-8 50 1895 0 0,4-19-1531 0 0,-7 41-183 0 0,-12 116 570 0 0,2 73-273 0 0,6-110-390 0 0,0-22-46 0 0,-10 69 89 0 0,3-28-88 0 0,5-37-35 0 0,4-41-36 0 0,-2-2-95 0 0,-2 15-38 0 0,13-79-41 0 0,4-27 0 0 0,0 0 0 0 0,0 0 0 0 0,0 1 0 0 0,0-1 0 0 0,0 0 0 0 0,0 0 0 0 0,0 0 0 0 0,0 0 0 0 0,0 0 0 0 0,0 1 0 0 0,0-1 0 0 0,0 0 0 0 0,0 0 0 0 0,0 0 0 0 0,0 0 0 0 0,0 0 0 0 0,-1 0 0 0 0,1 1 0 0 0,0-1 0 0 0,0 0 0 0 0,0 0 0 0 0,0 0 0 0 0,0 0 0 0 0,0 0 0 0 0,0 0 0 0 0,0 0 0 0 0,0 0 0 0 0,0 1 0 0 0,-1-1 0 0 0,1 0 0 0 0,0 0 0 0 0,0 0 0 0 0,0 0 0 0 0,0 0 0 0 0,0 0 0 0 0,0 0 0 0 0,-1 0 0 0 0,1 0 0 0 0,0 0 0 0 0,0 0 0 0 0,0 0 0 0 0,0 0 0 0 0,0 0 0 0 0,0 0 0 0 0,-1 0 0 0 0,1 0 0 0 0,0 0 0 0 0,0 0 0 0 0,0 0 0 0 0,0 0 0 0 0,-1 0 0 0 0,-1-8 0 0 0,-2-2 16 0 0,-1 0 1 0 0,1 0-1 0 0,1 0 1 0 0,0-1-1 0 0,0 0 1 0 0,1 0-1 0 0,1 1 1 0 0,-1-1-1 0 0,2-12 1 0 0,-2-8 15 0 0,-5-116-19 0 0,2 43-15 0 0,-2-228 2 0 0,5 307 0 0 0,0 1 0 0 0,-6-28 0 0 0,1 11 0 0 0,-23-86 0 0 0,26 108 22 0 0,-1-1 0 0 0,0 1 0 0 0,-11-24 0 0 0,16 42-11 0 0,0 0-1 0 0,-1-1 1 0 0,0 1 0 0 0,1 0 0 0 0,-1-1 0 0 0,0 1 0 0 0,0 0 0 0 0,1 0-1 0 0,-1 0 1 0 0,0-1 0 0 0,0 1 0 0 0,0 0 0 0 0,0 0 0 0 0,-1 0 0 0 0,1 1 0 0 0,0-1-1 0 0,0 0 1 0 0,0 0 0 0 0,-1 1 0 0 0,1-1 0 0 0,0 1 0 0 0,-1-1 0 0 0,1 1 0 0 0,-1-1-1 0 0,-2 1 1 0 0,2 0 175 0 0,0 0 35 0 0,-1 2-168 0 0,0 1 0 0 0,0-1 0 0 0,1 0 1 0 0,-1 1-1 0 0,0-1 0 0 0,1 1 0 0 0,0 0 0 0 0,-1-1 1 0 0,-1 6-1 0 0,-18 28 148 0 0,15-20-110 0 0,1 0-1 0 0,-7 27 0 0 0,9-28-35 0 0,-1 0 0 0 0,0 0-1 0 0,-11 20 1 0 0,6-14 25 0 0,0 1 0 0 0,2 0 0 0 0,-12 40 0 0 0,-7 74 121 0 0,12-50-82 0 0,0-5-41 0 0,-5 141 0 0 0,17 82 105 0 0,4-167-154 0 0,4-31 32 0 0,-2-66-17 0 0,-1-1-1 0 0,-6 53 1 0 0,-1-62-28 0 0,2-20-1 0 0,2 1-1 0 0,-1 0 1 0 0,1 16-1 0 0,-5-38 40 0 0,-4-12-44 0 0,1-1 0 0 0,1-1 0 0 0,-6-38 1 0 0,-11-34 12 0 0,9 52-23 0 0,5 14 0 0 0,1-1 0 0 0,-8-43 0 0 0,16 66 0 0 0,1 1 0 0 0,0 0 0 0 0,0 0 0 0 0,-1 0 0 0 0,-1 1 0 0 0,1-1 0 0 0,-6-11 0 0 0,-7 2 10 0 0,0 6 44 0 0,12 10-37 0 0,0 0 0 0 0,-1 0 0 0 0,1 0 1 0 0,-1 0-1 0 0,1 0 0 0 0,-1 1 0 0 0,1-1 1 0 0,-1 1-1 0 0,1 0 0 0 0,-1 0 0 0 0,1 1 1 0 0,-1-1-1 0 0,1 1 0 0 0,-1-1 0 0 0,1 1 1 0 0,-1 0-1 0 0,1 0 0 0 0,0 1 0 0 0,-1-1 1 0 0,1 1-1 0 0,0 0 0 0 0,0-1 0 0 0,0 2 1 0 0,-3 1-1 0 0,1 0 9 0 0,0 1 0 0 0,-1 0 1 0 0,1 0-1 0 0,1 0 0 0 0,-1 1 0 0 0,1-1 1 0 0,0 1-1 0 0,0 0 0 0 0,1 1 1 0 0,0-1-1 0 0,-4 11 0 0 0,0 11 31 0 0,-7 50 0 0 0,11-58-53 0 0,0 15 17 0 0,1 0 0 0 0,6 63 0 0 0,-3-80-20 0 0,2 43 2 0 0,29 314 58 0 0,-2-218-62 0 0,-26-140 18 0 0,1-1 0 0 0,0 1 0 0 0,12 23 0 0 0,-4-10-5 0 0,-11-25-18 0 0,1 0 0 0 0,0 0 0 0 0,0 0 0 0 0,0-1 0 0 0,6 8-1 0 0,8 10-36 0 0,-8-7 28 0 0,13-3 15 0 0,3-7-13 0 0,-19-5 6 0 0,-1-1-1 0 0,1 1 1 0 0,-1-1-1 0 0,0 0 1 0 0,1 0-1 0 0,-1-1 1 0 0,7-2-1 0 0,14-3 9 0 0,-20 5 2 0 0,1 0 0 0 0,-1 0 0 0 0,0 0 0 0 0,0-1 0 0 0,-1 1 1 0 0,1-2-1 0 0,-1 1 0 0 0,1 0 0 0 0,-1-1 0 0 0,0 0 1 0 0,0 0-1 0 0,0-1 0 0 0,-1 0 0 0 0,0 1 0 0 0,0-1 1 0 0,0-1-1 0 0,5-9 0 0 0,-4 6 10 0 0,0-1 0 0 0,-1 0 0 0 0,0 0 0 0 0,-1 0 0 0 0,0 0 0 0 0,-1 0 0 0 0,0-1 0 0 0,-1 0 0 0 0,1-17 0 0 0,-2 17-4 0 0,1 9 1 0 0,-1-1-1 0 0,0 1 0 0 0,1-1 1 0 0,-1 0-1 0 0,0 1 1 0 0,-1-1-1 0 0,1 1 0 0 0,0-1 1 0 0,-2-4-1 0 0,1 7-7 0 0,1 0 0 0 0,0 0 0 0 0,-1 0-1 0 0,1 0 1 0 0,0 0 0 0 0,0 0 0 0 0,-1 1 0 0 0,1-1-1 0 0,0 0 1 0 0,-1 0 0 0 0,1 0 0 0 0,0 0 0 0 0,0 1-1 0 0,0-1 1 0 0,-1 0 0 0 0,1 0 0 0 0,0 0 0 0 0,0 1-1 0 0,0-1 1 0 0,-1 0 0 0 0,1 1 0 0 0,0-1 0 0 0,0 0-1 0 0,0 0 1 0 0,0 1 0 0 0,0-1 0 0 0,0 0 0 0 0,0 1-1 0 0,0-1 1 0 0,-1 0 0 0 0,1 0 0 0 0,0 1 0 0 0,0-1-1 0 0,0 0 1 0 0,0 1 0 0 0,1 0 0 0 0,-5 13 48 0 0,0 38 31 0 0,2-1 0 0 0,2 1 0 0 0,14 98 0 0 0,-5-61-10 0 0,21 92 94 0 0,-23-146-130 0 0,1-1-11 0 0,2-1-1 0 0,1-1 1 0 0,2 1-1 0 0,1-2 1 0 0,26 43-1 0 0,-18-41-12 0 0,-15-31 32 0 0,-2-2-43 0 0,-1 0 1 0 0,1 0-1 0 0,0-1 0 0 0,-1 0 1 0 0,1 0-1 0 0,-1 0 1 0 0,1-1-1 0 0,-1 0 1 0 0,0 0-1 0 0,0 0 0 0 0,1 0 1 0 0,5-4-1 0 0,-4 1 9 0 0,0-1 0 0 0,0 1-1 0 0,0-1 1 0 0,-1 0 0 0 0,0 0-1 0 0,7-12 1 0 0,2-6 45 0 0,-2-1 0 0 0,-1 0 0 0 0,11-37 0 0 0,-21 58-45 0 0,7-18 6 0 0,0-1-1 0 0,-2 0 1 0 0,-1 0-1 0 0,-1 0 1 0 0,2-36-1 0 0,-4 8-32 0 0,-1 28 19 0 0,0 0 0 0 0,-5-35-1 0 0,2 41 0 0 0,2 0 0 0 0,1-24 0 0 0,-1-24 0 0 0,-6-226 60 0 0,7 215-29 0 0,7-69 140 0 0,1-6-297 0 0,-9-368 156 0 0,2 495-20 0 0,1 0 0 0 0,1 0 0 0 0,9-31 0 0 0,-11 47-41 0 0,9-18 28 0 0,-10 24 62 0 0,0 5-4 0 0,2 7-61 0 0,-1-2-18 0 0,0-1 0 0 0,0 0 0 0 0,1 0 0 0 0,0 0 0 0 0,7 11 0 0 0,-7-13 24 0 0,2 1 2 0 0,-1 0-1 0 0,0 0 0 0 0,0 0 1 0 0,-1 1-1 0 0,1-1 0 0 0,-1 1 1 0 0,2 9-1 0 0,5 14 25 0 0,-7-23-21 0 0,-1 0-1 0 0,1-1 1 0 0,-1 1-1 0 0,-1 0 1 0 0,1 9-1 0 0,18 311 210 0 0,-4-113-89 0 0,-3-53 64 0 0,-13-129-104 0 0,-1-1-1 0 0,-2 1 1 0 0,-7 37-1 0 0,-5 41 146 0 0,-14 142 40 0 0,25-227-240 0 0,1-9-1 0 0,-7 29 0 0 0,8-40-20 0 0,1-1 1 0 0,-1 1-1 0 0,0-1 0 0 0,-1 1 1 0 0,1-1-1 0 0,-1 0 0 0 0,0 0 0 0 0,0 0 1 0 0,0 0-1 0 0,-5 4 0 0 0,7-7-7 0 0,0-1-1 0 0,0 1 1 0 0,0 0-1 0 0,-1 0 1 0 0,1-1-1 0 0,0 1 1 0 0,0-1-1 0 0,0 1 1 0 0,-1-1-1 0 0,1 1 1 0 0,0-1-1 0 0,-1 0 1 0 0,1 0-1 0 0,0 1 1 0 0,-1-1-1 0 0,1 0 1 0 0,0 0-1 0 0,-1-1 1 0 0,1 1-1 0 0,-1 0 1 0 0,1 0-1 0 0,0-1 1 0 0,0 1-1 0 0,-1 0 1 0 0,1-1-1 0 0,0 0 1 0 0,0 1-1 0 0,-1-1 1 0 0,1 0-1 0 0,0 1 1 0 0,0-1-1 0 0,0 0 1 0 0,0 0-1 0 0,-1-1 1 0 0,-4-4 6 0 0,0-1-1 0 0,0 1 1 0 0,1-1 0 0 0,-5-8 0 0 0,8 12-8 0 0,-13-21 0 0 0,2 0 0 0 0,1 0 0 0 0,-10-28 0 0 0,-22-81 0 0 0,36 107 0 0 0,-82-354 0 0 0,30-7 0 0 0,28 160 0 0 0,-23-271 190 0 0,49 421-259 0 0,3 0 1 0 0,11-105-1 0 0,-7 144 32 0 0,-12 68 250 0 0,7 32-217 0 0,4 91 0 0 0,18 62-59 0 0,-3-56 38 0 0,29 217 25 0 0,99 306 0 0 0,-112-558 39 0 0,6-2 0 0 0,4-2 0 0 0,62 121 0 0 0,-96-226-62 0 0,1-1 0 0 0,1-1 0 0 0,14 18-1 0 0,-20-26 16 0 0,1-1-1 0 0,0 0 1 0 0,0 0-1 0 0,0 0 1 0 0,0 0-1 0 0,1-1 1 0 0,0 0-1 0 0,-1 0 1 0 0,1 0-1 0 0,0-1 0 0 0,1 1 1 0 0,8 2-1 0 0,-12-5 8 0 0,0 1-1 0 0,1-1 0 0 0,-1 0 0 0 0,1 0 0 0 0,-1 0 0 0 0,1 0 0 0 0,-1 0 0 0 0,1-1 1 0 0,-1 1-1 0 0,0-1 0 0 0,1 0 0 0 0,-1 1 0 0 0,0-1 0 0 0,1 0 0 0 0,-1 0 0 0 0,0 0 1 0 0,0-1-1 0 0,0 1 0 0 0,0-1 0 0 0,0 1 0 0 0,0-1 0 0 0,0 1 0 0 0,-1-1 0 0 0,1 0 1 0 0,0 0-1 0 0,-1 0 0 0 0,2-3 0 0 0,3-6-12 0 0,0 1 0 0 0,-1-1 0 0 0,-1-1 0 0 0,5-16 0 0 0,-3 11 8 0 0,7-29 12 0 0,-1-1 0 0 0,-3 0-1 0 0,4-67 1 0 0,-9 35 163 0 0,-9-94 0 0 0,1 69-286 0 0,-9-66-3 0 0,-1-30 36 0 0,5-96 170 0 0,4 214-49 0 0,-26-302 144 0 0,2 85-319 0 0,11 95 60 0 0,17 134 162 0 0,1 68-16 0 0,1-1-1 0 0,-1 2-66 0 0,0 1 0 0 0,0-1 0 0 0,0 1 0 0 0,0-1 0 0 0,0 1 0 0 0,0-1 0 0 0,0 0-1 0 0,1 1 1 0 0,-1-1 0 0 0,0 1 0 0 0,0-1 0 0 0,0 1 0 0 0,1-1 0 0 0,-1 1 0 0 0,0-1-1 0 0,1 1 1 0 0,-1-1 0 0 0,0 1 0 0 0,1 0 0 0 0,-1-1 0 0 0,1 1 0 0 0,-1 0 0 0 0,1-1 0 0 0,-1 1-1 0 0,1 0 1 0 0,-1-1 0 0 0,1 1 0 0 0,-1 0 0 0 0,1 0 0 0 0,-1 0 0 0 0,1-1 0 0 0,-1 1-1 0 0,1 0 1 0 0,-1 0 0 0 0,2 0 0 0 0,0-1-8 0 0,-1 1 0 0 0,1-1 0 0 0,0 1 0 0 0,0 0 1 0 0,0 0-1 0 0,0-1 0 0 0,0 1 0 0 0,0 1 0 0 0,0-1 0 0 0,0 0 0 0 0,0 0 0 0 0,0 1 0 0 0,-1-1 0 0 0,1 1 0 0 0,0-1 0 0 0,0 1 1 0 0,0 0-1 0 0,3 2 0 0 0,-3-2-2 0 0,0 1-1 0 0,0 0 1 0 0,-1 1 0 0 0,1-1 0 0 0,0 0 0 0 0,-1 0-1 0 0,1 1 1 0 0,-1-1 0 0 0,0 1 0 0 0,0-1 0 0 0,0 1 0 0 0,1 3-1 0 0,1 1 10 0 0,0-1 0 0 0,0 1 0 0 0,0-1 0 0 0,1 1 0 0 0,0-1 0 0 0,8 9 0 0 0,-6-8 0 0 0,0 0 0 0 0,-1 1 0 0 0,7 13 0 0 0,18 55 72 0 0,37 141-1 0 0,-26-71 2 0 0,-13-48-15 0 0,-4 2 0 0 0,-5 1-1 0 0,-5 0 1 0 0,4 197-1 0 0,-17-199-57 0 0,1-25 0 0 0,-3 1 0 0 0,-19 131 0 0 0,-17-44 4 0 0,29-134 28 0 0,-2-1 0 0 0,-1 0-1 0 0,-26 46 1 0 0,26-55 1 0 0,-1 0 0 0 0,-1 0 0 0 0,-1-1 1 0 0,-1-1-1 0 0,0 0 0 0 0,-20 16 0 0 0,34-32-32 0 0,1 0 0 0 0,0 1 1 0 0,0-1-1 0 0,0 0 0 0 0,-1 0 0 0 0,1 0 0 0 0,0 1 1 0 0,0-1-1 0 0,-1 0 0 0 0,1 0 0 0 0,0 0 0 0 0,0 0 0 0 0,-1 1 1 0 0,1-1-1 0 0,0 0 0 0 0,0 0 0 0 0,-1 0 0 0 0,1 0 1 0 0,0 0-1 0 0,-1 0 0 0 0,1 0 0 0 0,0 0 0 0 0,-1 0 0 0 0,1 0 1 0 0,0 0-1 0 0,0 0 0 0 0,-1 0 0 0 0,1 0 0 0 0,0 0 1 0 0,-1 0-1 0 0,1 0 0 0 0,0-1 0 0 0,0 1 0 0 0,-1 0 1 0 0,1 0-1 0 0,0 0 0 0 0,0 0 0 0 0,-1 0 0 0 0,1-1 0 0 0,0 1 1 0 0,0 0-1 0 0,0 0 0 0 0,-1-1 0 0 0,1 1 0 0 0,-5-8-1 0 0,7-2-12 0 0,0-1 1 0 0,0 0-1 0 0,7-20 0 0 0,-1 5-34 0 0,12-30-101 0 0,-13 40 138 0 0,8-31 0 0 0,4-26-18 0 0,47-117 0 0 0,-50 146 62 0 0,16-71-1 0 0,-12 39-92 0 0,-11 34 56 0 0,-2-1-1 0 0,-2 0 1 0 0,0-49-1 0 0,-3 47 2 0 0,-2-8 4 0 0,-7-58 0 0 0,2 50 45 0 0,-3-1-43 0 0,-19-77 0 0 0,-64-214-5 0 0,87 341 1 0 0,-35-138 62 0 0,22 83-63 0 0,11 44 0 0 0,0 0 0 0 0,-2-25 0 0 0,-32-174 0 0 0,3 34 0 0 0,28 108 0 0 0,0-89 0 0 0,9 163 0 0 0,0 0 0 0 0,-1 0 0 0 0,0 0 0 0 0,0 0 0 0 0,0 0 0 0 0,-3-8 0 0 0,0 3 0 0 0,2 1 48 0 0,2 7-30 0 0,-1 0-1 0 0,0-1 0 0 0,0 1 1 0 0,0 0-1 0 0,0 0 0 0 0,-3-6 1 0 0,-4 2-90 0 0,7 7 70 0 0,1 0 2 0 0,-1-1 0 0 0,0 1 0 0 0,0 0 0 0 0,1 0 0 0 0,-1-1 0 0 0,0 1 0 0 0,0-1 0 0 0,1 1 0 0 0,-1 0 0 0 0,1-1 0 0 0,-1 1 0 0 0,0-1 0 0 0,1 0 0 0 0,-1 1 0 0 0,1-1 0 0 0,-1 1 0 0 0,1-1 0 0 0,-1 0 0 0 0,1 1 0 0 0,0-1 0 0 0,-1 0 0 0 0,1 0 0 0 0,0 1 0 0 0,-1-1 0 0 0,1 0 0 0 0,0-1 0 0 0,-9-19 0 0 0,7 18 0 0 0,0-1 0 0 0,1 1 0 0 0,0 0 0 0 0,-1-1 0 0 0,1 1 0 0 0,0-1 0 0 0,1 1 0 0 0,-1-1 0 0 0,1 0 0 0 0,-1 1 0 0 0,1-7 0 0 0,1 8 0 0 0,-1-1 0 0 0,0 1 0 0 0,0-1 0 0 0,0 1 0 0 0,-1-1 0 0 0,1 1 0 0 0,0-1 0 0 0,-1 1 0 0 0,0-1 0 0 0,-1-3 0 0 0,0-5 0 0 0,1 4 0 0 0,1 1 0 0 0,-1 0 0 0 0,-1-1 0 0 0,1 1 0 0 0,-3-6 0 0 0,2 5 0 0 0,0 0 0 0 0,0 0 0 0 0,1 0 0 0 0,0 0 0 0 0,0-7 0 0 0,-7-77 0 0 0,7 84 0 0 0,0-1 0 0 0,-1 1 0 0 0,-4-13 0 0 0,-5-17 0 0 0,10 27 0 0 0,-1 0 0 0 0,0 0 0 0 0,-1 0 0 0 0,0 1 0 0 0,-6-13 0 0 0,8 19 0 0 0,1 3 0 0 0,0-1 0 0 0,0 1 0 0 0,-1-1 0 0 0,1 1 0 0 0,0 0 0 0 0,0-1 0 0 0,-1 1 0 0 0,1-1 0 0 0,0 1 0 0 0,0 0 0 0 0,-1-1 0 0 0,1 1 0 0 0,-1 0 0 0 0,1-1 0 0 0,0 1 0 0 0,-1 0 0 0 0,1 0 0 0 0,-1-1 0 0 0,1 1 0 0 0,0 0 0 0 0,-1 0 0 0 0,1 0 0 0 0,-1 0 0 0 0,1 0 0 0 0,-1-1 0 0 0,1 1 0 0 0,-1 0 0 0 0,0 0 0 0 0,0 0 2 0 0,0 0 0 0 0,0 1 0 0 0,0-1 0 0 0,0 0-1 0 0,0 0 1 0 0,0 1 0 0 0,0-1 0 0 0,0 0 0 0 0,0 1 0 0 0,0-1-1 0 0,0 1 1 0 0,0-1 0 0 0,0 1 0 0 0,0 0 0 0 0,0-1-1 0 0,0 1 1 0 0,0 0 0 0 0,1 0 0 0 0,-1-1 0 0 0,0 1 0 0 0,0 0-1 0 0,0 1 1 0 0,-1 0 10 0 0,-5 5 1 0 0,1 0 0 0 0,0 1 0 0 0,0-1 0 0 0,1 1 0 0 0,0 0 1 0 0,-5 10-1 0 0,-21 55 32 0 0,22-52-33 0 0,1 5-3 0 0,1 0-1 0 0,1 0 1 0 0,1 1 0 0 0,2 0 0 0 0,-1 53-1 0 0,2-44 4 0 0,-7 445 169 0 0,5-403-161 0 0,-14 84 1 0 0,-1 4 2 0 0,-4 84 31 0 0,-7 21-43 0 0,-1-2-12 0 0,22-182 1 0 0,-1 51 0 0 0,-1 146 11 0 0,11-331-46 0 0,-1-14-65 0 0,8-66 0 0 0,-2 75 100 0 0,-3-91 0 0 0,-16-49 0 0 0,11 171 0 0 0,-1 1 0 0 0,0 0 0 0 0,-1 0 0 0 0,-2 0 0 0 0,0 1 0 0 0,-1 0 0 0 0,0 0 0 0 0,-2 1 0 0 0,0 0 0 0 0,-1 1 0 0 0,-20-24 0 0 0,24 33 10 0 0,-1 1 0 0 0,0 0 0 0 0,0 0 0 0 0,0 1-1 0 0,-1 0 1 0 0,0 1 0 0 0,0-1 0 0 0,0 2 0 0 0,0-1 0 0 0,-20-5-1 0 0,23 8-4 0 0,0 1 1 0 0,0 0-1 0 0,0 0 0 0 0,0 0 0 0 0,0 0 0 0 0,0 1 0 0 0,0 0 0 0 0,0 1 1 0 0,-1-1-1 0 0,1 1 0 0 0,0 0 0 0 0,1 1 0 0 0,-1-1 0 0 0,0 1 0 0 0,0 0 1 0 0,1 1-1 0 0,-1-1 0 0 0,1 1 0 0 0,0 0 0 0 0,-7 5 0 0 0,-1 3 0 0 0,0 1-1 0 0,1 0 0 0 0,1 1 0 0 0,0 0 1 0 0,1 1-1 0 0,0 0 0 0 0,1 0 0 0 0,0 1 1 0 0,1 0-1 0 0,1 1 0 0 0,1 0 1 0 0,0 0-1 0 0,1 0 0 0 0,-4 20 0 0 0,-6 73-4 0 0,-2 151 0 0 0,18-189 0 0 0,2-1 0 0 0,4 0 0 0 0,21 92 0 0 0,-18-117-2 0 0,2 13-18 0 0,25 66 0 0 0,-31-107 17 0 0,1 0 0 0 0,0-1-1 0 0,2 0 1 0 0,0-1 0 0 0,0 0-1 0 0,2 0 1 0 0,-1-1 0 0 0,20 18-1 0 0,-25-27 1 0 0,0 0 0 0 0,1 0-1 0 0,-1-1 1 0 0,1 0 0 0 0,0-1-1 0 0,0 1 1 0 0,1-1 0 0 0,-1 0-1 0 0,1-1 1 0 0,-1 1-1 0 0,1-1 1 0 0,0-1 0 0 0,0 1-1 0 0,0-1 1 0 0,0 0 0 0 0,0-1-1 0 0,0 0 1 0 0,0 0 0 0 0,0 0-1 0 0,1-1 1 0 0,-1 0 0 0 0,-1 0-1 0 0,1-1 1 0 0,0 0 0 0 0,0 0-1 0 0,-1-1 1 0 0,1 0 0 0 0,-1 0-1 0 0,1 0 1 0 0,-1-1-1 0 0,0 0 1 0 0,-1 0 0 0 0,1 0-1 0 0,5-7 1 0 0,7-7 1 0 0,0-2 0 0 0,-2 0 0 0 0,0-1-1 0 0,23-43 1 0 0,-1-2 2 0 0,52-82 0 0 0,-18 31 0 0 0,0 2 0 0 0,9-11 0 0 0,-45 68 0 0 0,-18 30 0 0 0,-3 5 0 0 0,-1 0 0 0 0,-1-1 0 0 0,16-37 0 0 0,-27 51 0 0 0,0 0 0 0 0,0 0 0 0 0,-1 0 0 0 0,1-13 0 0 0,3-24 0 0 0,-1 27 0 0 0,-1-1 0 0 0,1 2 0 0 0,1-1 0 0 0,0 0 0 0 0,2 1 0 0 0,0 0 0 0 0,1 1 0 0 0,14-23 0 0 0,-3 6 0 0 0,-7 25 0 0 0,-11 9 0 0 0,0 1 0 0 0,1-1 0 0 0,-1 0 0 0 0,0 1 0 0 0,1-1 0 0 0,-1 1 0 0 0,1-1 0 0 0,-1 1 0 0 0,1 0 0 0 0,-1-1 0 0 0,1 1 0 0 0,-1 0 0 0 0,1 0 0 0 0,-1 0 0 0 0,1 0 0 0 0,-1 0 0 0 0,1 1 0 0 0,-1-1 0 0 0,1 0 0 0 0,-1 1 0 0 0,3 0 0 0 0,-3 0 0 0 0,1-1 0 0 0,0 1 0 0 0,0-1 0 0 0,0 1 0 0 0,0-1 0 0 0,0 0 0 0 0,0 0 0 0 0,0 0 0 0 0,0 0 0 0 0,0 0 0 0 0,3-1 0 0 0,10-2 0 0 0,-6 1 0 0 0,-1 0 0 0 0,1-1 0 0 0,-1 1 0 0 0,10-6 0 0 0,-5 5 0 0 0,1 8 12 0 0,-12-3 47 0 0,1 1-4 0 0,36 65-118 0 0,-19-33 45 0 0,-14-23 19 0 0,1-1 0 0 0,10 15 0 0 0,-12-18 11 0 0,0 0-1 0 0,-1 1 0 0 0,0 0 0 0 0,0 0 0 0 0,-1 0 1 0 0,0 0-1 0 0,2 15 0 0 0,9 26 27 0 0,-4-21-33 0 0,-1 0-1 0 0,-2 0 1 0 0,5 35-1 0 0,4 92 29 0 0,-15-144-30 0 0,0 18-2 0 0,-1 0 1 0 0,-1 0 0 0 0,-1 0 0 0 0,-2 0 0 0 0,-13 50-1 0 0,-2-22 37 0 0,-36 76-1 0 0,16-25 20 0 0,0-2-50 0 0,34-97 9 0 0,-7 16 5 0 0,-17 30-1 0 0,23-48-20 0 0,0 0-1 0 0,0 0 1 0 0,0 0-1 0 0,-1-1 1 0 0,0 0-1 0 0,-1 0 1 0 0,-8 6-1 0 0,0-3 12 0 0,2 1 0 0 0,-1 1-1 0 0,1 0 1 0 0,1 1 0 0 0,-13 17-1 0 0,10-12-10 0 0,13-14 0 0 0,-1 0 0 0 0,1 0 0 0 0,0 0 0 0 0,0 0 0 0 0,0 1 0 0 0,0-1 0 0 0,1 1 0 0 0,0-1 0 0 0,0 1 0 0 0,-2 6 0 0 0,-27 148 64 0 0,24-123-64 0 0,4-20 0 0 0,0 0 0 0 0,-1 0 0 0 0,-1 0 0 0 0,-9 21 0 0 0,-15 29 0 0 0,22-45 0 0 0,-2 0 0 0 0,-23 38 0 0 0,2-10 11 0 0,24-39 28 0 0,1 1 0 0 0,1 0 0 0 0,0 0 0 0 0,1 0 0 0 0,-3 15 0 0 0,3-14 28 0 0,-47 198-3380 0 0,26-130 2034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5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12 469 6304 0 0,'0'0'570'0'0,"-1"0"-533"0"0,1 1 0 0 0,-1-1-1 0 0,1 0 1 0 0,-1 0-1 0 0,1 0 1 0 0,-1 0-1 0 0,1 0 1 0 0,0 0-1 0 0,-1 1 1 0 0,1-1 0 0 0,-1 0-1 0 0,1 0 1 0 0,-1 1-1 0 0,1-1 1 0 0,0 0-1 0 0,-1 1 1 0 0,1-1-1 0 0,0 0 1 0 0,-1 1 0 0 0,1-1-1 0 0,0 0 1 0 0,0 1-1 0 0,-1 0 1 0 0,1 19 927 0 0,-1-8-425 0 0,1 0 0 0 0,0 0 0 0 0,1 0 0 0 0,0-1 1 0 0,1 1-1 0 0,1 0 0 0 0,6 20 0 0 0,-7-27-439 0 0,-1 0-1 0 0,1-1 1 0 0,-1 1 0 0 0,0 0 0 0 0,-1 0 0 0 0,1 9-1 0 0,3 20 383 0 0,24 93 483 0 0,-6-21-801 0 0,-11-59-148 0 0,7 65 0 0 0,-16-99-7 0 0,0 1 0 0 0,1-1 0 0 0,0 1 0 0 0,7 13 0 0 0,2 11 0 0 0,0-13 12 0 0,-11-23-19 0 0,0-1 1 0 0,0 1-1 0 0,0-1 0 0 0,0 1 0 0 0,0 0 1 0 0,0-1-1 0 0,-1 1 0 0 0,1 0 0 0 0,-1 0 0 0 0,1 0 1 0 0,-1-1-1 0 0,0 1 0 0 0,0 0 0 0 0,1 0 1 0 0,-1 0-1 0 0,-1 0 0 0 0,1 0 0 0 0,-1 2 1 0 0,7 31 210 0 0,-1-8-102 0 0,-6-20-162 0 0,1-5 60 0 0,0 0-1 0 0,0 0 1 0 0,0 0-1 0 0,0 0 1 0 0,0 1 0 0 0,0-1-1 0 0,1 0 1 0 0,-1-1-1 0 0,1 1 1 0 0,-1 0-1 0 0,1 0 1 0 0,0 0-1 0 0,1 2 1 0 0,7 11-64 0 0,-6-24-32 0 0,0-11 44 0 0,-2 12 51 0 0,1-1 1 0 0,-2 1 0 0 0,1-1-1 0 0,-2-8 1 0 0,2-12 12 0 0,-1 3 10 0 0,0 23-23 0 0,0-1 0 0 0,-1 1 0 0 0,1 0-1 0 0,1 0 1 0 0,-1 0 0 0 0,1-1 0 0 0,-1 1-1 0 0,1 0 1 0 0,0 0 0 0 0,2-5 0 0 0,-2 6-7 0 0,-1-1 0 0 0,1 0 0 0 0,0 0 1 0 0,-1 0-1 0 0,0 0 0 0 0,1 1 0 0 0,-1-1 0 0 0,0 0 1 0 0,-1 0-1 0 0,0-5 0 0 0,1-21-3 0 0,3 16 2 0 0,1 1 0 0 0,1 0 0 0 0,0 0 0 0 0,11-18 0 0 0,-9 17 0 0 0,-1 0 0 0 0,0 0 0 0 0,6-20 0 0 0,15-79 4 0 0,2-5 199 0 0,3-14-130 0 0,9 9-73 0 0,-37 112-9 0 0,-1 1 0 0 0,1-1 0 0 0,1 1 0 0 0,0 0 0 0 0,9-14 0 0 0,-7 12-2 0 0,0-1-1 0 0,7-16 1 0 0,-10 21 11 0 0,1-1 0 0 0,0 1 0 0 0,0 0 0 0 0,11-12 0 0 0,4-6 0 0 0,-4 5 13 0 0,23-23 1 0 0,-25 28-2 0 0,-1 1 0 0 0,22-32 1 0 0,-30 39-19 0 0,0 0 1 0 0,0 1-1 0 0,1 0 1 0 0,0 0 0 0 0,12-9-1 0 0,-12 10 1 0 0,1-1 0 0 0,-1 1-1 0 0,-1-1 1 0 0,1 0 0 0 0,7-12 0 0 0,-9 12 5 0 0,0 0 0 0 0,0 0 0 0 0,0 0 0 0 0,1 0 0 0 0,0 1 0 0 0,10-10 0 0 0,-12 12-750 0 0,1 0 0 0 0,-1 0 0 0 0,1 0 0 0 0,-1 0 0 0 0,5-8 0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27.438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117 185 3680 0 0,'0'-3'36'0'0,"-1"0"0"0"0,1 1 0 0 0,-1-1 0 0 0,0 0 0 0 0,1 0 0 0 0,-1 0 0 0 0,-1 1 0 0 0,1-1 0 0 0,0 1 0 0 0,-4-5 0 0 0,-6-17 65 0 0,1-3 640 0 0,8 22-494 0 0,0 0 0 0 0,0 0 0 0 0,0 0 0 0 0,1-1-1 0 0,-1 1 1 0 0,1-1 0 0 0,0-8 0 0 0,1 3-40 0 0,-1 9-174 0 0,1 1 0 0 0,0-1 0 0 0,0 0 0 0 0,-1 1 1 0 0,1-1-1 0 0,0 0 0 0 0,1 1 0 0 0,-1-1 0 0 0,0 0 0 0 0,0 0 0 0 0,1 1 1 0 0,-1-1-1 0 0,1 1 0 0 0,0-1 0 0 0,-1 0 0 0 0,1 1 0 0 0,0-1 0 0 0,0 1 1 0 0,0 0-1 0 0,0-1 0 0 0,2-2 0 0 0,11 8 130 0 0,14 1-28 0 0,-21-4-96 0 0,-1 0 0 0 0,0 0-1 0 0,0 1 1 0 0,0-1 0 0 0,7 4 0 0 0,12 7 229 0 0,1-2 0 0 0,37 9 0 0 0,-44-14-146 0 0,-7-2-35 0 0,-1 0-1 0 0,0 1 0 0 0,16 8 1 0 0,14 8 35 0 0,-1 3 1 0 0,73 54 0 0 0,-78-50 16 0 0,67 60 1078 0 0,-53-51-828 0 0,-43-26-342 0 0,-5-7 77 0 0,-20-4 279 0 0,7 1-286 0 0,-4-3 72 0 0,-1-1-1 0 0,1-1 1 0 0,-26-11 0 0 0,0 1 109 0 0,-186-55 741 0 0,188 56-941 0 0,-58-11 1 0 0,83 22-81 0 0,1 1 1 0 0,0 1-1 0 0,-1 0 0 0 0,1 0 1 0 0,-1 2-1 0 0,1 0 0 0 0,-25 5 1 0 0,-11 11 157 0 0,39-14-191 0 0,9-2-33 0 0,-4 11 176 0 0,4-10-104 0 0,1-2-21 0 0,1 1 1 0 0,0-1-1 0 0,-1 0 0 0 0,1 0 1 0 0,0 0-1 0 0,0 0 0 0 0,0 0 1 0 0,-1 1-1 0 0,1-1 0 0 0,0 0 1 0 0,0 0-1 0 0,-1 0 0 0 0,1 1 1 0 0,0-1-1 0 0,0 0 0 0 0,0 0 1 0 0,0 0-1 0 0,0 1 0 0 0,-1-1 1 0 0,1 0-1 0 0,0 0 0 0 0,0 1 1 0 0,0-1-1 0 0,0 0 0 0 0,0 1 1 0 0,0-1-1 0 0,0 0 0 0 0,0 0 1 0 0,0 1-1 0 0,0-1 0 0 0,0 0 1 0 0,0 1-1 0 0,0-1 0 0 0,0 0 1 0 0,0 0-1 0 0,0 1 0 0 0,0-1 1 0 0,0 0-1 0 0,1 0 0 0 0,-1 1 1 0 0,0-1-1 0 0,0 0 0 0 0,0 0 1 0 0,0 1-1 0 0,0-1 0 0 0,1 0 1 0 0,-1 0-1 0 0,0 0 0 0 0,0 1 1 0 0,1-1-1 0 0,-1 0 0 0 0,0 0 1 0 0,0 0-1 0 0,0 0 0 0 0,1 1 1 0 0,3 3-24 0 0,11 15 19 0 0,-12-13-1 0 0,1-1 0 0 0,1 1 0 0 0,-1-1 0 0 0,1 0 1 0 0,8 6-1 0 0,16 8-49 0 0,1-2 0 0 0,1-1 0 0 0,41 16 1 0 0,12 6-15 0 0,37 24 65 0 0,-80-42 8 0 0,-34-17-3 0 0,0 0-1 0 0,1 0 1 0 0,-1 1-1 0 0,0 0 1 0 0,-1 0-1 0 0,1 1 1 0 0,-1-1-1 0 0,0 2 0 0 0,8 8 1 0 0,1 5 4 0 0,-10-12-9 0 0,-1-1 0 0 0,1 1 0 0 0,1-1 0 0 0,-1 0 0 0 0,1-1 1 0 0,0 1-1 0 0,0-1 0 0 0,1 0 0 0 0,-1-1 0 0 0,1 0 0 0 0,12 6 1 0 0,-14-8-1 0 0,0 1 0 0 0,0 0 0 0 0,0 0 0 0 0,0 0 0 0 0,6 6 0 0 0,-8-7 0 0 0,0 1 0 0 0,1-1 0 0 0,-1 1 0 0 0,1-1 0 0 0,-1 0 0 0 0,1 0 0 0 0,0 0 0 0 0,0-1 0 0 0,-1 1 0 0 0,1-1 0 0 0,0 0 0 0 0,7 1 0 0 0,6 0 0 0 0,1 1 0 0 0,0 0 0 0 0,-1 2 0 0 0,22 7 0 0 0,-28-8 9 0 0,1-1 1 0 0,0 0-1 0 0,0-1 1 0 0,17 2 0 0 0,-27-4-88 0 0,0 2 69 0 0,1 0 23 0 0,-1 0 0 0 0,1 0 0 0 0,0-1 0 0 0,-1 1 0 0 0,1-1 0 0 0,0 0 0 0 0,0 0-1 0 0,0 0 1 0 0,0 0 0 0 0,0-1 0 0 0,0 1 0 0 0,0-1 0 0 0,3 1 0 0 0,0-1-24 0 0,0 0 1 0 0,-1 1-1 0 0,1-2 0 0 0,0 1 0 0 0,-1-1 1 0 0,1 0-1 0 0,8-2 0 0 0,-6 0 7 0 0,0 0 0 0 0,0 1 0 0 0,0 0 0 0 0,1 1-1 0 0,-1 0 1 0 0,1 0 0 0 0,11 1 0 0 0,15-2-18 0 0,-26 1 16 0 0,1 1 0 0 0,0 0 1 0 0,-1 0-1 0 0,1 1 1 0 0,0 0-1 0 0,10 2 1 0 0,-5 2 4 0 0,13 3 0 0 0,34 6 0 0 0,39 13 0 0 0,-86-24 0 0 0,0 0 0 0 0,28 12 0 0 0,-36-13 0 0 0,1-1 0 0 0,-1 0 0 0 0,1 0 0 0 0,-1 0 0 0 0,1-1 0 0 0,-1 0 0 0 0,1 0 0 0 0,-1-1 0 0 0,1 0 0 0 0,7-2 0 0 0,-9 2 0 0 0,-2 1-2 0 0,16-11 17 0 0,0 20 196 0 0,-20-37-195 0 0,0 27-16 0 0,0 0 0 0 0,0 0 0 0 0,1 0 0 0 0,-1 0 0 0 0,0 0 0 0 0,0 0 0 0 0,0 0 0 0 0,0 0 0 0 0,0 0 0 0 0,0 0 0 0 0,-1 0 0 0 0,1 0 0 0 0,0 0 0 0 0,0 0 0 0 0,-1 0 0 0 0,1 1 0 0 0,-1-1 0 0 0,1 0 0 0 0,-1 0 0 0 0,0-1 0 0 0,-2-2 0 0 0,1-2 0 0 0,2 5 0 0 0,0 0 0 0 0,0 0 0 0 0,-1 0 0 0 0,1 0 0 0 0,0-1 0 0 0,-1 1 0 0 0,1 0 0 0 0,-1 0 0 0 0,1 0 0 0 0,-1 0 0 0 0,1 0 0 0 0,-1 0 0 0 0,0 0 0 0 0,0 0 0 0 0,1 0 0 0 0,-1 0 0 0 0,0 1 0 0 0,0-1 0 0 0,0 0 0 0 0,0 0 0 0 0,0 1 0 0 0,0-1 0 0 0,0 1 0 0 0,0-1 0 0 0,0 1 0 0 0,-1-1 0 0 0,1 1 0 0 0,0-1 0 0 0,0 1 0 0 0,-2 0 0 0 0,-11-1 20 0 0,9 1-5 0 0,0-1 0 0 0,0 1 1 0 0,0 0-1 0 0,0 1 0 0 0,-7 1 1 0 0,6-1-4 0 0,-1 0 0 0 0,1 0 1 0 0,0 0-1 0 0,0-1 1 0 0,-1 0-1 0 0,1 0 0 0 0,0 0 1 0 0,-1-1-1 0 0,1 0 1 0 0,0 0-1 0 0,0-1 1 0 0,0 0-1 0 0,-8-3 0 0 0,-5-4 66 0 0,0-1 0 0 0,-29-21-1 0 0,-3-2-19 0 0,-121-68-138 0 0,144 82 95 0 0,0-1 1 0 0,-40-40 0 0 0,12 11 1 0 0,50 44-18 0 0,-39-31-187 0 0,-70-73 1 0 0,80 77 91 0 0,28 26 152 0 0,-1 0 0 0 0,1-1 0 0 0,1 0 0 0 0,-9-10 0 0 0,-3-3-30 0 0,18 20-25 0 0,0 0 1 0 0,-1 0-1 0 0,1 0 0 0 0,0 0 0 0 0,0-1 0 0 0,0 1 0 0 0,-1 0 1 0 0,1 0-1 0 0,0 0 0 0 0,0-1 0 0 0,0 1 0 0 0,0 0 1 0 0,0 0-1 0 0,-1 0 0 0 0,1-1 0 0 0,0 1 0 0 0,0 0 1 0 0,0 0-1 0 0,0-1 0 0 0,0 1 0 0 0,0 0 0 0 0,0 0 0 0 0,0-1 1 0 0,0 1-1 0 0,0 0 0 0 0,0 0 0 0 0,0-1 0 0 0,0 1 1 0 0,0 0-1 0 0,0 0 0 0 0,0-1 0 0 0,0 1 0 0 0,0 0 0 0 0,0 0 1 0 0,1-1-1 0 0,0 0 0 0 0,1 0-1 0 0,0 0 1 0 0,0 0 0 0 0,0 0 0 0 0,0 0 0 0 0,0 0 0 0 0,0 1-1 0 0,0-1 1 0 0,0 1 0 0 0,0-1 0 0 0,0 1 0 0 0,3 0-1 0 0,33-1 30 0 0,-25 1 14 0 0,32 3-39 0 0,-1 1 0 0 0,78 19 0 0 0,-108-20-5 0 0,88 16-54 0 0,-44-9-37 0 0,0 2 0 0 0,60 21 0 0 0,-37-4 220 0 0,10-2 274 0 0,-54-16-366 0 0,1-1 0 0 0,53 7 0 0 0,-42-9-9 0 0,-40-6-28 0 0,42 4 10 0 0,-24-7 43 0 0,-21-2-54 0 0,-1-1 3 0 0,7 1-1 0 0,-5 2 24 0 0,0-1 1 0 0,0 0-1 0 0,0 0 0 0 0,10-5 1 0 0,-14 5 39 0 0,-2-1 9 0 0,0-1-55 0 0,0 1 0 0 0,0 0 0 0 0,0-1-1 0 0,-1 1 1 0 0,1-1 0 0 0,-1 1-1 0 0,0 0 1 0 0,0-1 0 0 0,-1-6 0 0 0,0 8-9 0 0,1 1 1 0 0,-1-1-1 0 0,1 1 1 0 0,-1-1-1 0 0,0 1 1 0 0,0-1-1 0 0,1 1 1 0 0,-1-1-1 0 0,0 1 1 0 0,0 0 0 0 0,-1-1-1 0 0,1 1 1 0 0,0 0-1 0 0,-2-2 1 0 0,-1 1 7 0 0,0 0 1 0 0,0 0 0 0 0,-1 0 0 0 0,1 1 0 0 0,0-1 0 0 0,-1 1-1 0 0,1 0 1 0 0,-1 1 0 0 0,-6-2 0 0 0,5 2-10 0 0,-15-3 8 0 0,-211-22 151 0 0,179 19-115 0 0,34 3-49 0 0,-31-1-1 0 0,15 4-12 0 0,8-1 13 0 0,1 1 0 0 0,-1 2 0 0 0,0 0 0 0 0,-28 7 0 0 0,35-3-37 0 0,2 0 0 0 0,-29 12 0 0 0,40-14 26 0 0,1-1 0 0 0,-1 1 0 0 0,0 1 0 0 0,1-1-1 0 0,0 1 1 0 0,0 0 0 0 0,0 1 0 0 0,1-1 0 0 0,-7 9-1 0 0,10-12 6 0 0,1 1 0 0 0,0-1-1 0 0,0 0 1 0 0,0 0-1 0 0,0 0 1 0 0,0 1-1 0 0,0-1 1 0 0,0 1 0 0 0,1-1-1 0 0,-1 1 1 0 0,1-1-1 0 0,0 1 1 0 0,0-1-1 0 0,0 1 1 0 0,0-1 0 0 0,0 1-1 0 0,0-1 1 0 0,1 1-1 0 0,-1-1 1 0 0,1 0-1 0 0,0 1 1 0 0,-1-1-1 0 0,1 1 1 0 0,0-1 0 0 0,1 0-1 0 0,-1 0 1 0 0,0 0-1 0 0,1 0 1 0 0,-1 0-1 0 0,1 0 1 0 0,-1 0 0 0 0,4 3-1 0 0,1 1-18 0 0,1-1-1 0 0,-1 0 0 0 0,1 0 1 0 0,0 0-1 0 0,1-1 1 0 0,-1 1-1 0 0,1-2 0 0 0,11 5 1 0 0,6-1-4 0 0,0 0 0 0 0,0-2-1 0 0,1-1 1 0 0,37 1 0 0 0,102-9-131 0 0,-39 0 104 0 0,-107 3 134 0 0,35-6-1 0 0,-42 4-194 0 0,1 1 1 0 0,0 0-1 0 0,0 1 0 0 0,0 0 1 0 0,0 1-1 0 0,0 1 0 0 0,13 2 1 0 0,14 10-3725 0 0,-3 0-1315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35.394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1325 5528 0 0,'2'-1'2764'0'0,"4"-4"-2592"0"0,1 0 0 0 0,-1-1 1 0 0,0 1-1 0 0,-1-1 0 0 0,0 0 1 0 0,0-1-1 0 0,7-10 0 0 0,-10 12-131 0 0,1 1 0 0 0,-1 0 0 0 0,1 0 0 0 0,0 0-1 0 0,0 0 1 0 0,0 1 0 0 0,1-1 0 0 0,0 1 0 0 0,-1 0 0 0 0,1 0-1 0 0,0 0 1 0 0,5-3 0 0 0,25-17 393 0 0,-24 16-289 0 0,0 0 0 0 0,0 0 0 0 0,1 1 0 0 0,20-9 0 0 0,4 2-93 0 0,0 1 0 0 0,0 2 0 0 0,1 1 1 0 0,69-7-1 0 0,-79 14 17 0 0,8-1 84 0 0,0 2 1 0 0,0 1-1 0 0,52 7 1 0 0,31 2 227 0 0,-1 0 278 0 0,-91-6-513 0 0,0-2 1 0 0,1-1-1 0 0,-1-1 1 0 0,37-5-1 0 0,42-3-100 0 0,-47 9-12 0 0,-18-2 247 0 0,1 3 0 0 0,43 6 1 0 0,89 7-658 0 0,-110-10 264 0 0,-23-1 174 0 0,-1-2 1 0 0,1-1 0 0 0,-1-2 0 0 0,1-2 0 0 0,51-12 0 0 0,-36 1 263 0 0,-14 4-544 0 0,62-11-1 0 0,67-5 203 0 0,-125 20 40 0 0,38-5 6 0 0,88-13 34 0 0,-37 7-64 0 0,-126 17 0 0 0,-1 0 0 0 0,1-1 0 0 0,0 0 0 0 0,0 0 0 0 0,6-3 0 0 0,10-4 0 0 0,-18 8 5 0 0,-1-1 1 0 0,0 0 0 0 0,0 0 0 0 0,0 0 0 0 0,0 0-1 0 0,4-3 1 0 0,16-9 36 0 0,4 1 21 0 0,36-24 0 0 0,-36 20-30 0 0,39-18 0 0 0,-31 19-15 0 0,1 2 0 0 0,0 2 0 0 0,0 1-1 0 0,1 2 1 0 0,62-7 0 0 0,-65 13-9 0 0,0-1 0 0 0,65-18 0 0 0,-82 16 23 0 0,1-2 0 0 0,-1 0 0 0 0,0-1 1 0 0,24-17-1 0 0,-25 15-29 0 0,0 0-1 0 0,0 1 1 0 0,1 1 0 0 0,0 1-1 0 0,0 1 1 0 0,1 0 0 0 0,0 1-1 0 0,0 2 1 0 0,1-1 0 0 0,22 0-1 0 0,61-7 336 0 0,-79 10-510 0 0,46 0 0 0 0,-3 1 136 0 0,-48 0 1 0 0,-4 0 32 0 0,0 0-1 0 0,0-1 0 0 0,0 0 1 0 0,0-1-1 0 0,-1-1 0 0 0,24-9 1 0 0,-28 10 3 0 0,0-1 0 0 0,0 1 0 0 0,1 1 0 0 0,-1 0 0 0 0,0 0 0 0 0,14 1 0 0 0,-10-1 0 0 0,0 1 0 0 0,19-6 0 0 0,-10 2 25 0 0,2 0 1 0 0,-1 1-1 0 0,1 2 1 0 0,34 0 0 0 0,-46 1-30 0 0,-1 0 0 0 0,19-5 0 0 0,9 0 45 0 0,-20 3-47 0 0,0 0-1 0 0,-1-2 1 0 0,0 0 0 0 0,0-1-1 0 0,-1-1 1 0 0,1 0 0 0 0,-1-2-1 0 0,-1 0 1 0 0,0-1 0 0 0,22-17 0 0 0,-21 16 71 0 0,-1 1 1 0 0,2 1 0 0 0,31-12 0 0 0,-2 1 25 0 0,-36 14-129 0 0,1 1 0 0 0,-1 1-1 0 0,1 0 1 0 0,0 1 0 0 0,1 0-1 0 0,-1 1 1 0 0,24-1 0 0 0,-27 2 62 0 0,0 0 0 0 0,-1-1 1 0 0,1 0-1 0 0,0 0 1 0 0,16-8-1 0 0,-17 6 4 0 0,0 1-1 0 0,0 0 1 0 0,0 1-1 0 0,1 0 1 0 0,16-2 0 0 0,-11 4-28 0 0,0 1-35 0 0,0 0 1 0 0,-1-2-1 0 0,1 0 0 0 0,0 0 0 0 0,-1-2 1 0 0,1 0-1 0 0,-1 0 0 0 0,20-8 1 0 0,-25 7 58 0 0,0 1 0 0 0,0 0 0 0 0,15-2 1 0 0,24-9 108 0 0,-36 10-131 0 0,1 0 1 0 0,21-3-1 0 0,-25 6-50 0 0,1-1 1 0 0,-1 0 0 0 0,1-1 0 0 0,-1 0 0 0 0,0 0-1 0 0,12-7 1 0 0,-12 4 82 0 0,0 1 0 0 0,1 0 1 0 0,-1 0-1 0 0,1 1 0 0 0,0 0 0 0 0,0 0 0 0 0,0 2 0 0 0,0-1 0 0 0,1 1 0 0 0,-1 0 0 0 0,13 1 1 0 0,17-5-10 0 0,-25 3-17 0 0,0 1 0 0 0,16 0 0 0 0,204 2-473 0 0,-197-4 418 0 0,-30 2 55 0 0,-1 1 0 0 0,1 0 1 0 0,0 1-1 0 0,15 1 0 0 0,-22-1-9 0 0,12 2 20 0 0,1-1 0 0 0,0 0-1 0 0,0 0 1 0 0,25-3 0 0 0,113-16 140 0 0,-135 17-101 0 0,8 0-118 0 0,0-2 0 0 0,0 0 0 0 0,38-11 1 0 0,-52 11 30 0 0,-1 1 1 0 0,0 1-1 0 0,0-1 1 0 0,16 1 0 0 0,-13 1 34 0 0,-1-1 0 0 0,19-3 1 0 0,-15 1-1 0 0,-1 2 1 0 0,1-1-1 0 0,-1 2 0 0 0,1 0 1 0 0,-1 1-1 0 0,1 1 1 0 0,-1 0-1 0 0,22 6 1 0 0,-28-6-8 0 0,0-1 0 0 0,0 0 0 0 0,0-1 0 0 0,0 0 0 0 0,1-1 0 0 0,-1 0 0 0 0,0 0 0 0 0,-1-1 0 0 0,13-3 0 0 0,32-5 0 0 0,90-10 60 0 0,-126 18-24 0 0,0 1 0 0 0,0 1 0 0 0,0 0 0 0 0,0 2 0 0 0,29 5 0 0 0,-23-3 18 0 0,39 1 0 0 0,139-9-54 0 0,-167 6 1 0 0,61 11 0 0 0,-24-3-15 0 0,-56-9-31 0 0,0-1 0 0 0,0-1 0 0 0,0 0 1 0 0,23-5-1 0 0,20-2-101 0 0,-24 7 138 0 0,1 2 1 0 0,36 7-1 0 0,46 1 13 0 0,-96-9-5 0 0,43 0-6 0 0,67 8 0 0 0,36 3-58 0 0,-37-5 68 0 0,-112-5-260 0 0,0-2 0 0 0,0 0 0 0 0,25-4 1 0 0,-2-1-2994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35.98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3 5064 0 0,'3'0'1384'0'0,"22"-1"-501"0"0,-14 0-442 0 0,-1 1 0 0 0,0 0 0 0 0,1 0 0 0 0,18 4 0 0 0,226 57-489 0 0,138 28-114 0 0,-271-67 123 0 0,159 8 0 0 0,-170-27-80 0 0,0-3 1 0 0,0-6 0 0 0,120-22-1 0 0,-137 14-3047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36.34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0 9128 0 0,'7'4'52'0'0,"1"1"54"0"0,0 0 0 0 0,0-1 0 0 0,1-1 0 0 0,-1 1 0 0 0,1-1 0 0 0,0-1 0 0 0,12 3 0 0 0,76 0-61 0 0,-31-2-39 0 0,84 13-1 0 0,-109-11 34 0 0,0-2 1 0 0,0-1 0 0 0,56-7-1 0 0,10 1 89 0 0,-65 5-77 0 0,68-3-46 0 0,-57-8-71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36.768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48 1161 3680 0 0,'-48'-63'7933'0'0,"51"59"-7736"0"0,21-34-232 0 0,1 2 1 0 0,2 1-1 0 0,44-45 0 0 0,-3 4-22 0 0,17-31 497 0 0,114-191-1 0 0,-157 231-365 0 0,64-79-1 0 0,-77 111-73 0 0,2 2-1 0 0,1 1 0 0 0,61-47 0 0 0,-51 47-132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37.11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0 948 14336 0 0,'3'-1'1305'0'0,"6"-1"-1286"0"0,-1-1 0 0 0,0 0 0 0 0,-1 0 1 0 0,1-1-1 0 0,0 0 0 0 0,-1-1 0 0 0,0 0 1 0 0,0 0-1 0 0,0 0 0 0 0,-1-1 0 0 0,7-7 0 0 0,7-10-6 0 0,31-48 0 0 0,-31 41-14 0 0,-4 5 2 0 0,14-31 0 0 0,9-14-14 0 0,123-195-632 0 0,-78 124-325 0 0,-13 28 362 0 0,-2 18-6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42.360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48 5984 0 0,'0'0'273'0'0,"0"3"-5"0"0,1 17-199 0 0,2-1 0 0 0,0 1 0 0 0,7 22 0 0 0,2 14 910 0 0,-1-13-384 0 0,17 47 1 0 0,-12-41-399 0 0,-14-42-172 0 0,1 0 0 0 0,-1 0 0 0 0,1 0-1 0 0,0-1 1 0 0,1 0 0 0 0,-1 1 0 0 0,1-1 0 0 0,0 0 0 0 0,9 9 0 0 0,10 17 422 0 0,-22-32-437 0 0,-1-1 0 0 0,1 1 1 0 0,0 0-1 0 0,0 0 1 0 0,-1-1-1 0 0,1 1 0 0 0,0 0 1 0 0,0-1-1 0 0,-1 1 1 0 0,1 0-1 0 0,0-1 1 0 0,-1 1-1 0 0,1-1 0 0 0,-1 0 1 0 0,1 1-1 0 0,-1-1 1 0 0,1 1-1 0 0,-1-1 0 0 0,1 0 1 0 0,-1 1-1 0 0,1-1 1 0 0,-1 0-1 0 0,1-1 0 0 0,-1 2-1 0 0,11-14 147 0 0,-10 12-137 0 0,1 1 1 0 0,-1-1 0 0 0,0 0-1 0 0,1 0 1 0 0,-1 1-1 0 0,0-1 1 0 0,0 0-1 0 0,0 0 1 0 0,-1 0-1 0 0,1 0 1 0 0,0 0 0 0 0,-1 0-1 0 0,1-4 1 0 0,2-8 19 0 0,1 1-1 0 0,0-1 1 0 0,1 1 0 0 0,0 0 0 0 0,1 0 0 0 0,13-20 0 0 0,-18 31-36 0 0,0 0 1 0 0,0 0 0 0 0,0 1 0 0 0,0-1 0 0 0,-1 0-1 0 0,1 0 1 0 0,-1 0 0 0 0,1 0 0 0 0,-1 0-1 0 0,1 0 1 0 0,-1 0 0 0 0,0 0 0 0 0,0 0 0 0 0,0 0-1 0 0,-1-3 1 0 0,1-10 20 0 0,4 35 246 0 0,0-1 0 0 0,2 0 1 0 0,7 20-1 0 0,-11-34-158 0 0,1-2-31 0 0,3 7-29 0 0,1 0 0 0 0,7 19 0 0 0,-12-27-48 0 0,-1-1 0 0 0,0 1-1 0 0,0 0 1 0 0,1-1 0 0 0,-1 1-1 0 0,1-1 1 0 0,-1 1 0 0 0,1-1-1 0 0,0 0 1 0 0,-1 0 0 0 0,1 1-1 0 0,0-1 1 0 0,0-1 0 0 0,0 1-1 0 0,0 0 1 0 0,0 0 0 0 0,0-1-1 0 0,0 1 1 0 0,0-1 0 0 0,0 1-1 0 0,0-1 1 0 0,0 0 0 0 0,0 0-1 0 0,0 0 1 0 0,0 0 0 0 0,0 0-1 0 0,1-1 1 0 0,-1 1 0 0 0,0-1-1 0 0,0 1 1 0 0,3-2 0 0 0,0-2-4 0 0,0 1 0 0 0,0-1 0 0 0,-1 0 0 0 0,1 0 0 0 0,0 0 0 0 0,-1 0 0 0 0,0-1 0 0 0,0 0 0 0 0,-1 1 0 0 0,1-2 0 0 0,-1 1 0 0 0,0 0 0 0 0,0-1 0 0 0,-1 1 0 0 0,1-1 0 0 0,-1 0 0 0 0,1-6 0 0 0,16-118 186 0 0,-1 19 374 0 0,-17 95-658 0 0,1 0 1 0 0,1 0-1 0 0,0 1 0 0 0,1-1 0 0 0,6-15 1 0 0,-10 31 98 0 0,0 0 0 0 0,0-1 1 0 0,0 1-1 0 0,0 0 1 0 0,0 0-1 0 0,0-1 0 0 0,0 1 1 0 0,0 0-1 0 0,0 0 1 0 0,0-1-1 0 0,0 1 0 0 0,1 0 1 0 0,-1-1-1 0 0,0 1 1 0 0,0 0-1 0 0,0 0 0 0 0,0 0 1 0 0,0-1-1 0 0,0 1 1 0 0,1 0-1 0 0,-1 0 1 0 0,0-1-1 0 0,0 1 0 0 0,0 0 1 0 0,1 0-1 0 0,-1 0 1 0 0,0 0-1 0 0,0-1 0 0 0,0 1 1 0 0,1 0-1 0 0,-1 0 1 0 0,0 0-1 0 0,0 0 0 0 0,1 0 1 0 0,-1 0-1 0 0,0 0 1 0 0,1 0-1 0 0,-1 0 0 0 0,0 0 1 0 0,0 0-1 0 0,1 0 1 0 0,-1 0-1 0 0,0 0 0 0 0,0 0 1 0 0,1 0-1 0 0,-1 0 1 0 0,0 0-1 0 0,0 0 0 0 0,1 0 1 0 0,-1 0-1 0 0,0 0 1 0 0,0 0-1 0 0,1 1 0 0 0,-1-1 1 0 0,0 0-1 0 0,0 0 1 0 0,1 0-1 0 0,-1 0 0 0 0,0 1 1 0 0,0-1-1 0 0,0 0 1 0 0,0 0-1 0 0,1 0 0 0 0,-1 1 1 0 0,0-1-1 0 0,0 0 1 0 0,0 0-1 0 0,0 1 1 0 0,0-1-1 0 0,6 16 191 0 0,-6-15-172 0 0,28 95 939 0 0,-16-49-750 0 0,28 66 1 0 0,-24-65-194 0 0,-14-38-10 0 0,2 1 0 0 0,-1-1 0 0 0,1 1 0 0 0,0-1 0 0 0,1 0 0 0 0,1-1 0 0 0,9 14 0 0 0,11 12 9 0 0,-23-29-12 0 0,0 0 1 0 0,1-1 0 0 0,0 0 0 0 0,0 1-1 0 0,1-1 1 0 0,-1-1 0 0 0,1 1 0 0 0,0-1 0 0 0,0 0-1 0 0,1 0 1 0 0,-1 0 0 0 0,7 2 0 0 0,12 8-4 0 0,-22-13 0 0 0,-1 1 0 0 0,1-1 0 0 0,0 0 0 0 0,0 0 0 0 0,0 0 0 0 0,-1 0 0 0 0,1 0 0 0 0,0 0 0 0 0,0 0 0 0 0,1-1 0 0 0,-1 1 0 0 0,0-1 0 0 0,0 1 0 0 0,0-1 0 0 0,0 0 0 0 0,0 0 0 0 0,0 0 0 0 0,1 0 0 0 0,1 0 0 0 0,-3-1 0 0 0,1 1 0 0 0,-1 0 0 0 0,0-1 0 0 0,0 1 0 0 0,0-1 0 0 0,0 0 0 0 0,1 1 0 0 0,-1-1 0 0 0,0 0 0 0 0,0 1 0 0 0,0-1 0 0 0,0 0 0 0 0,-1 0 0 0 0,1 0 0 0 0,0 0 0 0 0,0 0 0 0 0,0 0 0 0 0,-1 0 0 0 0,1 0 0 0 0,-1 0 0 0 0,1-1 0 0 0,-1 1 0 0 0,1 0 0 0 0,-1 0 0 0 0,1 0 0 0 0,-1-1 0 0 0,0-1 0 0 0,1-2 0 0 0,31-140 0 0 0,-31 139-1 0 0,1 1 2 0 0,-1 1 1 0 0,0-1 0 0 0,1 1-1 0 0,0-1 1 0 0,0 1 0 0 0,3-5-1 0 0,-4 7 59 0 0,0 2-47 0 0,0 1 1 0 0,1-1-1 0 0,-1 1 0 0 0,0 0 0 0 0,0-1 0 0 0,0 1 0 0 0,0 0 0 0 0,0 0 0 0 0,0 0 1 0 0,0-1-1 0 0,0 1 0 0 0,1 2 0 0 0,0-1 18 0 0,3 3-3 0 0,-1-1 0 0 0,0 1 0 0 0,-1-1 0 0 0,1 1 0 0 0,-1 0 0 0 0,0 0 0 0 0,0 1 0 0 0,3 7 0 0 0,-3-7 5 0 0,0 1-1 0 0,1 0 1 0 0,0-1 0 0 0,8 12 0 0 0,-2-9 71 0 0,-1 0 0 0 0,2-1 0 0 0,13 9 0 0 0,14 11 178 0 0,-3-5-224 0 0,1 2-30 0 0,-35-24-28 0 0,1 1 0 0 0,0 0 0 0 0,0-1 0 0 0,0 1 0 0 0,0-1 0 0 0,0 1 0 0 0,0-1 0 0 0,0 0 0 0 0,0 0 0 0 0,0 0 0 0 0,1 0 0 0 0,-1-1 0 0 0,0 1 0 0 0,1 0 0 0 0,-1-1 0 0 0,0 0 0 0 0,1 1 0 0 0,-1-1 0 0 0,1 0 0 0 0,-1 0 0 0 0,4-1 0 0 0,8 2 0 0 0,-11 0 0 0 0,0-1 0 0 0,0 0 0 0 0,0 1 0 0 0,0-1 0 0 0,0-1 0 0 0,0 1 0 0 0,0 0 0 0 0,0-1 0 0 0,0 1 0 0 0,5-3 0 0 0,7-4-29 0 0,1 0 0 0 0,-1 1 0 0 0,1 1 0 0 0,0 0 0 0 0,0 1 0 0 0,0 1 0 0 0,1 1 0 0 0,-1 0 0 0 0,1 1 0 0 0,0 0 0 0 0,-1 2 0 0 0,33 4 1 0 0,-41-3 34 0 0,1-1 0 0 0,-1-1 0 0 0,1 1 0 0 0,-1-1 1 0 0,1-1-1 0 0,-1 0 0 0 0,1 0 0 0 0,-1 0 1 0 0,0-1-1 0 0,0-1 0 0 0,10-3 0 0 0,-13 5 8 0 0,0 1-1 0 0,0-1 0 0 0,0 1 1 0 0,0 0-1 0 0,-1 0 0 0 0,1 1 1 0 0,0-1-1 0 0,0 1 1 0 0,0 0-1 0 0,-1 0 0 0 0,1 1 1 0 0,-1 0-1 0 0,8 3 0 0 0,-4-2 8 0 0,0 0-1 0 0,0 0 1 0 0,12 1-1 0 0,-18-4-32 0 0,1 1-1 0 0,0-1 0 0 0,0 0 0 0 0,-1 0 0 0 0,1-1 0 0 0,0 1 0 0 0,0 0 0 0 0,-1-1 0 0 0,1 0 1 0 0,0 0-1 0 0,-1 1 0 0 0,1-2 0 0 0,-1 1 0 0 0,4-2 0 0 0,2-2-23 0 0,-4 2 35 0 0,0 1-1 0 0,0-1 1 0 0,0 1-1 0 0,0 0 1 0 0,0 0-1 0 0,0 1 1 0 0,1-1-1 0 0,-1 1 1 0 0,1 0 0 0 0,7-1-1 0 0,31-9 627 0 0,-36 9-578 0 0,0 0 0 0 0,0 0-1 0 0,1 1 1 0 0,-1-1 0 0 0,0 2 0 0 0,0-1 0 0 0,9 1 0 0 0,-11 0-39 0 0,1 1 1 0 0,-1-1-1 0 0,0 0 0 0 0,0-1 0 0 0,0 1 0 0 0,0-1 0 0 0,0 0 1 0 0,8-3-1 0 0,-3 0 5 0 0,0-1 1 0 0,-1 0 0 0 0,12-9-1 0 0,-14 10 10 0 0,0 0-1 0 0,1 0 1 0 0,0 1-1 0 0,-1 0 1 0 0,1 0-1 0 0,1 0 1 0 0,-1 1-1 0 0,14-1 1 0 0,-13 1 29 0 0,-1-1 0 0 0,1 1 0 0 0,-1-1 0 0 0,1-1 0 0 0,11-6 0 0 0,-13 6-62 0 0,0 0 0 0 0,0 1 1 0 0,1 0-1 0 0,-1 0 0 0 0,1 1 0 0 0,0 0 0 0 0,8-1 0 0 0,21-1-109 0 0,44-11-1 0 0,-60 11 134 0 0,-2 8 50 0 0,-10 0 52 0 0,-12-4 111 0 0,-15-3-61 0 0,17 2-160 0 0,-8-2 26 0 0,1 0 0 0 0,-1 0 0 0 0,0 1 0 0 0,0 0 0 0 0,0 0 0 0 0,-10 0-1 0 0,-2 0 39 0 0,-38-10-1 0 0,38 7-44 0 0,0 0 0 0 0,-25-1 0 0 0,-6 2 5 0 0,27 1-15 0 0,0 1 0 0 0,-25 2-1 0 0,14 0-14 0 0,27-1 0 0 0,0 1 0 0 0,0 0 0 0 0,-13 1 0 0 0,21 0 0 0 0,0-1 0 0 0,0 1 0 0 0,0-1 0 0 0,0 1 0 0 0,0-1 0 0 0,0 1 0 0 0,0 0 0 0 0,0 0 0 0 0,0-1 0 0 0,1 1 0 0 0,-1 0 0 0 0,0 0 0 0 0,0 0 0 0 0,1 0 0 0 0,-1 0 0 0 0,0 0 0 0 0,1 0 0 0 0,-1 0 0 0 0,1 0 0 0 0,0 0 0 0 0,-1 0 0 0 0,1 0 0 0 0,0 1 0 0 0,0-1 0 0 0,-1 0 0 0 0,1 0 0 0 0,0 0 0 0 0,0 0 0 0 0,0 1 0 0 0,1 1 0 0 0,4 42 0 0 0,-3-34 0 0 0,-2-9-3 0 0,0-1 0 0 0,1 1 0 0 0,-1 0 0 0 0,0-1 0 0 0,1 1 0 0 0,-1-1 0 0 0,1 1 0 0 0,0-1 0 0 0,0 1 0 0 0,-1-1 0 0 0,1 0 0 0 0,0 1 0 0 0,0-1 0 0 0,0 0 0 0 0,0 0 0 0 0,1 1 0 0 0,-1-1 0 0 0,0 0 0 0 0,0 0 0 0 0,1 0 0 0 0,-1 0 0 0 0,0-1 0 0 0,1 1 0 0 0,-1 0 0 0 0,1-1 0 0 0,-1 1-1 0 0,3 0 1 0 0,3 0-24 0 0,0 0-1 0 0,0 0 0 0 0,0-1 0 0 0,0 1 0 0 0,8-2 0 0 0,14 1-64 0 0,-11 3 12 0 0,-5-1 50 0 0,-1 0 0 0 0,1-1 0 0 0,22-1 0 0 0,100 0 374 0 0,22-1-344 0 0,-87 2 0 0 0,-41 0 33 0 0,-1 3-1 0 0,1 0 0 0 0,42 13 1 0 0,-47-11-11 0 0,2 0 14 0 0,-14-2-18 0 0,0-1 0 0 0,0 0 0 0 0,1-1 0 0 0,-1-1 0 0 0,24 0 0 0 0,140-1 123 0 0,-82 1-71 0 0,-79 0-67 0 0,0 0-1 0 0,-1 1 1 0 0,1 1 0 0 0,27 8-1 0 0,3 2-2 0 0,-36-12 0 0 0,0 0 0 0 0,0-1 0 0 0,0 0 0 0 0,0 0 0 0 0,-1 0 0 0 0,12-3 0 0 0,9-1 0 0 0,1 2 0 0 0,-21 0 0 0 0,0 1 0 0 0,0 1 0 0 0,0 0 0 0 0,0 0 0 0 0,0 0 0 0 0,0 1 0 0 0,0 1 0 0 0,0 0 0 0 0,14 4 0 0 0,-16-3 0 0 0,0-1 0 0 0,0-1 0 0 0,0 1 0 0 0,0-1 0 0 0,0 0 0 0 0,0-1 0 0 0,1 0 0 0 0,-1 0 0 0 0,0 0 0 0 0,0-1 0 0 0,11-3 0 0 0,-13 4 0 0 0,-1 0 0 0 0,0 0 0 0 0,1 1 0 0 0,-1-1 0 0 0,1 1 0 0 0,-1 0 0 0 0,0 0 0 0 0,1 0 0 0 0,-1 1 0 0 0,4 1 0 0 0,-2 0 0 0 0,0-1 0 0 0,-1-1 0 0 0,1 1 0 0 0,9 1 0 0 0,11-3 22 0 0,0 0-1 0 0,26-4 1 0 0,-27 1-1 0 0,1 2 0 0 0,25 1 0 0 0,-21 1-21 0 0,57-5 0 0 0,-72 3 0 0 0,-10 1 0 0 0,1 0 0 0 0,-1 0 0 0 0,0 0 0 0 0,0 1 0 0 0,0 0 0 0 0,0 0 0 0 0,10 4 0 0 0,-10-3 0 0 0,0 0 0 0 0,1-1 0 0 0,-1 0 0 0 0,0 0 0 0 0,11 1 0 0 0,8-1-105 0 0,-19 0 31 0 0,1-1 0 0 0,0 0 0 0 0,-1 0 1 0 0,10-1-1 0 0,21-3 80 0 0,47 0 1 0 0,-4 1 718 0 0,-72 2-707 0 0,-1 0 0 0 0,0 0 0 0 0,0-1 0 0 0,8-3 0 0 0,-9 3-9 0 0,1 0 0 0 0,0 1-1 0 0,-1-1 1 0 0,1 1 0 0 0,0 0-1 0 0,7 0 1 0 0,162 4 491 0 0,-170-3-499 0 0,-1 1 0 0 0,1 0 0 0 0,-1 0 0 0 0,1 0 1 0 0,-1 1-1 0 0,0-1 0 0 0,1 1 0 0 0,-1 0 0 0 0,0 1 0 0 0,0-1 0 0 0,0 0 0 0 0,6 7 0 0 0,-6-6-1 0 0,1 1 0 0 0,0-1 0 0 0,1 0 0 0 0,-1 0 0 0 0,0 0 0 0 0,11 2-1 0 0,10 2 0 0 0,-13-3 19 0 0,1 0-1 0 0,0-1 0 0 0,0-1 0 0 0,21 1 1 0 0,-24-3 75 0 0,0 1 0 0 0,0 1 0 0 0,15 3 1 0 0,19 4-173 0 0,-13-1-550 0 0,-22-4-531 0 0,12-2-5334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45.414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17 123 10592 0 0,'0'0'818'0'0,"-2"2"-554"0"0,-9 9-471 0 0,8 1 544 0 0,4-4-185 0 0,0 0 1 0 0,0 0-1 0 0,1 0 1 0 0,0 0 0 0 0,0 0-1 0 0,1-1 1 0 0,0 1 0 0 0,0-1-1 0 0,6 11 1 0 0,5 5 240 0 0,28 34 1 0 0,38 41-110 0 0,129 177 219 0 0,-98-121-426 0 0,-93-131-74 0 0,9 4 29 0 0,-26-26-31 0 0,0-1 0 0 0,0 1 0 0 0,-1 0 0 0 0,1-1 0 0 0,0 1 1 0 0,0-1-1 0 0,0 1 0 0 0,0-1 0 0 0,0 1 0 0 0,0-1 1 0 0,0 1-1 0 0,0-1 0 0 0,0 0 0 0 0,0 0 0 0 0,0 1 1 0 0,0-1-1 0 0,0 0 0 0 0,0 0 0 0 0,0 0 0 0 0,0 0 0 0 0,0 0 1 0 0,0 0-1 0 0,0-1 0 0 0,0 1 0 0 0,0 0 0 0 0,1-1 1 0 0,1-2 4 0 0,0 0 0 0 0,0 0 1 0 0,0-1-1 0 0,-1 1 0 0 0,1-1 1 0 0,-1 0-1 0 0,0 0 1 0 0,0 1-1 0 0,-1-1 0 0 0,1-1 1 0 0,-1 1-1 0 0,0 0 1 0 0,1-6-1 0 0,0-7 42 0 0,0 0-1 0 0,-2-20 1 0 0,2-10-16 0 0,0 31-85 0 0,-1 1 0 0 0,-1-1 0 0 0,-3-25 0 0 0,2-35 41 0 0,-2 40 12 0 0,2 26 0 0 0,0 6-3 0 0,1 0 0 0 0,-1-1 0 0 0,1 1 0 0 0,-1 0 0 0 0,-3-8 0 0 0,3 10-1 0 0,0 0 0 0 0,0 0 0 0 0,1 0 1 0 0,-1 0-1 0 0,1 0 0 0 0,-1 0 1 0 0,1 0-1 0 0,0 0 0 0 0,0 0 1 0 0,0-1-1 0 0,0 1 0 0 0,0 0 1 0 0,0 0-1 0 0,1 0 0 0 0,-1 0 1 0 0,1 0-1 0 0,-1 0 0 0 0,2-2 1 0 0,6 23 131 0 0,-6-16-75 0 0,0-1 0 0 0,0 1 0 0 0,-1-1 1 0 0,2 1-1 0 0,-1-1 0 0 0,0 0 0 0 0,0 1 1 0 0,1-1-1 0 0,-1 0 0 0 0,4 1 0 0 0,14 15 31 0 0,14 31-374 0 0,-25-33 401 0 0,0-2 1 0 0,18 20-1 0 0,-19-26-13 0 0,0 1 0 0 0,0 0 0 0 0,-1 1 0 0 0,0 0 0 0 0,9 18 0 0 0,-12-20-96 0 0,0-1 0 0 0,0 0 0 0 0,1 0 0 0 0,7 8 0 0 0,2-3-2 0 0,-13-11 8 0 0,0-1 0 0 0,1 0 0 0 0,-1 0 0 0 0,0 0 0 0 0,1 0-1 0 0,-1 0 1 0 0,0 0 0 0 0,1 0 0 0 0,-1 0 0 0 0,0 0-1 0 0,1-1 1 0 0,-1 1 0 0 0,0 0 0 0 0,1-1 0 0 0,-1 1 0 0 0,0-1-1 0 0,0 0 1 0 0,0 1 0 0 0,1-1 0 0 0,-1 0 0 0 0,2-2-1 0 0,-2 2 19 0 0,1-1 0 0 0,0 0 0 0 0,0 1 0 0 0,-1-1 0 0 0,1 0-1 0 0,-1 0 1 0 0,0 0 0 0 0,1-1 0 0 0,-1 1 0 0 0,1-4-1 0 0,11-36-98 0 0,-2 0-1 0 0,-2-1 1 0 0,-2 0-1 0 0,2-53 0 0 0,-5 60 74 0 0,-2 25 0 0 0,0-1 0 0 0,-1 1 0 0 0,0-16 0 0 0,-1 25 235 0 0,8 30 570 0 0,27 61-276 0 0,16 36-995 0 0,-41-104 602 0 0,1-1 1 0 0,1 0-1 0 0,26 33 0 0 0,-32-45-93 0 0,1 1-20 0 0,0-1 1 0 0,0 1 0 0 0,1-1 0 0 0,0-1 0 0 0,0 0-1 0 0,0 0 1 0 0,1 0 0 0 0,0-1 0 0 0,12 6-1 0 0,-19-12-29 0 0,1 1-1 0 0,-1-1 0 0 0,1 1 1 0 0,-1-1-1 0 0,1 0 0 0 0,-1 0 0 0 0,0 0 1 0 0,1 0-1 0 0,-1-1 0 0 0,1 1 1 0 0,-1-1-1 0 0,1 1 0 0 0,-1-1 0 0 0,0 0 1 0 0,0 0-1 0 0,1 0 0 0 0,-1 0 0 0 0,0 0 1 0 0,0-1-1 0 0,0 1 0 0 0,0-1 1 0 0,0 1-1 0 0,0-1 0 0 0,2-3 0 0 0,2-1-35 0 0,-1 1 0 0 0,0-2 0 0 0,-1 1-1 0 0,0 0 1 0 0,0-1 0 0 0,5-11-1 0 0,24-60 275 0 0,31-112 0 0 0,-61 180-232 0 0,0-1 0 0 0,1 1 0 0 0,0 1 0 0 0,1-1 0 0 0,7-10 0 0 0,-12 19 0 0 0,0 1 0 0 0,0 0 0 0 0,0 0 0 0 0,0 0 0 0 0,0 0 0 0 0,0-1 0 0 0,0 1 0 0 0,0 0 0 0 0,1 0 0 0 0,-1 0 0 0 0,0 0 0 0 0,0-1 0 0 0,0 1 0 0 0,0 0 0 0 0,1 0 0 0 0,-1 0 0 0 0,0 0 0 0 0,0 0 0 0 0,0 0 0 0 0,0 0 0 0 0,1 0 0 0 0,-1-1 0 0 0,0 1 0 0 0,0 0 0 0 0,0 0 0 0 0,1 0 0 0 0,-1 0 0 0 0,0 0 0 0 0,0 0 0 0 0,0 0 0 0 0,1 0 0 0 0,-1 0 0 0 0,0 0 0 0 0,0 0 0 0 0,1 1 0 0 0,3 7 12 0 0,-4-7-8 0 0,1 0-1 0 0,0 0 0 0 0,-1-1 0 0 0,1 1 0 0 0,-1 0 1 0 0,1 0-1 0 0,0-1 0 0 0,0 1 0 0 0,-1 0 0 0 0,1-1 0 0 0,0 1 1 0 0,0-1-1 0 0,0 1 0 0 0,0-1 0 0 0,0 1 0 0 0,0-1 1 0 0,0 1-1 0 0,1-1 0 0 0,8 6 8 0 0,3 5 8 0 0,-1 1 0 0 0,0 1 0 0 0,10 14 0 0 0,9 10 83 0 0,-22-27-63 0 0,-1 1 0 0 0,11 17 0 0 0,11 15 142 0 0,-19-29-24 0 0,16 29 0 0 0,-20-32-199 0 0,0 1 0 0 0,0-1 0 0 0,1 0 0 0 0,15 15 0 0 0,-11-14-58 0 0,-3-3 80 0 0,6-6 20 0 0,-12-4-1 0 0,-1 0 0 0 0,0 0-1 0 0,0 0 1 0 0,0 0 0 0 0,0 0-1 0 0,0-1 1 0 0,-1 1 0 0 0,1-1-1 0 0,0 1 1 0 0,-1-1 0 0 0,1 0-1 0 0,-1 1 1 0 0,1-1 0 0 0,1-3-1 0 0,17-30-36 0 0,-19 33 36 0 0,21-50-10 0 0,-19 43 3 0 0,0 0 0 0 0,1 0 0 0 0,0 0 1 0 0,1 0-1 0 0,0 1 0 0 0,0-1 0 0 0,1 1 0 0 0,8-9 0 0 0,-4 6 1 0 0,-1-1-1 0 0,0 0 1 0 0,9-15-1 0 0,-12 16 7 0 0,1 1 0 0 0,0 0-1 0 0,0 0 1 0 0,1 1 0 0 0,11-11-1 0 0,-16 17 14 0 0,1 0 1 0 0,0 1-1 0 0,0-1 0 0 0,0 1 0 0 0,0-1 0 0 0,1 1 0 0 0,-1 0 0 0 0,0 1 0 0 0,1-1 0 0 0,0 1 0 0 0,-1 0 0 0 0,1 0 0 0 0,0 0 0 0 0,-1 1 0 0 0,1 0 0 0 0,8 0 0 0 0,-2 2 34 0 0,0 0 0 0 0,1 1-1 0 0,-1 0 1 0 0,0 0 0 0 0,18 10-1 0 0,18 4 62 0 0,-33-13-177 0 0,0 1 0 0 0,-1 0 1 0 0,16 9-1 0 0,69 50-20 0 0,32 18 47 0 0,-114-73 50 0 0,-11-5-2 0 0,-1-2 0 0 0,1 1 1 0 0,0 0-1 0 0,-1-1 1 0 0,1 0-1 0 0,0 0 0 0 0,6 1 1 0 0,-8-3-4 0 0,0 0 0 0 0,0 0 1 0 0,0 0-1 0 0,-1 0 0 0 0,1 0 0 0 0,0 0 0 0 0,0-1 1 0 0,0 0-1 0 0,0 1 0 0 0,0-1 0 0 0,-1 0 1 0 0,1 0-1 0 0,0-1 0 0 0,-1 1 0 0 0,1-1 1 0 0,-1 1-1 0 0,1-1 0 0 0,2-3 0 0 0,0 1-1 0 0,-2 0 0 0 0,1 0 0 0 0,0-1 0 0 0,-1 1 0 0 0,0-1 0 0 0,3-5 0 0 0,9-13 0 0 0,-12 17 12 0 0,0 0-1 0 0,-1 0 0 0 0,0 0 0 0 0,2-7 1 0 0,-1 5-5 0 0,-2 0-19 0 0,-2 6 19 0 0,1 0-1 0 0,-1 0 0 0 0,1 0 1 0 0,-1 0-1 0 0,0 0 0 0 0,0 1 1 0 0,0-1-1 0 0,0 0 1 0 0,0 0-1 0 0,0 1 0 0 0,0-1 1 0 0,0 1-1 0 0,-1-1 0 0 0,1 1 1 0 0,-1-1-1 0 0,1 1 0 0 0,-1 0 1 0 0,1 0-1 0 0,-1 0 0 0 0,0 0 1 0 0,0 0-1 0 0,1 0 0 0 0,-4-1 1 0 0,-1 0 6 0 0,0-1 0 0 0,-1 1 0 0 0,1 0 0 0 0,-1 1 0 0 0,-7-2 0 0 0,-62 1 76 0 0,51 3-79 0 0,1-2-1 0 0,-29-4 0 0 0,-67-9 86 0 0,-29-5 474 0 0,116 13-403 0 0,0 2-1 0 0,-59 0 0 0 0,53-2-86 0 0,35 4-69 0 0,-1 1 1 0 0,1 0-1 0 0,-1 1 1 0 0,0-1 0 0 0,1 1-1 0 0,-1 0 1 0 0,1 0-1 0 0,-7 1 1 0 0,10-1-10 0 0,1 0 0 0 0,-1 0 0 0 0,0 0 0 0 0,1 0 1 0 0,-1 0-1 0 0,0 0 0 0 0,0 0 0 0 0,1-1 0 0 0,-1 1 0 0 0,0 0 1 0 0,1 0-1 0 0,-1-1 0 0 0,0 1 0 0 0,1 0 0 0 0,-1-1 0 0 0,1 1 1 0 0,-1-1-1 0 0,0 1 0 0 0,1 0 0 0 0,-1-1 0 0 0,1 1 0 0 0,-1-1 1 0 0,1 0-1 0 0,0 1 0 0 0,-1-1 0 0 0,1 1 0 0 0,0-1 1 0 0,-1 0-1 0 0,1 1 0 0 0,0-1 0 0 0,-1 0 0 0 0,1 1 0 0 0,0-1 1 0 0,0 0-1 0 0,0 1 0 0 0,0-3 0 0 0,-1-24 22 0 0,1 27-23 0 0,0-1 0 0 0,1 0 0 0 0,-1 1 0 0 0,0-1 0 0 0,0 1 0 0 0,1-1 0 0 0,-1 1 0 0 0,0-1 0 0 0,1 1 0 0 0,-1-1 0 0 0,1 1 0 0 0,-1-1 0 0 0,1 1 0 0 0,-1-1 0 0 0,1 1 0 0 0,-1 0 0 0 0,1-1 0 0 0,-1 1 0 0 0,1 0 0 0 0,-1-1 0 0 0,1 1 0 0 0,-1 0 0 0 0,1 0 0 0 0,0-1 0 0 0,-1 1 0 0 0,1 0 0 0 0,0 0 0 0 0,-1 0 0 0 0,1 0 0 0 0,-1 0 0 0 0,1 0 0 0 0,0 0 0 0 0,-1 0 0 0 0,2 0 0 0 0,0 0 0 0 0,34-2 0 0 0,40 3 0 0 0,-17 0 0 0 0,9 3 90 0 0,-50-2-36 0 0,-1-1-1 0 0,0 0 0 0 0,1-2 1 0 0,-1 0-1 0 0,1 0 1 0 0,20-6-1 0 0,-3-2 60 0 0,7-1-244 0 0,-1-2 0 0 0,52-22 0 0 0,-52 15 42 0 0,-9 5 42 0 0,38-22-1 0 0,-5 0 48 0 0,1 3 0 0 0,107-37 0 0 0,-168 68 6 0 0,-3 1 0 0 0,-1 1-1 0 0,1-1 1 0 0,-1 1 0 0 0,1-1 0 0 0,-1 1-1 0 0,1 0 1 0 0,0 0 0 0 0,-1 0 0 0 0,1 0-1 0 0,-1 0 1 0 0,1 0 0 0 0,2 0-1 0 0,-2 0 75 0 0,-3 3-65 0 0,1-1 0 0 0,0 1 1 0 0,-1 0-1 0 0,1-1 0 0 0,-1 1 0 0 0,0-1 0 0 0,1 1 0 0 0,-1-1 0 0 0,-1 1 0 0 0,1-1 0 0 0,0 1 0 0 0,-1-1 0 0 0,1 0 0 0 0,-1 0 0 0 0,1 0 0 0 0,-1 0 0 0 0,0 0 0 0 0,0 0 0 0 0,0 0 0 0 0,0-1 0 0 0,0 1 0 0 0,-4 1 0 0 0,-6 3 5 0 0,1 0 0 0 0,-1-2 0 0 0,-21 7 0 0 0,0 0 30 0 0,15-3 41 0 0,0-1 0 0 0,-1 0 0 0 0,0-2 0 0 0,0 0 0 0 0,0-1 0 0 0,-1-1 0 0 0,-33 1 0 0 0,-135-11 57 0 0,179 7-158 0 0,0 1-1 0 0,1 0 0 0 0,-1 0 1 0 0,0 1-1 0 0,0 0 0 0 0,-15 7 1 0 0,22-9 24 0 0,3 0-12 0 0,-1 1 0 0 0,1-1-1 0 0,0 0 1 0 0,-1 0 0 0 0,1 1-1 0 0,0-1 1 0 0,-1 0 0 0 0,1 1-1 0 0,0-1 1 0 0,-1 1 0 0 0,1-1-1 0 0,-1 1 1 0 0,1-1 0 0 0,-1 1-1 0 0,1-1 1 0 0,0 1 0 0 0,8 6-36 0 0,-7-6 25 0 0,1-1-1 0 0,0 0 1 0 0,0 0 0 0 0,-1 0 0 0 0,1 0-1 0 0,0-1 1 0 0,0 1 0 0 0,-1-1-1 0 0,1 0 1 0 0,0 0 0 0 0,-1 0-1 0 0,5-2 1 0 0,34-17-53 0 0,-38 18 57 0 0,40-23-212 0 0,76-58-1 0 0,-110 76 297 0 0,1 0 1 0 0,0 1-1 0 0,12-5 0 0 0,-8 4-51 0 0,-1-1 0 0 0,0 0-1 0 0,16-12 1 0 0,-27 18 66 0 0,-5 3-73 0 0,0-1 1 0 0,0 1 0 0 0,0 0 0 0 0,0-1 0 0 0,0 1 0 0 0,0 1-1 0 0,0-1 1 0 0,-3 3 0 0 0,-13 4-28 0 0,9-5 6 0 0,1 1 0 0 0,0-1 0 0 0,-11 7 0 0 0,-19 9 0 0 0,-25 4 18 0 0,-1-3 1 0 0,-1-2-1 0 0,0-4 0 0 0,-123 12 0 0 0,134-22 9 0 0,-85 17-1 0 0,102-14-2 0 0,-42 2-1 0 0,16-3-6 0 0,-228 7-17 0 0,84-8 0 0 0,-41-7-368 0 0,219 0 308 0 0,-193 2 296 0 0,68 1 155 0 0,56 2-472 0 0,78-5 47 0 0,17 2 28 0 0,1-1 0 0 0,0 1 1 0 0,0 0-1 0 0,-1 0 1 0 0,1 0-1 0 0,0 0 1 0 0,-1 0-1 0 0,1 1 1 0 0,0 0-1 0 0,0-1 1 0 0,-1 1-1 0 0,1 0 0 0 0,0 1 1 0 0,-4 1-1 0 0,-7 7-6 0 0,10-10-36 0 0,0-6 26 0 0,3 5-33 0 0,8-8-16 0 0,-3 5 68 0 0,1 0 1 0 0,-1 0-1 0 0,1 1 0 0 0,0 0 0 0 0,0-1 0 0 0,0 2 0 0 0,0-1 0 0 0,0 1 1 0 0,1-1-1 0 0,-1 2 0 0 0,1-1 0 0 0,0 0 0 0 0,-1 1 0 0 0,1 0 0 0 0,0 1 1 0 0,0-1-1 0 0,-1 1 0 0 0,1 0 0 0 0,0 1 0 0 0,9 1 0 0 0,39 1 49 0 0,-23-2-141 0 0,-1 2 1 0 0,47 9 0 0 0,2 12 134 0 0,-48-14 9 0 0,0-1 0 0 0,57 9 0 0 0,-53-14-68 0 0,-1 0-17 0 0,0-1-1 0 0,1-1 0 0 0,-1-2 1 0 0,52-7-1 0 0,-76 5 57 0 0,-8 1-12 0 0,0 1 0 0 0,0-1 0 0 0,0 1 0 0 0,0 0 0 0 0,0 0 1 0 0,0 0-1 0 0,0 0 0 0 0,0 0 0 0 0,0 0 0 0 0,0 1 0 0 0,0-1 0 0 0,0 0 1 0 0,3 2-1 0 0,-38-13 60 0 0,-16-3 41 0 0,0 6-35 0 0,-119-24 265 0 0,75 14-6 0 0,-27-7 9 0 0,65 13-472 0 0,0 2 0 0 0,-74-4-1 0 0,35 4-38 0 0,56 6 144 0 0,-1 0 0 0 0,-40 3 0 0 0,41 1 12 0 0,28-1 13 0 0,1 1 0 0 0,-1 0 1 0 0,0 0-1 0 0,0 1 0 0 0,0 1 0 0 0,-18 4 0 0 0,-69 44-64 0 0,95-49 59 0 0,1 0 0 0 0,-1 0 0 0 0,0 1 0 0 0,1-1 0 0 0,-1 0 0 0 0,1 1 0 0 0,-1-1 0 0 0,1 1 0 0 0,-1 0 0 0 0,1-1 0 0 0,0 1 0 0 0,0 0 0 0 0,0 0 0 0 0,0-1 0 0 0,-1 3 0 0 0,1 0-5 0 0,2 2-33 0 0,5 1 27 0 0,1 1 0 0 0,0-1 0 0 0,0 0-1 0 0,1-1 1 0 0,0 0 0 0 0,0 0 0 0 0,0 0 0 0 0,1-1 0 0 0,-1-1-1 0 0,15 6 1 0 0,15 5-14 0 0,46 12-1 0 0,-41-18 30 0 0,0-1 0 0 0,1-2-1 0 0,72-1 1 0 0,64 8 26 0 0,211 29-91 0 0,-377-42 64 0 0,0 0 0 0 0,0 2 1 0 0,1 0-1 0 0,-1 0 0 0 0,0 1 1 0 0,-1 1-1 0 0,23 9 0 0 0,2 6 2 0 0,-28-13 0 0 0,0 0 0 0 0,1-1 0 0 0,0 0 0 0 0,0 0 0 0 0,1-2 0 0 0,19 5 0 0 0,-21-8 0 0 0,1 0 0 0 0,-1-1 0 0 0,0 0 0 0 0,1-1 0 0 0,-1 0 0 0 0,19-7 0 0 0,10-2 0 0 0,132-17 64 0 0,-150 27-64 0 0,1 1 0 0 0,35 6-1 0 0,-37-4 4 0 0,1 0 0 0 0,-1-1 0 0 0,25-2 0 0 0,-34 0 6 0 0,1 1 0 0 0,0 1 0 0 0,-1 0 0 0 0,1 0-1 0 0,11 4 1 0 0,35 3-9 0 0,-45-7-2 0 0,13 0 18 0 0,0 0 1 0 0,-1 2 0 0 0,36 9-1 0 0,24 6-16 0 0,-38-10 0 0 0,12-1 23 0 0,-45-6-14 0 0,-1 0-1 0 0,1 1 0 0 0,-1 0 0 0 0,19 7 0 0 0,-15-3 14 0 0,0 0-1 0 0,27 4 0 0 0,-5 1 4 0 0,-32-8-19 0 0,0-1 1 0 0,-1 0 0 0 0,1 0-1 0 0,0-1 1 0 0,11 1-1 0 0,128-7-6 0 0,-140 5 0 0 0,0 0 0 0 0,1-1 0 0 0,-1 0 0 0 0,1 0 0 0 0,9-3 0 0 0,0-1 0 0 0,0 1 0 0 0,19-1 0 0 0,3 0 11 0 0,-34 4 42 0 0,-3-1 11 0 0,4-9 3 0 0,-4 7 8 0 0,-1 4-72 0 0,0-1-1 0 0,0 1 1 0 0,0-1 0 0 0,0 1 0 0 0,0-1 0 0 0,0 1 0 0 0,0-1 0 0 0,-1 1 0 0 0,1-1 0 0 0,0 1 0 0 0,0-1-1 0 0,0 1 1 0 0,-1-1 0 0 0,1 1 0 0 0,0-1 0 0 0,0 1 0 0 0,-1 0 0 0 0,1-1 0 0 0,0 1 0 0 0,-1-1 0 0 0,1 1-1 0 0,-1 0 1 0 0,1-1 0 0 0,0 1 0 0 0,-1 0 0 0 0,1 0 0 0 0,-1-1 0 0 0,1 1 0 0 0,-1 0 0 0 0,1 0-1 0 0,-1 0 1 0 0,1-1 0 0 0,-1 1 0 0 0,1 0 0 0 0,-1 0 0 0 0,1 0 0 0 0,-1 0 0 0 0,1 0 0 0 0,-1 0 0 0 0,1 0-1 0 0,-1 0 1 0 0,0 0 0 0 0,1 1 0 0 0,-1-1 0 0 0,0 0 0 0 0,-1 0 2 0 0,-12 0-7 0 0,7 0 5 0 0,1 0 1 0 0,0 0-1 0 0,-1 0 0 0 0,1 1 0 0 0,0 0 0 0 0,-9 3 0 0 0,-10 3 84 0 0,-1 0-1 0 0,1-1 0 0 0,-43 3 1 0 0,37-7-79 0 0,14 0-7 0 0,0-1-1 0 0,1-1 0 0 0,-1 0 1 0 0,0-1-1 0 0,-26-6 0 0 0,-64-13 0 0 0,75 12 0 0 0,28 6 0 0 0,-1 1 0 0 0,0-1 0 0 0,0 1 0 0 0,0 0 0 0 0,0 1 0 0 0,0-1 0 0 0,0 1 0 0 0,0 0 0 0 0,-6 1 0 0 0,-4 2 0 0 0,3 3 2 0 0,11 0-40 0 0,1-5 21 0 0,1 2 10 0 0,0 0 0 0 0,1 0 0 0 0,-1 0 0 0 0,1 0 1 0 0,-1 0-1 0 0,1 0 0 0 0,0-1 0 0 0,0 1 0 0 0,0 0 0 0 0,0-1 0 0 0,1 0 0 0 0,-1 1 0 0 0,1-1 1 0 0,-1 0-1 0 0,1 0 0 0 0,3 1 0 0 0,9 5-13 0 0,-1 0 0 0 0,19 5 0 0 0,-7-2-24 0 0,85 30-1459 0 0,-52-20-137 0 0,-17-4 529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7:47.695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269 239 9216 0 0,'-95'82'1144'0'0,"83"-72"-967"0"0,-1-1 1 0 0,-22 13-1 0 0,31-20-87 0 0,0 0 1 0 0,-1 0-1 0 0,1 0 0 0 0,-1-1 1 0 0,1 0-1 0 0,-1 0 0 0 0,1 0 1 0 0,-1 0-1 0 0,0-1 0 0 0,1 1 1 0 0,-1-1-1 0 0,-9-1 0 0 0,12 0-6 0 0,0 1-1 0 0,0-1 1 0 0,0 1-1 0 0,0-1 0 0 0,0 0 1 0 0,0 0-1 0 0,1 0 1 0 0,-1 0-1 0 0,0 0 1 0 0,0 0-1 0 0,1 0 1 0 0,-1-1-1 0 0,1 1 0 0 0,-1-1 1 0 0,1 1-1 0 0,0-1 1 0 0,-3-3-1 0 0,2 2 10 0 0,1-1 1 0 0,-1 1-1 0 0,1-1 0 0 0,-1 0 0 0 0,1 1 0 0 0,0-1 0 0 0,1 0 1 0 0,-2-8-1 0 0,2 5 8 0 0,0 0 1 0 0,0 0 0 0 0,1 0-1 0 0,-1 0 1 0 0,2 0 0 0 0,-1 0 0 0 0,1 0-1 0 0,0 0 1 0 0,6-12 0 0 0,-4 11-64 0 0,0 0 1 0 0,1 1 0 0 0,1 0 0 0 0,-1 0-1 0 0,1 0 1 0 0,0 1 0 0 0,1 0 0 0 0,-1 0 0 0 0,1 0-1 0 0,1 1 1 0 0,11-7 0 0 0,8 0-40 0 0,0 0 1 0 0,1 2-1 0 0,1 1 1 0 0,0 2-1 0 0,0 1 0 0 0,44-5 1 0 0,-60 10 32 0 0,1 1 1 0 0,0 0 0 0 0,-1 0-1 0 0,1 1 1 0 0,0 1-1 0 0,-1 0 1 0 0,0 1 0 0 0,17 6-1 0 0,-30-7-28 0 0,1-1 1 0 0,-1 1-1 0 0,1 0 0 0 0,-1 0 0 0 0,1 0 0 0 0,-1-1 0 0 0,0 1 1 0 0,0 0-1 0 0,0 0 0 0 0,0 0 0 0 0,0 0 0 0 0,-1 2 0 0 0,1-2 6 0 0,0 3 7 0 0,-1 1 0 0 0,0-1 1 0 0,1 0-1 0 0,-2 1 0 0 0,1-1 0 0 0,-1 0 0 0 0,0 1 0 0 0,0-1 0 0 0,-5 8 1 0 0,-2 2 59 0 0,-19 24 1 0 0,18-27-36 0 0,1 0 0 0 0,-14 25 0 0 0,-15 56 92 0 0,37-91-137 0 0,0 1-1 0 0,0 0 1 0 0,1-1 0 0 0,-1 1 0 0 0,1 0-1 0 0,-1-1 1 0 0,1 1 0 0 0,0 0 0 0 0,0 0-1 0 0,0-1 1 0 0,1 1 0 0 0,-1 0-1 0 0,1 0 1 0 0,-1-1 0 0 0,1 1 0 0 0,0 0-1 0 0,0-1 1 0 0,0 1 0 0 0,0-1 0 0 0,0 1-1 0 0,1-1 1 0 0,-1 0 0 0 0,1 0 0 0 0,0 1-1 0 0,0-1 1 0 0,-1 0 0 0 0,1 0 0 0 0,5 3-1 0 0,-2-1-2 0 0,1 1-1 0 0,0-1 0 0 0,0-1 0 0 0,1 1 0 0 0,-1-1 1 0 0,1 0-1 0 0,0 0 0 0 0,0-1 0 0 0,-1 0 0 0 0,14 2 0 0 0,31 3-53 0 0,55-1 0 0 0,-65-5 60 0 0,0-3 0 0 0,0-1 0 0 0,46-10 0 0 0,-28-3 189 0 0,75-31 0 0 0,-18 6-19 0 0,-92 35-127 0 0,0 1 0 0 0,1 1 0 0 0,28-1-1 0 0,8 0 111 0 0,-42 3-91 0 0,0 2 0 0 0,0 0 0 0 0,0 2 0 0 0,0 0 0 0 0,26 6 0 0 0,-21-4-111 0 0,-4 0 94 0 0,-16-3 127 0 0,-4 1-154 0 0,0 0 0 0 0,-1-1-1 0 0,1 1 1 0 0,-1 0-1 0 0,1-1 1 0 0,-1 1 0 0 0,0 0-1 0 0,0-1 1 0 0,0 1-1 0 0,0 0 1 0 0,0-1-1 0 0,0 0 1 0 0,0 1 0 0 0,0-1-1 0 0,0 0 1 0 0,-1 1-1 0 0,1-1 1 0 0,-1 0-1 0 0,1 0 1 0 0,-1 0 0 0 0,1 0-1 0 0,-1 0 1 0 0,-2 0-1 0 0,-4 3 54 0 0,0-1-1 0 0,0 0 1 0 0,-15 3-1 0 0,-102 14 442 0 0,85-14-361 0 0,0-2-1 0 0,0-1 1 0 0,0-3-1 0 0,-72-7 0 0 0,78 3-74 0 0,-52-14 0 0 0,76 14-65 0 0,9 4-6 0 0,0-1 0 0 0,1 1 0 0 0,-1-1 0 0 0,0 1 0 0 0,1-1 0 0 0,-1 1 0 0 0,0-1 0 0 0,1 0 0 0 0,-1 1 0 0 0,1-1 0 0 0,-1 0-1 0 0,1 1 1 0 0,0-1 0 0 0,-1 0 0 0 0,1 1 0 0 0,-1-1 0 0 0,1 0 0 0 0,0 0 0 0 0,0 1 0 0 0,0-1 0 0 0,-1 0 0 0 0,1 0 0 0 0,0 0 0 0 0,0 0 0 0 0,0 1 0 0 0,0-1 0 0 0,0 0 0 0 0,0 0 0 0 0,0 0 0 0 0,1 1 0 0 0,-1-1 0 0 0,0 0 0 0 0,0 0-1 0 0,1 0 1 0 0,-1 1 0 0 0,0-1 0 0 0,2-1 0 0 0,14-24-202 0 0,-7 20 194 0 0,1-1 0 0 0,-1 1 0 0 0,1 1 0 0 0,0 0 0 0 0,1 0 0 0 0,-1 1 0 0 0,1 1 0 0 0,14-4-1 0 0,-7 2 6 0 0,6-2-2 0 0,0 2 0 0 0,0 0 0 0 0,32-1 0 0 0,77 3 0 0 0,-112 3 0 0 0,123 11 0 0 0,-95-9 0 0 0,0 3 0 0 0,51 10 0 0 0,-77-11 0 0 0,24-2 88 0 0,-14-3-32 0 0,-42-11 16 0 0,1 6-65 0 0,1 1 1 0 0,-1 1-1 0 0,0-1 0 0 0,0 1 0 0 0,0 1 0 0 0,-1 0 0 0 0,1 0 0 0 0,-13-2 0 0 0,-37-6 39 0 0,30 6-37 0 0,-42-12 0 0 0,-1-6-1 0 0,-77-28-296 0 0,117 42 226 0 0,27 8 56 0 0,0 0 0 0 0,1 0 1 0 0,-1 0-1 0 0,1 0 1 0 0,-1 0-1 0 0,1-1 1 0 0,0 1-1 0 0,0-1 1 0 0,-1 0-1 0 0,-4-4 0 0 0,-7-5-2 0 0,12 9-1 0 0,0 0-1 0 0,0 0 1 0 0,0-1 0 0 0,0 1-1 0 0,0-1 1 0 0,0 0 0 0 0,1 0 0 0 0,-1 0-1 0 0,1 0 1 0 0,-2-4 0 0 0,-6-9-25 0 0,8 13 28 0 0,1 0 0 0 0,-1 0 1 0 0,0 0-1 0 0,1 1 0 0 0,-1-1 0 0 0,1-1 1 0 0,0 1-1 0 0,0 0 0 0 0,0 0 0 0 0,1 0 1 0 0,-1-1-1 0 0,1 1 0 0 0,0 0 0 0 0,-1 0 1 0 0,1-1-1 0 0,1 1 0 0 0,0-6 0 0 0,6-2-42 0 0,-2 8 32 0 0,1-1 1 0 0,-1 1-1 0 0,0 1 0 0 0,1-1 0 0 0,-1 1 0 0 0,1 0 0 0 0,0 0 0 0 0,0 1 0 0 0,0-1 0 0 0,0 1 0 0 0,0 1 0 0 0,0-1 0 0 0,0 1 1 0 0,0 0-1 0 0,8 1 0 0 0,-1 0-2 0 0,-1 1 1 0 0,1 0 0 0 0,0 1-1 0 0,-1 0 1 0 0,1 0 0 0 0,16 9-1 0 0,18 10 8 0 0,-5-3 10 0 0,-1 1-1 0 0,52 36 0 0 0,52 38 1 0 0,-68-57 0 0 0,-14-9 0 0 0,-27-10 0 0 0,68 36 0 0 0,-27-10 32 0 0,104 44 0 0 0,-178-86-45 0 0,30 10 222 0 0,-31-12-188 0 0,-1 0 0 0 0,1 1 1 0 0,0-1-1 0 0,-1 0 0 0 0,1 0 0 0 0,0 0 0 0 0,0 0 1 0 0,-1 0-1 0 0,1 0 0 0 0,0 0 0 0 0,-1-1 0 0 0,1 1 1 0 0,0-1-1 0 0,-1 1 0 0 0,1-1 0 0 0,2-1 0 0 0,8 0-134 0 0,-6 2 69 0 0,13-5-37 0 0,1 1 0 0 0,25-1 0 0 0,-14 2 156 0 0,103-18-51 0 0,30-3-159 0 0,-114 18 189 0 0,-33 5 16 0 0,29-7 0 0 0,-36 6-64 0 0,1 1 1 0 0,-1 0 0 0 0,1 0 0 0 0,0 1 0 0 0,-1 0-1 0 0,15 3 1 0 0,63 14 210 0 0,-88-17-216 0 0,22 5-62 0 0,-1 0-1 0 0,0 2 1 0 0,0 0 0 0 0,20 11-1 0 0,15 3 270 0 0,-49-20-243 0 0,0 1 0 0 0,-1-1-1 0 0,1 0 1 0 0,0-1 0 0 0,0 1-1 0 0,0-2 1 0 0,9 0 0 0 0,-16 1 34 0 0,1 0 1 0 0,0 0-1 0 0,-1 0 1 0 0,1 0-1 0 0,0 0 1 0 0,-1-1-1 0 0,1 1 1 0 0,0 0-1 0 0,-1 0 1 0 0,1-1-1 0 0,-1 1 1 0 0,1 0-1 0 0,0-1 1 0 0,-1 1-1 0 0,1-1 1 0 0,-1 1-1 0 0,1-1 1 0 0,0 0-1 0 0,-1 0 9 0 0,0 0 0 0 0,1 0 0 0 0,-1 0 0 0 0,0-1-1 0 0,0 1 1 0 0,1 0 0 0 0,-1 0 0 0 0,0 0 0 0 0,0 0-1 0 0,0-1 1 0 0,-1 1 0 0 0,1 0 0 0 0,0 0 0 0 0,0 0 0 0 0,-1 0-1 0 0,1-1 1 0 0,0 1 0 0 0,-1 0 0 0 0,0-1 0 0 0,-16-28 165 0 0,2 3-225 0 0,-8-15-462 0 0,22 42 496 0 0,1-1-1 0 0,0 1 0 0 0,0 0 1 0 0,-1-1-1 0 0,1 1 0 0 0,0 0 1 0 0,-1-1-1 0 0,1 1 0 0 0,0 0 1 0 0,-1 0-1 0 0,1-1 0 0 0,0 1 1 0 0,-1 0-1 0 0,1 0 0 0 0,0-1 1 0 0,-1 1-1 0 0,1 0 0 0 0,-1 0 1 0 0,1 0-1 0 0,-1 0 0 0 0,1 0 1 0 0,0 0-1 0 0,-1 0 0 0 0,1 0 1 0 0,-1 0-1 0 0,1 0 0 0 0,-1 0 1 0 0,0 0-1 0 0,11 8-1370 0 0,-6-5 1553 0 0,0 0 1 0 0,0 0 0 0 0,0-1-1 0 0,0 1 1 0 0,6 1 0 0 0,51 27 457 0 0,-27-20-622 0 0,-9-2 0 0 0,39 9 0 0 0,-36-12 0 0 0,-6-1 0 0 0,0 0 0 0 0,43 1 0 0 0,-45-6-14 0 0,-1-1 1 0 0,1 0-1 0 0,-1-1 0 0 0,0-2 0 0 0,0 0 0 0 0,0-1 0 0 0,-1 0 0 0 0,34-16 0 0 0,-4-3 6 0 0,18-8 7 0 0,99-65-1 0 0,-135 79 2 0 0,1 0 0 0 0,1 2 0 0 0,49-16 0 0 0,21 3 5 0 0,-89 26 1 0 0,-4 0 21 0 0,-3 2 0 0 0,0 0 1 0 0,1 0-1 0 0,-1 1 0 0 0,0 0 1 0 0,11 0-1 0 0,-13 0 3 0 0,-10 17 84 0 0,4-14-97 0 0,-1 0-1 0 0,1 0 1 0 0,-1 0 0 0 0,0 0 0 0 0,0 0-1 0 0,0-1 1 0 0,0 1 0 0 0,-1-1 0 0 0,1 0 0 0 0,0 0-1 0 0,-1 0 1 0 0,0-1 0 0 0,-4 3 0 0 0,-6 2 41 0 0,-147 66 595 0 0,160-72-649 0 0,-18 7 72 0 0,0-1-1 0 0,-34 5 1 0 0,41-9-79 0 0,-32 4 25 0 0,-68 1 0 0 0,51-5 28 0 0,29-2-10 0 0,-22 3-2 0 0,32 1-14 0 0,5-1-8 0 0,0-1-1 0 0,-18 0 1 0 0,-18 1 79 0 0,-98 16 0 0 0,98-10-7 0 0,-100 5-1 0 0,62-13-71 0 0,-101-3 32 0 0,147-1-48 0 0,27 0 0 0 0,0 2 0 0 0,0 0 0 0 0,0 1 0 0 0,0 1 0 0 0,0 0 0 0 0,-22 6 0 0 0,38-6-78 0 0,-1 1 0 0 0,1-1 0 0 0,-1 1-1 0 0,1-1 1 0 0,0 1 0 0 0,0 0-1 0 0,0 0 1 0 0,0 0 0 0 0,0 0 0 0 0,0 1-1 0 0,1-1 1 0 0,-1 0 0 0 0,1 1-1 0 0,-1-1 1 0 0,1 1 0 0 0,0 0 0 0 0,0-1-1 0 0,0 1 1 0 0,0 0 0 0 0,0 3-1 0 0,1 10-813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3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1323 3826 6736 0 0,'0'-3'24'0'0,"0"1"1"0"0,0 0 0 0 0,0 0 0 0 0,-1-1-1 0 0,1 1 1 0 0,-1 0 0 0 0,1 0-1 0 0,-1-1 1 0 0,0 1 0 0 0,0 0-1 0 0,0 0 1 0 0,0 0 0 0 0,0 0-1 0 0,-1 0 1 0 0,1 0 0 0 0,-1 0 0 0 0,1 1-1 0 0,-1-1 1 0 0,1 0 0 0 0,-1 1-1 0 0,0-1 1 0 0,0 1 0 0 0,0 0-1 0 0,0 0 1 0 0,0-1 0 0 0,0 1-1 0 0,0 1 1 0 0,-3-2 0 0 0,-15-10 72 0 0,1 0 1 0 0,0-2-1 0 0,0 0 1 0 0,2-1 0 0 0,0-1-1 0 0,0 0 1 0 0,1-1-1 0 0,2-1 1 0 0,-26-39-1 0 0,0-11 989 0 0,-49-118 0 0 0,74 152-797 0 0,-27-70 474 0 0,23 52-266 0 0,-35-66 0 0 0,26 69-205 0 0,-163-323 1411 0 0,-53-265-804 0 0,205 531-814 0 0,-99-297 230 0 0,35-8 112 0 0,78 294-335 0 0,8 41 19 0 0,-6-80-1 0 0,4-107 274 0 0,18 218-243 0 0,9-67 0 0 0,-4 64 4 0 0,-1 32-76 0 0,0 0 0 0 0,2 1 0 0 0,0-1 0 0 0,0 1 0 0 0,10-19 0 0 0,-3 7-30 0 0,-9 23-31 0 0,0-1 0 0 0,0 0 0 0 0,0 1 0 0 0,1 0 0 0 0,-1-1 0 0 0,1 1 0 0 0,0 1 0 0 0,0-1 0 0 0,1 1 0 0 0,-1-1 0 0 0,1 1 0 0 0,0 1 0 0 0,0-1 0 0 0,9-3 0 0 0,13-9 75 0 0,-24 13-57 0 0,0 1-1 0 0,0-1 1 0 0,0 1-1 0 0,1-1 1 0 0,-1 1-1 0 0,0 1 1 0 0,0-1-1 0 0,1 0 1 0 0,-1 1-1 0 0,1-1 1 0 0,-1 1 0 0 0,0 0-1 0 0,1 0 1 0 0,-1 0-1 0 0,1 1 1 0 0,-1-1-1 0 0,4 2 1 0 0,5 2 41 0 0,-1 0 0 0 0,0 1-1 0 0,17 9 1 0 0,-6-3 47 0 0,-7-3-103 0 0,-2 0-1 0 0,1 1 0 0 0,-1 0 0 0 0,0 1 0 0 0,-1 0 0 0 0,0 1 0 0 0,-1 0 0 0 0,0 1 0 0 0,-1 0 1 0 0,0 1-1 0 0,15 26 0 0 0,35 47 186 0 0,9 12-19 0 0,-46-59-125 0 0,178 270 268 0 0,-92-167-3 0 0,164 284-1 0 0,-212-320-236 0 0,83 107 0 0 0,-81-116-1 0 0,90 185-1 0 0,-117-211-49 0 0,60 127 25 0 0,41 80 40 0 0,101 209-17 0 0,-188-380-72 0 0,-33-70-5 0 0,117 230 20 0 0,82 131-2101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06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7280 0 0,'0'0'660'0'0,"-2"2"-542"0"0,-11 13 3074 0 0,17-2-860 0 0,7 15-1520 0 0,-10-24-712 0 0,0 0 0 0 0,1 0-1 0 0,-1 0 1 0 0,1 0 0 0 0,0 0-1 0 0,0-1 1 0 0,3 6 0 0 0,2-1 87 0 0,-1 1 0 0 0,0 0 0 0 0,0 0 0 0 0,6 15 1 0 0,6 9 181 0 0,-13-26-314 0 0,-1-1 0 0 0,0 1 1 0 0,5 13-1 0 0,-4-4-1 0 0,2-1 0 0 0,0 0 0 0 0,0-1 0 0 0,2 0 0 0 0,13 20 0 0 0,-9-15-12 0 0,-8-12-50 0 0,0 1 0 0 0,0-1 0 0 0,0 0 0 0 0,1-1 0 0 0,0 1 1 0 0,9 6-1 0 0,16 14-8 0 0,-24-19 36 0 0,1-1 0 0 0,1 0 1 0 0,-1-1-1 0 0,11 6 0 0 0,92 37 101 0 0,-38-19-223 0 0,-33-8-55 0 0,-31-16 215 0 0,0-1 0 0 0,1 0 0 0 0,17 7-1 0 0,122 38 229 0 0,-139-46-269 0 0,0 0 1 0 0,0 1-1 0 0,-1 0 0 0 0,1 1 1 0 0,13 11-1 0 0,-15-12-15 0 0,-6-3-2 0 0,0 0 0 0 0,1 1 0 0 0,-1-1 0 0 0,0 0 0 0 0,0 0 0 0 0,0 1 0 0 0,-1 0 0 0 0,2 2 0 0 0,14 20 0 0 0,-16-24 7 0 0,0 0 0 0 0,-1 0 0 0 0,1 1 0 0 0,0-1 0 0 0,-1 0 0 0 0,1 0-1 0 0,-1 0 1 0 0,0 1 0 0 0,1-1 0 0 0,-1 0 0 0 0,0 0 0 0 0,0 1 0 0 0,0 1-1 0 0,0-1 186 0 0,-1 13 1040 0 0,0-13-1204 0 0,1-1 0 0 0,-1 1-1 0 0,1-1 1 0 0,0 1 0 0 0,-1-1 0 0 0,1 1-1 0 0,0 0 1 0 0,0-1 0 0 0,0 1-1 0 0,0 0 1 0 0,0-1 0 0 0,0 1-1 0 0,1-1 1 0 0,-1 1 0 0 0,0-1-1 0 0,2 4 1 0 0,-2-4-8 0 0,1 0-1 0 0,-1 0 1 0 0,0 0-1 0 0,0 0 1 0 0,0 0-1 0 0,0 0 1 0 0,0 0-1 0 0,0 0 1 0 0,0 0 0 0 0,-1 0-1 0 0,1 0 1 0 0,0 0-1 0 0,0 0 1 0 0,-1 1-1 0 0,0-1-14 0 0,1-1 0 0 0,0 1 0 0 0,0 0 0 0 0,-1-1 0 0 0,1 1 0 0 0,0-1 0 0 0,0 1 0 0 0,0 0 0 0 0,0-1 0 0 0,0 1-1 0 0,0 0 1 0 0,0-1 0 0 0,0 1 0 0 0,0 0 0 0 0,0-1 0 0 0,0 1 0 0 0,0 0 0 0 0,0-1 0 0 0,1 1 0 0 0,-1 0 0 0 0,0-1 0 0 0,0 1 0 0 0,1-1 0 0 0,-1 1-1 0 0,1 0 1 0 0,-7 24 250 0 0,3-19-214 0 0,2-5 302 0 0,3 4-366 0 0,0-3-1 0 0,-1 14 28 0 0,-1-14 163 0 0,-10 25-6 0 0,-1 6-107 0 0,4-19-27 0 0,-1 4 31 0 0,7-15-47 0 0,-1 1 1 0 0,1-1-1 0 0,0 0 0 0 0,-1 1 0 0 0,0-1 1 0 0,0 0-1 0 0,-2 3 0 0 0,-10 19 16 0 0,4 15-7 0 0,9-32-45 0 0,-1 0 0 0 0,0 0 0 0 0,-6 13 0 0 0,-28 59-1624 0 0,22-54 1002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37.8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3377 349 18882 0 0,'72'122'175'0'0,"-47"-76"-37"0"0,-8-17-40 0 0,17 42 0 0 0,-23-44-98 0 0,-5-12 0 0 0,0 0 0 0 0,-1 0 0 0 0,4 22 0 0 0,10 44 44 0 0,-13-58-21 0 0,0 1 0 0 0,-2-1 0 0 0,3 44 0 0 0,-10 43 414 0 0,-37 212 0 0 0,27-255-299 0 0,-2-1 0 0 0,-40 106 0 0 0,39-130 54 0 0,-29 52 0 0 0,12-29 183 0 0,21-40-168 0 0,-16 27-1 0 0,-49 92-114 0 0,45-81-194 0 0,22-41-8 0 0,-9 31 0 0 0,-6 16-62 0 0,-78 151 989 0 0,56-149-684 0 0,32-43-87 0 0,3-5 3 0 0,-29 41 0 0 0,-51 48 362 0 0,-39 53-123 0 0,-56 57-440 0 0,36-45 165 0 0,142-167-13 0 0,-1-1 0 0 0,-14 10 0 0 0,13-11 0 0 0,1 0 0 0 0,-12 13 0 0 0,8-6 0 0 0,3-2 0 0 0,-1 0 0 0 0,-1-1 0 0 0,0 0 0 0 0,-27 19 0 0 0,21-22 10 0 0,-15 11 34 0 0,10-4-10 0 0,-43 23 0 0 0,-7 3 26 0 0,-77 46 14 0 0,56-32-74 0 0,83-49 0 0 0,0-1 0 0 0,-1 0 0 0 0,-15 5 0 0 0,13-5 0 0 0,1 0 0 0 0,-21 11 0 0 0,-114 64 0 0 0,105-58 0 0 0,-51 18 0 0 0,65-27 12 0 0,0-1-1 0 0,-36 9 0 0 0,-15 7 110 0 0,52-19 11 0 0,-53 11 1 0 0,-5 2 46 0 0,74-19-192 0 0,-17 7-59 0 0,0-2-1 0 0,0-1 1 0 0,-62 8-1 0 0,9-6 320 0 0,61-6-246 0 0,0-2-1 0 0,0 0 0 0 0,0-1 1 0 0,0 0-1 0 0,0-2 0 0 0,-28-5 1 0 0,33 3-31 0 0,0-1 0 0 0,1-1 1 0 0,0 0-1 0 0,0-1 0 0 0,0 0 1 0 0,0-2-1 0 0,1 0 1 0 0,-15-10-1 0 0,-15-17-689 0 0,0-2 0 0 0,3-2 0 0 0,1-2 0 0 0,-50-64 0 0 0,48 46-6636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32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281 249 1840 0 0,'-17'0'379'0'0,"-6"-4"3778"0"0,21 3-4009 0 0,0 0 1 0 0,1 1-1 0 0,-1-1 0 0 0,0 1 0 0 0,1-1 1 0 0,-1 1-1 0 0,0 0 0 0 0,1 0 1 0 0,-1 0-1 0 0,0 0 0 0 0,1 0 0 0 0,-1 0 1 0 0,0 0-1 0 0,1 1 0 0 0,-1-1 0 0 0,0 1 1 0 0,1-1-1 0 0,-3 2 0 0 0,-13 3 626 0 0,15-5-638 0 0,0 0 0 0 0,-1 1 0 0 0,1 0 0 0 0,-1-1 0 0 0,1 1 0 0 0,0 0 0 0 0,0 0 1 0 0,-3 2-1 0 0,3-2-29 0 0,-1 0 0 0 0,1 0-1 0 0,-1 0 1 0 0,1 0 0 0 0,-1 0 0 0 0,0-1 0 0 0,1 1 0 0 0,-1-1 0 0 0,0 0 0 0 0,0 0 0 0 0,-2 0 0 0 0,3 0-48 0 0,0-1 1 0 0,0 1-1 0 0,0 0 1 0 0,0 0-1 0 0,0 0 1 0 0,0 1-1 0 0,1-1 1 0 0,-1 0 0 0 0,0 1-1 0 0,0-1 1 0 0,0 1-1 0 0,0 0 1 0 0,0-1-1 0 0,1 1 1 0 0,-1 0-1 0 0,0 0 1 0 0,1 0-1 0 0,-1 0 1 0 0,1 1-1 0 0,-3 1 1 0 0,-9 17 461 0 0,3-5-250 0 0,2-1-1 0 0,-1 1 0 0 0,2 0 0 0 0,0 1 0 0 0,-10 32 1 0 0,10-24-168 0 0,2 2 0 0 0,1-1 1 0 0,1 0-1 0 0,1 1 1 0 0,1 0-1 0 0,3 29 0 0 0,1-21-23 0 0,-2-20-36 0 0,0 0 0 0 0,1 0 0 0 0,0-1 0 0 0,1 1 0 0 0,5 12 0 0 0,6 13 81 0 0,1-1 0 0 0,2-1 0 0 0,2 0 0 0 0,30 44-1 0 0,-42-74-99 0 0,0 1 0 0 0,0-1-1 0 0,0 0 1 0 0,1-1 0 0 0,0 0-1 0 0,18 10 1 0 0,16 13 44 0 0,-32-22-43 0 0,2 0 0 0 0,-1 0 0 0 0,1-1 1 0 0,0-1-1 0 0,25 8 0 0 0,71 14 177 0 0,-70-18-165 0 0,18 0 88 0 0,105 4 1 0 0,-150-12-113 0 0,17-1 29 0 0,-1-1 1 0 0,29-5-1 0 0,16-1 51 0 0,-12 1 6 0 0,104-24-1 0 0,-35 5 54 0 0,-105 20-82 0 0,39-14-1 0 0,-26 7 13 0 0,-25 8-32 0 0,0-1 1 0 0,0-1-1 0 0,-1 0 0 0 0,21-15 1 0 0,-9 5 48 0 0,-16 11-61 0 0,-1 0-1 0 0,0 0 1 0 0,0 0-1 0 0,-1-1 1 0 0,10-12-1 0 0,2-3 75 0 0,-5 5-7 0 0,-1 0 0 0 0,0-1 0 0 0,14-31 0 0 0,-16 28-60 0 0,-2-1-1 0 0,0 0 0 0 0,-1 0 1 0 0,-1 0-1 0 0,4-44 0 0 0,-6 25 27 0 0,-2 0 0 0 0,-2-1 0 0 0,-1 1 0 0 0,-3 0 0 0 0,-11-52 0 0 0,12 78-51 0 0,0 1-1 0 0,-1 1 1 0 0,0-1 0 0 0,-1 1-1 0 0,0 0 1 0 0,-1 0-1 0 0,-1 0 1 0 0,-8-10-1 0 0,0 4 57 0 0,0 1-1 0 0,-1 0 1 0 0,-34-24-1 0 0,41 32-19 0 0,0 0-1 0 0,0-1 1 0 0,1 0-1 0 0,-9-14 1 0 0,8 11-549 0 0,-1 0 0 0 0,-22-21 0 0 0,0 6-1602 0 0,8 8-4629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40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62 378 7688 0 0,'-30'-4'349'0'0,"23"1"-2"0"0,-8-24-180 0 0,14 26-152 0 0,0 0 1 0 0,0 0-1 0 0,0 0 1 0 0,1-1-1 0 0,-1 1 1 0 0,0 0-1 0 0,0 0 1 0 0,1-1-1 0 0,-1 1 1 0 0,1 0-1 0 0,-1-1 1 0 0,1 1 0 0 0,0 0-1 0 0,-1-1 1 0 0,1 1-1 0 0,0-1 1 0 0,0 1-1 0 0,0-1 1 0 0,0 1-1 0 0,0 0 1 0 0,0-1-1 0 0,1 1 1 0 0,-1-1-1 0 0,0 1 1 0 0,1 0-1 0 0,-1-1 1 0 0,1 1 0 0 0,0 0-1 0 0,-1-1 1 0 0,1 1-1 0 0,1-2 1 0 0,-2 2 20 0 0,1 0-1 0 0,0-1 1 0 0,-1 1 0 0 0,1-1 0 0 0,-1 1-1 0 0,0-1 1 0 0,1 1 0 0 0,-1-1 0 0 0,0 1 0 0 0,0-1-1 0 0,0 1 1 0 0,0-1 0 0 0,0 1 0 0 0,0-1 0 0 0,0 1-1 0 0,-1-1 1 0 0,1 1 0 0 0,-1-3 0 0 0,0 3 7 0 0,1 0 1 0 0,-1 0 0 0 0,1 0 0 0 0,0 0-1 0 0,-1 0 1 0 0,1 0 0 0 0,0 0-1 0 0,0-1 1 0 0,0 1 0 0 0,0 0-1 0 0,0 0 1 0 0,0 0 0 0 0,0 0-1 0 0,1 0 1 0 0,-1 0 0 0 0,0 0-1 0 0,1 0 1 0 0,-1 0 0 0 0,0-1 0 0 0,1 1-1 0 0,-1 1 1 0 0,1-1 0 0 0,0 0-1 0 0,-1 0 1 0 0,2-1 0 0 0,4-5 209 0 0,-1-1 0 0 0,0 1 1 0 0,6-12-1 0 0,-9 13-169 0 0,1 1-1 0 0,0 0 1 0 0,0 1 0 0 0,0-1 0 0 0,0 0-1 0 0,1 1 1 0 0,0 0 0 0 0,0 0 0 0 0,7-6-1 0 0,9-9 351 0 0,-17 16-354 0 0,-1-1-1 0 0,1 1 1 0 0,0 0 0 0 0,1 1 0 0 0,4-5-1 0 0,-4 5-30 0 0,-2 1-20 0 0,1 0 0 0 0,-1 0 0 0 0,0-1 1 0 0,0 1-1 0 0,0-1 0 0 0,0 1 1 0 0,0-1-1 0 0,0 0 0 0 0,-1 1 1 0 0,1-1-1 0 0,0 0 0 0 0,-1 0 1 0 0,1 0-1 0 0,-1-1 0 0 0,2-3 1 0 0,-3 6-19 0 0,1-1 1 0 0,-1 0 0 0 0,1 1-1 0 0,-1-1 1 0 0,1 0 0 0 0,0 1-1 0 0,-1-1 1 0 0,1 1 0 0 0,0-1-1 0 0,-1 1 1 0 0,1-1 0 0 0,0 1-1 0 0,-1 0 1 0 0,1-1 0 0 0,0 1-1 0 0,0 0 1 0 0,-1-1 0 0 0,2 1-1 0 0,-1 0 13 0 0,26-16 104 0 0,-24 13-105 0 0,1 1 1 0 0,0-1-1 0 0,0 1 1 0 0,0 0-1 0 0,0 0 1 0 0,1 0-1 0 0,-1 1 1 0 0,1 0-1 0 0,-1-1 1 0 0,8 0 0 0 0,2 0 38 0 0,-1 0 0 0 0,19-7 0 0 0,-22 6-10 0 0,0 0 1 0 0,0 0-1 0 0,1 1 1 0 0,-1 1-1 0 0,1 0 0 0 0,17 0 1 0 0,-2 3 68 0 0,-7-1-11 0 0,1 1 0 0 0,-1 1 0 0 0,0 0 0 0 0,35 12 0 0 0,-5 2 108 0 0,-49-17-218 0 0,10 5 39 0 0,-1 1-1 0 0,1 0 0 0 0,-1 0 0 0 0,-1 1 0 0 0,11 10 0 0 0,65 68 362 0 0,-61-57-267 0 0,120 154 568 0 0,-118-146-562 0 0,-1 1 1 0 0,-2 2 0 0 0,20 48-1 0 0,-16-28 7 0 0,29 82 220 0 0,10 39 11 0 0,-60-167-354 0 0,11 22 57 0 0,1-1 0 0 0,22 33 0 0 0,-21-39 0 0 0,-2 0 0 0 0,-1 1 0 0 0,16 44 0 0 0,15 51 118 0 0,11 37-253 0 0,89 285 276 0 0,-129-394-144 0 0,19 104 0 0 0,-30-129-53 0 0,29 195 129 0 0,2 2 240 0 0,-25-150-241 0 0,8 30 120 0 0,-17-85-203 0 0,0 0 0 0 0,-2 0 0 0 0,0 23-1 0 0,1 5 57 0 0,1 13-44 0 0,3 38 1 0 0,18 92 127 0 0,-13-133-71 0 0,-7-39-78 0 0,-1 0-1 0 0,3 34 0 0 0,-2 36-59 0 0,10 53 0 0 0,-13-119 3 0 0,0-13 5 0 0,-1 0 1 0 0,0 0-1 0 0,0 0 1 0 0,0-1-1 0 0,-4 15 1 0 0,-2-8 12 0 0,5-11-54 0 0,3 15 331 0 0,-2-17-356 0 0,1-3 3 0 0,0 0 54 0 0,0 0 0 0 0,0 0 0 0 0,0 0 0 0 0,0 0 1 0 0,-1-1-1 0 0,1 1 0 0 0,0 0 0 0 0,-1 0 0 0 0,1-1 0 0 0,0 1 0 0 0,-1 0 0 0 0,0-1 0 0 0,1 1 1 0 0,-1-3-1 0 0,1 2 1 0 0,-1-1 0 0 0,0 1 0 0 0,1 0 1 0 0,0 0-1 0 0,-1 0 0 0 0,1 0 0 0 0,0 0 0 0 0,0 0 1 0 0,0 0-1 0 0,0 0 0 0 0,2-3 0 0 0,-2 3-2 0 0,1 0 0 0 0,-1-1 0 0 0,0 1 0 0 0,-1-1 0 0 0,1 0 1 0 0,0 1-1 0 0,-1-1 0 0 0,1 0 0 0 0,-1-2 0 0 0,0 1-3 0 0,1 1 1 0 0,-1 0 0 0 0,1 0 0 0 0,0 0 0 0 0,-1-1-1 0 0,2 1 1 0 0,0-3 0 0 0,14-30-1 0 0,14-50 0 0 0,-29 84 4 0 0,41-145-20 0 0,20-56-38 0 0,-43 150 45 0 0,48-90-1 0 0,-59 128 12 0 0,1 1 0 0 0,0 0 0 0 0,1 1 0 0 0,1 0-1 0 0,0 0 1 0 0,0 2 0 0 0,1-1 0 0 0,1 1 0 0 0,0 1-1 0 0,24-15 1 0 0,-27 20 3 0 0,7-3 0 0 0,-1-1 0 0 0,0-1 0 0 0,-1 0 0 0 0,0-1 0 0 0,-1 0 0 0 0,15-16 0 0 0,130-132 54 0 0,-150 151-45 0 0,-1 0 0 0 0,1 0 1 0 0,-1-1-1 0 0,-1 0 0 0 0,0-1 1 0 0,0 0-1 0 0,8-16 0 0 0,-12 18-24 0 0,1 1 0 0 0,1-1 1 0 0,-1 0-1 0 0,1 1 0 0 0,0 0 0 0 0,1 0 0 0 0,0 0 0 0 0,0 1 0 0 0,11-9 0 0 0,15-13 10 0 0,46-50-1 0 0,-62 64 6 0 0,1-1 0 0 0,0 2 0 0 0,1 0 0 0 0,1 1 0 0 0,0 1 0 0 0,31-14 0 0 0,-13 7 0 0 0,-21 10 0 0 0,-1 2 0 0 0,1 0 0 0 0,0 1 0 0 0,0 1 0 0 0,28-5 0 0 0,-5 5 0 0 0,52 1 0 0 0,-78 3 3 0 0,0 2 0 0 0,0 0 0 0 0,0 0-1 0 0,0 1 1 0 0,0 1 0 0 0,18 7-1 0 0,-12-3 10 0 0,0 1-1 0 0,-1 1 0 0 0,24 17 0 0 0,-24-14-1548 0 0,-1 1 1 0 0,26 25-1 0 0,-25-20-116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47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10680 0 0,'0'0'472'0'0,"5"13"104"0"0,15 5-464 0 0,-9 5-112 0 0,7-10 0 0 0,-7 9 0 0 0,9-8 0 0 0,-2 15 0 0 0,0-7 0 0 0,0 5 0 0 0,6 0 0 0 0,1 0 0 0 0,-3-1 0 0 0,3 8 0 0 0,-7-3-456 0 0,6 1-88 0 0,8-1-24 0 0,-10 0 0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48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3224 0 0,'0'0'3390'0'0,"4"0"-1690"0"0,74 11 3630 0 0,-74-11-5192 0 0,0 1 0 0 0,-1-1 1 0 0,1 1-1 0 0,0 0 0 0 0,-1 0 1 0 0,1 0-1 0 0,0 0 0 0 0,-1 1 1 0 0,0 0-1 0 0,5 2 0 0 0,11 5 375 0 0,-2-1-115 0 0,-1 0 1 0 0,0 1-1 0 0,-1 1 0 0 0,0 0 0 0 0,-1 1 0 0 0,0 0 0 0 0,20 23 0 0 0,19 14 922 0 0,-17-15-957 0 0,-1 3-1 0 0,32 41 1 0 0,13 14 37 0 0,51 53-105 0 0,-10-4-676 0 0,86 76 1107 0 0,-109-132-725 0 0,-66-59-7 0 0,38 39-1 0 0,30 26-156 0 0,-8-9-110 0 0,-7-6-1350 0 0,-37-35-1363 0 0,-22-17-3420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55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1735 296 2304 0 0,'-6'-12'140'0'0,"0"0"0"0"0,-1 0-1 0 0,-1 1 1 0 0,0 0 0 0 0,-11-12 0 0 0,8 11 678 0 0,7 8-443 0 0,0 0 1 0 0,0 1-1 0 0,-1 0 0 0 0,0 0 0 0 0,1 0 0 0 0,-1 0 1 0 0,0 1-1 0 0,0 0 0 0 0,-1 0 0 0 0,1 0 0 0 0,0 0 1 0 0,-10-1-1 0 0,-16-5 620 0 0,-21-14 167 0 0,27 11-508 0 0,-32-10 1 0 0,19 12-169 0 0,0 1 0 0 0,0 2 0 0 0,-1 2 0 0 0,-54 0 1 0 0,42 6 26 0 0,1 1 0 0 0,0 3 0 0 0,-53 13-1 0 0,38-7-112 0 0,44-9-292 0 0,0 1-1 0 0,-1 0 1 0 0,1 2-1 0 0,1 1 1 0 0,-1 0-1 0 0,1 1 1 0 0,-24 14-1 0 0,11 1-66 0 0,1 1-1 0 0,0 1 0 0 0,2 1 0 0 0,-37 44 0 0 0,-90 130 177 0 0,108-135-107 0 0,26-28-56 0 0,0 0 0 0 0,3 2 0 0 0,1 0 0 0 0,-14 45 0 0 0,-17 34 39 0 0,26-58-24 0 0,3 0-1 0 0,-24 116 0 0 0,36-120-101 0 0,3 0 0 0 0,2 101 0 0 0,4-153 32 0 0,0 15 21 0 0,1 1 0 0 0,1 0 0 0 0,0-1 0 0 0,2 1 0 0 0,0-1 0 0 0,1 0-1 0 0,1 0 1 0 0,13 26 0 0 0,-11-27 75 0 0,9 31-1 0 0,-13-35-39 0 0,1 1 0 0 0,14 26-1 0 0,49 59 15 0 0,-33-51-124 0 0,44 53 50 0 0,1 5 72 0 0,-36-49 14 0 0,60 62 0 0 0,-24-30 105 0 0,-68-78-143 0 0,0 0 0 0 0,1-1-1 0 0,1 0 1 0 0,22 12 0 0 0,11 10 79 0 0,-36-25-114 0 0,0-2-1 0 0,1 0 0 0 0,-1 0 1 0 0,1-1-1 0 0,0 0 0 0 0,1-1 1 0 0,-1 0-1 0 0,1-1 0 0 0,-1-1 1 0 0,1 0-1 0 0,14 0 0 0 0,-16-1 4 0 0,0 1 1 0 0,0 0-1 0 0,-1 1 0 0 0,16 5 0 0 0,-15-4 14 0 0,0-1-1 0 0,0 0 1 0 0,13 2 0 0 0,248 41 286 0 0,-220-36-262 0 0,4-2 23 0 0,0-4-1 0 0,0-1 1 0 0,106-10-1 0 0,-117 4-44 0 0,79-10 83 0 0,-58 5-49 0 0,-46 5-14 0 0,34-11 0 0 0,-37 9-24 0 0,0 1 0 0 0,0 0 0 0 0,20-1-1 0 0,-16 4 12 0 0,-11 1-21 0 0,0 0-1 0 0,0-1 0 0 0,-1 0 1 0 0,16-4-1 0 0,10-7 40 0 0,-12 4-1 0 0,40-9 0 0 0,-41 13-19 0 0,0-1 1 0 0,24-9 0 0 0,-36 11-19 0 0,-1-2 0 0 0,1 0 1 0 0,-1 0-1 0 0,0 0 1 0 0,0-1-1 0 0,13-12 0 0 0,112-112 221 0 0,-122 114-210 0 0,0-1 1 0 0,-1-1-1 0 0,8-18 1 0 0,12-19 53 0 0,38-68 63 0 0,17-25 36 0 0,-63 113-138 0 0,35-70 0 0 0,-14 22 63 0 0,3-4 2 0 0,-45 82-104 0 0,4-7 15 0 0,-1-1 0 0 0,0 1 0 0 0,6-27-1 0 0,9-43 14 0 0,-12 54-12 0 0,6-40 1 0 0,6-61 42 0 0,2 16 12 0 0,-16 84-60 0 0,-3 15 15 0 0,-1 1-1 0 0,1-24 1 0 0,-2-20 49 0 0,1 37 0 0 0,-2-1 0 0 0,0 1 0 0 0,-1-1 0 0 0,-1 1-1 0 0,-1-1 1 0 0,-6-25 0 0 0,4 34-41 0 0,1-4 22 0 0,-2 0 0 0 0,0 0 1 0 0,-1 1-1 0 0,-16-27 0 0 0,-24-34 150 0 0,27 41-70 0 0,-93-144 189 0 0,52 88-142 0 0,14 23-14 0 0,40 59-123 0 0,0 0 0 0 0,0 1-1 0 0,0-1 1 0 0,-17-12 0 0 0,-4-5 119 0 0,13 14-136 0 0,0 0-1 0 0,-1 1 0 0 0,-1 1 1 0 0,1 0-1 0 0,-1 1 0 0 0,-35-12 1 0 0,-7-4-156 0 0,39 16 167 0 0,0 2 0 0 0,0 0 1 0 0,-1 1-1 0 0,-28-4 0 0 0,-90-6-71 0 0,-25-4-458 0 0,97 7 55 0 0,-26-6-816 0 0,28 3-4846 0 0,6-1-1551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56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883 1 6912 0 0,'0'1'39'0'0,"0"-1"-1"0"0,0 1 1 0 0,0 0 0 0 0,0-1-1 0 0,0 1 1 0 0,-1 0 0 0 0,1 0 0 0 0,0-1-1 0 0,0 1 1 0 0,-1 0 0 0 0,1-1 0 0 0,0 1-1 0 0,-1 0 1 0 0,1-1 0 0 0,-1 1 0 0 0,1-1-1 0 0,0 1 1 0 0,-2 0 0 0 0,-46 26 2739 0 0,34-23-2164 0 0,-1 0-1 0 0,0-1 0 0 0,0-1 0 0 0,0-1 1 0 0,0 0-1 0 0,0 0 0 0 0,0-2 1 0 0,-18-2-1 0 0,-29 0 663 0 0,32 1-977 0 0,26 1-273 0 0,0 0 0 0 0,0 1 0 0 0,-1-1 0 0 0,1 1 0 0 0,0 0-1 0 0,0 1 1 0 0,0-1 0 0 0,0 1 0 0 0,-1-1 0 0 0,1 1 0 0 0,0 0 0 0 0,0 1 0 0 0,0-1 0 0 0,1 1 0 0 0,-7 3-1 0 0,-21 9 63 0 0,26-13-78 0 0,1 1 0 0 0,0-1 0 0 0,0 1 1 0 0,0 0-1 0 0,0 0 0 0 0,1 0 0 0 0,-1 1 1 0 0,0-1-1 0 0,1 1 0 0 0,-4 3 0 0 0,-26 27 74 0 0,27-28-84 0 0,0 0-1 0 0,0 0 0 0 0,1 1 1 0 0,-1 0-1 0 0,-5 9 0 0 0,-16 32 73 0 0,-25 59 0 0 0,36-67-4 0 0,3-1 0 0 0,1 2 0 0 0,-13 74 0 0 0,0 81-8 0 0,17-102-50 0 0,-1 5 46 0 0,-22 132 29 0 0,14-83-21 0 0,-8 55 0 0 0,13-107-19 0 0,-11 69 27 0 0,17-137-66 0 0,-26 101 60 0 0,13-61-1248 0 0,7-35-188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57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0 195 3224 0 0,'6'-6'288'0'0,"-1"-6"1049"0"0,14-1 3142 0 0,-18 12-4256 0 0,1 0 0 0 0,0 0 0 0 0,0 1 1 0 0,-1-1-1 0 0,1 0 0 0 0,0 1 1 0 0,0 0-1 0 0,0-1 0 0 0,0 1 0 0 0,-1 0 1 0 0,1 0-1 0 0,0 0 0 0 0,0 0 0 0 0,3 0 1 0 0,13-1 584 0 0,0-3-214 0 0,0 1 1 0 0,1 0-1 0 0,-1 2 1 0 0,1 0-1 0 0,-1 1 1 0 0,1 0-1 0 0,31 6 1 0 0,-33-4-354 0 0,0 0 1 0 0,0-2-1 0 0,29-2 1 0 0,-22 0 38 0 0,41 2 0 0 0,-12 6 9 0 0,81 5 181 0 0,-89-9-330 0 0,0 3 0 0 0,77 18 0 0 0,11 1 244 0 0,1 1 207 0 0,-75-13-486 0 0,-29-5-88 0 0,30 12 0 0 0,-32-9-7 0 0,41 8-1 0 0,35 7 84 0 0,-68-14-26 0 0,1-3 0 0 0,46 6 1 0 0,-54-11 45 0 0,39 11-1 0 0,-62-13-62 0 0,0-1-1 0 0,0 1 0 0 0,0-1 1 0 0,0 0-1 0 0,7-1 0 0 0,-13 1-36 0 0,1-1-1 0 0,-1 1 1 0 0,0-1-1 0 0,1 1 0 0 0,-1-1 1 0 0,0 1-1 0 0,1-1 1 0 0,-1 1-1 0 0,0-1 1 0 0,0 1-1 0 0,1-1 0 0 0,-1 0 1 0 0,0 1-1 0 0,0-1 1 0 0,0 1-1 0 0,0-1 1 0 0,0 0-1 0 0,0 1 0 0 0,0-1 1 0 0,0 1-1 0 0,0-1 1 0 0,0 0-1 0 0,0 1 1 0 0,0-1-1 0 0,-1 1 0 0 0,1-1 1 0 0,0 0-1 0 0,0 1 1 0 0,-1-1-1 0 0,1 1 1 0 0,0-1-1 0 0,-1 0 0 0 0,-8-19 178 0 0,4 13-148 0 0,-1 0-1 0 0,1 1 1 0 0,-1 0-1 0 0,0 0 1 0 0,-1 0-1 0 0,0 1 1 0 0,1 0-1 0 0,-2 0 1 0 0,1 1-1 0 0,0 0 1 0 0,-13-4-1 0 0,-11-4 111 0 0,-52-13 1 0 0,50 17-117 0 0,-33-8 71 0 0,-132-14-1 0 0,177 27-102 0 0,1-1 0 0 0,-30-9 0 0 0,9 1-4 0 0,13 4 0 0 0,1-2 0 0 0,0-1 0 0 0,-31-18 0 0 0,-3-1 0 0 0,39 20 0 0 0,1 0 0 0 0,0 0 0 0 0,-1 2 0 0 0,-43-11 0 0 0,48 15 0 0 0,7 2 0 0 0,-1-1 0 0 0,1 2 0 0 0,-1-1 0 0 0,0 1 0 0 0,0 1 0 0 0,1 0 0 0 0,-1 1 0 0 0,0 0 0 0 0,-15 3 0 0 0,16-1 0 0 0,-1-1 0 0 0,0-1 0 0 0,-11 1 0 0 0,13-2 1 0 0,0 1 1 0 0,0 0-1 0 0,0 1 1 0 0,0 0 0 0 0,0 0-1 0 0,-10 4 1 0 0,-43 28 33 0 0,56-31-33 0 0,0 1 0 0 0,1 0 0 0 0,0 0 0 0 0,-1 0 0 0 0,2 1 0 0 0,-1-1 0 0 0,0 1 0 0 0,-4 8 0 0 0,2 3-2 0 0,6-13 0 0 0,-1 0 0 0 0,1 0 0 0 0,0 0 0 0 0,-1 0 0 0 0,0 0 0 0 0,-4 5 0 0 0,-52 73-60 0 0,57-79 49 0 0,0-2 8 0 0,1 1 1 0 0,-1 0-1 0 0,0 1 0 0 0,1-1 1 0 0,-1 0-1 0 0,0 0 0 0 0,1 0 0 0 0,0 0 1 0 0,-1 0-1 0 0,1 1 0 0 0,0-1 0 0 0,-1 0 1 0 0,1 0-1 0 0,0 0 0 0 0,0 1 0 0 0,0-1 1 0 0,0 0-1 0 0,0 0 0 0 0,1 1 0 0 0,-1-1 1 0 0,0 0-1 0 0,0 0 0 0 0,1 1 0 0 0,-1-1 1 0 0,1 0-1 0 0,-1 0 0 0 0,1 0 0 0 0,-1 0 1 0 0,1 0-1 0 0,1 2 0 0 0,-1-2-3 0 0,-1 1 1 0 0,1-1-1 0 0,-1 1 0 0 0,1-1 0 0 0,0 0 0 0 0,0 1 0 0 0,0-1 0 0 0,0 0 1 0 0,0 0-1 0 0,0 0 0 0 0,0 0 0 0 0,0 0 0 0 0,0 0 0 0 0,0 0 1 0 0,1 0-1 0 0,-1 0 0 0 0,0 0 0 0 0,1-1 0 0 0,-1 1 0 0 0,0 0 0 0 0,1-1 1 0 0,-1 1-1 0 0,1-1 0 0 0,1 1 0 0 0,5 1-9 0 0,5 5-30 0 0,-10-5 20 0 0,0 0 0 0 0,0 0 0 0 0,0-1 0 0 0,0 1 0 0 0,0-1 0 0 0,6 2 0 0 0,16 2-328 0 0,0 0 1 0 0,1-2-1 0 0,28 0 1 0 0,37-6-3558 0 0,-45-5-3056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26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4813 5728 6448 0 0,'-20'-7'297'0'0,"16"5"-9"0"0,-5 1-177 0 0,-5-2 573 0 0,0-1 1 0 0,0-1-1 0 0,1-1 0 0 0,-19-9 1 0 0,14 6 526 0 0,-31-11 0 0 0,9 8-1070 0 0,1-2 0 0 0,1-1 0 0 0,1-2 0 0 0,0-1 0 0 0,1-2 0 0 0,-47-35 1 0 0,-39-36 408 0 0,44 34 195 0 0,-96-90 1 0 0,23 16 139 0 0,16 13-321 0 0,-68-52-64 0 0,92 81-287 0 0,-5-6-58 0 0,-232-209 80 0 0,272 225-215 0 0,-260-245 54 0 0,148 177-54 0 0,-7-7 33 0 0,143 109-18 0 0,-75-85-1 0 0,-56-73 278 0 0,26 30-56 0 0,-38-36-451 0 0,93 101 48 0 0,18 10 75 0 0,-86-134-1 0 0,106 141 66 0 0,-138-218 7 0 0,133 199 0 0 0,-216-397 491 0 0,266 471-482 0 0,-179-344-422 0 0,121 228 385 0 0,64 120 30 0 0,0 0 0 0 0,-14-66-1 0 0,15 30-1 0 0,4 0 0 0 0,0-99 0 0 0,8 149 1 0 0,-2 1 0 0 0,-5-23 0 0 0,5 31-2 0 0,0 0 0 0 0,0-1 0 0 0,1 1 0 0 0,0 0 0 0 0,0 0 0 0 0,1-1 0 0 0,1 1 0 0 0,0 0 0 0 0,0-1 0 0 0,0 1 0 0 0,1 0 0 0 0,5-13 0 0 0,-3 14-1 0 0,0-1 0 0 0,1 1 0 0 0,-1 0 0 0 0,2 0 0 0 0,-1 1 0 0 0,1-1 0 0 0,1 1 0 0 0,-1 1 0 0 0,1-1 0 0 0,0 1 1 0 0,0 0-1 0 0,1 1 0 0 0,0 0 0 0 0,0 0 0 0 0,0 0 0 0 0,1 1 0 0 0,10-3 0 0 0,-1 1 0 0 0,2 1-1 0 0,-1 1 1 0 0,0 1 0 0 0,1 0-1 0 0,0 2 1 0 0,-1 0 0 0 0,25 2-1 0 0,-26 1 3 0 0,35 8 0 0 0,-2 1 0 0 0,-12-3 0 0 0,0 1 0 0 0,-1 3 0 0 0,49 21 0 0 0,-47-14 5 0 0,0 2-1 0 0,-2 1 0 0 0,58 45 0 0 0,93 93 30 0 0,-138-114-25 0 0,-3-5 6 0 0,50 47 36 0 0,-80-70-46 0 0,12 13-4 0 0,1-1 1 0 0,1-2-1 0 0,71 48 0 0 0,36 0 41 0 0,-78-44 14 0 0,0 3 0 0 0,74 56 0 0 0,-35-2 251 0 0,108 124 0 0 0,-45-43-205 0 0,225 183-356 0 0,-331-300 181 0 0,75 88 1 0 0,35 71 162 0 0,-88-108 152 0 0,-5-16 80 0 0,151 140 0 0 0,-177-181-290 0 0,-1 2 1 0 0,-3 2-1 0 0,40 60 0 0 0,68 95 21 0 0,-87-119-3 0 0,133 163 450 0 0,-130-166-325 0 0,66 73-250 0 0,-50-60-220 0 0,72 109-1 0 0,-123-149-2442 0 0,39 96 0 0 0,-65-136 2365 0 0,14 33-1673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26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730 2277 8752 0 0,'-15'-14'187'0'0,"0"-1"0"0"0,1-1 0 0 0,1 0 1 0 0,-19-30-1 0 0,0-10-138 0 0,-40-99 0 0 0,42 80 796 0 0,-4 2 0 0 0,-83-135 0 0 0,85 155-548 0 0,2-1 0 0 0,2-2 0 0 0,-27-79 0 0 0,-44-186 933 0 0,82 261-856 0 0,2 10-19 0 0,2 10 63 0 0,-7-47 0 0 0,0-10-202 0 0,12 67-131 0 0,2 0-1 0 0,1 0 1 0 0,1-1 0 0 0,0-58-1 0 0,6 68-81 0 0,0-23 70 0 0,3 0 0 0 0,18-82 0 0 0,-20 114-54 0 0,1 0 0 0 0,0 1 0 0 0,0 0 0 0 0,1 0 1 0 0,1 0-1 0 0,0 0 0 0 0,0 1 0 0 0,1 0 0 0 0,0 0 0 0 0,1 1 1 0 0,0 0-1 0 0,1 0 0 0 0,0 1 0 0 0,0 0 0 0 0,17-11 0 0 0,-17 14 12 0 0,1 0 0 0 0,0 1 0 0 0,-1 0-1 0 0,1 0 1 0 0,1 1 0 0 0,-1 1 0 0 0,0 0-1 0 0,1 0 1 0 0,-1 1 0 0 0,1 0 0 0 0,-1 1-1 0 0,1 0 1 0 0,-1 1 0 0 0,1 0-1 0 0,-1 0 1 0 0,1 1 0 0 0,-1 1 0 0 0,0 0-1 0 0,19 8 1 0 0,38 20 69 0 0,-1 3-1 0 0,87 61 1 0 0,-90-54-62 0 0,142 104 77 0 0,-111-76-62 0 0,-53-39 3 0 0,-2 1 0 0 0,-1 2 0 0 0,41 46 0 0 0,60 74 23 0 0,146 178 181 0 0,-242-274-99 0 0,246 351 442 0 0,-281-397-615 0 0,351 516-56 0 0,-254-391 237 0 0,105 180-1 0 0,-112-140-78 0 0,88 149-172 0 0,-149-269 132 0 0,76 85-1 0 0,-104-130-34 0 0,-1 0 0 0 0,-1 1 1 0 0,0 0-1 0 0,10 22 0 0 0,-9-17-14 0 0,20 33-1 0 0,-2-13 0 0 0,-1-1-175 0 0,23 43 1 0 0,37 67-1811 0 0,-74-122 1191 0 0,-10-20 92 0 0,1 0 1 0 0,0 0 0 0 0,0 1-1 0 0,0-1 1 0 0,1-1-1 0 0,-1 1 1 0 0,4 4 0 0 0,6-1-4327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11.817"/>
    </inkml:context>
    <inkml:brush xml:id="br0">
      <inkml:brushProperty name="width" value="0.5" units="cm"/>
      <inkml:brushProperty name="height" value="1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1 320 5296 0 0,'1'0'472'0'0,"6"0"-172"0"0,0 0 0 0 0,0 0 0 0 0,0 1 0 0 0,0 0 0 0 0,0 0 0 0 0,0 1 0 0 0,-1-1 0 0 0,11 5 0 0 0,-15-5-238 0 0,-1-1 1 0 0,1 1 0 0 0,-1-1 0 0 0,1 0-1 0 0,-1 0 1 0 0,1 0 0 0 0,-1 0 0 0 0,1 0-1 0 0,-1 0 1 0 0,1 0 0 0 0,-1 0 0 0 0,1-1-1 0 0,-1 1 1 0 0,0 0 0 0 0,1-1 0 0 0,-1 1-1 0 0,1-1 1 0 0,-1 0 0 0 0,0 0 0 0 0,2 0-1 0 0,-1 0 18 0 0,0 0 0 0 0,-1 0 0 0 0,1 0-1 0 0,0 0 1 0 0,0 0 0 0 0,1 1-1 0 0,-1-1 1 0 0,0 1 0 0 0,3-1-1 0 0,16-10 547 0 0,-9 6-384 0 0,-1-1 0 0 0,0 0 0 0 0,19-15 0 0 0,3-1 30 0 0,-8 11-118 0 0,-13 6-124 0 0,5-2 57 0 0,8-6 50 0 0,-18 9-123 0 0,0 0-1 0 0,0 0 1 0 0,0 0 0 0 0,1 1 0 0 0,0 0 0 0 0,12-3 0 0 0,-9 3-2 0 0,-1 0-1 0 0,1-1 1 0 0,15-9 0 0 0,-7 1-3 0 0,-14 8-1 0 0,1 0 1 0 0,-1 1-1 0 0,1 0 0 0 0,0 0 0 0 0,0 0 0 0 0,0 0 0 0 0,11-2 0 0 0,7 2 26 0 0,-10 0-12 0 0,0 1 1 0 0,0 1 0 0 0,0 1-1 0 0,0 0 1 0 0,0 0 0 0 0,21 4-1 0 0,-25-1 8 0 0,1 0-1 0 0,-1-2 1 0 0,0 1 0 0 0,0-1-1 0 0,1-1 1 0 0,-1 1-1 0 0,0-2 1 0 0,1 0-1 0 0,-1 0 1 0 0,11-3 0 0 0,-12 1 31 0 0,-1 1-19 0 0,1-1 0 0 0,-1 0 0 0 0,0 0 0 0 0,7-5 1 0 0,-10 6-28 0 0,0 0 0 0 0,-1 0 0 0 0,1 0 0 0 0,0 1 0 0 0,5-1 0 0 0,16-6 33 0 0,-18 5-42 0 0,0 0-1 0 0,0 0 0 0 0,0 1 1 0 0,1 0-1 0 0,-1 1 0 0 0,0 0 1 0 0,11 0-1 0 0,59 5 49 0 0,-15 0-33 0 0,77-14-21 0 0,-106 7 0 0 0,-22 2 1 0 0,8-3 15 0 0,0 2-1 0 0,1 0 1 0 0,31 2 0 0 0,-14 1-14 0 0,-1-2 1 0 0,1-1 0 0 0,46-10-1 0 0,77-17-746 0 0,-151 27 868 0 0,0 2 0 0 0,0-1 0 0 0,0 1-1 0 0,0 0 1 0 0,0 1 0 0 0,-1 1 0 0 0,21 4-1 0 0,9 1-105 0 0,-26-6 13 0 0,-1-1-1 0 0,0 0 1 0 0,25-3-1 0 0,-33 3-21 0 0,71-2 250 0 0,-74 2-256 0 0,1 0 1 0 0,-1 0-1 0 0,0 0 1 0 0,1 0-1 0 0,-1-1 1 0 0,0 1-1 0 0,1 0 1 0 0,-1-1-1 0 0,0 1 1 0 0,0-1-1 0 0,1 0 1 0 0,-1 1-1 0 0,0-1 1 0 0,0 0-1 0 0,0 0 1 0 0,2-1-1 0 0,6-3 10 0 0,4 4 2 0 0,0 1 1 0 0,0 0-1 0 0,25 3 1 0 0,-30-2-14 0 0,32-1-5 0 0,-35 0 5 0 0,1-1-1 0 0,-1 1 0 0 0,1 0 0 0 0,-1 1 1 0 0,1-1-1 0 0,-1 1 0 0 0,1 0 1 0 0,-1 1-1 0 0,7 1 0 0 0,-4 0 3 0 0,0-1 0 0 0,0 0-1 0 0,1 0 1 0 0,-1-1 0 0 0,1 0-1 0 0,-1-1 1 0 0,1 0 0 0 0,-1 0-1 0 0,1-1 1 0 0,-1 0 0 0 0,11-2-1 0 0,-8 2 11 0 0,-1 1 0 0 0,0 0-1 0 0,1 1 1 0 0,17 4 0 0 0,-11-3-9 0 0,3 1 37 0 0,1 1 1 0 0,31 11 0 0 0,-27-7-2 0 0,-17-6-9 0 0,-1 0 1 0 0,0 1 0 0 0,0 0-1 0 0,0 0 1 0 0,0 0-1 0 0,7 5 1 0 0,-13-7-21 0 0,-1 0 1 0 0,1-1-1 0 0,0 1 1 0 0,0 0-1 0 0,-1-1 0 0 0,1 1 1 0 0,0-1-1 0 0,0 1 1 0 0,0-1-1 0 0,0 0 1 0 0,0 1-1 0 0,-1-1 0 0 0,1 0 1 0 0,0 0-1 0 0,0 0 1 0 0,0 1-1 0 0,2-1 1 0 0,5 0 27 0 0,1 1 1 0 0,-1 0 0 0 0,16 5 0 0 0,4-1-103 0 0,-23-5 38 0 0,0 1 1 0 0,1 0-1 0 0,-1 0 0 0 0,0 0 1 0 0,0 1-1 0 0,0 0 1 0 0,9 4-1 0 0,26 9 163 0 0,-31-9-101 0 0,-6-5-51 0 0,-1 1 0 0 0,0-1 0 0 0,1 0 0 0 0,-1 0 0 0 0,1 0 0 0 0,-1-1 0 0 0,1 1 0 0 0,-1-1 0 0 0,4 1 0 0 0,11 3-47 0 0,63 19 124 0 0,-38-8-64 0 0,-35-13-25 0 0,0 0 0 0 0,0 0 0 0 0,0 1 1 0 0,0 0-1 0 0,0 0 0 0 0,9 6 0 0 0,-3-2-17 0 0,13 6 123 0 0,0-1 0 0 0,45 13 1 0 0,-61-21-67 0 0,-2 1 0 0 0,1 0 0 0 0,-1 0 0 0 0,13 11 0 0 0,-14-10-3 0 0,1-1 0 0 0,0 1 0 0 0,15 6 1 0 0,34 13-13 0 0,-37-17 0 0 0,-14-5 0 0 0,0-1 0 0 0,-1 1 0 0 0,1-1 0 0 0,0 0 0 0 0,0-1 0 0 0,1 1 0 0 0,-1-1 0 0 0,0 0 0 0 0,0-1 0 0 0,0 0 0 0 0,1 0 0 0 0,-1 0 0 0 0,0-1 0 0 0,8-1 0 0 0,-3-1 1 0 0,-5 1-4 0 0,-1 1 1 0 0,1-1 0 0 0,0 1 0 0 0,0 0-1 0 0,-1 0 1 0 0,1 1 0 0 0,0 0 0 0 0,0 0-1 0 0,0 0 1 0 0,0 1 0 0 0,-1-1 0 0 0,12 4 0 0 0,24 9-379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58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951 151 6048 0 0,'0'0'541'0'0,"-7"-5"-214"0"0,-8 0-21 0 0,-6-4 410 0 0,14 6-474 0 0,1 0 0 0 0,0 0 0 0 0,-1 1 0 0 0,1 0 0 0 0,-10-2 0 0 0,-27-10 1449 0 0,25 6-943 0 0,10 4-368 0 0,0 0 0 0 0,0 0 0 0 0,0-1 0 0 0,-7-6 0 0 0,8 7-117 0 0,0-1 0 0 0,-1 1 0 0 0,1 0 0 0 0,-1 1 0 0 0,0 0 0 0 0,0 0 0 0 0,0 1 0 0 0,0 0 0 0 0,-14-2 0 0 0,9 2 123 0 0,0-1 1 0 0,-21-8-1 0 0,26 8-209 0 0,1 1 0 0 0,-1 0 0 0 0,0 0-1 0 0,0 1 1 0 0,-12 0 0 0 0,-6-2 138 0 0,13 2-162 0 0,1 1 1 0 0,-1 0-1 0 0,1 1 0 0 0,0 1 0 0 0,0 0 1 0 0,-1 0-1 0 0,1 2 0 0 0,1-1 1 0 0,-1 1-1 0 0,-18 9 0 0 0,19-8-84 0 0,-2 1 50 0 0,0 0 0 0 0,-22 16 1 0 0,6-3 0 0 0,11-10-75 0 0,2 2 0 0 0,-1 0-1 0 0,1 1 1 0 0,1 0 0 0 0,-14 16-1 0 0,-28 20-32 0 0,45-33-24 0 0,1 1-1 0 0,1 1 0 0 0,0 0 0 0 0,1 0 0 0 0,1 1 0 0 0,1 0 1 0 0,-7 28-1 0 0,10-28-16 0 0,0 1 0 0 0,1-1 0 0 0,1 1 1 0 0,1 31-1 0 0,1-38 52 0 0,1 1 0 0 0,0-1 1 0 0,1 1-1 0 0,1-1 0 0 0,-1 0 0 0 0,2 0 1 0 0,0 0-1 0 0,6 12 0 0 0,10 10-9 0 0,6 12-15 0 0,-17-20 1 0 0,-8-21-1 0 0,1 0 0 0 0,-1 0 0 0 0,1 0 1 0 0,0-1-1 0 0,0 1 0 0 0,0-1 1 0 0,1 1-1 0 0,0-1 0 0 0,0 0 1 0 0,0 0-1 0 0,0 0 0 0 0,1 0 0 0 0,-1-1 1 0 0,1 1-1 0 0,4 2 0 0 0,6 3-10 0 0,-2 0-1 0 0,1 0 0 0 0,-1 1 0 0 0,-1 1 0 0 0,14 16 1 0 0,-19-22 6 0 0,0 0 0 0 0,0-1 0 0 0,1 1 0 0 0,-1-1 0 0 0,1-1 1 0 0,0 1-1 0 0,0-1 0 0 0,0-1 0 0 0,0 1 0 0 0,12 1 0 0 0,17 8-8 0 0,-12-5-12 0 0,0-1 1 0 0,0-1-1 0 0,1-2 0 0 0,27 2 1 0 0,4 0 30 0 0,63 1 127 0 0,2-6-40 0 0,-96 1-114 0 0,0-1 0 0 0,1-2 0 0 0,-1 0 1 0 0,-1-1-1 0 0,1-2 0 0 0,24-7 0 0 0,-37 9 70 0 0,-1 2 1 0 0,20-1-1 0 0,-23 2-18 0 0,-1 0 0 0 0,0-1 1 0 0,1 0-1 0 0,-1 0 0 0 0,0 0 0 0 0,0-1 0 0 0,0 0 0 0 0,0 0 0 0 0,0-1 0 0 0,8-4 0 0 0,9-13 92 0 0,-21 17-101 0 0,1-1 1 0 0,-1 1 0 0 0,1 0 0 0 0,0 0 0 0 0,0 1 0 0 0,1-1 0 0 0,-1 1 0 0 0,0-1 0 0 0,9-1 0 0 0,-10 2-10 0 0,1 1 0 0 0,0-1 0 0 0,0 1-1 0 0,-1-1 1 0 0,1 0 0 0 0,-1-1 0 0 0,1 1-1 0 0,-1 0 1 0 0,0-1 0 0 0,0 0 0 0 0,0 0-1 0 0,4-4 1 0 0,1-5 20 0 0,0 0-1 0 0,8-17 0 0 0,-4 9-23 0 0,-7 9 9 0 0,-1 0-1 0 0,0-1 0 0 0,-1 1 0 0 0,0-1 1 0 0,3-23-1 0 0,-3 14 41 0 0,0-6 35 0 0,-2 1 1 0 0,-1-1 0 0 0,-5-38-1 0 0,0 28 9 0 0,-13-47-1 0 0,12 56 2 0 0,-1 5 42 0 0,0 0 1 0 0,-2 0 0 0 0,-15-29 0 0 0,21 46-105 0 0,-2-4 22 0 0,-1 1 0 0 0,0 1 0 0 0,-1-1 0 0 0,0 1 0 0 0,0 0 0 0 0,0 0 0 0 0,-1 1 0 0 0,-1 0 0 0 0,1 1 0 0 0,-1-1 0 0 0,-16-7 0 0 0,-4-1 109 0 0,0 1-1 0 0,-48-15 0 0 0,-14 1 220 0 0,79 25-328 0 0,-1 0-1 0 0,0 1 1 0 0,-22-1 0 0 0,-7-1 29 0 0,26 3-62 0 0,1 0-1 0 0,-26 3 1 0 0,-14-1 59 0 0,28-3-54 0 0,0 1 0 0 0,0 1 0 0 0,0 2 0 0 0,0 1-1 0 0,0 0 1 0 0,-43 13 0 0 0,5 3-12 0 0,50-14-14 0 0,1 0 0 0 0,0 1 0 0 0,0 0 0 0 0,1 1 0 0 0,-1 0 0 0 0,2 2 0 0 0,-22 16 0 0 0,25-17 1 0 0,1 0 0 0 0,0 1 0 0 0,1 0 0 0 0,0 0 0 0 0,0 0 0 0 0,1 1 0 0 0,0 0-1 0 0,1 1 1 0 0,0-1 0 0 0,-4 14 0 0 0,-14 31-9 0 0,17-42-13 0 0,0 0 0 0 0,1 1 0 0 0,0-1-1 0 0,-3 20 1 0 0,3 2-16 0 0,1-8-12 0 0,-11 41 0 0 0,10-43 68 0 0,1-1 1 0 0,1 1-1 0 0,0 39 0 0 0,1-7-7 0 0,1-50-30 0 0,0-4 5 0 0,1 0 0 0 0,0-1 0 0 0,0 1 0 0 0,0 0 0 0 0,0 0 0 0 0,0 0 0 0 0,0-1 0 0 0,1 1 0 0 0,-1 0 0 0 0,1 0 0 0 0,0-1-1 0 0,0 1 1 0 0,0 0 0 0 0,2 3 0 0 0,6 20-70 0 0,-8-23 73 0 0,-1-1 0 0 0,1 1 0 0 0,-1 0 0 0 0,1-1 0 0 0,0 1 0 0 0,0-1 0 0 0,1 1 1 0 0,-1-1-1 0 0,0 1 0 0 0,1-1 0 0 0,-1 0 0 0 0,1 0 0 0 0,0 1 0 0 0,0-1 0 0 0,0 0 0 0 0,0-1 0 0 0,4 4 1 0 0,68 34-48 0 0,-44-24 42 0 0,19 2-12 0 0,-38-14 3 0 0,0 0 0 0 0,0 1 0 0 0,11 6 0 0 0,8 5-33 0 0,0-2 0 0 0,43 13 1 0 0,-58-21 44 0 0,19 6 3 0 0,88 27 0 0 0,-98-34-10 0 0,0-1-1 0 0,0-2 0 0 0,0 0 1 0 0,0-2-1 0 0,44-5 0 0 0,70-23 11 0 0,-131 27 0 0 0,1 0 0 0 0,-1 0 0 0 0,0-1 0 0 0,14-6 0 0 0,-14 5 0 0 0,0 1 0 0 0,0 0 0 0 0,0 1 0 0 0,12-4 0 0 0,-10 5 21 0 0,1-1-1 0 0,-1 0 1 0 0,0-1-1 0 0,0 0 1 0 0,12-6 0 0 0,-17 6-11 0 0,0 1 0 0 0,0-1 0 0 0,0 0 0 0 0,0 0 1 0 0,-1 0-1 0 0,1-1 0 0 0,-1 1 0 0 0,0-1 1 0 0,0 0-1 0 0,-1 0 0 0 0,1 0 0 0 0,-1 0 1 0 0,3-5-1 0 0,5-17-60 0 0,12-43-1 0 0,0 1-40 0 0,-14 43 121 0 0,-1-1 1 0 0,-1 0 0 0 0,3-31-1 0 0,2-82-159 0 0,-10 127 65 0 0,-1-33-396 0 0,-5-51-1 0 0,0 33-1528 0 0,5 21-97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8:59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17 137 9528 0 0,'-6'8'860'0'0,"-4"-1"805"0"0,12-3-1438 0 0,0 0 0 0 0,0 0 0 0 0,0 0 0 0 0,-1 1 0 0 0,1-1 0 0 0,-1 0 0 0 0,0 1 0 0 0,0-1 0 0 0,-1 1 0 0 0,1 6 0 0 0,-1-4-38 0 0,1 1 1 0 0,0-1-1 0 0,1 0 1 0 0,3 11-1 0 0,19 31 614 0 0,2-1-1 0 0,2 0 1 0 0,46 58-1 0 0,-70-100-744 0 0,0 0-1 0 0,0 0 1 0 0,1-1-1 0 0,0 1 0 0 0,0-1 1 0 0,1 0-1 0 0,-1-1 1 0 0,1 1-1 0 0,0-1 0 0 0,0 0 1 0 0,0-1-1 0 0,1 1 1 0 0,-1-1-1 0 0,1 0 0 0 0,0-1 1 0 0,0 0-1 0 0,0 0 1 0 0,0 0-1 0 0,8 0 0 0 0,16 5 119 0 0,-26-6-161 0 0,0 1 0 0 0,0-1 0 0 0,0 0 0 0 0,0 0-1 0 0,0 0 1 0 0,0-1 0 0 0,0 0 0 0 0,9-1 0 0 0,5 1 156 0 0,-16 0-137 0 0,-1 0 1 0 0,1 0 0 0 0,-1 0 0 0 0,0 0-1 0 0,1-1 1 0 0,-1 1 0 0 0,1-1-1 0 0,3 0 1 0 0,-5 0-29 0 0,0 0 0 0 0,0 0-1 0 0,0 1 1 0 0,0-1 0 0 0,0 0 0 0 0,0 0 0 0 0,-1 0-1 0 0,1 0 1 0 0,0 0 0 0 0,0 0 0 0 0,-1 0-1 0 0,1 0 1 0 0,-1-1 0 0 0,1 1 0 0 0,-1 0 0 0 0,1 0-1 0 0,-1 0 1 0 0,0-1 0 0 0,1 1 0 0 0,-1 0 0 0 0,0-3-1 0 0,0 1 6 0 0,0 0-1 0 0,0 0 1 0 0,0 1-1 0 0,0-1 0 0 0,0 0 1 0 0,-1 0-1 0 0,1 0 1 0 0,-1 0-1 0 0,0 0 0 0 0,0 1 1 0 0,0-1-1 0 0,-2-4 1 0 0,-24-29 191 0 0,8 12-76 0 0,13 16-95 0 0,3 3-13 0 0,0-1 1 0 0,-1 2-1 0 0,1-1 1 0 0,-1 0 0 0 0,0 1-1 0 0,0-1 1 0 0,-1 1-1 0 0,1 1 1 0 0,-1-1 0 0 0,0 0-1 0 0,0 1 1 0 0,-6-3-1 0 0,-4 5 40 0 0,14 1-52 0 0,0 0 1 0 0,-1 0 0 0 0,1 0-1 0 0,-1 0 1 0 0,1 0 0 0 0,-1 0-1 0 0,1-1 1 0 0,0 1 0 0 0,-1-1-1 0 0,1 1 1 0 0,-1-1 0 0 0,1 1-1 0 0,0-1 1 0 0,0 0 0 0 0,-1 1-1 0 0,1-1 1 0 0,0 0 0 0 0,0 0-1 0 0,0 0 1 0 0,-1-1 0 0 0,-24-30 136 0 0,-12-14 100 0 0,31 38-230 0 0,0 1 0 0 0,1-2 0 0 0,0 1 0 0 0,1-1 0 0 0,-1 0 0 0 0,2 0 0 0 0,-7-17 0 0 0,6 15-24 0 0,0 0 0 0 0,0 0 0 0 0,-1 0-1 0 0,-13-16 1 0 0,-17-21 75 0 0,13 9-382 0 0,27-2-4373 0 0,-3 16 2933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5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12 8608 0 0,'-9'3'242'0'0,"8"-3"-196"0"0,0 1 1 0 0,-1-1-1 0 0,1 0 0 0 0,0 1 0 0 0,0-1 1 0 0,0 1-1 0 0,-1-1 0 0 0,1 1 0 0 0,0 0 1 0 0,0 0-1 0 0,0-1 0 0 0,0 1 0 0 0,0 0 0 0 0,-1 1 1 0 0,2-1 15 0 0,-1-1 0 0 0,0 1 0 0 0,0 0 0 0 0,0-1 0 0 0,0 1 0 0 0,0-1-1 0 0,0 1 1 0 0,0-1 0 0 0,0 0 0 0 0,0 1 0 0 0,0-1 0 0 0,0 0 0 0 0,0 0 0 0 0,0 0 0 0 0,0 0 0 0 0,0 0 0 0 0,0 0 0 0 0,0 0 0 0 0,-2 0 0 0 0,2 0 15 0 0,0 0 0 0 0,0-1-1 0 0,0 1 1 0 0,0 0 0 0 0,0 0 0 0 0,0 0 0 0 0,0 1 0 0 0,-1-1-1 0 0,1 0 1 0 0,0 0 0 0 0,0 0 0 0 0,0 1 0 0 0,0-1 0 0 0,0 1-1 0 0,0-1 1 0 0,0 1 0 0 0,0-1 0 0 0,0 1 0 0 0,1-1-1 0 0,-1 1 1 0 0,0 0 0 0 0,0 0 0 0 0,0-1 0 0 0,-1 3 0 0 0,-1 3 158 0 0,0-1 1 0 0,0 1-1 0 0,1 1 1 0 0,0-1 0 0 0,0 0-1 0 0,0 1 1 0 0,1-1 0 0 0,0 0-1 0 0,0 1 1 0 0,0 10-1 0 0,2 2 48 0 0,0-1 0 0 0,7 31 0 0 0,-3-24-42 0 0,1 1 0 0 0,1-1 0 0 0,1-1 1 0 0,20 42-1 0 0,-27-65-225 0 0,0 1 0 0 0,0-1 0 0 0,0 1 0 0 0,1-1 0 0 0,-1 1 0 0 0,0-1 0 0 0,1 0 0 0 0,-1 0 0 0 0,1 0 0 0 0,0 0 0 0 0,-1 0 0 0 0,1 0 0 0 0,0 0 0 0 0,-1 0 0 0 0,1-1 0 0 0,3 1 0 0 0,15 10 137 0 0,-18-9-133 0 0,0 1-1 0 0,1-1 0 0 0,0 1 0 0 0,0-1 0 0 0,0 0 1 0 0,0 0-1 0 0,0 0 0 0 0,0 0 0 0 0,0-1 0 0 0,1 1 1 0 0,-1-1-1 0 0,0 0 0 0 0,1 0 0 0 0,4 1 0 0 0,25 11 94 0 0,-29-11-102 0 0,-1 0 0 0 0,1-1 0 0 0,-1 1-1 0 0,1-1 1 0 0,0 0 0 0 0,-1 0 0 0 0,1 0 0 0 0,0 0 0 0 0,0-1-1 0 0,0 1 1 0 0,5-1 0 0 0,38 0 97 0 0,-41 1-90 0 0,1-1 1 0 0,0 1-1 0 0,0-1 0 0 0,-1-1 1 0 0,1 1-1 0 0,-1-1 0 0 0,1-1 1 0 0,0 1-1 0 0,-1-1 0 0 0,8-3 0 0 0,-9 3 3 0 0,0 0 0 0 0,1 1 0 0 0,-1-1 0 0 0,0 1 0 0 0,11-1-1 0 0,-12 2-1 0 0,0-1-1 0 0,0 1 1 0 0,0-1-1 0 0,0 0 1 0 0,0 0-1 0 0,0-1 1 0 0,0 1-1 0 0,0-1 1 0 0,0 0-1 0 0,4-3 0 0 0,-5 4-13 0 0,0-1 0 0 0,0 0-1 0 0,0 0 1 0 0,-1 0-1 0 0,1-1 1 0 0,-1 1-1 0 0,1 0 1 0 0,-1-1-1 0 0,0 0 1 0 0,0 1-1 0 0,0-1 1 0 0,-1 0 0 0 0,1 0-1 0 0,-1 0 1 0 0,2-5-1 0 0,3-6 37 0 0,-5 10 17 0 0,0 0 0 0 0,0 0 1 0 0,0 1-1 0 0,-1-1 0 0 0,1 0 1 0 0,-1 0-1 0 0,0 0 0 0 0,0 0 1 0 0,0 0-1 0 0,-1 0 0 0 0,1 0 1 0 0,-1 0-1 0 0,0 0 0 0 0,0 0 1 0 0,-2-4-1 0 0,-4-10 294 0 0,-20-34 0 0 0,8 15-159 0 0,11 20 40 0 0,-1 0-1 0 0,0 0 1 0 0,-1 1-1 0 0,-1 0 1 0 0,-25-28-1 0 0,29 36-141 0 0,1 1-1 0 0,-2 0 1 0 0,1 1 0 0 0,-1 0-1 0 0,0 0 1 0 0,-12-6 0 0 0,17 10-67 0 0,0 1 1 0 0,-1 0-1 0 0,1 0 1 0 0,0 0-1 0 0,-1 0 1 0 0,1 0-1 0 0,0 1 0 0 0,-1 0 1 0 0,1 0-1 0 0,-1 0 1 0 0,1 0-1 0 0,-1 0 1 0 0,1 0-1 0 0,-1 1 1 0 0,1 0-1 0 0,0 0 1 0 0,-1 0-1 0 0,1 0 0 0 0,0 0 1 0 0,0 1-1 0 0,0-1 1 0 0,-4 3-1 0 0,2-1 7 0 0,1 0 0 0 0,0 0 0 0 0,0 0-1 0 0,0 1 1 0 0,0-1 0 0 0,1 1 0 0 0,-1 0-1 0 0,1 0 1 0 0,0 0 0 0 0,-3 5 0 0 0,0 4 46 0 0,1-1 1 0 0,-7 22-1 0 0,10-27-68 0 0,-15 61-1070 0 0,13-20-5127 0 0,8-5-1046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5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3 482 8752 0 0,'0'0'3417'0'0,"-1"3"-2561"0"0,0-1-615 0 0,1 0 1 0 0,0 1 0 0 0,0-1-1 0 0,-1 0 1 0 0,1 1-1 0 0,1-1 1 0 0,-1 0-1 0 0,0 1 1 0 0,1-1-1 0 0,-1 0 1 0 0,1 1-1 0 0,1 3 1 0 0,16 35-333 0 0,-7-20 382 0 0,-5-8-86 0 0,1 0 1 0 0,15 20 0 0 0,-14-21-76 0 0,0-1 1 0 0,-1 1-1 0 0,7 16 0 0 0,-1 6 105 0 0,-1 1 0 0 0,13 59-1 0 0,12 46 273 0 0,-3-17-166 0 0,-2 1 0 0 0,-17-74-119 0 0,9 66-1 0 0,-17-71 59 0 0,2 0 0 0 0,2 0 0 0 0,30 77 0 0 0,-25-92 89 0 0,-15-29-347 0 0,-1 0 0 0 0,1 0 0 0 0,0 0 0 0 0,0 0 0 0 0,0 0 0 0 0,0 0 0 0 0,0 0 0 0 0,1 0 0 0 0,-1 0 0 0 0,0-1 0 0 0,0 1 0 0 0,0 0 0 0 0,1-1 0 0 0,-1 1-1 0 0,0-1 1 0 0,1 0 0 0 0,-1 1 0 0 0,0-1 0 0 0,3 0 0 0 0,-3 0 362 0 0,18-9-256 0 0,-12 6-106 0 0,1 0-5 0 0,18-16 72 0 0,31-17 29 0 0,-6 6-42 0 0,-41 25-62 0 0,-1 0 1 0 0,1 1 0 0 0,17-5 0 0 0,6-3-4 0 0,-14 4 6 0 0,1 1 0 0 0,-1 0 0 0 0,1 2-1 0 0,0 0 1 0 0,0 2 0 0 0,29-3 0 0 0,-40 5-15 0 0,0-1-1 0 0,0 0 1 0 0,-1-1 0 0 0,1 1 0 0 0,0-2 0 0 0,14-7 0 0 0,27-11-5 0 0,15-1 31 0 0,102-52-1 0 0,-66 28 1 0 0,-87 41-11 0 0,0-1 0 0 0,0 0 0 0 0,0-1 1 0 0,-1-1-1 0 0,0 0 0 0 0,19-17 0 0 0,1-5-10 0 0,61-43-1 0 0,-52 47-6 0 0,0 2 0 0 0,70-29 0 0 0,-71 35 0 0 0,109-42 0 0 0,33-10 0 0 0,-69 29 0 0 0,-29 12 0 0 0,28-12 0 0 0,360-163 0 0 0,-424 184 0 0 0,55-18 0 0 0,-86 34 0 0 0,0 0 0 0 0,1 2 0 0 0,-1 0 0 0 0,1 1 0 0 0,-1 1 0 0 0,34 1 0 0 0,-35 1 0 0 0,0-1 0 0 0,0 0 0 0 0,0-2 0 0 0,19-3 0 0 0,68-20 0 0 0,-64 15 0 0 0,31-12 20 0 0,128-57 0 0 0,-131 50-6 0 0,-16 4-9 0 0,64-42 1 0 0,-90 51-7 0 0,-7 6 1 0 0,1 1 0 0 0,27-10 0 0 0,6-2 0 0 0,-18 6 9 0 0,-8 3 17 0 0,26-15-1 0 0,-21 11-10 0 0,0 1 0 0 0,60-19 0 0 0,12-4-2181 0 0,-76 26-121 0 0,-2 0-4628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7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1795 3224 0 0,'1'-7'14'0'0,"8"-24"142"0"0,-8 30-151 0 0,-1 0 1 0 0,0 0 0 0 0,1 0 0 0 0,-1 0-1 0 0,1 0 1 0 0,-1 0 0 0 0,1 0-1 0 0,-1 0 1 0 0,1 1 0 0 0,0-1-1 0 0,0 0 1 0 0,-1 0 0 0 0,1 0-1 0 0,0 1 1 0 0,0-1 0 0 0,0 0-1 0 0,0 1 1 0 0,0-1 0 0 0,0 1-1 0 0,0-1 1 0 0,0 1 0 0 0,0-1 0 0 0,0 1-1 0 0,1 0 1 0 0,3 0 392 0 0,0 2 1 0 0,0-1-1 0 0,0 1 1 0 0,0-1-1 0 0,0 2 1 0 0,-1-1 0 0 0,1 0-1 0 0,0 1 1 0 0,4 4-1 0 0,-8-7-321 0 0,0 0 1 0 0,0 0-1 0 0,0 0 0 0 0,0 0 1 0 0,0 0-1 0 0,0 0 1 0 0,0 0-1 0 0,-1 0 0 0 0,1-1 1 0 0,0 1-1 0 0,0 0 0 0 0,0-1 1 0 0,0 1-1 0 0,0 0 0 0 0,-1-1 1 0 0,1 1-1 0 0,0-1 0 0 0,0 1 1 0 0,-1-1-1 0 0,1 1 0 0 0,0-1 1 0 0,-1 0-1 0 0,1 1 0 0 0,0-1 1 0 0,0-1-1 0 0,0 0 147 0 0,27-26 1141 0 0,-24 23-1173 0 0,0 0 0 0 0,0 1-1 0 0,0 0 1 0 0,1-1 0 0 0,-1 2-1 0 0,1-1 1 0 0,0 0 0 0 0,6-2-1 0 0,1-1 168 0 0,-1-1 0 0 0,0 0-1 0 0,0 0 1 0 0,-1-1 0 0 0,0 0-1 0 0,-1-1 1 0 0,14-17-1 0 0,-9 11-40 0 0,25-24 0 0 0,-8 14-194 0 0,-7 5 19 0 0,1 1 0 0 0,37-24-1 0 0,-5 15-127 0 0,1 2 0 0 0,1 3 0 0 0,0 2 0 0 0,76-17 0 0 0,125-37 110 0 0,-96 9-189 0 0,-56 19 0 0 0,-77 36 49 0 0,198-84 618 0 0,-215 90-433 0 0,0 1 0 0 0,1 1 0 0 0,-1 0 0 0 0,1 1 0 0 0,0 1-1 0 0,0 0 1 0 0,29 0 0 0 0,-20 1-343 0 0,-6-1-28 0 0,-1-1 1 0 0,-1 0-1 0 0,1-2 1 0 0,0 0-1 0 0,22-11 1 0 0,35-9-91 0 0,-14 15 274 0 0,-47 9 17 0 0,0-1 1 0 0,0 0-1 0 0,0-1 0 0 0,13-5 0 0 0,-1-3 0 0 0,-2-2 0 0 0,28-18 0 0 0,-26 15 0 0 0,32-16 0 0 0,-29 20 0 0 0,-1-2 0 0 0,46-30 0 0 0,-62 37 0 0 0,0 1 0 0 0,0 0 0 0 0,0 0 0 0 0,14-4 0 0 0,27-14 0 0 0,-7-2 0 0 0,2 3 0 0 0,0 2 0 0 0,51-16 0 0 0,450-151 64 0 0,-465 154-64 0 0,11-6 0 0 0,-81 36 0 0 0,0 1 0 0 0,0-1 0 0 0,0 2 0 0 0,1 0 0 0 0,19 0 0 0 0,-22 2 7 0 0,-1 0 0 0 0,1-1-1 0 0,0 0 1 0 0,0 0 0 0 0,0-1-1 0 0,-1-1 1 0 0,17-6 0 0 0,-16 6-3 0 0,0 0-1 0 0,20-3 1 0 0,18-5-5 0 0,-38 7 1 0 0,1 0 0 0 0,-1 1 0 0 0,1 1 0 0 0,0 0 0 0 0,-1 0 0 0 0,17 1 0 0 0,-22 0 6 0 0,0 1-1 0 0,0-1 1 0 0,0 0-1 0 0,0-1 0 0 0,6-2 1 0 0,-6 2-1 0 0,0 1 0 0 0,0-1 1 0 0,0 1-1 0 0,0 0 0 0 0,7 0 0 0 0,0 2-6 0 0,-11-1 2 0 0,1 0 0 0 0,0 1 0 0 0,0-1 0 0 0,0-1 1 0 0,0 1-1 0 0,0 0 0 0 0,0-1 0 0 0,0 1 0 0 0,0-1 0 0 0,3-1 0 0 0,-5 1 0 0 0,4-1 3 0 0,-1-1-1 0 0,1 1 1 0 0,-1 0 0 0 0,1 1 0 0 0,-1-1-1 0 0,1 1 1 0 0,0 0 0 0 0,0 0 0 0 0,0 0-1 0 0,0 1 1 0 0,-1 0 0 0 0,1-1 0 0 0,5 2-1 0 0,18-4-5 0 0,-25 3 3 0 0,0-1 0 0 0,0 1 0 0 0,-1-1 0 0 0,1 1 0 0 0,0 0 1 0 0,0 0-1 0 0,0 0 0 0 0,-1 0 0 0 0,1 1 0 0 0,0-1 0 0 0,4 2 0 0 0,-5-1 1 0 0,0 0-1 0 0,-1 0 1 0 0,1-1-1 0 0,0 1 1 0 0,0 0-1 0 0,0-1 1 0 0,0 0-1 0 0,-1 1 1 0 0,1-1-1 0 0,0 0 1 0 0,0 0-1 0 0,0 0 1 0 0,0 0-1 0 0,0 0 1 0 0,0 0 0 0 0,0 0-1 0 0,0-1 1 0 0,-1 1-1 0 0,1-1 1 0 0,0 0-1 0 0,0 1 1 0 0,0-1-1 0 0,-1 0 1 0 0,1 0-1 0 0,0 0 1 0 0,-1 0-1 0 0,1 0 1 0 0,-1 0-1 0 0,1-1 1 0 0,-1 1-1 0 0,0 0 1 0 0,1-1-1 0 0,-1 1 1 0 0,2-4-1 0 0,0 1 4 0 0,1 0-1 0 0,0 0 1 0 0,0 1 0 0 0,0 0-1 0 0,1-1 1 0 0,-1 1-1 0 0,1 1 1 0 0,-1-1-1 0 0,1 1 1 0 0,0 0-1 0 0,0 0 1 0 0,0 0-1 0 0,9-1 1 0 0,-8 1-5 0 0,-3 1 5 0 0,-1-1 0 0 0,1 1 0 0 0,-1-1-1 0 0,1 1 1 0 0,-1-1 0 0 0,0 0-1 0 0,0 0 1 0 0,0 0 0 0 0,0 0 0 0 0,3-4-1 0 0,10-10 35 0 0,27-14 174 0 0,-43 30-212 0 0,1 0 0 0 0,-1 1 1 0 0,1-1-1 0 0,-1 0 0 0 0,0 0 0 0 0,1 0 0 0 0,-1 0 0 0 0,1 1 0 0 0,-1-1 0 0 0,0 0 0 0 0,1 0 0 0 0,-1 0 0 0 0,0 0 0 0 0,1 0 0 0 0,-1 0 0 0 0,1-1 0 0 0,-1 1 0 0 0,0 0 0 0 0,1 0 0 0 0,-1 0 0 0 0,1-1 0 0 0,-1 1 0 0 0,0 0 0 0 0,1 0 0 0 0,-1-1 0 0 0,1 1 0 0 0,-1-1 0 0 0,1 1 0 0 0,-1 0 0 0 0,1-1 0 0 0,0 1 0 0 0,-1-1 0 0 0,1 1 0 0 0,-1-1 0 0 0,1 1 0 0 0,0-1 0 0 0,-1 1 0 0 0,1-1 0 0 0,0 0 0 0 0,0 1 0 0 0,0-1 0 0 0,-1 1 0 0 0,1-1 0 0 0,0 0 0 0 0,0 1 0 0 0,0-1 0 0 0,0 1 0 0 0,0-1 0 0 0,0 0 0 0 0,0 1 0 0 0,0-1 0 0 0,0 0 0 0 0,0 1 1 0 0,1-1-1 0 0,-1 1 0 0 0,0-1 0 0 0,0 0 0 0 0,1 1 0 0 0,-1-1 0 0 0,0 1 0 0 0,1-1 0 0 0,-1 1 0 0 0,0-1 0 0 0,1 1 0 0 0,-1-1 0 0 0,1 1 0 0 0,0-1 0 0 0,2-2 15 0 0,2-1 39 0 0,10 9 40 0 0,-11-5-78 0 0,-1-1 7 0 0,12 8 30 0 0,-12-8-41 0 0,-1 1 0 0 0,0 0-1 0 0,1-1 1 0 0,-1 1 0 0 0,0-1-1 0 0,0 1 1 0 0,0-1 0 0 0,1 0 0 0 0,-1 0-1 0 0,0 0 1 0 0,0-1 0 0 0,2-1-1 0 0,-2 7 52 0 0,-1 2-51 0 0,9 28 70 0 0,0-15 30 0 0,-4-17-105 0 0,-4-2 5 0 0,10 4 2 0 0,-10-3-12 0 0,1 0 1 0 0,0 0 0 0 0,-1 0 0 0 0,0 0-1 0 0,1 0 1 0 0,-1 1 0 0 0,0-1 0 0 0,1 1-1 0 0,-1-1 1 0 0,0 1 0 0 0,0 0-1 0 0,0 0 1 0 0,0 0 0 0 0,-1 0 0 0 0,3 2-1 0 0,18 22 2 0 0,33 43 60 0 0,-44-49-20 0 0,-1 1 0 0 0,0 0 0 0 0,-2 1-1 0 0,0 0 1 0 0,7 39 0 0 0,2 4 128 0 0,1 12-103 0 0,2 11-282 0 0,14 22 238 0 0,-27-85 68 0 0,7 43 0 0 0,-11-51-54 0 0,0 1-1 0 0,2 0 0 0 0,0-1 0 0 0,12 30 0 0 0,-16-44 149 0 0,2 0-114 0 0,29 57 170 0 0,-30-58-231 0 0,-1 1 0 0 0,-1-1-1 0 0,1 1 1 0 0,0-1 0 0 0,0 0 0 0 0,-1 1 0 0 0,0 0 0 0 0,1-1 0 0 0,-1 4 0 0 0,1 9 2 0 0,6 41-5 0 0,-7-53-10 0 0,0 1 0 0 0,1 0 0 0 0,-1-1 0 0 0,1 1 0 0 0,0-1 0 0 0,3 7 0 0 0,-4-10 0 0 0,0 0 1 0 0,1 0-1 0 0,-1 1 0 0 0,0-1 0 0 0,0 0 0 0 0,0 0 0 0 0,1 0 0 0 0,-1 0 0 0 0,0 0 0 0 0,0 0 1 0 0,0 0-1 0 0,1 0 0 0 0,-1 0 0 0 0,0 0 0 0 0,0 0 0 0 0,0 0 0 0 0,1 0 0 0 0,-1 0 0 0 0,0 0 0 0 0,0 0 1 0 0,0 0-1 0 0,1 0 0 0 0,-1 0 0 0 0,0 0 0 0 0,0 0 0 0 0,0 0 0 0 0,1 0 0 0 0,-1 0 0 0 0,0-1 0 0 0,0 1 1 0 0,0 0-1 0 0,0 0 0 0 0,1 0 0 0 0,2-2 7 0 0,-3 2-5 0 0,1 0 0 0 0,-1 0 0 0 0,1 0 0 0 0,-1 1 0 0 0,1-1 0 0 0,-1 0 0 0 0,1 0 0 0 0,-1 0 1 0 0,0 0-1 0 0,1 1 0 0 0,-1-1 0 0 0,1 0 0 0 0,-1 0 0 0 0,0 1 0 0 0,1-1 0 0 0,-1 0 0 0 0,0 1 0 0 0,1-1 0 0 0,-1 0 0 0 0,0 1 0 0 0,1 0 0 0 0,14 23 17 0 0,-13-20 24 0 0,1 2-22 0 0,-1-3 23 0 0,9 25 109 0 0,-10-27-146 0 0,-1 0 1 0 0,0 0-1 0 0,1 0 1 0 0,-1-1-1 0 0,0 1 1 0 0,0 0-1 0 0,0 0 1 0 0,0 0-1 0 0,0 0 0 0 0,0-1 1 0 0,0 1-1 0 0,0 0 1 0 0,0 0-1 0 0,0 0 1 0 0,-1 0-1 0 0,1-1 1 0 0,0 1-1 0 0,0 0 0 0 0,-1 0 1 0 0,1 0-1 0 0,-1-1 1 0 0,1 1-1 0 0,0 0 1 0 0,-1-1-1 0 0,0 1 0 0 0,1 0 1 0 0,-2 0-1 0 0,1 0 121 0 0,-59-2 376 0 0,-18 6 184 0 0,73-5-643 0 0,-1 1-1 0 0,1-1 1 0 0,0 0-1 0 0,0-1 0 0 0,-8 0 1 0 0,7 0-21 0 0,1 0 1 0 0,-1 1 0 0 0,1-1 0 0 0,-1 1-1 0 0,-6 1 1 0 0,6 1-5 0 0,0 0 1 0 0,-1 0-1 0 0,1 1 1 0 0,0-1-1 0 0,0 1 1 0 0,-11 8-1 0 0,-15 7 42 0 0,-12 1-628 0 0,-2-2 0 0 0,-88 22 0 0 0,82-27-452 0 0,3-2-6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7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8 11056 0 0,'0'0'852'0'0,"0"2"-560"0"0,0 5 981 0 0,-8-23 3396 0 0,2 22-5095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8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11488 0 0,'0'0'1274'0'0,"2"1"-1007"0"0,27 26 948 0 0,-25-26-1160 0 0,-2 0-19 0 0,0 0 0 0 0,0-1 0 0 0,0 1 0 0 0,0 0 0 0 0,0 0 0 0 0,-1 0 0 0 0,1 0 0 0 0,0 1 0 0 0,-1-1 0 0 0,1 0 0 0 0,-1 1-1 0 0,0-1 1 0 0,1 1 0 0 0,-1 0 0 0 0,2 2 0 0 0,1-2-670 0 0,7-6-262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8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44 9848 0 0,'0'0'745'0'0,"-2"0"-513"0"0,-8 4 899 0 0,9-5-1042 0 0,-3-1-82 0 0,4 2-7 0 0,-1-1 0 0 0,1 1 0 0 0,0 0 1 0 0,-1 0-1 0 0,1 0 0 0 0,0 0 0 0 0,-1-1 0 0 0,1 1 0 0 0,0 0 1 0 0,-1 0-1 0 0,1 0 0 0 0,0-1 0 0 0,0 1 0 0 0,-1 0 0 0 0,1-1 0 0 0,0 1 1 0 0,0 0-1 0 0,0 0 0 0 0,-1-1 0 0 0,1 1 0 0 0,0-1 0 0 0,0 1 1 0 0,0 0-1 0 0,0-1 0 0 0,0 1 0 0 0,-1-1 0 0 0,1-2 0 0 0,-2-31-36 0 0,-2 74-786 0 0</inkml:trace>
  <inkml:trace contextRef="#ctx0" brushRef="#br0" timeOffset="1">79 106 11400 0 0,'0'0'1240'0'0,"-11"18"-1240"0"0,4-4 192 0 0,0 3 24 0 0,0 1 216 0 0,-10 11-2672 0 0,17-6 1408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8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30 486 10136 0 0,'0'-14'6775'0'0</inkml:trace>
  <inkml:trace contextRef="#ctx0" brushRef="#br0" timeOffset="1">5 0 7832 0 0,'7'32'696'0'0,"-18"-1"6448"0"0,11-11-7024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8288 0 0,'-5'27'888'0'0,"-15"-14"7703"0"0</inkml:trace>
  <inkml:trace contextRef="#ctx0" brushRef="#br0" timeOffset="1">244 113 13360 0 0,'0'0'612'0'0,"-3"2"-15"0"0,-5 7-270 0 0,5-7 273 0 0,-12 2 353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5:14.257"/>
    </inkml:context>
    <inkml:brush xml:id="br0">
      <inkml:brushProperty name="width" value="0.5" units="cm"/>
      <inkml:brushProperty name="height" value="1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0 639 4608 0 0,'0'1'29'0'0,"1"-1"1"0"0,-1 1 0 0 0,0 0-1 0 0,0-1 1 0 0,1 1 0 0 0,-1 0-1 0 0,0-1 1 0 0,1 1-1 0 0,-1-1 1 0 0,1 1 0 0 0,-1 0-1 0 0,1-1 1 0 0,-1 1-1 0 0,1-1 1 0 0,-1 1 0 0 0,1-1-1 0 0,-1 0 1 0 0,1 1 0 0 0,0-1-1 0 0,-1 1 1 0 0,1-1-1 0 0,0 0 1 0 0,-1 0 0 0 0,1 1-1 0 0,0-1 1 0 0,-1 0-1 0 0,1 0 1 0 0,0 0 0 0 0,0 0-1 0 0,-1 0 1 0 0,1 0-1 0 0,0 0 1 0 0,-1 0 0 0 0,1 0-1 0 0,0 0 1 0 0,0 0 0 0 0,0-1-1 0 0,14 0 1182 0 0,21 13 253 0 0,-34-12-1419 0 0,0 0 1 0 0,0 0 0 0 0,0 1-1 0 0,0-1 1 0 0,0 1 0 0 0,0 0-1 0 0,0-1 1 0 0,0 1 0 0 0,2 1-1 0 0,16 6 299 0 0,-10-6-184 0 0,-1 0-1 0 0,1 1 1 0 0,-1 1 0 0 0,14 6 0 0 0,17 6 105 0 0,12 7-193 0 0,-37-19-51 0 0,-6-1 13 0 0,1 0 1 0 0,0-1-1 0 0,0 1 0 0 0,1-2 1 0 0,-1 0-1 0 0,0 0 0 0 0,13-1 1 0 0,24-6-275 0 0,-24 2 301 0 0,1 1-1 0 0,31 1 1 0 0,22 10 426 0 0,71 0-1087 0 0,-137-9 591 0 0,1 0 1 0 0,-1-1-1 0 0,22-6 0 0 0,-22 5 5 0 0,0 0-1 0 0,1 1 0 0 0,21-1 1 0 0,-3 2 4 0 0,22 1 0 0 0,-48 0 0 0 0,0 0 0 0 0,0 0 0 0 0,-1 0 0 0 0,1-1 0 0 0,0 0 0 0 0,0 0 0 0 0,0 0 0 0 0,5-2 0 0 0,-6 2 0 0 0,0 0 0 0 0,1 0 0 0 0,-1 0 0 0 0,1 0 0 0 0,-1 0 0 0 0,0 1 0 0 0,1-1 0 0 0,-1 1 0 0 0,1 0 0 0 0,4 1 0 0 0,-4 0 0 0 0,0 0 0 0 0,1-1 0 0 0,-1 1 0 0 0,0-1 0 0 0,0 0 0 0 0,1 0 0 0 0,-1 0 0 0 0,0-1 0 0 0,0 1 0 0 0,4-2 0 0 0,55-6 0 0 0,-58 8 0 0 0,0-1 0 0 0,0 1 0 0 0,0 0 0 0 0,0 0 0 0 0,8 2 0 0 0,15-1 0 0 0,125-15 0 0 0,-137 13 0 0 0,-1 1 0 0 0,25 3 0 0 0,9 0 0 0 0,-15 4 0 0 0,-28-6 0 0 0,-1 1 0 0 0,1-1 0 0 0,-1 0 0 0 0,10 1 0 0 0,3 0 81 0 0,-16-2-56 0 0,0 0-1 0 0,0 1 1 0 0,0-1 0 0 0,0 0-1 0 0,0 0 1 0 0,0 0 0 0 0,0 0-1 0 0,0 0 1 0 0,0-1 0 0 0,0 1-1 0 0,3-2 1 0 0,1 0-43 0 0,-1 1-1 0 0,1-1 1 0 0,-1 1-1 0 0,1 1 1 0 0,0-1-1 0 0,0 1 1 0 0,-1-1 0 0 0,1 2-1 0 0,0-1 1 0 0,-1 1-1 0 0,1 0 1 0 0,0 0-1 0 0,-1 0 1 0 0,1 1 0 0 0,-1 0-1 0 0,8 3 1 0 0,-10-3 18 0 0,-2-2 0 0 0,21-7 0 0 0,-19 6 0 0 0,0 1 0 0 0,0 0 0 0 0,0 0 0 0 0,0 0 0 0 0,0 0 0 0 0,0 0 0 0 0,0 1 0 0 0,0-1 0 0 0,0 1 0 0 0,-1 0 0 0 0,1 0 0 0 0,0 0 0 0 0,0 0 0 0 0,-1 0 0 0 0,4 2 0 0 0,-2-1 0 0 0,0 0 0 0 0,1 0 0 0 0,-1 0 0 0 0,0-1 0 0 0,8 2 0 0 0,15 5 0 0 0,-24-6 0 0 0,0-1 0 0 0,0 0 0 0 0,-1 0 0 0 0,1 0 0 0 0,0 0 0 0 0,0-1 0 0 0,0 1 0 0 0,0-1 0 0 0,0 1 0 0 0,0-1 0 0 0,0 0 0 0 0,0 0 0 0 0,5-1 0 0 0,-4 0 0 0 0,1 0 0 0 0,0 0 0 0 0,-1 1 0 0 0,1 0 0 0 0,-1 0 0 0 0,8 1 0 0 0,-7 0 0 0 0,-1-1 0 0 0,0 1 0 0 0,0-1 0 0 0,0 0 0 0 0,1 0 0 0 0,-1-1 0 0 0,0 1 0 0 0,0-1 0 0 0,0 0 0 0 0,0 0 0 0 0,0-1 0 0 0,5-1 0 0 0,67-26 0 0 0,-70 27 0 0 0,0 0 0 0 0,0 1 0 0 0,1 0 0 0 0,-1 0 0 0 0,0 0 0 0 0,0 1 0 0 0,12 0 0 0 0,-10 0 0 0 0,1 0 0 0 0,-1-1 0 0 0,14-2 0 0 0,-17 2 4 0 0,0 1 0 0 0,1-1 0 0 0,-1 1 1 0 0,1 0-1 0 0,-1 1 0 0 0,1-1 0 0 0,9 3 0 0 0,-10-2 1 0 0,1 0-1 0 0,0 0 0 0 0,-1 0 1 0 0,1-1-1 0 0,0 0 0 0 0,9-1 1 0 0,81 1-65 0 0,-23-11 48 0 0,-72 11 12 0 0,0 0 0 0 0,0 0 0 0 0,0 1 0 0 0,0-1 0 0 0,0 0 0 0 0,0 1 0 0 0,0-1 0 0 0,0 1 0 0 0,0-1 0 0 0,0 1 0 0 0,0 0 0 0 0,0-1 0 0 0,-1 1 0 0 0,1 0 0 0 0,0-1 0 0 0,0 1 0 0 0,-1 0 0 0 0,1 0 0 0 0,0 0 0 0 0,-1 0 0 0 0,2 1 0 0 0,-2-1 0 0 0,0 0 0 0 0,1-1 0 0 0,-1 1 0 0 0,0 0 0 0 0,1-1 0 0 0,-1 1 0 0 0,1 0 0 0 0,-1-1 0 0 0,1 1 0 0 0,-1-1 0 0 0,1 1 0 0 0,0-1 0 0 0,-1 1 0 0 0,1-1 0 0 0,0 1 0 0 0,-1-1 0 0 0,1 1 0 0 0,0-1 0 0 0,-1 0 0 0 0,1 0 0 0 0,0 1 0 0 0,0-1 0 0 0,-1 0 0 0 0,1 0 0 0 0,0 0 0 0 0,0 0 0 0 0,0 0 0 0 0,-1 0 0 0 0,1 0 0 0 0,0 0 0 0 0,0 0 0 0 0,0 0 0 0 0,-1 0 0 0 0,2-1 0 0 0,3-1 0 0 0,0-1 0 0 0,24-23 0 0 0,-27 24 0 0 0,0 1 0 0 0,0-1 0 0 0,0 1 0 0 0,1 0 0 0 0,-1 0 0 0 0,0 0 0 0 0,1 0 0 0 0,-1 1 0 0 0,1-1 0 0 0,-1 1 0 0 0,1-1 0 0 0,-1 1 0 0 0,5 0 0 0 0,-4 0 0 0 0,0 0 0 0 0,0-1 0 0 0,0 1 0 0 0,0-1 0 0 0,0 1 0 0 0,0-1 0 0 0,0 0 0 0 0,3-2 0 0 0,4-3 0 0 0,-7 5 0 0 0,0-1 0 0 0,0 0 0 0 0,1 1 0 0 0,-1 0 0 0 0,0 0 0 0 0,1 0 0 0 0,-1 0 0 0 0,1 1 0 0 0,-1-1 0 0 0,1 1 0 0 0,6 0 0 0 0,10-3 25 0 0,38-11 1 0 0,-24 4-28 0 0,35-20-71 0 0,-26 20 73 0 0,-42 9 0 0 0,0 1 0 0 0,1 0 0 0 0,-1 0 0 0 0,0-1 0 0 0,0 1 0 0 0,0 0 0 0 0,0-1 0 0 0,0 1 0 0 0,0-1 0 0 0,0 1 0 0 0,0-1 0 0 0,0 0 0 0 0,0 0 0 0 0,1 0 0 0 0,-1-1 0 0 0,1 0 0 0 0,0 1 0 0 0,0-1 0 0 0,0 1 0 0 0,1 0 0 0 0,-1 0 0 0 0,0 0 0 0 0,0 0 0 0 0,1 0 0 0 0,-1 0 0 0 0,5 0 0 0 0,-6 0 0 0 0,1 1 0 0 0,0-1 0 0 0,-1 0 0 0 0,1 0 0 0 0,-1 1 0 0 0,1-1 0 0 0,-1 0 0 0 0,1 0 0 0 0,-1 0 0 0 0,2-2 0 0 0,-1 1 0 0 0,0 0 0 0 0,0 1 0 0 0,1-1 0 0 0,-1 1 0 0 0,0 0 0 0 0,1-1 0 0 0,-1 1 0 0 0,1 0 0 0 0,-1 0 0 0 0,1 1 0 0 0,0-1 0 0 0,-1 0 0 0 0,1 1 0 0 0,0 0 0 0 0,3 0 0 0 0,41-12 0 0 0,24 0 0 0 0,-58 9 10 0 0,0 1 0 0 0,0 1 1 0 0,22 0-1 0 0,13-1 13 0 0,-46 2-19 0 0,0 0 0 0 0,0 0 1 0 0,0 0-1 0 0,0 0 1 0 0,0-1-1 0 0,-1 1 0 0 0,1-1 1 0 0,0 1-1 0 0,0-1 1 0 0,0 0-1 0 0,0 0 0 0 0,-1 0 1 0 0,1 0-1 0 0,0 0 1 0 0,-1 0-1 0 0,1 0 0 0 0,-1 0 1 0 0,2-3-1 0 0,6-3 30 0 0,-7 6-34 0 0,-1-1 0 0 0,1 1 0 0 0,0 0 0 0 0,-1 0 0 0 0,1 0 0 0 0,-1-1 0 0 0,1 1 0 0 0,-1-1 0 0 0,1 1 0 0 0,-1-1 0 0 0,0 0 0 0 0,2-3 0 0 0,-3 5-16 0 0,2-2 12 0 0,-1 1 1 0 0,0-1 0 0 0,0 1-1 0 0,1 0 1 0 0,-1-1-1 0 0,1 1 1 0 0,-1 0 0 0 0,1 0-1 0 0,0 0 1 0 0,2-1 0 0 0,14-6 3 0 0,10-5 0 0 0,-27 13 0 0 0,0 0 0 0 0,-1-1 0 0 0,1 1 0 0 0,0-1 0 0 0,-1 1 0 0 0,1 0 0 0 0,-1-1 0 0 0,1 1 0 0 0,-1-1 0 0 0,1 1 0 0 0,-1-1 0 0 0,1 0 0 0 0,-1 1 0 0 0,1-1 0 0 0,-1 0 0 0 0,0 1 0 0 0,1-1 0 0 0,-1 0 0 0 0,0 1 0 0 0,0-1 0 0 0,1 0 0 0 0,-1 1 0 0 0,0-1 0 0 0,0 0 0 0 0,0 0 0 0 0,0 1 0 0 0,0-1 0 0 0,0 0 0 0 0,0 0 0 0 0,-3-10 0 0 0,7 2 0 0 0,-3 9 0 0 0,0-1 0 0 0,-1 1 0 0 0,1-1 0 0 0,0 0 0 0 0,-1 1 0 0 0,1-1 0 0 0,0 0 0 0 0,-1 1 0 0 0,1-1 0 0 0,-1 0 0 0 0,0 0 0 0 0,1 0 0 0 0,-1 0 0 0 0,1 1 0 0 0,-1-1 0 0 0,0 0 0 0 0,0 0 0 0 0,0 0 0 0 0,1 0 0 0 0,-1 0 0 0 0,0 0 0 0 0,0 0 0 0 0,0 0 0 0 0,0 0 0 0 0,-1-1 0 0 0,1 1 0 0 0,0 0 0 0 0,0 1 0 0 0,0-1 0 0 0,0 1 0 0 0,0 0 0 0 0,0-1 0 0 0,0 1 0 0 0,0-1 0 0 0,0 1 0 0 0,0 0 0 0 0,0-1 0 0 0,0 1 0 0 0,0-1 0 0 0,0 1 0 0 0,0 0 0 0 0,0-1 0 0 0,1 1 0 0 0,-1-1 0 0 0,0 1 0 0 0,0 0 0 0 0,1-1 0 0 0,-1 1 0 0 0,0 0 0 0 0,0-1 0 0 0,1 1 0 0 0,-1 0 0 0 0,0 0 0 0 0,1-1 0 0 0,-1 1 0 0 0,0 0 0 0 0,1 0 0 0 0,-1-1 0 0 0,0 1 0 0 0,1 0 0 0 0,1-1 0 0 0,-1 0 0 0 0,-1-1 0 0 0,1 1 1 0 0,-1-1-1 0 0,1 1 0 0 0,-1-1 0 0 0,0 1 1 0 0,0-1-1 0 0,0 1 0 0 0,1-1 0 0 0,-2 1 1 0 0,1-3-1 0 0,0 2-1 0 0,0 0-1 0 0,0 0 1 0 0,0 0-1 0 0,0 0 1 0 0,0 0 0 0 0,0 1-1 0 0,1-1 1 0 0,-1 0 0 0 0,1 0-1 0 0,-1 0 1 0 0,2-2-1 0 0,-1 0-16 0 0,0-1 0 0 0,0 1 0 0 0,-1-1-1 0 0,1 1 1 0 0,-1 0 0 0 0,0-1-1 0 0,-1 1 1 0 0,0-7 0 0 0,-1-8-2 0 0,2 15 14 0 0,0 0 0 0 0,-1-1-1 0 0,0 1 1 0 0,0 0-1 0 0,0 0 1 0 0,-3-5 0 0 0,3 5 3 0 0,0 0-1 0 0,-1 1 1 0 0,1-1 0 0 0,1 0 0 0 0,-1 0 0 0 0,0-4 0 0 0,1 8 3 0 0,0 0 0 0 0,0-1 0 0 0,0 1 0 0 0,1 0 0 0 0,-1-1 0 0 0,0 1 0 0 0,0 0 0 0 0,0-1 0 0 0,0 1 0 0 0,-1-1 0 0 0,1 1 0 0 0,0 0 0 0 0,0-1 0 0 0,0 1 0 0 0,0 0 0 0 0,0-1 0 0 0,0 1 0 0 0,0 0 0 0 0,-1-1 0 0 0,1 1 0 0 0,0 0 0 0 0,0-1 0 0 0,0 1 0 0 0,-1 0 0 0 0,1 0 0 0 0,0-1 0 0 0,-1 1 0 0 0,0-1 0 0 0,0 0 0 0 0,0 0 0 0 0,0 0 0 0 0,0 0 0 0 0,1 0 0 0 0,-1 0 0 0 0,0 0 0 0 0,0-1 0 0 0,1 1 0 0 0,-1 0 0 0 0,1 0 0 0 0,-1 0 0 0 0,1-1 0 0 0,0 1 0 0 0,-1-3 0 0 0,-2-6-4 0 0,-7-37-46 0 0,10 45 50 0 0,-2-7-24 0 0,1 0-1 0 0,1 0 0 0 0,0-14 0 0 0,0-2-44 0 0,0 24 99 0 0,1-1-140 0 0,14-7 96 0 0,-12 9 7 0 0,-1-1-52 0 0,-1 1 13 0 0,-1 0 55 0 0,1 0-1 0 0,-1 0 1 0 0,1 0-1 0 0,-1 0 0 0 0,1 0 1 0 0,-1 0-1 0 0,1 0 1 0 0,-1 0-1 0 0,0 0 0 0 0,1 0 1 0 0,-1 0-1 0 0,1 1 0 0 0,-1-1 1 0 0,1 0-1 0 0,-1 0 1 0 0,1 0-1 0 0,-1 1 0 0 0,1-1 1 0 0,0 3 4 0 0,2 2-29 0 0,0 0 1 0 0,0 0-1 0 0,1-1 0 0 0,-1 1 0 0 0,1-1 0 0 0,0 0 0 0 0,0 0 0 0 0,8 5 0 0 0,-7-2 33 0 0,2-2 26 0 0,25 5-199 0 0,-11-3 185 0 0,-14-4-13 0 0,1 0 0 0 0,0-1 0 0 0,0 0 1 0 0,0-1-1 0 0,0 0 0 0 0,8 1 0 0 0,-12-2-11 0 0,1 1 1 0 0,-1 0-1 0 0,1 0 1 0 0,-1 0 0 0 0,0 0-1 0 0,1 1 1 0 0,4 3-1 0 0,16 5 15 0 0,-3-5-18 0 0,-15-8-7 0 0,-6 2 0 0 0,1 0-1 0 0,-1 0 1 0 0,1 1 0 0 0,-1-1 0 0 0,1 0-1 0 0,-1 1 1 0 0,1-1 0 0 0,-1 1 0 0 0,1-1-1 0 0,0 1 1 0 0,-1 0 0 0 0,1 0 0 0 0,-1 0-1 0 0,1 0 1 0 0,0 0 0 0 0,1 0 0 0 0,8-3-457 0 0,-16-5 1034 0 0,7 8-494 0 0,-1 0-78 0 0,0 0 1 0 0,0-1 0 0 0,0 1-1 0 0,-1 0 1 0 0,1 0 0 0 0,0 0 0 0 0,0 0-1 0 0,0 0 1 0 0,-1 0 0 0 0,1 0-1 0 0,0 0 1 0 0,0 1 0 0 0,0-1-1 0 0,-1 0 1 0 0,1 0 0 0 0,0 1-1 0 0,0-1 1 0 0,-1 0 0 0 0,1 1 0 0 0,0-1-1 0 0,-1 1 1 0 0,1-1 0 0 0,0 1-1 0 0,-1-1 1 0 0,1 1 0 0 0,0 0-1 0 0,2 3-2 0 0,14-2 2 0 0,-17-2 0 0 0,1 0 0 0 0,0 0 0 0 0,-1 0 0 0 0,1 0 0 0 0,-1 0 0 0 0,1 0 0 0 0,-1 0 0 0 0,1 1 0 0 0,-1-1 0 0 0,1 0 0 0 0,-1 0 0 0 0,1 1 0 0 0,-1-1 0 0 0,1 0 0 0 0,-1 0 0 0 0,1 1 0 0 0,-1-1 0 0 0,0 0 0 0 0,1 1 0 0 0,-1-1 0 0 0,1 1 0 0 0,-1-1 0 0 0,0 1 0 0 0,1-1 0 0 0,-1 0 0 0 0,0 1 0 0 0,0-1 0 0 0,1 1 0 0 0,-1-1 0 0 0,0 1 0 0 0,0 0 0 0 0,0-1 0 0 0,0 1 0 0 0,0-1 0 0 0,0 1 0 0 0,0 0 0 0 0,0-1 0 0 0,1 11 16 0 0,-8-4 33 0 0,6-7-45 0 0,0 1 0 0 0,0-1 0 0 0,1 1 0 0 0,-1 0 0 0 0,0 0 0 0 0,0-1 0 0 0,0 1 0 0 0,0 0 0 0 0,1 0 0 0 0,-1 0 0 0 0,0 0 0 0 0,1 0 0 0 0,-1 0-1 0 0,1 0 1 0 0,-1 0 0 0 0,1 0 0 0 0,0 0 0 0 0,-1 0 0 0 0,1 0 0 0 0,0 0 0 0 0,0 1 0 0 0,-1-1 0 0 0,1 0 0 0 0,0 0 0 0 0,0 0 0 0 0,1 0 0 0 0,-1 0 0 0 0,0 1 0 0 0,0-1 0 0 0,0 0 0 0 0,1 1 0 0 0,5 11-4 0 0,-6-13 0 0 0,0 1 0 0 0,0-1 0 0 0,0 1 0 0 0,1-1 0 0 0,-1 0 0 0 0,0 1 0 0 0,0-1 0 0 0,0 1 0 0 0,0-1 0 0 0,0 0 0 0 0,0 1 0 0 0,0-1 0 0 0,0 1 0 0 0,0-1 0 0 0,-1 1 0 0 0,1-1 0 0 0,0 0 0 0 0,0 1 0 0 0,0-1 0 0 0,0 1 0 0 0,0-1 0 0 0,-1 0 0 0 0,1 1 0 0 0,0-1 0 0 0,0 0 0 0 0,-1 1 0 0 0,1-1 0 0 0,0 0 0 0 0,-1 1 0 0 0,1-1 0 0 0,0 0 0 0 0,-1 0 0 0 0,1 0 0 0 0,0 1 0 0 0,-1-1 0 0 0,1 0 0 0 0,-1 0 0 0 0,1 0 0 0 0,0 0 0 0 0,-1 1 0 0 0,1-1 0 0 0,-1 0 0 0 0,-1 2-3 0 0,0 1 0 0 0,0-1 1 0 0,0 1-1 0 0,0 0 0 0 0,1-1 0 0 0,-1 1 1 0 0,-1 6-1 0 0,-6 9 6 0 0,3-3 18 0 0,-9 16 7 0 0,13-29-26 0 0,0 1 0 0 0,0 0 0 0 0,0 1 0 0 0,1-1 0 0 0,-1 0 0 0 0,1 0 0 0 0,0 1 0 0 0,0-1 0 0 0,0 1 0 0 0,0-1 0 0 0,1 1 0 0 0,-1 3 0 0 0,1-4-2 0 0,0 1 0 0 0,-1-1 0 0 0,1 0 0 0 0,-1 1 0 0 0,0-1 0 0 0,0 0 0 0 0,0 0 0 0 0,0 0 0 0 0,-1 0 0 0 0,1 0 0 0 0,-1 0 0 0 0,0 0 0 0 0,-3 3 0 0 0,3-2 0 0 0,-1 0 0 0 0,1 0 0 0 0,-1 0 0 0 0,1 0 0 0 0,-2 7 0 0 0,1 0 5 0 0,2-7 3 0 0,0 1-1 0 0,-1-1 0 0 0,0 1 1 0 0,0-1-1 0 0,0 0 0 0 0,0 0 0 0 0,-4 5 1 0 0,-4 11-22 0 0,8-16 8 0 0,0 0-1 0 0,0 1 0 0 0,0-1 1 0 0,-1 0-1 0 0,-3 4 0 0 0,0 0-13 0 0,1 0 0 0 0,-1 0-1 0 0,2 0 1 0 0,-1 0-1 0 0,1 1 1 0 0,-3 8 0 0 0,-15 58-56 0 0,21-71 70 0 0,0-1 5 0 0,0-1 0 0 0,-1 1 0 0 0,1-1 0 0 0,-1 1 0 0 0,1-1 0 0 0,-1 0 0 0 0,0 1 0 0 0,0-1 0 0 0,1 0 0 0 0,-2 0 0 0 0,-3 3-1 0 0,-12 13 5 0 0,13-12-3 0 0,-1 2 0 0 0,0-1 0 0 0,-1 1 0 0 0,-9 8 0 0 0,14-15 0 0 0,1 0 0 0 0,0 1 0 0 0,0-1 0 0 0,0 0 0 0 0,1 0 0 0 0,-1 1 0 0 0,0-1 0 0 0,0 0 0 0 0,1 1 0 0 0,-1-1 0 0 0,1 1 0 0 0,-1-1 0 0 0,1 1 0 0 0,0-1 0 0 0,-1 1 0 0 0,1 1 0 0 0,-6 16 0 0 0,1-12 0 0 0,4-5 0 0 0,0-1-1 0 0,0 1 1 0 0,0-1-1 0 0,0 1 1 0 0,0-1-1 0 0,0 1 1 0 0,0 0-1 0 0,0-1 1 0 0,1 1-1 0 0,-1 0 1 0 0,1 0-1 0 0,-1 0 1 0 0,1 0-1 0 0,0-1 1 0 0,0 1-1 0 0,0 0 1 0 0,0 0-1 0 0,0 0 1 0 0,0 0-1 0 0,0 0 1 0 0,1 2-1 0 0,0 1-5 0 0,-1 0 0 0 0,0 0 0 0 0,-1 0 0 0 0,1 1 0 0 0,-1-1 0 0 0,0 0 0 0 0,-1 0 0 0 0,-2 7 0 0 0,-3 16-61 0 0,7-23 30 0 0,-1 0-1 0 0,0 1 1 0 0,-1-1 0 0 0,1 0 0 0 0,-1 0 0 0 0,-4 9 0 0 0,-3 6-75 0 0,8-18 99 0 0,0 0 0 0 0,1 0-1 0 0,-1 0 1 0 0,0 0-1 0 0,0 0 1 0 0,0 0 0 0 0,-1 0-1 0 0,1 0 1 0 0,-3 3-1 0 0,-38 33 116 0 0,41-37-92 0 0,0 0 1 0 0,0 0-1 0 0,0 0 1 0 0,0 0-1 0 0,0-1 1 0 0,0 2-1 0 0,0-1 1 0 0,0 0-1 0 0,0 0 1 0 0,0 0 0 0 0,-1 2-1 0 0,2-2-8 0 0,-5 10-2 0 0,0 25-247 0 0,4-35 240 0 0,1 1 0 0 0,0-1 0 0 0,0 0 0 0 0,0 0 0 0 0,0 0 0 0 0,0 0 0 0 0,0 1 0 0 0,1-1 0 0 0,-1 0 0 0 0,0 0 0 0 0,1 0 0 0 0,-1 0 0 0 0,0 0 0 0 0,1 0 0 0 0,-1 0 0 0 0,1 0 0 0 0,1 2 0 0 0,-2-2 3 0 0,1 0 0 0 0,0-1 1 0 0,-1 1-1 0 0,1 0 0 0 0,-1 0 0 0 0,0 0 0 0 0,1 0 0 0 0,-1 0 0 0 0,0 0 1 0 0,1 0-1 0 0,-1 0 0 0 0,0 0 0 0 0,0 0 0 0 0,0 0 0 0 0,0 0 1 0 0,0 0-1 0 0,0 0 0 0 0,0 0 0 0 0,0 0 0 0 0,-1 1 0 0 0,1 0 6 0 0,0-1 1 0 0,0 0-1 0 0,-1 0 0 0 0,1 1 0 0 0,0-1 0 0 0,1 0 0 0 0,-1 0 0 0 0,0 1 0 0 0,0-1 0 0 0,0 0 0 0 0,1 0 0 0 0,-1 0 0 0 0,1 1 0 0 0,0 0 0 0 0,-1-1 17 0 0,1 1-1 0 0,0-1 0 0 0,-1 0 0 0 0,0 1 1 0 0,1-1-1 0 0,-1 1 0 0 0,0-1 0 0 0,0 1 1 0 0,1-1-1 0 0,-1 0 0 0 0,0 1 1 0 0,-1-1-1 0 0,1 3 0 0 0,-6 33-311 0 0,7-33 245 0 0,9 2 36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09.6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11976 0 0,'-13'0'528'0'0,"13"4"112"0"0,-11 18-512 0 0,4-4-128 0 0,3-18 0 0 0,-3 0 0 0 0,-7 9 760 0 0,10-9 120 0 0,-3-4 24 0 0,1 4 1311 0 0,1 4-1823 0 0,5 1-392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0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242 406 16152 0 0,'0'13'1775'0'0,"-11"0"-1519"0"0</inkml:trace>
  <inkml:trace contextRef="#ctx0" brushRef="#br0" timeOffset="1">79 1 12696 0 0,'0'13'280'0'0,"-11"1"56"0"0,4-1 16 0 0,3-4 0 0 0,-10-4-280 0 0,3-5-72 0 0,5 0 0 0 0,-6 4 0 0 0,6 3 992 0 0,-1 2 104 0 0,7 4-944 0 0,0 1-88 0 0,0-1-64 0 0,0-4 95 0 0,0 4-1142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0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41 9672 0 0,'-3'11'183'0'0,"0"1"1"0"0,0 0 0 0 0,2 0 0 0 0,0 1 0 0 0,0-1-1 0 0,1 18 1 0 0,1-5 687 0 0,-1-23-1088 0 0,1 0 1 0 0,-1-1-1 0 0,1 1 0 0 0,-1 0 0 0 0,1-1 1 0 0,0 1-1 0 0,0-1 0 0 0,0 1 1 0 0,0-1-1 0 0,0 0 0 0 0,0 1 0 0 0,3 1 1 0 0,31-56-3066 0 0,-23 35 816 0 0</inkml:trace>
  <inkml:trace contextRef="#ctx0" brushRef="#br0" timeOffset="1">172 45 11456 0 0,'0'0'1200'0'0,"-7"0"-1136"0"0,7 9 1896 0 0,0-36-2448 0 0,0 0-3320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0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6912 0 0,'0'-13'3224'0'0,"0"26"-1832"0"0,5 1 8 0 0,-5 8-840 0 0,0-4-168 0 0,0-4-32 0 0,0-1-4104 0 0</inkml:trace>
  <inkml:trace contextRef="#ctx0" brushRef="#br0" timeOffset="1">380 230 6912 0 0,'-6'13'230'0'0,"-29"30"13309"0"0,30-42-13840 0 0,4-12 835 0 0,-5-54-1662 0 0,5 48-939 0 0,-5-5-4452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1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12 287 14944 0 0,'0'13'1623'0'0,"-7"5"721"0"0,14-9-1960 0 0,-7 4 616 0 0,-11-13-3672 0 0</inkml:trace>
  <inkml:trace contextRef="#ctx0" brushRef="#br0" timeOffset="1">320 0 14944 0 0,'-11'9'664'0'0,"5"0"136"0"0,-1-9-641 0 0,2 5-159 0 0,-1-10 0 0 0,-1 10 0 0 0,-4 4 192 0 0,4-9 400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1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18 16128 0 0,'0'0'3863'0'0,"-11"-18"-9230"0"0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1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61 221 17335 0 0,'0'0'384'0'0,"-7"18"72"0"0,-4-9 24 0 0,-2 0 96 0 0,1 0-576 0 0,6 0 0 0 0,-6 4 960 0 0,12-4-1640 0 0</inkml:trace>
  <inkml:trace contextRef="#ctx0" brushRef="#br0" timeOffset="1">472 0 16559 0 0,'7'13'736'0'0,"-7"1"144"0"0,-7-1-704 0 0,7 5-176 0 0,0-9 0 0 0,7 0 0 0 0,-7 13 256 0 0,0-13 304 0 0,4 9-280 0 0,3 7-136 0 0,0-16 200 0 0,4-5-1240 0 0,-4 5-208 0 0,4 0-40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2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1 478 8864 0 0,'6'-11'3588'0'0,"-1"-20"-1808"0"0,-5 31-1744 0 0,0 1 1 0 0,0-1-1 0 0,0 0 1 0 0,1 0 0 0 0,-1 0-1 0 0,0 1 1 0 0,0-1 0 0 0,0 0-1 0 0,0 0 1 0 0,1 0-1 0 0,-1 0 1 0 0,0 0 0 0 0,0 0-1 0 0,0 1 1 0 0,1-1-1 0 0,-1 0 1 0 0,0 0 0 0 0,0 0-1 0 0,0 0 1 0 0,1 0 0 0 0,-1 0-1 0 0,0 0 1 0 0,0 0-1 0 0,1 0 1 0 0,-1 0 0 0 0,0 0-1 0 0,0 0 1 0 0,1 0 0 0 0,-1 0-1 0 0,0 0 1 0 0,0 0-1 0 0,0-1 1 0 0,1 1 0 0 0,-1 0-1 0 0,0 0 1 0 0,0 0 0 0 0,0 0-1 0 0,1 0 1 0 0,-1 0-1 0 0,0-1 1 0 0,0 1 0 0 0,0 0-1 0 0,0 0 1 0 0,1 0-1 0 0,-1-1 115 0 0,1 1-1 0 0,0 0 1 0 0,-1-1-1 0 0,1 1 1 0 0,-1-1-1 0 0,1 1 1 0 0,-1-1-1 0 0,1 1 1 0 0,-1-1-1 0 0,1 1 1 0 0,-1-1-1 0 0,0 1 1 0 0,1-1-1 0 0,-1 1 1 0 0,0-1-1 0 0,1 0 1 0 0,-1 1-1 0 0,0-1 0 0 0,0 0 1 0 0,1 0-1 0 0,-1 0-65 0 0,0-1 0 0 0,1 1-1 0 0,-1-1 1 0 0,1 1 0 0 0,0-1-1 0 0,-1 1 1 0 0,1-1-1 0 0,0 1 1 0 0,0 0 0 0 0,0-1-1 0 0,0 1 1 0 0,0 0 0 0 0,0 0-1 0 0,0 0 1 0 0,0 0 0 0 0,1 0-1 0 0,-1 0 1 0 0,2-1-1 0 0,10-10 351 0 0,-11 9-355 0 0,0 1 0 0 0,0 0 0 0 0,0 0 0 0 0,0 0 0 0 0,1 0 0 0 0,-1 0 1 0 0,1 1-1 0 0,3-3 0 0 0,5-3 34 0 0,19-10 191 0 0,-26 11-290 0 0,-3 5-12 0 0,-1 0 1 0 0,1 0-1 0 0,0 0 0 0 0,-1 0 0 0 0,1 0 1 0 0,0 0-1 0 0,0 0 0 0 0,-1 1 0 0 0,1-1 1 0 0,0 0-1 0 0,0 0 0 0 0,0 1 1 0 0,0-1-1 0 0,0 1 0 0 0,0-1 0 0 0,2 0 1 0 0,2-1 4 0 0,-3 2-7 0 0,0-1 0 0 0,0 0 0 0 0,0 1 0 0 0,0-1 0 0 0,0 0 0 0 0,0 0 1 0 0,0 0-1 0 0,-1 0 0 0 0,1 0 0 0 0,0-1 0 0 0,1-1 0 0 0,1-1 10 0 0,0 1 1 0 0,1-1-1 0 0,-1 1 0 0 0,10-5 0 0 0,14-11 46 0 0,-1-4-54 0 0,0 2 0 0 0,1 1 0 0 0,44-24 0 0 0,-40 21-3 0 0,-26 17 0 0 0,0 1 0 0 0,1 1 0 0 0,0-1 0 0 0,7-3 0 0 0,58-31 0 0 0,-48 25 0 0 0,1 1 0 0 0,51-20 0 0 0,-61 30 2 0 0,-1 0-1 0 0,1 2 0 0 0,-1-1 1 0 0,1 2-1 0 0,-1 0 0 0 0,1 1 1 0 0,25 4-1 0 0,-35-4 6 0 0,0 1 1 0 0,0 0-1 0 0,0 0 0 0 0,-1 0 1 0 0,1 1-1 0 0,-1 0 1 0 0,0 0-1 0 0,8 6 0 0 0,0 0 40 0 0,-7-5-38 0 0,0 0 0 0 0,0 1-1 0 0,0 0 1 0 0,0 0-1 0 0,-1 1 1 0 0,0-1 0 0 0,0 1-1 0 0,0 0 1 0 0,-1 0 0 0 0,0 0-1 0 0,0 0 1 0 0,0 0-1 0 0,-1 1 1 0 0,2 8 0 0 0,7 16 37 0 0,-8-25-36 0 0,-1 0 0 0 0,0-1 0 0 0,0 1 1 0 0,-1 0-1 0 0,1 0 0 0 0,-1 0 0 0 0,0 9 1 0 0,0-1 13 0 0,0 1 1 0 0,1 0 0 0 0,6 20-1 0 0,2 18 30 0 0,-3-20 11 0 0,-6-27-52 0 0,1 0 0 0 0,-1 0 0 0 0,0 0 0 0 0,1 11 0 0 0,-1 20 7 0 0,0-15 6 0 0,-3 31 0 0 0,1-32-9 0 0,1 29 0 0 0,0 18 13 0 0,-2-37-12 0 0,4 39-1 0 0,-1 21 12 0 0,-1-56 8 0 0,0 1 0 0 0,2-1-1 0 0,13 63 1 0 0,-7-49 4 0 0,-6-32-39 0 0,0-1 0 0 0,2 1 0 0 0,0-1 0 0 0,1 0 0 0 0,13 30 0 0 0,-4-19 3 0 0,-9-15 11 0 0,1 0 0 0 0,0 0 0 0 0,1-1 0 0 0,0 0 0 0 0,1 0 0 0 0,0-1-1 0 0,16 15 1 0 0,-2-6 1 0 0,0-1 0 0 0,1-1 0 0 0,1 0-1 0 0,32 15 1 0 0,-18-13-9 0 0,-10-3 14 0 0,2-2 1 0 0,47 16-1 0 0,-39-16 46 0 0,-30-10-49 0 0,0 0 0 0 0,0-1 0 0 0,0-1-1 0 0,0 1 1 0 0,10 0 0 0 0,45 2 41 0 0,73-4-1 0 0,-62-2-42 0 0,-45 1-17 0 0,1-1 0 0 0,-1-2 0 0 0,1-1 0 0 0,-1-1 0 0 0,0-1 0 0 0,-1-2 0 0 0,1-1 0 0 0,-2-1 0 0 0,1-1 0 0 0,48-28 0 0 0,8-5-19 0 0,-2 2-15 0 0,-16-1 57 0 0,-2-1 1 0 0,-3-4-1 0 0,-1-2 1 0 0,77-84-1 0 0,-73 65-86 0 0,-37 43-117 0 0,-2-1 0 0 0,-1-1 1 0 0,40-61-1 0 0,-7-12-2916 0 0,-27 56-4337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7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10 6912 0 0,'-4'-9'121'0'0,"1"14"31"0"0,-3 28 156 0 0,1-3-145 0 0,5-30-164 0 0,0 1 1 0 0,0-1 0 0 0,0 0-1 0 0,0 0 1 0 0,-1 0-1 0 0,1 0 1 0 0,0 0-1 0 0,0 0 1 0 0,0 0 0 0 0,0 0-1 0 0,0 0 1 0 0,-1 0-1 0 0,1 0 1 0 0,0 1 0 0 0,0-1-1 0 0,0 0 1 0 0,0 0-1 0 0,-1 0 1 0 0,1 0 0 0 0,0 0-1 0 0,0 0 1 0 0,0 0-1 0 0,0-1 1 0 0,-1 1-1 0 0,1 0 1 0 0,0 0 0 0 0,0 0-1 0 0,0 0 1 0 0,0 0-1 0 0,-1 0 1 0 0,1 0 0 0 0,0 0-1 0 0,0 0 1 0 0,0 0-1 0 0,0 0 1 0 0,0-1 0 0 0,0 1-1 0 0,-1 0 1 0 0,1 0-1 0 0,0 0 1 0 0,0 0-1 0 0,0 0 1 0 0,0 0 0 0 0,0-1-1 0 0,0 1 1 0 0,0 0-1 0 0,0 0 1 0 0,0 0 0 0 0,0 0-1 0 0,0-1 1 0 0,0 1-1 0 0,0 0 1 0 0,0 0 0 0 0,0 0-1 0 0,0 0 1 0 0,0-1-1 0 0,0 1 1 0 0,0 0-1 0 0,0 0 1 0 0,-5-14 77 0 0,5 13-28 0 0,0 1 13 0 0,0 0-1 0 0,0-1 1 0 0,0 1-1 0 0,0-1 1 0 0,-1 1-1 0 0,1-1 1 0 0,0 1-1 0 0,0-1 1 0 0,0 1-1 0 0,0 0 1 0 0,0-1-1 0 0,-1 1 1 0 0,1-1-1 0 0,0 1 1 0 0,0 0-1 0 0,-1-1 1 0 0,1 1 0 0 0,0 0-1 0 0,-1-1 1 0 0,1 1-1 0 0,0 0 1 0 0,-1 0-1 0 0,1-1 1 0 0,0 1-1 0 0,-1 0 1 0 0,1 0-1 0 0,-1-1 1 0 0,1 1-1 0 0,-1 0 1 0 0,1 0-1 0 0,0 0 1 0 0,-2 0-1 0 0,2 0-7 0 0,0 0-1 0 0,0 0 1 0 0,-1-1-1 0 0,1 1 1 0 0,0 0-1 0 0,0 0 0 0 0,-1 0 1 0 0,1 0-1 0 0,0 0 1 0 0,0 0-1 0 0,0-1 1 0 0,-1 1-1 0 0,1 0 0 0 0,0 0 1 0 0,0 0-1 0 0,0-1 1 0 0,0 1-1 0 0,-1 0 1 0 0,1 0-1 0 0,0-1 0 0 0,0 1 1 0 0,0 0-1 0 0,0 0 1 0 0,0-1-1 0 0,0 1 1 0 0,0 0-1 0 0,0 0 0 0 0,-1-1 1 0 0,1 1-1 0 0,0 0 1 0 0,0 0-1 0 0,0-1 1 0 0,0 1-1 0 0,0 0 0 0 0,1 0 1 0 0,-1-1-1 0 0,0 1 1 0 0,0 0-1 0 0,0 0 0 0 0,0-1 1 0 0,0 1-1 0 0,0 0 1 0 0,0 0-1 0 0,1-1 1 0 0,10 20 752 0 0,-9-2-598 0 0,-2-14 175 0 0,2-2-327 0 0,0-1-1 0 0,0 1 1 0 0,0-1 0 0 0,0 1-1 0 0,0 0 1 0 0,-1-1 0 0 0,1 1-1 0 0,0 0 1 0 0,0 0 0 0 0,-1 1-1 0 0,1-1 1 0 0,-1 0 0 0 0,1 0-1 0 0,-1 1 1 0 0,1-1 0 0 0,-1 1-1 0 0,0-1 1 0 0,2 4 0 0 0,18 31 385 0 0,10 29 283 0 0,-9-21-242 0 0,15 46-1 0 0,20 105 133 0 0,-47-168-570 0 0,-2 0-1 0 0,-1 0 1 0 0,-1 1 0 0 0,2 34-1 0 0,-7-55-44 0 0,2 44 58 0 0,15 87 0 0 0,-15-123-79 0 0,1 0-1 0 0,1 0 1 0 0,0 0 0 0 0,1-1 0 0 0,1 0 0 0 0,0 0-1 0 0,1 0 1 0 0,0-1 0 0 0,1 0 0 0 0,11 12-1 0 0,0-2-5404 0 0,-4-13 235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7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6880 0 0,'0'-4'182'0'0,"0"0"-1"0"0,0 0 1 0 0,1 0 0 0 0,-1-1 0 0 0,1 1 0 0 0,0 0-1 0 0,0 0 1 0 0,1 0 0 0 0,-1 1 0 0 0,5-8 1520 0 0,-3 14-1329 0 0,9 12 91 0 0,-9-6 43 0 0,-2 7-142 0 0,0-1 1 0 0,1 1 0 0 0,1 0-1 0 0,0-1 1 0 0,1 1 0 0 0,12 27 0 0 0,101 208 1726 0 0,-108-234-2033 0 0,27 68 29 0 0,-3 2-1 0 0,28 117 1 0 0,-52-172-84 0 0,16 50 46 0 0,12 48-127 0 0,-34-120-23 0 0,0 0-1 0 0,9 17 0 0 0,4 8-686 0 0,-9-7 221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08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1129 382 5328 0 0,'0'0'241'0'0,"2"-3"-10"0"0,2-2 87 0 0,0 0 1 0 0,-1 0-1 0 0,1 0 0 0 0,-1-1 1 0 0,0 0-1 0 0,-1 1 0 0 0,4-11 1 0 0,-5 12-50 0 0,0 0 0 0 0,-1 1 0 0 0,1-1 0 0 0,-1 0 0 0 0,1 0 0 0 0,-1 0 1 0 0,0 0-1 0 0,0 1 0 0 0,-1-1 0 0 0,1 0 0 0 0,-1 0 0 0 0,0 0 0 0 0,0 1 0 0 0,-3-8 1 0 0,-10-18 1397 0 0,11 21-1354 0 0,0 0 0 0 0,-1 0 0 0 0,0 0 1 0 0,-1 1-1 0 0,0-1 0 0 0,0 1 1 0 0,0 0-1 0 0,-9-8 0 0 0,11 12-272 0 0,-2-2 68 0 0,0 1 1 0 0,0-1-1 0 0,-1 1 1 0 0,1 0-1 0 0,-1 1 0 0 0,0-1 1 0 0,0 1-1 0 0,-9-4 0 0 0,10 5-38 0 0,0 0-1 0 0,0-1 0 0 0,0 0 0 0 0,0 0 0 0 0,1 0 0 0 0,-7-6 0 0 0,-19-12 255 0 0,26 18-240 0 0,1 1-1 0 0,-1-1 0 0 0,0 1 0 0 0,1-1 1 0 0,-5-5-1 0 0,6 6-1 0 0,-1-1 0 0 0,0 0 0 0 0,0 1 1 0 0,0 0-1 0 0,-1-1 0 0 0,-6-2 0 0 0,-55-9 581 0 0,51 10-581 0 0,-1 1-1 0 0,1 1 1 0 0,-1 0-1 0 0,0 0 1 0 0,1 2-1 0 0,-1 0 1 0 0,-16 2-1 0 0,-16-1-18 0 0,5 6-21 0 0,13-2-10 0 0,21-4-33 0 0,0 1-1 0 0,0 0 1 0 0,1 0-1 0 0,-1 0 1 0 0,1 1-1 0 0,0 0 1 0 0,0 1-1 0 0,0 0 1 0 0,0 0 0 0 0,1 0-1 0 0,-1 1 1 0 0,-6 6-1 0 0,2-1-14 0 0,1 1 0 0 0,0 1 0 0 0,0-1 0 0 0,1 1 0 0 0,-10 20 0 0 0,13-20 15 0 0,1 0 0 0 0,0 1 0 0 0,-5 20 0 0 0,4-10 0 0 0,2-2 1 0 0,0 1-1 0 0,2 0 0 0 0,0-1 0 0 0,3 41 1 0 0,-1-22 9 0 0,12 37 104 0 0,-10-64-112 0 0,0-1 0 0 0,1 1-1 0 0,1-1 1 0 0,0 0 0 0 0,6 13 0 0 0,31 57-3 0 0,-24-51 20 0 0,3 0 0 0 0,0 0-1 0 0,31 33 1 0 0,-5-15 34 0 0,-16-21 98 0 0,-19-20 17 0 0,18 14-207 0 0,2-2 1 0 0,43 23-1 0 0,-53-32 123 0 0,57 27 112 0 0,-76-37-209 0 0,-1 0 1 0 0,1 0-1 0 0,0 1 1 0 0,-1-1-1 0 0,1 0 0 0 0,-1 1 1 0 0,0-1-1 0 0,1 1 1 0 0,-1-1-1 0 0,0 1 0 0 0,1 1 1 0 0,3 4-8 0 0,5 3 30 0 0,-1-1 0 0 0,21 16 0 0 0,-19-17-1 0 0,0 1-1 0 0,0 1 1 0 0,11 13-1 0 0,2 5-8 0 0,-13-16 0 0 0,0 1 0 0 0,-1-1 0 0 0,10 19 0 0 0,-3-4 33 0 0,-12-19-9 0 0,0 0 1 0 0,-1 0-1 0 0,7 15 1 0 0,5 7 53 0 0,-13-25-50 0 0,0 0 0 0 0,0 0 0 0 0,-1 0 0 0 0,1 1 0 0 0,2 8-1 0 0,3 11 59 0 0,-5-19-58 0 0,-1 0-1 0 0,0 0 1 0 0,-1 0 0 0 0,1 0 0 0 0,-1 0 0 0 0,0 10-1 0 0,3 40 224 0 0,-2-38-114 0 0,-1 0 1 0 0,-1 25 0 0 0,-27 137 757 0 0,26-176-876 0 0,-1 0 1 0 0,1 0-1 0 0,-1 0 1 0 0,0 0 0 0 0,0 0-1 0 0,-4 6 1 0 0,-8 16 102 0 0,8-13 8 0 0,1 0 0 0 0,-2 0 0 0 0,0-1 0 0 0,0 0 0 0 0,-1 0 0 0 0,0-1 0 0 0,-13 12 0 0 0,2-2 54 0 0,-2-2-1 0 0,-35 26 0 0 0,43-35-138 0 0,-1-2-1 0 0,0 0 0 0 0,0 0 1 0 0,0-1-1 0 0,-1-1 0 0 0,0-1 1 0 0,-1 0-1 0 0,1-1 1 0 0,-1 0-1 0 0,0-1 0 0 0,0-1 1 0 0,0-1-1 0 0,-21 0 1 0 0,33-1-45 0 0,-59 1 35 0 0,-1-3-1 0 0,0-3 1 0 0,-65-13-1 0 0,103 12-16 0 0,0-1 1 0 0,1-1-1 0 0,-1-2 0 0 0,2-1 1 0 0,-1 0-1 0 0,-38-26 0 0 0,52 28-30 0 0,0 0-1 0 0,1-1 1 0 0,-12-13-1 0 0,-16-16-17 0 0,24 26 17 0 0,1-2 1 0 0,0 0-1 0 0,1 0 0 0 0,-16-27 0 0 0,23 31 4 0 0,0 1 0 0 0,1-1 0 0 0,1 0-1 0 0,0-1 1 0 0,0 1 0 0 0,1 0 0 0 0,1-1 0 0 0,-1-14 0 0 0,3 6 2 0 0,1-1 0 0 0,1 1 1 0 0,1-1-1 0 0,0 1 0 0 0,2 0 1 0 0,0 1-1 0 0,14-28 0 0 0,-17 40 7 0 0,1 0 1 0 0,0 1-1 0 0,1 0 0 0 0,5-7 0 0 0,-5 8-2 0 0,-1 0 1 0 0,0-1-1 0 0,0 1 0 0 0,-1-1 1 0 0,0 1-1 0 0,4-9 1 0 0,1-14-51 0 0,-7 23 41 0 0,-1 1-1 0 0,2-1 0 0 0,-1 0 1 0 0,1 1-1 0 0,-1-1 0 0 0,1 1 1 0 0,0-1-1 0 0,1 1 0 0 0,-1 0 1 0 0,1 0-1 0 0,0 0 0 0 0,0 0 1 0 0,7-6-1 0 0,-5 6-121 0 0,0 1 0 0 0,0-1-1 0 0,0 1 1 0 0,1 0 0 0 0,-1 0 0 0 0,1 1 0 0 0,0 0-1 0 0,10-3 1 0 0,1 0-889 0 0,-14 4 344 0 0,-1 0 0 0 0,1 0 0 0 0,0 0 0 0 0,0 1 1 0 0,-1-1-1 0 0,1 1 0 0 0,0-1 0 0 0,0 1 0 0 0,-1 0 1 0 0,6 1-1 0 0,13 5-6475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7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0 204 11024 0 0,'0'0'2777'0'0,"2"-3"-2393"0"0,7-20 395 0 0,-7 17-754 0 0,0 1 0 0 0,1-1 0 0 0,-1 1 0 0 0,1 0 0 0 0,0 0 0 0 0,0 0 0 0 0,0 0 0 0 0,1 0 0 0 0,0 1 1 0 0,6-7-1 0 0,24-16-62 0 0,71-51-624 0 0,-81 67-17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8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6912 0 0,'0'3'906'0'0,"0"0"0"0"0,0 0 0 0 0,1-1 0 0 0,-1 1 0 0 0,1 0 0 0 0,0-1 0 0 0,-1 1 0 0 0,3 2 0 0 0,-1 0-624 0 0,2 1 0 0 0,-1-1 1 0 0,0-1-1 0 0,7 8 1 0 0,-5-7-195 0 0,0 1 0 0 0,-1 0 0 0 0,7 12 0 0 0,8 9 203 0 0,-15-22-216 0 0,0 1 1 0 0,0 0 0 0 0,0 0 0 0 0,4 10-1 0 0,8 24 205 0 0,23 70 304 0 0,10 27-407 0 0,-15-50-351 0 0,-20-41-1748 0 0,-10-35 790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8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5984 0 0,'0'0'536'0'0,"0"4"-432"0"0,-12 5-104 0 0,6-4 0 0 0,-19 8 8248 0 0,18-17-7752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8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1840 0 0,'2'3'6346'0'0,"7"9"-5281"0"0,-1 2-1 0 0,-1-1 0 0 0,0 1 1 0 0,7 21-1 0 0,-1-4-424 0 0,0 1-62 0 0,12 54 1 0 0,-2-8 13 0 0,8 24 116 0 0,-18-57-329 0 0,1 0 1 0 0,3-1-1 0 0,29 56 0 0 0,40 52 469 0 0,-73-128-764 0 0,-4-9-24 0 0,-1 1 1 0 0,-1 0-1 0 0,9 22 0 0 0,26 131 138 0 0,-23-97-407 0 0,15 49 602 0 0,-26-97-3267 0 0,14 28 0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9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387 91 7832 0 0,'0'0'705'0'0,"-7"-4"-562"0"0,-2 0-6 0 0,4 2 406 0 0,-1 1-1 0 0,1-1 1 0 0,-1 1 0 0 0,1 1-1 0 0,-1-1 1 0 0,-9 1 0 0 0,11 0-323 0 0,-1 0 0 0 0,0 0 0 0 0,1 0 0 0 0,-1-1 0 0 0,0 0 0 0 0,1 0 1 0 0,-1 0-1 0 0,1 0 0 0 0,-5-3 0 0 0,4 1-145 0 0,2 2-28 0 0,1-1 0 0 0,-1 1 0 0 0,0-1 0 0 0,0 1 0 0 0,0 0 0 0 0,0 0 0 0 0,0 0 0 0 0,0 0 1 0 0,0 1-1 0 0,0-1 0 0 0,0 1 0 0 0,0 0 0 0 0,-1 0 0 0 0,-5 0 0 0 0,5 0 41 0 0,-1 0 0 0 0,1 0 1 0 0,-1 0-1 0 0,1-1 0 0 0,0 0 0 0 0,-1 0 0 0 0,1 0 0 0 0,0 0 0 0 0,0-1 1 0 0,-1 0-1 0 0,-6-4 0 0 0,5 3 63 0 0,0 0 1 0 0,0 1-1 0 0,0 0 1 0 0,0 0-1 0 0,-8-2 1 0 0,2 1 104 0 0,1 0 1 0 0,0-1 0 0 0,-12-6-1 0 0,18 10-176 0 0,3 1-79 0 0,0 1 0 0 0,0-1 0 0 0,0 0-1 0 0,1 1 1 0 0,-1 0 0 0 0,0-1 0 0 0,1 1-1 0 0,-1 0 1 0 0,1 0 0 0 0,0 0 0 0 0,0 0-1 0 0,0 0 1 0 0,0 0 0 0 0,0 0-1 0 0,0 1 1 0 0,0-1 0 0 0,0 0 0 0 0,1 0-1 0 0,0 1 1 0 0,-1-1 0 0 0,1 0 0 0 0,0 4-1 0 0,0 1-1 0 0,-3 18 1 0 0,-8-5 0 0 0,10-18 0 0 0,-1-1 0 0 0,1 1 0 0 0,0 0 0 0 0,0 0 0 0 0,0 0 0 0 0,0 0 0 0 0,0 0 0 0 0,1 0 0 0 0,-1 0 0 0 0,0 0 0 0 0,1 1 0 0 0,0-1 0 0 0,-1 3 0 0 0,3 6 12 0 0,-1-1-1 0 0,2 1 1 0 0,-1-1 0 0 0,1 0-1 0 0,1 0 1 0 0,0 0-1 0 0,0 0 1 0 0,7 9-1 0 0,9 26 32 0 0,138 317 221 0 0,-98-226-116 0 0,15 47 237 0 0,0 0-102 0 0,-25-60-178 0 0,-9-27-58 0 0,-12-38-2270 0 0,-27-50 117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9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11 132 6448 0 0,'-5'-8'669'0'0,"0"4"-458"0"0,7 4 308 0 0,1 1 1 0 0,0-1 0 0 0,0 0-1 0 0,0 0 1 0 0,0 0 0 0 0,0-1-1 0 0,-1 1 1 0 0,1 0-1 0 0,3-2 1 0 0,21-1 566 0 0,-20 3-820 0 0,2 0-48 0 0,0 0 0 0 0,-1-1 0 0 0,14-2 1 0 0,-19 2-207 0 0,1 0 0 0 0,-1 0 0 0 0,0 0 0 0 0,0-1 1 0 0,0 1-1 0 0,0-1 0 0 0,0 0 0 0 0,0 0 1 0 0,0 0-1 0 0,-1 0 0 0 0,1 0 0 0 0,3-5 1 0 0,9-10-50 0 0,-5 4-303 0 0,1 2 0 0 0,12-12 1 0 0,-4 3-4641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19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262 139 10568 0 0,'-18'-11'1125'0'0,"-21"-16"-1045"0"0,18 14 319 0 0,-63-41 1981 0 0,31 24-1126 0 0,53 29-1216 0 0,-1 1 0 0 0,0-1-1 0 0,0 1 1 0 0,0 0 0 0 0,0-1-1 0 0,0 1 1 0 0,0 0 0 0 0,0 0 0 0 0,0 0-1 0 0,0 0 1 0 0,0 0 0 0 0,0 0-1 0 0,0 0 1 0 0,0 0 0 0 0,0 0-1 0 0,0 0 1 0 0,0 1 0 0 0,0-1 0 0 0,0 0-1 0 0,0 1 1 0 0,0-1 0 0 0,0 0-1 0 0,0 1 1 0 0,0-1 0 0 0,0 1-1 0 0,0 0 1 0 0,1-1 0 0 0,-1 1 0 0 0,0 0-1 0 0,0 0 1 0 0,1-1 0 0 0,-1 1-1 0 0,0 0 1 0 0,1 0 0 0 0,-1 1-1 0 0,-2 5-8 0 0,0-1 0 0 0,1 1-1 0 0,0 0 1 0 0,1 0 0 0 0,-1 0-1 0 0,1 0 1 0 0,1 0 0 0 0,-1 0-1 0 0,1 0 1 0 0,0 0-1 0 0,2 10 1 0 0,-1 10 7 0 0,1-10-36 0 0,0 1 0 0 0,1-1 0 0 0,1 0 0 0 0,1-1 0 0 0,0 1 0 0 0,1-1 0 0 0,10 20 0 0 0,-12-28 0 0 0,71 134 0 0 0,-70-134 8 0 0,1 1 0 0 0,0-1 0 0 0,0 0 0 0 0,1 0 0 0 0,0-1 0 0 0,1 0 0 0 0,-1 0 0 0 0,1-1 0 0 0,1 0 0 0 0,-1 0 0 0 0,1-1 0 0 0,0 0-1 0 0,0 0 1 0 0,0-1 0 0 0,1 0 0 0 0,19 4 0 0 0,-26-7 844 0 0,-2 1-736 0 0,0 0 0 0 0,0 0 0 0 0,0 1 0 0 0,0-1 0 0 0,1 0 0 0 0,-1 0 0 0 0,1-1 0 0 0,1 3 0 0 0,3 3-65 0 0,8 13-279 0 0,1-1-1 0 0,20 20 1 0 0,15 18-838 0 0,-49-56 983 0 0,2-1 17 0 0,11 2 52 0 0,-2 10 14 0 0,-6 1 0 0 0,-5-6 16 0 0,0 0-1 0 0,0-1 0 0 0,0 1 0 0 0,-1 0 0 0 0,-1 0 0 0 0,1-1 1 0 0,-1 1-1 0 0,0 0 0 0 0,0-1 0 0 0,-1 1 0 0 0,0-1 0 0 0,0 1 1 0 0,0-1-1 0 0,-6 10 0 0 0,-4 3 106 0 0,0 0 1 0 0,-31 35-1 0 0,18-23-47 0 0,21-27-47 0 0,0 0-1 0 0,-1 0 1 0 0,1 0 0 0 0,-1 0 0 0 0,0-1 0 0 0,0 0 0 0 0,0 0-1 0 0,0 0 1 0 0,-1 0 0 0 0,1-1 0 0 0,-1 0 0 0 0,1 0-1 0 0,-1-1 1 0 0,-9 2 0 0 0,6-1 15 0 0,-1-1-1 0 0,0-1 1 0 0,0 1-1 0 0,0-2 1 0 0,0 1-1 0 0,0-1 1 0 0,-17-4-1 0 0,6-1-208 0 0,15 5-5 0 0,0 0-1 0 0,1 0 1 0 0,-1-1-1 0 0,1 0 1 0 0,0 0-1 0 0,-1 0 1 0 0,1-1-1 0 0,0 0 1 0 0,0 0-1 0 0,1 0 1 0 0,-8-6-1 0 0,-5-8-1005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0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2760 0 0,'0'2'207'0'0,"0"6"619"0"0,1 0 1 0 0,0-1-1 0 0,0 1 0 0 0,0 0 1 0 0,1-1-1 0 0,0 1 1 0 0,0-1-1 0 0,1 0 1 0 0,6 12-1 0 0,6 16 591 0 0,64 149 1777 0 0,-7-20-1663 0 0,-2 1 179 0 0,-27-68-927 0 0,-38-86-707 0 0,1-1 0 0 0,-1 0 0 0 0,2-1 1 0 0,8 12-1 0 0,-9-14-46 0 0,2 9 119 0 0,-9-9-155 0 0,0-3 23 0 0,1 4 49 0 0,0-7-62 0 0,-1-1-1 0 0,0 1 0 0 0,0 0 0 0 0,1 0 1 0 0,-1-1-1 0 0,0 1 0 0 0,0 0 1 0 0,0-1-1 0 0,0 1 0 0 0,0-1 0 0 0,1 1 1 0 0,-1-1-1 0 0,0 0 0 0 0,0 1 1 0 0,0-1-1 0 0,-2 1 0 0 0,1-1-15 0 0,1 0-22 0 0,-1 1 0 0 0,1-1 0 0 0,-1 0 0 0 0,1 0-1 0 0,-1 0 1 0 0,1 0 0 0 0,0-1 0 0 0,-1 1 0 0 0,1 0 0 0 0,-1 0-1 0 0,1-1 1 0 0,0 1 0 0 0,-1-1 0 0 0,1 1 0 0 0,0-1 0 0 0,-1 0-1 0 0,1 0 1 0 0,0 1 0 0 0,0-1 0 0 0,0 0 0 0 0,0 0-1 0 0,0 0 1 0 0,0 0 0 0 0,0 0 0 0 0,0-1 0 0 0,-1-1 0 0 0,-25-40 123 0 0,22 34 6 0 0,-3-6-80 0 0,1 0 1 0 0,1 0 0 0 0,0 0-1 0 0,1-1 1 0 0,0 0-1 0 0,1 0 1 0 0,1 0 0 0 0,1 0-1 0 0,-1-22 1 0 0,2 10-91 0 0,-2 0-1 0 0,-8-37 1 0 0,-4-26-119 0 0,14 79 178 0 0,1 0 1 0 0,0 0-1 0 0,1 0 0 0 0,0 1 1 0 0,4-20-1 0 0,9-72-277 0 0,-13 102 279 0 0,-1-1 0 0 0,1 0 0 0 0,0 0 0 0 0,0 0 0 0 0,0 1 0 0 0,0-1 0 0 0,0 1 0 0 0,0-1 0 0 0,1 0 0 0 0,2-2 0 0 0,5-7-51 0 0,-8 9 62 0 0,0 1 0 0 0,0 0 0 0 0,0-1 0 0 0,1 1-1 0 0,-1 0 1 0 0,0 0 0 0 0,0 0 0 0 0,1 0 0 0 0,-1 0 0 0 0,1 0-1 0 0,-1 0 1 0 0,1 1 0 0 0,-1-1 0 0 0,1 0 0 0 0,-1 1-1 0 0,1-1 1 0 0,0 1 0 0 0,-1 0 0 0 0,1-1 0 0 0,0 1-1 0 0,-1 0 1 0 0,1 0 0 0 0,0 0 0 0 0,0 0 0 0 0,-1 1 0 0 0,1-1-1 0 0,0 0 1 0 0,2 1 0 0 0,9 1-1 0 0,-13-2 2 0 0,1 0-1 0 0,0 0 0 0 0,-1 0 1 0 0,1 0-1 0 0,0 0 0 0 0,-1 1 0 0 0,1-1 1 0 0,0 0-1 0 0,-1 1 0 0 0,1-1 1 0 0,-1 0-1 0 0,1 1 0 0 0,-1-1 1 0 0,1 1-1 0 0,-1-1 0 0 0,1 1 0 0 0,-1-1 1 0 0,1 1-1 0 0,0 0 0 0 0,1 2-3 0 0,11 8-3 0 0,-4-3-5 0 0,-1 0 1 0 0,1 0-1 0 0,6 10 0 0 0,27 42 14 0 0,-22-30-2 0 0,-15-24 5 0 0,0 1 0 0 0,0 0 0 0 0,-1-1-1 0 0,6 15 1 0 0,-1-2 83 0 0,1 0-1 0 0,21 31 1 0 0,-18-32-18 0 0,-1 1 0 0 0,16 36-1 0 0,-14-28 80 0 0,-7-15 51 0 0,-1 0 0 0 0,8 21 1 0 0,-13-30-265 0 0,-3-1-91 0 0,1 0 167 0 0,0 1 0 0 0,0-1 0 0 0,0 0 0 0 0,0 1 0 0 0,0-1 0 0 0,1 1 0 0 0,-1-1 0 0 0,1 1 1 0 0,-1-1-1 0 0,1 1 0 0 0,0-1 0 0 0,0 5 0 0 0,-2 12 59 0 0,2-19-68 0 0,-5 14 80 0 0,-3-21-34 0 0,8 6-47 0 0,0 1 0 0 0,-1-1 0 0 0,1 0 0 0 0,0 1 0 0 0,-1-1 0 0 0,1 1 0 0 0,-1-1 0 0 0,1 1 0 0 0,-1-1 0 0 0,1 1 0 0 0,-1-1 0 0 0,1 1 0 0 0,-1-1 0 0 0,1 1 0 0 0,-1 0 0 0 0,1-1 0 0 0,-1 1 0 0 0,0 0 0 0 0,1 0 0 0 0,-1-1 0 0 0,1 1 0 0 0,-2 0 0 0 0,-3-3 0 0 0,0-8 1 0 0,0-1-1 0 0,0 1 0 0 0,1 0 0 0 0,1-1 0 0 0,-3-16 0 0 0,-2-3-22 0 0,3 14-71 0 0,1 0-1 0 0,0-1 1 0 0,2 0 0 0 0,-1-19-1 0 0,-2-17-49 0 0,3 41 106 0 0,1 0 1 0 0,0 0-1 0 0,2-24 1 0 0,5-56-129 0 0,-2 46 110 0 0,-4 29 27 0 0,2 0 1 0 0,5-26-1 0 0,-7 42 28 0 0,3-10-2 0 0,0 0-1 0 0,1 0 0 0 0,9-21 1 0 0,-3 11-47 0 0,-10 20 44 0 0,1 0 0 0 0,0 0 0 0 0,0 0 1 0 0,0 0-1 0 0,0 0 0 0 0,0 0 0 0 0,0 0 0 0 0,0 0 1 0 0,1 0-1 0 0,-1 1 0 0 0,4-3 0 0 0,-5 3 2 0 0,1 0 0 0 0,0 0 0 0 0,0 0-1 0 0,0 0 1 0 0,0 0 0 0 0,0 1 0 0 0,0-1 0 0 0,0 1-1 0 0,1-1 1 0 0,-1 0 0 0 0,0 1 0 0 0,0 0 0 0 0,0-1-1 0 0,2 1 1 0 0,3 4-16 0 0,-5-3 9 0 0,0 0 9 0 0,0-1 1 0 0,-1 1 0 0 0,1-1-1 0 0,0 1 1 0 0,0-1 0 0 0,0 1-1 0 0,0-1 1 0 0,-1 1-1 0 0,1-1 1 0 0,0 0 0 0 0,0 0-1 0 0,0 1 1 0 0,0-1 0 0 0,0 0-1 0 0,0 0 1 0 0,0 0-1 0 0,0 0 1 0 0,0 0 0 0 0,0 0-1 0 0,0-1 1 0 0,0 1 0 0 0,0 0-1 0 0,0 0 1 0 0,0-1 0 0 0,-1 1-1 0 0,1 0 1 0 0,0-1-1 0 0,0 1 1 0 0,0-1 0 0 0,0 1-1 0 0,-1-1 1 0 0,1 1 0 0 0,0-1-1 0 0,0 0 1 0 0,0-1-1 0 0,1 1 1 0 0,0-1-1 0 0,0 0 0 0 0,0 1 0 0 0,1-1 1 0 0,-1 1-1 0 0,0 0 0 0 0,0-1 1 0 0,1 1-1 0 0,-1 0 0 0 0,1 1 0 0 0,-1-1 1 0 0,1 0-1 0 0,-1 1 0 0 0,1-1 0 0 0,0 1 1 0 0,-1 0-1 0 0,5 0 0 0 0,-3 0 5 0 0,-1 1 0 0 0,0-1 0 0 0,1 1 0 0 0,-1 0 0 0 0,0 0 0 0 0,0 0 0 0 0,1 0 0 0 0,-1 0 0 0 0,0 1 0 0 0,0-1 0 0 0,-1 1 0 0 0,6 4 0 0 0,31 30 313 0 0,-15-12-73 0 0,-18-18-182 0 0,0 0-1 0 0,0 0 0 0 0,0 0 0 0 0,-1 0 0 0 0,0 1 0 0 0,-1 0 1 0 0,5 9-1 0 0,14 26 181 0 0,-1 1 0 0 0,-3 0 1 0 0,25 85-1 0 0,-31-82-202 0 0,-8-32-26 0 0,-1 1-1 0 0,-1 0 0 0 0,2 16 0 0 0,2 8-769 0 0,-5-27-363 0 0,0-1 0 0 0,1 19 0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5984 0 0,'0'0'464'0'0,"0"-2"-306"0"0,0-11 5005 0 0,15 7-2436 0 0,-13 6-2619 0 0,0 0 1 0 0,0 0 0 0 0,0 0 0 0 0,0 1 0 0 0,0-1 0 0 0,0 0 0 0 0,0 1 0 0 0,0-1 0 0 0,-1 1 0 0 0,1 0-1 0 0,0-1 1 0 0,0 1 0 0 0,0 0 0 0 0,-1 0 0 0 0,1 0 0 0 0,0 0 0 0 0,-1 1 0 0 0,1-1 0 0 0,-1 0-1 0 0,0 1 1 0 0,1-1 0 0 0,0 3 0 0 0,6 3 203 0 0,-1 2 0 0 0,0-1 0 0 0,6 12-1 0 0,-2 1 66 0 0,-2 1 0 0 0,0 0 0 0 0,9 34-1 0 0,-12-35-235 0 0,22 93 354 0 0,-24-98-438 0 0,5 31 273 0 0,-4-15-1615 0 0,0-10-3590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1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61 681 12440 0 0,'-7'-9'1104'0'0,"2"4"-880"0"0,-1-8-224 0 0,-1 13 0 0 0,-4 0 464 0 0,4 4 48 0 0,0-13 544 0 0,3 5-1192 0 0,-3-10-136 0 0</inkml:trace>
  <inkml:trace contextRef="#ctx0" brushRef="#br0" timeOffset="1">213 1 7832 0 0,'11'9'832'0'0,"-5"-6"-599"0"0,-1 1 1 0 0,0 0-1 0 0,0 0 1 0 0,0 0-1 0 0,0 1 1 0 0,-1 0-1 0 0,0-1 1 0 0,0 2-1 0 0,7 9 1 0 0,25 54 2435 0 0,-36-68-2668 0 0,91 239 2859 0 0,-43-106-1612 0 0,26 40 168 0 0,-70-165-1367 0 0,50 133 710 0 0,-23-58-446 0 0,54 133 23 0 0,-81-205-370 0 0,0 1 0 0 0,0-1 0 0 0,-2 1 0 0 0,0 0 0 0 0,0 0 0 0 0,-1 0 0 0 0,0 16 0 0 0,-8 20-5999 0 0,6-34-136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8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6448 0 0,'1'2'4505'0'0,"0"1"-3900"0"0,0 0-175 0 0,0-1 0 0 0,0 0 0 0 0,-1 1 0 0 0,1-1 0 0 0,0 1 0 0 0,-1 0 0 0 0,1 4 0 0 0,-1-2 100 0 0,0 1 1 0 0,2 0-1 0 0,1 6 0 0 0,1 6 170 0 0,1 7-171 0 0,2 1 0 0 0,11 29 0 0 0,-15-47-413 0 0,16 61 624 0 0,-15-52-607 0 0,-4-14-105 0 0,1 0-1 0 0,-1 0 1 0 0,1 0-1 0 0,0 0 0 0 0,0 0 1 0 0,2 3-1 0 0,3-1 32 0 0,-6-3-139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09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32 262 2760 0 0,'0'0'8550'0'0,"4"9"-7382"0"0,32 49 1296 0 0,-33-53-2369 0 0,0-1 0 0 0,0 1 1 0 0,1-1-1 0 0,-1 0 0 0 0,1 0 0 0 0,0-1 0 0 0,0 1 0 0 0,7 3 0 0 0,12 13 179 0 0,-20-18-226 0 0,-1 0 0 0 0,0 1 0 0 0,1-1 0 0 0,-1 0 0 0 0,1 0 0 0 0,0 0 0 0 0,0 0 0 0 0,0-1 1 0 0,0 1-1 0 0,5 1 0 0 0,39 16 625 0 0,-28-15-412 0 0,33 4 513 0 0,-32-5-561 0 0,-19-3-192 0 0,0 0 0 0 0,1 1 1 0 0,-1-1-1 0 0,0 0 0 0 0,1 1 1 0 0,-1-1-1 0 0,0 0 0 0 0,1 0 1 0 0,-1 0-1 0 0,0 0 1 0 0,1-1-1 0 0,-1 1 0 0 0,1 0 1 0 0,-1-1-1 0 0,0 1 0 0 0,0 0 1 0 0,1-1-1 0 0,1-1 0 0 0,0 1 23 0 0,1 0 0 0 0,-1 1 0 0 0,0-1 0 0 0,0 0 0 0 0,1 1 0 0 0,-1 0 0 0 0,0 0 0 0 0,7 1 0 0 0,11-2 110 0 0,-10 0-95 0 0,-2 0-3 0 0,0 0 0 0 0,1 0 0 0 0,-1-1 0 0 0,0 0-1 0 0,1-1 1 0 0,-2 0 0 0 0,10-5 0 0 0,5 1 40 0 0,-21 6-90 0 0,0 1 1 0 0,0 0-1 0 0,0-1 1 0 0,0 1-1 0 0,0-1 1 0 0,0 0-1 0 0,0 0 1 0 0,0 0 0 0 0,-1 0-1 0 0,1 0 1 0 0,0 0-1 0 0,-1 0 1 0 0,1 0-1 0 0,-1-1 1 0 0,3-1-1 0 0,-1-1 15 0 0,0 1 0 0 0,0 0-1 0 0,0 0 1 0 0,1 0 0 0 0,5-3-1 0 0,-6 4-5 0 0,0 0 0 0 0,0 0-1 0 0,-1-1 1 0 0,1 1 0 0 0,0-1-1 0 0,2-3 1 0 0,-1 0 11 0 0,0 1 1 0 0,-1-1-1 0 0,1-1 0 0 0,-1 1 0 0 0,0 0 1 0 0,3-13-1 0 0,-1 4 23 0 0,-4 13-39 0 0,0 0-1 0 0,-1-1 0 0 0,1 1 1 0 0,0 0-1 0 0,-1-1 0 0 0,1 1 1 0 0,-1-1-1 0 0,0-3 0 0 0,0-12 118 0 0,-1 1-1 0 0,-6-31 1 0 0,5 40-61 0 0,0 1 0 0 0,0-1 1 0 0,-1 0-1 0 0,0 1 0 0 0,0-1 1 0 0,0 1-1 0 0,-1 0 0 0 0,-8-10 0 0 0,7 11-9 0 0,-1 0-1 0 0,0 1 1 0 0,-11-8 0 0 0,-5-3 108 0 0,17 12-114 0 0,0 1-1 0 0,1 0 0 0 0,-2 0 1 0 0,1 0-1 0 0,0 1 0 0 0,0 0 0 0 0,-1 0 1 0 0,1 0-1 0 0,-1 1 0 0 0,0 0 1 0 0,-10-1-1 0 0,-19-5 186 0 0,15 2-207 0 0,0 1 0 0 0,0 1 0 0 0,-1 1-1 0 0,-29 1 1 0 0,41 2-21 0 0,1 0-1 0 0,0 1 1 0 0,0 0-1 0 0,0 1 1 0 0,1-1-1 0 0,-1 2 1 0 0,1-1-1 0 0,-1 1 0 0 0,-10 7 1 0 0,-38 31 89 0 0,25-17-9 0 0,23-17-66 0 0,0 0-1 0 0,0 1 1 0 0,1 1-1 0 0,0-1 1 0 0,0 1-1 0 0,1 0 1 0 0,-9 22-1 0 0,5-5-21 0 0,2 0 0 0 0,1 1 0 0 0,1 0 0 0 0,1 1 0 0 0,2-1 0 0 0,0 1 0 0 0,3 40 0 0 0,8 23 163 0 0,-1-2 210 0 0,-6-81-416 0 0,0 0 0 0 0,0-1 0 0 0,0 1 0 0 0,5 11 0 0 0,2 16 88 0 0,-6-25-14 0 0,1 0 1 0 0,0-1-1 0 0,1 0 0 0 0,0 0 1 0 0,8 14-1 0 0,10 24 155 0 0,-17-39-119 0 0,0 1-1 0 0,0-1 0 0 0,1-1 0 0 0,0 1 1 0 0,1-1-1 0 0,0 0 0 0 0,9 9 1 0 0,13 15 78 0 0,-24-27-121 0 0,0 0 0 0 0,0 0 0 0 0,1-1-1 0 0,-1 0 1 0 0,1 0 0 0 0,8 4 0 0 0,9 7 49 0 0,51 26-57 0 0,-68-38-16 0 0,1 0 0 0 0,-1 0 0 0 0,0 0 0 0 0,1-1 0 0 0,0 0 0 0 0,-1-1 0 0 0,1 1 0 0 0,0-1 0 0 0,0 0 0 0 0,0-1 0 0 0,0 0 0 0 0,8 0 0 0 0,4-3 0 0 0,-1 0 0 0 0,1-2 0 0 0,17-6 0 0 0,14-3 0 0 0,-38 11-53 0 0,0-2 0 0 0,0 0-1 0 0,-1 0 1 0 0,0-1 0 0 0,14-9-1 0 0,-11 7-91 0 0,0 0 0 0 0,19-8-1 0 0,-22 11-607 0 0,-1-1-1 0 0,1 0 0 0 0,-1 0 1 0 0,18-15-1 0 0,-20 14-586 0 0,6-1-572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1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 4144 0 0,'-14'27'5020'0'0,"16"-13"-689"0"0,-3 10-3075 0 0,0-18-697 0 0,4-11 831 0 0,3 9-559 0 0,-5-4-814 0 0,-1 0 1 0 0,0 1-1 0 0,1-1 0 0 0,-1 0 1 0 0,0 1-1 0 0,1-1 0 0 0,-1 0 0 0 0,0 0 1 0 0,1 1-1 0 0,-1-1 0 0 0,1 0 0 0 0,-1 0 1 0 0,0 0-1 0 0,1 0 0 0 0,-1 1 0 0 0,1-1 1 0 0,-1 0-1 0 0,1 0 0 0 0,-1 0 0 0 0,1 0 1 0 0,-1 0-1 0 0,1 0 0 0 0,-1 0 0 0 0,1 0 1 0 0,-1 0-1 0 0,0 0 0 0 0,1 0 1 0 0,-1-1-1 0 0,1 1 0 0 0,-1 0 0 0 0,1 0 1 0 0,-1 0-1 0 0,1-1 0 0 0,5-9 133 0 0,-6 9-141 0 0,1 0-1 0 0,-1 1 0 0 0,0-1 0 0 0,0 0 0 0 0,1 1 0 0 0,-1-1 0 0 0,0 1 0 0 0,1-1 1 0 0,-1 0-1 0 0,1 1 0 0 0,-1-1 0 0 0,1 1 0 0 0,-1-1 0 0 0,1 1 0 0 0,-1-1 0 0 0,1 1 1 0 0,-1-1-1 0 0,1 1 0 0 0,0 0 0 0 0,-1-1 0 0 0,1 1 0 0 0,0 0 0 0 0,-1 0 0 0 0,1-1 1 0 0,0 1-1 0 0,-1 0 0 0 0,1 0 0 0 0,0 0 0 0 0,0 0 0 0 0,-1 0 0 0 0,1 0 0 0 0,0 0 1 0 0,-1 0-1 0 0,1 0 0 0 0,0 0 0 0 0,0 0 0 0 0,-1 1 0 0 0,1-1 0 0 0,0 0 0 0 0,-1 0 1 0 0,1 1-1 0 0,-1-1 0 0 0,1 0 0 0 0,1 2 0 0 0,1-2-5 0 0,0 0-1 0 0,0 1 1 0 0,0-1-1 0 0,1-1 1 0 0,-1 1-1 0 0,0 0 1 0 0,0-1-1 0 0,0 1 1 0 0,0-1-1 0 0,0 0 1 0 0,0 0-1 0 0,0-1 1 0 0,0 1 0 0 0,0 0-1 0 0,-1-1 1 0 0,4-2-1 0 0,24-8 8 0 0,-15 9-184 0 0,-12 2 49 0 0,-1 1-1 0 0,1-1 0 0 0,0 1 0 0 0,0-1 0 0 0,0 0 0 0 0,0 0 0 0 0,0 0 0 0 0,-1 0 0 0 0,1-1 0 0 0,0 1 0 0 0,4-4 0 0 0,5-9-812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2.3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2304 0 0,'7'14'11814'0'0,"6"-1"-9706"0"0,-9-7-1939 0 0,0-1 0 0 0,0 1-1 0 0,0-1 1 0 0,0 1 0 0 0,-1 0 0 0 0,0 0-1 0 0,-1 1 1 0 0,4 9 0 0 0,-3-1-17 0 0,-1 0-1 0 0,2 24 1 0 0,-4-28-59 0 0,4 10 77 0 0,0 0-1 0 0,2 0 1 0 0,0 0 0 0 0,1 0 0 0 0,11 21-1 0 0,8 24 191 0 0,66 166 509 0 0,-56-149-723 0 0,0-2 12 0 0,16 43 11 0 0,-24-45-130 0 0,-8-26-505 0 0,18 84-1 0 0,-26-90-2793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2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98 14400 0 0,'-38'23'1442'0'0,"39"-24"-1322"0"0,5-3 903 0 0,-2 3-471 0 0,-1 0-490 0 0,0 0-1 0 0,0 0 1 0 0,0 0 0 0 0,0 1 0 0 0,0-1-1 0 0,0 1 1 0 0,0 0 0 0 0,1 0 0 0 0,-1 0-1 0 0,0 0 1 0 0,0 1 0 0 0,0-1 0 0 0,0 1-1 0 0,0 0 1 0 0,4 1 0 0 0,-5-2-49 0 0,-1 1 1 0 0,1-1-1 0 0,-1 1 0 0 0,1-1 1 0 0,0 0-1 0 0,-1 0 0 0 0,1 0 1 0 0,-1 0-1 0 0,1 0 1 0 0,0 0-1 0 0,-1 0 0 0 0,1 0 1 0 0,0-1-1 0 0,-1 1 0 0 0,1 0 1 0 0,-1-1-1 0 0,1 0 1 0 0,-1 1-1 0 0,1-1 0 0 0,-1 0 1 0 0,1 0-1 0 0,1-1 1 0 0,6-3 16 0 0,11-3-126 0 0,-6 3-461 0 0,0-2 1 0 0,18-9 0 0 0,-28 12 185 0 0,1 1 0 0 0,0-1 0 0 0,-1 1 0 0 0,0-1 0 0 0,0-1 0 0 0,0 1 1 0 0,0 0-1 0 0,0-1 0 0 0,4-8 0 0 0,3-6-5386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2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44 377 13128 0 0,'0'0'1186'0'0,"1"2"-934"0"0,2 4-137 0 0,0-1 0 0 0,0 1 0 0 0,0-1 1 0 0,1 0-1 0 0,-1 0 0 0 0,1 0 0 0 0,0-1 0 0 0,1 1 0 0 0,-1-1 0 0 0,1 0 0 0 0,0 0 0 0 0,0 0 0 0 0,8 4 0 0 0,2 0-34 0 0,0 0 0 0 0,1-1 0 0 0,29 10 0 0 0,-14-13 111 0 0,-15-3-110 0 0,-12-1-54 0 0,1 0-1 0 0,-1-1 1 0 0,1 0-1 0 0,-1 0 1 0 0,0 0-1 0 0,0 0 0 0 0,1-1 1 0 0,-1 0-1 0 0,0 1 1 0 0,0-2-1 0 0,0 1 1 0 0,5-5-1 0 0,-2 3-16 0 0,13-8 108 0 0,-16 6-98 0 0,-2 1-1 0 0,2-2 5 0 0,1 0 0 0 0,-1 0 0 0 0,-1 0-1 0 0,1-1 1 0 0,-2 1 0 0 0,1-1 0 0 0,-1 0-1 0 0,0 0 1 0 0,0 0 0 0 0,-1 0-1 0 0,0 0 1 0 0,0-8 0 0 0,-1-4 40 0 0,-1 1-1 0 0,0 0 1 0 0,-2 0 0 0 0,-4-19 0 0 0,4 27-42 0 0,-2 1 0 0 0,1-1 0 0 0,-1 1 0 0 0,-1 0 0 0 0,0 0 0 0 0,0 1 0 0 0,-15-17 1 0 0,-11-18 5 0 0,26 35-8 0 0,0 0 0 0 0,-1 0-1 0 0,0 1 1 0 0,-11-11-1 0 0,15 16-13 0 0,0 0 0 0 0,0 1-1 0 0,0 0 1 0 0,-1-1 0 0 0,1 1-1 0 0,-1 0 1 0 0,1 1 0 0 0,-1-1-1 0 0,1 0 1 0 0,-1 1-1 0 0,0 0 1 0 0,0 0 0 0 0,0 0-1 0 0,-6 0 1 0 0,3 2 31 0 0,1 1 0 0 0,-1-1 0 0 0,1 2 0 0 0,0-1 0 0 0,0 1 0 0 0,0-1-1 0 0,0 2 1 0 0,-6 3 0 0 0,6-4 40 0 0,0 2-22 0 0,0-1 0 0 0,0 1 0 0 0,0 0 0 0 0,0 1 1 0 0,1 0-1 0 0,0-1 0 0 0,0 2 0 0 0,0-1 0 0 0,1 0 1 0 0,0 1-1 0 0,0 0 0 0 0,1 0 0 0 0,-4 9 0 0 0,2 0-7 0 0,-1 1 0 0 0,2-1-1 0 0,0 1 1 0 0,1 0 0 0 0,0 20-1 0 0,-1 12 149 0 0,3 1 0 0 0,2 0 0 0 0,1 0 0 0 0,19 90-1 0 0,-11-93-111 0 0,-7-30 19 0 0,0 0 0 0 0,1-1 1 0 0,1 0-1 0 0,0 0 1 0 0,1 0-1 0 0,1 0 1 0 0,15 25-1 0 0,-7-21-66 0 0,0-1-1 0 0,1 0 0 0 0,1-2 0 0 0,36 31 0 0 0,-45-42-33 0 0,0-1 0 0 0,0 1 0 0 0,1-1 0 0 0,0-1 0 0 0,0 0 0 0 0,0 0-1 0 0,0-1 1 0 0,0 0 0 0 0,1-1 0 0 0,-1 1 0 0 0,1-2 0 0 0,0 0 0 0 0,-1 0 0 0 0,1 0-1 0 0,13-2 1 0 0,-2-1-151 0 0,-11 1-405 0 0,0 1-1 0 0,0-1 1 0 0,0-1-1 0 0,0 0 1 0 0,0 0-1 0 0,0-1 1 0 0,-1 0-1 0 0,0-1 1 0 0,1 0-1 0 0,-1 0 1 0 0,8-7-1 0 0,12-14-5997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3.3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6448 0 0,'1'0'66'0'0,"0"1"-1"0"0,0 0 1 0 0,0 0 0 0 0,0 0 0 0 0,0 0 0 0 0,0 0-1 0 0,0 0 1 0 0,-1 0 0 0 0,1 1 0 0 0,0-1 0 0 0,-1 0-1 0 0,1 0 1 0 0,-1 0 0 0 0,1 1 0 0 0,-1-1-1 0 0,0 0 1 0 0,1 1 0 0 0,-1-1 0 0 0,0 0 0 0 0,0 1-1 0 0,0-1 1 0 0,0 0 0 0 0,0 1 0 0 0,0-1 0 0 0,0 0-1 0 0,-1 1 1 0 0,1-1 0 0 0,0 0 0 0 0,-1 1 0 0 0,1-1-1 0 0,-2 2 1 0 0,1 0 338 0 0,0-1-1 0 0,1 0 1 0 0,-1 1 0 0 0,1-1 0 0 0,0 1-1 0 0,-1-1 1 0 0,1 1 0 0 0,1 4-1 0 0,2 8 169 0 0,0-1 0 0 0,1-1 0 0 0,1 1 0 0 0,1 0-1 0 0,0-1 1 0 0,0 0 0 0 0,11 15 0 0 0,-11-17-461 0 0,0-1 0 0 0,-1 1 1 0 0,7 19-1 0 0,-8-19 29 0 0,0 1 1 0 0,1-1 0 0 0,0 0-1 0 0,9 13 1 0 0,32 35 822 0 0,-27-35-339 0 0,28 44-1 0 0,30 79 628 0 0,66 185 0 0 0,-130-300-1186 0 0,27 52-151 0 0,-23-51-757 0 0,15 43 0 0 0,-19-35-840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7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6448 0 0,'0'0'498'0'0,"0"3"-327"0"0,-1 27 784 0 0,-2 11 3339 0 0,-1 4-2334 0 0,3-35-1727 0 0,0 1 1 0 0,0 0-1 0 0,1 0 0 0 0,1 11 1 0 0,27 244 870 0 0,-14-116-654 0 0,-6 37 91 0 0,-6-71-290 0 0,-2-96-188 0 0,-1-1-1 0 0,-5 31 0 0 0,2-29 5 0 0,0 32-1 0 0,6-5 18 0 0,-1-28-18 0 0,-1 36 0 0 0,-6-12 29 0 0,2-19 10 0 0,-1 36-1 0 0,6-14 17 0 0,1-18 63 0 0,-6 54 1 0 0,-1-23 152 0 0,3 70 0 0 0,2-76-93 0 0,-11 48 795 0 0,11-101-1031 0 0,1 0 1 0 0,-1 0-1 0 0,1 0 1 0 0,-1 0-1 0 0,1 0 0 0 0,0 0 1 0 0,-1-1-1 0 0,1 1 1 0 0,0 0-1 0 0,0 0 0 0 0,0 0 1 0 0,-1-1-1 0 0,1 1 1 0 0,0 0-1 0 0,0-1 1 0 0,0 1-1 0 0,0-1 0 0 0,0 1 1 0 0,0-1-1 0 0,0 1 1 0 0,0-1-1 0 0,3 1 0 0 0,-2-1 10 0 0,0 1-1 0 0,0-1 1 0 0,0 1-1 0 0,0-1 1 0 0,1 0-1 0 0,-1 0 1 0 0,0 0-1 0 0,0 0 1 0 0,1 0-1 0 0,-1 0 1 0 0,3-1-1 0 0,0 0 19 0 0,9-2-15 0 0,-11 2 138 0 0,-1-1-49 0 0,-1 1-93 0 0,7-2 116 0 0,-1 13-59 0 0,-7-9-74 0 0,0-1 0 0 0,0 1 0 0 0,0-1 0 0 0,0 0 0 0 0,0 1 0 0 0,0-1 0 0 0,1 0 0 0 0,-1 1 0 0 0,0-1 0 0 0,0 0 0 0 0,0 1 0 0 0,1-1 0 0 0,-1 0 0 0 0,0 0 0 0 0,0 1 0 0 0,1-1 0 0 0,-1 0 0 0 0,0 0 0 0 0,0 1 0 0 0,1-1 0 0 0,-1 0 0 0 0,0 0 0 0 0,1 0 0 0 0,-1 1 0 0 0,0-1 0 0 0,1 0 0 0 0,-1 0 0 0 0,0 0 0 0 0,1 0 0 0 0,-1 0 0 0 0,1 0 0 0 0,-1 0 0 0 0,0 0 0 0 0,1 0 0 0 0,-1 0 0 0 0,0 0 0 0 0,1 0 0 0 0,-1 0 0 0 0,0 0 0 0 0,1 0 0 0 0,-1 0 0 0 0,1 0 0 0 0,-1-1 0 0 0,0 1 0 0 0,1 0 0 0 0,-1 0 0 0 0,10-11 0 0 0,-9 10 0 0 0,0 0-3 0 0,0 0 0 0 0,0 0 0 0 0,0 0-1 0 0,0 0 1 0 0,0 0 0 0 0,0 0 0 0 0,0 0 0 0 0,0 0-1 0 0,1 1 1 0 0,-1-1 0 0 0,0 0 0 0 0,1 1 0 0 0,-1-1-1 0 0,0 1 1 0 0,1-1 0 0 0,-1 1 0 0 0,1 0 0 0 0,-1-1-1 0 0,1 1 1 0 0,-1 0 0 0 0,0 0 0 0 0,1 0 0 0 0,-1 0-1 0 0,1 1 1 0 0,-1-1 0 0 0,1 0 0 0 0,-1 0-1 0 0,0 1 1 0 0,1-1 0 0 0,-1 1 0 0 0,3 1 0 0 0,-3-2-6 0 0,1 0 0 0 0,-1 0 1 0 0,1 0-1 0 0,0 0 0 0 0,-1 0 1 0 0,1 0-1 0 0,0-1 1 0 0,-1 1-1 0 0,1 0 0 0 0,-1-1 1 0 0,1 1-1 0 0,-1-1 0 0 0,1 0 1 0 0,-1 1-1 0 0,1-1 0 0 0,-1 0 1 0 0,2-1-1 0 0,26-21-90 0 0,-19 14 86 0 0,-8 8 115 0 0,1 1 5 0 0,3 1-101 0 0,-1-1 0 0 0,1 1 0 0 0,-1-1 1 0 0,0 0-1 0 0,1-1 0 0 0,-1 0 0 0 0,1 0 0 0 0,4-1 0 0 0,37-4-194 0 0,4-1 103 0 0,-38 5 157 0 0,0 0 1 0 0,18-1 0 0 0,-20 2-60 0 0,-1 0-1 0 0,1-1 1 0 0,-1 0 0 0 0,0-1 0 0 0,0 0-1 0 0,0 0 1 0 0,0-1 0 0 0,0-1-1 0 0,-1 1 1 0 0,11-9 0 0 0,-11 9-13 0 0,-6 2-20 0 0,0 1 0 0 0,1 0 0 0 0,-1-1 0 0 0,1 2 0 0 0,-1-1 0 0 0,1 0 0 0 0,0 1 0 0 0,5-1 0 0 0,23-4-91 0 0,3-7 94 0 0,-22 7 17 0 0,0 1 1 0 0,1 0-1 0 0,0 0 0 0 0,17-1 0 0 0,19-4 14 0 0,-44 7-6 0 0,0 0-1 0 0,0 1 0 0 0,1-1 0 0 0,-1 1 1 0 0,0 1-1 0 0,1-1 0 0 0,-1 1 1 0 0,0 0-1 0 0,1 1 0 0 0,-1-1 0 0 0,0 1 1 0 0,0 1-1 0 0,10 2 0 0 0,-12-3 1 0 0,0 1 0 0 0,0-1-1 0 0,0 0 1 0 0,0 0-1 0 0,0-1 1 0 0,0 1 0 0 0,0-1-1 0 0,1 0 1 0 0,-1 0 0 0 0,7-1-1 0 0,41-13 69 0 0,-5 2-48 0 0,128-25-112 0 0,3 0-48 0 0,-155 33 162 0 0,0 1 0 0 0,0 2 0 0 0,0 0 0 0 0,30 3 0 0 0,35-1 22 0 0,149-22-175 0 0,-208 18 123 0 0,36 3 0 0 0,-36 0-11 0 0,36-3-1 0 0,63-19 39 0 0,28-2 10 0 0,-96 11-123 0 0,-11 3-118 0 0,-12 1-224 0 0,3 0-5591 0 0,-21 9-523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29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1561 4144 0 0,'0'0'191'0'0,"0"-3"193"0"0,-1 0-45 0 0,1 0 0 0 0,0 0 0 0 0,0 0 1 0 0,0-1-1 0 0,1 1 0 0 0,-1 0 0 0 0,2-6 1 0 0,-1 4 92 0 0,0 0 1 0 0,0 0-1 0 0,0 0 1 0 0,-1-1-1 0 0,0-7 1 0 0,-1 3-138 0 0,0 4-128 0 0,0 0 1 0 0,0 0-1 0 0,1-1 1 0 0,0 1-1 0 0,0 0 1 0 0,0 0 0 0 0,1-1-1 0 0,0 1 1 0 0,2-7-1 0 0,-1 6 98 0 0,0 0 0 0 0,0 0-1 0 0,0-13 1 0 0,-1 14-132 0 0,0 0 1 0 0,0 0-1 0 0,0 0 0 0 0,1 0 1 0 0,3-10-1 0 0,-2 11-62 0 0,-2 3-36 0 0,0-1-1 0 0,0 1 0 0 0,0 0 0 0 0,0-1 1 0 0,0 1-1 0 0,0-1 0 0 0,-1 1 0 0 0,1-1 0 0 0,-1 1 1 0 0,0-1-1 0 0,1 1 0 0 0,-1-1 0 0 0,-1-2 1 0 0,0-4 93 0 0,1 0 0 0 0,0 0 1 0 0,2-15-1 0 0,-1 16-79 0 0,0 0 0 0 0,-1 0 0 0 0,0 1 0 0 0,0-1-1 0 0,-3-15 1 0 0,-2 7 7 0 0,2-1 1 0 0,0 1-1 0 0,0-1 0 0 0,2 0 0 0 0,0-19 1 0 0,2-20 95 0 0,-2 1 0 0 0,-13-83 0 0 0,-2-13 121 0 0,16 144-247 0 0,-1-1 1 0 0,2 1-1 0 0,-1-1 0 0 0,3-10 1 0 0,-2 13-3 0 0,0 0 0 0 0,-1-1 1 0 0,1 1-1 0 0,-1 0 0 0 0,0-1 1 0 0,-1 1-1 0 0,1 0 0 0 0,-2-8 0 0 0,-2 2 9 0 0,3 7-21 0 0,0 0 0 0 0,-1 1-1 0 0,2-1 1 0 0,-1 0 0 0 0,0 0-1 0 0,1 0 1 0 0,-1 0 0 0 0,1 0 0 0 0,0 0-1 0 0,1 0 1 0 0,-1 0 0 0 0,1 0-1 0 0,-1 1 1 0 0,3-8-1 0 0,-1 6-6 0 0,-1 1 0 0 0,0-1 0 0 0,0 1 0 0 0,0-1 0 0 0,-1 0-1 0 0,1 1 1 0 0,-1-1 0 0 0,0 0 0 0 0,-1 0 0 0 0,-1-8-1 0 0,-1-29 162 0 0,3 42-164 0 0,0 0 0 0 0,0 0 0 0 0,0-1 0 0 0,0 1 0 0 0,0 0 0 0 0,0 0 0 0 0,0 0 0 0 0,0-1 0 0 0,0 1 0 0 0,0 0 0 0 0,-1 0 0 0 0,1 0 0 0 0,0-1 0 0 0,0 1 0 0 0,0 0 0 0 0,0 0-1 0 0,0 0 1 0 0,-1 0 0 0 0,1-1 0 0 0,0 1 0 0 0,0 0 0 0 0,0 0 0 0 0,-1 0 0 0 0,1 0 0 0 0,0 0 0 0 0,0 0 0 0 0,0 0 0 0 0,-1-1 0 0 0,1 1 0 0 0,0 0 0 0 0,0 0 0 0 0,0 0 0 0 0,-1 0 0 0 0,1 0 0 0 0,-12-5 62 0 0,37-15 52 0 0,-18 14-52 0 0,-7 4-52 0 0,1 1 0 0 0,-1 0-1 0 0,1 0 1 0 0,-1-1 0 0 0,1 1-1 0 0,0 0 1 0 0,-1 0 0 0 0,1-1-1 0 0,0 1 1 0 0,0 0 0 0 0,0 0-1 0 0,1-1 1 0 0,25-11 167 0 0,-25 12-111 0 0,0 1-4 0 0,1-1-62 0 0,25 2 159 0 0,24-6-140 0 0,31 2 32 0 0,-10 2-26 0 0,-54 1-8 0 0,-1 0-1 0 0,36-5 1 0 0,-50 4-13 0 0,0 1-1 0 0,0-1 0 0 0,1 1 1 0 0,-1 0-1 0 0,0 0 1 0 0,0 0-1 0 0,0 0 0 0 0,5 2 1 0 0,0 0-5 0 0,1-1-1 0 0,-1-1 1 0 0,0 1 0 0 0,0-1 0 0 0,15-2-1 0 0,-17 1 1 0 0,-3 1-3 0 0,32 4 18 0 0,14-1 87 0 0,92-6 1 0 0,-74-14-83 0 0,-35 14-1 0 0,1 2-1 0 0,0 1 1 0 0,-1 1-1 0 0,1 2 1 0 0,39 9-1 0 0,-69-11-14 0 0,1 0-1 0 0,-1-1 1 0 0,1 0-1 0 0,-1 0 1 0 0,1 0-1 0 0,-1 0 0 0 0,1-1 1 0 0,7-1-1 0 0,20-2 31 0 0,-11 6-8 0 0,-16-1-23 0 0,-1 0 0 0 0,1 0-1 0 0,-1-1 1 0 0,1 0 0 0 0,-1 0 0 0 0,7-1-1 0 0,18-3 22 0 0,-1 0 0 0 0,34 0 0 0 0,-43 4-7 0 0,98-4 209 0 0,-93 2-202 0 0,28 2-1 0 0,-32 0 2 0 0,1 0-1 0 0,24-4 1 0 0,-9-1-28 0 0,68-2 0 0 0,-75 6-50 0 0,34-7 0 0 0,-44 5 68 0 0,-1 1 1 0 0,1 0-1 0 0,0 1 0 0 0,-1 1 1 0 0,27 4-1 0 0,-13 0 14 0 0,65-1-1 0 0,-88-3 4 0 0,12-1 119 0 0,0-1 0 0 0,0-2 0 0 0,27-6 0 0 0,10-3-16 0 0,39-9-253 0 0,-84 20 150 0 0,1 0-1 0 0,-1 1 1 0 0,22 1 0 0 0,-20 1-14 0 0,-1-1 1 0 0,20-3-1 0 0,33-2-21 0 0,-51 5 6 0 0,1-1 1 0 0,30-5-1 0 0,50-14 145 0 0,-6-1-149 0 0,-65 17 0 0 0,-22 4 0 0 0,-1 0 0 0 0,1-1 0 0 0,0 1 0 0 0,0-1 0 0 0,-1 0 0 0 0,1 0 0 0 0,-1-1 0 0 0,1 1 0 0 0,3-3 0 0 0,-1 1 4 0 0,1 0 0 0 0,-1 1-1 0 0,1-1 1 0 0,0 1 0 0 0,0 0-1 0 0,0 1 1 0 0,0 0 0 0 0,0 0-1 0 0,0 0 1 0 0,7 1 0 0 0,-1 0 7 0 0,0-2 1 0 0,18-3-1 0 0,-7 2 37 0 0,-21 3-48 0 0,1 0 1 0 0,-1 0-1 0 0,0 0 1 0 0,1-1 0 0 0,-1 0-1 0 0,0 1 1 0 0,0-1 0 0 0,6-3-1 0 0,68-30 124 0 0,-73 32-116 0 0,22-6 51 0 0,-14 5-28 0 0,-9 2 33 0 0,-2 0-8 0 0,8-12-19 0 0,-8 12-35 0 0,-1 1 0 0 0,1-1 0 0 0,-1 0 0 0 0,1 1 0 0 0,-1-1-1 0 0,1 0 1 0 0,0 1 0 0 0,-1-1 0 0 0,1 1 0 0 0,0-1 0 0 0,-1 0 0 0 0,1 1-1 0 0,0 0 1 0 0,0-1 0 0 0,0 1 0 0 0,-1 0 0 0 0,1-1 0 0 0,0 1 0 0 0,1 0-1 0 0,-1-1 2 0 0,0 0-1 0 0,-1 1 0 0 0,1-1 0 0 0,0 1 1 0 0,0 0-1 0 0,-1-1 0 0 0,1 1 1 0 0,0-1-1 0 0,0 1 0 0 0,-1 0 0 0 0,1 0 1 0 0,0-1-1 0 0,0 1 0 0 0,0 0 0 0 0,-1 0 1 0 0,1 0-1 0 0,0 0 0 0 0,0 0 1 0 0,0 0-1 0 0,0 0 0 0 0,0 1 0 0 0,0-1 2 0 0,0 0 0 0 0,-1 0-1 0 0,1 0 1 0 0,0 0-1 0 0,-1 0 1 0 0,1 0 0 0 0,0 0-1 0 0,-1 0 1 0 0,1 0 0 0 0,-1 0-1 0 0,1 0 1 0 0,0 0-1 0 0,-1 0 1 0 0,1 0 0 0 0,0-1-1 0 0,-1 1 1 0 0,1 0 0 0 0,-1-1-1 0 0,1 1 1 0 0,0 0-1 0 0,-1-1 1 0 0,1 0 0 0 0,1 1 81 0 0,0 0-26 0 0,7 0-38 0 0,-6 0 32 0 0,-2 1 11 0 0,9 7-10 0 0,2 2-33 0 0,-11-6-16 0 0,1 0 1 0 0,0 0-1 0 0,-1 0 1 0 0,0 0-1 0 0,0 0 1 0 0,0 0-1 0 0,-1 0 0 0 0,1 0 1 0 0,-1 7-1 0 0,3 20-6 0 0,-2-25 12 0 0,0 0 0 0 0,-1 0-1 0 0,0 0 1 0 0,-1 12 0 0 0,0-11-9 0 0,0 1 0 0 0,1-1 0 0 0,0 1 0 0 0,1 9 0 0 0,1-1-14 0 0,-1 0 0 0 0,-1 0 0 0 0,-2 19 0 0 0,0 13-228 0 0,4-24 333 0 0,0-1 0 0 0,7 30 0 0 0,-5-29-82 0 0,0-1 0 0 0,0 32 0 0 0,11 232-11 0 0,-5-150 0 0 0,-5-87 0 0 0,1 27 0 0 0,-7-59 0 0 0,2 0-1 0 0,0 1 0 0 0,1-1 0 0 0,1 0 1 0 0,1-1-1 0 0,10 31 0 0 0,-1 21 14 0 0,-5-44-13 0 0,-1 0 0 0 0,-1 1 0 0 0,-2-1 0 0 0,3 48 0 0 0,-4-36 0 0 0,3 74-13 0 0,4-25 16 0 0,-2 97-1 0 0,-8-177-2 0 0,0-1 0 0 0,1 1 0 0 0,-1-1 0 0 0,1 1 0 0 0,2 5 0 0 0,0-2 0 0 0,-1 1 0 0 0,-1 0 0 0 0,0 0 0 0 0,0 0 0 0 0,-1 11 0 0 0,3 9 0 0 0,-1-17 0 0 0,-3-9 0 0 0,1 0 0 0 0,0 0 0 0 0,0 0 0 0 0,1 0 0 0 0,-1-1 0 0 0,1 1 0 0 0,2 7 0 0 0,-1 3 0 0 0,5 57-301 0 0,-7 107 666 0 0,-1-174-365 0 0,0 0 0 0 0,0 0 0 0 0,0 0 0 0 0,-1-1 0 0 0,-3 8 0 0 0,4-9 0 0 0,-3 41 0 0 0,4-38 0 0 0,0-1 0 0 0,0 1 0 0 0,0 0 0 0 0,-1 0 0 0 0,0 0 0 0 0,0 0 0 0 0,0 0 0 0 0,-2 5 0 0 0,-8 28-9 0 0,10-34 1 0 0,-5 29-271 0 0,5-31 210 0 0,-7 3 416 0 0,5-2-334 0 0,-1-1-7 0 0,-12-3-7 0 0,-25 5 12 0 0,35 0 36 0 0,4-2-41 0 0,-7 6 40 0 0,-1 0-1 0 0,0-1 0 0 0,-14 7 1 0 0,20-12 1 0 0,0 0 1 0 0,-1-1 0 0 0,1 0 0 0 0,0 0 0 0 0,-1 0-1 0 0,1 0 1 0 0,-1-1 0 0 0,1 1 0 0 0,-1-1-1 0 0,1 0 1 0 0,-7-2 0 0 0,-47-11-20 0 0,35 6 5 0 0,-48-14 119 0 0,65 19-137 0 0,1 1-1 0 0,-1-1 1 0 0,0 1 0 0 0,0 1-1 0 0,0-1 1 0 0,0 1-1 0 0,0 0 1 0 0,0 0 0 0 0,0 1-1 0 0,0 0 1 0 0,0 0-1 0 0,0 0 1 0 0,0 1 0 0 0,1 0-1 0 0,-10 4 1 0 0,6-3 8 0 0,0 0 0 0 0,0-1 1 0 0,-1 0-1 0 0,1 0 0 0 0,-14 0 1 0 0,7-2 21 0 0,0 0 0 0 0,0-2 1 0 0,0 0-1 0 0,0-1 0 0 0,0-1 1 0 0,1 0-1 0 0,-18-7 0 0 0,-34-15-45 0 0,60 23 0 0 0,-1 1 0 0 0,0 0 0 0 0,0 1 0 0 0,0 0 0 0 0,0 0 0 0 0,-16 1 0 0 0,10 0 9 0 0,0 0-1 0 0,0 1 1 0 0,0 0 0 0 0,0 2-1 0 0,1-1 1 0 0,-21 8-1 0 0,24-7 5 0 0,1-1-1 0 0,-1 0 0 0 0,0 0 1 0 0,0-1-1 0 0,-14 0 1 0 0,-6 1-12 0 0,-25 2 8 0 0,33-4-49 0 0,-40 7 1 0 0,29-2-457 0 0,-51 0 0 0 0,52-3-698 0 0,-10-1-670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0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5 8696 0 0,'-13'2'103'0'0,"8"-1"-20"0"0,0 0-1 0 0,0-1 1 0 0,0 1-1 0 0,0-1 1 0 0,0 0-1 0 0,0 0 0 0 0,0-1 1 0 0,0 0-1 0 0,-9-2 1 0 0,12 2-81 0 0,0 0 0 0 0,0 1 0 0 0,-1-1 0 0 0,1 1 0 0 0,0-1 0 0 0,-1 1 0 0 0,1 0 0 0 0,-1 0 0 0 0,1 0 0 0 0,-5 0-1 0 0,7 0 30 0 0,-1 0 0 0 0,0 1-1 0 0,0-1 1 0 0,0 0-1 0 0,0 1 1 0 0,0-1-1 0 0,0 1 1 0 0,0-1-1 0 0,0 1 1 0 0,0-1-1 0 0,1 1 1 0 0,-1-1-1 0 0,0 1 1 0 0,0 0-1 0 0,-5 10 4537 0 0,20-10-2991 0 0,1 32-217 0 0,-15-33-1340 0 0,1 0 0 0 0,-1 1 1 0 0,0-1-1 0 0,0 0 0 0 0,0 1 1 0 0,0-1-1 0 0,1 1 0 0 0,-1-1 1 0 0,0 1-1 0 0,0-1 0 0 0,0 0 0 0 0,0 1 1 0 0,0-1-1 0 0,0 1 0 0 0,0-1 1 0 0,0 1-1 0 0,0-1 0 0 0,0 0 1 0 0,0 1-1 0 0,-1-1 0 0 0,1 1 1 0 0,0-1-1 0 0,0 0 0 0 0,0 1 0 0 0,-1-1 1 0 0,1 1-1 0 0,0-1 0 0 0,0 0 1 0 0,-1 1-1 0 0,1-1 0 0 0,0 0 1 0 0,0 0-1 0 0,-1 1 0 0 0,1-1 1 0 0,-1 1-1 0 0,1-1-9 0 0,-1 0 1 0 0,1 0-1 0 0,0 1 0 0 0,-1-1 1 0 0,1 0-1 0 0,0 1 1 0 0,-1-1-1 0 0,1 0 0 0 0,0 1 1 0 0,0-1-1 0 0,0 0 1 0 0,-1 1-1 0 0,1-1 1 0 0,0 0-1 0 0,0 1 0 0 0,0-1 1 0 0,0 1-1 0 0,0-1 1 0 0,-1 0-1 0 0,1 1 0 0 0,0-1 1 0 0,0 1-1 0 0,0-1 1 0 0,0 1-1 0 0,0-1 0 0 0,0 0 1 0 0,1 1-1 0 0,-1-1 1 0 0,0 1-1 0 0,0-1 0 0 0,0 0 1 0 0,0 1-1 0 0,0-1 1 0 0,1 1-1 0 0,-1-1 0 0 0,0 0 1 0 0,0 1-1 0 0,0-1 1 0 0,1 0-1 0 0,-1 1 0 0 0,0-1 1 0 0,1 0-1 0 0,-1 0 1 0 0,0 1-1 0 0,1-1 0 0 0,0 0 1 0 0,11 9 230 0 0,-11-8-207 0 0,1 0 0 0 0,0 0 0 0 0,0 0 0 0 0,0 1 0 0 0,-1-1 0 0 0,1 0 0 0 0,0 1 0 0 0,-1-1 0 0 0,1 1 0 0 0,-1-1 0 0 0,0 1 0 0 0,1 0 0 0 0,-1 0 0 0 0,0 0 0 0 0,0-1-1 0 0,1 5 1 0 0,-2 0 10 0 0,-1-1 0 0 0,0 1 0 0 0,0 0 0 0 0,0 0-1 0 0,-1 0 1 0 0,0-1 0 0 0,0 1 0 0 0,0-1 0 0 0,-1 0-1 0 0,0 1 1 0 0,0-1 0 0 0,0 0 0 0 0,-6 6 0 0 0,9-10-41 0 0,-1 0 1 0 0,0-1-1 0 0,1 1 0 0 0,0 0 1 0 0,-1 0-1 0 0,1 0 1 0 0,-1 0-1 0 0,1 0 0 0 0,0-1 1 0 0,0 1-1 0 0,-1 0 1 0 0,1 0-1 0 0,0 0 0 0 0,0 0 1 0 0,0 0-1 0 0,0 0 1 0 0,0 0-1 0 0,0 0 0 0 0,0 0 1 0 0,1 0-1 0 0,-1 0 1 0 0,0 0-1 0 0,0-1 0 0 0,1 1 1 0 0,-1 0-1 0 0,0 0 1 0 0,1 0-1 0 0,0 1 0 0 0,-1-2 0 0 0,1 1-1 0 0,-1-1-1 0 0,0 0 1 0 0,0 0-1 0 0,0 1 1 0 0,1-1-1 0 0,-1 0 1 0 0,0 1-1 0 0,0-1 1 0 0,0 0-1 0 0,0 1 1 0 0,0-1-1 0 0,0 0 1 0 0,0 1 0 0 0,1-1-1 0 0,-1 0 1 0 0,0 1-1 0 0,0-1 1 0 0,0 0-1 0 0,-1 1 1 0 0,1-1-1 0 0,0 1 1 0 0,0-1-1 0 0,0 0 1 0 0,0 1-1 0 0,0-1 1 0 0,0 0-1 0 0,0 0 1 0 0,0 1 0 0 0,-1-1-1 0 0,1 0 1 0 0,0 1-1 0 0,0-1 1 0 0,-1 0-1 0 0,1 0 1 0 0,0 1-1 0 0,0-1 1 0 0,-1 0-1 0 0,1 0 1 0 0,0 1-1 0 0,0-1 1 0 0,-1 0-1 0 0,1 0 1 0 0,0 0 0 0 0,-1 0-1 0 0,1 0 1 0 0,-1 1-1 0 0,1-1-1 0 0,0 0 0 0 0,-1 0 0 0 0,1 0 0 0 0,0 0 0 0 0,-1 0 0 0 0,1 1 0 0 0,0-1 0 0 0,-1 0 0 0 0,1 0 0 0 0,0 1-1 0 0,-1-1 1 0 0,1 0 0 0 0,0 0 0 0 0,0 1 0 0 0,-1-1 0 0 0,1 0 0 0 0,0 1 0 0 0,0-1 0 0 0,0 0 0 0 0,-1 1 0 0 0,1-1 0 0 0,0 0 0 0 0,0 1 0 0 0,0-1 0 0 0,0 0 0 0 0,0 1 0 0 0,0-1 0 0 0,0 0-1 0 0,0 1 1 0 0,0-1 0 0 0,0 1 0 0 0,0-1 0 0 0,0 0 0 0 0,0 1 0 0 0,0-1 0 0 0,0 0 0 0 0,0 1 0 0 0,0-1 0 0 0,0 0 0 0 0,1 1 0 0 0,-1-1 0 0 0,0 0 0 0 0,0 1 0 0 0,0-1 0 0 0,1 0 0 0 0,-1 1-1 0 0,1-1 1 0 0,0 5-12 0 0,2-7-36 0 0,9-10 36 0 0,-7-5 13 0 0,1-2-20 0 0,-5 18 7 0 0,-1 0 1 0 0,1 0-1 0 0,0 0 1 0 0,0 0-1 0 0,0 0 1 0 0,-1 0-1 0 0,1 0 1 0 0,0 0-1 0 0,0 0 1 0 0,0 0 0 0 0,1 1-1 0 0,-1-1 1 0 0,0 0-1 0 0,2 0 1 0 0,-4-16-123 0 0,1 16 134 0 0,-1 0 0 0 0,1 0-1 0 0,0 1 1 0 0,0-1-1 0 0,-1 0 1 0 0,1 0 0 0 0,0 1-1 0 0,0-1 1 0 0,0 0 0 0 0,0 0-1 0 0,0 1 1 0 0,0-1-1 0 0,0 0 1 0 0,0 0 0 0 0,0 0-1 0 0,1 1 1 0 0,-1-1-1 0 0,0 0 1 0 0,0 0 0 0 0,1 1-1 0 0,-1-1 1 0 0,0 0 0 0 0,1 1-1 0 0,-1-1 1 0 0,1 0-1 0 0,-1 1 1 0 0,1-1 0 0 0,-1 1-1 0 0,1-1 1 0 0,1 0-1 0 0,-2 0 0 0 0,0 1 0 0 0,1 0-1 0 0,-1 0 1 0 0,0-1 0 0 0,1 1-1 0 0,-1 0 1 0 0,0-1 0 0 0,1 1-1 0 0,-1 0 1 0 0,0-1 0 0 0,0 1-1 0 0,1 0 1 0 0,-1-1 0 0 0,0 1-1 0 0,0-1 1 0 0,0 1 0 0 0,0 0-1 0 0,1-1 1 0 0,-1 1 0 0 0,0-1-1 0 0,0 1 1 0 0,0-1 0 0 0,0 1-1 0 0,-4-11-108 0 0,3 9 51 0 0,1 1 0 0 0,-1-1-1 0 0,0 1 1 0 0,1-1 0 0 0,-1 1-1 0 0,0-1 1 0 0,1 1 0 0 0,0-1-1 0 0,-1 1 1 0 0,1-1 0 0 0,0 1-1 0 0,0-1 1 0 0,0 0 0 0 0,0-1-1 0 0,0 1 54 0 0,0 1 0 0 0,1 0 0 0 0,-1 0 0 0 0,0-1 0 0 0,0 1 0 0 0,1 0-1 0 0,-1 0 1 0 0,1-1 0 0 0,-1 1 0 0 0,1 0 0 0 0,-1 0 0 0 0,2-2-1 0 0,-1 3 7 0 0,-1-1 0 0 0,0 1 0 0 0,0 0 0 0 0,0-1 0 0 0,1 1 0 0 0,-1 0 0 0 0,0-1 0 0 0,0 1 0 0 0,0 0 0 0 0,1-1 0 0 0,-1 1 0 0 0,0 0 0 0 0,0 0 0 0 0,1 0 0 0 0,-1-1 0 0 0,0 1 0 0 0,1 0 0 0 0,-1 0 0 0 0,0 0 0 0 0,1-1 0 0 0,-1 1 0 0 0,0 0 0 0 0,1 0 0 0 0,-1 0 0 0 0,1 0 0 0 0,-1 0 0 0 0,1 0 0 0 0,5 2 103 0 0,-5-2-77 0 0,1 1 1 0 0,0 0-1 0 0,-1 0 1 0 0,1-1 0 0 0,0 1-1 0 0,0-1 1 0 0,-1 0-1 0 0,1 1 1 0 0,0-1 0 0 0,0 0-1 0 0,-1 0 1 0 0,1 0 0 0 0,0 0-1 0 0,2-1 1 0 0,-6 17 545 0 0,0-13-527 0 0,0 0 0 0 0,0 0 1 0 0,0 0-1 0 0,0-1 0 0 0,-1 1 0 0 0,1-1 1 0 0,-1 0-1 0 0,-4 4 0 0 0,5-5-35 0 0,0 1-1 0 0,0-1 0 0 0,0 1 1 0 0,0-1-1 0 0,0 1 0 0 0,0 0 1 0 0,1 0-1 0 0,-1 0 1 0 0,0 0-1 0 0,1 0 0 0 0,0 0 1 0 0,-1 1-1 0 0,1-1 0 0 0,0 0 1 0 0,0 1-1 0 0,0 3 0 0 0,0-3 9 0 0,1 1 1 0 0,0 0-1 0 0,0 0 0 0 0,0 0 0 0 0,0 0 0 0 0,1-1 0 0 0,-1 1 0 0 0,1 0 0 0 0,0 0 0 0 0,0-1 0 0 0,1 1 0 0 0,-1-1 0 0 0,1 1 1 0 0,-1-1-1 0 0,5 7 0 0 0,7 13 83 0 0,-13-20-82 0 0,1 0 0 0 0,0 0 0 0 0,-1-1 0 0 0,1 1 0 0 0,-1 0 0 0 0,0 0 0 0 0,0 3 0 0 0,0-4-46 0 0,-1 0 0 0 0,1 0 0 0 0,0 0 0 0 0,0 0 0 0 0,1 0 0 0 0,-1 0 0 0 0,0 0-1 0 0,1 0 1 0 0,-1 0 0 0 0,1 0 0 0 0,-1 0 0 0 0,1 0 0 0 0,0-1 0 0 0,0 1 0 0 0,0 0 0 0 0,2 2 0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0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5984 0 0,'1'2'4082'0'0,"10"22"-419"0"0,3-4-889 0 0,0 9-1266 0 0,20 56 0 0 0,-5-25-324 0 0,-20-40-1023 0 0,-6-16-143 0 0,-1 0 1 0 0,0 0-1 0 0,0 0 0 0 0,-1 0 0 0 0,1 0 0 0 0,0 6 0 0 0,-1-3 12 0 0,-1-6-46 0 0,0 1 0 0 0,0 0 1 0 0,0-1-1 0 0,1 1 0 0 0,-1-1 0 0 0,1 1 1 0 0,-1-1-1 0 0,1 1 0 0 0,0-1 0 0 0,-1 1 0 0 0,1-1 1 0 0,0 0-1 0 0,0 1 0 0 0,0-1 0 0 0,0 0 0 0 0,2 2 1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1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631 51 12752 0 0,'-2'0'289'0'0,"-168"0"4123"0"0,160 1-4194 0 0,0 1 1 0 0,0 0-1 0 0,0 1 1 0 0,0 0-1 0 0,1 0 1 0 0,-17 8-1 0 0,-25 9 551 0 0,12-11-294 0 0,30-8-409 0 0,-1 1 0 0 0,1 1 1 0 0,-1 0-1 0 0,1 0 0 0 0,-15 7 0 0 0,-10 3 128 0 0,30-12-171 0 0,-1 1 1 0 0,0-1-1 0 0,0 1 1 0 0,1 0-1 0 0,-1 0 0 0 0,1 1 1 0 0,-1-1-1 0 0,1 1 1 0 0,-5 5-1 0 0,-13 8-10 0 0,19-14-12 0 0,1 0 0 0 0,-1 0 0 0 0,0 0 0 0 0,0 0 0 0 0,1 0 0 0 0,0 1 0 0 0,-1-1 0 0 0,1 1 0 0 0,0-1 0 0 0,0 1 0 0 0,0 0 0 0 0,-2 6 0 0 0,2-6 26 0 0,0 1 1 0 0,0 0-1 0 0,-1-1 0 0 0,1 1 1 0 0,-1-1-1 0 0,0 0 1 0 0,-4 4-1 0 0,3-3 29 0 0,1 0 0 0 0,-1-1 0 0 0,1 1 0 0 0,0 0 1 0 0,-4 9-1 0 0,-17 40 176 0 0,23-41-384 0 0,1-9 133 0 0,2 7 15 0 0,10 4 47 0 0,-1-4-32 0 0,-9-7-15 0 0,1 0 0 0 0,-1 0 0 0 0,1 0 0 0 0,0 0 0 0 0,0-1 1 0 0,0 0-1 0 0,1 1 0 0 0,-1-1 0 0 0,1 0 0 0 0,-1-1 1 0 0,1 1-1 0 0,-1-1 0 0 0,8 3 0 0 0,31 5-7 0 0,-8 3 1 0 0,-4-1-28 0 0,1-2 0 0 0,54 10 0 0 0,-54-16 27 0 0,-1-1-1 0 0,1-1 1 0 0,34-4-1 0 0,11 0-192 0 0,-29 1 226 0 0,0-3 1 0 0,-1-1-1 0 0,1-2 0 0 0,-2-3 1 0 0,63-22-1 0 0,-87 27-22 0 0,1 0 0 0 0,24-2 0 0 0,16-3 0 0 0,48-8 234 0 0,-25 6 46 0 0,56-2-206 0 0,-16 2-358 0 0,-117 12 253 0 0,11-2 40 0 0,-1 0 0 0 0,1-2 0 0 0,-1 0 1 0 0,-1-1-1 0 0,27-13 0 0 0,-40 18 21 0 0,1-2 12 0 0,-1 1 1 0 0,0 0-1 0 0,0-1 0 0 0,0 0 1 0 0,0 0-1 0 0,0-1 1 0 0,0 1-1 0 0,-1-1 1 0 0,0 1-1 0 0,4-7 0 0 0,3-3 30 0 0,-10 12-57 0 0,1 0 0 0 0,-1 0 0 0 0,1 0 0 0 0,-1-1 0 0 0,0 1-1 0 0,0 0 1 0 0,1 0 0 0 0,-1 0 0 0 0,0 0 0 0 0,0-1 0 0 0,0 1 0 0 0,0 0-1 0 0,-1 0 1 0 0,1 0 0 0 0,0-1 0 0 0,0 1 0 0 0,-1 0 0 0 0,1 0-1 0 0,-1 0 1 0 0,1 0 0 0 0,-1-2 0 0 0,-15-18 345 0 0,5 13-186 0 0,-1-1 1 0 0,0 2-1 0 0,0-1 1 0 0,-1 2-1 0 0,1 0 0 0 0,-25-8 1 0 0,-24-12 4 0 0,24 10-91 0 0,-2 1 0 0 0,0 2 1 0 0,0 2-1 0 0,-1 2 0 0 0,-81-9 0 0 0,66 16 9 0 0,34 2-32 0 0,-33-5 0 0 0,43 3-63 0 0,-1 1 0 0 0,0 0 0 0 0,1 0 0 0 0,-1 1-1 0 0,0 1 1 0 0,-22 3 0 0 0,-21 1 66 0 0,46-5-42 0 0,1 0-1 0 0,-1 0 1 0 0,0 1-1 0 0,1 0 1 0 0,-1 1-1 0 0,1 0 1 0 0,-16 6-1 0 0,-15 13 118 0 0,30-15-117 0 0,-1-1 0 0 0,0 0-1 0 0,0 0 1 0 0,-20 5 0 0 0,3-1-8 0 0,21-7-37 0 0,-1 0 0 0 0,1 0-1 0 0,-1 0 1 0 0,0-1 0 0 0,1 0-1 0 0,-1-1 1 0 0,0 1 0 0 0,-7-1-1 0 0,12 0 12 0 0,0 0 0 0 0,0 0 1 0 0,0 0-1 0 0,0-1 0 0 0,0 1 0 0 0,0 0 0 0 0,0-1 0 0 0,0 1 0 0 0,0-1 0 0 0,1 1 0 0 0,-1-1 0 0 0,0 0 0 0 0,0 0 1 0 0,1 0-1 0 0,-1 0 0 0 0,0 0 0 0 0,1 0 0 0 0,-1-1 0 0 0,1 1 0 0 0,-3-3 0 0 0,2 0-17 0 0,0 0-1 0 0,0 0 0 0 0,0 0 0 0 0,1 0 0 0 0,-1 0 1 0 0,1 0-1 0 0,-1-5 0 0 0,-2-8-96 0 0,4 16 113 0 0,0 1 1 0 0,0-1-1 0 0,0 0 1 0 0,0 1 0 0 0,0-1-1 0 0,0 1 1 0 0,1-1-1 0 0,-1 1 1 0 0,0-1 0 0 0,0 1-1 0 0,0-1 1 0 0,1 1-1 0 0,-1-1 1 0 0,0 1 0 0 0,1-1-1 0 0,-1 1 1 0 0,0-1-1 0 0,1 1 1 0 0,-1-1-1 0 0,0 1 1 0 0,1-1 0 0 0,-1 1-1 0 0,1 0 1 0 0,-1-1-1 0 0,1 1 1 0 0,-1 0 0 0 0,1 0-1 0 0,-1-1 1 0 0,1 1-1 0 0,-1 0 1 0 0,1 0 0 0 0,0 0-1 0 0,-1 0 1 0 0,1 0-1 0 0,-1-1 1 0 0,1 1 0 0 0,-1 0-1 0 0,1 0 1 0 0,0 0-1 0 0,-1 1 1 0 0,1-1 0 0 0,31-1-238 0 0,-26 2 247 0 0,18-1-106 0 0,-23 0 25 0 0,17 0-7 0 0,-17 0 83 0 0,6 1-16 0 0,-1 0 0 0 0,1 0-1 0 0,-1-1 1 0 0,1 0-1 0 0,-1-1 1 0 0,9-1 0 0 0,-13 2 19 0 0,-1 1 0 0 0,1-1 0 0 0,0 0 0 0 0,-1 0 0 0 0,1 1 0 0 0,-1-1 0 0 0,1 1 0 0 0,-1-1 0 0 0,1 1 0 0 0,-1 0 0 0 0,1-1 0 0 0,-1 1 0 0 0,1 0 0 0 0,0 1 0 0 0,26 21 5 0 0,-3-2 60 0 0,25 13-51 0 0,-45-32-13 0 0,0 0 0 0 0,0-1 0 0 0,0 1 0 0 0,1-1 0 0 0,-1 0 0 0 0,0-1 0 0 0,0 1 0 0 0,1-1 0 0 0,8 0 0 0 0,8 0 0 0 0,-7 1-55 0 0,-1-1 0 0 0,1-1-1 0 0,-1 0 1 0 0,25-6-1 0 0,-22 4-6 0 0,0 0 0 0 0,20 0-1 0 0,-30 3 63 0 0,-6 0-1 0 0,0 1 1 0 0,1-1 0 0 0,-1 0 0 0 0,1-1-1 0 0,-1 1 1 0 0,0 0 0 0 0,1 0-1 0 0,-1 0 1 0 0,1-1 0 0 0,-1 1 0 0 0,0-1-1 0 0,2 0 1 0 0,1-2 3 0 0,0 0 0 0 0,-1 0 0 0 0,1-1 0 0 0,-1 1 0 0 0,0-1 1 0 0,5-6-1 0 0,-6 7 219 0 0,-70-9 88 0 0,11 9-245 0 0,31 3-7 0 0,-46-8 0 0 0,43 3-20 0 0,0 1-1 0 0,-36-1 1 0 0,52 5-43 0 0,1 0 1 0 0,-1 1 0 0 0,0 0 0 0 0,0 1-1 0 0,1 1 1 0 0,0 0 0 0 0,-18 7 0 0 0,25-7-70 0 0,0 0 0 0 0,0 0 0 0 0,0 0 0 0 0,1 1 0 0 0,-8 7 0 0 0,7-7-297 0 0,1 0 1 0 0,-1 0 0 0 0,0-1-1 0 0,-9 7 1 0 0,-16 0-1728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0.8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8288 0 0,'0'0'7925'0'0,"0"9"-7155"0"0,0 1-481 0 0,-1 13 42 0 0,2-1 0 0 0,0 1-1 0 0,1-1 1 0 0,6 22 0 0 0,-6-34-242 0 0,0 0-1 0 0,-1 0 1 0 0,0 0-1 0 0,-1 0 1 0 0,-1 14 0 0 0,1 30 180 0 0,6 46 237 0 0,-3-15-148 0 0,6 0-101 0 0,3 19 515 0 0,-4 195-1 0 0,-12-247-650 0 0,6 101 0 0 0,1-110-57 0 0,-2-22-14 0 0,5 28 0 0 0,20 121 359 0 0,-22-138-362 0 0,11 126 222 0 0,-12-132-183 0 0,-1-5 34 0 0,0 0-1 0 0,2 0 1 0 0,7 24 0 0 0,-3-15-133 0 0,-6-24 8 0 0,-1 0 0 0 0,1 1-1 0 0,0-1 1 0 0,0 0-1 0 0,1 0 1 0 0,0-1 0 0 0,0 1-1 0 0,0 0 1 0 0,1-1 0 0 0,4 6-1 0 0,3 2 16 0 0,14 10 71 0 0,15 10 126 0 0,-35-29-172 0 0,18 10 12 0 0,21-6 13 0 0,-39-7-60 0 0,-3-1 0 0 0,22-3 0 0 0,-16 2-45 0 0,0-1-1 0 0,0 0 0 0 0,0 0 0 0 0,0-1 1 0 0,0 0-1 0 0,0 0 0 0 0,-1-1 0 0 0,10-5 1 0 0,3-6-2179 0 0,28-24 0 0 0,-40 33 1173 0 0,7-8-703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4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64 128 5840 0 0,'-8'-4'199'0'0,"5"3"-44"0"0,1 0 1 0 0,0 0-1 0 0,0 0 0 0 0,0 0 0 0 0,-1 1 0 0 0,1-1 0 0 0,-1 1 0 0 0,1-1 0 0 0,0 1 0 0 0,-1 0 1 0 0,1 0-1 0 0,-5 0 0 0 0,2 0 507 0 0,4 0-609 0 0,1 0 0 0 0,-1 0 0 0 0,1 0 0 0 0,0 0 1 0 0,-1 0-1 0 0,1 0 0 0 0,-1 0 0 0 0,1 0 0 0 0,-1 0 1 0 0,1 0-1 0 0,0 0 0 0 0,-1 0 0 0 0,1 1 0 0 0,-1-1 1 0 0,1 0-1 0 0,0 0 0 0 0,-1 0 0 0 0,1 1 0 0 0,0-1 1 0 0,-1 0-1 0 0,1 0 0 0 0,0 1 0 0 0,-1-1 0 0 0,1 0 1 0 0,0 1-1 0 0,-1-1 0 0 0,1 0 0 0 0,0 1 0 0 0,0-1 0 0 0,0 1 1 0 0,-1-1-1 0 0,1 0 0 0 0,0 1 0 0 0,0-1 0 0 0,0 1 1 0 0,0-1-1 0 0,0 0 0 0 0,0 1 0 0 0,0-1 0 0 0,0 1 1 0 0,0-1-1 0 0,0 1 0 0 0,-1 4 133 0 0,0 0-1 0 0,0 0 1 0 0,1 0 0 0 0,0 0 0 0 0,0 0-1 0 0,0 0 1 0 0,1 0 0 0 0,-1 0 0 0 0,1 0-1 0 0,0-1 1 0 0,1 1 0 0 0,1 5 0 0 0,5 26 778 0 0,14 45 202 0 0,-16-47-763 0 0,11 34 0 0 0,-14-55-345 0 0,-1 0 0 0 0,0-1 1 0 0,-1 1-1 0 0,0 0 0 0 0,-1 0 0 0 0,-1 14 1 0 0,0-9 14 0 0,1 0 0 0 0,3 26 0 0 0,1-20-30 0 0,-1-13-17 0 0,-1-1 0 0 0,-1 1 0 0 0,0 0 0 0 0,-1 0 0 0 0,0-1 0 0 0,-1 13-1 0 0,0 21 82 0 0,1-37-63 0 0,0 0-1 0 0,0 0 1 0 0,0 1-1 0 0,-1-1 1 0 0,-2 12-1 0 0,1-10 0 0 0,1-1-1 0 0,1 0 0 0 0,-1 1 0 0 0,2-1 0 0 0,-1 1 0 0 0,3 14 0 0 0,2 25 63 0 0,1 2-105 0 0,-4-41 0 0 0,0 1 0 0 0,-1 0 0 0 0,0 0 0 0 0,-1 14 0 0 0,-1-19 0 0 0,-3 101 4 0 0,4-91-7 0 0,1-1 0 0 0,1 1-1 0 0,0-1 1 0 0,1 1 0 0 0,5 17-1 0 0,-3-18-14 0 0,-2 0-1 0 0,0 1 0 0 0,0-1 1 0 0,-1 1-1 0 0,-1 0 0 0 0,-1 17 1 0 0,-10 88 267 0 0,10-119-240 0 0,-8 28 94 0 0,-1 6-83 0 0,9-34-21 0 0,0 0 0 0 0,0 0 1 0 0,0 1-1 0 0,0-1 0 0 0,0 0 0 0 0,0 0 1 0 0,0 1-1 0 0,0-1 0 0 0,0 0 1 0 0,1 0-1 0 0,-1 0 0 0 0,1 1 0 0 0,-1-1 1 0 0,1 0-1 0 0,-1 0 0 0 0,1 0 1 0 0,-1 0-1 0 0,1 0 0 0 0,0 0 1 0 0,0 0-1 0 0,1 2 0 0 0,-2-3 0 0 0,0 0 0 0 0,1 0 0 0 0,-1 0 0 0 0,0 0 0 0 0,0 0 0 0 0,0 0 0 0 0,0 0 0 0 0,0 0 0 0 0,0 0 0 0 0,0 0 0 0 0,0 1 0 0 0,0-1 0 0 0,0 0 0 0 0,0 0 0 0 0,0 0 0 0 0,0 0 0 0 0,0 0 0 0 0,1 0 0 0 0,-1 1 0 0 0,0-1 0 0 0,0 0 0 0 0,0 0 0 0 0,0 0 0 0 0,0 0 0 0 0,0 0 0 0 0,0 0 0 0 0,-1 1 0 0 0,1-1 0 0 0,0 0 0 0 0,0 0 0 0 0,0 0 0 0 0,0 0 1 0 0,0 0-1 0 0,0 0 0 0 0,0 0 0 0 0,0 1 0 0 0,0-1 0 0 0,0 0 0 0 0,0 0 0 0 0,0 0 0 0 0,0 0 0 0 0,0 0 0 0 0,-1 0 0 0 0,1 0 0 0 0,0 0 0 0 0,0 0 0 0 0,0 0 0 0 0,0 0 0 0 0,0 1 0 0 0,0-1 0 0 0,0 0 0 0 0,-1 0 0 0 0,1 0 0 0 0,-13 18-13 0 0,7 0 14 0 0,7 4 17 0 0,0-18-11 0 0,-1 0-1 0 0,0 0 0 0 0,0 1 0 0 0,0-1 1 0 0,0 0-1 0 0,-1 0 0 0 0,1 0 0 0 0,-2 5 0 0 0,1-8-5 0 0,1 0 0 0 0,0-1 0 0 0,0 1 0 0 0,0 0 0 0 0,0 0 0 0 0,0 0 0 0 0,0 0 0 0 0,1 0 0 0 0,-1 0 0 0 0,0 0 0 0 0,0 0 0 0 0,1 0 0 0 0,-1 0 0 0 0,0 0 0 0 0,1 0 0 0 0,-1-1 0 0 0,1 1 0 0 0,-1 0 0 0 0,1 0 0 0 0,1 1 0 0 0,-2-2 0 0 0,1 1 0 0 0,-1-1 0 0 0,1 1 0 0 0,-1 0 0 0 0,1-1 0 0 0,-1 1 0 0 0,0 0 0 0 0,1 0 0 0 0,-1-1 0 0 0,0 1 0 0 0,1 0 0 0 0,-1 0 0 0 0,0 0 0 0 0,0-1 0 0 0,0 1 0 0 0,1 0 0 0 0,-1 0 0 0 0,0 0 0 0 0,0-1 0 0 0,-1 1 0 0 0,1 0 0 0 0,0 0 0 0 0,0 0 0 0 0,0 0 0 0 0,0-1 0 0 0,-1 1 0 0 0,1 1 0 0 0,-5 5-1 0 0,4-5 5 0 0,0-1-1 0 0,0 1 1 0 0,0-1 0 0 0,1 1-1 0 0,-1-1 1 0 0,0 1-1 0 0,1 0 1 0 0,-1-1 0 0 0,1 1-1 0 0,0 0 1 0 0,-1-1 0 0 0,1 1-1 0 0,0 0 1 0 0,0 0 0 0 0,0-1-1 0 0,0 1 1 0 0,1 2-1 0 0,-1 38 8 0 0,0-37 1 0 0,0 1-1 0 0,0-1 1 0 0,-1 0-1 0 0,1 0 1 0 0,-1 0-1 0 0,0 0 1 0 0,-1 0-1 0 0,1 0 1 0 0,-3 5-1 0 0,-1 4-9 0 0,4-12-2 0 0,1 0 0 0 0,0 0 0 0 0,-1-1 0 0 0,1 1 0 0 0,0 0 0 0 0,0 0 0 0 0,0 0 0 0 0,1 0 0 0 0,-1 0 0 0 0,0-1 0 0 0,1 1 0 0 0,0 3 0 0 0,0-3 0 0 0,-1 0 0 0 0,1 0 0 0 0,-1 0 0 0 0,1 0 0 0 0,-1 1 0 0 0,0-1 0 0 0,0 0 0 0 0,0 0 0 0 0,0 0 0 0 0,-1 3 0 0 0,-14 37-3 0 0,12-36 28 0 0,0 0-1 0 0,0 0 0 0 0,1 1 1 0 0,0-1-1 0 0,1 1 1 0 0,-1 0-1 0 0,0 8 0 0 0,2-13-20 0 0,1-1 0 0 0,-1 0 0 0 0,1 1 0 0 0,-1-1 0 0 0,1 1 0 0 0,0-1 0 0 0,-1 0 0 0 0,1 0 0 0 0,0 1 0 0 0,0-1 0 0 0,0 0 0 0 0,0 0 0 0 0,0 0 0 0 0,1 1 0 0 0,1 2-10 0 0,4 7-53 0 0,-7 4-16 0 0,-12 5 59 0 0,7-8 27 0 0,10 2 32 0 0,-5-14-43 0 0,0 0 0 0 0,0 1 1 0 0,1-1-1 0 0,-1 1 1 0 0,0 0 0 0 0,1-1-1 0 0,-1 1 1 0 0,0-1-1 0 0,0 1 1 0 0,0 0-1 0 0,1-1 1 0 0,-1 1 0 0 0,0 0-1 0 0,0-1 1 0 0,0 1-1 0 0,0 0 1 0 0,0-1-1 0 0,0 1 1 0 0,-1 1-1 0 0,-5 3 0 0 0,1 0 0 0 0,3 15 0 0 0,-3-12 11 0 0,4 7 46 0 0,1-13-45 0 0,1-1-1 0 0,-1 1 1 0 0,1 0-1 0 0,-1 0 0 0 0,1-1 1 0 0,0 1-1 0 0,0-1 0 0 0,-1 1 1 0 0,1 0-1 0 0,1-1 1 0 0,-1 0-1 0 0,2 3 0 0 0,13 16 21 0 0,-9 2-32 0 0,-6-21 0 0 0,-1 0 0 0 0,1 0 0 0 0,-1 0 0 0 0,1 0 0 0 0,-1 0 0 0 0,1 0 0 0 0,-1 0 0 0 0,0 0 0 0 0,1 0 0 0 0,-1 0 0 0 0,0 0 0 0 0,0 0 0 0 0,0 0 0 0 0,0 0 0 0 0,0 0 0 0 0,0 0 0 0 0,0 0 0 0 0,0 0 0 0 0,0 1 0 0 0,-1-1 0 0 0,1 0 0 0 0,0 0 0 0 0,-1 1 0 0 0,-2 11 0 0 0,4 0 19 0 0,0-10-11 0 0,-1 1 0 0 0,0 0 1 0 0,0 0-1 0 0,0 0 0 0 0,0 0 0 0 0,0 0 0 0 0,-1 0 0 0 0,0 0 1 0 0,0 0-1 0 0,0 0 0 0 0,0-1 0 0 0,-1 1 0 0 0,1 0 0 0 0,-1-1 1 0 0,-3 5-1 0 0,8-11 44 0 0,0 1 0 0 0,0-1 0 0 0,0 1 1 0 0,0 0-1 0 0,0 0 0 0 0,0 0 0 0 0,1 0 0 0 0,-1 0 0 0 0,1 1 1 0 0,-1-1-1 0 0,1 1 0 0 0,0 0 0 0 0,6-1 0 0 0,-8 2 92 0 0,0 1-24 0 0,7 1-96 0 0,-7-2-24 0 0,-1 0 0 0 0,0 0 0 0 0,1 0 0 0 0,-1 0 0 0 0,1-1 0 0 0,-1 1 0 0 0,0 0 0 0 0,1-1 0 0 0,-1 1 0 0 0,0-1 0 0 0,0 0 0 0 0,2 0 0 0 0,1-1 0 0 0,-4 2 0 0 0,1 0-1 0 0,-1 0 0 0 0,0 0 0 0 0,0 0 1 0 0,1 0-1 0 0,-1-1 0 0 0,0 1 0 0 0,0 0 1 0 0,1 0-1 0 0,-1 0 0 0 0,0 0 1 0 0,0 0-1 0 0,0 0 0 0 0,1 0 0 0 0,-1-1 1 0 0,0 1-1 0 0,0 0 0 0 0,0 0 0 0 0,1 0 1 0 0,-1-1-1 0 0,0 1 0 0 0,0 0 0 0 0,0 0 1 0 0,0 0-1 0 0,0-1 0 0 0,1 1 1 0 0,-1 0-1 0 0,0 0 0 0 0,0-1 0 0 0,0 1 1 0 0,0 0-1 0 0,0 0 0 0 0,0-1 0 0 0,0 1 1 0 0,0 0-1 0 0,0 0 0 0 0,0-1 0 0 0,0 1 1 0 0,0 0-1 0 0,0-1 0 0 0,0 1 0 0 0,0 0 1 0 0,0 0-1 0 0,0-1 0 0 0,0 1 1 0 0,-1 0-1 0 0,1 0 0 0 0,0 0 0 0 0,0-1 1 0 0,0 1-1 0 0,0 0 0 0 0,0 0 0 0 0,-1-1 1 0 0,1 1-2 0 0,0 0 0 0 0,0 0 0 0 0,0 0 1 0 0,-1 0-1 0 0,1 0 0 0 0,0-1 0 0 0,0 1 0 0 0,0 0 1 0 0,0 0-1 0 0,0 0 0 0 0,0 0 0 0 0,0-1 0 0 0,0 1 1 0 0,0 0-1 0 0,0 0 0 0 0,-1 0 0 0 0,1 0 1 0 0,0-1-1 0 0,0 1 0 0 0,0 0 0 0 0,0 0 0 0 0,0 0 1 0 0,0-1-1 0 0,0 1 0 0 0,0 0 0 0 0,1 0 1 0 0,-1 0-1 0 0,0-1 0 0 0,0 1 0 0 0,0 0 0 0 0,0 0 1 0 0,0 0-1 0 0,0 0 0 0 0,0-1 0 0 0,0 1 0 0 0,0 0 1 0 0,0 0-1 0 0,1 0 0 0 0,-1 0 0 0 0,0 0 1 0 0,0 0-1 0 0,0-1 0 0 0,0 1 0 0 0,0 0 0 0 0,1 0 1 0 0,-1 0-1 0 0,0 0 0 0 0,5-2-23 0 0,-5 2 21 0 0,1 0 0 0 0,0 0 0 0 0,-1 0 1 0 0,1 0-1 0 0,-1 0 0 0 0,1 0 0 0 0,-1 0 1 0 0,1-1-1 0 0,-1 1 0 0 0,1 0 0 0 0,-1 0 0 0 0,1 0 1 0 0,-1-1-1 0 0,1 1 0 0 0,-1 0 0 0 0,1-1 0 0 0,-1 1 1 0 0,1-1-1 0 0,-1 1 0 0 0,0 0 0 0 0,1-1 1 0 0,-1 1-1 0 0,0-1 0 0 0,1 1 0 0 0,-1-1 0 0 0,0 1 1 0 0,1-1-1 0 0,-1 1 0 0 0,0-1 0 0 0,0 1 1 0 0,0-1-1 0 0,0 1 0 0 0,0-1 0 0 0,1 0 0 0 0,-1 1 1 0 0,0-1-1 0 0,0 1 0 0 0,0-1 0 0 0,-1 1 0 0 0,1-1 1 0 0,0 0-1 0 0,0 1 0 0 0,0-1 0 0 0,0 1 1 0 0,0-1-1 0 0,-1 1 0 0 0,1-1 0 0 0,0 0 0 0 0,-1 0 11 0 0,1 0 0 0 0,0 0 0 0 0,0 0 0 0 0,0 0 0 0 0,0 0 0 0 0,0 1 0 0 0,0-1 0 0 0,0 0 0 0 0,0 0 0 0 0,1 0 0 0 0,-1 0 0 0 0,0 0 0 0 0,0 0 0 0 0,1 0 0 0 0,-1 0 0 0 0,1 0 0 0 0,-1 0 0 0 0,1 1 0 0 0,-1-1 0 0 0,1 0 0 0 0,-1 0 0 0 0,1 1 0 0 0,0-1 0 0 0,0-1 0 0 0,25-21 60 0 0,-13 12-5 0 0,15-7 38 0 0,-12 9-172 0 0,-12 7 63 0 0,-1 1-1 0 0,1 0 0 0 0,0 0 0 0 0,0 0 0 0 0,1 0 1 0 0,-1 1-1 0 0,0-1 0 0 0,0 1 0 0 0,0 0 1 0 0,0 0-1 0 0,0 1 0 0 0,6 0 0 0 0,-3 0 5 0 0,18 1 5 0 0,-19-2 0 0 0,-4-4 0 0 0,13-4 0 0 0,-14 7 0 0 0,0 0 0 0 0,-1 0 0 0 0,1 0 0 0 0,0 0 0 0 0,0 1 0 0 0,0-1 0 0 0,0 0 0 0 0,0 1 0 0 0,0-1 0 0 0,0 1 0 0 0,0-1 0 0 0,0 1 0 0 0,1-1 0 0 0,-1 1 0 0 0,0 0 0 0 0,0 0 0 0 0,0-1 0 0 0,0 1 0 0 0,1 0 0 0 0,-1 0 0 0 0,0 0 0 0 0,0 0 0 0 0,0 0 0 0 0,0 1 0 0 0,1-1 0 0 0,-1 0 0 0 0,1 1 0 0 0,4 1 0 0 0,1-2 0 0 0,-5 1 0 0 0,-1-1 0 0 0,0 0 0 0 0,1 0 0 0 0,-1 0 0 0 0,0 0 0 0 0,1 0 0 0 0,-1 0 0 0 0,0 0 0 0 0,1 0 0 0 0,-1-1 0 0 0,0 1 0 0 0,1-1 0 0 0,-1 1 0 0 0,0-1 0 0 0,0 1 0 0 0,1-1 0 0 0,1-1 0 0 0,-1 1 0 0 0,-1 0 0 0 0,1 1 0 0 0,0-1 0 0 0,0 0 0 0 0,0 1 0 0 0,1 0 0 0 0,-1-1 0 0 0,0 1 0 0 0,0 0 0 0 0,0 0 0 0 0,0 0 0 0 0,0 0 0 0 0,2 1 0 0 0,-2-1 0 0 0,0 0 0 0 0,-1 1 0 0 0,1-1 0 0 0,-1 0 0 0 0,1 0 0 0 0,0 0 0 0 0,-1 0 0 0 0,1-1 0 0 0,0 1 0 0 0,-1 0 0 0 0,1-1 0 0 0,-1 1 0 0 0,1-1 0 0 0,0 1 0 0 0,-1-1 0 0 0,0 0 0 0 0,1 1 0 0 0,-1-1 0 0 0,1 0 0 0 0,-1 0 0 0 0,0 0 0 0 0,0 0 0 0 0,1-1 0 0 0,-1 1 0 0 0,0 0 0 0 0,0 0 0 0 0,1-2 0 0 0,2-1 0 0 0,-1 0 0 0 0,1 1 0 0 0,0-1 0 0 0,0 1 0 0 0,0 0 0 0 0,1 0 0 0 0,-1 1 0 0 0,1-1 0 0 0,0 1 0 0 0,0 0 0 0 0,9-2 0 0 0,14-7 0 0 0,-7 3 0 0 0,-19 7 0 0 0,1 1 0 0 0,-1-1 0 0 0,0 0 0 0 0,1 0 0 0 0,-1 0 0 0 0,0-1 0 0 0,1 1 0 0 0,-1 0 0 0 0,0-1 0 0 0,2-2 0 0 0,-1 2 7 0 0,-1 1-1 0 0,1-1 1 0 0,0 0-1 0 0,0 0 0 0 0,0 1 1 0 0,0 0-1 0 0,0 0 1 0 0,0-1-1 0 0,0 2 1 0 0,0-1-1 0 0,0 0 0 0 0,5 0 1 0 0,39-1 107 0 0,-40 2-106 0 0,18-1 4 0 0,-15 0-13 0 0,0 1 1 0 0,0 0 0 0 0,-1 1 0 0 0,1 0 0 0 0,14 3-1 0 0,-9-2-15 0 0,0 0 0 0 0,0-1 0 0 0,0-1 0 0 0,0-1 0 0 0,17-2 0 0 0,6-1 16 0 0,-34 4 0 0 0,1-1 0 0 0,-1 1 0 0 0,0-1 0 0 0,1 0 0 0 0,-1 0 0 0 0,0-1 0 0 0,0 1 0 0 0,0-1 0 0 0,6-3 0 0 0,-2 2 9 0 0,0 0-1 0 0,0 1 0 0 0,0 0 0 0 0,0 1 0 0 0,14-2 0 0 0,7 0 7 0 0,-5-1-48 0 0,0 1 0 0 0,36 0-1 0 0,14-4 82 0 0,105-6-28 0 0,-171 12-30 0 0,-1 1-1 0 0,0-1 1 0 0,0 0-1 0 0,9-3 1 0 0,20-3-26 0 0,48-5 36 0 0,-76 10 23 0 0,1 0 0 0 0,-1 0 0 0 0,0 0 0 0 0,1-1 0 0 0,10-6 0 0 0,5-2-21 0 0,-18 7-9 0 0,0 0 0 0 0,1 1 0 0 0,-1 0 0 0 0,1 0 0 0 0,0 1 0 0 0,0 0 0 0 0,0 0 0 0 0,0 0 0 0 0,0 1 0 0 0,0 0 0 0 0,15 1 0 0 0,18 3 7 0 0,43-2 0 0 0,29 2 0 0 0,-103-2 4 0 0,-3-1 4 0 0,1 1 1 0 0,-1-1 0 0 0,0-1-1 0 0,1 1 1 0 0,-1-1 0 0 0,7-2-1 0 0,-10 3-8 0 0,8-2 0 0 0,0 0 0 0 0,0 0 0 0 0,19-8 0 0 0,-27 8 0 0 0,0 2 0 0 0,1-1 0 0 0,-1 0 0 0 0,0 0 0 0 0,1 1 0 0 0,6 0 0 0 0,11-2 0 0 0,-3-1 0 0 0,0 2 0 0 0,0 0 0 0 0,0 1 0 0 0,1 1 0 0 0,17 3 0 0 0,34 0 0 0 0,-28-11 70 0 0,-2 0 42 0 0,-37 7-108 0 0,-1 0-1 0 0,0 0 0 0 0,1 0 0 0 0,-1 0 0 0 0,0 0 0 0 0,0 1 0 0 0,1-1 0 0 0,-1 1 0 0 0,0 0 0 0 0,0-1 0 0 0,0 1 0 0 0,0 0 0 0 0,0 0 0 0 0,3 2 0 0 0,2 2-1 0 0,1-1 0 0 0,-1 0 0 0 0,1 0-1 0 0,0 0 1 0 0,0-1 0 0 0,0-1 0 0 0,1 1 0 0 0,13 1-1 0 0,31 12-205 0 0,-42-13 204 0 0,0-1 0 0 0,0-1 0 0 0,0 1 0 0 0,0-2 0 0 0,0 0 0 0 0,18-2 0 0 0,-27 2 7 0 0,0 0 0 0 0,0 0 0 0 0,-1 1 0 0 0,1-1 0 0 0,0 0 0 0 0,0 1 0 0 0,0-1 0 0 0,-1 1 0 0 0,1-1 0 0 0,0 1-1 0 0,0 0 1 0 0,-1 0 0 0 0,1 0 0 0 0,-1 0 0 0 0,1 0 0 0 0,-1 0 0 0 0,1 0 0 0 0,-1 0 0 0 0,2 3 0 0 0,-1-2 2 0 0,0-1 1 0 0,0 1 0 0 0,1 0 0 0 0,-1-1-1 0 0,0 1 1 0 0,1-1 0 0 0,3 2-1 0 0,18 7-8 0 0,-21-8-3 0 0,1 0 1 0 0,-1-1 0 0 0,1 1-1 0 0,0-1 1 0 0,0 1 0 0 0,0-1-1 0 0,0-1 1 0 0,0 1-1 0 0,0 0 1 0 0,4-1 0 0 0,-2 3-74 0 0,-3 0 78 0 0,13-5-5 0 0,-10-1 13 0 0,-5 2 44 0 0,4 0 17 0 0,12-10 6 0 0,-15 9-78 0 0,9-3 0 0 0,7 1 0 0 0,-15 5-1 0 0,0-2 5 0 0,11-18-41 0 0,-12 18 44 0 0,1 1-4 0 0,14-16-3 0 0,-14 9 0 0 0,-3 6 0 0 0,0 0 0 0 0,1-1 0 0 0,-1 1 0 0 0,1 0 0 0 0,-1-1 0 0 0,1 1 0 0 0,0 0 0 0 0,-1 0 0 0 0,1-1 0 0 0,0 1 0 0 0,0 0 0 0 0,0 0 0 0 0,0 0 0 0 0,1-2 0 0 0,0 2 0 0 0,-1 1-1 0 0,0-1 1 0 0,0 1 0 0 0,-1-1-1 0 0,1 1 1 0 0,0-1 0 0 0,-1 0-1 0 0,1 1 1 0 0,-1-1 0 0 0,1 0-1 0 0,-1 1 1 0 0,1-1-1 0 0,-1 0 1 0 0,1 1 0 0 0,-1-1-1 0 0,0 0 1 0 0,1 0 0 0 0,-1 0-1 0 0,0 0 1 0 0,0 1 0 0 0,1-1-1 0 0,-1 0 1 0 0,0 0 0 0 0,0 0-1 0 0,0 0 1 0 0,0 0 0 0 0,0 1-1 0 0,0-1 1 0 0,-1-1 0 0 0,4-5-56 0 0,-2 6 56 0 0,1 0 0 0 0,-1 0 1 0 0,0 0-1 0 0,1 0 0 0 0,-1 0 0 0 0,0-1 0 0 0,0 1 1 0 0,0 0-1 0 0,0-1 0 0 0,0 1 0 0 0,1-3 0 0 0,10-23 0 0 0,-7 20 11 0 0,-5 7-9 0 0,1 0 0 0 0,-1-1 0 0 0,1 1 0 0 0,-1-1 0 0 0,1 1 0 0 0,-1-1 0 0 0,1 1 0 0 0,-1-1 0 0 0,0 1 0 0 0,1-1 0 0 0,-1 1 0 0 0,0-1 0 0 0,1 1 0 0 0,-1-1 0 0 0,0 0 0 0 0,0 1 0 0 0,1-1 0 0 0,-1 1 0 0 0,0-1 0 0 0,0 0 0 0 0,0 1 0 0 0,0-1 0 0 0,0 0 0 0 0,0 1 0 0 0,0-1 1 0 0,0-1-1 0 0,1-20-4 0 0,2 9 13 0 0,0-5 48 0 0,-4 17-60 0 0,1 0 0 0 0,0 0 0 0 0,0 0 0 0 0,1 0 0 0 0,-1 0 0 0 0,0 1 0 0 0,0-1 0 0 0,0 0 0 0 0,1 0 0 0 0,-1 0 0 0 0,0 0 0 0 0,1 0 0 0 0,-1 1 0 0 0,0-1 0 0 0,2-1 0 0 0,-2 1-2 0 0,0 1 0 0 0,1-1 0 0 0,-1 1 0 0 0,0-1 0 0 0,1 0 0 0 0,-1 1 0 0 0,0-1 0 0 0,0 0 0 0 0,0 1 0 0 0,0-1 0 0 0,1 0 0 0 0,-1 1 0 0 0,0-1 0 0 0,0 0 0 0 0,0 0 0 0 0,-1 1 0 0 0,1-2 0 0 0,0-4 3 0 0,3-3 0 0 0,-6-2 0 0 0,-5-18 4 0 0,7 25-2 0 0,0-1 1 0 0,0 1 0 0 0,0-1-1 0 0,1 1 1 0 0,-1-1 0 0 0,1 0 0 0 0,1-6-1 0 0,-1-4 27 0 0,0 4-27 0 0,-1 0 1 0 0,0 0 0 0 0,-3-17-1 0 0,4 25-2 0 0,0-1 0 0 0,0 1 0 0 0,0-1 0 0 0,1 1 0 0 0,0 0 0 0 0,-1-1 0 0 0,1 1 0 0 0,0 0 0 0 0,0 0 0 0 0,1-1 0 0 0,-1 1 0 0 0,3-4 0 0 0,6-18 0 0 0,-5-30 0 0 0,-4 46 0 0 0,0-1 0 0 0,-1 1 0 0 0,-3-18 0 0 0,1-10 0 0 0,-5-150 0 0 0,5 164 3 0 0,0 0 0 0 0,-1 1 0 0 0,-1 0 0 0 0,-9-27 0 0 0,10 29 61 0 0,3 18-57 0 0,0 0 1 0 0,0 0-1 0 0,0 0 1 0 0,-1 0 0 0 0,1 0-1 0 0,0 0 1 0 0,-1 0-1 0 0,0 0 1 0 0,1 0-1 0 0,-1 0 1 0 0,0 0-1 0 0,0 0 1 0 0,-2-3-1 0 0,1 1 2 0 0,0-1 0 0 0,0 0 0 0 0,0 0-1 0 0,1 0 1 0 0,-1-1 0 0 0,1 1 0 0 0,1 0-1 0 0,-1-8 1 0 0,1 5 16 0 0,0 6-19 0 0,0 0 1 0 0,0 0-1 0 0,0 0 0 0 0,0 0 1 0 0,0 0-1 0 0,0 0 0 0 0,0 0 1 0 0,-1 0-1 0 0,1 0 0 0 0,-1 0 1 0 0,1 0-1 0 0,-1 0 0 0 0,0 0 1 0 0,0 0-1 0 0,0 1 0 0 0,0-1 1 0 0,0 0-1 0 0,-3-2 0 0 0,4 4-6 0 0,0-1 0 0 0,-1 1 0 0 0,1 0 0 0 0,0 0 0 0 0,-1-1 0 0 0,1 1 0 0 0,0 0 0 0 0,-1-1 0 0 0,1 1 0 0 0,0 0 0 0 0,-1-1 0 0 0,1 1 0 0 0,0-1 0 0 0,0 1 0 0 0,0 0 0 0 0,-1-1 0 0 0,1 1 0 0 0,0-1 0 0 0,0 1 0 0 0,0-1 0 0 0,0 1 0 0 0,0-1 0 0 0,0 1 0 0 0,0 0 0 0 0,0-1 0 0 0,0 1 0 0 0,0-1 0 0 0,0 1 0 0 0,0-1 0 0 0,0 1 0 0 0,0-1 0 0 0,0 1 0 0 0,1 0 0 0 0,-1-1 0 0 0,0 1 0 0 0,0-1 0 0 0,0 1 0 0 0,1 0 0 0 0,-1-1 0 0 0,0 1 0 0 0,0-1 0 0 0,1 1 0 0 0,-1 0 0 0 0,-1-11 0 0 0,-1 0 0 0 0,0 0 0 0 0,-1 1 0 0 0,-6-14 0 0 0,-3 3 0 0 0,11 19 0 0 0,-1 0 0 0 0,1 0 0 0 0,-1-1 0 0 0,1 1 0 0 0,0 0 0 0 0,-1-1 0 0 0,0-4 0 0 0,-3-8 12 0 0,4 13-8 0 0,0-1 1 0 0,0 1 0 0 0,1-1-1 0 0,-1 1 1 0 0,1 0 0 0 0,-1-1-1 0 0,1 1 1 0 0,0-5 0 0 0,0 6-2 0 0,0-1 0 0 0,0 1 0 0 0,0-1 0 0 0,-1 1 1 0 0,1-1-1 0 0,0 1 0 0 0,-1 0 0 0 0,1-1 0 0 0,-1 1 1 0 0,1-1-1 0 0,-1 1 0 0 0,0 0 0 0 0,1 0 0 0 0,-1-1 1 0 0,0 1-1 0 0,0 0 0 0 0,0 0 0 0 0,0 0 0 0 0,-2-2 1 0 0,1 0 6 0 0,1 0 0 0 0,0 0 1 0 0,0 0-1 0 0,0 0 0 0 0,0 0 1 0 0,1-1-1 0 0,-1 1 1 0 0,0-7-1 0 0,-1-3 38 0 0,2 10-38 0 0,-1 1-1 0 0,1-1 1 0 0,0 0-1 0 0,0 1 1 0 0,-1-1-1 0 0,2 1 1 0 0,-1-1-1 0 0,1-2 1 0 0,-1 3-10 0 0,0 0 1 0 0,0 1 0 0 0,1-1-1 0 0,-1 0 1 0 0,0 1-1 0 0,-1-1 1 0 0,1 0-1 0 0,0 1 1 0 0,0-1-1 0 0,-1 0 1 0 0,1 1-1 0 0,0-1 1 0 0,-2-1-1 0 0,0-1 0 0 0,1 1 0 0 0,-1 0 0 0 0,1-1 0 0 0,-1 1 0 0 0,1-1 0 0 0,0 1 0 0 0,1-1 0 0 0,-1 1 0 0 0,0-6 0 0 0,-16-83 0 0 0,10 45 0 0 0,5 33 0 0 0,0 0 0 0 0,-5-17 0 0 0,4 17 1 0 0,0-1 0 0 0,1 1 0 0 0,-1-17-1 0 0,2 14-5 0 0,0 0 0 0 0,-5-16 0 0 0,3 0-107 0 0,3 29 124 0 0,0 0-1 0 0,0-1 1 0 0,0 1-1 0 0,-1-1 1 0 0,0 1-1 0 0,0 0 1 0 0,-2-7-1 0 0,2 10-6 0 0,1 0-1 0 0,0 0 0 0 0,0 1 0 0 0,0-1 0 0 0,0 0 0 0 0,0 0 1 0 0,0 1-1 0 0,0-1 0 0 0,0 0 0 0 0,0 0 0 0 0,0 0 0 0 0,0 1 1 0 0,0-1-1 0 0,0 0 0 0 0,1 0 0 0 0,-1 1 0 0 0,1-2 0 0 0,1-13 52 0 0,-4 8-56 0 0,0 0-1 0 0,-1 1 1 0 0,1-1-1 0 0,-2 0 1 0 0,-3-5 0 0 0,4 5-420 0 0,-1 0 0 0 0,1 1 1 0 0,0-1-1 0 0,1 0 1 0 0,-4-14-1 0 0,5-4-823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5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 3224 0 0,'0'0'3569'0'0,"1"0"-3364"0"0,-1 1 0 0 0,1-1 0 0 0,0 0 0 0 0,-1 0 0 0 0,1 0 0 0 0,0 0-1 0 0,0 0 1 0 0,-1 0 0 0 0,1 0 0 0 0,0 0 0 0 0,0-1 0 0 0,-1 1 0 0 0,1 0 0 0 0,0 0 0 0 0,-1-1 0 0 0,1 1 0 0 0,0 0-1 0 0,0-1 1 0 0,-1 0-170 0 0,1 0 0 0 0,-1 0 1 0 0,1 0-1 0 0,-1 0 0 0 0,1 0 0 0 0,-1 1 0 0 0,1-1 0 0 0,0 0 0 0 0,-1 0 0 0 0,1 0 0 0 0,0 1 0 0 0,0-1 0 0 0,-1 0 0 0 0,1 1 0 0 0,0-1 0 0 0,0 1 0 0 0,0-1 0 0 0,0 1 1 0 0,2-1-1 0 0,-1 0 78 0 0,-1 0 0 0 0,1 0 0 0 0,0 0 0 0 0,0 0 0 0 0,-1 0 0 0 0,1 0 0 0 0,0-1 0 0 0,-1 1 0 0 0,1 0 1 0 0,1-4-1 0 0,-2 4-60 0 0,0 1 0 0 0,0-1 1 0 0,0 0-1 0 0,1 0 0 0 0,-1 0 0 0 0,0 1 1 0 0,0-1-1 0 0,1 1 0 0 0,-1-1 1 0 0,0 1-1 0 0,1-1 0 0 0,-1 1 1 0 0,1 0-1 0 0,-1 0 0 0 0,0 0 0 0 0,1-1 1 0 0,1 2-1 0 0,11-4 496 0 0,-12 2-65 0 0,17 1 476 0 0,-9 0-636 0 0,-1 1 0 0 0,0 0-1 0 0,0 0 1 0 0,1 0 0 0 0,-1 1 0 0 0,14 5 0 0 0,-11-4-176 0 0,0-1 0 0 0,0-1 0 0 0,17 1 0 0 0,0-1 32 0 0,-5-1 389 0 0,28-3 0 0 0,-51 3-579 0 0,18 0 217 0 0,6 2-166 0 0,1-9-41 0 0,-1 1 0 0 0,-9 7 11 0 0,1 1 0 0 0,26 7 0 0 0,-30-6-1 0 0,1 0 0 0 0,0-1 0 0 0,28 1-1 0 0,-20-6 12 0 0,-17 2-14 0 0,-1 1 0 0 0,0-1 1 0 0,1 1-1 0 0,-1 0 1 0 0,1 0-1 0 0,6 1 0 0 0,10 2 35 0 0,37-1 0 0 0,-56-3-37 0 0,0 1 0 0 0,0-1 0 0 0,0 1 0 0 0,0-1-1 0 0,0 0 1 0 0,0 0 0 0 0,0 1 0 0 0,0-1-1 0 0,-1-1 1 0 0,1 1 0 0 0,0 0 0 0 0,-1 0 0 0 0,1-1-1 0 0,-1 1 1 0 0,1-1 0 0 0,-1 1 0 0 0,0-1-1 0 0,0 0 1 0 0,0 1 0 0 0,0-1 0 0 0,0 0 0 0 0,0 0-1 0 0,0 0 1 0 0,0 1 0 0 0,-1-1 0 0 0,1-3-1 0 0,5-7-1 0 0,-6 11-3 0 0,0 0 0 0 0,1 1 0 0 0,-1-1 0 0 0,0 0 0 0 0,1 0 0 0 0,-1 0 0 0 0,1 1 0 0 0,-1-1 0 0 0,1 0 0 0 0,-1 0 0 0 0,1 1 0 0 0,0-1 0 0 0,-1 0 0 0 0,1 1 0 0 0,0-1 0 0 0,-1 1 0 0 0,1-1 0 0 0,0 1 0 0 0,0-1 0 0 0,0 1 0 0 0,-1 0 0 0 0,1-1 0 0 0,0 1 0 0 0,0 0 0 0 0,0-1 0 0 0,1 1 0 0 0,0 1 0 0 0,-1 0 0 0 0,1-1 0 0 0,-1 1 0 0 0,1 0 1 0 0,-1 0-1 0 0,0 0 0 0 0,1 1 0 0 0,-1-1 0 0 0,0 0 0 0 0,0 0 0 0 0,1 3 0 0 0,13 11 10 0 0,38 33 54 0 0,-51-47-61 0 0,0 0 1 0 0,0 0-1 0 0,0 0 1 0 0,0 0-1 0 0,1-1 1 0 0,-1 1-1 0 0,0-1 0 0 0,0 1 1 0 0,1-1-1 0 0,-1 0 1 0 0,0 0-1 0 0,0 0 0 0 0,1 0 1 0 0,-1 0-1 0 0,3-1 1 0 0,-3 1-4 0 0,1 0 1 0 0,0 0 0 0 0,-1 0 0 0 0,1 0 0 0 0,0 0-1 0 0,-1 0 1 0 0,1 0 0 0 0,-1 1 0 0 0,1 0-1 0 0,-1-1 1 0 0,5 3 0 0 0,7 7 43 0 0,-13-9-44 0 0,0 0 1 0 0,0 0 0 0 0,0-1-1 0 0,0 1 1 0 0,0 0 0 0 0,0 0-1 0 0,0-1 1 0 0,0 1-1 0 0,0-1 1 0 0,0 1 0 0 0,0-1-1 0 0,0 0 1 0 0,1 1-1 0 0,0-1 1 0 0,2 0 0 0 0,0 0 1 0 0,0-1-1 0 0,0 0 1 0 0,0 0-1 0 0,0 0 0 0 0,0 0 1 0 0,6-3-1 0 0,-4 2 6 0 0,1 1 1 0 0,-1-1-1 0 0,0 1 0 0 0,1 0 1 0 0,0 0-1 0 0,-1 1 1 0 0,1 0-1 0 0,7 1 0 0 0,23 0 138 0 0,0-10-55 0 0,44 9-170 0 0,-55 3 80 0 0,-23-2 0 0 0,-1-1 0 0 0,0 1 0 0 0,1-1 0 0 0,-1 0 0 0 0,1 0 0 0 0,-1 0 0 0 0,0 0 0 0 0,1 0 0 0 0,4-1 0 0 0,-2-1 0 0 0,22-4 0 0 0,-13 5 8 0 0,0 1 0 0 0,0 0 0 0 0,-1 2 0 0 0,21 3 0 0 0,32 2 16 0 0,-32-4-34 0 0,-22-2 1 0 0,0 0 1 0 0,0 0-1 0 0,0-1 1 0 0,22-3-1 0 0,25 3-2 0 0,-56-1 16 0 0,0 1 0 0 0,0-1 0 0 0,0 0-1 0 0,0 1 1 0 0,0-1 0 0 0,-1 0 0 0 0,1-1-1 0 0,0 1 1 0 0,-1 0 0 0 0,1-1 0 0 0,3-2 0 0 0,-4 2 1 0 0,1 0 1 0 0,-1 1 0 0 0,1-1-1 0 0,0 1 1 0 0,-1-1 0 0 0,1 1-1 0 0,0 0 1 0 0,0 0 0 0 0,0 0-1 0 0,0 1 1 0 0,4-1 0 0 0,27 0 10 0 0,27 1-20 0 0,-48 1 3 0 0,0-1 0 0 0,19-2 0 0 0,7-1 0 0 0,59-2 0 0 0,-95 5 0 0 0,0-1 0 0 0,1 0 0 0 0,-1 0 0 0 0,0 0 0 0 0,0 0 0 0 0,0-1 0 0 0,3-1 0 0 0,-3 1 0 0 0,-1 1 0 0 0,1 0 0 0 0,-1 0 0 0 0,1 0 0 0 0,0 0 0 0 0,-1 0 0 0 0,1 0 0 0 0,0 1 0 0 0,0-1 0 0 0,3 1 0 0 0,3 0 2 0 0,0 1 1 0 0,1 0-1 0 0,-2 1 0 0 0,17 4 0 0 0,-19-4 5 0 0,-1-1 1 0 0,1 0-1 0 0,0 0 1 0 0,1-1-1 0 0,-1 1 0 0 0,9-2 1 0 0,-8 1 4 0 0,15-1 36 0 0,0-2 0 0 0,40-8 0 0 0,15-3 0 0 0,18 3 5 0 0,-91 10-52 0 0,-1 0-1 0 0,1 0 0 0 0,-1-1 0 0 0,0 1 1 0 0,0-1-1 0 0,1 1 0 0 0,-1-1 1 0 0,0 0-1 0 0,-1 0 0 0 0,1-1 0 0 0,3-2 1 0 0,-4 3-5 0 0,0 0-1 0 0,0 0 1 0 0,1 0 0 0 0,-1 0 0 0 0,0 0 0 0 0,1 1 0 0 0,-1 0-1 0 0,1-1 1 0 0,-1 1 0 0 0,1 0 0 0 0,0 0 0 0 0,0 0 0 0 0,-1 0-1 0 0,1 1 1 0 0,0-1 0 0 0,0 1 0 0 0,0 0 0 0 0,0 0 0 0 0,4 0-1 0 0,36 8 5 0 0,-33-5 64 0 0,1-1 0 0 0,0 0 0 0 0,17 0 0 0 0,-17-2-42 0 0,0 0 1 0 0,0 1-1 0 0,0 0 0 0 0,0 0 0 0 0,0 1 0 0 0,20 7 0 0 0,-10-5 178 0 0,-19-4-183 0 0,0 0-1 0 0,0 0 0 0 0,0 0 0 0 0,0 1 1 0 0,-1-1-1 0 0,1 0 0 0 0,0 1 0 0 0,0 0 1 0 0,0-1-1 0 0,-1 1 0 0 0,1 0 0 0 0,0 0 1 0 0,2 2-1 0 0,2 1 4 0 0,13 8-64 0 0,-18-11 38 0 0,0-1 0 0 0,0 0 0 0 0,0 0 0 0 0,0 0 0 0 0,0 0 0 0 0,-1 1 0 0 0,1-1 0 0 0,0-1-1 0 0,0 1 1 0 0,0 0 0 0 0,0 0 0 0 0,0 0 0 0 0,0 0 0 0 0,0-1 0 0 0,-1 1 0 0 0,1 0 0 0 0,0-1 0 0 0,0 1 0 0 0,0 0 0 0 0,-1-1 0 0 0,1 1 0 0 0,0-1 0 0 0,0 1 0 0 0,-1-1 0 0 0,2-1 0 0 0,40-43-1390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6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1 221 2760 0 0,'0'0'7'0'0,"1"0"0"0"0,0 0 0 0 0,0 0 1 0 0,-1 0-1 0 0,1 0 0 0 0,0 1 0 0 0,-1-1 0 0 0,1 0 1 0 0,0 0-1 0 0,-1 1 0 0 0,1-1 0 0 0,-1 0 0 0 0,1 1 1 0 0,0-1-1 0 0,-1 1 0 0 0,1-1 0 0 0,-1 1 0 0 0,1-1 0 0 0,-1 1 1 0 0,1-1-1 0 0,-1 1 0 0 0,0-1 0 0 0,1 1 0 0 0,-1 0 1 0 0,0-1-1 0 0,1 1 0 0 0,-1 0 0 0 0,0-1 0 0 0,0 1 1 0 0,1 0-1 0 0,-1-1 0 0 0,0 1 0 0 0,0 0 0 0 0,0 0 0 0 0,0-1 1 0 0,0 1-1 0 0,0 0 0 0 0,0-1 0 0 0,0 1 0 0 0,-1 0 1 0 0,1-1-1 0 0,0 2 0 0 0,3 18 1833 0 0,-3-18-1609 0 0,1-1-1 0 0,-1 0 0 0 0,1 1 1 0 0,-1-1-1 0 0,1 1 0 0 0,-1-1 1 0 0,0 1-1 0 0,0-1 1 0 0,0 1-1 0 0,0 0 0 0 0,0-1 1 0 0,0 1-1 0 0,0-1 0 0 0,0 1 1 0 0,-1-1-1 0 0,1 1 0 0 0,-1 1 1 0 0,1-2-30 0 0,0-1-130 0 0,0 1 0 0 0,0-1 0 0 0,0 1 0 0 0,-1-1 0 0 0,1 0 0 0 0,0 1 0 0 0,1-1-1 0 0,-1 0 1 0 0,0 1 0 0 0,0-1 0 0 0,0 0 0 0 0,0 1 0 0 0,0-1 0 0 0,0 0 0 0 0,0 1 0 0 0,0-1 0 0 0,1 0 0 0 0,-1 1 0 0 0,0-1 0 0 0,0 0-1 0 0,1 1 1 0 0,-1-1 0 0 0,0 0 0 0 0,0 0 0 0 0,1 1 0 0 0,-1-1 0 0 0,0 0 0 0 0,0 0 0 0 0,1 1 0 0 0,-1-1 0 0 0,0 0 0 0 0,1 0 0 0 0,-1 0 0 0 0,0 0-1 0 0,1 0 1 0 0,-1 0 0 0 0,1 1 0 0 0,-1-1 0 0 0,0 0 0 0 0,1 0 0 0 0,-1 0 0 0 0,0 0 0 0 0,1 0 0 0 0,-1 0 0 0 0,0-1 0 0 0,1 1 0 0 0,24-2 725 0 0,-11 1 102 0 0,-7 2-730 0 0,2-2-87 0 0,-1-2 1 0 0,1 1-1 0 0,0-1 1 0 0,-1 0-1 0 0,1-1 1 0 0,14-8 0 0 0,-13 6-30 0 0,1 0 1 0 0,-1 1 0 0 0,17-5 0 0 0,-17 6 3 0 0,0 0-1 0 0,-1 0 1 0 0,13-8 0 0 0,-18 10-34 0 0,-1-1 0 0 0,0 0 0 0 0,1 1 0 0 0,-1-1-1 0 0,-1 0 1 0 0,1-1 0 0 0,0 1 0 0 0,-1 0 0 0 0,0-1 0 0 0,1 0 0 0 0,-2 1-1 0 0,3-6 1 0 0,2-4 23 0 0,1 1 0 0 0,0 0 0 0 0,1 1 0 0 0,10-13 0 0 0,8-12 20 0 0,-12 19-65 0 0,2-8 0 0 0,-16 24 0 0 0,3-3 0 0 0,14-12 0 0 0,-16 11 168 0 0,11 7-118 0 0,-8-1-40 0 0,-1-1 1 0 0,1 1 0 0 0,-1-1-1 0 0,0 1 1 0 0,1 0 0 0 0,-1 0-1 0 0,1 0 1 0 0,-1 1 0 0 0,0-1 0 0 0,0 1-1 0 0,0 0 1 0 0,0 0 0 0 0,0 0-1 0 0,0 0 1 0 0,-1 0 0 0 0,5 5-1 0 0,-4-4 13 0 0,-1-1 0 0 0,1 0 0 0 0,0 1 0 0 0,0-1 0 0 0,0 0 0 0 0,0 0 0 0 0,0 0 0 0 0,0-1 0 0 0,1 1 0 0 0,-1-1 0 0 0,7 2 0 0 0,8 4 45 0 0,1 6 9 0 0,-17-11-65 0 0,0 0-1 0 0,0 0 1 0 0,1 0-1 0 0,-1-1 1 0 0,0 1-1 0 0,0-1 0 0 0,1 1 1 0 0,-1-1-1 0 0,1 0 1 0 0,0 0-1 0 0,-1 0 1 0 0,1 0-1 0 0,0-1 0 0 0,-1 1 1 0 0,1-1-1 0 0,0 0 1 0 0,3 1-1 0 0,24-1 125 0 0,-22 1-126 0 0,20-3 73 0 0,92-18 77 0 0,-102 15-160 0 0,-15 3-14 0 0,1 1 0 0 0,-1-1 0 0 0,0 1 0 0 0,0-1 0 0 0,1 1 0 0 0,-1 0 0 0 0,1 0 0 0 0,-1 1 0 0 0,1-1 0 0 0,-1 1 0 0 0,1 0 0 0 0,0 0 0 0 0,-1 0 0 0 0,1 0 0 0 0,-1 0 0 0 0,1 1 0 0 0,-1 0 0 0 0,1-1 0 0 0,-1 1 0 0 0,4 2 0 0 0,22 5-100 0 0,-26-8 96 0 0,0 1-1 0 0,1 0 0 0 0,-1 0 1 0 0,0 0-1 0 0,0 0 0 0 0,0 0 1 0 0,0 1-1 0 0,0-1 0 0 0,0 1 1 0 0,0 0-1 0 0,-1 0 0 0 0,1 0 1 0 0,0 0-1 0 0,-1 0 0 0 0,3 4 1 0 0,-3-5 14 0 0,0 0 0 0 0,-1 0 0 0 0,1 0 0 0 0,0-1 0 0 0,0 1 0 0 0,0-1 0 0 0,-1 1 0 0 0,1-1 0 0 0,0 0 1 0 0,0 0-1 0 0,0 0 0 0 0,0 0 0 0 0,-1 0 0 0 0,4 0 0 0 0,0-1-1 0 0,-4 1 2 0 0,1 0 1 0 0,-1 0 0 0 0,0 0-1 0 0,1 0 1 0 0,-1 0-1 0 0,1 1 1 0 0,-1-1-1 0 0,0 0 1 0 0,1 1 0 0 0,-1-1-1 0 0,1 0 1 0 0,-1 1-1 0 0,0 0 1 0 0,0-1-1 0 0,1 1 1 0 0,-1 0 0 0 0,0 0-1 0 0,0-1 1 0 0,0 1-1 0 0,0 0 1 0 0,2 2-1 0 0,-2-2 3 0 0,0 0 0 0 0,0 0 0 0 0,0-1 0 0 0,0 1 0 0 0,0 0 0 0 0,0-1 0 0 0,0 1 0 0 0,0-1 0 0 0,0 1 0 0 0,1-1 0 0 0,-1 0 0 0 0,0 0 0 0 0,0 1 0 0 0,0-1 0 0 0,1 0 0 0 0,-1 0 0 0 0,0 0 0 0 0,0 0 0 0 0,0 0 0 0 0,1 0 0 0 0,1-1 0 0 0,-1 0 0 0 0,-1 1 0 0 0,1 0 0 0 0,0 0 0 0 0,0 0 0 0 0,0 0 0 0 0,0 0 0 0 0,0 0 0 0 0,0 1 0 0 0,2 0 0 0 0,0 0-1 0 0,0 1-1 0 0,0-1 1 0 0,0 0-1 0 0,0 0 1 0 0,0-1-1 0 0,8 1 1 0 0,-10-1-3 0 0,0 1 1 0 0,0-1-1 0 0,0 0 1 0 0,0 1-1 0 0,0-1 1 0 0,0 1 0 0 0,0 0-1 0 0,0-1 1 0 0,-1 1-1 0 0,4 2 1 0 0,13 3-13 0 0,-16-5 16 0 0,1 0 0 0 0,0 1 0 0 0,0-1 0 0 0,0 0 0 0 0,0 1 0 0 0,-1 0 0 0 0,1-1 0 0 0,-1 1 0 0 0,1 0 0 0 0,-1 0 0 0 0,0 1 0 0 0,2 1 0 0 0,15 13 0 0 0,-11-12 0 0 0,-7-3 0 0 0,1-1 0 0 0,0 1 0 0 0,0-1 0 0 0,0 0 0 0 0,0 0 0 0 0,0 0 0 0 0,0 0 0 0 0,0 0 0 0 0,0 0 0 0 0,1 0 0 0 0,-1-1 0 0 0,0 1 0 0 0,0-1 0 0 0,1 1 0 0 0,-1-1 0 0 0,0 0 0 0 0,1 0 0 0 0,-1 0 0 0 0,0 0 0 0 0,1-1 0 0 0,-1 1 0 0 0,3-1 0 0 0,-4 0 0 0 0,0 1 0 0 0,0 0 0 0 0,0 0 0 0 0,0 0 0 0 0,0 0 0 0 0,0 0 0 0 0,-1 0 0 0 0,1 0 0 0 0,0 1 0 0 0,0-1 0 0 0,0 0 0 0 0,0 0 0 0 0,0 1 0 0 0,1 0 0 0 0,2 0 0 0 0,10 2 0 0 0,-9-5 0 0 0,0 0 0 0 0,1 0 0 0 0,-1 0 0 0 0,0-1 0 0 0,0 1 0 0 0,0-1 0 0 0,-1-1 0 0 0,1 1 0 0 0,7-8 0 0 0,26-16 0 0 0,-14 15-6 0 0,-12 5-4 0 0,-1 1 1 0 0,1 1-1 0 0,0 0 1 0 0,0 0-1 0 0,25-5 0 0 0,-24 6 35 0 0,18-4 14 0 0,-8 4-194 0 0,-19 1-340 0 0,-3 0-74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49:37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11232 0 0,'0'30'513'0'0,"0"-24"-10"0"0,2-8-323 0 0,-1 2-171 0 0,-1-1 0 0 0,1 1-1 0 0,-1-1 1 0 0,1 1 0 0 0,-1-1 0 0 0,1 1 0 0 0,0-1 0 0 0,-1 1 0 0 0,1 0 0 0 0,-1 0 0 0 0,1-1 0 0 0,0 1 0 0 0,-1 0 0 0 0,1 0 0 0 0,0 0 0 0 0,0-1 0 0 0,-1 1 0 0 0,1 0 0 0 0,0 0 0 0 0,-1 0 0 0 0,1 0 0 0 0,0 0 0 0 0,-1 1 0 0 0,1-1 0 0 0,0 0-1 0 0,-1 0 1 0 0,1 0 0 0 0,0 1 0 0 0,-1-1 0 0 0,1 0 0 0 0,0 1 0 0 0,-1-1 0 0 0,1 0 0 0 0,-1 1 0 0 0,1-1 0 0 0,-1 1 0 0 0,1-1 0 0 0,-1 1 0 0 0,1-1 0 0 0,-1 1 0 0 0,1-1 0 0 0,-1 1 0 0 0,0-1 0 0 0,1 1 0 0 0,0 1 0 0 0,-1-2 15 0 0,0 0 1 0 0,1 1-1 0 0,-1-1 1 0 0,1 0-1 0 0,-1 0 0 0 0,1 1 1 0 0,-1-1-1 0 0,1 0 1 0 0,0 0-1 0 0,-1 0 1 0 0,1 0-1 0 0,-1 0 1 0 0,1 1-1 0 0,-1-1 1 0 0,1 0-1 0 0,-1 0 1 0 0,1 0-1 0 0,0-1 1 0 0,-1 1-1 0 0,1 0 1 0 0,-1 0-1 0 0,1 0 1 0 0,-1 0-1 0 0,1 0 1 0 0,-1-1-1 0 0,1 1 1 0 0,-1 0-1 0 0,1 0 0 0 0,-1-1 1 0 0,1 1-1 0 0,-1 0 1 0 0,1-1-1 0 0,-1 1 1 0 0,1-1-1 0 0,-1 1 1 0 0,1-1-1 0 0,12-5 369 0 0,21 12 172 0 0,-29-4-479 0 0,1 0 0 0 0,0-1 1 0 0,-1 0-1 0 0,1 0 0 0 0,0-1 0 0 0,9 1 0 0 0,3-3-36 0 0,-4 2-40 0 0,0-1 1 0 0,0-1-1 0 0,0-1 0 0 0,22-6 1 0 0,12-3-14 0 0,-39 11 5 0 0,1-1 1 0 0,-1 0-1 0 0,0-1 1 0 0,0 0-1 0 0,12-5 1 0 0,-16 6 8 0 0,1-1 1 0 0,-1 1-1 0 0,1 0 1 0 0,10-1 0 0 0,-12 2-5 0 0,0 0 1 0 0,0 0-1 0 0,0 0 1 0 0,0 0 0 0 0,0-1-1 0 0,-1 1 1 0 0,1-1 0 0 0,6-4-1 0 0,-3 0 7 0 0,-7 5-14 0 0,1 1 0 0 0,-1-1 0 0 0,1 0 0 0 0,-1 1 0 0 0,1-1 0 0 0,0 1 0 0 0,-1 0 0 0 0,1-1 0 0 0,0 1 0 0 0,-1 0 0 0 0,1-1 0 0 0,0 1 0 0 0,-1 0 0 0 0,1 0 0 0 0,0-1 0 0 0,0 1 0 0 0,-1 0 0 0 0,1 0 0 0 0,0 0 0 0 0,0 0 0 0 0,-1 0 0 0 0,1 0 0 0 0,0 0 0 0 0,0 0 0 0 0,1 1 0 0 0,6 0 8 0 0,0-1 1 0 0,1 1 0 0 0,-1-1-1 0 0,0-1 1 0 0,1 0 0 0 0,-1 0-1 0 0,13-3 1 0 0,-12 1 22 0 0,0 1 0 0 0,-1 0-1 0 0,1 1 1 0 0,0 0 0 0 0,0 1 0 0 0,0 0 0 0 0,10 1 0 0 0,62 11-116 0 0,-56-7 7 0 0,-6 0 83 0 0,29 10 0 0 0,-32-10 142 0 0,0 0 0 0 0,24 4 1 0 0,-33-8-56 0 0,-1 1 1 0 0,0 0-1 0 0,0 0 0 0 0,9 4 1 0 0,-11-4-43 0 0,1 0 0 0 0,-1 0 1 0 0,1 0-1 0 0,-1-1 0 0 0,1 0 1 0 0,0 0-1 0 0,-1 0 0 0 0,7 0 0 0 0,5-2 90 0 0,-12 0-104 0 0,-1 1 0 0 0,1 0-1 0 0,0 0 1 0 0,-1 0 0 0 0,1 0 0 0 0,6 1 0 0 0,9 5 91 0 0,0-2-1 0 0,27 3 1 0 0,-39-6-122 0 0,-1 0 1 0 0,0 1-1 0 0,1 0 0 0 0,-1 0 1 0 0,0 0-1 0 0,0 1 0 0 0,0 0 1 0 0,0 0-1 0 0,5 4 0 0 0,27 14 6 0 0,-19-14-321 0 0,1 0 0 0 0,0-2 0 0 0,0 0 0 0 0,0-1 0 0 0,0-1 0 0 0,40 1 0 0 0,-41-4-5402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11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527 2473 4608 0 0,'0'0'1209'0'0,"-6"-9"-390"0"0,4 8-745 0 0,-4-7 270 0 0,0-1 0 0 0,0 1 1 0 0,1-1-1 0 0,0 0 0 0 0,0 0 0 0 0,-3-11 1 0 0,-22-48 555 0 0,12 31-359 0 0,14 29-365 0 0,-1-1-1 0 0,1 0 1 0 0,-3-9 0 0 0,-55-146 1353 0 0,4 16-537 0 0,35 79-762 0 0,-57-166 291 0 0,67 202-473 0 0,2 7 8 0 0,-12-44 0 0 0,-60-244 68 0 0,65 227-110 0 0,4 18-16 0 0,8 38 24 0 0,-6-59 1 0 0,6 30 6 0 0,5 53 5 0 0,1 1 0 0 0,0-1 1 0 0,1 0-1 0 0,-1 0 0 0 0,1 1 0 0 0,0-1 0 0 0,1 1 0 0 0,0-1 0 0 0,5-12 1 0 0,-5 17-65 0 0,1 0 0 0 0,0 0 0 0 0,0 0 0 0 0,0 0 0 0 0,0 0 0 0 0,6-2 0 0 0,18 39 104 0 0,-1 1 0 0 0,-2 1 0 0 0,28 57-1 0 0,-38-68-102 0 0,23 58 29 0 0,-9-19 0 0 0,-6-17 0 0 0,24 71 0 0 0,32 117 0 0 0,-13-49 0 0 0,-62-180 0 0 0,-1-1 0 0 0,0 2 0 0 0,2 11 0 0 0,3 11 0 0 0,5 5 0 0 0,-12-30 0 0 0,2 6 0 0 0,0-12 0 0 0,0-9 0 0 0,-14-37 0 0 0,-29-69 0 0 0,36 103 0 0 0,1 0 0 0 0,-4-21 0 0 0,6 21 0 0 0,-1 0 0 0 0,-1 1 0 0 0,-6-17 0 0 0,-7-16 0 0 0,1-1 0 0 0,2-1 0 0 0,-10-69 0 0 0,-2-5 0 0 0,-27-183 0 0 0,33 172-15 0 0,4 18 6 0 0,-3-183 1 0 0,23 254 8 0 0,4 81 53 0 0,-3-8-29 0 0,-2-8 78 0 0,-3-22-101 0 0,0 0-1 0 0,0 0 0 0 0,0 0 0 0 0,0 0 1 0 0,0 0-1 0 0,0 0 0 0 0,0-1 0 0 0,0 1 1 0 0,0 0-1 0 0,1 0 0 0 0,-1 0 0 0 0,0 0 1 0 0,0 0-1 0 0,0 0 0 0 0,0 0 1 0 0,0 0-1 0 0,0 0 0 0 0,0 0 0 0 0,0 0 1 0 0,0 0-1 0 0,0 0 0 0 0,0 0 0 0 0,0 0 1 0 0,0 0-1 0 0,0 0 0 0 0,0 0 0 0 0,0 0 1 0 0,0 0-1 0 0,0 0 0 0 0,0 0 1 0 0,0 0-1 0 0,0 0 0 0 0,0 0 0 0 0,0 0 1 0 0,1 0-1 0 0,-1 0 0 0 0,0 0 0 0 0,0 0 1 0 0,0 0-1 0 0,0 0 0 0 0,0 0 0 0 0,0 0 1 0 0,0 0-1 0 0,0 0 0 0 0,0 0 1 0 0,0 0-1 0 0,0 0 0 0 0,0 0 0 0 0,0 0 1 0 0,0 0-1 0 0,0 0 0 0 0,0 0 0 0 0,0 0 1 0 0,0 0-1 0 0,0 0 0 0 0,0 0 0 0 0,2-2 16 0 0,-2 2-15 0 0,1 0-1 0 0,-1-1 1 0 0,1 1 0 0 0,-1 0-1 0 0,1 0 1 0 0,-1 0 0 0 0,1-1-1 0 0,-1 1 1 0 0,1 0 0 0 0,-1 0-1 0 0,1 0 1 0 0,-1 0-1 0 0,1 0 1 0 0,0 0 0 0 0,-1 0-1 0 0,1 0 1 0 0,-1 1 0 0 0,1-1-1 0 0,-1 0 1 0 0,1 0 0 0 0,1 1-1 0 0,1 1 0 0 0,-2 1 0 0 0,0-1 0 0 0,0 0 0 0 0,0 0 0 0 0,0 1 0 0 0,0-1 0 0 0,1 0 0 0 0,-1 0 0 0 0,1-1 0 0 0,-1 1 0 0 0,1 0 0 0 0,0 0 0 0 0,2 1 0 0 0,14 16 0 0 0,22 32 0 0 0,-33-40 0 0 0,-1 0 0 0 0,0 0 0 0 0,0 1 0 0 0,-2-1 0 0 0,5 16 0 0 0,94 272 117 0 0,-92-274-110 0 0,7 18-5 0 0,15 50 0 0 0,-23-59-2 0 0,-2-5 0 0 0,9 44 0 0 0,2 19 0 0 0,-13-67 0 0 0,18 54-147 0 0,-7-30 56 0 0,-5-16 113 0 0,-8-24 15 0 0,-1-1 0 0 0,0 1 0 0 0,0 0 0 0 0,-1 0-1 0 0,0 0 1 0 0,1 18 0 0 0,-17-52 129 0 0,2-2-156 0 0,7 18-12 0 0,1 0 1 0 0,0-1-1 0 0,0 1 1 0 0,0-1-1 0 0,1 0 1 0 0,1-1-1 0 0,0 1 1 0 0,0 0-1 0 0,1-1 1 0 0,1 1-1 0 0,0-15 1 0 0,0 15 1 0 0,0 0 0 0 0,0 0 0 0 0,-1 0 0 0 0,0 1 0 0 0,-1-1 0 0 0,-3-13 0 0 0,-3-16 0 0 0,-14-99 3 0 0,-27-255-9 0 0,48 359-6 0 0,1 12 15 0 0,-1-1 0 0 0,-4-24 0 0 0,1 18 10 0 0,1 1 1 0 0,1-46-1 0 0,-2-22 1 0 0,2-34-114 0 0,3 74 72 0 0,6-19 28 0 0,-7 74 0 0 0,0-1 0 0 0,0 0 0 0 0,0 0 0 0 0,0 0 0 0 0,0 0 0 0 0,1 0 0 0 0,-1 0 0 0 0,1 0 0 0 0,0 0 0 0 0,-1 0 0 0 0,1 0 0 0 0,0 0 0 0 0,0 1 0 0 0,0-1 0 0 0,0 0 0 0 0,0 1 0 0 0,2-3 0 0 0,-1 2 0 0 0,5-5 5 0 0,-1 10-15 0 0,-1 1-7 0 0,-4-3 8 0 0,0 0 1 0 0,-1-1-1 0 0,1 1 0 0 0,0 0 0 0 0,-1 0 1 0 0,1 0-1 0 0,0-1 0 0 0,-1 1 0 0 0,1 0 0 0 0,-1 0 1 0 0,1 0-1 0 0,-1 0 0 0 0,0 0 0 0 0,1 0 1 0 0,-1 0-1 0 0,0 0 0 0 0,0 0 0 0 0,0 0 0 0 0,0 0 1 0 0,0 0-1 0 0,0 2 0 0 0,0 1-23 0 0,5 18 123 0 0,1 1 0 0 0,9 22 0 0 0,4 13 240 0 0,-14-42-312 0 0,12 29-1 0 0,2 8-20 0 0,51 245 178 0 0,-30-124-34 0 0,-16-42-30 0 0,12 45 153 0 0,-28-144-157 0 0,8 65 0 0 0,-13-67-65 0 0,2 0 1 0 0,9 32 0 0 0,17 60 97 0 0,-30-118-140 0 0,5 12 9 0 0,-5-15 533 0 0,-3-4-755 0 0,-9-8 198 0 0,6 5 16 0 0,4 4 9 0 0,0 1 0 0 0,-1-1-1 0 0,1-1 1 0 0,-1 1 0 0 0,1 0 0 0 0,0 0-1 0 0,0 0 1 0 0,0-1 0 0 0,0 1 0 0 0,0 0-1 0 0,0-1 1 0 0,0 1 0 0 0,-1-3 0 0 0,-13-26 80 0 0,9 19-151 0 0,1 0 0 0 0,0 0 0 0 0,-5-18 0 0 0,-5-11 312 0 0,10 26-321 0 0,0 0-1 0 0,-4-28 0 0 0,3 13-17 0 0,-10-48 71 0 0,12 50 2 0 0,0 0-1 0 0,2-1 1 0 0,1-32-1 0 0,0 7 1 0 0,1-16 14 0 0,13-95 0 0 0,-2 30 0 0 0,-9 112-7 0 0,1-1 0 0 0,1 1 0 0 0,0 0 0 0 0,2 0 0 0 0,1 0 0 0 0,0 1 0 0 0,2 0 0 0 0,19-35-1 0 0,-15 27 19 0 0,-13 29-10 0 0,0 0 0 0 0,0-1 0 0 0,0 1 0 0 0,0 0-1 0 0,0 0 1 0 0,0 0 0 0 0,0 0 0 0 0,0 0 0 0 0,0 0 0 0 0,1-1 0 0 0,-1 1 0 0 0,0 0-1 0 0,0 0 1 0 0,0 0 0 0 0,0 0 0 0 0,0 0 0 0 0,0 0 0 0 0,1 0 0 0 0,-1 0 0 0 0,0 0-1 0 0,0 0 1 0 0,0 0 0 0 0,0 0 0 0 0,1 0 0 0 0,-1-1 0 0 0,0 1 0 0 0,0 0 0 0 0,0 0-1 0 0,0 0 1 0 0,0 1 0 0 0,1-1 0 0 0,-1 0 0 0 0,0 0 0 0 0,0 0 0 0 0,0 0-1 0 0,0 0 1 0 0,0 0 0 0 0,1 0 0 0 0,-1 0 0 0 0,0 0 0 0 0,0 0 0 0 0,0 0 0 0 0,0 0-1 0 0,0 0 1 0 0,0 1 0 0 0,1-1 0 0 0,-1 0 0 0 0,0 0 0 0 0,7 11 9 0 0,-7-10-10 0 0,0-1 0 0 0,0 0 0 0 0,1 1 0 0 0,-1-1 0 0 0,0 0 0 0 0,0 0 0 0 0,1 1 0 0 0,-1-1 0 0 0,0 0 0 0 0,1 1 0 0 0,-1-1 0 0 0,0 0 0 0 0,1 0 0 0 0,-1 0 0 0 0,0 0 0 0 0,1 1 0 0 0,-1-1 0 0 0,0 0 0 0 0,1 0 0 0 0,-1 0 0 0 0,1 0 0 0 0,-1 0 0 0 0,0 0 0 0 0,1 0 0 0 0,-1 0 0 0 0,1 0 0 0 0,-1 0 0 0 0,0 0 0 0 0,1 0 0 0 0,-1 0 0 0 0,1 0 0 0 0,-1 0 0 0 0,0-1 0 0 0,1 1 0 0 0,-1 0 0 0 0,0 0 0 0 0,1 0 0 0 0,-1-1 0 0 0,0 1 0 0 0,1 0 0 0 0,-1 0 0 0 0,0-1 0 0 0,1 1 0 0 0,-1 0 0 0 0,0 0 0 0 0,0-1 0 0 0,1 1 0 0 0,-1 0 0 0 0,0-1 0 0 0,0 1 0 0 0,0-1 0 0 0,17-22 0 0 0,-15 19 0 0 0,22-36-84 0 0,-23 39 143 0 0,1 2-4 0 0,0 1-48 0 0,0-1 0 0 0,0 1 0 0 0,0-1 1 0 0,0 1-1 0 0,0 0 0 0 0,0 0 0 0 0,-1 0 1 0 0,1 0-1 0 0,-1 0 0 0 0,1 0 0 0 0,1 3 0 0 0,-1 0 41 0 0,0-3 156 0 0,-1 2-124 0 0,15 31-64 0 0,-7-18-16 0 0,-9-11 0 0 0,0-2 0 0 0,2 0-2 0 0,0-1 2 0 0,-1 19 18 0 0,-1-18 149 0 0,1-3-99 0 0,3 5-66 0 0,0 0-1 0 0,0 0 1 0 0,-1 0-1 0 0,0 0 1 0 0,-1 0-1 0 0,1 1 1 0 0,-1-1-1 0 0,-1 1 1 0 0,1-1-1 0 0,-1 1 1 0 0,0 0-1 0 0,0 10 1 0 0,2 11 45 0 0,-1-11-24 0 0,-1-1 0 0 0,-1 1 1 0 0,-1 0-1 0 0,-2 19 0 0 0,-2 27 10 0 0,6-28-6 0 0,4 41-1 0 0,-2-31-26 0 0,-3-36 0 0 0,0 0 0 0 0,0-1 0 0 0,1 1 0 0 0,3 10 0 0 0,0-2 13 0 0,-1 0-1 0 0,0 21 0 0 0,4 13 26 0 0,-5-20 14 0 0,-2-25-41 0 0,0 0 0 0 0,1 0 0 0 0,-1 0 0 0 0,4 11 0 0 0,-1-7 3 0 0,-1 0 0 0 0,0 0 1 0 0,0 15-1 0 0,2 8 3 0 0,4 22 71 0 0,0 67 0 0 0,-1-145-8 0 0,4-79-16 0 0,-9 74-64 0 0,7-41 0 0 0,-1 14 0 0 0,13-63 0 0 0,-18 105 0 0 0,7-28 0 0 0,29-78 0 0 0,21-6 0 0 0,-38 94 0 0 0,-2 1 0 0 0,-11 9 0 0 0,20-34 0 0 0,-15 34 0 0 0,-9 18 0 0 0,-1 0 0 0 0,-1-1 7 0 0,20-7 69 0 0,-22 11-76 0 0,3-3 54 0 0,3 2-31 0 0,27 7 125 0 0,-29-6-140 0 0,-3 1-7 0 0,0-1-1 0 0,-1 0 0 0 0,1 1 0 0 0,0-1 0 0 0,0 1 1 0 0,0 0-1 0 0,-1-1 0 0 0,1 1 0 0 0,0 0 0 0 0,-1 0 1 0 0,1 0-1 0 0,-1 0 0 0 0,1 1 0 0 0,-1-1 0 0 0,1 0 1 0 0,-1 1-1 0 0,0-1 0 0 0,0 1 0 0 0,2 2 0 0 0,-2-3 0 0 0,2 1 4 0 0,-1 1 1 0 0,1 0 0 0 0,-1 0-1 0 0,1 1 1 0 0,-1-1 0 0 0,0 0-1 0 0,0 1 1 0 0,-1-1-1 0 0,1 1 1 0 0,-1 0 0 0 0,0 0-1 0 0,0-1 1 0 0,0 1 0 0 0,0 0-1 0 0,-1 0 1 0 0,1 0-1 0 0,-1 8 1 0 0,3 9 24 0 0,-2-18-25 0 0,-1 1-1 0 0,1-1 1 0 0,-1 1-1 0 0,1-1 1 0 0,-1 1-1 0 0,-1 5 0 0 0,-10 128 115 0 0,11-130-112 0 0,-1-1-1 0 0,1 1 1 0 0,1 0 0 0 0,-1 0 0 0 0,2 8 0 0 0,0-9 18 0 0,-1 1 0 0 0,-1-1 0 0 0,1 1 0 0 0,-1-1-1 0 0,-1 10 1 0 0,-1-2 9 0 0,2-1-1 0 0,-1 0 0 0 0,4 24 1 0 0,-3-30-64 0 0,0 0 1 0 0,0 1-1 0 0,-3 13 0 0 0,0 9-37 0 0,2-12 116 0 0,-1 0-1 0 0,-6 29 1 0 0,4-29-78 0 0,1 0 0 0 0,-1 31 0 0 0,3-36 12 0 0,-1 0 0 0 0,-4 19-1 0 0,0 0 10 0 0,-2-5 9 0 0,6-23 0 0 0,1-1 0 0 0,0 0 0 0 0,0 0 0 0 0,0 1 0 0 0,0-1 0 0 0,0 1 0 0 0,0 5 0 0 0,1 16 0 0 0,0-1 0 0 0,-3-19 0 0 0,0-1 0 0 0,0 1-3 0 0,-4 24 25 0 0,-1 4 141 0 0,5-23-165 0 0,0 0 0 0 0,1 0 0 0 0,1 0 0 0 0,-1 14 0 0 0,1-15-25 0 0,0 0-1 0 0,0 0 0 0 0,-3 11 0 0 0,2-12 13 0 0,0 1 0 0 0,1 0 0 0 0,-1 11-1 0 0,1-3 38 0 0,0 1-1 0 0,-6 19 0 0 0,4-20 9 0 0,0 0-1 0 0,0 21 0 0 0,-8 144 51 0 0,4-60-248 0 0,8-104 168 0 0,-2 1 0 0 0,0-1 0 0 0,-2 1 0 0 0,0-1 0 0 0,-7 26 0 0 0,7-34 21 0 0,0 0 0 0 0,2 0 0 0 0,-1 0 0 0 0,0 14 0 0 0,2-12 12 0 0,-1 0 1 0 0,-5 20 0 0 0,-4 20-109 0 0,9-42 49 0 0,-1 0 0 0 0,1 0 0 0 0,-2 0 0 0 0,-5 15-1 0 0,-6 11 91 0 0,-14 63 0 0 0,23-85-65 0 0,0 0 0 0 0,-1 0-1 0 0,-1 0 1 0 0,0-1 0 0 0,0 1-1 0 0,-2-2 1 0 0,-14 19 0 0 0,0-6 154 0 0,-41 38 0 0 0,54-54-104 0 0,0 0 20 0 0,-1 1-1 0 0,0-2 1 0 0,-1 1-1 0 0,1-2 0 0 0,-2 0 1 0 0,-19 9-1 0 0,10-4 5 0 0,19-11-63 0 0,1 1-1 0 0,-1-1 0 0 0,1 1 0 0 0,-1-1 0 0 0,0 0 0 0 0,0 0 0 0 0,1 0 1 0 0,-1 0-1 0 0,0-1 0 0 0,0 1 0 0 0,0-1 0 0 0,-3 0 0 0 0,-35 2 81 0 0,31 0-74 0 0,-1-2 0 0 0,1 1 0 0 0,0-1 1 0 0,0-1-1 0 0,-1 0 0 0 0,1 0 1 0 0,0-1-1 0 0,-13-4 0 0 0,13 2-4 0 0,-1-1 0 0 0,1 0 0 0 0,0 0 0 0 0,0-1 0 0 0,0 0 0 0 0,1-1 0 0 0,0 0 0 0 0,1 0 0 0 0,-12-13 0 0 0,-2-5-2 0 0,2 4-9 0 0,2-2 0 0 0,-24-36-1 0 0,12 13 0 0 0,15 24 0 0 0,2 0 0 0 0,-15-32 0 0 0,9 14-1 0 0,10 22-584 0 0,2 0 0 0 0,-11-34 0 0 0,12 12-347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14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707 2400 8696 0 0,'3'8'123'0'0,"2"6"209"0"0,-5-14-319 0 0,0 0-1 0 0,0 0 0 0 0,0 0 0 0 0,0 0 0 0 0,1 0 0 0 0,-1 0 0 0 0,0 0 0 0 0,0 0 0 0 0,0 0 1 0 0,0 0-1 0 0,0 0 0 0 0,0 0 0 0 0,0 0 0 0 0,0 0 0 0 0,0 0 0 0 0,0 0 0 0 0,0 0 1 0 0,0 0-1 0 0,1 0 0 0 0,-1 0 0 0 0,0 0 0 0 0,0 0 0 0 0,0 0 0 0 0,0 0 0 0 0,0 0 0 0 0,0 0 1 0 0,0 0-1 0 0,0 0 0 0 0,0 0 0 0 0,0 0 0 0 0,0 0 0 0 0,0 0 0 0 0,1 0 0 0 0,-1 0 0 0 0,0 0 1 0 0,0 0-1 0 0,-11-9 974 0 0,8 7-460 0 0,-30-18 318 0 0,23 15-627 0 0,0-1 0 0 0,0-1 0 0 0,-9-7 0 0 0,4 1 70 0 0,10 10-210 0 0,0-1 0 0 0,1 0 0 0 0,0 0 0 0 0,0 0 0 0 0,0 0 0 0 0,0-1-1 0 0,-5-8 1 0 0,3 4 35 0 0,0 0 1 0 0,-1 0-1 0 0,0 1 0 0 0,0 0 0 0 0,-14-12 1 0 0,-4-4 47 0 0,-1-4 32 0 0,2-2 0 0 0,2 0 0 0 0,0-2 0 0 0,-23-46 0 0 0,-56-144 347 0 0,40 84-394 0 0,23 58-53 0 0,4 10 12 0 0,-28-83 0 0 0,48 113-105 0 0,8 25 1 0 0,1-1 0 0 0,-7-29 0 0 0,4 22 9 0 0,7 21-7 0 0,0 0 0 0 0,0 1 0 0 0,0-1-1 0 0,0 0 1 0 0,0 0 0 0 0,0 0 0 0 0,1 0 0 0 0,-1 0-1 0 0,1 0 1 0 0,0 1 0 0 0,-1-1 0 0 0,1 0-1 0 0,0 0 1 0 0,0 0 0 0 0,0 0 0 0 0,0 0 0 0 0,1 0-1 0 0,-1 0 1 0 0,0 0 0 0 0,1 0 0 0 0,0 0-1 0 0,-1 0 1 0 0,1 0 0 0 0,1-2 0 0 0,-1 4 4 0 0,-1 0-6 0 0,1-1 1 0 0,-1 1-1 0 0,0 0 1 0 0,1-1-1 0 0,-1 1 1 0 0,1-1-1 0 0,-1 1 1 0 0,0-1 0 0 0,0 1-1 0 0,1 0 1 0 0,-1-1-1 0 0,0 1 1 0 0,0-1-1 0 0,1 1 1 0 0,-1-1-1 0 0,0 1 1 0 0,0-1-1 0 0,0 0 1 0 0,0 1-1 0 0,0-1 1 0 0,0 1-1 0 0,0-1 1 0 0,0 1-1 0 0,0-1 1 0 0,0 1 0 0 0,0-1-1 0 0,0 1 1 0 0,-1-1-1 0 0,4-2 43 0 0,9 0-33 0 0,5 0-10 0 0,-13 4 4 0 0,-1 0-1 0 0,1 0 0 0 0,0 0 1 0 0,0 0-1 0 0,-1 1 0 0 0,1-1 1 0 0,0 1-1 0 0,-1 0 0 0 0,0 0 1 0 0,1 0-1 0 0,-1 0 0 0 0,4 5 1 0 0,2 2 20 0 0,0 1 1 0 0,11 16 0 0 0,7 8 1 0 0,58 64 49 0 0,-71-84-39 0 0,-1 1 1 0 0,0 0-1 0 0,-1 1 0 0 0,14 26 0 0 0,-6-14 2 0 0,-15-22-21 0 0,-1 1 1 0 0,1 0-1 0 0,-1-1 1 0 0,6 14 0 0 0,-9-16-8 0 0,1 0 0 0 0,0-1 1 0 0,0 1-1 0 0,0-1 0 0 0,1 1 1 0 0,-1-1-1 0 0,5 5 0 0 0,7 12-18 0 0,-13-17 216 0 0,-9-16-64 0 0,-69-93-64 0 0,64 88-80 0 0,1 0 0 0 0,1 0 0 0 0,0-1 0 0 0,2-1 0 0 0,-13-33 0 0 0,-14-45 22 0 0,-39-192 46 0 0,64 240-126 0 0,-6-39 18 0 0,-21-130 216 0 0,21 96-318 0 0,16 109 71 0 0,1 11 396 0 0,24 20-597 0 0,-17-12 293 0 0,0 1 0 0 0,-1 1 0 0 0,0-1 0 0 0,0 1 0 0 0,5 7 0 0 0,15 18 67 0 0,-16-18-95 0 0,-1 0-1 0 0,0 0 1 0 0,-1 1 0 0 0,0 0 0 0 0,9 28-1 0 0,6 10-10 0 0,30 77 185 0 0,80 126 58 0 0,-124-242-233 0 0,-2 0 0 0 0,1 1-1 0 0,-2 0 1 0 0,0 1-1 0 0,-1 0 1 0 0,0-1-1 0 0,-1 2 1 0 0,2 23-1 0 0,8 36 121 0 0,-3-21-9 0 0,-11-50-87 0 0,1-1 1 0 0,0 1-1 0 0,0-1 0 0 0,1 0 1 0 0,-1 0-1 0 0,1 1 0 0 0,0-1 0 0 0,4 6 1 0 0,-5-8 177 0 0,-13-4-130 0 0,11 2-64 0 0,0 0 0 0 0,0-1 0 0 0,0 1 0 0 0,1-1 0 0 0,-1 1 0 0 0,0-1 0 0 0,0 1 0 0 0,0-1 0 0 0,1 1 0 0 0,-1-1 0 0 0,0 0 0 0 0,1 0 0 0 0,-1 1 0 0 0,0-1 0 0 0,1 0 0 0 0,-1 0 0 0 0,1 0 0 0 0,-1 0 0 0 0,1 0 0 0 0,0 1 0 0 0,-1-1 0 0 0,1 0 0 0 0,-1-2 0 0 0,2-23 0 0 0,0 4 0 0 0,-7-9 10 0 0,-1 1 0 0 0,-1 0 0 0 0,-14-31 0 0 0,-13-51 14 0 0,2-8-37 0 0,-11-50-27 0 0,13 43-10 0 0,1 5 17 0 0,24 98 16 0 0,4 17 5 0 0,1-1 1 0 0,-1 1-1 0 0,0-16 0 0 0,-9-176 12 0 0,10 158-9 0 0,0 19-5 0 0,1 0 1 0 0,0 0-1 0 0,7-36 0 0 0,-4 49 14 0 0,7 6 0 0 0,-8 2 0 0 0,8-1 0 0 0,-7 5 0 0 0,1 0 0 0 0,-1 0 0 0 0,0 0 0 0 0,-1 0 0 0 0,1 0 0 0 0,-1 0 0 0 0,1 1 0 0 0,-1-1 0 0 0,0 1 0 0 0,0 0 0 0 0,-1-1 0 0 0,3 8 0 0 0,16 27 0 0 0,-1-14 0 0 0,-5-8 0 0 0,-1 0 0 0 0,-1 1 0 0 0,0 0 0 0 0,-2 1 0 0 0,17 37 0 0 0,31 105 0 0 0,55 176 158 0 0,-77-226-52 0 0,-21-66-20 0 0,18 81-1 0 0,-32-114-42 0 0,-1-12-43 0 0,0-1 1 0 0,0 0 0 0 0,0 1 0 0 0,0-1-1 0 0,-1 1 1 0 0,1-1 0 0 0,0 1 0 0 0,-1-1-1 0 0,1 1 1 0 0,-1-1 0 0 0,1 1-1 0 0,-1 0 1 0 0,0-1 0 0 0,0 1 0 0 0,1 0-1 0 0,-2-2 1 0 0,-2-2-3 0 0,2 0 2 0 0,-3-7 0 0 0,0 0 0 0 0,1 0 0 0 0,1 0 0 0 0,-3-15 0 0 0,-24-79 0 0 0,-12-68-114 0 0,-19-105-136 0 0,60 257 236 0 0,0 0 0 0 0,1 0 0 0 0,4-29-1 0 0,1-23-4 0 0,-5 53 3 0 0,2 1 0 0 0,1-1 0 0 0,9-39 0 0 0,-1 28 16 0 0,-4 25 0 0 0,0 0 0 0 0,-4 2 0 0 0,-1-1 0 0 0,0 1 0 0 0,0-1 0 0 0,2-10 0 0 0,-3 11 0 0 0,0 1 0 0 0,0-1 0 0 0,1 1 0 0 0,-1-1 0 0 0,1 1 0 0 0,0 0 0 0 0,0 0 0 0 0,4-6 0 0 0,1 1 0 0 0,-6 9 0 0 0,-1-1 0 0 0,1 0 0 0 0,-1 0 0 0 0,1 0 0 0 0,-1 0 0 0 0,1 1 0 0 0,0-1 0 0 0,0 0 0 0 0,-1 1 0 0 0,1-1 0 0 0,0 1 0 0 0,0-1 0 0 0,0 1 0 0 0,0-1 0 0 0,0 1 0 0 0,0-1 0 0 0,-1 1 0 0 0,1 0 0 0 0,2-1 0 0 0,9 0 0 0 0,-9 2-23 0 0,0-1-1 0 0,1 0 0 0 0,-1 1 0 0 0,0 0 0 0 0,0 0 0 0 0,0 0 1 0 0,0 0-1 0 0,0 0 0 0 0,0 0 0 0 0,0 1 0 0 0,0 0 0 0 0,0-1 0 0 0,-1 1 1 0 0,1 0-1 0 0,0 0 0 0 0,-1 1 0 0 0,0-1 0 0 0,4 5 0 0 0,-4-5-21 0 0,16 18 252 0 0,-2 0 1 0 0,28 43-1 0 0,-18 1-123 0 0,-19-49-25 0 0,0 1 0 0 0,-1-1-1 0 0,0 1 1 0 0,-2 0-1 0 0,0 1 1 0 0,2 17-1 0 0,1 3-28 0 0,-4-28-28 0 0,0-1-1 0 0,0 1 1 0 0,7 12-1 0 0,8 20 105 0 0,-9-10-69 0 0,4 18 62 0 0,-7-16-39 0 0,2 10 96 0 0,-6-35-151 0 0,0-1 0 0 0,-1 1 0 0 0,0-1-1 0 0,0 1 1 0 0,-1 0 0 0 0,-1 12 0 0 0,1-11 0 0 0,0 0 0 0 0,0-1 0 0 0,1 1 0 0 0,0 0 0 0 0,3 12 0 0 0,1-1 13 0 0,-1 0-1 0 0,2 25 1 0 0,-4-24 14 0 0,10 40 1 0 0,-10-58-27 0 0,-2-2-4 0 0,-6 14 11 0 0,5-13 3 0 0,-1 3 10 0 0,5 14-15 0 0,1-6-11 0 0,-3-1 11 0 0,-1-12-9 0 0,0 0 0 0 0,0 0-1 0 0,0 0 1 0 0,0 1 0 0 0,0-1 0 0 0,0 0-1 0 0,0 0 1 0 0,0 1 0 0 0,0-1 0 0 0,0 0 0 0 0,0 0-1 0 0,0 1 1 0 0,0-1 0 0 0,1 0 0 0 0,-1 0-1 0 0,0 0 1 0 0,0 1 0 0 0,0-1 0 0 0,0 0-1 0 0,0 0 1 0 0,0 0 0 0 0,0 1 0 0 0,1-1 0 0 0,-1 0-1 0 0,0 0 1 0 0,0 0 0 0 0,0 0 0 0 0,0 1-1 0 0,1-1 1 0 0,-1 0 0 0 0,0 0 0 0 0,0 0-1 0 0,1 0 1 0 0,-1 0-4 0 0,0 0-1 0 0,0 1 0 0 0,1-1 1 0 0,-1 0-1 0 0,0 0 0 0 0,0 0 1 0 0,1 0-1 0 0,-1 0 0 0 0,0 1 1 0 0,0-1-1 0 0,0 0 0 0 0,0 0 0 0 0,1 0 1 0 0,-1 1-1 0 0,0-1 0 0 0,0 0 1 0 0,0 0-1 0 0,0 1 0 0 0,0-1 1 0 0,0 0-1 0 0,0 0 0 0 0,0 1 1 0 0,0-1-1 0 0,0 0 0 0 0,1 0 1 0 0,-1 1-1 0 0,0-1 0 0 0,0 0 1 0 0,-1 0-1 0 0,1 1 0 0 0,0-1 1 0 0,0 1-1 0 0,0 32 164 0 0,0-14-161 0 0,0 0 0 0 0,0-1 14 0 0,0-14 86 0 0,-1-14-327 0 0,0 1 257 0 0,0-1 0 0 0,1 1 0 0 0,2-18-1 0 0,-1-4-11 0 0,-2 2-18 0 0,0 20 0 0 0,1 0 0 0 0,0 0 0 0 0,0 0 0 0 0,0 0 0 0 0,1 1 0 0 0,1-1 0 0 0,0 0 0 0 0,0 0 0 0 0,4-11 0 0 0,-5 18 1 0 0,0 0 4 0 0,0-1-1 0 0,0 1 1 0 0,0-1 0 0 0,0 1 0 0 0,-1-1 0 0 0,1 1 0 0 0,-1-1 0 0 0,1 1 0 0 0,-1-1 0 0 0,0 0 0 0 0,0 1-1 0 0,-1-3 1 0 0,3 1 49 0 0,7-7-54 0 0,-3-1-32 0 0,12 19 64 0 0,-15-5-36 0 0,0 0 0 0 0,0 0 0 0 0,0 1 0 0 0,0-1 0 0 0,0 1 0 0 0,-1-1 1 0 0,1 1-1 0 0,-1 0 0 0 0,1 0 0 0 0,-1 0 0 0 0,3 6 0 0 0,15 36 61 0 0,-4-1-46 0 0,-7-19 10 0 0,-1 0 1 0 0,9 43-1 0 0,-7-26 34 0 0,-6-26-43 0 0,0 0 0 0 0,2 23 0 0 0,22 144-162 0 0,-25-155 265 0 0,2 0 0 0 0,10 37-1 0 0,-14-59-115 0 0,1 0 0 0 0,-2 0 0 0 0,1 0 0 0 0,-1 1 0 0 0,0-1 0 0 0,-1 10 0 0 0,1 19 43 0 0,24 270 11 0 0,-24-94-877 0 0,-2-176 643 0 0,1-27 361 0 0,0 0 1 0 0,1 1-1 0 0,0-1 0 0 0,2 16 0 0 0,1 3-147 0 0,-1 0 0 0 0,-4 43 0 0 0,1-20 350 0 0,1-47-177 0 0,-3-2-236 0 0,0 1-1 0 0,1 0 1 0 0,-1-1-1 0 0,1 1 1 0 0,0 0-1 0 0,0 0 0 0 0,0 0 1 0 0,0 0-1 0 0,0 0 1 0 0,0 1-1 0 0,0-1 1 0 0,1 1-1 0 0,-2 2 0 0 0,1-3 27 0 0,-8 13-28 0 0,-2-6 32 0 0,10-7 3 0 0,0-2-1 0 0,0 1 0 0 0,-1 0 1 0 0,1 0-1 0 0,-1-1 0 0 0,1 1 1 0 0,-6-1-1 0 0,6 0 2 0 0,0 0 0 0 0,-1 1 0 0 0,1-1-1 0 0,0 0 1 0 0,-1 1 0 0 0,1 0 0 0 0,0-1 0 0 0,-4 3 0 0 0,-13 9 90 0 0,15-9-60 0 0,0 0 0 0 0,0 0-1 0 0,0-1 1 0 0,-1 0 0 0 0,1 1 0 0 0,0-2-1 0 0,-1 1 1 0 0,0 0 0 0 0,1-1 0 0 0,-1 0-1 0 0,0 0 1 0 0,0 0 0 0 0,0-1 0 0 0,1 1 0 0 0,-7-1-1 0 0,-20-2-32 0 0,24 2 6 0 0,0 0-1 0 0,0 0 1 0 0,0-1-1 0 0,0 0 1 0 0,0 0 0 0 0,0-1-1 0 0,-11-4 1 0 0,6 0 0 0 0,-9-4 10 0 0,0-1 0 0 0,0-2-1 0 0,-19-14 1 0 0,27 16-17 0 0,-1 1 0 0 0,-1 0 0 0 0,1 1 0 0 0,-20-8 0 0 0,20 10-385 0 0,0 0 0 0 0,1-1 0 0 0,-1 0 0 0 0,2-1-1 0 0,-1-1 1 0 0,1 0 0 0 0,1 0 0 0 0,-12-14 0 0 0,-1-3-6260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14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5064 0 0,'0'0'7440'0'0,"2"2"-7004"0"0,26 22 580 0 0,-18-17-669 0 0,-2 0 0 0 0,1 1 0 0 0,-1 0 1 0 0,11 14-1 0 0,-13-13-220 0 0,1 2 37 0 0,1 0-1 0 0,0 0 1 0 0,0-1-1 0 0,1 1 1 0 0,0-2-1 0 0,17 14 0 0 0,141 112 733 0 0,-113-87-1187 0 0,12 10 498 0 0,-57-52-112 0 0,-1 0 0 0 0,1 0 0 0 0,0-1 0 0 0,1-1 0 0 0,-1 1-1 0 0,12 3 1 0 0,0-2-331 0 0,31 10 387 0 0,-17-2-5135 0 0,-11-1-762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15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1 570 6448 0 0,'0'1'29'0'0,"1"-1"0"0"0,-1 0 0 0 0,1 1-1 0 0,0-1 1 0 0,-1 1 0 0 0,1-1 0 0 0,-1 0 0 0 0,1 0 0 0 0,0 1 0 0 0,-1-1 0 0 0,1 0 0 0 0,-1 0 0 0 0,1 0-1 0 0,0 0 1 0 0,-1 0 0 0 0,1 0 0 0 0,0 0 0 0 0,-1 0 0 0 0,1 0 0 0 0,0 0 0 0 0,-1 0 0 0 0,1 0 0 0 0,0 0 0 0 0,-1-1-1 0 0,1 1 1 0 0,-1 0 0 0 0,1 0 0 0 0,-1-1 0 0 0,1 1 0 0 0,0 0 0 0 0,-1-1 0 0 0,1 1 0 0 0,-1-1 0 0 0,1 1-1 0 0,-1 0 1 0 0,1-1 0 0 0,-1 1 0 0 0,0-1 0 0 0,1 1 0 0 0,-1-1 0 0 0,0 0 0 0 0,1 1 0 0 0,-1-1 0 0 0,0 1 0 0 0,1-2-1 0 0,13-38 2844 0 0,-11 28-1247 0 0,1-5-629 0 0,-1 1 0 0 0,3-27-1 0 0,-1-3-395 0 0,-1 15-226 0 0,-1-55 0 0 0,2-14-148 0 0,2-32-999 0 0,-1 92-4937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19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37 7224 0 0,'0'0'19'0'0,"-1"0"1"0"0,0 0 0 0 0,1 0-1 0 0,-1 0 1 0 0,0 0-1 0 0,1 0 1 0 0,-1 0 0 0 0,1 0-1 0 0,-1 0 1 0 0,0-1-1 0 0,1 1 1 0 0,-1 0 0 0 0,0 0-1 0 0,1-1 1 0 0,-1 1-1 0 0,1 0 1 0 0,-1-1 0 0 0,1 1-1 0 0,-1-1 1 0 0,1 1 0 0 0,-1 0-1 0 0,1-1 1 0 0,0 1-1 0 0,-1-1 1 0 0,1 1 0 0 0,-1-1-1 0 0,1 0 1 0 0,0 1-1 0 0,0-1 1 0 0,-1 1 0 0 0,1-1-1 0 0,0 0 1 0 0,0 1-1 0 0,0-1 1 0 0,0 1 0 0 0,-1-1-1 0 0,1 0 1 0 0,0 1-1 0 0,0-1 1 0 0,1-1 0 0 0,-1 1-15 0 0,0 0 1 0 0,0 1 0 0 0,-1-1 0 0 0,1 0 0 0 0,0 0 0 0 0,0 0-1 0 0,0 0 1 0 0,-1 1 0 0 0,1-1 0 0 0,0 0 0 0 0,-1 0 0 0 0,1 0-1 0 0,0 1 1 0 0,-1-1 0 0 0,1 0 0 0 0,-1 1 0 0 0,-4-7 2651 0 0,1 11-1355 0 0,-1 8-672 0 0,2-4-458 0 0,1 0 0 0 0,0 1 0 0 0,1-1 1 0 0,-1 1-1 0 0,2-1 0 0 0,-1 1 1 0 0,2 11-1 0 0,2 7 73 0 0,7 27-1 0 0,-3-15-35 0 0,13 76 440 0 0,-13-78-523 0 0,2 16 11 0 0,40 355 583 0 0,0-12-257 0 0,7 260 588 0 0,-48-583-885 0 0,0 33 12 0 0,-9-64-121 0 0,0-21 12 0 0,1 0 0 0 0,1 0 0 0 0,6 40 0 0 0,0-18 75 0 0,-5-19-127 0 0,-2-21-12 0 0,0 0 1 0 0,1 0-1 0 0,-1 0 0 0 0,0 1 0 0 0,1-1 1 0 0,1 5-1 0 0,0-1 0 0 0,-1-1 1 0 0,1 0-1 0 0,-2 0 1 0 0,1 1-1 0 0,-1-1 1 0 0,0 10-1 0 0,0-8 21 0 0,-7 0-1394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0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5552 0 0,'0'0'1720'0'0,"6"12"-776"0"0,-4 2-474 0 0,-1 0 0 0 0,2 0 0 0 0,0 0 0 0 0,5 15 0 0 0,6 24 314 0 0,-8-23-517 0 0,-3-17-164 0 0,0 2 0 0 0,-1-1 1 0 0,0 18-1 0 0,14 157 481 0 0,-7-111-438 0 0,47 332 600 0 0,-52-363-699 0 0,3 12-27 0 0,-3-37 35 0 0,2 39 0 0 0,1 5 254 0 0,11 60 277 0 0,-15-113-497 0 0,-1 1 0 0 0,-1 0-1 0 0,1 15 1 0 0,4-3 400 0 0,-5-22-469 0 0,-1 0 0 0 0,1-1 0 0 0,0 1-1 0 0,0 0 1 0 0,1 0 0 0 0,-1-1 0 0 0,4 7 0 0 0,5 14 31 0 0,-6-18-54 0 0,-1 3 598 0 0,0-9-501 0 0,24 1 86 0 0,-10 0-23 0 0,-1 0-1 0 0,33-5 0 0 0,35-5-32 0 0,-20-5-245 0 0,-10 1 350 0 0,7-4-106 0 0,-52 16-61 0 0,0 0 1 0 0,0 0-1 0 0,0-1 0 0 0,0 0 0 0 0,14-6 0 0 0,-6 2 42 0 0,10-2-20 0 0,-19 9-125 0 0,-1-1-4 0 0,93-18 150 0 0,-96 17-189 0 0,0 0-5 0 0,0-2 43 0 0,31-10 10 0 0,6-2 148 0 0,-25 9 4 0 0,35-9 0 0 0,-44 14-116 0 0,-3-1 0 0 0,27-12 0 0 0,-22 12-13 0 0,-1-1-1 0 0,1 2 1 0 0,0-1-1 0 0,14 0 1 0 0,-15 1 0 0 0,17-3-3 0 0,-12-1 16 0 0,-6 3 0 0 0,0 0 0 0 0,0 1 0 0 0,0-1 0 0 0,0 1 0 0 0,11 0 0 0 0,1-2 0 0 0,0 2 0 0 0,3-2 11 0 0,-6 2 42 0 0,-10 1 14 0 0,6 0 10 0 0,-9 0-213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1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3680 0 0,'0'0'6114'0'0,"0"3"-5402"0"0,1 18 557 0 0,1-1-1 0 0,2 1 1 0 0,6 25-1 0 0,-4-25-859 0 0,-2 1 0 0 0,0 0 0 0 0,1 30-1 0 0,-2 11 240 0 0,16 88-1 0 0,-15-121-468 0 0,23 165 883 0 0,16 47-311 0 0,-28-139-498 0 0,6 23 298 0 0,-6-48-136 0 0,-10-46-216 0 0,12 40 0 0 0,-7-30-134 0 0,-1 1-1 0 0,4 57 0 0 0,6 31 346 0 0,16 83 363 0 0,-34-205-729 0 0,0-1 0 0 0,-1 1 0 0 0,-1 15 0 0 0,1 13-2489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2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3224 0 0,'0'0'6418'0'0,"3"0"-6022"0"0,11 1 19 0 0,-1 0-1 0 0,22 6 0 0 0,-21-4 23 0 0,0-1 0 0 0,24 2 0 0 0,-19-4-206 0 0,-1 0 0 0 0,0-2 0 0 0,1 0 0 0 0,-1-1 0 0 0,26-8 0 0 0,-19 6-188 0 0,-19 4-29 0 0,0 0 1 0 0,0-1 0 0 0,-1 1 0 0 0,1-1-1 0 0,6-3 1 0 0,-7 3-4 0 0,1 0 0 0 0,0 0 0 0 0,0 0 0 0 0,-1 1-1 0 0,12-1 1 0 0,-2 0-1 0 0,4-1 24 0 0,-4 5 6 0 0,-12-1 14 0 0,2 2 10 0 0,-1-3 61 0 0,-4 0-54 0 0,8 22 53 0 0,-3-6-105 0 0,-1 1 0 0 0,0 0 1 0 0,-2 0-1 0 0,0 0 1 0 0,-1 0-1 0 0,-1 24 1 0 0,0-11-17 0 0,6 140 58 0 0,0-71-61 0 0,-1-31 0 0 0,-4-41 0 0 0,1 0 0 0 0,9 41 0 0 0,-8-54 5 0 0,-1 0 1 0 0,-1-1 0 0 0,0 18 0 0 0,2 25 24 0 0,-1-48-22 0 0,-1-2-1 0 0,0-1 0 0 0,-1 1 0 0 0,1 0 0 0 0,-1-1 0 0 0,0 1 0 0 0,-1 0 0 0 0,0 5 0 0 0,0-4 10 0 0,1 1 0 0 0,0-1 0 0 0,0 0 1 0 0,3 14-1 0 0,0 8 46 0 0,-3-29-62 0 0,0 0 0 0 0,0 1 0 0 0,0-1 0 0 0,0 0 0 0 0,0 0 0 0 0,0 0 0 0 0,0 0 0 0 0,0 0 0 0 0,0 0 0 0 0,0 0 0 0 0,0 0 0 0 0,0 1 0 0 0,0-1 0 0 0,0 0 0 0 0,0 0 0 0 0,0 0 0 0 0,0 0-1 0 0,0 0 1 0 0,0 0 0 0 0,0 0 0 0 0,0 1 0 0 0,0-1 0 0 0,0 0 0 0 0,0 0 0 0 0,0 0 0 0 0,0 0 0 0 0,0 0 0 0 0,0 0 0 0 0,0 0 0 0 0,0 0 0 0 0,0 1 0 0 0,0-1 0 0 0,0 0 0 0 0,0 0 0 0 0,0 0 0 0 0,0 0 0 0 0,1 0 0 0 0,-1 0 0 0 0,0 0 0 0 0,0 0 0 0 0,0 0 0 0 0,0 0-1 0 0,0 0 1 0 0,0 0 0 0 0,0 0 0 0 0,0 0 0 0 0,1 0 0 0 0,-1 1 0 0 0,0-1 0 0 0,0 0 0 0 0,0 0 0 0 0,0 0 0 0 0,0 0 0 0 0,0 0 0 0 0,0 0 0 0 0,1-1 0 0 0,2 2-4 0 0,2 11 15 0 0,-5 20 418 0 0,0-29-390 0 0,0 21 141 0 0,0 24-156 0 0,0-46 337 0 0,8-5-280 0 0,-4 0-27 0 0,16 2-33 0 0,-17 1-22 0 0,3 0 0 0 0,0 1 0 0 0,-1-1 0 0 0,1-1 0 0 0,-1 1 0 0 0,1-1 0 0 0,-1 0 0 0 0,1 0 0 0 0,5-2 0 0 0,-3-8 0 0 0,2 6 0 0 0,2 2 0 0 0,-1-1 0 0 0,20-9 0 0 0,0 1 0 0 0,0 0 14 0 0,-25 9-6 0 0,1 0 0 0 0,-1 1 0 0 0,1 0 0 0 0,8-2 0 0 0,6 3 5 0 0,-14 4-14 0 0,-3 0-1 0 0,4 0 12 0 0,1-1 0 0 0,-1 1 0 0 0,15 1 0 0 0,1 0 4 0 0,-21-3-2 0 0,19 2-14 0 0,-20-3 2 0 0,-1 0 0 0 0,1 0 0 0 0,0-1 0 0 0,0 1 0 0 0,-1 0 0 0 0,1 0 0 0 0,0-1 0 0 0,-1 1 0 0 0,1-1 0 0 0,0 0 0 0 0,-1 1 0 0 0,4-3 0 0 0,24-10 0 0 0,-28 12 3 0 0,0 1-1 0 0,0-1 0 0 0,-1 1 1 0 0,1 0-1 0 0,0-1 0 0 0,0 1 0 0 0,0 0 1 0 0,0 0-1 0 0,0 0 0 0 0,0 0 1 0 0,0 0-1 0 0,0 0 0 0 0,0 0 0 0 0,0 0 1 0 0,0 0-1 0 0,0 1 0 0 0,0-1 0 0 0,0 0 1 0 0,0 0-1 0 0,-1 1 0 0 0,1-1 1 0 0,0 1-1 0 0,0-1 0 0 0,0 1 0 0 0,0-1 1 0 0,1 2-1 0 0,2 0 0 0 0,-4-1-2 0 0,0-1 0 0 0,0 0 0 0 0,1 0 0 0 0,-1 1 0 0 0,0-1 0 0 0,1 0 0 0 0,-1 0 0 0 0,0 0 0 0 0,1 1 0 0 0,-1-1 0 0 0,0 0 0 0 0,1 0 0 0 0,-1 0 0 0 0,0 0 0 0 0,1 0 0 0 0,-1 0 0 0 0,0 0 0 0 0,1 0 0 0 0,-1 0 0 0 0,0 0 0 0 0,1 0 0 0 0,-1 0 0 0 0,0 0 0 0 0,1 0 0 0 0,-1 0 0 0 0,0 0 0 0 0,1 0 0 0 0,-1 0 0 0 0,0 0 0 0 0,1-1 0 0 0,-1 1 0 0 0,0 0 0 0 0,1 0 0 0 0,-1 0 0 0 0,0-1 0 0 0,0 1 0 0 0,1 0 0 0 0,-1 0 0 0 0,0-1 0 0 0,0 1 0 0 0,1-1 0 0 0,1 0 0 0 0,-1-1 0 0 0,1 0 0 0 0,0 1 0 0 0,0 0 0 0 0,0-1 0 0 0,0 1 0 0 0,0 0 0 0 0,0 0 0 0 0,4-1 0 0 0,11-4 14 0 0,-15 5 8 0 0,15-9 6 0 0,-5 5-17 0 0,0 5 32 0 0,4 5-31 0 0,-14 0-12 0 0,-1-3-2 0 0,1-1 3 0 0,0 1 5 0 0,0-1-1 0 0,0 0 1 0 0,-1 1 0 0 0,1-1-1 0 0,0 1 1 0 0,-1 0 0 0 0,1 0-1 0 0,-1-1 1 0 0,0 1 0 0 0,1 0-1 0 0,-1 0 1 0 0,0 0 0 0 0,1 3-1 0 0,22 36 75 0 0,-5 8-61 0 0,-11-30-4 0 0,-1-1 0 0 0,8 36 0 0 0,-11-34 15 0 0,12 31-1 0 0,-10-34-15 0 0,-1-1-1 0 0,0 1 1 0 0,2 21 0 0 0,3-1-1271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3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 7544 0 0,'0'0'25'0'0,"0"0"-1"0"0,0 0 1 0 0,0 0 0 0 0,0 0 0 0 0,0 0 0 0 0,0-1 0 0 0,0 1 0 0 0,-1 0 0 0 0,1 0-1 0 0,0 0 1 0 0,0 0 0 0 0,0 0 0 0 0,0 0 0 0 0,0 0 0 0 0,0 0 0 0 0,0 0-1 0 0,0-1 1 0 0,0 1 0 0 0,0 0 0 0 0,0 0 0 0 0,0 0 0 0 0,0 0 0 0 0,0 0-1 0 0,0 0 1 0 0,0 0 0 0 0,0-1 0 0 0,0 1 0 0 0,0 0 0 0 0,0 0 0 0 0,0 0-1 0 0,0 0 1 0 0,0 0 0 0 0,0 0 0 0 0,0 0 0 0 0,0 0 0 0 0,0-1 0 0 0,0 1-1 0 0,0 0 1 0 0,0 0 0 0 0,1 0 0 0 0,-1 0 0 0 0,0 0 0 0 0,0 0 0 0 0,0 0-1 0 0,0 0 1 0 0,0 0 0 0 0,0-1 0 0 0,0 4 392 0 0,11 88 1405 0 0,-11-88-1080 0 0,2-1-532 0 0,7 18 216 0 0,9 29 1 0 0,3 8-175 0 0,-16-40-63 0 0,0 1 0 0 0,-1 0 1 0 0,-1 0-1 0 0,1 27 0 0 0,-2-29-176 0 0,6 118 215 0 0,-4-62-116 0 0,14 83-10 0 0,-3-51-56 0 0,9 23 30 0 0,-12-50 80 0 0,-10-56-124 0 0,0 31 1 0 0,-2-34-7 0 0,1 1 0 0 0,5 27 1 0 0,-2-21 99 0 0,0 0 1 0 0,0 45 0 0 0,-2-52-199 0 0,-2-15 61 0 0,1 0 0 0 0,-1 1 0 0 0,0-1 0 0 0,0 0 0 0 0,0 0 1 0 0,0 0-1 0 0,-2 5 0 0 0,2-5 4 0 0,-1 0 0 0 0,1 0 0 0 0,-1 0 0 0 0,1 1 0 0 0,0-1 0 0 0,1 0 1 0 0,-1 0-1 0 0,0 0 0 0 0,1 0 0 0 0,0 0 0 0 0,-1 0 0 0 0,1 0 0 0 0,1 0 0 0 0,-1-1 0 0 0,0 1 0 0 0,2 3 1 0 0,-2 0 16 0 0,-1-4 7 0 0,0 1 0 0 0,0 0 0 0 0,0-1 0 0 0,0 1-1 0 0,1-1 1 0 0,-1 1 0 0 0,1-1 0 0 0,-1 1 0 0 0,1-1 0 0 0,0 1 0 0 0,0-1-1 0 0,0 0 1 0 0,0 1 0 0 0,3 2 0 0 0,-4-4-16 0 0,1 0 16 0 0,0 1 1 0 0,-1-1 0 0 0,1 1 0 0 0,-1-1-1 0 0,1 1 1 0 0,-1-1 0 0 0,0 1 0 0 0,0 0-1 0 0,1-1 1 0 0,-1 1 0 0 0,0-1 0 0 0,-1 3-1 0 0,1-2 10 0 0,0 0 0 0 0,0-1 0 0 0,0 1 0 0 0,0 0 0 0 0,0 0 0 0 0,1 0 0 0 0,-1-1 0 0 0,0 1 0 0 0,1 0 1 0 0,0 2-1 0 0,1-2 47 0 0,-1-1-37 0 0,-1 0 0 0 0,1-1-1 0 0,-1 1 1 0 0,1 0 0 0 0,-1-1 0 0 0,0 1-1 0 0,1 0 1 0 0,-1 0 0 0 0,0-1 0 0 0,0 1-1 0 0,1 0 1 0 0,-1 0 0 0 0,0-1 0 0 0,0 1-1 0 0,0 0 1 0 0,0 0 0 0 0,0 1 0 0 0,2-4 1 0 0,5-7-73 0 0,-6 8 38 0 0,0 0 0 0 0,-1 0-1 0 0,1 1 1 0 0,0-1-1 0 0,0 0 1 0 0,0 1-1 0 0,0-1 1 0 0,0 1 0 0 0,0-1-1 0 0,-1 1 1 0 0,2-1-1 0 0,-1 1 1 0 0,0-1-1 0 0,0 1 1 0 0,0 0-1 0 0,1-1 1 0 0,3 0 6 0 0,18-9-10 0 0,-18 2 1 0 0,-3 3 0 0 0,12-5-2 0 0,19-9 15 0 0,-25 13 15 0 0,1 1-1 0 0,-1 0 1 0 0,1 0 0 0 0,0 1-1 0 0,0 0 1 0 0,0 0 0 0 0,16-3-1 0 0,-19 5-23 0 0,-1 0 0 0 0,1 0 0 0 0,-1-1 0 0 0,8-4 0 0 0,17-8-8 0 0,-7 4 4 0 0,-19 8 0 0 0,0 1 0 0 0,1 0 0 0 0,-1 0 0 0 0,1 0 0 0 0,0 1 0 0 0,7-2 0 0 0,-10 2 0 0 0,-1 1 0 0 0,1 0 0 0 0,0-1 0 0 0,0 1 0 0 0,-1-1 0 0 0,1 0 0 0 0,0 1 0 0 0,-1-1 0 0 0,1 0 0 0 0,-1 0 0 0 0,3-2 0 0 0,1 0 0 0 0,0 0 0 0 0,0 0 0 0 0,0 0 0 0 0,1 0 0 0 0,8-2 0 0 0,17-10 0 0 0,-25 11 0 0 0,0 1 0 0 0,0 0 0 0 0,0 0 0 0 0,1 0 0 0 0,8-1 0 0 0,7 0 0 0 0,34-11 0 0 0,-52 14 4 0 0,-1 0-1 0 0,1 1 0 0 0,0-1 1 0 0,-1 1-1 0 0,1 0 0 0 0,0 0 0 0 0,-1 0 1 0 0,6 1-1 0 0,-6 0 7 0 0,1-1 0 0 0,0 1 0 0 0,-1-1 0 0 0,1 0 0 0 0,0-1 1 0 0,0 1-1 0 0,-1-1 0 0 0,1 1 0 0 0,4-2 0 0 0,0-1-18 0 0,1 1 0 0 0,0 0-1 0 0,0 0 1 0 0,0 1 0 0 0,0 0 0 0 0,0 1-1 0 0,0 0 1 0 0,0 0 0 0 0,0 1 0 0 0,15 3-1 0 0,-21-3 10 0 0,0-1-1 0 0,0 0 0 0 0,0 0 0 0 0,0 0 0 0 0,0 0 1 0 0,0-1-1 0 0,0 1 0 0 0,0-1 0 0 0,0 0 0 0 0,-1 0 0 0 0,1 0 1 0 0,0 0-1 0 0,3-2 0 0 0,-3 1-2 0 0,0 1 1 0 0,0 0-1 0 0,1 0 0 0 0,-1 0 1 0 0,0 0-1 0 0,0 0 0 0 0,4 0 1 0 0,-2 1 1 0 0,-1 0 1 0 0,0-1-1 0 0,0 0 1 0 0,0 0-1 0 0,0 0 1 0 0,0 0-1 0 0,0-1 1 0 0,-1 0-1 0 0,1 1 1 0 0,0-1-1 0 0,-1 0 1 0 0,7-5-1 0 0,-1 2 23 0 0,-3 4 20 0 0,5 1-111 0 0,2 1-805 0 0,-12 0 728 0 0,1-1 0 0 0,-1 0 0 0 0,0 0 0 0 0,1 0 1 0 0,-1 0-1 0 0,0 0 0 0 0,1 0 0 0 0,-1 0 0 0 0,0 0 0 0 0,1 0 0 0 0,-1-1 0 0 0,0 1 0 0 0,3-1 1 0 0,1-3-796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5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1 199 4608 0 0,'0'0'1818'0'0,"2"2"-1083"0"0,-1-1-666 0 0,0 0 0 0 0,0-1 0 0 0,0 1-1 0 0,0 0 1 0 0,0 0 0 0 0,1-1 0 0 0,-1 1 0 0 0,0-1-1 0 0,0 1 1 0 0,1-1 0 0 0,-1 1 0 0 0,0-1 0 0 0,1 0-1 0 0,-1 0 1 0 0,0 0 0 0 0,1 0 0 0 0,-1 0 0 0 0,1 0-1 0 0,-1 0 1 0 0,0 0 0 0 0,1 0 0 0 0,-1-1 0 0 0,0 1-1 0 0,1 0 1 0 0,-1-1 0 0 0,0 1 0 0 0,0-1 0 0 0,1 0-1 0 0,-1 1 1 0 0,0-1 0 0 0,0 0 0 0 0,2-1 0 0 0,-2 2-30 0 0,0 0-1 0 0,0 0 1 0 0,0 0 0 0 0,0 0 0 0 0,-1 0-1 0 0,1 1 1 0 0,0-1 0 0 0,0 0 0 0 0,0 0 0 0 0,0 1-1 0 0,0-1 1 0 0,-1 1 0 0 0,1-1 0 0 0,1 2 0 0 0,0-1 24 0 0,44-3 237 0 0,-45 3-290 0 0,0-1 0 0 0,1 1 0 0 0,-1-1 0 0 0,0 0 0 0 0,1 1 0 0 0,-1-1 0 0 0,1 0 0 0 0,-1 0 0 0 0,0 0 0 0 0,1 0 0 0 0,-1 0 0 0 0,1-1 0 0 0,-1 1 0 0 0,1 0 0 0 0,1-2 0 0 0,16-16 133 0 0,-15 14-108 0 0,-1 1 1 0 0,1-1 0 0 0,0 1-1 0 0,0 0 1 0 0,0 1 0 0 0,0-1-1 0 0,6-2 1 0 0,13-9 183 0 0,-7 3-65 0 0,-10 7-75 0 0,0 0 1 0 0,-1 0 0 0 0,1 0-1 0 0,-1-1 1 0 0,7-7 0 0 0,0-2-6 0 0,-11 13-70 0 0,0 0 0 0 0,0 0-1 0 0,0 0 1 0 0,1-1 0 0 0,-1 1 0 0 0,0 0-1 0 0,-1-1 1 0 0,1 1 0 0 0,0-1-1 0 0,0 1 1 0 0,0-1 0 0 0,-1 1 0 0 0,1-1-1 0 0,-1 1 1 0 0,1-1 0 0 0,-1 0 0 0 0,0 1-1 0 0,0-1 1 0 0,0 1 0 0 0,0-1 0 0 0,0 0-1 0 0,0 1 1 0 0,0-1 0 0 0,-1-2 0 0 0,1 3 1 0 0,0 1 0 0 0,0-1 0 0 0,-1 1 0 0 0,1-1 1 0 0,0 1-1 0 0,0-1 0 0 0,0 0 0 0 0,0 1 0 0 0,0-1 0 0 0,0 1 1 0 0,0-1-1 0 0,0 1 0 0 0,0-1 0 0 0,0 1 0 0 0,0-1 0 0 0,1 1 1 0 0,-1-1-1 0 0,0 1 0 0 0,0-1 0 0 0,0 0 0 0 0,1 1 1 0 0,-1 0-1 0 0,0-1 0 0 0,0 1 0 0 0,1-1 0 0 0,13-23 122 0 0,-13 22 156 0 0,5-7 582 0 0,-6 10-858 0 0,2 6 37 0 0,0 0 0 0 0,-1 0-1 0 0,0 0 1 0 0,-1 0 0 0 0,0 0 0 0 0,0 11-1 0 0,0 23 112 0 0,3-9-64 0 0,1-7 13 0 0,14 29 13 0 0,-10-15-52 0 0,9 59 9 0 0,-15-84-74 0 0,1 0 0 0 0,0-1 0 0 0,1 1 0 0 0,1-1 0 0 0,11 22 0 0 0,-12-22 0 0 0,1-1 0 0 0,-2 1 0 0 0,0 0 0 0 0,0-1 0 0 0,-1 1 0 0 0,0 18 0 0 0,1 0 0 0 0,-2-21 0 0 0,2 11 0 0 0,0 0 0 0 0,-2 1 0 0 0,-2 36 0 0 0,3-29 0 0 0,-1-25 0 0 0,0 0 0 0 0,-1 0 0 0 0,1 0 0 0 0,-1 0 0 0 0,0 0 0 0 0,-1 6 0 0 0,-8 69 64 0 0,8-74-53 0 0,1 0 0 0 0,0 0 1 0 0,0 0-1 0 0,0 0 0 0 0,2 7 0 0 0,1 12 39 0 0,-3 14-69 0 0,2-1-1 0 0,2 1 1 0 0,13 55 0 0 0,-15-76 40 0 0,-3-6 28 0 0,13-35 306 0 0,-13 26-343 0 0,0-1-9 0 0,1-1 0 0 0,-1 1 0 0 0,1 0 0 0 0,-1 0 0 0 0,1-1 0 0 0,-1 1 0 0 0,1 0 0 0 0,0 0 0 0 0,0 0 0 0 0,-1 0 0 0 0,1 0 0 0 0,0 0 0 0 0,0 0 0 0 0,0-1 0 0 0,0 1 0 0 0,0 0 0 0 0,0 0 0 0 0,0 0 0 0 0,0 0 0 0 0,0 0 1 0 0,1 2-1 0 0,-1-3-2 0 0,0 0 0 0 0,0 0 1 0 0,0 0-1 0 0,0 0 1 0 0,0 0-1 0 0,0 0 1 0 0,0 0-1 0 0,0 0 1 0 0,0 0-1 0 0,0 0 0 0 0,0 0 1 0 0,0 0-1 0 0,0 0 1 0 0,0 0-1 0 0,1 0 1 0 0,-1 0-1 0 0,0 0 0 0 0,0 0 1 0 0,0 0-1 0 0,0 0 1 0 0,0 0-1 0 0,0 0 1 0 0,0 0-1 0 0,0 0 1 0 0,0 0-1 0 0,0 0 0 0 0,0 0 1 0 0,0 0-1 0 0,0 0 1 0 0,0 0-1 0 0,0 0 1 0 0,0 0-1 0 0,0 0 1 0 0,0 0-1 0 0,0 0 0 0 0,0 0 1 0 0,4-6 22 0 0,10 18 43 0 0,-9-11-70 0 0,-4-1 3 0 0,0 0 1 0 0,-1-1-1 0 0,1 1 1 0 0,0 0 0 0 0,-1-1-1 0 0,1 1 1 0 0,0-1-1 0 0,-1 0 1 0 0,1 1-1 0 0,-1-1 1 0 0,1 1-1 0 0,-1-1 1 0 0,0 0-1 0 0,1 1 1 0 0,-1-1-1 0 0,0 0 1 0 0,1 1-1 0 0,-1-1 1 0 0,0 0 0 0 0,0 0-1 0 0,1 1 1 0 0,-1-1-1 0 0,0 0 1 0 0,0-1-1 0 0,0 2 1 0 0,0 0 0 0 0,0 0 0 0 0,0 0 0 0 0,0 0 0 0 0,0 0 0 0 0,0 0 0 0 0,0 1 1 0 0,0-1-1 0 0,0 0 0 0 0,1 0 0 0 0,-1 0 0 0 0,0 0 0 0 0,0 0 0 0 0,0 0 0 0 0,0 0 0 0 0,0 0 0 0 0,0-1 0 0 0,0 1 0 0 0,0 0 0 0 0,0 0 0 0 0,0 0 0 0 0,0 0 0 0 0,0 0 0 0 0,0 0 0 0 0,0 0 0 0 0,0 0 0 0 0,0 0 0 0 0,0 0 0 0 0,0 0 0 0 0,0 0 0 0 0,1 0 1 0 0,-1 0-1 0 0,0 0 0 0 0,0 0 0 0 0,0 0 0 0 0,0 0 0 0 0,0 0 0 0 0,0 0 0 0 0,0 0 0 0 0,0 0 0 0 0,6 7 10 0 0,5-11-11 0 0,48-15 0 0 0,-56 18-2 0 0,0-1 1 0 0,0 1-1 0 0,0-1 1 0 0,0 0 0 0 0,0 1-1 0 0,0-1 1 0 0,-1-1 0 0 0,4-1-1 0 0,-5 2-1 0 0,1 0 0 0 0,0 1 0 0 0,0-1 0 0 0,0 1-1 0 0,0-1 1 0 0,0 1 0 0 0,1 0 0 0 0,-1 0 0 0 0,3-1 0 0 0,-3 2 0 0 0,-1-1 1 0 0,1 1 0 0 0,-1 1 0 0 0,1-1 0 0 0,-1 0-1 0 0,0 0 1 0 0,1 0 0 0 0,-1 1 0 0 0,0-1 0 0 0,1 1 0 0 0,-1-1-1 0 0,0 1 1 0 0,1 0 0 0 0,-1-1 0 0 0,0 1 0 0 0,0 0-1 0 0,0 0 1 0 0,1 0 0 0 0,-1 0 0 0 0,0 0 0 0 0,1 2 0 0 0,0-1-8 0 0,0 0 1 0 0,0 0-1 0 0,0 0 1 0 0,0-1 0 0 0,0 1-1 0 0,0 0 1 0 0,0-1 0 0 0,1 0-1 0 0,-1 1 1 0 0,0-1 0 0 0,4 1-1 0 0,-4-2 17 0 0,0 0 0 0 0,0 0 0 0 0,0 0 0 0 0,0-1 0 0 0,0 1 0 0 0,0 0 0 0 0,0-1-1 0 0,0 0 1 0 0,0 1 0 0 0,-1-1 0 0 0,1 0 0 0 0,0 0 0 0 0,0 0 0 0 0,0 0 0 0 0,-1 0 0 0 0,1 0 0 0 0,2-3 0 0 0,26-17 57 0 0,-17 17-64 0 0,-11 4 0 0 0,0 1 0 0 0,1-1 0 0 0,-1 0 0 0 0,0-1 0 0 0,1 1 0 0 0,-1 0 0 0 0,0-1 0 0 0,0 1 0 0 0,1-1 0 0 0,-1 0 0 0 0,0 0 0 0 0,0 0 0 0 0,0 0 0 0 0,0 0 0 0 0,0 0 0 0 0,0 0 0 0 0,0-1 0 0 0,-1 1 0 0 0,1-1 0 0 0,3-2 0 0 0,7-11 0 0 0,2 4 0 0 0,-10 10 1 0 0,-1 0 0 0 0,1 0 0 0 0,0 1 0 0 0,0-1 0 0 0,-1 1 0 0 0,1 0 0 0 0,0 0 0 0 0,0 0 0 0 0,5 1 0 0 0,-6-1 8 0 0,0 0 0 0 0,0 0 0 0 0,-1 0-1 0 0,1 0 1 0 0,0-1 0 0 0,-1 0 0 0 0,1 1 0 0 0,0-1 0 0 0,-1 0-1 0 0,1 0 1 0 0,-1 0 0 0 0,0 0 0 0 0,1-1 0 0 0,-1 1-1 0 0,0-1 1 0 0,1 0 0 0 0,-1 1 0 0 0,0-1 0 0 0,-1 0-1 0 0,1 0 1 0 0,0 0 0 0 0,2-4 0 0 0,5-12-10 0 0,6 11-65 0 0,-9 7-15 0 0,8 1 74 0 0,-4-6 61 0 0,-1 0 13 0 0,15 0-70 0 0,-13-1 3 0 0,-1-4 20 0 0,-8 8 82 0 0,-2 1-98 0 0,0 1-1 0 0,1-1 0 0 0,-1 1 0 0 0,1-1 1 0 0,-1 1-1 0 0,1-1 0 0 0,-1 1 1 0 0,1-1-1 0 0,-1 1 0 0 0,1 0 1 0 0,-1-1-1 0 0,1 1 0 0 0,-1 0 1 0 0,1 0-1 0 0,0-1 0 0 0,-1 1 1 0 0,1 0-1 0 0,0 0 0 0 0,-1 0 1 0 0,1 0-1 0 0,0 0 0 0 0,-1 0 1 0 0,1 0-1 0 0,0 0 0 0 0,-1 0 1 0 0,1 0-1 0 0,0 0 0 0 0,-1 0 0 0 0,1 0 1 0 0,0 0-1 0 0,-1 1 0 0 0,1-1 1 0 0,1 1 8 0 0,-1 1 1 0 0,0-1-1 0 0,0 0 1 0 0,0 1-1 0 0,0-1 1 0 0,0 0-1 0 0,0 1 1 0 0,0-1-1 0 0,-1 1 1 0 0,1-1-1 0 0,0 1 1 0 0,0 2-1 0 0,2 7 64 0 0,-1 1 0 0 0,2 19 0 0 0,-4-30-74 0 0,10 55 20 0 0,-7-42-3 0 0,-1 1 0 0 0,2 22 1 0 0,-5 61-271 0 0,-3-71 38 0 0,-2 0-3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6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24 981 4608 0 0,'0'-3'61'0'0,"0"-1"0"0"0,0 1 0 0 0,-1 0 0 0 0,0 0 0 0 0,1 0 0 0 0,-1-1 0 0 0,-2-2 0 0 0,3 6-43 0 0,0 0 1 0 0,0 0-1 0 0,0 0 1 0 0,0 0-1 0 0,0 1 1 0 0,0-1-1 0 0,-1 0 1 0 0,1 0-1 0 0,0 0 1 0 0,0 0-1 0 0,0 0 1 0 0,0 0-1 0 0,0 0 0 0 0,0 0 1 0 0,0 0-1 0 0,0 0 1 0 0,-1 0-1 0 0,1 1 1 0 0,0-1-1 0 0,0 0 1 0 0,0 0-1 0 0,0 0 1 0 0,0 0-1 0 0,-1 0 1 0 0,1 0-1 0 0,0 0 1 0 0,0 0-1 0 0,0 0 1 0 0,0 0-1 0 0,0 0 0 0 0,0 0 1 0 0,-1 0-1 0 0,1 0 1 0 0,0 0-1 0 0,0-1 1 0 0,0 1-1 0 0,0 0 1 0 0,0 0-1 0 0,0 0 1 0 0,-1 0-1 0 0,1 0 1 0 0,0 0-1 0 0,0 0 1 0 0,-1 6 628 0 0,-3-8-147 0 0,3 1-380 0 0,0 0 1 0 0,0 0-1 0 0,1-1 1 0 0,-1 1-1 0 0,0 0 1 0 0,1 0-1 0 0,-1-1 1 0 0,1 1-1 0 0,0-1 1 0 0,-1 1-1 0 0,1 0 1 0 0,0-1-1 0 0,0 1 1 0 0,0 0-1 0 0,0-1 0 0 0,0 1 1 0 0,0-3-1 0 0,12-26 856 0 0,-4 13-593 0 0,-3 6-106 0 0,0 0 1 0 0,1 1-1 0 0,0 0 1 0 0,1 0-1 0 0,15-18 1 0 0,-20 26-242 0 0,1-1 0 0 0,-1 0 0 0 0,0 0-1 0 0,-1 0 1 0 0,1-1 0 0 0,0 1 0 0 0,-1 0 0 0 0,1-4 0 0 0,-1 4-16 0 0,-1 1 0 0 0,1 0 0 0 0,0 0 0 0 0,0 0 0 0 0,0 0 0 0 0,0 0 0 0 0,0 0 0 0 0,0 1 0 0 0,0-1 0 0 0,1 0 1 0 0,-1 0-1 0 0,1 1 0 0 0,-1-1 0 0 0,4-2 0 0 0,-1 2 17 0 0,0-1 1 0 0,0 0 0 0 0,-1-1 0 0 0,1 1 0 0 0,-1-1-1 0 0,1 1 1 0 0,-1-1 0 0 0,-1 0 0 0 0,4-5-1 0 0,-4 6 0 0 0,0-1 0 0 0,0 1 0 0 0,1-1 0 0 0,-1 1-1 0 0,1 0 1 0 0,0 0 0 0 0,0 0 0 0 0,0 1-1 0 0,0-1 1 0 0,0 1 0 0 0,1 0 0 0 0,5-3 0 0 0,-1 0 29 0 0,1 1 1 0 0,-1-1-1 0 0,0 0 1 0 0,9-9 0 0 0,11-6 32 0 0,-4 6-66 0 0,74-45 288 0 0,-40 18-214 0 0,-35 28-96 0 0,-13 8-9 0 0,-1 0 1 0 0,1 0 0 0 0,12-3-1 0 0,16-5 49 0 0,32-9-38 0 0,-29 11 35 0 0,-25 6-26 0 0,1 1 0 0 0,24-3 0 0 0,21 1 11 0 0,39-2 10 0 0,-76 9 90 0 0,34 6 1 0 0,-9-1 37 0 0,35 3 397 0 0,-2 9-542 0 0,-62-15 54 0 0,-1 2 0 0 0,24 8 0 0 0,-20-8-43 0 0,-18-6-39 0 0,4 3 230 0 0,15 5-19 0 0,18 2 124 0 0,-40-8-173 0 0,0 2-70 0 0,9 9 13 0 0,-9-9 178 0 0,-2-2-129 0 0,7 5-40 0 0,-4-1-145 0 0,5 8 40 0 0,-7-9 358 0 0,15-11-330 0 0,-1-1-60 0 0,-14 3 3 0 0,0 2 6 0 0,11-8-1 0 0,2-5-41 0 0,10-11 46 0 0,10-20 12 0 0,-23 31 0 0 0,15-24 0 0 0,-19 30 15 0 0,0 0 0 0 0,0 0 0 0 0,1 1-1 0 0,0 0 1 0 0,1 1 0 0 0,0 0 0 0 0,0 0 0 0 0,17-9-1 0 0,12-9-4 0 0,-19 13-64 0 0,1 1 0 0 0,0 1 0 0 0,38-13 0 0 0,-29 11 31 0 0,114-45 226 0 0,-81 42-240 0 0,-53 11 22 0 0,0 1-1 0 0,0 0 1 0 0,0 1 0 0 0,0 0 0 0 0,1 1 0 0 0,0 0 0 0 0,-1 1-1 0 0,1 0 1 0 0,0 0 0 0 0,0 1 0 0 0,-1 1 0 0 0,21 3-1 0 0,-26-3 17 0 0,0 0-1 0 0,0-1 0 0 0,1 0 0 0 0,-1 1 0 0 0,0-2 0 0 0,0 1 0 0 0,0-1 1 0 0,0 1-1 0 0,0-2 0 0 0,0 1 0 0 0,0 0 0 0 0,0-1 0 0 0,0 0 0 0 0,7-4 1 0 0,-4 3-5 0 0,1-1 1 0 0,0 1 0 0 0,15-3 0 0 0,13-2-44 0 0,-20 4 49 0 0,30-3 0 0 0,-12 5 33 0 0,8-1-59 0 0,51 4 0 0 0,82 17 10 0 0,-153-16 14 0 0,-20-2 0 0 0,1 0 0 0 0,-1 0 0 0 0,1 0 0 0 0,-1 0 0 0 0,0 1 0 0 0,1 0 0 0 0,-1 0 0 0 0,1-1 0 0 0,-1 2 0 0 0,0-1 0 0 0,0 0 0 0 0,0 1 0 0 0,0-1 0 0 0,0 1 0 0 0,4 3 0 0 0,64 61 0 0 0,-55-52 0 0 0,19 22 0 0 0,-27-27 0 0 0,-7-8 0 0 0,0 0 0 0 0,0 1 0 0 0,0-1 0 0 0,1 0 0 0 0,-1 0 0 0 0,1 1 0 0 0,-1-1 0 0 0,1 0 0 0 0,-1 0 0 0 0,1-1 0 0 0,-1 1 0 0 0,1 0 0 0 0,0 0 0 0 0,-1-1 0 0 0,1 1 0 0 0,0-1 0 0 0,0 0 0 0 0,0 1 0 0 0,-1-1 0 0 0,1 0 0 0 0,0 0 0 0 0,0 0 0 0 0,0 0 0 0 0,0-1 0 0 0,-1 1 0 0 0,1 0 0 0 0,0-1 0 0 0,0 1 0 0 0,1-2 0 0 0,26-2 0 0 0,-23 5-318 0 0,0 0 0 0 0,0 0 0 0 0,0 1 0 0 0,0 0 0 0 0,0 0 0 0 0,-1 0 0 0 0,1 1 0 0 0,-1 0 0 0 0,1 0 0 0 0,-1 0 0 0 0,0 1 0 0 0,0 0-1 0 0,-1-1 1 0 0,1 2 0 0 0,4 5 0 0 0,2 3-5184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8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1070 3680 0 0,'0'0'284'0'0,"0"-1"-187"0"0,0-5 37 0 0,0 5 502 0 0,4-48 2976 0 0,-1 37-3219 0 0,0 0-1 0 0,1 0 1 0 0,1 0 0 0 0,0 0-1 0 0,0 1 1 0 0,14-21 0 0 0,-15 25-211 0 0,0 0 0 0 0,1 1 0 0 0,0-1 0 0 0,0 1 0 0 0,1 0 0 0 0,-1 0 0 0 0,9-5 0 0 0,6-8 123 0 0,-18 16-272 0 0,0 1 1 0 0,0 0-1 0 0,1 0 0 0 0,-1 0 0 0 0,0 0 0 0 0,1 0 1 0 0,0 0-1 0 0,-1 1 0 0 0,1-1 0 0 0,0 1 0 0 0,3-2 1 0 0,4 1 46 0 0,-1 0 1 0 0,1 1 0 0 0,15-1 0 0 0,-16 2-72 0 0,0 0 1 0 0,-1-1-1 0 0,1-1 1 0 0,13-3-1 0 0,-11 1 17 0 0,0 1 0 0 0,1 0-1 0 0,-1 1 1 0 0,0 0 0 0 0,1 1-1 0 0,-1 0 1 0 0,24 2 0 0 0,-30-1-17 0 0,1 1 1 0 0,0-1 0 0 0,0 0 0 0 0,0 0 0 0 0,0-1 0 0 0,0 1-1 0 0,0-2 1 0 0,-1 1 0 0 0,1 0 0 0 0,0-1 0 0 0,-1 0 0 0 0,11-5 0 0 0,-5 2-17 0 0,0 1 1 0 0,0 1 0 0 0,0 0-1 0 0,1 1 1 0 0,-1 0 0 0 0,1 1-1 0 0,-1 0 1 0 0,16 1 0 0 0,-11-1-4 0 0,0 1 0 0 0,1-2 0 0 0,28-6 1 0 0,43-25 9 0 0,-77 29 11 0 0,1-1 0 0 0,-1 0 1 0 0,20-12-1 0 0,-8 3 21 0 0,8-3-8 0 0,-10 4-16 0 0,1 1 1 0 0,0 1-1 0 0,1 1 1 0 0,36-11 0 0 0,-44 17-9 0 0,-1-1 0 0 0,1 0 0 0 0,-1-1 0 0 0,16-9 0 0 0,-24 13 0 0 0,0 0 0 0 0,0 0 0 0 0,0 0 0 0 0,0 1 0 0 0,0 0 0 0 0,0 1 0 0 0,12-1 0 0 0,23-3 0 0 0,20-10-127 0 0,-29 8 37 0 0,0-2 0 0 0,33-13-1 0 0,-41 7 268 0 0,-23 12-165 0 0,1 0 0 0 0,0 0-1 0 0,0 1 1 0 0,0-1 0 0 0,0 1-1 0 0,0 0 1 0 0,0 0 0 0 0,0-1-1 0 0,0 1 1 0 0,1 1 0 0 0,-1-1-1 0 0,0 0 1 0 0,1 0 0 0 0,-1 1-1 0 0,1 0 1 0 0,-1-1 0 0 0,0 1-1 0 0,1 0 1 0 0,-1 0 0 0 0,1 0-1 0 0,-1 1 1 0 0,3-1 0 0 0,24 13-4 0 0,-22-10 4 0 0,0 1 0 0 0,0-1-1 0 0,0-1 1 0 0,1 1-1 0 0,-1-1 1 0 0,1 0-1 0 0,14 1 1 0 0,-17-3 6 0 0,0 1 0 0 0,0-1 0 0 0,0 1-1 0 0,0 0 1 0 0,0 1 0 0 0,-1-1 0 0 0,1 1 0 0 0,0 0 0 0 0,4 3 0 0 0,-4-3 6 0 0,0 1 0 0 0,0-1 0 0 0,0 0 0 0 0,1 0 1 0 0,-1-1-1 0 0,11 2 0 0 0,10-2 66 0 0,-22-2-54 0 0,0 1 0 0 0,0 0 1 0 0,0 0-1 0 0,0 0 0 0 0,0 0 1 0 0,1 1-1 0 0,-1 0 0 0 0,0-1 1 0 0,0 2-1 0 0,-1-1 0 0 0,1 0 1 0 0,0 1-1 0 0,0 0 0 0 0,-1-1 1 0 0,1 2-1 0 0,-1-1 1 0 0,6 4-1 0 0,32 40 535 0 0,-38-44-399 0 0,-3-2-169 0 0,0 0 0 0 0,1 0 0 0 0,-1 0 0 0 0,1 0 0 0 0,-1 1 0 0 0,1-1 0 0 0,-1 0 0 0 0,1 0 0 0 0,-1 0 0 0 0,1 0 0 0 0,-1 0 0 0 0,0 1 0 0 0,1-1 0 0 0,-1 0 0 0 0,1 0 0 0 0,-1 1 0 0 0,0-1 0 0 0,1 0 0 0 0,-1 1 0 0 0,0-1 0 0 0,1 0 0 0 0,-1 1 0 0 0,0-1 0 0 0,1 1 0 0 0,-1-1 0 0 0,0 0 0 0 0,0 1 0 0 0,1 0 0 0 0,5 15-17 0 0,-5-12 21 0 0,0-2-3 0 0,5 15-9 0 0,-6-17 5 0 0,0 0 0 0 0,0 0 1 0 0,0 0-1 0 0,0 0 0 0 0,0 0 0 0 0,0 0 1 0 0,0 0-1 0 0,0 0 0 0 0,0 0 1 0 0,0 0-1 0 0,0 0 0 0 0,0 0 0 0 0,0-1 1 0 0,0 1-1 0 0,0 0 0 0 0,0 0 1 0 0,0 0-1 0 0,0 0 0 0 0,0 0 0 0 0,0 0 1 0 0,0 0-1 0 0,0 0 0 0 0,0 0 1 0 0,0 0-1 0 0,0 0 0 0 0,0 0 0 0 0,0 0 1 0 0,1 0-1 0 0,-1 0 0 0 0,0 0 0 0 0,0 0 1 0 0,0 0-1 0 0,0 0 0 0 0,0 0 1 0 0,0 0-1 0 0,0 0 0 0 0,0 0 0 0 0,0 0 1 0 0,0 0-1 0 0,0 0 0 0 0,0 0 1 0 0,0 0-1 0 0,0 0 0 0 0,0 0 0 0 0,1 0 1 0 0,-1 0-1 0 0,0 0 0 0 0,0 0 0 0 0,0 0 1 0 0,0 0-1 0 0,0 0 0 0 0,0 0 1 0 0,0 0-1 0 0,0 0 0 0 0,0 0 0 0 0,0 0 1 0 0,0 0-1 0 0,0 0 0 0 0,0 0 1 0 0,0 0-1 0 0,0 0 0 0 0,0 1 0 0 0,0-1 1 0 0,0 0-1 0 0,0 0 0 0 0,2-17 57 0 0,-2 17-53 0 0,-1 0 0 0 0,1-1 0 0 0,0 1-1 0 0,0 0 1 0 0,0-1 0 0 0,0 1 0 0 0,0 0 0 0 0,0-1-1 0 0,0 1 1 0 0,1 0 0 0 0,-1-1 0 0 0,0 1-1 0 0,0 0 1 0 0,0-1 0 0 0,0 1 0 0 0,0 0 0 0 0,0 0-1 0 0,0-1 1 0 0,1 1 0 0 0,-1 0 0 0 0,0 0 0 0 0,0-1-1 0 0,0 1 1 0 0,1 0 0 0 0,-1 0 0 0 0,0 0 0 0 0,0-1-1 0 0,1 1 1 0 0,-1 0 0 0 0,0 0 0 0 0,1 0 0 0 0,-1 0-1 0 0,0-1 1 0 0,0 1 0 0 0,1 0 0 0 0,-1 0-1 0 0,0 0 1 0 0,1 0 0 0 0,-1 0 0 0 0,0 0 0 0 0,1 0-1 0 0,-1 0 1 0 0,0 0 0 0 0,1 0 0 0 0,7 8 24 0 0,-4-9-13 0 0,0-10 1 0 0,-4 11-11 0 0,6-28 8 0 0,5-14-16 0 0,-9 37 3 0 0,-1 1 0 0 0,1-1 0 0 0,-1 0 0 0 0,0 0 0 0 0,0-7 0 0 0,0 5 0 0 0,3-12 0 0 0,5-2-1 0 0,6-19 13 0 0,-12 32-13 0 0,-1 1 0 0 0,1-1 0 0 0,1 1 0 0 0,0 0 0 0 0,0 0 0 0 0,0 0 0 0 0,1 1 0 0 0,7-9 0 0 0,0 2-8 0 0,0 1 1 0 0,26-20-1 0 0,-21 15 9 0 0,-2 1 3 0 0,2 1-1 0 0,0 0 1 0 0,0 2-1 0 0,1 0 1 0 0,21-12-1 0 0,2 3-26 0 0,2 2 1 0 0,0 1-1 0 0,59-16 1 0 0,-24 16 23 0 0,-62 14 0 0 0,0 2 0 0 0,0-1 0 0 0,0 2 0 0 0,0 0 0 0 0,26 1 0 0 0,-20 1 0 0 0,0-2 0 0 0,23-4 0 0 0,-30 4 0 0 0,0 0 0 0 0,24 1 0 0 0,-26 1 0 0 0,0-1 0 0 0,0 0 0 0 0,19-4 0 0 0,-20 3 0 0 0,0 1 0 0 0,1 0 0 0 0,-1 1 0 0 0,20 2 0 0 0,3-1 0 0 0,-26-1-1 0 0,-1 1 0 0 0,1 0 0 0 0,-1 1 0 0 0,12 3 0 0 0,15 3 96 0 0,25 3 149 0 0,-48-10-173 0 0,13 8 15 0 0,-22-9-67 0 0,1 0 0 0 0,-1 0 0 0 0,0 0 0 0 0,0 1 0 0 0,0-1 0 0 0,0 1 0 0 0,1 0 0 0 0,-1 0 0 0 0,0 0 0 0 0,0 0 0 0 0,-1 0 0 0 0,1 1 0 0 0,0 0 0 0 0,0-1 0 0 0,-1 1 0 0 0,1 0 0 0 0,-1 0 0 0 0,1 0 0 0 0,-1 1 0 0 0,0-1 0 0 0,0 0 0 0 0,3 5-1 0 0,-4-5 13 0 0,1 0 0 0 0,-1 0 0 0 0,1 0-1 0 0,-1-1 1 0 0,1 1 0 0 0,0-1-1 0 0,-1 1 1 0 0,1-1 0 0 0,3 2 0 0 0,-2 0 12 0 0,1-1 0 0 0,-1 1 0 0 0,1-1 1 0 0,-1 1-1 0 0,0 0 0 0 0,0 1 1 0 0,3 3-1 0 0,-5-6-105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8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5984 0 0,'4'17'258'0'0,"0"10"18"0"0,-4-28-275 0 0,0 1 1 0 0,-1 0-1 0 0,1 0 1 0 0,0 0-1 0 0,0 0 1 0 0,0 0-1 0 0,0 0 1 0 0,-1 0-1 0 0,1-1 1 0 0,0 1-1 0 0,0 0 1 0 0,0 0 0 0 0,0 0-1 0 0,-1 0 1 0 0,1 0-1 0 0,0 0 1 0 0,0 0-1 0 0,0 0 1 0 0,-1 0-1 0 0,1 0 1 0 0,0 0-1 0 0,0 0 1 0 0,0 0-1 0 0,-1 0 1 0 0,1 0-1 0 0,0 0 1 0 0,0 0-1 0 0,0 0 1 0 0,-1 1-1 0 0,1-1 1 0 0,0 0-1 0 0,0 0 1 0 0,0 0-1 0 0,0 0 1 0 0,-1 0-1 0 0,1 0 1 0 0,0 0-1 0 0,0 1 1 0 0,0-1-1 0 0,0 0 1 0 0,0 0-1 0 0,0 0 1 0 0,-1 0-1 0 0,1 1 1 0 0,0-1-1 0 0,0 0 1 0 0,0 0 0 0 0,0 0-1 0 0,0 1 1 0 0,0-1-1 0 0,0 0 1 0 0,0 0-1 0 0,0 0 1 0 0,0 1-1 0 0,0-1 1 0 0,0 0-1 0 0,0 0 1 0 0,0 0-1 0 0,0 0 1 0 0,0 1-1 0 0,0-1 1 0 0,0 0-1 0 0,0 0 1 0 0,0 0-1 0 0,0 1 1 0 0,0-1-1 0 0,1 0 1 0 0,-1 0-1 0 0,0 0 1 0 0,-1 0 91 0 0,-1 0 1 0 0,1 1 0 0 0,0-1-1 0 0,0 0 1 0 0,0 0-1 0 0,-1 0 1 0 0,1 1-1 0 0,0-1 1 0 0,0 1 0 0 0,0-1-1 0 0,-1 1 1 0 0,1-1-1 0 0,0 1 1 0 0,0 0-1 0 0,0-1 1 0 0,0 1 0 0 0,0 0-1 0 0,0 0 1 0 0,1 0-1 0 0,-1 0 1 0 0,0 0-1 0 0,-1 2 1 0 0,-22 26 2216 0 0,22-25-2241 0 0,0 0 0 0 0,1 1 0 0 0,-1-1 0 0 0,1 0 0 0 0,0 0 0 0 0,0 1 0 0 0,0-1 0 0 0,1 1 0 0 0,0-1 0 0 0,-1 0 0 0 0,1 1-1 0 0,1 4 1 0 0,2 12 408 0 0,7 28-1 0 0,0-4-18 0 0,34 199 1053 0 0,20 54-559 0 0,-3-15-370 0 0,25 278-77 0 0,-72-426-522 0 0,14 102-709 0 0,-22-192-578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9:29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7800 0 0,'-3'16'188'0'0,"0"0"-1"0"0,2 1 1 0 0,0-1 0 0 0,0 1 0 0 0,2-1-1 0 0,0 1 1 0 0,1-1 0 0 0,6 28 0 0 0,7 6 570 0 0,29 70 1 0 0,-15-45-550 0 0,193 567 1275 0 0,-207-594-1349 0 0,105 375 926 0 0,-36-83-916 0 0,-31-133-190 0 0,-28-114 33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43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3366 2760 0 0,'4'10'248'0'0,"0"-2"-296"0"0,-1-1 495 0 0,0 1 1 0 0,0 0 0 0 0,-1-1 0 0 0,0 1 0 0 0,2 13-1 0 0,-1-1 430 0 0,1 0 0 0 0,1-1 0 0 0,0 1-1 0 0,13 27 1 0 0,-3-13-381 0 0,30 50 0 0 0,-13-22-42 0 0,-26-48-426 0 0,1-1 0 0 0,0 1 1 0 0,1-1-1 0 0,0-1 0 0 0,15 18 0 0 0,-20-27-19 0 0,1 0-1 0 0,-1 0 1 0 0,1 0 0 0 0,0-1-1 0 0,0 1 1 0 0,0-1 0 0 0,0 0 0 0 0,0 0-1 0 0,1 0 1 0 0,-1-1 0 0 0,0 0-1 0 0,1 1 1 0 0,4-1 0 0 0,8 1 55 0 0,0-1 1 0 0,23-1 0 0 0,18 1 14 0 0,-12 4-79 0 0,-16-2 0 0 0,51 11 0 0 0,73 25 64 0 0,-90-23-64 0 0,81 12 0 0 0,-83-16 0 0 0,15 2 0 0 0,196 17 53 0 0,-193-17-3 0 0,-14-2-25 0 0,2-2-25 0 0,78 8 0 0 0,-92-15 103 0 0,257 15-678 0 0,3-25 488 0 0,-5-34 542 0 0,170-73-485 0 0,-220 47-540 0 0,-154 39 421 0 0,43-12 443 0 0,-134 35-258 0 0,3-1 29 0 0,1 0 0 0 0,0 2 0 0 0,0 0 0 0 0,1 1 0 0 0,20-1 1 0 0,-19 3-35 0 0,11 1-21 0 0,0-1 0 0 0,0-2 0 0 0,0-1 0 0 0,-1-1 0 0 0,34-11 1 0 0,4-10-11 0 0,100-56 0 0 0,56-50 0 0 0,24-13 0 0 0,311-170 0 0 0,-307 169 0 0 0,284-195 0 0 0,-194 115 0 0 0,-283 191 0 0 0,1 3 0 0 0,1 3 0 0 0,78-26 0 0 0,-90 36 0 0 0,-1-1 0 0 0,-1-3 0 0 0,-1-2 0 0 0,-1-1 0 0 0,48-38 0 0 0,262-206 0 0 0,-309 236 0 0 0,342-242 0 0 0,-240 177 0 0 0,183-126 0 0 0,802-528 0 0 0,-894 607-259 0 0,-44 26-2908 0 0,-44 27-599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45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4296 5352 0 0,'0'0'116'0'0,"3"0"17"0"0,19-6-11 0 0,1-1-1 0 0,30-13 1 0 0,-43 15-93 0 0,0 0 1 0 0,1-1 0 0 0,-2-1 0 0 0,1 0 0 0 0,-1 0-1 0 0,0-1 1 0 0,11-12 0 0 0,47-69 48 0 0,-11 14 13 0 0,168-163 299 0 0,14 19-175 0 0,-221 204-213 0 0,110-91 12 0 0,-47 42-16 0 0,144-107 25 0 0,-49 39 7 0 0,0-3-9 0 0,-4 14 32 0 0,-55 42 8 0 0,-77 50-51 0 0,-13 8 8 0 0,1 2 1 0 0,36-20-1 0 0,-24 20-20 0 0,121-68 42 0 0,-122 64-15 0 0,-1-2-1 0 0,36-31 1 0 0,162-172 233 0 0,-121 113-133 0 0,170-129-113 0 0,-269 232-12 0 0,114-89 0 0 0,161-96 0 0 0,-199 141-2 0 0,66-39 14 0 0,161-110 183 0 0,-243 153-176 0 0,15-6-37 0 0,42-31-38 0 0,205-145 107 0 0,-217 155-36 0 0,15-4-15 0 0,-18 13 0 0 0,309-200 88 0 0,-97 69-120 0 0,-250 155 96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46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3725 525 5264 0 0,'-1'-9'174'0'0,"1"8"-65"0"0,0-1-1 0 0,0 1 1 0 0,0-1-1 0 0,0 1 1 0 0,0-1 0 0 0,0 1-1 0 0,0-1 1 0 0,-1 1 0 0 0,1 0-1 0 0,0-1 1 0 0,-1 1-1 0 0,0-1 1 0 0,1 1 0 0 0,-1 0-1 0 0,-1-3 1 0 0,0 4 0 0 0,0 0 0 0 0,0-1 1 0 0,-1 1-1 0 0,1-1 0 0 0,0 1 0 0 0,0-1 1 0 0,0 0-1 0 0,0 0 0 0 0,0 0 0 0 0,0 0 1 0 0,1 0-1 0 0,-3-2 0 0 0,-9-5 567 0 0,11 8-630 0 0,1 0 0 0 0,0 0 0 0 0,-1 0 0 0 0,1 1 0 0 0,0-1 1 0 0,-1 0-1 0 0,1 1 0 0 0,0-1 0 0 0,0 1 0 0 0,0 0 0 0 0,-1-1 1 0 0,1 1-1 0 0,0 0 0 0 0,0 0 0 0 0,0-1 0 0 0,0 1 0 0 0,0 0 1 0 0,0 0-1 0 0,-1 2 0 0 0,-4 2 161 0 0,6-5-168 0 0,-1 1 0 0 0,0 0 0 0 0,0-1 0 0 0,1 1 0 0 0,-1-1 0 0 0,0 1-1 0 0,0-1 1 0 0,0 0 0 0 0,0 1 0 0 0,0-1 0 0 0,0 0 0 0 0,1 0 0 0 0,-1 0 0 0 0,0 0-1 0 0,0 1 1 0 0,0-1 0 0 0,0 0 0 0 0,0-1 0 0 0,0 1 0 0 0,0 0 0 0 0,0 0 0 0 0,0 0-1 0 0,0 0 1 0 0,0-1 0 0 0,0 1 0 0 0,1-1 0 0 0,-1 1 0 0 0,0 0 0 0 0,-1-2 0 0 0,-2-1 92 0 0,1 0 1 0 0,0 0-1 0 0,0 0 1 0 0,0 0-1 0 0,-3-6 0 0 0,-10-9 212 0 0,7 12-145 0 0,0 0 1 0 0,-1 1-1 0 0,1 0 1 0 0,-1 1 0 0 0,0 0-1 0 0,-1 0 1 0 0,1 1 0 0 0,-16-2-1 0 0,-12-5 307 0 0,-27-10 218 0 0,-87-38 0 0 0,-139-57 261 0 0,210 85-769 0 0,33 16-62 0 0,-1 2-1 0 0,0 2 1 0 0,-97-6 0 0 0,133 15-139 0 0,-365-25 264 0 0,31 3-144 0 0,-74-4-27 0 0,-27-6-85 0 0,330 25 41 0 0,0 4 0 0 0,-165 16-1 0 0,227-5-143 0 0,-163 14-1191 0 0,98-17-3654 0 0,86-4 3102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2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0 225 7744 0 0,'0'0'704'0'0,"2"-2"-582"0"0,2-3-9 0 0,0 0 0 0 0,0 0 0 0 0,-1 0 0 0 0,0-1 0 0 0,0 0 0 0 0,0 1 0 0 0,3-11 0 0 0,14-26 1767 0 0,-13 32-1493 0 0,-1 1-1 0 0,2 0 0 0 0,-1 0 0 0 0,1 0 1 0 0,1 1-1 0 0,0 1 0 0 0,0-1 0 0 0,0 1 1 0 0,1 1-1 0 0,0 0 0 0 0,0 0 0 0 0,21-8 1 0 0,12-5 699 0 0,-41 19-741 0 0,1 0-18 0 0,13 0-42 0 0,-5-1-111 0 0,0 1 1 0 0,0 0 0 0 0,0 1 0 0 0,0 1 0 0 0,18 4-1 0 0,2 1 79 0 0,-24-6-189 0 0,0 0-1 0 0,0 1 1 0 0,0 0-1 0 0,0 0 1 0 0,-1 0 0 0 0,1 1-1 0 0,6 4 1 0 0,0 0-26 0 0,0 0 0 0 0,0-1 1 0 0,21 7-1 0 0,23 11 163 0 0,-14-6-91 0 0,-36-16-84 0 0,0 0-1 0 0,0 1 0 0 0,0-1 0 0 0,0 2 0 0 0,0-1 0 0 0,-1 1 1 0 0,0 0-1 0 0,1 0 0 0 0,-2 1 0 0 0,1 0 0 0 0,0 0 1 0 0,5 7-1 0 0,25 28-15 0 0,-14-12 58 0 0,-18-24-48 0 0,0 0-1 0 0,-1 0 1 0 0,1 0-1 0 0,-1 1 1 0 0,0-1-1 0 0,-1 1 1 0 0,1 0-1 0 0,-1 0 1 0 0,4 10-1 0 0,8 33 126 0 0,-10-37-95 0 0,0 1 0 0 0,-1 0 0 0 0,2 14 0 0 0,-3-10-8 0 0,7 96 194 0 0,-10 2-63 0 0,-18 55 292 0 0,2-95-293 0 0,14-61-104 0 0,0 0-1 0 0,-1 0 0 0 0,0 0 1 0 0,-1-1-1 0 0,0 0 0 0 0,-1 0 1 0 0,0 0-1 0 0,-1 0 0 0 0,-10 11 1 0 0,8-10 66 0 0,-1-2 0 0 0,0 1 0 0 0,0-1 1 0 0,-1-1-1 0 0,-1 0 0 0 0,0 0 0 0 0,0-2 1 0 0,-1 1-1 0 0,-17 8 0 0 0,15-9-17 0 0,8-4-59 0 0,0 0 0 0 0,-1 0 0 0 0,1-1 0 0 0,-15 4 0 0 0,-8 2 64 0 0,22-7-91 0 0,1 0 1 0 0,-1 0-1 0 0,1 0 1 0 0,-1-1-1 0 0,1 0 1 0 0,-16-1 0 0 0,14 0-17 0 0,0-1 1 0 0,0 0 0 0 0,1 0 0 0 0,-1-1 0 0 0,0 0 0 0 0,1-1 0 0 0,-1 0-1 0 0,1 0 1 0 0,-16-9 0 0 0,-173-137-91 0 0,183 138-20 0 0,0 0-550 0 0,0 1 0 0 0,-1 1 1 0 0,-22-12-1 0 0,15 7-1818 0 0,7 6 743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47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8 132 6656 0 0,'-7'0'2393'0'0,"146"-13"867"0"0,-18 4-2769 0 0,78 0 62 0 0,2 0-42 0 0,7-1-626 0 0,-47 1-9 0 0,14 6 67 0 0,151-7 17 0 0,29 2 176 0 0,107-9 64 0 0,-136-9-759 0 0,-249 22-272 0 0,-8-1-3667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48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5984 0 0,'0'0'661'0'0,"3"1"-446"0"0,28 16 461 0 0,-26-14-505 0 0,0 0 0 0 0,0 0 0 0 0,0 0 1 0 0,9 2-1 0 0,-11-4 177 0 0,12 8-192 0 0,-4-5-132 0 0,0 0 0 0 0,19 3 0 0 0,13 5-14 0 0,-22-6 76 0 0,1 0-1 0 0,35 4 1 0 0,13 2 93 0 0,3 5 2 0 0,-27-8 13 0 0,59 22 1 0 0,39 13 245 0 0,-82-26-232 0 0,14-2-16 0 0,-51-11-115 0 0,0 0 0 0 0,31 12 1 0 0,-21-6 26 0 0,60 11 1 0 0,-62-16-60 0 0,0 2 0 0 0,60 22 0 0 0,-69-20-33 0 0,0-2 0 0 0,0 0 0 0 0,1-1 0 0 0,0-1 0 0 0,0-2 0 0 0,41 3 0 0 0,304 27 46 0 0,-313-27-56 0 0,313 46 139 0 0,-219-30-93 0 0,64 21-2 0 0,13 2-181 0 0,14-7 269 0 0,-126-19-109 0 0,92 12 4 0 0,-124-22-59 0 0,154 12-130 0 0,17 6 264 0 0,-89-7-29 0 0,519 83-234 0 0,-486-69 107 0 0,115 8 178 0 0,328 6-226 0 0,-384-39 90 0 0,-194-6 26 0 0,369 16 150 0 0,-32 5-236 0 0,-386-24 73 0 0,128 14 29 0 0,102 5 3 0 0,66-4 165 0 0,-294-14-185 0 0,1 1 1 0 0,-2 1 0 0 0,30 10-1 0 0,-29-8-10 0 0,1-1-1 0 0,22 4 1 0 0,83 5-3287 0 0,-63-8-496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8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5064 0 0,'0'0'232'0'0,"1"3"-14"0"0,-1-2-194 0 0,0 0 0 0 0,0 1 0 0 0,1-1 0 0 0,-1 0 0 0 0,1 0 0 0 0,-1 0 0 0 0,1 1 0 0 0,0-1 0 0 0,-1 0 0 0 0,1 0-1 0 0,0 0 1 0 0,0 0 0 0 0,-1 0 0 0 0,1 0 0 0 0,0 0 0 0 0,0-1 0 0 0,0 1 0 0 0,0 0 0 0 0,0 0 0 0 0,0-1-1 0 0,1 1 1 0 0,-1 0 0 0 0,0-1 0 0 0,0 0 0 0 0,0 1 0 0 0,1-1 0 0 0,-1 0 0 0 0,0 1 0 0 0,0-1 0 0 0,1 0 0 0 0,-1 0-1 0 0,0 0 1 0 0,1 0 0 0 0,-1 0 0 0 0,0 0 0 0 0,0 0 0 0 0,1-1 0 0 0,-1 1 0 0 0,0 0 0 0 0,0-1 0 0 0,2 0-1 0 0,12-2 712 0 0,1 0 0 0 0,0 2 0 0 0,-1-1 0 0 0,1 2-1 0 0,28 2 1 0 0,9 0-17 0 0,7 1-338 0 0,95 17-1 0 0,-24-2 346 0 0,24 4-69 0 0,-70-8-614 0 0,-12-2-59 0 0,23 2-41 0 0,43 4 128 0 0,-28-3 53 0 0,-51-6-92 0 0,114 19 113 0 0,164 9-240 0 0,-321-35 103 0 0,0 1 0 0 0,30 10 1 0 0,19 3 23 0 0,33-1-11 0 0,-14-3 7 0 0,145 40 1 0 0,-200-43-28 0 0,-7-2 0 0 0,40 18 0 0 0,-55-21 0 0 0,-1 0 0 0 0,1 1 0 0 0,-1 0 0 0 0,0 0 0 0 0,-1 0 0 0 0,1 1 0 0 0,-1 0 0 0 0,10 13 0 0 0,34 57 0 0 0,-48-73 0 0 0,0 0 0 0 0,-1-1 0 0 0,1 0 0 0 0,0 1 0 0 0,0-1 0 0 0,1 0 0 0 0,-1 0 0 0 0,0 0 0 0 0,1 0 0 0 0,-1 0 0 0 0,1-1 0 0 0,-1 1 0 0 0,1-1 0 0 0,0 0 0 0 0,0 0 0 0 0,0 0 0 0 0,0 0 0 0 0,0 0 0 0 0,0 0 0 0 0,3 0 0 0 0,0-2 0 0 0,0 0 0 0 0,0 0 0 0 0,0 0 0 0 0,0-1 0 0 0,0 0 0 0 0,0 0 0 0 0,9-5 0 0 0,-6 3 0 0 0,0 0 0 0 0,0 1 0 0 0,0 0 0 0 0,11-2 0 0 0,4 3-496 0 0,1 1 1 0 0,-1 2 0 0 0,0 0-1 0 0,0 1 1 0 0,-1 2 0 0 0,1 0-1 0 0,27 9 1 0 0,-4 1-3886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4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38 3584 0 0,'-2'-11'1007'0'0,"2"10"-770"0"0,0 0-1 0 0,1-1 1 0 0,-2 1-1 0 0,1-1 1 0 0,0 1 0 0 0,0-1-1 0 0,0 1 1 0 0,-1 0-1 0 0,1-1 1 0 0,-1 1 0 0 0,1 0-1 0 0,-1-1 1 0 0,1 1-1 0 0,-1 0 1 0 0,0 0 0 0 0,0 0-1 0 0,1-1 1 0 0,-3-1-1 0 0,3 3-153 0 0,-1 1 0 0 0,1-1-1 0 0,0 0 1 0 0,-1 0-1 0 0,1 0 1 0 0,0 0-1 0 0,0 0 1 0 0,-1 0 0 0 0,1 0-1 0 0,0 1 1 0 0,0-1-1 0 0,-1 0 1 0 0,1 0-1 0 0,0 0 1 0 0,0 1 0 0 0,0-1-1 0 0,-1 0 1 0 0,1 0-1 0 0,0 1 1 0 0,0-1 0 0 0,0 0-1 0 0,0 0 1 0 0,0 1-1 0 0,0-1 1 0 0,-1 0-1 0 0,1 1 1 0 0,0-1 0 0 0,0 0-1 0 0,0 0 1 0 0,0 1-1 0 0,0-1 1 0 0,0 0-1 0 0,0 1 1 0 0,0-1 0 0 0,0 0-1 0 0,0 0 1 0 0,0 1-1 0 0,0-1 1 0 0,1 0-1 0 0,-1 1 1 0 0,0-1 0 0 0,0 0-1 0 0,0 0 1 0 0,0 1-1 0 0,0-1 1 0 0,1 0 0 0 0,-1 1-1 0 0,8 16 1032 0 0,-7-14-1254 0 0,1-1 412 0 0,-2 2-134 0 0,16 50 502 0 0,-10-35-409 0 0,0 1 0 0 0,2 23 1 0 0,3 9 128 0 0,-7-36-223 0 0,-1 1 1 0 0,0 0 0 0 0,0 22-1 0 0,5 140 406 0 0,-6-149-486 0 0,-2 147 222 0 0,0-2-5 0 0,2-98-180 0 0,-3-45-63 0 0,9 58 0 0 0,9 89 27 0 0,-8-67-40 0 0,-5-57 1 0 0,-5 66 0 0 0,1 22 7 0 0,12 308 38 0 0,-14-374-64 0 0,0-37 0 0 0,5 52 0 0 0,-2-71 6 0 0,-1 0-1 0 0,-3 29 0 0 0,0 15 43 0 0,8 47-48 0 0,3-31 0 0 0,-3-50 0 0 0,1 50 0 0 0,0-3 0 0 0,-1 20 0 0 0,-5-38 15 0 0,-2-54 64 0 0,0 7 82 0 0,14 16-18 0 0,-10-28-144 0 0,0 1 1 0 0,0-1-1 0 0,0 1 0 0 0,0-1 1 0 0,0 1-1 0 0,0-1 0 0 0,0 0 1 0 0,0 0-1 0 0,1 0 1 0 0,-1-1-1 0 0,0 1 0 0 0,1 0 1 0 0,-1-1-1 0 0,0 1 0 0 0,1-1 1 0 0,3 0-1 0 0,0 1-2 0 0,-2 0 3 0 0,19-2 0 0 0,-2-1-15 0 0,0 1 0 0 0,33 3 0 0 0,0 0-4 0 0,-30 2 19 0 0,-21-3 0 0 0,-1 0 0 0 0,1-1 0 0 0,0 1 0 0 0,0-1 0 0 0,-1 1 0 0 0,1-1 0 0 0,0 0 0 0 0,0 0 0 0 0,0 0 0 0 0,4-1 0 0 0,31-6 0 0 0,0 2 0 0 0,45-1 0 0 0,-19 2 0 0 0,-46 2 0 0 0,29-8 0 0 0,-33 7 0 0 0,-3 1 0 0 0,1 1 0 0 0,-1 0 0 0 0,0 0 0 0 0,21 3 0 0 0,-17-1 0 0 0,0 0 0 0 0,19-3 0 0 0,1 0 15 0 0,-23 1-7 0 0,0 1 0 0 0,-1-2 0 0 0,1 1 1 0 0,0-1-1 0 0,15-6 0 0 0,-14 4-8 0 0,-1 0 0 0 0,0 1 0 0 0,1 0 0 0 0,0 1 0 0 0,0 0 0 0 0,16 0 0 0 0,79 6 0 0 0,-107-4 0 0 0,4 1 4 0 0,-1 0 0 0 0,0-1-1 0 0,0 1 1 0 0,0 1-1 0 0,0-1 1 0 0,0 1-1 0 0,5 2 1 0 0,-6-3-2 0 0,0 1 1 0 0,0-1 0 0 0,0 0 0 0 0,0 0-1 0 0,0 0 1 0 0,0 0 0 0 0,0-1 0 0 0,0 1-1 0 0,0-1 1 0 0,0 0 0 0 0,0 1 0 0 0,4-2-1 0 0,134-24 161 0 0,-116 22-116 0 0,-13 1-34 0 0,0 0 1 0 0,0 2-1 0 0,0-1 1 0 0,0 1 0 0 0,16 3-1 0 0,25-1 40 0 0,-15-1-42 0 0,21 0 106 0 0,-58-1-114 0 0,-1 0-1 0 0,1 0 1 0 0,0 0-1 0 0,-1 1 0 0 0,1-1 1 0 0,0 0-1 0 0,-1 0 1 0 0,1 0-1 0 0,0 1 0 0 0,-1-1 1 0 0,1 0-1 0 0,-1 1 0 0 0,1-1 1 0 0,-1 0-1 0 0,1 1 1 0 0,0-1-1 0 0,-1 1 0 0 0,1-1 1 0 0,-1 1-1 0 0,0-1 1 0 0,1 1-1 0 0,-1-1 0 0 0,1 1 1 0 0,-1-1-1 0 0,0 1 0 0 0,0 0 1 0 0,1-1-1 0 0,-1 2 1 0 0,0-1-3 0 0,0-1 0 0 0,1 0 0 0 0,-1 1 0 0 0,0-1 0 0 0,0 1 0 0 0,0-1 0 0 0,0 0 0 0 0,0 1 1 0 0,1-1-1 0 0,-1 0 0 0 0,0 1 0 0 0,0-1 0 0 0,1 0 0 0 0,-1 1 0 0 0,0-1 0 0 0,1 0 0 0 0,-1 0 1 0 0,0 1-1 0 0,1-1 0 0 0,-1 0 0 0 0,0 0 0 0 0,1 0 0 0 0,-1 1 0 0 0,0-1 0 0 0,1 0 0 0 0,-1 0 0 0 0,1 0 1 0 0,-1 0-1 0 0,0 0 0 0 0,1 0 0 0 0,-1 0 0 0 0,1 0 0 0 0,-1 0 0 0 0,0 0 0 0 0,1 0 0 0 0,-1 0 1 0 0,1 0-1 0 0,-1 0 0 0 0,0 0 0 0 0,1 0 0 0 0,-1 0 0 0 0,1 0 0 0 0,-1-1 0 0 0,0 1 0 0 0,1 0 1 0 0,-1 0-1 0 0,0 0 0 0 0,1-1 0 0 0,-1 1 0 0 0,1-1 0 0 0,1 0-18 0 0,1 0 0 0 0,0 0-1 0 0,0 0 1 0 0,0 0 0 0 0,0 0 0 0 0,0 1-1 0 0,0-1 1 0 0,0 1 0 0 0,5 0 0 0 0,10-2-261 0 0,-4-1-23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5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0 234 5120 0 0,'0'0'10224'0'0,"12"0"-9512"0"0,-8 0-593 0 0,1 1 0 0 0,0-1 1 0 0,-1 1-1 0 0,1 0 1 0 0,-1 1-1 0 0,7 2 1 0 0,19 4 379 0 0,1-8-228 0 0,-26-1-236 0 0,0 1 1 0 0,0-1-1 0 0,-1 1 1 0 0,1 1-1 0 0,0-1 1 0 0,6 2-1 0 0,81 23 213 0 0,-83-24-226 0 0,0 0 0 0 0,0-1 0 0 0,1 0 0 0 0,-1-1 0 0 0,17-3-1 0 0,20 0 55 0 0,-19 2-46 0 0,1 0 1 0 0,-1-2-1 0 0,28-7 1 0 0,-3 0-7 0 0,-49 11-21 0 0,0-1 0 0 0,1 1 0 0 0,-1 0 0 0 0,0 0 0 0 0,0 1 0 0 0,0-1 0 0 0,4 2 0 0 0,15 0 27 0 0,19-5-17 0 0,-31 1-14 0 0,1 1 1 0 0,-1 0-1 0 0,19 2 0 0 0,79-4 1 0 0,-94 4 7 0 0,0 0-1 0 0,0-1 1 0 0,0 0-1 0 0,0-2 0 0 0,1 1 1 0 0,-1-2-1 0 0,-1 1 1 0 0,1-2-1 0 0,23-9 0 0 0,-27 9 5 0 0,0 1-1 0 0,1 0 1 0 0,21-4 0 0 0,13-3 29 0 0,-33 6-31 0 0,0 0 0 0 0,0-1 0 0 0,-1 0 0 0 0,0 0 0 0 0,12-9-1 0 0,-8 6-8 0 0,0 0 0 0 0,1 1 0 0 0,0 1 0 0 0,27-8 0 0 0,-8 4 0 0 0,-23 6 0 0 0,0 2 0 0 0,24-3 0 0 0,-7 2 0 0 0,56-10 0 0 0,-55 9 14 0 0,11-2 26 0 0,-13 2-29 0 0,-24 4-10 0 0,0 0 0 0 0,0 0 1 0 0,0-1-1 0 0,0 1 0 0 0,0-1 1 0 0,0 0-1 0 0,7-3 0 0 0,-1-2 24 0 0,-7 4-23 0 0,-1 1 1 0 0,1-1-1 0 0,-1 1 1 0 0,1 0 0 0 0,-1 0-1 0 0,1 0 1 0 0,0 0-1 0 0,0 1 1 0 0,-1-1-1 0 0,1 1 1 0 0,0 0-1 0 0,0 0 1 0 0,0 0-1 0 0,0 0 1 0 0,3 0-1 0 0,-5 0 0 0 0,-1 0-1 0 0,0 1 0 0 0,0-1 0 0 0,0 0 0 0 0,0 0 0 0 0,0 0 0 0 0,0 0 1 0 0,0 0-1 0 0,0 0 0 0 0,1 0 0 0 0,-1 0 0 0 0,0 0 0 0 0,0 0 1 0 0,0 0-1 0 0,0 0 0 0 0,0 0 0 0 0,0 0 0 0 0,0 1 0 0 0,0-1 1 0 0,0 0-1 0 0,0 0 0 0 0,0 0 0 0 0,0 0 0 0 0,0 0 0 0 0,0 0 0 0 0,0 0 1 0 0,0 0-1 0 0,0 0 0 0 0,0 1 0 0 0,0-1 0 0 0,0 0 0 0 0,0 0 1 0 0,0 0-1 0 0,0 0 0 0 0,0 0 0 0 0,0 0 0 0 0,0 0 0 0 0,0 0 0 0 0,0 1 1 0 0,0-1-1 0 0,0 0 0 0 0,0 0 0 0 0,0 0 0 0 0,0 0 0 0 0,0 0 1 0 0,0 0-1 0 0,0 0 0 0 0,0 0 0 0 0,0 0 0 0 0,0 1 0 0 0,0-1 0 0 0,0 0 1 0 0,-1 0-1 0 0,1 0 0 0 0,0 0 0 0 0,0 0 0 0 0,0 0 0 0 0,0 0 1 0 0,0 0-1 0 0,0 0 0 0 0,0 0 0 0 0,0 0 0 0 0,-1 0 0 0 0,1 0 0 0 0,17-18 56 0 0,-14 15-32 0 0,-3 2-15 0 0,1 0 0 0 0,-1 0 0 0 0,1 0 0 0 0,0 1-1 0 0,0-1 1 0 0,-1 0 0 0 0,1 0 0 0 0,0 1 0 0 0,0-1 0 0 0,0 0 0 0 0,0 1-1 0 0,0-1 1 0 0,0 1 0 0 0,0-1 0 0 0,0 1 0 0 0,0-1 0 0 0,0 1 0 0 0,2-1-1 0 0,9 1 14 0 0,-9 0 133 0 0,-2 0-143 0 0,1 0 1 0 0,-1 0-1 0 0,0 0 1 0 0,1 0-1 0 0,-1 0 0 0 0,1 0 1 0 0,-1 0-1 0 0,1 0 1 0 0,-1 1-1 0 0,1-1 0 0 0,-1 0 1 0 0,0 1-1 0 0,1-1 1 0 0,-1 1-1 0 0,0 0 1 0 0,1-1-1 0 0,-1 1 0 0 0,0 0 1 0 0,0 0-1 0 0,0 0 1 0 0,0 0-1 0 0,0 0 0 0 0,1 1 1 0 0,0 0 6 0 0,-1 0 0 0 0,0 1 1 0 0,0-1-1 0 0,0 0 0 0 0,0 0 0 0 0,0 1 1 0 0,-1-1-1 0 0,1 1 0 0 0,-1-1 1 0 0,1 0-1 0 0,-1 1 0 0 0,0 4 0 0 0,1 9-86 0 0,0-13 45 0 0,-1-1 0 0 0,0 1-1 0 0,0-1 1 0 0,0 1-1 0 0,0-1 1 0 0,0 1 0 0 0,0-1-1 0 0,-1 1 1 0 0,-1 4-1 0 0,2-5 22 0 0,-1-1-1 0 0,1 1 0 0 0,0 0 0 0 0,0 0 0 0 0,0 0 1 0 0,0-1-1 0 0,0 1 0 0 0,1 0 0 0 0,-1 0 0 0 0,0 0 1 0 0,2 3-1 0 0,2 14 84 0 0,-5-6-40 0 0,-1 1 0 0 0,-5 23 1 0 0,-2 18 16 0 0,7-31-60 0 0,0 0 0 0 0,-11 40 0 0 0,13-63 0 0 0,0 0 0 0 0,-1 0 0 0 0,1 0 0 0 0,0 0 0 0 0,0 0 0 0 0,0 1 0 0 0,0-1 0 0 0,0 0 0 0 0,0 0 0 0 0,0 0 0 0 0,0 0 0 0 0,0 0 0 0 0,0 0 0 0 0,1 1 0 0 0,-1-1 0 0 0,1 0 0 0 0,-1 0 0 0 0,1 1 0 0 0,0-1 0 0 0,-1 0 0 0 0,1 0 0 0 0,-1 0 0 0 0,1 1 0 0 0,-1-1 0 0 0,0 0 0 0 0,1 0 0 0 0,-1 0 0 0 0,0 0 0 0 0,0 1 0 0 0,0-1 0 0 0,0 0 0 0 0,0 0 0 0 0,0 0 0 0 0,-1 2 0 0 0,-5 31 0 0 0,1 1 0 0 0,0 60 0 0 0,4-79 0 0 0,-1 0 0 0 0,-4 20 0 0 0,2-17 0 0 0,-8 37-13 0 0,7-34 8 0 0,0 0-1 0 0,2 1 1 0 0,-2 29 0 0 0,5-26 3 0 0,-5 169-210 0 0,0-49 403 0 0,5-131-183 0 0,0 0 0 0 0,5 26 0 0 0,0 21-207 0 0,-5-44 136 0 0,6 132 358 0 0,-3-38-493 0 0,-1-12 60 0 0,-4-44 102 0 0,1 3 0 0 0,2 126-10 0 0,-3-84 28 0 0,1-94 18 0 0,1 0 0 0 0,-1 0 0 0 0,-1-1 0 0 0,-2 9 0 0 0,3-10 0 0 0,-1 0 0 0 0,1 0 0 0 0,0 0 0 0 0,0 0 0 0 0,1 0 0 0 0,-1 0 0 0 0,1 0 0 0 0,0 0 0 0 0,2 9 0 0 0,1 2-37 0 0,-1 0 1 0 0,0 22-1 0 0,3 21-65 0 0,-5-58 100 0 0,0 1-1 0 0,1 0 0 0 0,-1 0 1 0 0,0 0-1 0 0,0-1 0 0 0,0 1 1 0 0,0 0-1 0 0,-1 0 1 0 0,1 0-1 0 0,0-1 0 0 0,-2 4 1 0 0,1 2-16 0 0,-1 0 0 0 0,1 0-1 0 0,0 1 1 0 0,0-1 0 0 0,1 14 0 0 0,-1 2-32 0 0,0-19 38 0 0,1 0-1 0 0,-1 0 1 0 0,1 0 0 0 0,0 0 0 0 0,1 1-1 0 0,-1-1 1 0 0,1 0 0 0 0,0 0-1 0 0,1 5 1 0 0,2-4-23 0 0,-3 1 16 0 0,-5 27-187 0 0,1 1 212 0 0,2-18 12 0 0,-1 0 0 0 0,-4 15 0 0 0,2-20-2 0 0,2 4 15 0 0,7 30-35 0 0,-5-38-17 0 0,0 0 1 0 0,0 0 0 0 0,0-1-1 0 0,-3 9 1 0 0,0 15-60 0 0,7 42-164 0 0,-2-55 208 0 0,-1 0 0 0 0,0 0 0 0 0,-2 1-1 0 0,1-1 1 0 0,-2 0 0 0 0,-1 0 0 0 0,-5 23 0 0 0,1-5 23 0 0,7-30 13 0 0,0 1 1 0 0,-1-1-1 0 0,0 0 0 0 0,0 1 0 0 0,-1-1 1 0 0,0 0-1 0 0,0 0 0 0 0,-2 5 0 0 0,-21 31 11 0 0,23-34 32 0 0,14 68-73 0 0,-6-26 6 0 0,-6-19-465 0 0,-1-26 294 0 0,1-1 1 0 0,0 1-1 0 0,-1 0 0 0 0,1-1 1 0 0,-1 1-1 0 0,-2 4 1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6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7136 0 0,'0'0'330'0'0,"0"18"116"0"0,0-5 1690 0 0,1-6 215 0 0,5 29-1127 0 0,14 45 1 0 0,-14-65-990 0 0,-1-3-44 0 0,-1 0 0 0 0,4 19 0 0 0,6 36 333 0 0,-7-36-286 0 0,-1-1-1 0 0,2 53 1 0 0,-8 184 328 0 0,11-161-316 0 0,-11-106-149 0 0,1 5 88 0 0,1-3-155 0 0,0 3 25 0 0,0 0 0 0 0,0-1-1 0 0,-1 1 1 0 0,0 0 0 0 0,0 0 0 0 0,1 8 0 0 0,-2-14 97 0 0,0 4-56 0 0,0-4-91 0 0,-1 1-1 0 0,1-1 1 0 0,0 1 0 0 0,0 0 0 0 0,0-1-1 0 0,0 1 1 0 0,0-1 0 0 0,0 1 0 0 0,0-1-1 0 0,0 1 1 0 0,0 0 0 0 0,1-1-1 0 0,-1 1 1 0 0,0-1 0 0 0,0 1 0 0 0,0-1-1 0 0,1 1 1 0 0,-1-1 0 0 0,1 1-1 0 0,3 3 81 0 0,0-1 0 0 0,0 0-1 0 0,1-1 1 0 0,0 1 0 0 0,-1-1-1 0 0,1 0 1 0 0,7 2-1 0 0,-3-1-46 0 0,4-1 1 0 0,41-11 31 0 0,-45 8-33 0 0,-1 0 1 0 0,0 0-1 0 0,15-4 0 0 0,13-3 80 0 0,24-10-111 0 0,-37 14-10 0 0,-19 6 0 0 0,0 0 0 0 0,87 2 54 0 0,-66-3-21 0 0,0-1 1 0 0,0-1-1 0 0,26-4 1 0 0,-20 1-18 0 0,-26 3-4 0 0,0 0-1 0 0,1 0 0 0 0,-1-1 0 0 0,8-4 1 0 0,19-4 2 0 0,130-16 103 0 0,-153 25-105 0 0,0 0 0 0 0,0 1 0 0 0,0 0 0 0 0,1 0 0 0 0,-1 1 0 0 0,14 2 0 0 0,29 3 32 0 0,7-6-44 0 0,-59 0 2 0 0,1 0 0 0 0,0 0-1 0 0,-1 0 1 0 0,1 0-1 0 0,-1 1 1 0 0,1-1 0 0 0,0 0-1 0 0,-1 0 1 0 0,1 0 0 0 0,-1 0-1 0 0,1 0 1 0 0,0-1-1 0 0,-1 1 1 0 0,1 0 0 0 0,-1 0-1 0 0,1 0 1 0 0,-1-1 0 0 0,1 1-1 0 0,0 0 1 0 0,-1 0-1 0 0,1-1 1 0 0,-1 1 0 0 0,1 0-1 0 0,-1-1 1 0 0,0 1 0 0 0,1-1-1 0 0,-1 1 1 0 0,1-1-1 0 0,-1 1 1 0 0,0 0 0 0 0,1-1-1 0 0,-1 0 1 0 0,1 0 0 0 0,-1 1-10 0 0,0 0 0 0 0,0-1 0 0 0,0 1 0 0 0,1-1 0 0 0,-1 1 0 0 0,0 0 0 0 0,0-1 0 0 0,1 1 0 0 0,-1 0 0 0 0,0-1 0 0 0,0 1 0 0 0,1 0 0 0 0,-1 0 0 0 0,0-1 0 0 0,1 1 0 0 0,-1 0 0 0 0,1 0 0 0 0,-1 0 0 0 0,0-1 0 0 0,1 1 0 0 0,-1 0 0 0 0,1 0 0 0 0,-1 0 0 0 0,0 0 0 0 0,1 0 0 0 0,-1 0 0 0 0,1 0 0 0 0,-1 0 0 0 0,1 0 0 0 0,-1 0 0 0 0,0 0 0 0 0,1 0 0 0 0,-1 0 0 0 0,1 0 0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7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3680 0 0,'0'0'7904'0'0,"11"4"-7103"0"0,12 1-76 0 0,-14-3-408 0 0,-1 0 1 0 0,1 0-1 0 0,0-1 1 0 0,0 0 0 0 0,1-1-1 0 0,11 0 1 0 0,3-2 107 0 0,0 2 0 0 0,0 1 0 0 0,1 0 0 0 0,36 9 0 0 0,84 6 554 0 0,-126-14-912 0 0,1-1 1 0 0,26-2-1 0 0,-11 1-29 0 0,48-7 44 0 0,3 0-18 0 0,75 3 11 0 0,9-5 125 0 0,-163 8-186 0 0,0 0-1 0 0,0 0 1 0 0,-1 0-1 0 0,1-1 1 0 0,10-4 0 0 0,23-4 32 0 0,-26 8-8 0 0,0-1-1 0 0,0-1 1 0 0,20-8-1 0 0,13-3 402 0 0,-34 9-324 0 0,-4 2-133 0 0,35 2 401 0 0,-43 17-319 0 0,3 16 35 0 0,-2 0-1 0 0,-3 59 0 0 0,0-28 23 0 0,-4 260 285 0 0,5 43-593 0 0,5-290-2153 0 0,-5-71 1469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9 4144 0 0,'0'0'6'0'0,"0"-1"1"0"0,-1 0 0 0 0,1 1-1 0 0,0-1 1 0 0,-1 1-1 0 0,1-1 1 0 0,0 1-1 0 0,-1 0 1 0 0,1-1-1 0 0,-1 1 1 0 0,1-1-1 0 0,-1 1 1 0 0,1 0 0 0 0,-1-1-1 0 0,1 1 1 0 0,-1 0-1 0 0,0-1 1 0 0,1 1-1 0 0,-1 0 1 0 0,1 0-1 0 0,-1 0 1 0 0,0 0-1 0 0,1-1 1 0 0,-1 1 0 0 0,-1 0-1 0 0,-26 11 5513 0 0,28-10-5227 0 0,-1 0 0 0 0,1-1-1 0 0,0 1 1 0 0,-1 0-1 0 0,1 0 1 0 0,0-1-1 0 0,0 1 1 0 0,-1 1-1 0 0,1-1-198 0 0,0 0 0 0 0,0-1 0 0 0,0 1 0 0 0,0 0 0 0 0,0-1 0 0 0,-1 1 0 0 0,1 0 1 0 0,0-1-1 0 0,0 1 0 0 0,-1-1 0 0 0,1 1 0 0 0,0 0 0 0 0,-1-1 0 0 0,1 1 0 0 0,-1-1 0 0 0,1 1 0 0 0,-1-1 0 0 0,1 1 0 0 0,-1-1 0 0 0,1 1 0 0 0,-1-1 0 0 0,0 0 0 0 0,1 1 0 0 0,-1-1 0 0 0,1 0 0 0 0,-1 1 0 0 0,0-1 0 0 0,1 0 0 0 0,-1 0 0 0 0,-1 0 0 0 0,1 1 15 0 0,0 0 0 0 0,1 0-1 0 0,-1 1 1 0 0,0-1 0 0 0,1 0 0 0 0,-1 0 0 0 0,0 0-1 0 0,1 0 1 0 0,-1 1 0 0 0,1-1 0 0 0,0 0 0 0 0,0 0 0 0 0,-1 1-1 0 0,1 0 1 0 0,-1 1 20 0 0,1 1 0 0 0,-1-1 1 0 0,0 0-1 0 0,0 0 0 0 0,-1 0 0 0 0,1-1 0 0 0,-3 5 0 0 0,2-3-25 0 0,1-1-1 0 0,-1 1 0 0 0,1-1 0 0 0,0 1 0 0 0,0 0 0 0 0,1-1 1 0 0,-1 1-1 0 0,1 0 0 0 0,-1 0 0 0 0,1-1 0 0 0,1 1 1 0 0,-1 0-1 0 0,1 6 0 0 0,0 18 147 0 0,-2-22-191 0 0,0 0 0 0 0,1 0-1 0 0,0-1 1 0 0,1 1-1 0 0,-1 0 1 0 0,1 0 0 0 0,0-1-1 0 0,0 1 1 0 0,3 6-1 0 0,-2 0 100 0 0,3 4 22 0 0,-2-13-133 0 0,0 0 0 0 0,-1 0 0 0 0,1 0 0 0 0,0 0 0 0 0,1 0 0 0 0,-1 0 0 0 0,0-1 0 0 0,1 0 1 0 0,-1 0-1 0 0,1 0 0 0 0,0 0 0 0 0,0 0 0 0 0,7 1 0 0 0,-1 1 96 0 0,-10-4-132 0 0,1 1 0 0 0,-1-1 1 0 0,1 0-1 0 0,-1 0 0 0 0,0 0 0 0 0,1 0 0 0 0,-1 1 0 0 0,1-1 1 0 0,-1 0-1 0 0,1 0 0 0 0,0 0 0 0 0,-1 0 0 0 0,1 0 0 0 0,-1 0 1 0 0,1 0-1 0 0,-1 0 0 0 0,1 0 0 0 0,-1-1 0 0 0,1 1 1 0 0,-1 0-1 0 0,1 0 0 0 0,0-1-1 0 0,-1 1 0 0 0,1 0 0 0 0,-1 0 1 0 0,1 0-1 0 0,-1 0 0 0 0,1-1 0 0 0,-1 1 0 0 0,1 0 0 0 0,0 0 1 0 0,-1 0-1 0 0,1 0 0 0 0,-1 0 0 0 0,1 1 0 0 0,-1-1 1 0 0,1 0-1 0 0,-1 0 0 0 0,1 0 0 0 0,-1 0 0 0 0,1 0 0 0 0,-1 1 1 0 0,1-1-1 0 0,-1 0 0 0 0,1 1 0 0 0,0-1 0 0 0,3 2 39 0 0,1-1 0 0 0,0 1-1 0 0,0-1 1 0 0,0 0 0 0 0,0-1 0 0 0,0 1-1 0 0,0-1 1 0 0,0 0 0 0 0,0 0-1 0 0,6-2 1 0 0,57-10 237 0 0,-51 8-297 0 0,-1 0 34 0 0,-13 3 38 0 0,-3-2 12 0 0,0-1-12 0 0,0-8-48 0 0,11 4-30 0 0,-11 7 9 0 0,1 1 0 0 0,-1-1 0 0 0,1 0 0 0 0,-1 0 0 0 0,0 1 0 0 0,1-1 0 0 0,-1 0 0 0 0,0 0 0 0 0,0 1 0 0 0,0-1 0 0 0,1 0 0 0 0,-1 0 0 0 0,0 0 0 0 0,0 1 0 0 0,0-1 0 0 0,0 0 0 0 0,0 0 0 0 0,0 0 0 0 0,-1 1 0 0 0,1-1 0 0 0,0-1 0 0 0,0-1-47 0 0,0 0 0 0 0,0 0 0 0 0,0 0 0 0 0,-1 0 0 0 0,1 0 0 0 0,-1 0 0 0 0,0 0 0 0 0,0 0 0 0 0,0 1 0 0 0,0-1 0 0 0,0 0 0 0 0,0 0 0 0 0,-1 1 0 0 0,1-1-1 0 0,-1 1 1 0 0,0-1 0 0 0,0 1 0 0 0,0 0 0 0 0,0 0 0 0 0,0 0 0 0 0,0 0 0 0 0,-1 0 0 0 0,-3-2 0 0 0,0-1-45 0 0,-1-1-39 0 0,-51-42-795 0 0,51 43 796 0 0,0 0 1 0 0,-1 0 0 0 0,0 1-1 0 0,0 0 1 0 0,0 0-1 0 0,-12-3 1 0 0,12 4 101 0 0,6 2 44 0 0,1 0 0 0 0,0 0 0 0 0,-1 1 1 0 0,1-1-1 0 0,-1 0 0 0 0,1 1 0 0 0,-1 0 1 0 0,1-1-1 0 0,-1 1 0 0 0,1 0 0 0 0,-1 0 0 0 0,0-1 1 0 0,1 1-1 0 0,-1 1 0 0 0,1-1 0 0 0,-1 0 1 0 0,1 0-1 0 0,-1 0 0 0 0,1 1 0 0 0,-3 0 0 0 0,-2 3 577 0 0,15 9-468 0 0,1-18-43 0 0,-5 2-70 0 0,50-25 237 0 0,-52 27-234 0 0,0 0-1 0 0,0 0 0 0 0,1 0 1 0 0,-1 0-1 0 0,0 1 1 0 0,0-1-1 0 0,0 1 0 0 0,0 0 1 0 0,1-1-1 0 0,-1 2 0 0 0,5-1 1 0 0,-4 1-5 0 0,0-1 1 0 0,0 0-1 0 0,0 0 1 0 0,0 0-1 0 0,0-1 1 0 0,6-1-1 0 0,-5 2 55 0 0,21 7 101 0 0,-18-6-63 0 0,-2-1 1068 0 0,-4 2-962 0 0,8 11-206 0 0,-10-12-12 0 0,1 0-1 0 0,0 1 0 0 0,0-1 1 0 0,0 0-1 0 0,0 1 1 0 0,0-1-1 0 0,0 0 0 0 0,0 0 1 0 0,0 0-1 0 0,1 0 1 0 0,-1 0-1 0 0,2 1 0 0 0,-3-2 15 0 0,0 0-1 0 0,0 0 1 0 0,0 0-1 0 0,0 0 0 0 0,1 0 1 0 0,-1 0-1 0 0,0 0 1 0 0,0 0-1 0 0,0 0 1 0 0,0 0-1 0 0,0 0 0 0 0,0 0 1 0 0,0 0-1 0 0,0 0 1 0 0,0 1-1 0 0,0-1 1 0 0,0 0-1 0 0,0 0 0 0 0,0 0 1 0 0,0 0-1 0 0,0 0 1 0 0,0 0-1 0 0,1 0 1 0 0,-1 0-1 0 0,0 0 0 0 0,0 0 1 0 0,0 0-1 0 0,0 0 1 0 0,0 1-1 0 0,0-1 1 0 0,0 0-1 0 0,0 0 0 0 0,0 0 1 0 0,0 0-1 0 0,0 0 1 0 0,0 0-1 0 0,0 0 1 0 0,0 0-1 0 0,0 0 0 0 0,0 0 1 0 0,-1 1-1 0 0,1-1 1 0 0,0 0-1 0 0,0 0 1 0 0,0 0-1 0 0,0 0 0 0 0,0 0 1 0 0,0 0-1 0 0,0 0 1 0 0,0 0-1 0 0,0 0 1 0 0,0 0-1 0 0,0 0 0 0 0,0 0 1 0 0,0 0-1 0 0,0 0 1 0 0,0 0-1 0 0,0 0 1 0 0,-1 1-1 0 0,1-1 0 0 0,0 0 1 0 0,0 0-1 0 0,-21 31-2201 0 0,15-14 900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19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 6912 0 0,'-6'-1'5584'0'0,"4"12"-4810"0"0,-8 63 4579 0 0,3-21-3838 0 0,6-24-1145 0 0,-11 58-1 0 0,0-7-71 0 0,8 8-186 0 0,3-165-23 0 0,-1 21-87 0 0,3 1 1 0 0,11-87-1 0 0,-10 121-33 0 0,-3-12-26 0 0,2 28 60 0 0,0 1-7 0 0,-8-13 84 0 0,6 19-12 0 0,-2 1-63 0 0,7 20-5 0 0,2-4 0 0 0,5-4 0 0 0,15-7-2128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0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20 8720 0 0,'-6'-20'7858'0'0,"5"23"-8846"0"0,-1 1 1148 0 0,1 0 0 0 0,1 0 0 0 0,-1 0 1 0 0,1-1-1 0 0,-1 1 0 0 0,1 0 0 0 0,0 0 0 0 0,1 0 0 0 0,-1 0 0 0 0,1 0 0 0 0,0 0 0 0 0,0 0 0 0 0,2 5 0 0 0,7 37 263 0 0,-2-1 0 0 0,-2 1-1 0 0,0 78 1 0 0,-1-21-186 0 0,1-29-94 0 0,0-7 0 0 0,-2 1-1 0 0,-6 69 1 0 0,-1-96-176 0 0,3 0-1 0 0,7 76 1 0 0,-5-104-369 0 0,-2-1 0 0 0,0 0 0 0 0,-2 20 0 0 0,-2-2-4926 0 0,3-10-406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3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537 159 8352 0 0,'0'0'756'0'0,"-19"-12"-66"0"0,9 2 399 0 0,10 9-999 0 0,-1 0 0 0 0,1 0 0 0 0,-1 0 0 0 0,0 0 0 0 0,1 1 0 0 0,-1-1 0 0 0,0 0 0 0 0,0 0 0 0 0,0 0 0 0 0,1 1 0 0 0,-1-1-1 0 0,0 0 1 0 0,-2 0 0 0 0,-32-27 1693 0 0,-52-26 1771 0 0,86 53-3512 0 0,-11-7 400 0 0,-1 1 1 0 0,0 0 0 0 0,-14-5-1 0 0,22 10-375 0 0,1 1 0 0 0,-1 0 0 0 0,0 0 0 0 0,0 0 0 0 0,0 0 0 0 0,0 1-1 0 0,0 0 1 0 0,0 0 0 0 0,0 0 0 0 0,0 1 0 0 0,0-1 0 0 0,-8 3 0 0 0,3 0-37 0 0,1 0 0 0 0,-1 1 0 0 0,1 0-1 0 0,0 1 1 0 0,0-1 0 0 0,0 2 0 0 0,1-1 0 0 0,-1 1 0 0 0,1 0 0 0 0,1 1 0 0 0,-1 0 0 0 0,1 0 0 0 0,1 1 0 0 0,-1 0 0 0 0,1 0 0 0 0,0 0-1 0 0,-7 16 1 0 0,-3 6-30 0 0,9-21 0 0 0,2 1 0 0 0,-1 0 0 0 0,1 0 0 0 0,1 0 0 0 0,0 1 0 0 0,0-1 0 0 0,1 1 0 0 0,1 0 0 0 0,-3 18 0 0 0,0-1 0 0 0,4-24 0 0 0,0 0 0 0 0,0 1 0 0 0,1-1 0 0 0,-1 0 0 0 0,1 1 0 0 0,0 6 0 0 0,0-6 15 0 0,0 1 0 0 0,1 0-1 0 0,0-1 1 0 0,0 1 0 0 0,0-1-1 0 0,0 1 1 0 0,1-1 0 0 0,0 0-1 0 0,0 1 1 0 0,0-1 0 0 0,1 0-1 0 0,0 0 1 0 0,0-1 0 0 0,0 1-1 0 0,7 7 1 0 0,11 7 42 0 0,-9-8-42 0 0,0-1 1 0 0,1 0 0 0 0,0 0 0 0 0,24 12 0 0 0,-28-16 18 0 0,-6-4-28 0 0,0 0 0 0 0,0 0-1 0 0,0 0 1 0 0,0-1-1 0 0,1 1 1 0 0,-1-1-1 0 0,0 0 1 0 0,1 0-1 0 0,-1 0 1 0 0,1 0 0 0 0,-1-1-1 0 0,6 1 1 0 0,17 0 5 0 0,-16-1-11 0 0,1 0 0 0 0,0 1 0 0 0,12 2-1 0 0,-14-2 1 0 0,-1 0 0 0 0,0 1 0 0 0,0-1 0 0 0,0 1 0 0 0,12 5 0 0 0,42 16 0 0 0,-45-17 0 0 0,0 0-1 0 0,19 4 0 0 0,-23-7 3 0 0,-1 0 0 0 0,0 1 0 0 0,0 0-1 0 0,0 1 1 0 0,0 0 0 0 0,16 11 0 0 0,37 22 62 0 0,-58-34-68 0 0,-1 1 0 0 0,0 1 0 0 0,-1-1 1 0 0,1 1-1 0 0,-1 0 0 0 0,0 1 0 0 0,-1-1 0 0 0,5 9 0 0 0,9 5 476 0 0,-17-19-461 0 0,0 0 0 0 0,0-1 0 0 0,0 1 0 0 0,-1 0 0 0 0,1 0 0 0 0,0-1 0 0 0,-1 1 0 0 0,1 0 0 0 0,-1 0 0 0 0,1 0 0 0 0,-1 0 0 0 0,1 0 0 0 0,-1 0 0 0 0,0-1 0 0 0,1 1 0 0 0,-1 0 0 0 0,0 0 0 0 0,0 0 0 0 0,1 0 0 0 0,-1 2 0 0 0,0 1 6 0 0,19 41-6 0 0,-17-42 4 0 0,-1 0 1 0 0,0 0-1 0 0,0 0 0 0 0,0 0 1 0 0,0 1-1 0 0,0-1 0 0 0,-1 0 1 0 0,1 6-1 0 0,0 2 52 0 0,1-7-36 0 0,-2 0 0 0 0,1 0 0 0 0,0 0 0 0 0,-1 0 1 0 0,0 0-1 0 0,0 1 0 0 0,0-1 0 0 0,-1 7 0 0 0,0 21 109 0 0,2-28-125 0 0,-1 0-1 0 0,0 1 1 0 0,0-1-1 0 0,-1 1 1 0 0,1-1-1 0 0,-1 0 1 0 0,0 1 0 0 0,0-1-1 0 0,-3 8 1 0 0,-19 40 228 0 0,18-41-169 0 0,1-2 90 0 0,0 0 0 0 0,-1-1 0 0 0,1 1 0 0 0,-2-1 0 0 0,1-1 0 0 0,-1 1 0 0 0,0-1 0 0 0,-10 10 0 0 0,11-12-120 0 0,-1 0 0 0 0,0 0 0 0 0,0 0 0 0 0,-1-1 0 0 0,1 0 0 0 0,-1 0 0 0 0,0-1 0 0 0,0 1 0 0 0,0-1 0 0 0,0-1 0 0 0,-10 3 0 0 0,-6-1 90 0 0,0-1 0 0 0,0-1 0 0 0,0-2 0 0 0,0 0-1 0 0,0-1 1 0 0,-40-7 0 0 0,39 2-77 0 0,0-2-1 0 0,0 0 1 0 0,-27-14-1 0 0,-6-2 6 0 0,42 17-62 0 0,1 0 0 0 0,-1-1 0 0 0,2-1 0 0 0,-1 0 0 0 0,-18-16 0 0 0,-39-25-424 0 0,70 49 401 0 0,-4-4-204 0 0,1 1 0 0 0,-1 0 0 0 0,-1 0 0 0 0,-8-5 0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1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1 176 2304 0 0,'19'-10'2453'0'0,"-8"0"-1307"0"0,-5 6-758 0 0,-1 0 1 0 0,0-1 0 0 0,0 0 0 0 0,0 0 0 0 0,6-8 0 0 0,-5 4-126 0 0,1-1 1 0 0,0 2 0 0 0,1-1-1 0 0,0 1 1 0 0,0 0 0 0 0,1 0 0 0 0,-1 1-1 0 0,2 1 1 0 0,-1-1 0 0 0,1 1-1 0 0,0 1 1 0 0,12-5 0 0 0,31 1 808 0 0,-25 0-650 0 0,-28 9-394 0 0,1 0 0 0 0,-1 0-1 0 0,1 0 1 0 0,0 0 0 0 0,-1 0 0 0 0,1 0-1 0 0,-1 0 1 0 0,1 0 0 0 0,-1 0 0 0 0,1 0-1 0 0,-1 1 1 0 0,1-1 0 0 0,-1 0 0 0 0,1 0-1 0 0,-1 1 1 0 0,1-1 0 0 0,-1 0 0 0 0,1 1-1 0 0,-1-1 1 0 0,1 0 0 0 0,-1 1-1 0 0,1-1 1 0 0,-1 1 0 0 0,0-1 0 0 0,1 1-1 0 0,-1-1 1 0 0,0 1 0 0 0,0-1 0 0 0,1 1-1 0 0,-1-1 1 0 0,0 1 0 0 0,0-1 0 0 0,1 2-1 0 0,3 11 313 0 0,21 40 651 0 0,-16-31-685 0 0,-7-17-253 0 0,1 1-1 0 0,-1-1 1 0 0,0 0-1 0 0,-1 1 1 0 0,1-1-1 0 0,-1 1 1 0 0,0 6-1 0 0,-1 13 86 0 0,-1-14 3 0 0,1 1 0 0 0,3 21 0 0 0,-3-31-111 0 0,0 0-1 0 0,0 0 0 0 0,0 0 0 0 0,0 0 0 0 0,0 0 0 0 0,-1 0 0 0 0,1 0 0 0 0,-1 0 0 0 0,1 0 0 0 0,-1 0 0 0 0,1 0 0 0 0,-3 2 0 0 0,2-2-9 0 0,1 0-1 0 0,-1 0 0 0 0,0 0 1 0 0,0-1-1 0 0,1 1 1 0 0,-1 0-1 0 0,1 0 1 0 0,0 0-1 0 0,0 0 1 0 0,0 0-1 0 0,0 0 0 0 0,0 0 1 0 0,0 0-1 0 0,1 3 1 0 0,2 8 46 0 0,-1-7-48 0 0,-1-1 1 0 0,0 0 0 0 0,0 1-1 0 0,0-1 1 0 0,-1 1-1 0 0,0-1 1 0 0,0 1 0 0 0,-1 6-1 0 0,-7 38 79 0 0,-4 0 1 0 0,-20 59-1 0 0,20-77-78 0 0,-2-2-1 0 0,-20 37 1 0 0,2 4 46 0 0,21-58-17 0 0,6-11-49 0 0,5-2-68 0 0,12-11-17 0 0,-6 7 73 0 0,12-16-107 0 0,-15 16 83 0 0,0-1 1 0 0,1 1-1 0 0,0 0 0 0 0,7-6 0 0 0,-2 2 52 0 0,0 0 0 0 0,0-1 1 0 0,-1 0-1 0 0,0 0 0 0 0,0-1 0 0 0,11-21 0 0 0,-14 21-24 0 0,1 1 0 0 0,1 0 0 0 0,-1 0-1 0 0,1 0 1 0 0,1 0 0 0 0,0 1-1 0 0,0 1 1 0 0,0-1 0 0 0,15-9-1 0 0,29-10-118 0 0,-51 27 130 0 0,0-1 0 0 0,-1 0 0 0 0,1 1 0 0 0,0-1 0 0 0,0 0 0 0 0,-1 1 0 0 0,1-1 0 0 0,0 1 0 0 0,0 0 0 0 0,0-1 0 0 0,0 1 0 0 0,0 0 0 0 0,-1-1 0 0 0,1 1 0 0 0,0 0 0 0 0,0 0 0 0 0,0 0 0 0 0,0 0 0 0 0,0 0 0 0 0,0 0 0 0 0,0 0 0 0 0,0 0 0 0 0,0 0 0 0 0,0 0 0 0 0,0 1 0 0 0,0-1 0 0 0,0 0 0 0 0,-1 1 0 0 0,3 0 0 0 0,14 5 49 0 0,-15-5-32 0 0,0-1-1 0 0,0 1 1 0 0,0 0 0 0 0,1 0-1 0 0,-1 0 1 0 0,0 0 0 0 0,0 0 0 0 0,0 0-1 0 0,0 0 1 0 0,0 1 0 0 0,-1-1-1 0 0,1 1 1 0 0,3 3 0 0 0,18 17 32 0 0,-18-17-52 0 0,0 0 0 0 0,-1 1 0 0 0,0-1 0 0 0,0 1 0 0 0,0 0 0 0 0,0 0 0 0 0,-1 0 0 0 0,0 1 0 0 0,-1-1 0 0 0,4 11-1 0 0,-1 5 10 0 0,6 41 0 0 0,-7-29 27 0 0,-3-30 93 0 0,-1 0-7 0 0,0 6-48 0 0,-1-1 0 0 0,0 1-1 0 0,0 0 1 0 0,-1-1-1 0 0,-1 1 1 0 0,-6 15-1 0 0,0-3 173 0 0,7-14-126 0 0,-1 0 0 0 0,0-1 0 0 0,-1 0 0 0 0,0 0 0 0 0,0 0 0 0 0,-1 0 0 0 0,-10 11-1 0 0,-19 22 92 0 0,24-27-162 0 0,-1 0 0 0 0,0-1 0 0 0,0-1 0 0 0,-21 16 0 0 0,13-15 66 0 0,1 1 1 0 0,1 1-1 0 0,0 1 0 0 0,1 0 1 0 0,-18 22-1 0 0,30-33-88 0 0,0 0 0 0 0,0 0-1 0 0,0-1 1 0 0,0 1 0 0 0,-1-1 0 0 0,0 0-1 0 0,1-1 1 0 0,-1 1 0 0 0,0-1-1 0 0,0 0 1 0 0,-1 0 0 0 0,1 0-1 0 0,0-1 1 0 0,0 0 0 0 0,-1 0-1 0 0,1 0 1 0 0,-11 0 0 0 0,11-1-93 0 0,0 0 1 0 0,0 0 0 0 0,0 0-1 0 0,0-1 1 0 0,1 0-1 0 0,-1 0 1 0 0,0 0 0 0 0,1 0-1 0 0,-1-1 1 0 0,1 0-1 0 0,-1 0 1 0 0,1 0 0 0 0,0 0-1 0 0,0-1 1 0 0,0 0-1 0 0,0 0 1 0 0,0 0 0 0 0,0 0-1 0 0,1 0 1 0 0,-5-7-1 0 0,7 9-395 0 0,0-1 0 0 0,0 1-1 0 0,0-1 1 0 0,1 1 0 0 0,-1-1-1 0 0,0 0 1 0 0,1 1 0 0 0,0-1-1 0 0,-1 0 1 0 0,1 0 0 0 0,0 1-1 0 0,0-4 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2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1152 9672 0 0,'1'-2'289'0'0,"0"-1"1"0"0,0 1-1 0 0,-1-1 0 0 0,1 1 1 0 0,-1-1-1 0 0,1 1 1 0 0,-1-1-1 0 0,0 1 1 0 0,0-1-1 0 0,0 1 1 0 0,-1-1-1 0 0,1 1 1 0 0,-2-5-1 0 0,0-11 597 0 0,2-1-437 0 0,1 1 0 0 0,0 0-1 0 0,2-1 1 0 0,0 1-1 0 0,7-24 1 0 0,3-6 237 0 0,12-83 0 0 0,-15 68-609 0 0,-5 35-68 0 0,45-226 142 0 0,-33 187-99 0 0,44-114 0 0 0,-36 110 15 0 0,-17 44-6 0 0,18-39-1 0 0,-12 43 219 0 0,-13 22 38 0 0,6 3-362 0 0,-1 2 102 0 0,-2 0-1 0 0,1 0 1 0 0,0 1-1 0 0,-1 0 1 0 0,0 0 0 0 0,0 0-1 0 0,-1 0 1 0 0,1 1-1 0 0,4 9 1 0 0,-2 1 18 0 0,0 1 0 0 0,4 20 0 0 0,-6-20 86 0 0,1 0 0 0 0,1 0 0 0 0,12 26 0 0 0,-8-23 36 0 0,-2 0 1 0 0,0 1-1 0 0,9 37 1 0 0,8 71-233 0 0,-3-14 142 0 0,-13-77-66 0 0,-2-14-13 0 0,-1 1 1 0 0,-1 1-1 0 0,-1-1 1 0 0,-1 0-1 0 0,-2 1 1 0 0,-1 33-1 0 0,-1-47-16 0 0,1 0-1 0 0,0 0 0 0 0,1 0 1 0 0,0 0-1 0 0,1 0 0 0 0,0-1 1 0 0,1 1-1 0 0,0-1 0 0 0,6 13 1 0 0,21 78-2 0 0,-27-89-385 0 0,0 0 0 0 0,-1 0 0 0 0,1 16 0 0 0,-3-26-846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2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39 229 6448 0 0,'-9'-22'229'0'0,"4"32"38"0"0,4-7-242 0 0,0 1 0 0 0,0 0 0 0 0,-1-1 0 0 0,1 1 0 0 0,-17 9 7827 0 0,18-13-7787 0 0,1-1-38 0 0,2-1 41 0 0,-1 0 0 0 0,1 0-1 0 0,0 0 1 0 0,-1 0 0 0 0,1 1 0 0 0,0-1-1 0 0,0 1 1 0 0,0 0 0 0 0,0 0 0 0 0,1 0-1 0 0,-1 0 1 0 0,0 1 0 0 0,0-1 0 0 0,0 1-1 0 0,1 0 1 0 0,3 0 0 0 0,-3 0-54 0 0,-1-1 1 0 0,0 1-1 0 0,0-1 1 0 0,0 1-1 0 0,0-1 1 0 0,0 0 0 0 0,-1 0-1 0 0,1 0 1 0 0,0 0-1 0 0,0-1 1 0 0,0 1-1 0 0,-1-1 1 0 0,1 0-1 0 0,-1 0 1 0 0,0 0-1 0 0,1 0 1 0 0,-1 0-1 0 0,2-3 1 0 0,23-16 88 0 0,17-4-24 0 0,-21 13-28 0 0,-1 0 1 0 0,0-2-1 0 0,30-26 1 0 0,-27 14 30 0 0,-1-1-1228 0 0,-8 14-2542 0 0,4 2-1509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2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3224 0 0,'1'4'3544'0'0,"0"-1"-3551"0"0,2 6 2348 0 0,-1-17-94 0 0,11 40 1457 0 0,-7 9-2196 0 0,0-11-846 0 0,6 93 551 0 0,-6-1 0 0 0,-13 152 0 0 0,-4-99-750 0 0,9-153-404 0 0,0-1 1 0 0,2 1 0 0 0,2 29-1 0 0,-2-19 120 0 0,0 4-16 0 0,0-35-195 0 0,0 1 0 0 0,0 0 0 0 0,0-1 0 0 0,0 1 0 0 0,0 0 0 0 0,0 0 0 0 0,0-1 0 0 0,-1 1 0 0 0,1 0 0 0 0,-2 1 0 0 0,0 11-587 0 0,2-13 83 0 0,-4-29-3494 0 0,3 7 2558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3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11456 0 0,'2'5'282'0'0,"-1"-4"-247"0"0,-1-1 0 0 0,1 1 0 0 0,-1 0 0 0 0,0 0 0 0 0,1-1 0 0 0,-1 1-1 0 0,1 0 1 0 0,0-1 0 0 0,-1 1 0 0 0,1 0 0 0 0,0-1 0 0 0,-1 1 0 0 0,1-1 0 0 0,0 1 0 0 0,-1-1-1 0 0,1 1 1 0 0,0-1 0 0 0,0 0 0 0 0,0 1 0 0 0,-1-1 0 0 0,1 0 0 0 0,0 0 0 0 0,0 1 0 0 0,0-1-1 0 0,0 0 1 0 0,0 0 0 0 0,-1 0 0 0 0,1 0 0 0 0,1 0 0 0 0,-1 0 81 0 0,1 0-1 0 0,-1 1 1 0 0,0-1 0 0 0,0 0 0 0 0,1 1 0 0 0,-1-1-1 0 0,0 1 1 0 0,0 0 0 0 0,0-1 0 0 0,0 1-1 0 0,0 0 1 0 0,0 0 0 0 0,0 0 0 0 0,0 0 0 0 0,0-1-1 0 0,0 1 1 0 0,-1 0 0 0 0,1 1 0 0 0,0-1-1 0 0,0 1 1 0 0,15 29 628 0 0,-11-20-321 0 0,11 16 100 0 0,-11-21-287 0 0,-1 1-1 0 0,0-1 1 0 0,-1 1-1 0 0,0 0 1 0 0,3 7-1 0 0,13 81 674 0 0,-9-37-466 0 0,-2-8-142 0 0,1 93-1 0 0,-5-42-155 0 0,8 163 253 0 0,-19-182-1263 0 0,6-78 573 0 0,1 0 0 0 0,-1-1 1 0 0,0 1-1 0 0,0 0 0 0 0,0 0 0 0 0,0-1 0 0 0,-1 1 0 0 0,1 0 1 0 0,-4 4-1 0 0,2-3-692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3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0 515 7832 0 0,'1'0'25'0'0,"0"0"1"0"0,-1 0-1 0 0,1 1 1 0 0,0-1-1 0 0,-1 0 1 0 0,1 0-1 0 0,-1 1 1 0 0,1-1-1 0 0,-1 0 0 0 0,1 1 1 0 0,-1-1-1 0 0,1 1 1 0 0,-1-1-1 0 0,1 1 1 0 0,-1-1-1 0 0,0 1 1 0 0,1-1-1 0 0,-1 1 1 0 0,0-1-1 0 0,1 1 1 0 0,-1-1-1 0 0,0 1 1 0 0,0 0-1 0 0,4 2 212 0 0,-4-3-191 0 0,0-1 0 0 0,1 1 0 0 0,-1 0 0 0 0,1-1-1 0 0,-1 1 1 0 0,1-1 0 0 0,-1 1 0 0 0,0 0 0 0 0,1 0 0 0 0,-1-1 0 0 0,1 1 0 0 0,0 0 0 0 0,-1 0 0 0 0,1 0 0 0 0,-1-1 0 0 0,1 1 0 0 0,-1 0 0 0 0,1 0 0 0 0,-1 0 0 0 0,1 0 0 0 0,0 0-1 0 0,0 0 1 0 0,9-2 1319 0 0,5-18 699 0 0,-13 16-1850 0 0,1 0 1 0 0,-1 0 0 0 0,1 0-1 0 0,0 0 1 0 0,1 0 0 0 0,-1 1 0 0 0,5-4-1 0 0,26-21-47 0 0,-1-1 0 0 0,33-39 1 0 0,-49 49-190 0 0,0 1-83 0 0,1 0 0 0 0,27-22 1 0 0,-21 26-72 0 0</inkml:trace>
  <inkml:trace contextRef="#ctx0" brushRef="#br0" timeOffset="1">734 0 10912 0 0,'0'3'248'0'0,"0"25"336"0"0,-3-23-320 0 0,3-5-245 0 0,-1 1 1 0 0,0-1-1 0 0,1 1 0 0 0,-1-1 1 0 0,0 1-1 0 0,0-1 1 0 0,1 0-1 0 0,-1 1 1 0 0,0-1-1 0 0,0 0 1 0 0,0 1-1 0 0,0-1 1 0 0,0 0-1 0 0,1 0 1 0 0,-1 0-1 0 0,0 0 0 0 0,0 0 1 0 0,0 0-1 0 0,0 0 1 0 0,0 0-1 0 0,0 0 1 0 0,-1-1-1 0 0,0 1 180 0 0,3 7 244 0 0,-1-6-386 0 0,9 45 1091 0 0,-8-43-613 0 0,0 1-20 0 0,5 23 171 0 0,-1 1-1 0 0,-2 0 1 0 0,0 37 0 0 0,9 108 795 0 0,1 4-691 0 0,-14-132-683 0 0,0-20-34 0 0,1-1 0 0 0,3 27 1 0 0,-2-36-92 0 0,0 1 0 0 0,-3 24 1 0 0,1-7-1590 0 0,0-28 100 0 0,-5 10-75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3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98 6912 0 0,'-4'-12'7531'0'0,"4"12"-7505"0"0,0 0 1 0 0,0 0-1 0 0,0 0 0 0 0,0-1 0 0 0,0 1 1 0 0,0 0-1 0 0,1 0 0 0 0,-1 0 0 0 0,0-1 1 0 0,0 1-1 0 0,0 0 0 0 0,0 0 0 0 0,0 0 1 0 0,0 0-1 0 0,1-1 0 0 0,-1 1 0 0 0,0 0 1 0 0,0 0-1 0 0,0 0 0 0 0,0 0 1 0 0,1 0-1 0 0,-1-1 0 0 0,0 1 0 0 0,0 0 1 0 0,0 0-1 0 0,1 0 0 0 0,-1 0 0 0 0,0 0 1 0 0,0 0-1 0 0,0 0 0 0 0,1 0 0 0 0,-1 0 1 0 0,0 0-1 0 0,0 0 0 0 0,1 0 0 0 0,-1 0 1 0 0,0 0-1 0 0,16 14 815 0 0,19 14 29 0 0,-33-26-797 0 0,1-1 0 0 0,0 1-1 0 0,0 0 1 0 0,0-1 0 0 0,-1 0-1 0 0,2 0 1 0 0,-1 0 0 0 0,0 0 0 0 0,0 0-1 0 0,0-1 1 0 0,4 1 0 0 0,3-2 130 0 0,-9 1-181 0 0,0 0-1 0 0,0 0 0 0 0,0 0 1 0 0,0 0-1 0 0,0-1 1 0 0,0 2-1 0 0,0-1 0 0 0,0 0 1 0 0,0 0-1 0 0,0 0 1 0 0,0 0-1 0 0,0 1 0 0 0,0-1 1 0 0,0 0-1 0 0,0 1 1 0 0,-1-1-1 0 0,1 1 0 0 0,0-1 1 0 0,0 1-1 0 0,0-1 1 0 0,0 1-1 0 0,-1 0 0 0 0,1-1 1 0 0,0 1-1 0 0,0 0 1 0 0,-1 0-1 0 0,1 0 0 0 0,0 0 1 0 0,9 14 217 0 0,0 1 0 0 0,-2 0 1 0 0,1 0-1 0 0,8 26 1 0 0,14 28 393 0 0,-7-15-212 0 0,-18-39-281 0 0,1 0-1 0 0,11 18 0 0 0,-2-4 195 0 0,25 62 0 0 0,-25-53-209 0 0,9 11 86 0 0,-18-37-148 0 0,0 1 0 0 0,6 18 0 0 0,-11-25-45 0 0,-1-2 8 0 0,1 1 1 0 0,0-1-1 0 0,0 1 1 0 0,0-1-1 0 0,1 0 1 0 0,0 0-1 0 0,0 0 1 0 0,6 8-1 0 0,12 18 219 0 0,-18-26-170 0 0,0 0-1 0 0,0 0 0 0 0,0 0 0 0 0,7 6 0 0 0,-2-2 6 0 0,0 1 0 0 0,-1 1 0 0 0,0-1 0 0 0,8 15 0 0 0,7 13-197 0 0,-9-14 185 0 0,-12-23 240 0 0,4-11-239 0 0,-4 5-69 0 0,0 0 0 0 0,0 0 0 0 0,-1 0 0 0 0,0 0 0 0 0,0 1 0 0 0,0-1 0 0 0,-1 0 0 0 0,-1-6 0 0 0,1 1 0 0 0,-1 4 1 0 0,0-1-1 0 0,0 1 1 0 0,0-1-1 0 0,-1 1 1 0 0,-5-9-1 0 0,-8-23-16 0 0,11 18-7 0 0,2 0 1 0 0,-1-21-1 0 0,-2-14 12 0 0,1 16-35 0 0,0-52 1 0 0,2 11 12 0 0,3-88-68 0 0,-2 142-30 0 0,1 0 1 0 0,2 0-1 0 0,6-49 0 0 0,-5 55-408 0 0,-1 1 0 0 0,-2-35-1 0 0,0 19-1312 0 0,1 19 90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4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6912 0 0,'1'2'236'0'0,"-1"-1"-204"0"0,0 0 0 0 0,1 0 0 0 0,-1 0-1 0 0,1-1 1 0 0,-1 1 0 0 0,1 0 0 0 0,-1 0 0 0 0,1 0-1 0 0,-1-1 1 0 0,1 1 0 0 0,0 0 0 0 0,-1-1 0 0 0,1 1-1 0 0,0 0 1 0 0,0-1 0 0 0,-1 1 0 0 0,1-1 0 0 0,0 1-1 0 0,0-1 1 0 0,0 1 0 0 0,4 3 1412 0 0,-4-3-738 0 0,0 1-1 0 0,1 0 1 0 0,-1 0 0 0 0,0-1 0 0 0,-1 1 0 0 0,1 0 0 0 0,0 0 0 0 0,-1 0 0 0 0,1 2 0 0 0,1 3-779 0 0,4 11 935 0 0,-1 0 0 0 0,-1 0 0 0 0,3 30 0 0 0,-3-2-299 0 0,17 151 887 0 0,-10-95-896 0 0,-3-10-9 0 0,0-44-293 0 0,-2-17 34 0 0,2 60 0 0 0,-9-84-245 0 0,0 0 1 0 0,0 0 0 0 0,-1 0-1 0 0,0 0 1 0 0,0-1-1 0 0,-1 1 1 0 0,0-1-1 0 0,-4 8 1 0 0,4-10-49 0 0,1 0-1 0 0,-1 0 1 0 0,1 1 0 0 0,0-1 0 0 0,1 1-1 0 0,-1-1 1 0 0,1 1 0 0 0,0 0 0 0 0,0 0-1 0 0,0-1 1 0 0,1 1 0 0 0,-1 0 0 0 0,1 0 0 0 0,1 6-1 0 0,0-8-98 0 0,-1 14-220 0 0,0-12 371 0 0,0 0-671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4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2 7368 0 0,'0'0'53'0'0,"-1"0"0"0"0,0-1 0 0 0,0 1 0 0 0,0 0 0 0 0,0 0 0 0 0,1-1 0 0 0,-1 1 1 0 0,0 0-1 0 0,-15 10 6811 0 0,22 4-6339 0 0,0 0-1 0 0,1-1 0 0 0,10 16 0 0 0,-9-16-162 0 0,0 1-1 0 0,-1 0 0 0 0,-1 1 0 0 0,0 0 1 0 0,-1 0-1 0 0,6 30 0 0 0,9 98 979 0 0,-19-133-1281 0 0,8 115 703 0 0,8 54 95 0 0,-9-111-686 0 0,1 108-1 0 0,-2-133-3251 0 0,-14-30-213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5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12 155 6912 0 0,'0'1'49'0'0,"0"1"1"0"0,0-1 0 0 0,-1 1-1 0 0,1 0 1 0 0,0-1-1 0 0,-1 1 1 0 0,1-1 0 0 0,-9 22 9967 0 0,12-23-9602 0 0,2-3-366 0 0,0 1 1 0 0,1-1-1 0 0,-1 1 1 0 0,0-1-1 0 0,-1-1 1 0 0,1 1-1 0 0,-1-1 1 0 0,1 0-1 0 0,4-5 1 0 0,-3 3-58 0 0,0 1 1 0 0,0-1 0 0 0,1 1 0 0 0,7-4-1 0 0,-8 5-31 0 0,0 0-1 0 0,0 0 0 0 0,0-1 0 0 0,8-8 0 0 0,-10 9-37 0 0,1 0 0 0 0,-1 0 0 0 0,1 0 0 0 0,0 0 0 0 0,8-4 0 0 0,-3 3-746 0 0,0-1 0 0 0,0 0 0 0 0,16-15 0 0 0,-6 6-2 0 0,-18 13 653 0 0,1 1 0 0 0,-1-1-1 0 0,1 1 1 0 0,-1 0 0 0 0,1 0 0 0 0,0 0 0 0 0,-1 1 0 0 0,6-2 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4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0 1840 0 0,'-1'8'160'0'0,"-3"-2"107"0"0,-9 15 8353 0 0,5-6-7334 0 0,8-13-1117 0 0,-1-1 0 0 0,1 1 0 0 0,-1-1 1 0 0,1 1-1 0 0,0 0 0 0 0,0-1 0 0 0,0 1 0 0 0,0-1 1 0 0,0 1-1 0 0,1 2 0 0 0,-1 0-81 0 0,0 21 596 0 0,-1-13-425 0 0,1-1 0 0 0,0 0 0 0 0,1 0 0 0 0,0 0 0 0 0,4 13 0 0 0,-2-11 3 0 0,-1-1 0 0 0,1 22 1 0 0,4 21 448 0 0,-4-36-472 0 0,0 1 0 0 0,-2 0-1 0 0,-2 38 1 0 0,1-20 19 0 0,-3 21 106 0 0,1-41-253 0 0,2 1 0 0 0,0 0 0 0 0,0-1 0 0 0,5 21 0 0 0,-2-13 33 0 0,0 0 1 0 0,-2 32-1 0 0,0-7 32 0 0,21 159 544 0 0,-12-126-481 0 0,5 22-46 0 0,5 65 223 0 0,-15-33-80 0 0,7 30-112 0 0,-10-83-164 0 0,1 9 28 0 0,2-67-36 0 0,1 26 10 0 0,-6-51-62 0 0,4 106 53 0 0,-3-92 4 0 0,2-1-1 0 0,0 0 1 0 0,1 1-1 0 0,11 27 1 0 0,-10-28 0 0 0,5 6 26 0 0,-3-6-33 0 0,-5-13-37 0 0,-1 1 0 0 0,0 0 1 0 0,1 0-1 0 0,-1-1 1 0 0,1 1-1 0 0,0-1 0 0 0,0 0 1 0 0,3 4-1 0 0,16 15 26 0 0,-18-17-29 0 0,0-1 0 0 0,0 1 0 0 0,0-1 0 0 0,1 0-1 0 0,-1 0 1 0 0,1 0 0 0 0,-1-1 0 0 0,1 1 0 0 0,8 3 0 0 0,-4-3 4 0 0,1-1 1 0 0,0 1-1 0 0,0-1 1 0 0,0-1-1 0 0,0 0 0 0 0,0 0 1 0 0,1 0-1 0 0,-1-1 1 0 0,0-1-1 0 0,0 0 1 0 0,0 0-1 0 0,0-1 1 0 0,13-3-1 0 0,64-10 70 0 0,-5-5-20 0 0,-40 11-14 0 0,77-29 0 0 0,-67 20-554 0 0,-36 13 89 0 0,0 0 0 0 0,0-1 0 0 0,-1-1 0 0 0,1 0-1 0 0,-2-1 1 0 0,1-1 0 0 0,14-11 0 0 0,-18 7-1264 0 0,-4 5-65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5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277 195 6448 0 0,'0'-3'38'0'0,"0"1"0"0"0,-1-1 0 0 0,1 0 0 0 0,0 0 0 0 0,-1 1 0 0 0,0-1 0 0 0,0 0 0 0 0,0 1 0 0 0,0-1 1 0 0,0 0-1 0 0,0 1 0 0 0,-1 0 0 0 0,1-1 0 0 0,-1 1 0 0 0,1 0 0 0 0,-1 0 0 0 0,-4-4 0 0 0,6 5-38 0 0,-1 1 1 0 0,0-1-1 0 0,1 1 1 0 0,-1-1-1 0 0,0 0 0 0 0,1 0 1 0 0,-1 1-1 0 0,1-1 0 0 0,-1 0 1 0 0,1 0-1 0 0,0 0 1 0 0,-1 1-1 0 0,1-1 0 0 0,0 0 1 0 0,-1 0-1 0 0,1 0 0 0 0,0 0 1 0 0,0 0-1 0 0,0 0 1 0 0,0 0-1 0 0,0 0 0 0 0,0 1 1 0 0,0-1-1 0 0,0 0 0 0 0,0 0 1 0 0,0 0-1 0 0,1 0 1 0 0,-1 0-1 0 0,0 0 0 0 0,1 0 1 0 0,-1 1-1 0 0,0-1 0 0 0,1 0 1 0 0,0-1-1 0 0,2 0 50 0 0,0-1-1 0 0,0 1 1 0 0,0-1 0 0 0,0 1 0 0 0,1 0-1 0 0,6-3 1 0 0,6-4 392 0 0,28-22 2254 0 0,-43 30-2664 0 0,0 1 0 0 0,-1 0 0 0 0,1-1 0 0 0,-1 1 0 0 0,1-1-1 0 0,0 1 1 0 0,-1-1 0 0 0,1 1 0 0 0,-1-1 0 0 0,1 1 0 0 0,-1-1 0 0 0,0 1 0 0 0,1-1 0 0 0,-1 0 0 0 0,1 1 0 0 0,-1-1 0 0 0,0 0 0 0 0,0 1 0 0 0,1-1 0 0 0,-1 0 0 0 0,0 1 0 0 0,0-1 0 0 0,0 0 0 0 0,0 0 0 0 0,0 1 0 0 0,0-1 0 0 0,0 0 0 0 0,0 0 0 0 0,0 1 0 0 0,0-1 0 0 0,0 0 0 0 0,0 1 0 0 0,-1-1 0 0 0,1 0 0 0 0,0 1 0 0 0,0-1 0 0 0,-1 0-1 0 0,1 1 1 0 0,0-1 0 0 0,-1 0 0 0 0,1 1 0 0 0,-3-4 1206 0 0,-9 4 423 0 0,-42-8 1489 0 0,51 7-2999 0 0,-1 1 0 0 0,1 0 0 0 0,-1-1 0 0 0,1 0-1 0 0,-1 0 1 0 0,1 0 0 0 0,-6-3 0 0 0,-3 0 160 0 0,-17 4 518 0 0,18-2-739 0 0,9 1-68 0 0,1 0 0 0 0,-1 1-1 0 0,0-1 1 0 0,0 1 0 0 0,1 0-1 0 0,-1 0 1 0 0,0 0 0 0 0,1 0-1 0 0,-1 0 1 0 0,0 0 0 0 0,0 0-1 0 0,1 0 1 0 0,-1 1 0 0 0,0-1 0 0 0,1 0-1 0 0,-1 1 1 0 0,0 0 0 0 0,1-1-1 0 0,-3 3 1 0 0,-16 14 146 0 0,16-13-105 0 0,0 0 0 0 0,-1 0 1 0 0,1-1-1 0 0,-1 1 0 0 0,0-1 0 0 0,0 0 0 0 0,-8 4 0 0 0,11-6-29 0 0,0 0 0 0 0,-1 0 0 0 0,1 0 0 0 0,0 0 0 0 0,0 1 0 0 0,0-1 0 0 0,0 1 0 0 0,0 0 0 0 0,0-1 0 0 0,1 1 0 0 0,-1 0 0 0 0,1 0 0 0 0,-1 0 0 0 0,1 0 0 0 0,-1 0 0 0 0,1 1 0 0 0,-1 2 0 0 0,-15 43 249 0 0,16-46-276 0 0,-9 39 90 0 0,1 0 0 0 0,3 1 0 0 0,1 0 0 0 0,0 58 0 0 0,2-47 32 0 0,1-38-90 0 0,1 1 0 0 0,2 19-1 0 0,22 145 280 0 0,-12-137-212 0 0,-11-42-101 0 0,0 0 0 0 0,1-1 1 0 0,-1 1-1 0 0,0 0 0 0 0,1 0 0 0 0,-1 0 0 0 0,1 0 0 0 0,-1-1 0 0 0,1 1 0 0 0,-1 0 0 0 0,1 0 0 0 0,0-1 1 0 0,-1 1-1 0 0,1 0 0 0 0,0-1 0 0 0,1 1 0 0 0,3 4 4 0 0,9 12 1 0 0,-6-7-1 0 0,1 0 0 0 0,0 0 0 0 0,1-1 0 0 0,0-1 0 0 0,13 10 0 0 0,-4-2 2 0 0,0-4 44 0 0,0-10 15 0 0,-12 1 2 0 0,20 25 72 0 0,-14-17-144 0 0,-10-11 0 0 0,0 0 0 0 0,1 0 0 0 0,-1 0 0 0 0,0-1 0 0 0,0 1 0 0 0,0-1 0 0 0,0 1 0 0 0,-1-1 0 0 0,1 0 0 0 0,5-3 0 0 0,0 1 0 0 0,59-32-96 0 0,-64 34 96 0 0,0-1 0 0 0,0 1 0 0 0,-1-1 0 0 0,1 1 0 0 0,0-1 0 0 0,0 0 0 0 0,-1 0 0 0 0,1 0 0 0 0,-1-1 0 0 0,0 1 0 0 0,1-1 0 0 0,-1 1 0 0 0,0-1 0 0 0,-1 1 0 0 0,4-6 0 0 0,7-9 0 0 0,-11 14 0 0 0,1 1 0 0 0,0 0 0 0 0,0 0 0 0 0,-1-1 0 0 0,1 1 0 0 0,-1-1 0 0 0,0 0 0 0 0,0 1 0 0 0,0-1 0 0 0,0 0 0 0 0,0 1 0 0 0,-1-1 0 0 0,1 0 0 0 0,-1-5 0 0 0,3-7 0 0 0,0 3 2 0 0,0 0-1 0 0,0 0 0 0 0,-1 0 1 0 0,0 0-1 0 0,-1 0 0 0 0,-1 0 1 0 0,-2-24-1 0 0,-4-144 52 0 0,3 121-43 0 0,-7-53 34 0 0,-8-18-23 0 0,18 127-16 0 0,-1-1 0 0 0,0 1 0 0 0,0 0 0 0 0,-1 0 1 0 0,1-1-1 0 0,0 1 0 0 0,-1 0 0 0 0,0 0 0 0 0,0 1 0 0 0,-3-4 0 0 0,-35-30-26 0 0,38 34-66 0 0,-11-4-1708 0 0,13 6 1539 0 0,-7-7-443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5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9216 0 0,'0'0'1894'0'0,"-6"8"1212"0"0,29 99 1581 0 0,-16-43-3526 0 0,16 248 1886 0 0,-10-143-2204 0 0,-12-152-803 0 0,1 0-1 0 0,1 1 1 0 0,7 26-1 0 0,-2-9 30 0 0,-7-21-101 0 0,-1-11-198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6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0 166 5528 0 0,'5'-2'16212'0'0,"3"4"-17259"0"0,-2-1 1199 0 0,0 0 1 0 0,0 0 0 0 0,1 0-1 0 0,-1-1 1 0 0,0 0 0 0 0,1 0-1 0 0,-1-1 1 0 0,12-2 0 0 0,52-17 738 0 0,-39 9-566 0 0,15-8-39 0 0,-37 14-249 0 0,0 1-1 0 0,1 0 0 0 0,0 0 0 0 0,0 1 1 0 0,0 0-1 0 0,12-1 0 0 0,-15 3-11 0 0,0-1 0 0 0,0 1 0 0 0,-1-1-1 0 0,1 0 1 0 0,10-6 0 0 0,25-7 50 0 0,-23 12-49 0 0,-13 2-18 0 0,0 0 0 0 0,0-1 0 0 0,0 1-1 0 0,0-1 1 0 0,0 0 0 0 0,10-5-1 0 0,21-10-1570 0 0,-29 14 86 0 0,0 0 0 0 0,0-1 0 0 0,13-8-1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6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8288 0 0,'0'6'756'0'0,"-1"8"-528"0"0,1-12-145 0 0,-1 0 1 0 0,1 1-1 0 0,0-1 1 0 0,-1 0-1 0 0,1 0 1 0 0,0 0-1 0 0,0 0 1 0 0,1 0 0 0 0,-1 1-1 0 0,0-1 1 0 0,1 0-1 0 0,-1 0 1 0 0,1 0-1 0 0,0 0 1 0 0,0 0-1 0 0,-1 0 1 0 0,1 0-1 0 0,1 0 1 0 0,0 1-1 0 0,6 13 3135 0 0,-8-15-3085 0 0,0 0 0 0 0,0 0 0 0 0,0 0 0 0 0,0-1 0 0 0,1 1 0 0 0,-1 0 0 0 0,0 0 0 0 0,1 0 0 0 0,-1 0 0 0 0,1-1 0 0 0,-1 1 0 0 0,1 0 0 0 0,-1-1 0 0 0,1 1 0 0 0,-1 0 0 0 0,1-1 0 0 0,0 1 0 0 0,-1 0 0 0 0,1-1 0 0 0,0 1 0 0 0,0-1 0 0 0,-1 1 0 0 0,1-1 0 0 0,0 0 0 0 0,0 1 0 0 0,0-1 0 0 0,0 0 0 0 0,1 1 0 0 0,22 9 1324 0 0,-22-8-1348 0 0,0-1-1 0 0,0 1 1 0 0,1-1 0 0 0,-1 0 0 0 0,1 0-1 0 0,-1 0 1 0 0,1 0 0 0 0,4 0 0 0 0,6 2 147 0 0,-9-2-189 0 0,0 0 0 0 0,0-1 0 0 0,0 1 0 0 0,-1 0 0 0 0,1-1 1 0 0,0 0-1 0 0,0 0 0 0 0,0 0 0 0 0,0-1 0 0 0,0 1 0 0 0,0-1 1 0 0,0 0-1 0 0,0 0 0 0 0,0-1 0 0 0,6-2 0 0 0,-5 1-15 0 0,0-1-1 0 0,0 1 0 0 0,0 1 0 0 0,0-1 0 0 0,1 1 1 0 0,-1 0-1 0 0,1 0 0 0 0,-1 0 0 0 0,9-1 0 0 0,3 1-73 0 0,-1-1-1 0 0,0-1 0 0 0,1-1 1 0 0,-2 0-1 0 0,18-9 0 0 0,-25 10-373 0 0,-6 3 286 0 0,-1 0-1 0 0,0 0 1 0 0,0 1 0 0 0,0-1 0 0 0,1 1-1 0 0,-1-1 1 0 0,0 1 0 0 0,1-1-1 0 0,-1 1 1 0 0,1 0 0 0 0,1-1-1 0 0,15 4-961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28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1 234 5120 0 0,'22'-7'4046'0'0,"-2"1"-3279"0"0,-1-3-20 0 0,0 1 0 0 0,38-11-1 0 0,-7 3-55 0 0,-38 12-483 0 0,0 0 0 0 0,0 1 0 0 0,0 0 0 0 0,0 1 0 0 0,1 0 0 0 0,-1 1 0 0 0,0 0 0 0 0,24 2 0 0 0,7 1 146 0 0,-1-2 0 0 0,57-7 1 0 0,-61 4-274 0 0,48-14 79 0 0,35-3-64 0 0,2 0 69 0 0,-89 17-58 0 0,-12 0-45 0 0,1 1 1 0 0,-1 1-1 0 0,0 1 0 0 0,1 1 1 0 0,29 5-1 0 0,24 6 68 0 0,-52-10-54 0 0,46 11-1 0 0,-56-10-24 0 0,-1-1 0 0 0,1 0-1 0 0,22 0 1 0 0,1 0 128 0 0,86 0 135 0 0,-3 0-98 0 0,-67 6-216 0 0,-35-4 0 0 0,-1-2 0 0 0,19 1 0 0 0,43 1-30 0 0,-50-2 11 0 0,-1-1 0 0 0,31-3-1 0 0,-4-2 36 0 0,65-9 32 0 0,-98 11 13 0 0,0 1-1 0 0,36 2 0 0 0,-13 0-23 0 0,92 12-239 0 0,-106-12 220 0 0,-12 0 7 0 0,0-1 0 0 0,0-1 1 0 0,0-1-1 0 0,0 0 0 0 0,27-7 1 0 0,-1 1-86 0 0,-40 7 70 0 0,1 1 0 0 0,0-1 0 0 0,0 0 0 0 0,-1 0-1 0 0,1 0 1 0 0,0-1 0 0 0,-1 0 0 0 0,1 0 0 0 0,-1 0 0 0 0,0-1 0 0 0,0 1 0 0 0,0-1 0 0 0,6-5-1 0 0,-8 6-9 0 0,0-1 0 0 0,0 1 0 0 0,0 0 0 0 0,0 0 0 0 0,1 0 0 0 0,-1 1 0 0 0,0-1 0 0 0,1 1 0 0 0,0-1 0 0 0,-1 1 0 0 0,1 1 0 0 0,0-1 0 0 0,4 0 0 0 0,8 0 0 0 0,31 1 0 0 0,4-1 0 0 0,-26-3 0 0 0,-16 3 10 0 0,1-1 0 0 0,0 1 0 0 0,-1 0 0 0 0,1 1 0 0 0,16 2 0 0 0,-11 0 7 0 0,1 1-1 0 0,-1 0 0 0 0,28 10 1 0 0,-36-10-16 0 0,1-1 0 0 0,0 1 0 0 0,0-2 1 0 0,0 1-1 0 0,0-1 0 0 0,0-1 0 0 0,1 1 0 0 0,8-2 0 0 0,6-1 5 0 0,38-8-1 0 0,-26-2 46 0 0,-26 8-51 0 0,-1 1 1 0 0,1 1 0 0 0,14-3-1 0 0,85-20 88 0 0,-63 15-50 0 0,-39 8-34 0 0,0 0 0 0 0,-1 1 0 0 0,2-1 0 0 0,-1 1 0 0 0,0 1-1 0 0,0-1 1 0 0,0 1 0 0 0,0 0 0 0 0,0 0 0 0 0,11 3-1 0 0,40 5-3 0 0,-49-8 0 0 0,0 1 0 0 0,1 0 0 0 0,-1 0 0 0 0,0 1 0 0 0,0 0 0 0 0,1 0 0 0 0,-2 1 0 0 0,1 0 0 0 0,0 1 0 0 0,11 6 0 0 0,-14-7 0 0 0,1-1 0 0 0,-1 0 0 0 0,1 0 0 0 0,0 0 0 0 0,-1 0 0 0 0,1-1 0 0 0,0 0 0 0 0,0 0 0 0 0,9-1 0 0 0,27 7 0 0 0,-23-3 0 0 0,1 0 0 0 0,0-2 0 0 0,0 0 0 0 0,0-1 0 0 0,37-4 0 0 0,0 1 0 0 0,-49 2 0 0 0,0-1 0 0 0,0 0 0 0 0,14-4 0 0 0,10-2 0 0 0,-16 5 0 0 0,58-4 0 0 0,-4 4 0 0 0,-30 0 0 0 0,55 5 0 0 0,-69-1 21 0 0,47-2 0 0 0,8-1 12 0 0,-76 1-27 0 0,-1-1 1 0 0,1 1-1 0 0,0-1 0 0 0,0 0 0 0 0,0 0 0 0 0,-1-1 1 0 0,1 0-1 0 0,-1 1 0 0 0,1-1 0 0 0,-1-1 1 0 0,0 1-1 0 0,0-1 0 0 0,0 1 0 0 0,0-1 1 0 0,5-5-1 0 0,15-9 11 0 0,-18 14-12 0 0,0 1 0 0 0,1 0 0 0 0,-1 1 0 0 0,1 0 0 0 0,-1 0 0 0 0,1 0 0 0 0,0 1-1 0 0,-1 0 1 0 0,1 0 0 0 0,11 2 0 0 0,9 0 5 0 0,11-5 22 0 0,-31 2-19 0 0,1 0 0 0 0,-1 1-1 0 0,1 0 1 0 0,0 0 0 0 0,-1 0-1 0 0,1 1 1 0 0,8 2 0 0 0,-11-2-6 0 0,0 0 0 0 0,-1-1 0 0 0,1 1 0 0 0,0-1 0 0 0,0 0 0 0 0,5-1 0 0 0,24 1 18 0 0,-29 2-11 0 0,0-1-1 0 0,0-1 0 0 0,-1 1 1 0 0,1 0-1 0 0,0-1 0 0 0,0 0 1 0 0,0-1-1 0 0,0 1 0 0 0,0-1 1 0 0,0 0-1 0 0,6-1 0 0 0,-7 1 16 0 0,0 0-1 0 0,0 0 0 0 0,-1 0 1 0 0,1 1-1 0 0,0 0 1 0 0,0 0-1 0 0,0 0 0 0 0,0 0 1 0 0,0 1-1 0 0,0 0 0 0 0,0-1 1 0 0,-1 1-1 0 0,1 1 0 0 0,0-1 1 0 0,0 0-1 0 0,-1 1 0 0 0,5 2 1 0 0,21 8 151 0 0,-12-8-84 0 0,0-1 0 0 0,28 1 0 0 0,11 2 40 0 0,8 3-43 0 0,1-4 1 0 0,65-2-1 0 0,-122-4-79 0 0,0 0 0 0 0,0 0 0 0 0,0-1 0 0 0,0 1 0 0 0,11-6 0 0 0,-12 5-1 0 0,1-1 1 0 0,0 1-1 0 0,0 0 0 0 0,-1 1 0 0 0,12-1 0 0 0,18 2 37 0 0,0-1 1 0 0,-1-2 0 0 0,65-14-1 0 0,-85 14-159 0 0,-1 1 0 0 0,1 1 0 0 0,0 0 0 0 0,-1 1 0 0 0,1 1 0 0 0,0 0 0 0 0,0 1 0 0 0,25 7 0 0 0,22 2-1619 0 0,-45-7-4890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32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5528 0 0,'1'3'31'0'0,"0"0"1"0"0,1 0 0 0 0,-1-1-1 0 0,1 1 1 0 0,0-1 0 0 0,0 1-1 0 0,0-1 1 0 0,0 1-1 0 0,0-1 1 0 0,0 0 0 0 0,1 0-1 0 0,-1 0 1 0 0,1 0-1 0 0,-1-1 1 0 0,4 2 0 0 0,0-1 121 0 0,0 0 1 0 0,0-1 0 0 0,0 0-1 0 0,0-1 1 0 0,0 1-1 0 0,25 9 7564 0 0,-36-1-8581 0 0,3-4 957 0 0,1 0 1 0 0,-1 1 0 0 0,1-1-1 0 0,0 0 1 0 0,1 0 0 0 0,-1 1 0 0 0,1-1-1 0 0,0 1 1 0 0,1-1 0 0 0,-1 0-1 0 0,1 1 1 0 0,0-1 0 0 0,0 0 0 0 0,1 0-1 0 0,3 9 1 0 0,4 19 527 0 0,0 2 24 0 0,-5-24-489 0 0,-1 0 1 0 0,0 0-1 0 0,1 17 0 0 0,34 285 1123 0 0,-15-138-654 0 0,-19-142-533 0 0,15 188 468 0 0,-19-163-525 0 0,14 318 175 0 0,-10-259-1184 0 0,-4-110 890 0 0,0-2-968 0 0,-4-4-278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34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9384 0 0,'0'0'852'0'0,"2"-2"-644"0"0,6-7-69 0 0,1-1 642 0 0,-9 10-762 0 0,0 0 1 0 0,1 0-1 0 0,-1 0 1 0 0,1 0-1 0 0,-1 0 1 0 0,0 0-1 0 0,1 0 1 0 0,-1 0-1 0 0,1 0 1 0 0,-1 0-1 0 0,0 0 1 0 0,1 0-1 0 0,-1 0 1 0 0,0 1 0 0 0,1-1-1 0 0,-1 0 1 0 0,1 0-1 0 0,-1 0 1 0 0,0 1-1 0 0,1-1 1 0 0,-1 0-1 0 0,0 0 1 0 0,0 1-1 0 0,1-1 1 0 0,-1 0-1 0 0,0 0 1 0 0,0 1-1 0 0,1-1 1 0 0,-1 0-1 0 0,0 1 1 0 0,4 0 20 0 0,-1 0 0 0 0,0-1 0 0 0,1 1-1 0 0,-1-1 1 0 0,1 0 0 0 0,-1 1 0 0 0,1-2 0 0 0,-1 1 0 0 0,0 0 0 0 0,7-2 0 0 0,13-7 96 0 0,-15 6-50 0 0,-1 1 0 0 0,1-1 0 0 0,14-2 0 0 0,26-5 179 0 0,-40 8-247 0 0,0 0-1 0 0,0 0 1 0 0,0 0 0 0 0,0 1 0 0 0,1 0-1 0 0,-1 1 1 0 0,0 0 0 0 0,1 0 0 0 0,14 3-1 0 0,-10 3 18 0 0,-10-5-15 0 0,0 1 0 0 0,0-1 0 0 0,0 0 0 0 0,1 0-1 0 0,-1-1 1 0 0,0 1 0 0 0,0 0 0 0 0,0-1 0 0 0,1 0 0 0 0,-1 0 0 0 0,0 0 0 0 0,5 0 0 0 0,3-1 20 0 0,0 0 0 0 0,0 0 0 0 0,0-1 0 0 0,1 0 0 0 0,11-4 0 0 0,-7-1-18 0 0,1 1 1 0 0,1 1 0 0 0,-1 1-1 0 0,1 0 1 0 0,0 2 0 0 0,0-1-1 0 0,23 2 1 0 0,-31 1-19 0 0,0-1 1 0 0,21-4-1 0 0,-15 2-5 0 0,0 1 1 0 0,0 0-1 0 0,18 1 1 0 0,28-5-25 0 0,-45 3 1 0 0,33-1-1 0 0,-38 4 23 0 0,-1 1 0 0 0,1 0 0 0 0,-1 1 0 0 0,1 0 0 0 0,-1 1 0 0 0,15 5 0 0 0,-20-6 2 0 0,0-1 0 0 0,0 1 0 0 0,1-1 0 0 0,-1-1 0 0 0,1 1 0 0 0,-1-1 0 0 0,1 0 0 0 0,-1-1 0 0 0,9-1 0 0 0,36 0 0 0 0,30 4 23 0 0,-49-3-3 0 0,54 8 1 0 0,-60-5-21 0 0,1 0 0 0 0,0-2 0 0 0,0-1 0 0 0,29-5 0 0 0,-24 3 0 0 0,0 1 0 0 0,33 2 0 0 0,-42 2 0 0 0,-7-1 0 0 0,0-1 0 0 0,0-1 0 0 0,25-3 0 0 0,-37 3 0 0 0,0 1 0 0 0,-1-2 0 0 0,1 1 0 0 0,0 0 0 0 0,0-1 0 0 0,-1 1 0 0 0,1-1 0 0 0,-1 0 0 0 0,0 0 0 0 0,1-1 0 0 0,2-2 0 0 0,-3 3 0 0 0,-1 0 0 0 0,0 0 0 0 0,1 0 0 0 0,0 0 0 0 0,-1 1 0 0 0,1-1 0 0 0,0 1 0 0 0,0 0 0 0 0,0-1 0 0 0,0 1 0 0 0,0 1 0 0 0,0-1 0 0 0,0 0 0 0 0,0 1 0 0 0,0 0 0 0 0,0-1 0 0 0,0 1 0 0 0,4 1 0 0 0,196 23-11 0 0,-146-24 23 0 0,-41-1-16 0 0,-1 1 0 0 0,25 2 0 0 0,-1-1-44 0 0,-32-1 49 0 0,0 0 0 0 0,0 0 0 0 0,0 1 0 0 0,0 0-1 0 0,9 2 1 0 0,3 2 10 0 0,-1-1 0 0 0,0-1-1 0 0,1-1 1 0 0,27 0 0 0 0,162-6-75 0 0,-196 4 65 0 0,-6-1 4 0 0,0 1-1 0 0,0 0 0 0 0,0 0 1 0 0,0 1-1 0 0,0-1 0 0 0,0 1 0 0 0,-1 1 1 0 0,1-1-1 0 0,0 1 0 0 0,-1 0 1 0 0,9 4-1 0 0,-6-2-4 0 0,0-1 1 0 0,0 0-1 0 0,0-1 1 0 0,0 1-1 0 0,1-1 0 0 0,-1-1 1 0 0,1 0-1 0 0,-1 0 1 0 0,1-1-1 0 0,12 0 0 0 0,28 2-47 0 0,137 23-27 0 0,-140-25 74 0 0,-39-1 0 0 0,0 1 0 0 0,0 0 0 0 0,1 0 0 0 0,-1 0 0 0 0,0 1 0 0 0,12 3 0 0 0,6 5 0 0 0,-18-7 0 0 0,0 1 0 0 0,0-1 0 0 0,0 0 0 0 0,1 0 0 0 0,-1-1 0 0 0,0 1 0 0 0,1-2 0 0 0,12 1 0 0 0,41-11 0 0 0,-49 7 0 0 0,0 1 0 0 0,1 0 0 0 0,-1 1 0 0 0,0 0 0 0 0,1 1 0 0 0,22 2 0 0 0,15 5 9 0 0,0-3 0 0 0,1-2 0 0 0,50-5 0 0 0,-39 1 5 0 0,83 7 0 0 0,-113 0-3 0 0,-23-3-2 0 0,0-1 0 0 0,0 0 0 0 0,0 0 0 0 0,0-1 0 0 0,0 0 0 0 0,14-2 0 0 0,-17 1 1 0 0,3-1 1 0 0,1 0-1 0 0,-1 0 1 0 0,1 1 0 0 0,-1 1 0 0 0,1 0 0 0 0,-1 0-1 0 0,1 1 1 0 0,12 2 0 0 0,79 7 152 0 0,-93-9-140 0 0,1 0 1 0 0,0-1 0 0 0,-1 0-1 0 0,1 0 1 0 0,0-1 0 0 0,14-4-1 0 0,30-1 100 0 0,29 7 24 0 0,125-5 120 0 0,-29-9 171 0 0,-140 10-424 0 0,31-5-16 0 0,-53 5 2 0 0,-1 2 0 0 0,1 0 0 0 0,29 1 0 0 0,19 0 0 0 0,-56-1 0 0 0,1-1 0 0 0,-1 0 0 0 0,16-5 0 0 0,8-3 0 0 0,137-38 64 0 0,-126 43-52 0 0,-36 5-4 0 0,0 0 1 0 0,0-1-1 0 0,0 0 1 0 0,0 0-1 0 0,0 0 0 0 0,0-1 1 0 0,0-1-1 0 0,10-3 1 0 0,-7 1 32 0 0,1 0 1 0 0,-1 1-1 0 0,1 0 1 0 0,0 1-1 0 0,20-3 1 0 0,8-9-24 0 0,-8 3-21 0 0,-14 7-30 0 0,0-1 0 0 0,-1 0 0 0 0,0-2 0 0 0,24-14 0 0 0,24-12-50 0 0,-25 18 115 0 0,61-37 0 0 0,-43 27-22 0 0,-55 24 0 0 0,0 1-7 0 0,-1 1 1 0 0,0-1-1 0 0,0 0 0 0 0,1 1 1 0 0,-1 0-1 0 0,0-1 1 0 0,1 1-1 0 0,-1 0 0 0 0,1 0 1 0 0,-1 0-1 0 0,0-1 1 0 0,1 2-1 0 0,-1-1 0 0 0,1 0 1 0 0,2 1-1 0 0,-2-1 51 0 0,1-2 11 0 0,1 0-33 0 0,-2 0-21 0 0,0 1 0 0 0,1 0 0 0 0,-1 0 1 0 0,1 0-1 0 0,-1 0 0 0 0,1 0 0 0 0,-1 1 1 0 0,1-1-1 0 0,-1 1 0 0 0,1-1 0 0 0,5 1 680 0 0,-5 3-451 0 0,1 1-177 0 0,0 1 0 0 0,0 0-1 0 0,-1-1 1 0 0,1 1-1 0 0,-1 0 1 0 0,-1 0-1 0 0,1 1 1 0 0,-1-1-1 0 0,0 1 1 0 0,0-1-1 0 0,0 1 1 0 0,-1 0-1 0 0,0 0 1 0 0,0-1-1 0 0,0 1 1 0 0,-1 0-1 0 0,0 8 1 0 0,0 45 197 0 0,-3-33-256 0 0,0 6 159 0 0,-2 0 1 0 0,-14 56-1 0 0,15-75-42 0 0,1-1 0 0 0,-2 22 0 0 0,-1 6 68 0 0,-43 331 371 0 0,6 51-442 0 0,32-291-48 0 0,-2 48-113 0 0,9-100-1319 0 0,3-20-221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35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2757 7944 0 0,'0'0'720'0'0,"0"-10"-382"0"0,0 7-294 0 0,0-26 533 0 0,-6-47 0 0 0,6 72-514 0 0,-1 0 0 0 0,1-1-1 0 0,0 1 1 0 0,1 0 0 0 0,-1 0 0 0 0,2-8 0 0 0,2-15 330 0 0,-4-59 374 0 0,2-1 41 0 0,-18-153 0 0 0,-8-58-530 0 0,23 275-231 0 0,-1-15 84 0 0,-1-414 162 0 0,9 325-272 0 0,4 40 28 0 0,18-107 20 0 0,-12 110-23 0 0,9-40 54 0 0,-21 112-85 0 0,2-14 15 0 0,1-1 1 0 0,2 1 0 0 0,1 1-1 0 0,1-1 1 0 0,0 2 0 0 0,23-34 0 0 0,-5 16 121 0 0,-28 41-148 0 0,0 0 1 0 0,0 0 0 0 0,-1 0-1 0 0,1 0 1 0 0,0 0 0 0 0,-1-1 0 0 0,1 1-1 0 0,-1 0 1 0 0,0 0 0 0 0,1 0 0 0 0,-1-1-1 0 0,0 1 1 0 0,0 0 0 0 0,1 0 0 0 0,-1-1-1 0 0,0 1 1 0 0,0 0 0 0 0,-1 0 0 0 0,1-1-1 0 0,0 1 1 0 0,0 0 0 0 0,-1 0-1 0 0,1 0 1 0 0,0-1 0 0 0,-2-1 0 0 0,1 1 6 0 0,0-1 0 0 0,1 1 0 0 0,-1-1 0 0 0,0 0 0 0 0,1 0 0 0 0,0 1 0 0 0,0-1 1 0 0,-1 0-1 0 0,2 0 0 0 0,-1 0 0 0 0,0 1 0 0 0,0-1 0 0 0,1 0 0 0 0,0 0 0 0 0,-1 1 0 0 0,3-4 1 0 0,8-7 86 0 0,-2 4-88 0 0,38-42 60 0 0,-38 41-61 0 0,0 0-1 0 0,0 1 0 0 0,1 0 1 0 0,16-12-1 0 0,15-13 4 0 0,-32 26 1 0 0,0 1 0 0 0,0 1 0 0 0,0-1 0 0 0,1 2 0 0 0,0-1 0 0 0,0 1 0 0 0,1 1 0 0 0,20-6 0 0 0,-4 0 49 0 0,-17 6 1 0 0,-1 1 0 0 0,1 0 0 0 0,19-3 1 0 0,-12 4-48 0 0,0 0 0 0 0,-1-2 0 0 0,1 0 0 0 0,-1-1 0 0 0,21-9 0 0 0,-30 12-13 0 0,0-1 0 0 0,0 1 0 0 0,0 0 0 0 0,0 1 0 0 0,10-2 0 0 0,-10 2 3 0 0,0 0 0 0 0,0 0-1 0 0,1-1 1 0 0,-1 0 0 0 0,9-4 0 0 0,-5 1 8 0 0,1 1 0 0 0,0 1-1 0 0,-1 0 1 0 0,24-3 0 0 0,22-5 16 0 0,-47 8-32 0 0,21-7-150 0 0,0 1 0 0 0,1 2 0 0 0,0 1 0 0 0,44-2 0 0 0,-39 7-681 0 0,-1-3-28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36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3224 0 0,'43'-6'312'0'0,"-39"5"-148"0"0,0 1-1 0 0,0-1 1 0 0,0 0 0 0 0,0 0-1 0 0,-1-1 1 0 0,1 1 0 0 0,0-1-1 0 0,6-3 1 0 0,21-8 1996 0 0,-21 9-1832 0 0,1 2 1 0 0,-1 0-1 0 0,1 0 0 0 0,-1 0 1 0 0,1 2-1 0 0,0-1 0 0 0,0 1 0 0 0,19 3 1 0 0,-25-2-272 0 0,1 1 0 0 0,-1-2 0 0 0,1 1 0 0 0,0-1 0 0 0,0 0 0 0 0,-1 0 0 0 0,1 0 0 0 0,0-1 0 0 0,-1 0 0 0 0,1 0 0 0 0,10-4 0 0 0,-9 3 55 0 0,0 0 0 0 0,0 1 1 0 0,0 0-1 0 0,0 1 0 0 0,0-1 1 0 0,0 2-1 0 0,1-1 1 0 0,-1 1-1 0 0,0-1 0 0 0,8 4 1 0 0,21 0 464 0 0,11 3 56 0 0,-33-5-458 0 0,-1 0 0 0 0,0 0 0 0 0,0-1 0 0 0,0-1 0 0 0,1-1 1 0 0,16-1-1 0 0,-15-2-28 0 0,1 0 0 0 0,-1-1 1 0 0,17-8-1 0 0,-28 12-130 0 0,0 0 0 0 0,0 0 0 0 0,0 0 0 0 0,0 1 0 0 0,0-1 0 0 0,0 1 0 0 0,0 0 0 0 0,0 1 0 0 0,0-1 0 0 0,0 1 0 0 0,5 1 0 0 0,27 1 106 0 0,98-10 385 0 0,-131 6-512 0 0,0 1 1 0 0,1 1 0 0 0,-1-1 0 0 0,0 0 0 0 0,0 1 0 0 0,6 1 0 0 0,-5-1-3 0 0,0 0-1 0 0,0 0 1 0 0,0-1-1 0 0,0 0 1 0 0,0 1-1 0 0,7-2 1 0 0,6-2-7 0 0,-12 2 13 0 0,0-1 0 0 0,0 1 0 0 0,0 0 0 0 0,0 1 0 0 0,0-1 0 0 0,1 1 0 0 0,-1 0 0 0 0,0 1 0 0 0,0-1 0 0 0,0 1 0 0 0,0 0 0 0 0,0 0 0 0 0,8 3 0 0 0,-8-1 19 0 0,1 0 0 0 0,0 0 1 0 0,0-1-1 0 0,0 0 1 0 0,0 0-1 0 0,0 0 1 0 0,0-1-1 0 0,0 0 1 0 0,1 0-1 0 0,-1 0 0 0 0,1-1 1 0 0,-1 0-1 0 0,0 0 1 0 0,1-1-1 0 0,-1 0 1 0 0,9-2-1 0 0,0 1-27 0 0,0 1 0 0 0,15 0 0 0 0,-19 2 8 0 0,0-2 1 0 0,-1 1-1 0 0,1-1 1 0 0,-1-1-1 0 0,15-3 1 0 0,-24 4 5 0 0,0 1 0 0 0,-1 0-1 0 0,1-1 1 0 0,0 1 0 0 0,0 0 0 0 0,0 0 0 0 0,0 0 0 0 0,0 0 0 0 0,0 0 0 0 0,0 0-1 0 0,0 0 1 0 0,0 0 0 0 0,0 0 0 0 0,0 1 0 0 0,0-1 0 0 0,0 0 0 0 0,0 1-1 0 0,-1-1 1 0 0,1 1 0 0 0,0-1 0 0 0,0 0 0 0 0,0 1 0 0 0,0 0 0 0 0,-1-1 0 0 0,1 1-1 0 0,0 0 1 0 0,-1-1 0 0 0,1 1 0 0 0,0 0 0 0 0,-1-1 0 0 0,1 1 0 0 0,-1 0-1 0 0,1 1 1 0 0,15 14 70 0 0,20 0 69 0 0,-29-14-113 0 0,-1 1-1 0 0,1-1 1 0 0,0 1 0 0 0,7 5-1 0 0,-3 1-2 0 0,0 1-1 0 0,-1-1 1 0 0,0 2-1 0 0,0-1 1 0 0,-1 2-1 0 0,-1-1 1 0 0,0 1-1 0 0,8 14 0 0 0,-3-6-15 0 0,-11-18-10 0 0,-1 0 1 0 0,1 0-1 0 0,0 0 1 0 0,-1 1-1 0 0,0-1 0 0 0,1 0 1 0 0,-1 1-1 0 0,0-1 0 0 0,0 0 1 0 0,0 1-1 0 0,-1-1 1 0 0,1 1-1 0 0,-1 0 0 0 0,1-1 1 0 0,-1 5-1 0 0,-1 6 28 0 0,0-6-23 0 0,1 0-1 0 0,0 1 1 0 0,0-1 0 0 0,1 0 0 0 0,1 9-1 0 0,0-4-12 0 0,0 0-1 0 0,0 1 1 0 0,2-1-1 0 0,-1 0 1 0 0,2-1-1 0 0,-1 1 1 0 0,2-1-1 0 0,-1 0 1 0 0,2 0-1 0 0,-1 0 1 0 0,2-1-1 0 0,9 11 0 0 0,-13-15 32 0 0,0 1-1 0 0,-1-1 0 0 0,1 1 0 0 0,-1 0 0 0 0,0 0 0 0 0,-1 0 0 0 0,0 0 0 0 0,0 0 0 0 0,0 1 0 0 0,-1-1 0 0 0,0 0 0 0 0,-1 9 0 0 0,1-3 26 0 0,1-1 0 0 0,0 1 0 0 0,5 13 0 0 0,0 2 73 0 0,-7-23-95 0 0,2 0 1 0 0,-1 0 0 0 0,0 0-1 0 0,1 0 1 0 0,0 0 0 0 0,0 0-1 0 0,4 6 1 0 0,-1-3-28 0 0,-1 0-1 0 0,0 1 1 0 0,-1-1 0 0 0,0 1-1 0 0,-1 0 1 0 0,1 0 0 0 0,-2-1-1 0 0,1 2 1 0 0,-1-1-1 0 0,-1 0 1 0 0,0 18 0 0 0,4 36-125 0 0,1-34 61 0 0,-1-13 34 0 0,-2-1 0 0 0,0 0-1 0 0,-1 1 1 0 0,0 15-1 0 0,-3-13 29 0 0,2-1 0 0 0,0 0 0 0 0,0 0 0 0 0,2 0 0 0 0,0 0 0 0 0,1 0 0 0 0,6 18 0 0 0,27 111 0 0 0,-31-120 0 0 0,-3-16 0 0 0,-1 0 0 0 0,0 20 0 0 0,-2-20 0 0 0,2 0 0 0 0,-1 0 0 0 0,4 14 0 0 0,2 3 0 0 0,0 1 0 0 0,-2 0 0 0 0,-1 0 0 0 0,0 48 0 0 0,2 193 197 0 0,-4-253-187 0 0,0 24 30 0 0,-1-1 1 0 0,-3 0-1 0 0,-11 63 0 0 0,10-70-73 0 0,0 1-1 0 0,3-1 0 0 0,2 48 0 0 0,-1 44-47 0 0,-1-121 81 0 0,0 7 0 0 0,0 0 0 0 0,1 0 0 0 0,0 0 0 0 0,1-1 0 0 0,0 1 0 0 0,3 14 0 0 0,0-7 19 0 0,1 0 0 0 0,-2 0 0 0 0,0 0 0 0 0,-2 1 0 0 0,1-1 0 0 0,-2 1 0 0 0,-2 21 0 0 0,-1 93 29 0 0,1 4-32 0 0,-6-9-160 0 0,-4 38-96 0 0,1 53 246 0 0,9-170 111 0 0,1-33-67 0 0,0 1 1 0 0,1-1 0 0 0,5 29 0 0 0,6 43-29 0 0,-8-56-23 0 0,2 1 0 0 0,12 43-1 0 0,-10-53-2 0 0,-2-9-16 0 0,0 1 1 0 0,-1 1-1 0 0,0-1 1 0 0,-2 1-1 0 0,1-1 1 0 0,-2 1-1 0 0,0 0 1 0 0,0 0-1 0 0,-3 24 0 0 0,-1-10 14 0 0,2 0 0 0 0,1 0-1 0 0,5 36 1 0 0,0 24 150 0 0,-19 169-55 0 0,10-162-116 0 0,0 25-76 0 0,7-62 10 0 0,2 88-140 0 0,-4-76 52 0 0,10 75 0 0 0,9 202-660 0 0,-23-281 547 0 0,-8-7-8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0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7 458 1840 0 0,'0'0'83'0'0,"0"2"-6"0"0,0-1-47 0 0,1 0-21 0 0,-1 0 0 0 0,0-1 0 0 0,0 1 0 0 0,0 0 0 0 0,0-1-1 0 0,0 1 1 0 0,0-1 0 0 0,0 1 0 0 0,-8 12 5498 0 0,9-14-5218 0 0,0-1 1 0 0,0 0-1 0 0,1 1 0 0 0,-1-1 1 0 0,0 1-1 0 0,1-1 0 0 0,-1 1 1 0 0,1-1-1 0 0,0 1 0 0 0,2-2 1 0 0,0 3 123 0 0,9 1-168 0 0,-6 0-100 0 0,0-1 0 0 0,1 0 0 0 0,13-2 0 0 0,6-2 89 0 0,-24 4-189 0 0,0 0-1 0 0,0-1 0 0 0,0 1 1 0 0,-1-1-1 0 0,1 1 1 0 0,0-1-1 0 0,-1 0 1 0 0,1 0-1 0 0,0 0 1 0 0,-1 0-1 0 0,0 0 1 0 0,1-1-1 0 0,-1 1 1 0 0,0-1-1 0 0,3-2 1 0 0,-5 4-40 0 0,0 0 1 0 0,0 0-1 0 0,0 0 1 0 0,1-1-1 0 0,-1 1 1 0 0,0 0-1 0 0,0 0 1 0 0,0 0-1 0 0,0 0 1 0 0,0 0-1 0 0,0-1 0 0 0,0 1 1 0 0,1 0-1 0 0,-1 0 1 0 0,0 0-1 0 0,0 0 1 0 0,0 0-1 0 0,0 0 1 0 0,1 0-1 0 0,-1 0 1 0 0,0 0-1 0 0,0 0 1 0 0,0 0-1 0 0,0 0 1 0 0,1 0-1 0 0,-1-1 1 0 0,0 1-1 0 0,0 0 1 0 0,0 0-1 0 0,0 1 1 0 0,1-1-1 0 0,-1 0 1 0 0,0 0-1 0 0,0 0 1 0 0,0 0-1 0 0,0 0 1 0 0,1 0-1 0 0,-1 0 1 0 0,0 0-1 0 0,0 0 1 0 0,0 0-1 0 0,0 0 1 0 0,0 0-1 0 0,1 0 1 0 0,-1 1-1 0 0,0-1 1 0 0,0 0-1 0 0,0 0 1 0 0,0 0-1 0 0,0 0 1 0 0,5 3 60 0 0,0-1 0 0 0,-1 0 0 0 0,1 0 0 0 0,0 0 0 0 0,0-1 0 0 0,0 1 0 0 0,0-1 0 0 0,8 0 0 0 0,47 1 410 0 0,-45-2-453 0 0,16 1 38 0 0,20-1 38 0 0,-48 0-96 0 0,0 0-1 0 0,1 0 1 0 0,-1 1 0 0 0,0 0 0 0 0,0-1 0 0 0,0 1-1 0 0,0 0 1 0 0,0 1 0 0 0,0-1 0 0 0,0 0 0 0 0,0 1-1 0 0,3 2 1 0 0,-4-3 1 0 0,0 1 0 0 0,0-1 0 0 0,0 1 1 0 0,0-1-1 0 0,0 0 0 0 0,0 0 0 0 0,1 0 0 0 0,-1-1 0 0 0,0 1 0 0 0,1 0 1 0 0,-1-1-1 0 0,1 0 0 0 0,-1 1 0 0 0,0-1 0 0 0,1 0 0 0 0,-1 0 0 0 0,1 0 0 0 0,2-1 1 0 0,0-1 7 0 0,-1-1 0 0 0,0 1 0 0 0,0-1 0 0 0,1 0 0 0 0,3-4 0 0 0,23-15 61 0 0,-29 22-66 0 0,-1-1 1 0 0,1 0-1 0 0,0 0 0 0 0,0 1 1 0 0,0-1-1 0 0,0 1 0 0 0,0 0 1 0 0,0-1-1 0 0,0 1 1 0 0,0 0-1 0 0,0 0 0 0 0,0 0 1 0 0,0 1-1 0 0,0-1 0 0 0,0 0 1 0 0,2 1-1 0 0,8 4 28 0 0,-10-4-28 0 0,0 0-1 0 0,0 0 1 0 0,0 0 0 0 0,0 0 0 0 0,0-1 0 0 0,0 1 0 0 0,0-1-1 0 0,1 1 1 0 0,-1-1 0 0 0,0 0 0 0 0,0 0 0 0 0,0 0 0 0 0,1 0 0 0 0,-1 0-1 0 0,4-1 1 0 0,9-3 25 0 0,-9 1-17 0 0,0 1 1 0 0,1 1-1 0 0,-1-1 1 0 0,1 1 0 0 0,-1 1-1 0 0,1-1 1 0 0,11 1-1 0 0,-12 0 0 0 0,0 0 0 0 0,0-1 0 0 0,0 1 0 0 0,0-1 0 0 0,8-3 0 0 0,-8 3-7 0 0,0-1 0 0 0,0 1-1 0 0,-1 0 1 0 0,1 1 0 0 0,0-1-1 0 0,11 2 1 0 0,-11 0-3 0 0,-1 0 1 0 0,1 1-1 0 0,0 0 0 0 0,-1 0 1 0 0,8 5-1 0 0,-8-5-2 0 0,0 1-1 0 0,0-1 1 0 0,1 0 0 0 0,-1 0-1 0 0,0-1 1 0 0,1 1 0 0 0,10 0 0 0 0,-9-2 0 0 0,0-1 1 0 0,0 1-1 0 0,0-1 0 0 0,0-1 1 0 0,0 0-1 0 0,0 0 1 0 0,12-5-1 0 0,-12 4 1 0 0,-1 0-1 0 0,1 1 0 0 0,-1 0 1 0 0,1 0-1 0 0,0 1 0 0 0,-1-1 0 0 0,1 2 1 0 0,0-1-1 0 0,0 1 0 0 0,13 1 1 0 0,33 14 23 0 0,-40-10-18 0 0,0-1 0 0 0,-1-1 0 0 0,16 2 1 0 0,24 6-10 0 0,-42-9 0 0 0,1 1 0 0 0,-1-1 0 0 0,1 0 0 0 0,-1-1 0 0 0,1-1 0 0 0,19 0 0 0 0,162-20 63 0 0,-159 17-52 0 0,53 8 43 0 0,-1-9-54 0 0,-37 3 0 0 0,66-10 0 0 0,19-13 176 0 0,-126 24-167 0 0,0-1 1 0 0,0 1 0 0 0,0 0 0 0 0,0 1 0 0 0,-1 0 0 0 0,1 0 0 0 0,11 4 0 0 0,-11-3-12 0 0,-1-1 0 0 0,1 1 0 0 0,0-1 0 0 0,0 0 0 0 0,0-1 0 0 0,0 0 0 0 0,11 0 1 0 0,-4-3-16 0 0,-1-1 1 0 0,16-6 0 0 0,-17 6 8 0 0,-1 0 0 0 0,1 1 0 0 0,18-3 1 0 0,4 2 39 0 0,-1 2 0 0 0,59 4 0 0 0,-57-1-32 0 0,-26-1 0 0 0,0 1 0 0 0,1-1 0 0 0,-1 1 0 0 0,0 1 0 0 0,-1 0 0 0 0,18 5 0 0 0,-18-3 0 0 0,1-1 0 0 0,0 0 0 0 0,0-1 0 0 0,0 0 0 0 0,0 0 0 0 0,0-1 0 0 0,0 0 0 0 0,0-1 0 0 0,14 0 0 0 0,-16 0 3 0 0,0 0 1 0 0,0 1-1 0 0,0 0 1 0 0,0 1 0 0 0,14 4-1 0 0,-16-4 5 0 0,2 0 0 0 0,-1-1 0 0 0,0 1 0 0 0,0-1 0 0 0,0 0 0 0 0,1-1 0 0 0,-1 0 0 0 0,8 0 0 0 0,-3-3 13 0 0,-1 1 0 0 0,0-2 1 0 0,0 0-1 0 0,-1 0 0 0 0,12-6 1 0 0,-13 5-18 0 0,1 0 0 0 0,0 1 1 0 0,0 0-1 0 0,0 1 0 0 0,0 0 1 0 0,1 0-1 0 0,15-1 1 0 0,-6 4-5 0 0,34 4 1 0 0,-39-2-18 0 0,1-1 0 0 0,0 0 0 0 0,0-1 0 0 0,17-2 0 0 0,-20 0 2 0 0,-1 0 0 0 0,0 1 1 0 0,1 1-1 0 0,-1 0 0 0 0,1 1 1 0 0,-1 0-1 0 0,0 0 0 0 0,18 5 1 0 0,-16-3 14 0 0,1-1 0 0 0,0-1 0 0 0,0 0 0 0 0,0 0 0 0 0,0-2 0 0 0,22-3 0 0 0,1 1 14 0 0,-31 3-1 0 0,0-1 0 0 0,0-1 0 0 0,0 1-1 0 0,0-1 1 0 0,0 0 0 0 0,0 0 0 0 0,-1 0-1 0 0,8-5 1 0 0,-6 3 2 0 0,-1 1 0 0 0,1 0 1 0 0,0 0-1 0 0,10-2 0 0 0,0 2-6 0 0,-13 3-9 0 0,0-1 0 0 0,0 0 1 0 0,1 0-1 0 0,-1 0 0 0 0,0 0 0 0 0,0-1 0 0 0,0 0 0 0 0,7-4 1 0 0,-5 2-2 0 0,0-1 0 0 0,0 1 0 0 0,1 1 0 0 0,-1-1 0 0 0,1 1 0 0 0,0 0 0 0 0,0 1 0 0 0,0 0 0 0 0,0 0 0 0 0,0 0 0 0 0,0 1 1 0 0,1 0-1 0 0,-1 0 0 0 0,1 1 0 0 0,9 1 0 0 0,-6 0-17 0 0,1 2 1 0 0,-1 0-1 0 0,17 6 0 0 0,-19-6 7 0 0,1 1 0 0 0,0-2 0 0 0,1 1-1 0 0,15 1 1 0 0,-13-4 8 0 0,0-1 0 0 0,1 0-1 0 0,21-6 1 0 0,-25 5 3 0 0,0 0 1 0 0,0 0-1 0 0,0 1 0 0 0,0 0 1 0 0,1 1-1 0 0,-1 0 0 0 0,14 2 1 0 0,-3 3 4 0 0,-12-2 5 0 0,0-1-1 0 0,0 0 1 0 0,1-1-1 0 0,15 1 1 0 0,-3-4 1 0 0,-17 1-4 0 0,0 0 1 0 0,1 1-1 0 0,-1 0 0 0 0,0 0 0 0 0,1 0 1 0 0,-1 0-1 0 0,0 1 0 0 0,0 0 1 0 0,7 2-1 0 0,12 8 6 0 0,-19-9-13 0 0,0 1 0 0 0,1-1 0 0 0,-1 0 1 0 0,1 0-1 0 0,0 0 0 0 0,-1-1 0 0 0,1 1 0 0 0,0-2 0 0 0,8 1 1 0 0,-6-1-1 0 0,-1-2 0 0 0,1 1 0 0 0,12-5 0 0 0,24-5 0 0 0,-7 11 0 0 0,-30 1 0 0 0,0 0 0 0 0,-1-1 0 0 0,1 0 0 0 0,0-1 0 0 0,-1 0 0 0 0,1 0 0 0 0,-1 0 0 0 0,1-1 0 0 0,-1 1 0 0 0,12-6 0 0 0,-3 0 0 0 0,0 1 1 0 0,1 0-1 0 0,-1 2 1 0 0,31-6-1 0 0,67-2-9 0 0,-82 10 27 0 0,0 0 0 0 0,0-3 0 0 0,59-15 0 0 0,-75 14 13 0 0,0 1-1 0 0,0 1 1 0 0,0 1 0 0 0,1 0-1 0 0,-1 0 1 0 0,29 1-1 0 0,-13 1 35 0 0,1 2 0 0 0,0 1 0 0 0,-1 1 0 0 0,1 2 0 0 0,34 9 0 0 0,-50-8-43 0 0,-11-4-13 0 0,1 0 0 0 0,-1 0 0 0 0,1 0 0 0 0,0-1 0 0 0,-1 1 0 0 0,1-1 0 0 0,0-1 0 0 0,0 1 0 0 0,0-1 0 0 0,-1 0 0 0 0,10-1 0 0 0,8-6 35 0 0,-17 5-35 0 0,0 0-1 0 0,0 0 0 0 0,1 1 1 0 0,-1 0-1 0 0,1 0 0 0 0,-1 0 1 0 0,1 1-1 0 0,-1 0 0 0 0,1 0 1 0 0,-1 1-1 0 0,12 2 0 0 0,17 7 37 0 0,-22-6-29 0 0,1 0 1 0 0,-1 0-1 0 0,1-2 0 0 0,-1 1 1 0 0,1-2-1 0 0,0 0 1 0 0,0-1-1 0 0,24-2 0 0 0,-17 0 16 0 0,0-2 0 0 0,33-11 0 0 0,-20 5 82 0 0,0 1 0 0 0,1 2 0 0 0,46-3 0 0 0,-54 6-38 0 0,-19 3-73 0 0,-1 0-1 0 0,0 1 0 0 0,0-1 0 0 0,1 1 1 0 0,-1 1-1 0 0,0-1 0 0 0,0 1 0 0 0,15 4 0 0 0,-2 4-2 0 0,-16-7 0 0 0,0 0 0 0 0,-1 0 0 0 0,1-1 0 0 0,1 1 0 0 0,-1-1 0 0 0,0 0 0 0 0,0 0 0 0 0,0 0 0 0 0,1 0 0 0 0,-1-1 0 0 0,0 0 0 0 0,1 1 0 0 0,-1-2 0 0 0,0 1 0 0 0,5-1 0 0 0,6-5 0 0 0,0-1 0 0 0,-1 0 0 0 0,27-18 0 0 0,-22 13 0 0 0,27-13 0 0 0,71-16-180 0 0,-26 10 56 0 0,-40 12 124 0 0,0 2 0 0 0,2 3 0 0 0,0 2 0 0 0,58-6 0 0 0,-40 6 29 0 0,-56 8-16 0 0,-1 1 1 0 0,1 0 0 0 0,0 1 0 0 0,0 1-1 0 0,0 1 1 0 0,0 0 0 0 0,0 0 0 0 0,19 4-1 0 0,9 5-5 0 0,-1-2 0 0 0,1-2 0 0 0,53 0 0 0 0,-71-3 8 0 0,1 1-1 0 0,-1 1 0 0 0,1 1 0 0 0,-1 1 0 0 0,34 13 0 0 0,-9-7-134 0 0,-15-10-4592 0 0,-10-2-909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1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1 105 13104 0 0,'21'4'1393'0'0,"72"3"1841"0"0,-29-13-1303 0 0,-16 0-1156 0 0,63-10 121 0 0,-32 3-254 0 0,38-10-526 0 0,-30 4 72 0 0,-28 4-1190 0 0,-19 4-1805 0 0,-14 5-3983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1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0 3680 0 0,'0'0'497'0'0,"0"11"914"0"0,0-6-1033 0 0,-1-1 0 0 0,0 1 0 0 0,0-1 0 0 0,0 1 0 0 0,-1-1 0 0 0,-3 8 1 0 0,2-5-48 0 0,1-1 1 0 0,-1 0-1 0 0,-2 13 1 0 0,-12 112 1391 0 0,13-19-260 0 0,1-23-788 0 0,3-82-566 0 0,-1 0 1 0 0,1 0-1 0 0,0 0 0 0 0,1-1 0 0 0,-1 1 0 0 0,1 0 0 0 0,3 8 1 0 0,-3-12-84 0 0,-1 1 1 0 0,1-1 0 0 0,-1 1 0 0 0,1-1-1 0 0,-1 1 1 0 0,0 0 0 0 0,-1-1 0 0 0,1 1-1 0 0,-1-1 1 0 0,1 1 0 0 0,-3 5 0 0 0,0 5 44 0 0,3-3-4 0 0,-1-1 0 0 0,1 1 0 0 0,4 20 0 0 0,0 9 69 0 0,-2 300 464 0 0,-4-182-412 0 0,12 19 84 0 0,-10-115-338 0 0,6 305 116 0 0,-5-135-54 0 0,2 30 61 0 0,-2-257-48 0 0,-1-11-7 0 0,0 6-2 0 0,0 1 0 0 0,0-1 0 0 0,0 0 0 0 0,0 0 0 0 0,0 0 0 0 0,1 0 0 0 0,-1 0 0 0 0,0 0 0 0 0,0 0 0 0 0,0 0 0 0 0,0 0 0 0 0,0 0 0 0 0,0 0 0 0 0,0 0 0 0 0,0 0 0 0 0,0 0 0 0 0,0 0 0 0 0,0 0 0 0 0,0 0 0 0 0,0 0 0 0 0,0 0 0 0 0,0 0 0 0 0,0-1 0 0 0,0 1 0 0 0,0 0 0 0 0,0 0 0 0 0,1 0 0 0 0,-1 0 0 0 0,0 0 0 0 0,0 0 0 0 0,0 0 0 0 0,0 0 0 0 0,0 0 0 0 0,0 0 0 0 0,0 0 0 0 0,0 0 0 0 0,0 0 0 0 0,0 0 0 0 0,0 0 0 0 0,0 0 0 0 0,0 0 0 0 0,0 0 0 0 0,0 0 0 0 0,0 0 0 0 0,0 0 0 0 0,0-1 0 0 0,4 11 0 0 0,3 14 0 0 0,-5 10 0 0 0,-1 1 0 0 0,-6 55 0 0 0,2-51 0 0 0,3 55 0 0 0,11 181 0 0 0,-9-192 0 0 0,2 33 0 0 0,14 84 0 0 0,-7-29 0 0 0,-8-106 0 0 0,-1 20 0 0 0,6 69 0 0 0,11 22 64 0 0,-5 30-64 0 0,-12-138 0 0 0,0-26 0 0 0,4 56 0 0 0,3 49 60 0 0,0-8-56 0 0,3-1-4 0 0,0 5 0 0 0,-3-18 0 0 0,0 0 0 0 0,10 103 0 0 0,-12-123 0 0 0,3 104 64 0 0,-3-52-64 0 0,6 128 56 0 0,-7-208-49 0 0,10 109-7 0 0,-10-80 0 0 0,3 156 0 0 0,-1 31 176 0 0,3-61-32 0 0,23 209-77 0 0,-10-223-54 0 0,-6 44-114 0 0,6 71-170 0 0,-17-275 28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3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8288 0 0,'0'0'1913'0'0,"3"1"-1541"0"0,47 22 959 0 0,-49-22-1318 0 0,-1-1 1 0 0,0 0-1 0 0,0 0 1 0 0,0 0-1 0 0,0 0 1 0 0,1 0 0 0 0,-1 0-1 0 0,0 1 1 0 0,0-1-1 0 0,1 0 1 0 0,-1 0-1 0 0,0 0 1 0 0,0 0 0 0 0,0 0-1 0 0,1 0 1 0 0,-1 0-1 0 0,0 0 1 0 0,0 0 0 0 0,1 0-1 0 0,-1 0 1 0 0,0 0-1 0 0,0 0 1 0 0,1 0-1 0 0,-1 0 1 0 0,0 0 0 0 0,0-1-1 0 0,0 1 1 0 0,1 0-1 0 0,-1 0 1 0 0,0 0-1 0 0,0 0 1 0 0,0 0 0 0 0,1 0-1 0 0,-1-1 1 0 0,0 1-1 0 0,0 0 1 0 0,0 0-1 0 0,0 0 1 0 0,0-1 0 0 0,1 1-1 0 0,-1 0 1 0 0,0 0-1 0 0,8-5 265 0 0,48 3 234 0 0,-18 1-39 0 0,48 3 1 0 0,-47 0-414 0 0,-28-3-42 0 0,0 2 0 0 0,0-1 1 0 0,0 2-1 0 0,16 3 1 0 0,-9-2 7 0 0,0 0 1 0 0,0-1 0 0 0,0-1 0 0 0,22-2 0 0 0,20 2 41 0 0,-26 2-53 0 0,-16-1-16 0 0,1-1 1 0 0,22-1 0 0 0,-31 0 8 0 0,1 0 1 0 0,0 1-1 0 0,15 3 1 0 0,24 2 63 0 0,-22-9-3 0 0,-22 2-56 0 0,-1 0 0 0 0,1 0-1 0 0,0 1 1 0 0,0 0 0 0 0,8 0 0 0 0,37 9 44 0 0,-21-3-31 0 0,0-2 1 0 0,0 0-1 0 0,0-2 1 0 0,54-4-1 0 0,-30-2-30 0 0,97 5 1 0 0,-47 2-10 0 0,222 5-40 0 0,-146 7 53 0 0,-101-7 0 0 0,-13 1 14 0 0,19 1 25 0 0,192 15-28 0 0,-119-20-24 0 0,207 17-49 0 0,-263-13 6 0 0,12 2 112 0 0,159 29-45 0 0,-228-34 6 0 0,53-1 1 0 0,25 4 11 0 0,132 9-66 0 0,-171-15 20 0 0,102-3 4 0 0,-108-3 14 0 0,110 12 1 0 0,175 16-58 0 0,-273-20 58 0 0,223-15 44 0 0,-176 2-38 0 0,37-13-8 0 0,-154 20 0 0 0,34-2 0 0 0,65-11 0 0 0,-64 7-25 0 0,-39 5 12 0 0,0 0 0 0 0,24-7 0 0 0,34-7 13 0 0,-48 11 0 0 0,44-14 0 0 0,-37 8 7 0 0,-9 3 37 0 0,38-18-1 0 0,-59 24 30 0 0,1-1 0 0 0,-1 0 0 0 0,0 1 0 0 0,0-1 0 0 0,0 0 0 0 0,-1-1 0 0 0,1 1 0 0 0,-1 0 0 0 0,1-1 0 0 0,1-3 0 0 0,6-9-290 0 0,-9 12 121 0 0,-1 0 147 0 0,0 6-27 0 0,0 4 10 0 0,0-3 33 0 0,0-5-3 0 0,0-3-26 0 0,0 3-96 0 0,8 11 43 0 0,23 29 25 0 0,-24-28-13 0 0,1 0 1 0 0,16 15 0 0 0,10 8 145 0 0,44 52 1 0 0,-44-46-79 0 0,6 9 101 0 0,36 58 1 0 0,87 103 171 0 0,-119-161-204 0 0,3-3-1 0 0,91 70 1 0 0,-48-43-68 0 0,-77-60-43 0 0,0 1 0 0 0,21 28 0 0 0,-22-25-4 0 0,0-1 1 0 0,19 17 0 0 0,65 64 67 0 0,-41-38-57 0 0,6 14-919 0 0,-30-31-133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4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10592 0 0,'0'0'1432'0'0,"9"10"-827"0"0,-2-5-432 0 0,0 0-1 0 0,1-1 1 0 0,0 0 0 0 0,0-1-1 0 0,0 0 1 0 0,14 4 0 0 0,56 10 202 0 0,-69-15-331 0 0,8 0 17 0 0,0 0 0 0 0,1-1 1 0 0,0 0-1 0 0,-1-2 0 0 0,35-4 0 0 0,-22-1 39 0 0,0-2-1 0 0,43-15 0 0 0,-36 13 6 0 0,-29 9-73 0 0,0-1-1 0 0,-1 0 0 0 0,1 0 0 0 0,10-6 1 0 0,-1-1 69 0 0,0 1 1 0 0,0 1 0 0 0,1 0-1 0 0,0 1 1 0 0,0 1 0 0 0,26-4 0 0 0,-25 8-102 0 0,-6 1 0 0 0,9 3 29 0 0,-17 2 58 0 0,-3-2-11 0 0,3 3 6 0 0,-1 1 0 0 0,0 0 0 0 0,0 0 1 0 0,0 0-1 0 0,0 0 0 0 0,-1 1 1 0 0,-1 0-1 0 0,1-1 0 0 0,-1 1 1 0 0,-1 0-1 0 0,2 16 0 0 0,0 6 364 0 0,-4 56 0 0 0,-11 46-314 0 0,8-103-8 0 0,-1 0 0 0 0,-2-1 1 0 0,-11 30-1 0 0,11-36-66 0 0,2-8-2 0 0,-1 1 0 0 0,-1-1-1 0 0,-15 25 1 0 0,8-16 14 0 0,6-8 61 0 0,-22 28 0 0 0,27-39-107 0 0,-1 0 1 0 0,1 0-1 0 0,-1 0 0 0 0,0 0 1 0 0,0-1-1 0 0,-1 0 0 0 0,1 0 1 0 0,0 0-1 0 0,-1-1 0 0 0,-9 5 1 0 0,7-5-3 0 0,0 0 0 0 0,1 1 0 0 0,0-1 1 0 0,-1 1-1 0 0,1 1 0 0 0,0-1 0 0 0,0 1 0 0 0,1 0 1 0 0,-1 1-1 0 0,1-1 0 0 0,0 1 0 0 0,0 0 0 0 0,1 0 1 0 0,-1 1-1 0 0,1-1 0 0 0,0 1 0 0 0,1 0 0 0 0,-1 0 1 0 0,-3 11-1 0 0,5-12-59 0 0,0 0-1 0 0,1 1 1 0 0,0-1 0 0 0,0 0 0 0 0,0 1 0 0 0,0 8 0 0 0,2-11 55 0 0,-1 0-1 0 0,1 0 1 0 0,0 0 0 0 0,0 0 0 0 0,0 0 0 0 0,0 0 0 0 0,0 0 0 0 0,1-1 0 0 0,-1 1 0 0 0,1-1 0 0 0,0 1 0 0 0,-1-1-1 0 0,5 5 1 0 0,-1-3-43 0 0,1 1-1 0 0,-1-1 0 0 0,1 0 1 0 0,-1 0-1 0 0,1 0 0 0 0,0-1 1 0 0,1 0-1 0 0,-1 0 0 0 0,11 2 1 0 0,9 3-111 0 0,30 3 0 0 0,-50-10 155 0 0,18 2-22 0 0,0-2-1 0 0,47-2 1 0 0,-21 0 2 0 0,-25-1 3 0 0,0 0-1 0 0,36-9 1 0 0,-20 3 47 0 0,63-14-489 0 0,-52 0-1556 0 0,-51 22 1852 0 0,0 0 0 0 0,0 0 1 0 0,0 0-1 0 0,0 0 0 0 0,0 0 1 0 0,-1 0-1 0 0,1-1 0 0 0,0 1 0 0 0,0 0 1 0 0,0-1-1 0 0,-1 1 0 0 0,1 0 1 0 0,0-1-1 0 0,0 1 0 0 0,-1-1 1 0 0,1 1-1 0 0,0-1 0 0 0,-1 0 0 0 0,1 1 1 0 0,-1-1-1 0 0,1 0 0 0 0,0-1 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5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82 12840 0 0,'0'0'1164'0'0,"-1"-1"-959"0"0,-4-5-161 0 0,4 4 63 0 0,1 2-96 0 0,1-1 0 0 0,-1 0 1 0 0,0 1-1 0 0,0-1 1 0 0,0 1-1 0 0,0-1 0 0 0,1 1 1 0 0,-1-1-1 0 0,0 1 0 0 0,0-1 1 0 0,1 1-1 0 0,-1-1 1 0 0,1 1-1 0 0,-1-1 0 0 0,0 1 1 0 0,1-1-1 0 0,-1 1 1 0 0,1 0-1 0 0,-1-1 0 0 0,1 1 1 0 0,-1 0-1 0 0,1-1 1 0 0,-1 1-1 0 0,1 0 0 0 0,-1 0 1 0 0,1-1-1 0 0,-1 1 1 0 0,1 0-1 0 0,0 0 0 0 0,-1 0 1 0 0,1 0-1 0 0,-1 0 1 0 0,1 0-1 0 0,0 0 0 0 0,-1 0 1 0 0,1 0-1 0 0,-1 0 1 0 0,1 0-1 0 0,0 0 0 0 0,0 1 1 0 0,1-1-2 0 0,-1 0 0 0 0,0 0 1 0 0,1 0-1 0 0,-1 0 0 0 0,1 0 0 0 0,-1-1 1 0 0,0 1-1 0 0,1 0 0 0 0,-1-1 1 0 0,0 1-1 0 0,1-1 0 0 0,-1 1 1 0 0,0-1-1 0 0,1 0 0 0 0,1-1 1 0 0,9-13 64 0 0,-10 12-67 0 0,-1 1 0 0 0,0 0 1 0 0,1 0-1 0 0,0 0 0 0 0,-1 0 0 0 0,1 1 0 0 0,0-1 1 0 0,0 0-1 0 0,0 1 0 0 0,0-1 0 0 0,0 1 1 0 0,0 0-1 0 0,0-1 0 0 0,0 1 0 0 0,1 0 1 0 0,-1 1-1 0 0,0-1 0 0 0,1 0 0 0 0,3 0 1 0 0,11-4-2 0 0,-16 4-8 0 0,0 1 1 0 0,1-1-1 0 0,-1 1 0 0 0,0-1 0 0 0,0 1 1 0 0,0-1-1 0 0,0 1 0 0 0,1 0 0 0 0,-1 0 1 0 0,0-1-1 0 0,0 1 0 0 0,0 0 0 0 0,1 0 0 0 0,-1 0 1 0 0,0 0-1 0 0,0 1 0 0 0,1-1 0 0 0,-1 0 1 0 0,0 0-1 0 0,0 1 0 0 0,0-1 0 0 0,1 1 1 0 0,-1-1-1 0 0,0 1 0 0 0,0-1 0 0 0,0 1 1 0 0,0 0-1 0 0,0 0 0 0 0,0-1 0 0 0,0 1 1 0 0,0 0-1 0 0,0 1 0 0 0,23 29-425 0 0,-2-13-162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5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 50 5528 0 0,'0'0'422'0'0,"-5"9"-144"0"0,5-9-268 0 0,-11 23 2523 0 0,-26 38 0 0 0,34-56-2344 0 0,0 1 1 0 0,0 0-1 0 0,1 0 1 0 0,0 0 0 0 0,0 0-1 0 0,-2 7 1 0 0,-3 14 179 0 0,2-12 48 0 0,1 0 0 0 0,1 0 0 0 0,1 1 0 0 0,0-1 0 0 0,0 31 0 0 0,3-41-335 0 0,0-1 0 0 0,1 1-1 0 0,-1-1 1 0 0,1 0 0 0 0,0 0-1 0 0,0 0 1 0 0,4 8 0 0 0,3 4 32 0 0,69 165 1183 0 0,-58-132-994 0 0,-16-36-266 0 0,1-1 0 0 0,1 1 0 0 0,0-1-1 0 0,0 0 1 0 0,1-1 0 0 0,1 1 0 0 0,0-1 0 0 0,0-1 0 0 0,1 0 0 0 0,18 16-1 0 0,-24-23-35 0 0,0 0 0 0 0,1 0 0 0 0,-1-1 0 0 0,1 1 0 0 0,0-1 0 0 0,-1 0 0 0 0,1 0 0 0 0,0 0 0 0 0,0 0 0 0 0,0-1 0 0 0,1 0 0 0 0,5 2-1 0 0,-7-2 6 0 0,1 0-1 0 0,-1 0 0 0 0,0 0 1 0 0,1 0-1 0 0,-1-1 0 0 0,1 1 0 0 0,-1-1 1 0 0,0 0-1 0 0,1 0 0 0 0,-1 0 0 0 0,5-1 1 0 0,1-1-6 0 0,-5 2 4 0 0,0-1-1 0 0,0-1 0 0 0,-1 1 0 0 0,1-1 0 0 0,0 1 0 0 0,0-1 0 0 0,-1 0 1 0 0,0 0-1 0 0,1 0 0 0 0,-1-1 0 0 0,0 1 0 0 0,0-1 0 0 0,3-3 0 0 0,3-4 22 0 0,0 0-1 0 0,11-20 1 0 0,-16 22-10 0 0,0 0 0 0 0,-1-1 0 0 0,0 0 0 0 0,-1 0 0 0 0,0 0 0 0 0,0 0 0 0 0,-1 0 0 0 0,1-10 0 0 0,1-6 32 0 0,1-30 4 0 0,-1 1 0 0 0,-3-1 0 0 0,-8-59 0 0 0,-17-33-35 0 0,15 89 112 0 0,6 41-139 0 0,0-1 0 0 0,-1-32 0 0 0,2 22-289 0 0,0 16-2732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5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9072 0 0,'-5'78'960'0'0,"9"-66"-204"0"0,1 0 1 0 0,4 23-1 0 0,-7-24-473 0 0,20 142 2021 0 0,-4 46-946 0 0,1 27-257 0 0,-10-132-710 0 0,17 136 246 0 0,-21-179-572 0 0,2 32 10 0 0,-6-22-47 0 0,1-26-288 0 0,-4 40-1 0 0,1-47-4980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6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2304 0 0,'0'7'101'0'0,"-1"0"-68"0"0,1-4-27 0 0,0 0 0 0 0,0-1 0 0 0,0 1 0 0 0,0 0 0 0 0,0 0 0 0 0,0-1 0 0 0,1 1 0 0 0,-1 0 0 0 0,1-1 0 0 0,0 1 0 0 0,0-1 0 0 0,0 1 0 0 0,0-1 0 0 0,1 3 0 0 0,12 24-19 0 0,-13-24 264 0 0,1-1 1 0 0,0 1-1 0 0,0-1 0 0 0,0 0 1 0 0,0 0-1 0 0,1 0 0 0 0,0 0 1 0 0,0 0-1 0 0,0 0 0 0 0,7 5 1529 0 0,-8-4-362 0 0,6 13-841 0 0,-1-4-112 0 0,-1 0-1 0 0,0 1 0 0 0,-1 0 0 0 0,-1 0 0 0 0,0 0 1 0 0,3 29-1 0 0,-3 49 535 0 0,17 98 0 0 0,-10-111-656 0 0,3 19 28 0 0,46 159 0 0 0,-27-111-570 0 0,-19-76 360 0 0,-5-16 152 0 0,2 65-1 0 0,-6-51-785 0 0,-2-37-839 0 0,-7-4-3738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6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0 133 11544 0 0,'0'0'1157'0'0,"0"2"-1061"0"0,3 15-8 0 0,-2-16-82 0 0,-1-1 0 0 0,0 0-1 0 0,0 1 1 0 0,0-1 0 0 0,0 0-1 0 0,1 1 1 0 0,-1-1 0 0 0,0 1-1 0 0,0-1 1 0 0,1 0 0 0 0,-1 0 0 0 0,0 1-1 0 0,0-1 1 0 0,1 0 0 0 0,-1 1-1 0 0,0-1 1 0 0,1 0 0 0 0,-1 0-1 0 0,1 0 1 0 0,-1 1 0 0 0,0-1-1 0 0,1 0 1 0 0,-1 0 0 0 0,1 0 0 0 0,-1 0-1 0 0,0 0 1 0 0,1 0 0 0 0,-1 0-1 0 0,1 0 1 0 0,-1 0 0 0 0,0 0-1 0 0,1 0 1 0 0,-1 0 0 0 0,1 0-1 0 0,-1 0 1 0 0,1 0 0 0 0,-1 0-1 0 0,0 0 1 0 0,1-1 0 0 0,-1 1 0 0 0,0 0-1 0 0,1 0 1 0 0,-1-1 0 0 0,31-17 257 0 0,-15 8-36 0 0,30-14 0 0 0,69-36-335 0 0,-74 36-401 0 0,-10 4 129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7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450 197 9848 0 0,'-2'-10'474'0'0,"-1"4"-399"0"0,0-1-1 0 0,0 1 0 0 0,-1 0 0 0 0,0 0 0 0 0,-9-11 0 0 0,-5-5 31 0 0,14 16 37 0 0,-1 0 1 0 0,0 1 0 0 0,0 0 0 0 0,0 0-1 0 0,-7-4 1 0 0,-6-7 305 0 0,7 6-105 0 0,0 1 0 0 0,0 0 0 0 0,-1 1 0 0 0,0 0 0 0 0,-22-10 0 0 0,31 17-261 0 0,0 1 0 0 0,-1-1 0 0 0,1 1-1 0 0,0-1 1 0 0,0 1 0 0 0,-1 0 0 0 0,1 0-1 0 0,0 1 1 0 0,0-1 0 0 0,-1 1 0 0 0,1-1 0 0 0,-3 2-1 0 0,-21 2 500 0 0,17-5-410 0 0,9 1-152 0 0,1 0 0 0 0,-1-1 1 0 0,0 1-1 0 0,0 0 1 0 0,0 0-1 0 0,0 0 1 0 0,0 0-1 0 0,0 0 0 0 0,0 0 1 0 0,0 0-1 0 0,0 0 1 0 0,0 1-1 0 0,0-1 1 0 0,1 0-1 0 0,-1 0 0 0 0,0 1 1 0 0,0-1-1 0 0,0 1 1 0 0,0-1-1 0 0,1 1 1 0 0,-1-1-1 0 0,-1 1 0 0 0,-13 10 330 0 0,12-10-315 0 0,1 0 1 0 0,0 0 0 0 0,-1 1 0 0 0,1 0-1 0 0,0-1 1 0 0,0 1 0 0 0,0 0 0 0 0,0 0 0 0 0,0 0-1 0 0,-2 4 1 0 0,-8 17 40 0 0,1 0 1 0 0,2 1-1 0 0,-12 40 0 0 0,-10 79 240 0 0,23-104-294 0 0,0 5 23 0 0,3 0 0 0 0,-1 79-1 0 0,7-86-16 0 0,5-13 39 0 0,1-6-16 0 0,1-1-1 0 0,11 20 1 0 0,-9-20-39 0 0,12 31 0 0 0,-4 0 48 0 0,43 80-1 0 0,-55-119-58 0 0,0-1 0 0 0,1 1 0 0 0,0-2 0 0 0,0 1 0 0 0,0-1 0 0 0,1 0 0 0 0,0 0 0 0 0,1-1 0 0 0,-1 0 0 0 0,1-1 0 0 0,0 0 0 0 0,1 0 0 0 0,-1-1 0 0 0,1 0 0 0 0,0 0 0 0 0,17 3 0 0 0,-20-8 0 0 0,0 0 0 0 0,0 0 0 0 0,1-1 0 0 0,-2 0 0 0 0,1 0 0 0 0,0 0 0 0 0,0-1 0 0 0,-1 0 0 0 0,12-7 0 0 0,-14 7 1 0 0,1-1-1 0 0,-1 1 0 0 0,0-1 0 0 0,-1 0 0 0 0,1 1 0 0 0,0-2 0 0 0,-1 1 0 0 0,0 0 0 0 0,3-6 0 0 0,21-44-7 0 0,-23 45 1 0 0,1-6-6 0 0,0 0 0 0 0,0-1 0 0 0,-2 1-1 0 0,3-18 1 0 0,7-33 13 0 0,-5 28-61 0 0,-2-1-1 0 0,-2 1 1 0 0,-1-1-1 0 0,-4-66 1 0 0,4-61-94 0 0,-1 66 230 0 0,-3 60-56 0 0,0 19-20 0 0,1-4 0 0 0,0 21 0 0 0,0 0 0 0 0,0 0 0 0 0,0 1 0 0 0,0-1 0 0 0,-1 0 0 0 0,0 1 0 0 0,1-1 0 0 0,-3-4 0 0 0,-2-18 0 0 0,3 13 45 0 0,-2 15 56 0 0,-2 9 60 0 0,3 9-113 0 0,2 0 0 0 0,2 37 1 0 0,1-14 27 0 0,5 131 45 0 0,0-64-82 0 0,-6-94-39 0 0,1 0 0 0 0,0 0 0 0 0,8 25 0 0 0,-8-32 9 0 0,0 1-1 0 0,-1 0 0 0 0,0 0 0 0 0,-1 10 0 0 0,0-11 0 0 0,0 0 0 0 0,1-1 0 0 0,0 1 0 0 0,0 0 0 0 0,4 13-1 0 0,-1-9-227 0 0,-1 0-1 0 0,-1 0 0 0 0,0 0 0 0 0,0 22 0 0 0,1 9-609 0 0,-2-29-267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7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18 3224 0 0,'-1'2'67'0'0,"1"-1"-50"0"0,-1-1-1 0 0,1 1 0 0 0,0-1 1 0 0,-1 1-1 0 0,1-1 1 0 0,-1 1-1 0 0,1-1 1 0 0,0 1-1 0 0,-1-1 0 0 0,1 0 1 0 0,-1 1-1 0 0,1-1 1 0 0,-1 0-1 0 0,1 0 1 0 0,-1 1-1 0 0,0-1 0 0 0,1 0 1 0 0,-1 0-1 0 0,1 0 1 0 0,-1 1-1 0 0,1-1 1 0 0,-1 0-1 0 0,0 0 0 0 0,1 0 1 0 0,-1 0-1 0 0,1 0 1 0 0,-1 0-1 0 0,1 0 0 0 0,-2-1 1 0 0,1 1 245 0 0,0 1 0 0 0,0-1 0 0 0,-1 0 0 0 0,1 1 0 0 0,0-1-1 0 0,0 1 1 0 0,0-1 0 0 0,0 1 0 0 0,0-1 0 0 0,0 1 0 0 0,0 0 0 0 0,0 0 0 0 0,0-1 0 0 0,0 1 0 0 0,0 0 0 0 0,1 0 0 0 0,-1 0 0 0 0,0 0 0 0 0,0 0-1 0 0,1 0 1 0 0,-1 0 0 0 0,1 0 0 0 0,-1 0 0 0 0,1 0 0 0 0,-1 1 0 0 0,1 0 0 0 0,-9 36 1914 0 0,8-31-2131 0 0,-5 32 477 0 0,1 0-1 0 0,2 1 1 0 0,2-1 0 0 0,2 1 0 0 0,8 58 0 0 0,-5-41-209 0 0,-3-41-157 0 0,0 0 1 0 0,1 1-1 0 0,1-1 1 0 0,6 23-1 0 0,13 8 468 0 0,-15-28-459 0 0,0-1 0 0 0,2 1-1 0 0,16 27 1 0 0,-12-22 10 0 0,12 27-1 0 0,-20-41-143 0 0,0 0-1 0 0,0 0 1 0 0,1 0-1 0 0,0-1 0 0 0,1 0 1 0 0,0 0-1 0 0,0 0 1 0 0,1-1-1 0 0,8 7 0 0 0,-14-14-31 0 0,0 0-1 0 0,0 0 0 0 0,0 0 0 0 0,0 0 0 0 0,0 0 0 0 0,0 0 1 0 0,0-1-1 0 0,0 1 0 0 0,0-1 0 0 0,0 0 0 0 0,0 0 1 0 0,1 1-1 0 0,-1-1 0 0 0,0 0 0 0 0,0-1 0 0 0,0 1 0 0 0,0 0 1 0 0,0-1-1 0 0,3 0 0 0 0,2-2-39 0 0,1 1 0 0 0,-1-2 0 0 0,11-5 0 0 0,-17 9 36 0 0,3-3 2 0 0,-1 0-1 0 0,1 0 1 0 0,-1 0 0 0 0,0 0-1 0 0,0-1 1 0 0,0 1 0 0 0,0-1-1 0 0,-1 1 1 0 0,1-1-1 0 0,-1 0 1 0 0,3-8 0 0 0,18-50 110 0 0,-22 58-87 0 0,7-26 18 0 0,-1-1 1 0 0,-1 0 0 0 0,-1 0-1 0 0,-2-1 1 0 0,-2 1 0 0 0,-2-42-1 0 0,-5-43 37 0 0,3 55-10 0 0,-18-118-1 0 0,-3 49-3525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3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2036 2760 0 0,'0'0'125'0'0,"-6"-20"4926"0"0,4 8-2830 0 0,2 11-2143 0 0,0-1-1 0 0,-1 1 1 0 0,1-1 0 0 0,0 1 0 0 0,0-1-1 0 0,0 1 1 0 0,0 0 0 0 0,0-1 0 0 0,0 1-1 0 0,0-1 1 0 0,1 1 0 0 0,0-3 0 0 0,6-21 766 0 0,-6 19-712 0 0,1-1 0 0 0,0 1 0 0 0,0 0 0 0 0,4-10 0 0 0,120-226 3205 0 0,-76 155-2945 0 0,-22 35-160 0 0,38-56-1 0 0,-42 69-14 0 0,12-16 75 0 0,41-70 262 0 0,-66 106-476 0 0,19-24 0 0 0,-1 1-23 0 0,53-67 100 0 0,1-3 43 0 0,-45 51-181 0 0,119-185 42 0 0,-107 170-42 0 0,-18 28 7 0 0,41-51-1 0 0,116-104 180 0 0,-165 177-157 0 0,-19 19-34 0 0,1 1 0 0 0,0 1 0 0 0,0-1 0 0 0,0 1-1 0 0,8-6 1 0 0,20-15 8 0 0,-27 20-14 0 0,0 0 1 0 0,0 1-1 0 0,1 0 0 0 0,-1 0 1 0 0,1 1-1 0 0,11-5 0 0 0,-5 4-6 0 0,-1 2 0 0 0,21-4 0 0 0,-27 5 19 0 0,-6 2-11 0 0,0 0-1 0 0,0-1 1 0 0,-1 1 0 0 0,1 0 0 0 0,0 0 0 0 0,0 0 0 0 0,0 0-1 0 0,0 0 1 0 0,0 0 0 0 0,0 0 0 0 0,0 0 0 0 0,0 0 0 0 0,0 0-1 0 0,0 0 1 0 0,0 1 0 0 0,35 20 106 0 0,-34-18-98 0 0,0-1 1 0 0,0 0 0 0 0,0 1 0 0 0,0-1-1 0 0,0 1 1 0 0,-1 0 0 0 0,1 0 0 0 0,-1-1-1 0 0,0 1 1 0 0,0 0 0 0 0,0 0-1 0 0,0 0 1 0 0,0 0 0 0 0,-1 0 0 0 0,1 1-1 0 0,-1-1 1 0 0,0 0 0 0 0,0 0 0 0 0,0 4-1 0 0,0 2 26 0 0,-1 0 0 0 0,0 0 0 0 0,-1 0-1 0 0,0 0 1 0 0,-4 14 0 0 0,-12 30-176 0 0,14-35 153 0 0,-2 0 0 0 0,0-1-1 0 0,-2 1 1 0 0,-11 21 0 0 0,-7 6 99 0 0,18-30-62 0 0,-1 0 0 0 0,-11 15-1 0 0,2-4 32 0 0,2 0 1 0 0,-22 46-1 0 0,22-41 7 0 0,-34 54 1 0 0,-9 12-11 0 0,0 0-21 0 0,-1-8 41 0 0,23-30-31 0 0,27-41-40 0 0,-21 29-1 0 0,18-29-16 0 0,-15 27 0 0 0,19-29-11 0 0,-1 0 0 0 0,-23 27 0 0 0,29-37-149 0 0,-7 8 102 0 0,11-14-45 0 0,0 1-1 0 0,0-1 0 0 0,0 0 1 0 0,0 0-1 0 0,-1 1 0 0 0,1-1 0 0 0,0 0 1 0 0,0 0-1 0 0,-1 1 0 0 0,1-1 0 0 0,0 0 1 0 0,0 0-1 0 0,-1 0 0 0 0,1 0 0 0 0,0 1 1 0 0,0-1-1 0 0,-1 0 0 0 0,1 0 0 0 0,0 0 1 0 0,-1 0-1 0 0,1 0 0 0 0,0 0 0 0 0,-1 0 1 0 0,1 0-1 0 0,0 0 0 0 0,-1 0 1 0 0,1 0-1 0 0,0 0 0 0 0,0 0 0 0 0,-1 0 1 0 0,1 0-1 0 0,0 0 0 0 0,-1 0 0 0 0,1 0 1 0 0,0-1-1 0 0,-1 1 0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8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99 9216 0 0,'0'0'449'0'0,"-2"-2"-194"0"0,-7-8-31 0 0,5 7-193 0 0,1 0 0 0 0,1 0 0 0 0,-1-1 0 0 0,0 1 0 0 0,1 0 0 0 0,-1-1 0 0 0,1 1 0 0 0,0-1 0 0 0,0 0 1 0 0,1 0-1 0 0,-1 0 0 0 0,-1-6 0 0 0,3 9 46 0 0,-1-1 1 0 0,1 1-1 0 0,-1-1 1 0 0,0 1 0 0 0,1 0-1 0 0,-1-1 1 0 0,0 1-1 0 0,0 0 1 0 0,0-1-1 0 0,0 1 1 0 0,0 0 0 0 0,0 0-1 0 0,-1 0 1 0 0,1 0-1 0 0,0 0 1 0 0,-2-1-1 0 0,-1-1 109 0 0,2 2-91 0 0,1 0 1 0 0,-1 0-1 0 0,1 0 1 0 0,-1 0-1 0 0,0 0 1 0 0,0 0-1 0 0,1 1 1 0 0,-1-1-1 0 0,0 1 1 0 0,0-1-1 0 0,0 1 1 0 0,0 0-1 0 0,0-1 1 0 0,1 1-1 0 0,-1 0 1 0 0,0 0-1 0 0,0 1 1 0 0,0-1-1 0 0,0 0 1 0 0,0 1-1 0 0,0-1 1 0 0,-2 2-1 0 0,2-2-60 0 0,-1 1 0 0 0,1 0 0 0 0,-1 0 0 0 0,1 0 0 0 0,0 1 0 0 0,0-1 0 0 0,-1 0 0 0 0,1 1 0 0 0,0 0 0 0 0,0-1 0 0 0,1 1 0 0 0,-1 0 0 0 0,0 0 0 0 0,1 0 0 0 0,-1 0 0 0 0,1 0 0 0 0,-2 3 0 0 0,-2 9-21 0 0,0 0-1 0 0,2 1 1 0 0,-1 0-1 0 0,2-1 0 0 0,0 1 1 0 0,1 0-1 0 0,0 27 1 0 0,19 106 30 0 0,-13-117-42 0 0,-1-13 20 0 0,0-1 1 0 0,13 32-1 0 0,-10-31 6 0 0,-1 1 1 0 0,5 22-1 0 0,-8-16 80 0 0,0 34 0 0 0,-3-58-102 0 0,0 1 1 0 0,1-1 0 0 0,-1 0 0 0 0,0 1 0 0 0,0-1 0 0 0,0 1 0 0 0,1-1 0 0 0,-1 1-1 0 0,1-1 1 0 0,-1 0 0 0 0,1 1 0 0 0,0-1 0 0 0,-1 0 0 0 0,2 2 0 0 0,3 5 7 0 0,0 6-6 0 0,7 14-6 0 0,-11-27-2 0 0,-1-1 1 0 0,1 1-1 0 0,0 0 0 0 0,-1-1 1 0 0,1 1-1 0 0,-1-1 0 0 0,1 1 1 0 0,0-1-1 0 0,0 1 1 0 0,-1-1-1 0 0,1 1 0 0 0,0-1 1 0 0,0 0-1 0 0,-1 1 0 0 0,1-1 1 0 0,0 0-1 0 0,0 0 0 0 0,0 0 1 0 0,0 0-1 0 0,-1 1 1 0 0,1-1-1 0 0,0 0 0 0 0,0-1 1 0 0,0 1-1 0 0,0 0 0 0 0,0 0 1 0 0,-1 0-1 0 0,1 0 0 0 0,0-1 1 0 0,1 1-1 0 0,2-2 25 0 0,0 1 0 0 0,0 1 0 0 0,1-1 1 0 0,-1 1-1 0 0,0-1 0 0 0,0 1 0 0 0,6 1 0 0 0,19-2 165 0 0,-26 1-189 0 0,0 0 0 0 0,1 0-1 0 0,-1 1 1 0 0,0-1 0 0 0,0 1 0 0 0,0 0 0 0 0,0 0 0 0 0,-1 0 0 0 0,1 0-1 0 0,0 0 1 0 0,0 1 0 0 0,0-1 0 0 0,-1 1 0 0 0,1 0 0 0 0,-1 0 0 0 0,0 0-1 0 0,1 0 1 0 0,2 4 0 0 0,9 5-2 0 0,-14-10 1 0 0,1-1 0 0 0,-1 0 0 0 0,0 0 0 0 0,1 0 0 0 0,-1 0 0 0 0,0 1 0 0 0,1-1 0 0 0,-1 0 0 0 0,0 0 0 0 0,1 0 0 0 0,-1 0 0 0 0,0 0 0 0 0,1 0 0 0 0,-1 0 0 0 0,0 0 0 0 0,1 0 0 0 0,-1 0 0 0 0,1 0 0 0 0,-1 0 0 0 0,0 0 0 0 0,1 0 0 0 0,-1 0 0 0 0,0 0 0 0 0,1 0 0 0 0,-1-1 0 0 0,0 1 0 0 0,1 0 0 0 0,-1 0 0 0 0,0 0 0 0 0,0-1 0 0 0,1 1 0 0 0,-1 0 0 0 0,0 0 0 0 0,1-1 0 0 0,-1 1 0 0 0,0 0 0 0 0,0 0 0 0 0,0-1 0 0 0,1 1 0 0 0,-1 0 0 0 0,0-1 0 0 0,0 1 0 0 0,0-1 0 0 0,1 1 0 0 0,-1-1 0 0 0,0 1 0 0 0,0 0 0 0 0,0-1 0 0 0,1 1 0 0 0,-1 0 0 0 0,0-1 0 0 0,1 1 0 0 0,-1 0 0 0 0,0-1 0 0 0,1 1 0 0 0,-1 0 0 0 0,0-1 0 0 0,1 1 0 0 0,-1 0 0 0 0,1 0 0 0 0,-1 0 0 0 0,1 0 0 0 0,-1-1 0 0 0,0 1 0 0 0,1 0 0 0 0,0 0 0 0 0,0 1 0 0 0,1-1 0 0 0,-1 1 0 0 0,0 0 0 0 0,0 0 0 0 0,0 0 0 0 0,0-1 0 0 0,0 1 0 0 0,0 0 0 0 0,0 0 0 0 0,0 1 0 0 0,0-1 0 0 0,0 0 0 0 0,-1 0 0 0 0,1 0 0 0 0,0 2 0 0 0,0-1-2 0 0,0-2 1 0 0,13-2 14 0 0,-13 2 2 0 0,-1 0 0 0 0,0-1 0 0 0,0 1 0 0 0,0 0 0 0 0,1 0-1 0 0,-1-1 1 0 0,0 1 0 0 0,0 0 0 0 0,0 0 0 0 0,0-1 0 0 0,1 1 0 0 0,-1 0 0 0 0,0-1-1 0 0,0 1 1 0 0,0 0 0 0 0,0-1 0 0 0,0 1 0 0 0,0 0 0 0 0,0-1 0 0 0,0 1 0 0 0,0 0-1 0 0,0-1 1 0 0,0 1 0 0 0,0 0 0 0 0,0 0 0 0 0,0-1 0 0 0,0 1 0 0 0,-1 0 0 0 0,1-1-1 0 0,0 1 1 0 0,0 0 0 0 0,0 0 0 0 0,0-1 0 0 0,-1 1 0 0 0,1 0 0 0 0,0 0 0 0 0,-1-1-1 0 0,-26 29 545 0 0,16-15-372 0 0,0-1 0 0 0,-1 0-1 0 0,-1-1 1 0 0,0-1 0 0 0,0 0 0 0 0,-1 0 0 0 0,-28 14 0 0 0,33-21-169 0 0,1-1 1 0 0,0 1 0 0 0,-1-1 0 0 0,1 0-1 0 0,-1-1 1 0 0,-14 1 0 0 0,18-2-14 0 0,0 0 0 0 0,0-1 0 0 0,-1 1 0 0 0,1-1 0 0 0,0 0 0 0 0,0 0 1 0 0,0-1-1 0 0,0 1 0 0 0,0-1 0 0 0,1 0 0 0 0,-1-1 0 0 0,-5-2 0 0 0,-28-23-2310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8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0 305 7080 0 0,'0'0'324'0'0,"1"10"108"0"0,7 21 494 0 0,15 37 0 0 0,-1-1 778 0 0,-3-22-581 0 0,-3-10-342 0 0,34 72 819 0 0,-48-103-1522 0 0,1 0 1 0 0,-1 0-1 0 0,1 0 1 0 0,0 0 0 0 0,0 0-1 0 0,0-1 1 0 0,1 1 0 0 0,-1-1-1 0 0,7 5 1 0 0,-5-5-16 0 0,0 2 1 0 0,0-1-1 0 0,-1 0 0 0 0,0 1 1 0 0,5 6-1 0 0,-5-5-32 0 0,13 17 135 0 0,-17-23-160 0 0,1 1 1 0 0,0-1 0 0 0,-1 1 0 0 0,1-1 0 0 0,0 1-1 0 0,0-1 1 0 0,-1 1 0 0 0,1-1 0 0 0,0 0 0 0 0,0 0-1 0 0,-1 1 1 0 0,1-1 0 0 0,0 0 0 0 0,0 0-1 0 0,0 0 1 0 0,0 0 0 0 0,-1 0 0 0 0,1 0 0 0 0,0 0-1 0 0,0 0 1 0 0,0 0 0 0 0,-1 0 0 0 0,1-1 0 0 0,0 1-1 0 0,0 0 1 0 0,0 0 0 0 0,-1-1 0 0 0,2 0-1 0 0,12-5 145 0 0,-13 6-145 0 0,0 0-1 0 0,1-1 0 0 0,-1 1 0 0 0,0-1 1 0 0,0 1-1 0 0,0-1 0 0 0,0 0 0 0 0,0 1 1 0 0,0-1-1 0 0,0 0 0 0 0,0 0 0 0 0,-1 1 1 0 0,1-1-1 0 0,0 0 0 0 0,0 0 0 0 0,0 0 1 0 0,-1 0-1 0 0,1 0 0 0 0,0-1 0 0 0,5-10 24 0 0,-3 6-2 0 0,0 0 1 0 0,1 0-1 0 0,0 0 0 0 0,0 0 0 0 0,7-8 0 0 0,-5 7-2 0 0,0 0-1 0 0,-1-1 0 0 0,0 0 1 0 0,0 0-1 0 0,-1-1 0 0 0,0 1 0 0 0,-1-1 1 0 0,0 0-1 0 0,4-14 0 0 0,1-5 19 0 0,0-3 63 0 0,-2-1 1 0 0,-1 0 0 0 0,-1 0-1 0 0,-2 0 1 0 0,-1-1 0 0 0,-4-42-1 0 0,-9-28-42 0 0,10 91-50 0 0,0 0 0 0 0,-1 0 0 0 0,-1 0 0 0 0,0 1 0 0 0,0-1 0 0 0,-1 1 0 0 0,-1 0 0 0 0,-8-13 0 0 0,9 16-3 0 0,0 1 0 0 0,0 0-1 0 0,0 0 1 0 0,-1 1 0 0 0,0 0 0 0 0,-1 0 0 0 0,1 0 0 0 0,-1 1 0 0 0,0-1 0 0 0,0 2-1 0 0,-1-1 1 0 0,-11-4 0 0 0,17 8 16 0 0,-1 1 1 0 0,0-1-1 0 0,0 1 0 0 0,1 0 1 0 0,-1 0-1 0 0,0 0 0 0 0,0 0 1 0 0,1 0-1 0 0,-1 0 0 0 0,0 1 1 0 0,1 0-1 0 0,-1-1 0 0 0,0 1 1 0 0,1 0-1 0 0,-1 0 0 0 0,1 1 0 0 0,-1-1 1 0 0,1 0-1 0 0,0 1 0 0 0,-1-1 1 0 0,1 1-1 0 0,0 0 0 0 0,0 0 1 0 0,0 0-1 0 0,-2 3 0 0 0,-3 3 84 0 0,1 0-1 0 0,-1 1 1 0 0,1-1-1 0 0,1 1 1 0 0,-6 13-1 0 0,1 1 12 0 0,2 1 0 0 0,0 1-1 0 0,2-1 1 0 0,-7 42 0 0 0,-1 109 21 0 0,13-162-127 0 0,-1 23 82 0 0,2 0-1 0 0,7 58 0 0 0,-4-74-58 0 0,1 0-1 0 0,1-1 0 0 0,1 0 1 0 0,0 0-1 0 0,2 0 0 0 0,14 27 0 0 0,-20-43-37 0 0,67 108 453 0 0,-59-98-374 0 0,0 0 0 0 0,1-1-1 0 0,1 0 1 0 0,0-1 0 0 0,25 19 0 0 0,-22-22-264 0 0,0 0 1 0 0,0 0-1 0 0,1-1 0 0 0,0-1 1 0 0,0-1-1 0 0,0 0 1 0 0,1-1-1 0 0,-1-1 0 0 0,1-1 1 0 0,0 0-1 0 0,0-1 1 0 0,32-2-1 0 0,7-3-875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4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1840 0 0,'0'-9'8112'0'0,"11"38"-6748"0"0,-9 9-546 0 0,-2 56-1 0 0,-1-37-336 0 0,25 225 996 0 0,-6-121-1004 0 0,54 440 329 0 0,-55-456-677 0 0,-2-11-12 0 0,-7-82-69 0 0,32 265 232 0 0,-19-85 390 0 0,0-6-168 0 0,9 96-307 0 0,1 3 252 0 0,-2-16-104 0 0,1-35-118 0 0,7 158 14 0 0,-43-356-235 0 0,2-40 11 0 0,3-31-128 0 0,1 1 0 0 0,-1-1-1 0 0,0 0 1 0 0,0 0 0 0 0,-1 0 0 0 0,1 0-1 0 0,-1 0 1 0 0,0-1 0 0 0,0 1 0 0 0,-1 0 0 0 0,0-1-1 0 0,-4 7 1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5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9008 0 0,'0'0'816'0'0,"17"4"186"0"0,12-13 298 0 0,-24 7-1132 0 0,1 0 1 0 0,-1 0-1 0 0,1 0 0 0 0,-1 1 0 0 0,1 0 0 0 0,0 0 0 0 0,-1 1 0 0 0,1-1 0 0 0,0 1 0 0 0,7 1 1 0 0,-11 0-161 0 0,35 7 673 0 0,0-2-1 0 0,70 4 1 0 0,-98-9-633 0 0,0 0 0 0 0,0 0 0 0 0,0 1 0 0 0,10 3 0 0 0,-8-2 19 0 0,-1-1 1 0 0,21 3 0 0 0,30-2 118 0 0,97 9 214 0 0,-90-6-212 0 0,101-2-1 0 0,-45-2-106 0 0,196-3 208 0 0,-125-2-156 0 0,-67 2-91 0 0,245 6 118 0 0,-339-5-149 0 0,49-6 0 0 0,12-1 21 0 0,-15 8 68 0 0,129-6-40 0 0,-204 5-56 0 0,1 0-1 0 0,-1 0 1 0 0,0 1 0 0 0,0 0-1 0 0,0 0 1 0 0,0 0 0 0 0,10 4 0 0 0,-10-3 5 0 0,1-1 0 0 0,0 1 0 0 0,0-1 1 0 0,0 0-1 0 0,8 0 0 0 0,-11-1 3 0 0,15 4 40 0 0,-17-4-48 0 0,0 1-1 0 0,0-1 0 0 0,0 1 1 0 0,-1-1-1 0 0,1 1 1 0 0,0-1-1 0 0,0 1 0 0 0,-1 0 1 0 0,1-1-1 0 0,0 1 1 0 0,-1 0-1 0 0,1 0 0 0 0,-1-1 1 0 0,1 1-1 0 0,-1 0 1 0 0,1 0-1 0 0,-1 0 0 0 0,0 0 1 0 0,1-1-1 0 0,-1 1 1 0 0,0 0-1 0 0,0 0 0 0 0,1 2 1 0 0,-1 24 97 0 0,0-17-87 0 0,-11 176 114 0 0,4-54-128 0 0,0 8 0 0 0,0 77 0 0 0,-4 7 64 0 0,36 405-64 0 0,-16-337-80 0 0,-6-90 19 0 0,8 115 114 0 0,-13-180-13 0 0,-1-38-16 0 0,9 305-24 0 0,-1 211 64 0 0,4-341-64 0 0,0-3 0 0 0,-7-175 18 0 0,0-37 5 0 0,-5 63 0 0 0,2-97-322 0 0,1-20-8 0 0,1-1-1 0 0,-1 1 1 0 0,0-1 0 0 0,-1 1 0 0 0,1-1 0 0 0,-1 1 0 0 0,0-1 0 0 0,0 0 0 0 0,0 1 0 0 0,0-1 0 0 0,-1 0 0 0 0,0 0 0 0 0,0 0-1 0 0,0 0 1 0 0,-4 5 0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6.8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9008 0 0,'0'0'681'0'0,"1"6"-426"0"0,27 56 482 0 0,-18-42-307 0 0,-1-1 1 0 0,10 32 0 0 0,5 55 439 0 0,-5 0 0 0 0,11 214 1 0 0,-19-208-494 0 0,1 13-18 0 0,25 406 690 0 0,-18-306-741 0 0,-14-160-37 0 0,11 116 538 0 0,-10-141-728 0 0,2 1 1 0 0,16 52 0 0 0,-20-85-69 0 0,-1 0 0 0 0,1 0 0 0 0,1 0-1 0 0,-1-1 1 0 0,1 1 0 0 0,1-1 0 0 0,-1-1 0 0 0,1 1-1 0 0,8 7 1 0 0,-11-11-12 0 0,-1-2 10 0 0,0 1-1 0 0,0-1 1 0 0,0 0-1 0 0,1 0 1 0 0,-1 0-1 0 0,0 0 1 0 0,1 0-1 0 0,-1 0 0 0 0,0 0 1 0 0,1-1-1 0 0,-1 1 1 0 0,5-1-1 0 0,-3 1-8 0 0,-4-1-1 0 0,12 2-64 0 0,0 0 0 0 0,0-1 0 0 0,0-1 0 0 0,20-1 0 0 0,-30 1 40 0 0,1 0-1 0 0,-1 0 0 0 0,0 0 0 0 0,0 0 0 0 0,0 0 0 0 0,0 0 0 0 0,0 1 0 0 0,0-1 1 0 0,0 1-1 0 0,1-1 0 0 0,-1 1 0 0 0,0 0 0 0 0,-1 0 0 0 0,3 1 0 0 0,22 23 105 0 0,-20-20 4 0 0,-1-1 1 0 0,1 0-1 0 0,0 0 0 0 0,0 0 0 0 0,0 0 1 0 0,0-1-1 0 0,0 0 0 0 0,1 0 0 0 0,0-1 1 0 0,8 3-1 0 0,24 10-27 0 0,-17-4-10 0 0,0-1 0 0 0,37 11 0 0 0,-21-5 29 0 0,-33-13-62 0 0,1-1 1 0 0,-1 1-1 0 0,1-1 0 0 0,0 0 1 0 0,0 0-1 0 0,0-1 1 0 0,8 2-1 0 0,5-3 37 0 0,0-1 0 0 0,0 0 0 0 0,36-9 0 0 0,-32 6 50 0 0,0 0-1 0 0,31 0 0 0 0,-29 4 9 0 0,6-1 143 0 0,57 7 0 0 0,-72-4-219 0 0,0-1 1 0 0,0-1-1 0 0,0 0 1 0 0,26-5-1 0 0,-9 2-17 0 0,-8 2 21 0 0,1 1-1 0 0,-1 1 0 0 0,0 2 1 0 0,0 0-1 0 0,31 9 0 0 0,-41-10-12 0 0,0 0-1 0 0,0-1 0 0 0,28-2 1 0 0,-30-1-17 0 0,0 2 0 0 0,0 0 0 0 0,0 0 0 0 0,0 2 1 0 0,0-1-1 0 0,20 6 0 0 0,-8 2-58 0 0,79 23 247 0 0,-92-29-325 0 0,-1-1 1 0 0,0 0-1 0 0,1 0 0 0 0,-1-2 1 0 0,1 1-1 0 0,-1-2 0 0 0,14-1 0 0 0,-4-4-4690 0 0,3-6-1643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7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0 365 7832 0 0,'0'0'602'0'0,"12"-1"-372"0"0,11-13 679 0 0,-20 12-663 0 0,1 0-1 0 0,-1-1 1 0 0,1 1-1 0 0,0 1 1 0 0,-1-1-1 0 0,1 0 1 0 0,5 0-1 0 0,22-4 596 0 0,47 0 1 0 0,-19 1-613 0 0,43 0 35 0 0,-61 5 23 0 0,82-13 1 0 0,-112 10-241 0 0,57-10 474 0 0,71-25-1 0 0,73-39 180 0 0,33-11-481 0 0,-212 79-152 0 0,-25 7-52 0 0,0-1 0 0 0,1 1 0 0 0,-1-1 0 0 0,11-5 0 0 0,-9 1 3 0 0,0 2 1 0 0,1-1-1 0 0,0 1 0 0 0,0 1 0 0 0,0 0 1 0 0,1 1-1 0 0,23-4 0 0 0,-33 7-17 0 0,-1 0 0 0 0,1-1-1 0 0,0 1 1 0 0,-1 0 0 0 0,1 0-1 0 0,0-1 1 0 0,-1 1 0 0 0,1-1-1 0 0,-1 0 1 0 0,1 1-1 0 0,0-1 1 0 0,-1 0 0 0 0,0 0-1 0 0,1 0 1 0 0,-1 0 0 0 0,2-1-1 0 0,-2 2 4 0 0,0 0 0 0 0,0 0-1 0 0,0 1 1 0 0,-1-1 0 0 0,1 1 0 0 0,0-1 0 0 0,0 1-1 0 0,0-1 1 0 0,-1 1 0 0 0,1 0 0 0 0,0-1-1 0 0,0 1 1 0 0,-1 0 0 0 0,1-1 0 0 0,-1 1-1 0 0,1 1 1 0 0,3 2 26 0 0,-1 0 0 0 0,0 0 0 0 0,0 0-1 0 0,0 1 1 0 0,-1-1 0 0 0,0 1 0 0 0,0 0 0 0 0,0 0-1 0 0,0 0 1 0 0,1 6 0 0 0,7 57 245 0 0,-6-36-79 0 0,46 393 442 0 0,-13-113-172 0 0,-11-75-212 0 0,6 67-115 0 0,-5-28 91 0 0,6 36 117 0 0,-21-129-232 0 0,-6-50-1415 0 0,5 48-2556 0 0,-10-97-1634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8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0 8288 0 0,'-13'46'1296'0'0,"9"-36"-708"0"0,1 0 1 0 0,0 1 0 0 0,1-1-1 0 0,0 0 1 0 0,0 17 0 0 0,-1 192 656 0 0,10 282 138 0 0,31 75 400 0 0,-8-292-1447 0 0,-10-139 27 0 0,-10-86-198 0 0,-8-44-64 0 0,1-1-1 0 0,1 0 0 0 0,9 23 0 0 0,-11-32-71 0 0,0 0-1 0 0,1 0 1 0 0,-1 0-1 0 0,1-1 1 0 0,0 1-1 0 0,0-1 1 0 0,1 0-1 0 0,-1 0 1 0 0,1 0-1 0 0,0 0 1 0 0,0-1-1 0 0,0 1 1 0 0,5 2-1 0 0,-5-5-12 0 0,0 1-1 0 0,1-1 0 0 0,-1 0 0 0 0,0 0 0 0 0,0 0 0 0 0,1 0 0 0 0,-1-1 0 0 0,0 0 1 0 0,6 0-1 0 0,46-5 10 0 0,-33 2 6 0 0,-16 2-22 0 0,-1-1 0 0 0,0 1-1 0 0,1-1 1 0 0,8-4 0 0 0,16-5 19 0 0,32-6-2 0 0,-38 9-7 0 0,32-5 0 0 0,99-24 14 0 0,-3 1-2 0 0,4 8 23 0 0,-138 24-52 0 0,1 1 0 0 0,-1 1 0 0 0,1 0 0 0 0,28 3 0 0 0,-23-1 10 0 0,0-1 0 0 0,48-9 0 0 0,-43 5 2 0 0,50-1 0 0 0,-3 2 15 0 0,-53 1-7 0 0,0 1 0 0 0,1 2 1 0 0,45 5-1 0 0,-50-1-19 0 0,29 12 0 0 0,-3-1-2191 0 0,-43-15 956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8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1 296 14568 0 0,'0'1'78'0'0,"0"0"1"0"0,0 0-1 0 0,1 0 1 0 0,-1-1-1 0 0,0 1 1 0 0,1 0 0 0 0,-1 0-1 0 0,0 0 1 0 0,1-1-1 0 0,-1 1 1 0 0,1 0-1 0 0,0 0 1 0 0,1 1 0 0 0,4-1-10 0 0,1 0 1 0 0,-1 0 0 0 0,1-1-1 0 0,0 0 1 0 0,-1 0-1 0 0,10-1 1 0 0,7-1-57 0 0,322-10 466 0 0,-280 8-406 0 0,-37 4-3 0 0,1-2 0 0 0,-1-2 0 0 0,28-6-1 0 0,136-49 87 0 0,-174 52-145 0 0,6-2 13 0 0,0 0 0 0 0,-1-2-1 0 0,-1-1 1 0 0,38-24 0 0 0,-35 19 14 0 0,1 1-1 0 0,32-15 1 0 0,-11 7-13 0 0,-16 9-4 0 0,-23 12-5 0 0,1-1 0 0 0,-1-1 1 0 0,13-7-1 0 0,-16 10 48 0 0,7-1 8 0 0,-9 2 13 0 0,-1 4-16 0 0,1 2-50 0 0,0-1-1 0 0,-1 2 0 0 0,1-1 0 0 0,-1 0 1 0 0,0 0-1 0 0,-1 1 0 0 0,3 8 0 0 0,4 48 92 0 0,-2-20-3 0 0,1 12 167 0 0,-3 0 1 0 0,-2 63-1 0 0,-2-93-220 0 0,11 873 816 0 0,-11-832-809 0 0,-10 633 348 0 0,9-684-453 0 0,1-8 14 0 0,0 0-1 0 0,0-1 1 0 0,0 1 0 0 0,-1 0-1 0 0,0 0 1 0 0,0 0-1 0 0,0-1 1 0 0,-1 1-1 0 0,0 0 1 0 0,0-1-1 0 0,-5 10 1 0 0,7-14-13 0 0,-1-1 0 0 0,1 0 0 0 0,0 0 0 0 0,0 0-1 0 0,0 1 1 0 0,0-1 0 0 0,-1 0 0 0 0,1 0 0 0 0,0 0 0 0 0,0 0 0 0 0,0 1 0 0 0,-1-1-1 0 0,1 0 1 0 0,0 0 0 0 0,0 0 0 0 0,-1 0 0 0 0,1 0 0 0 0,0 0 0 0 0,0 0 0 0 0,-1 1-1 0 0,1-1 1 0 0,0 0 0 0 0,0 0 0 0 0,-1 0 0 0 0,1 0 0 0 0,0 0 0 0 0,0 0 0 0 0,-1 0-1 0 0,1 0 1 0 0,0-1 0 0 0,-1 1 0 0 0,-6-3-1780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9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15344 0 0,'-1'4'348'0'0,"-7"70"83"0"0,4 0 0 0 0,8 140 0 0 0,-1-146-351 0 0,0 8 74 0 0,6 99 314 0 0,13 210 47 0 0,7 54-1310 0 0,-20-367-3408 0 0,-1-8-1465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9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17479 0 0,'14'5'1114'0'0,"-10"-3"-1062"0"0,-1 0 0 0 0,0-1 0 0 0,1 0 0 0 0,-1 0 1 0 0,1 0-1 0 0,0 0 0 0 0,-1-1 0 0 0,1 1 0 0 0,0-1 1 0 0,-1 0-1 0 0,1 0 0 0 0,0 0 0 0 0,-1 0 0 0 0,7-2 0 0 0,3-3-54 0 0,-1 2-1 0 0,1 0 1 0 0,0 0 0 0 0,-1 1-1 0 0,1 1 1 0 0,21-1-1 0 0,-11 3-51 0 0,0-1 0 0 0,0-2 0 0 0,0 0-1 0 0,0-2 1 0 0,25-7 0 0 0,23-2 32 0 0,-15 1-5 0 0,-40 8-577 0 0,1 0 0 0 0,-1 1 0 0 0,1 1 0 0 0,0 1 0 0 0,31 1 0 0 0,-12 7-676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437 1 2760 0 0,'-6'8'248'0'0,"-37"27"3882"0"0,35-30-3651 0 0,1 1 1 0 0,-1 0 0 0 0,1 1-1 0 0,0-1 1 0 0,0 1 0 0 0,1 1-1 0 0,0-1 1 0 0,0 1 0 0 0,-6 12-1 0 0,1 3 319 0 0,-2-1 0 0 0,-1 1 0 0 0,-23 28 0 0 0,31-43-636 0 0,-74 115 1036 0 0,46-69-893 0 0,8 1-53 0 0,11-21-145 0 0,-46 117 366 0 0,47-101-270 0 0,14-46-186 0 0,-1-1 1 0 0,0 0 0 0 0,1 0-1 0 0,0 0 1 0 0,-1 1 0 0 0,1-1-1 0 0,1 0 1 0 0,-1 0 0 0 0,0 1-1 0 0,1-1 1 0 0,0 0 0 0 0,1 6-1 0 0,-1-8 111 0 0,1 1-74 0 0,0-1-45 0 0,1 1 1 0 0,0-1-1 0 0,-1 1 1 0 0,1-1-1 0 0,0 0 1 0 0,-1 0-1 0 0,1 0 0 0 0,0 0 1 0 0,0 0-1 0 0,0-1 1 0 0,0 0-1 0 0,0 1 1 0 0,0-1-1 0 0,0 0 1 0 0,0 0-1 0 0,0-1 1 0 0,0 1-1 0 0,0 0 0 0 0,0-1 1 0 0,-1 0-1 0 0,1 0 1 0 0,0 0-1 0 0,0 0 1 0 0,4-2-1 0 0,-2 1 11 0 0,46-26 65 0 0,-42 24-81 0 0,-1 0 0 0 0,0-1-1 0 0,0 0 1 0 0,0 0 0 0 0,-1 0 0 0 0,1-1 0 0 0,-1 0-1 0 0,7-8 1 0 0,47-60 15 0 0,-59 71-19 0 0,130-158 64 0 0,-110 137-54 0 0,-9 11 4 0 0,-2 0-1 0 0,0 0 1 0 0,19-30-1 0 0,-17 21-6 0 0,-7 13 3 0 0,-1 0 0 0 0,0-1 0 0 0,0 1 0 0 0,-1-1 0 0 0,0 0 0 0 0,0 0 0 0 0,-1 0 1 0 0,-1 0-1 0 0,0-1 0 0 0,2-17 0 0 0,-4 28-10 0 0,0-6 13 0 0,0 0 0 0 0,0-1-1 0 0,-1 1 1 0 0,0 0 0 0 0,0-1 0 0 0,-2-7 0 0 0,2 12-6 0 0,0 1 0 0 0,1-1 0 0 0,-1 1 0 0 0,0 0 0 0 0,0-1 0 0 0,0 1 0 0 0,0 0 0 0 0,-1 0 0 0 0,1-1 0 0 0,0 1 1 0 0,0 0-1 0 0,-1 0 0 0 0,1 0 0 0 0,-1 0 0 0 0,1 1 0 0 0,-1-1 0 0 0,1 0 0 0 0,-1 1 0 0 0,1-1 0 0 0,-1 1 0 0 0,0-1 0 0 0,1 1 0 0 0,-1 0 0 0 0,0 0 1 0 0,1-1-1 0 0,-1 1 0 0 0,-3 1 0 0 0,-4-1 23 0 0,0 1 1 0 0,-1 0-1 0 0,1 1 0 0 0,0 0 1 0 0,0 1-1 0 0,1-1 1 0 0,-1 2-1 0 0,0-1 0 0 0,1 1 1 0 0,0 1-1 0 0,0-1 1 0 0,-10 8-1 0 0,-8 9-4 0 0,0 1 0 0 0,-24 28 0 0 0,-1 0-275 0 0,-45 53-1238 0 0,85-90 1266 0 0,-3 3-308 0 0,1 0 0 0 0,0 1 0 0 0,2 0 0 0 0,0 1 0 0 0,1 0 0 0 0,0 1 0 0 0,-7 24 0 0 0,13-27-4376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29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11344 0 0,'0'0'857'0'0,"7"5"-485"0"0,-1 0-354 0 0,-1 1 1 0 0,-1 0-1 0 0,1 0 0 0 0,-1 0 0 0 0,0 0 1 0 0,0 1-1 0 0,-1 0 0 0 0,4 8 1 0 0,4 8 321 0 0,6 13 270 0 0,-1 1 0 0 0,16 63-1 0 0,-21-61-253 0 0,2-1 0 0 0,27 56-1 0 0,-36-85-306 0 0,36 64 514 0 0,-4 1 1 0 0,41 121-1 0 0,4 94 112 0 0,83 573 0 0 0,-150-700-1381 0 0,-14-135-868 0 0,-6-3-4513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0.2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0 314 15984 0 0,'0'26'1227'0'0,"1"-26"-1214"0"0,-1 0-1 0 0,0 1 1 0 0,0-1-1 0 0,0 1 1 0 0,1-1-1 0 0,-1 0 1 0 0,0 1-1 0 0,0-1 1 0 0,1 0-1 0 0,-1 0 1 0 0,0 1-1 0 0,0-1 1 0 0,1 0-1 0 0,-1 0 0 0 0,0 1 1 0 0,1-1-1 0 0,-1 0 1 0 0,1 0-1 0 0,-1 0 1 0 0,0 1-1 0 0,1-1 1 0 0,-1 0-1 0 0,0 0 1 0 0,1 0-1 0 0,-1 0 1 0 0,1 0-1 0 0,-1 0 1 0 0,0 0-1 0 0,1 0 0 0 0,-1 0 1 0 0,1 0-1 0 0,-1 0 1 0 0,1 0-1 0 0,-1 0 1 0 0,0 0-1 0 0,1-1 1 0 0,0 1-1 0 0,0 0 42 0 0,7-1 102 0 0,1 0 0 0 0,-1 0-1 0 0,0-1 1 0 0,9-2 0 0 0,23-5 275 0 0,54-9-103 0 0,0-4 1 0 0,111-43 0 0 0,-200 63-329 0 0,288-106-37 0 0,-228 83-3 0 0,33-18-2606 0 0,-63 27-289 0 0,31-11-3198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32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4285 9528 0 0,'0'0'722'0'0,"0"-3"-498"0"0,0 1-211 0 0,1-4 5 0 0,-2-1-1 0 0,1 1 0 0 0,-1-1 1 0 0,1 1-1 0 0,-4-11 1 0 0,3 12 110 0 0,0 1 1 0 0,0-1-1 0 0,1 0 1 0 0,-1 0 0 0 0,1 0-1 0 0,0 0 1 0 0,2-7-1 0 0,-1-4 140 0 0,5-121 1572 0 0,-5 70-1206 0 0,-1-47 260 0 0,-19-168 0 0 0,-20-98 237 0 0,35 323-789 0 0,-14-96-246 0 0,0 7-168 0 0,-4-26 135 0 0,10 92 7 0 0,-2-110 0 0 0,7-41-27 0 0,1 177-90 0 0,1-15 94 0 0,-10-133 10 0 0,-1 0-16 0 0,12 127-41 0 0,2 43 0 0 0,2-47 0 0 0,1 57 1 0 0,-2 0 0 0 0,-6-45-1 0 0,1 16-16 0 0,3 17-23 0 0,-4-79-124 0 0,5 75 173 0 0,-12-64-1 0 0,8 63 8 0 0,-3-67 1 0 0,7 77 4 0 0,-5-35 1 0 0,2 35-8 0 0,1-36-1 0 0,-8-48-14 0 0,12 105 14 0 0,0 1 0 0 0,-1-1 0 0 0,0 0 0 0 0,0 1 0 0 0,-1-1 0 0 0,0 1 0 0 0,0 0 0 0 0,-7-13 0 0 0,7 14 19 0 0,-1 0 0 0 0,1 1 1 0 0,1-1-1 0 0,-1 0 0 0 0,1 0 0 0 0,0 0 1 0 0,-1-11-1 0 0,-3-22-31 0 0,0-4-165 0 0,5 36 137 0 0,0 1-1 0 0,-1-1 1 0 0,0 0-1 0 0,0 1 1 0 0,-3-10-1 0 0,2 10 27 0 0,0-1 0 0 0,1 1 0 0 0,0-1 0 0 0,0 0 0 0 0,0 1 0 0 0,0-1 0 0 0,1 0 0 0 0,2-11 0 0 0,-1-7 0 0 0,-1 22 14 0 0,0 0 0 0 0,0 1-1 0 0,0-1 1 0 0,-1 0 0 0 0,1 0-1 0 0,0 1 1 0 0,-1-1-1 0 0,0 0 1 0 0,0 1 0 0 0,1-1-1 0 0,-2 1 1 0 0,1-1-1 0 0,-2-3 1 0 0,1 5 42 0 0,3-1-98 0 0,-1 2 39 0 0,0 0 1 0 0,0-1-1 0 0,0 1 1 0 0,0 0-1 0 0,0-1 1 0 0,0 1 0 0 0,0 0-1 0 0,0-1 1 0 0,0 1-1 0 0,0-1 1 0 0,0 1-1 0 0,0 0 1 0 0,0-1 0 0 0,0 1-1 0 0,0 0 1 0 0,0-1-1 0 0,0 1 1 0 0,0 0-1 0 0,0-1 1 0 0,-1 1 0 0 0,1 0-1 0 0,0 0 1 0 0,0-1-1 0 0,0 1 1 0 0,-1 0-1 0 0,1 0 1 0 0,0-1 0 0 0,0 1-1 0 0,-1 0 1 0 0,1 0-1 0 0,0-1 1 0 0,-1 1-1 0 0,1 0 1 0 0,0 0 0 0 0,-1 0-1 0 0,1 0 1 0 0,0 0-1 0 0,-1-1 1 0 0,0 1 212 0 0,4 0-132 0 0,9 3-6 0 0,-7 0 13 0 0,-3-2-76 0 0,-1 1 0 0 0,1-1-1 0 0,0 0 1 0 0,0 0 0 0 0,0 0 0 0 0,1 0 0 0 0,-1 0-1 0 0,0 0 1 0 0,0 0 0 0 0,0-1 0 0 0,1 1-1 0 0,-1-1 1 0 0,0 0 0 0 0,1 1 0 0 0,-1-1 0 0 0,0 0-1 0 0,3-1 1 0 0,7 1 14 0 0,71 17 111 0 0,-60-12-111 0 0,0 0 0 0 0,0-1 1 0 0,31 0-1 0 0,139 1 41 0 0,-188-5-63 0 0,374-15 51 0 0,-255-2-52 0 0,67-4 0 0 0,-115 11 0 0 0,-27 5 0 0 0,44-7 0 0 0,-53 6-16 0 0,57-2-1 0 0,-57 6 2 0 0,46-8-1 0 0,107-9 40 0 0,-91 13-33 0 0,-25-3 61 0 0,-26 6-36 0 0,-43 3-16 0 0,0 0-1 0 0,0-1 1 0 0,0 1 0 0 0,0-2 0 0 0,-1 1-1 0 0,1-1 1 0 0,0 0 0 0 0,13-6-1 0 0,-1-4 20 0 0,-17 10-9 0 0,1 0 0 0 0,-1 0 1 0 0,1 0-1 0 0,-1 0 0 0 0,1 1 0 0 0,4-2 0 0 0,3 1 5 0 0,-1 1-1 0 0,1-1 0 0 0,19 2 0 0 0,-25 0 29 0 0,-3-1-23 0 0,-1 1-1 0 0,0 0 1 0 0,0 0 0 0 0,1 0 0 0 0,-1 0-1 0 0,0 0 1 0 0,1 0 0 0 0,-1 1 0 0 0,0-1 0 0 0,0 0-1 0 0,1 0 1 0 0,-1 1 0 0 0,0-1 0 0 0,0 1-1 0 0,1 0 1 0 0,-1-1 0 0 0,0 1 0 0 0,0 0 0 0 0,0-1-1 0 0,0 1 1 0 0,0 0 0 0 0,0 0 0 0 0,0 0-1 0 0,0 0 1 0 0,-1 0 0 0 0,1 0 0 0 0,0 0-1 0 0,0 0 1 0 0,0 2 0 0 0,0 1-31 0 0,-1-1 0 0 0,0 0 0 0 0,0 1 0 0 0,0-1 0 0 0,0 1 0 0 0,0-1 0 0 0,-1 0 0 0 0,-1 6 0 0 0,-1 10 87 0 0,-3 33 67 0 0,3-38-81 0 0,1-1-1 0 0,0 18 1 0 0,-7 86 15 0 0,-1-20-82 0 0,6-40 26 0 0,-2 39 30 0 0,-1 108 9 0 0,2-74-54 0 0,-25 142 0 0 0,-13 86 169 0 0,25-142-46 0 0,9-78-172 0 0,0 3-2 0 0,0-46 45 0 0,-6 37 0 0 0,-6 72 37 0 0,6-41-10 0 0,-10 93-27 0 0,3-35 0 0 0,2-12 0 0 0,4-43 0 0 0,15-156 0 0 0,-2 263 0 0 0,5-146 0 0 0,9 389 54 0 0,-28-155-34 0 0,14-327-644 0 0,-6-6-242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39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61 2304 0 0,'0'0'53'0'0,"0"1"0"0"0,0-1 0 0 0,-1 0 0 0 0,1 0 0 0 0,0 0 0 0 0,0 0 0 0 0,0 0 0 0 0,0 1 0 0 0,0-1 1 0 0,0 0-1 0 0,-1 0 0 0 0,1 0 0 0 0,0 0 0 0 0,0 0 0 0 0,0 0 0 0 0,0 0 0 0 0,-1 0 0 0 0,1 0 0 0 0,0 1 0 0 0,0-1 0 0 0,0 0 0 0 0,0 0 0 0 0,-1 0 0 0 0,1 0 0 0 0,0 0 0 0 0,0 0 1 0 0,0 0-1 0 0,-1 0 0 0 0,1 0 0 0 0,0 0 0 0 0,0-1 0 0 0,0 1 0 0 0,0 0 0 0 0,-1 0 0 0 0,1 0 0 0 0,0 0 0 0 0,0 0 0 0 0,-1 0 0 0 0,-4-17 2040 0 0,3-12-699 0 0,0 12 1070 0 0,-1 45-1015 0 0,1 71-21 0 0,21 187 1 0 0,-4-117-854 0 0,21 464-322 0 0,-30-518-930 0 0,-1-13-4592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1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1441 2988 7280 0 0,'-2'2'42'0'0,"1"0"0"0"0,-1-1 0 0 0,1 1 0 0 0,-1 0 1 0 0,0 0-1 0 0,1-1 0 0 0,-1 1 0 0 0,0-1 0 0 0,0 1 0 0 0,0-1 1 0 0,0 0-1 0 0,0 0 0 0 0,-1 0 0 0 0,1 0 0 0 0,0 0 0 0 0,0-1 0 0 0,-1 1 1 0 0,1-1-1 0 0,-1 1 0 0 0,1-1 0 0 0,0 0 0 0 0,-1 0 0 0 0,1 0 1 0 0,0 0-1 0 0,-1 0 0 0 0,-4-1 0 0 0,-6-2 368 0 0,1 1 0 0 0,-1-1-1 0 0,-21-9 1 0 0,-5-1 163 0 0,-55-10 0 0 0,94 23-568 0 0,-14-4 186 0 0,1-1 0 0 0,-23-10 1 0 0,22 9 78 0 0,1 0 0 0 0,-27-6 0 0 0,-44-6 520 0 0,-169-44 925 0 0,212 49-1580 0 0,1-1 1 0 0,0-3-1 0 0,2-1 0 0 0,-42-26 0 0 0,12 2-99 0 0,14 9 16 0 0,-56-44-1 0 0,92 62-41 0 0,0 1 49 0 0,-36-24 0 0 0,48 34-42 0 0,0 0 1 0 0,0-1-1 0 0,0 0 1 0 0,0 0-1 0 0,1 0 1 0 0,-5-7-1 0 0,-12-10-11 0 0,14 15 7 0 0,3 1 41 0 0,-1 1 0 0 0,0 0 0 0 0,0 0 0 0 0,-1 1 0 0 0,-8-5 0 0 0,13 8-45 0 0,0-1 1 0 0,1 1-1 0 0,-1 0 1 0 0,1 0-1 0 0,-1 0 0 0 0,1-1 1 0 0,-1 1-1 0 0,1-1 1 0 0,0 1-1 0 0,0-1 1 0 0,-1 0-1 0 0,1 1 1 0 0,1-1-1 0 0,-1 0 0 0 0,0 0 1 0 0,0 0-1 0 0,1 1 1 0 0,-1-1-1 0 0,0-3 1 0 0,0 1 50 0 0,1 0 0 0 0,-1-1 0 0 0,1 1 1 0 0,0-1-1 0 0,0 0 0 0 0,0 1 0 0 0,1-5 0 0 0,23-53-230 0 0,-13 26-149 0 0,-7 26 289 0 0,-1 0 0 0 0,0 0 0 0 0,0 0 0 0 0,-1-1 0 0 0,1-17 0 0 0,-4 18 28 0 0,1-1-1 0 0,1 1 0 0 0,0-1 0 0 0,0 1 1 0 0,1-1-1 0 0,0 1 0 0 0,6-16 1 0 0,6-6-15 0 0,0 2 0 0 0,3 0 1 0 0,0 1-1 0 0,2 0 0 0 0,1 2 0 0 0,42-46 1 0 0,62-78-19 0 0,-36 40 6 0 0,58-45 29 0 0,-97 103 0 0 0,3 2 0 0 0,2 2 0 0 0,66-45 0 0 0,38-36 0 0 0,23 3 0 0 0,-113 73 0 0 0,-31 22 0 0 0,-4 3 0 0 0,52-61 0 0 0,7-7 0 0 0,-47 53 0 0 0,31-25 0 0 0,-44 41 1 0 0,-1-1 1 0 0,-1-2-1 0 0,-2-1 1 0 0,-1-1-1 0 0,-2-1 1 0 0,22-38-1 0 0,-12 19-78 0 0,14-22 238 0 0,-21 21-4650 0 0,-21 32-620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2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2187 6592 0 0,'0'0'504'0'0,"12"-9"-320"0"0,-7 2-146 0 0,8-2 404 0 0,-4-2-288 0 0,-7 8-85 0 0,1 0-1 0 0,-1-1 1 0 0,1 1 0 0 0,0 0 0 0 0,0 0-1 0 0,0 1 1 0 0,0-1 0 0 0,1 1 0 0 0,-1-1-1 0 0,1 1 1 0 0,0 0 0 0 0,7-3 0 0 0,-9 5-43 0 0,0-1 1 0 0,0 1 0 0 0,0-1 0 0 0,0 0-1 0 0,0 0 1 0 0,-1 0 0 0 0,1 0 0 0 0,0-1-1 0 0,0 1 1 0 0,-1 0 0 0 0,1-1-1 0 0,-1 1 1 0 0,1-1 0 0 0,-1 1 0 0 0,0-1-1 0 0,1 0 1 0 0,-1 0 0 0 0,0 1 0 0 0,0-1-1 0 0,0 0 1 0 0,0 0 0 0 0,-1 0-1 0 0,1 0 1 0 0,-1 0 0 0 0,1 0 0 0 0,-1 0-1 0 0,1-4 1 0 0,8-25 97 0 0,-6 26-98 0 0,0 0 0 0 0,1 0 0 0 0,-1 0 0 0 0,1 1 0 0 0,8-9 0 0 0,7-8 50 0 0,48-71 112 0 0,-24 31-26 0 0,57-60 0 0 0,37-30 126 0 0,-21 20-101 0 0,-10 9-14 0 0,16 3-64 0 0,39-45-8 0 0,-38 38-7 0 0,-58 61-70 0 0,-7 11-24 0 0,-34 33 0 0 0,34-39 0 0 0,74-78 74 0 0,-113 121-57 0 0,92-80 59 0 0,-87 79-50 0 0,1 0 0 0 0,50-26 0 0 0,-72 43-25 0 0,10-5 7 0 0,0-1 0 0 0,-1 1-1 0 0,1-2 1 0 0,-1 0 0 0 0,-1 0 0 0 0,0-1 0 0 0,14-14 0 0 0,0-9 18 0 0,22-38 0 0 0,4-4-3 0 0,-8 21-23 0 0,-1-2 0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3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0 400 6448 0 0,'0'0'297'0'0,"1"-3"-9"0"0,8-12 460 0 0,-3 14-277 0 0,-4 1-126 0 0,3-3 304 0 0,0 0-1 0 0,0-1 1 0 0,-1 1 0 0 0,1-1 0 0 0,-1 0-1 0 0,0 0 1 0 0,6-9 0 0 0,4-2-452 0 0,-4 5-171 0 0,4-3-22 0 0,-1-1 1 0 0,0-1-1 0 0,20-29 1 0 0,-14 13-123 0 0,1 1 0 0 0,1 1 1 0 0,41-43-1 0 0,-27 39-191 0 0,-5-4-67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3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5984 0 0,'0'0'464'0'0,"4"1"-14"0"0,23 12 3041 0 0,27 11 881 0 0,-46-21-4276 0 0,0-1 1 0 0,0 0-1 0 0,0-1 1 0 0,1 1-1 0 0,13-1 1 0 0,22-1-21 0 0,-1-2 0 0 0,1-2 1 0 0,-1-1-1 0 0,0-3 0 0 0,-1-1 1 0 0,47-17-1 0 0,28-7-286 0 0,-75 17 50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3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50 449 15664 0 0,'-7'-13'1391'0'0,"-4"4"-1111"0"0,4 5-280 0 0,-4-10 0 0 0,4 14 264 0 0,7-9 0 0 0,-6-2 0 0 0,6-7 0 0 0,6-4-264 0 0,1-9-88 0 0,11-10 0 0 0,-7-10 0 0 0,-11-3-360 0 0,0 1-80 0 0,14-8-16 0 0,4 3 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5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8704 0 0,'0'0'2353'0'0,"2"2"-1553"0"0,10 6-273 0 0,28 20 745 0 0,-25-14-1017 0 0,-6-2-185 0 0,-6-9-52 0 0,4 6 37 0 0,-2-2-20 0 0,4 5 23 0 0,-4-5-23 0 0,-2-2-11 0 0,3 3 16 0 0,14 24 147 0 0,24 36 696 0 0,-34-53-636 0 0,2 0 1 0 0,-1-1-1 0 0,2-1 0 0 0,21 19 1 0 0,-25-24-140 0 0,0-1 1 0 0,0 0-1 0 0,1-1 0 0 0,0 0 1 0 0,0-1-1 0 0,12 5 0 0 0,-7-3-50 0 0,-1 0 0 0 0,-1 1 0 0 0,0 1 0 0 0,0 0-1 0 0,0 0 1 0 0,-1 1 0 0 0,-1 1 0 0 0,11 12-1 0 0,-11-10-448 0 0,4 4-4065 0 0,3-3-1112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4.6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 7944 0 0,'-15'12'849'0'0,"7"-3"-528"0"0,0 0 0 0 0,0-1 0 0 0,-1 0 0 0 0,-12 9 0 0 0,11-9 135 0 0,1 0 0 0 0,0 0 0 0 0,0 0 0 0 0,-9 13 0 0 0,-38 46 944 0 0,30-39-874 0 0,14-14-313 0 0,-134 165 1322 0 0,113-134-1317 0 0,-41 60 299 0 0,71-98-441 0 0,-1 1 1 0 0,1 0-1 0 0,0 0 0 0 0,-2 11 0 0 0,4-12 6 0 0,-1 1 0 0 0,-1 0 1 0 0,0 0-1 0 0,0-1 1 0 0,-5 10-1 0 0,4-14-70 0 0,3-2-6 0 0,1 0-1 0 0,-1 1 1 0 0,0-1-1 0 0,0 0 1 0 0,1 0-1 0 0,-1 1 1 0 0,1-1 0 0 0,-1 0-1 0 0,1 1 1 0 0,-1-1-1 0 0,1 1 1 0 0,0-1-1 0 0,0 0 1 0 0,0 1 0 0 0,0-1-1 0 0,0 3 1 0 0,-2 5 74 0 0,4-1-11 0 0,-2-7 11 0 0,7-2-56 0 0,-1 0 0 0 0,0 0 0 0 0,1-1 0 0 0,-1 0 0 0 0,0 0 0 0 0,0 0 0 0 0,0-1 0 0 0,7-4 0 0 0,13-6 21 0 0,-4 2-45 0 0,0-1 0 0 0,-1-2 0 0 0,0 0 0 0 0,-2-1 0 0 0,35-33 0 0 0,-25 17 21 0 0,-1-2-1 0 0,37-55 1 0 0,-49 65-19 0 0,3-3-3 0 0,-11 15 4 0 0,0 1 0 0 0,0-1 0 0 0,5-13 0 0 0,9-14 37 0 0,-15 27-27 0 0,0-1 0 0 0,-1 1 0 0 0,0-1 0 0 0,-1-1 0 0 0,4-13-1 0 0,-9 25-8 0 0,1-1 0 0 0,-1 0-1 0 0,0 0 1 0 0,0 1 0 0 0,0-1 0 0 0,0 0-1 0 0,0 0 1 0 0,0 1 0 0 0,0-1-1 0 0,-1 0 1 0 0,1 0 0 0 0,-1 1-1 0 0,1-1 1 0 0,-1 0 0 0 0,0 1-1 0 0,1-1 1 0 0,-1 1 0 0 0,0-1 0 0 0,0 1-1 0 0,0-1 1 0 0,0 1 0 0 0,0 0-1 0 0,-1-1 1 0 0,1 1 0 0 0,0 0-1 0 0,-1 0 1 0 0,1 0 0 0 0,-3-1-1 0 0,2 0 1 0 0,0 1-1 0 0,-1 0 0 0 0,1 1 0 0 0,0-1 1 0 0,-1 0-1 0 0,1 1 0 0 0,-1-1 0 0 0,1 1 1 0 0,-1 0-1 0 0,1-1 0 0 0,-1 1 0 0 0,1 1 1 0 0,-1-1-1 0 0,0 0 0 0 0,1 1 0 0 0,-1-1 1 0 0,1 1-1 0 0,0 0 0 0 0,-4 1 0 0 0,-11 5-469 0 0,1 1-1 0 0,0 1 1 0 0,1 0-1 0 0,0 1 1 0 0,0 1 0 0 0,1 0-1 0 0,-17 18 1 0 0,17-14-1070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5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23 859 10856 0 0,'-4'89'496'0'0,"2"-64"-23"0"0,-2-38-321 0 0,2 3-117 0 0,-9-17-11 0 0,11 31-21 0 0,1-5 11 0 0,-1 1 94 0 0,1-17 163 0 0,1 14-209 0 0,-1 0 0 0 0,1 0-1 0 0,0 1 1 0 0,0-1 0 0 0,0 0 0 0 0,0 1 0 0 0,0-1 0 0 0,0 1 0 0 0,1-1 0 0 0,2-1 0 0 0,-2 2-10 0 0,0-1 0 0 0,0 1 0 0 0,-1-1 0 0 0,1 0 1 0 0,-1 0-1 0 0,0 0 0 0 0,0 0 0 0 0,0 0 0 0 0,0 0 0 0 0,1-4 0 0 0,13-41 218 0 0,10-62 0 0 0,-18 71-88 0 0,1 1 1 0 0,2 0-1 0 0,28-65 1 0 0,147-244-155 0 0,-143 266-1594 0 0,-19 43-3292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72 336 9672 0 0,'3'1'748'0'0,"10"8"-643"0"0,15 10 653 0 0,0 1-1 0 0,39 36 0 0 0,-37-31-107 0 0,-26-23-560 0 0,0 1 1 0 0,0 0-1 0 0,0 0 1 0 0,-1 0 0 0 0,1 1-1 0 0,-1-1 1 0 0,0 1-1 0 0,0 0 1 0 0,0 0-1 0 0,0 0 1 0 0,-1 0-1 0 0,0 0 1 0 0,1 1-1 0 0,-2-1 1 0 0,3 6 0 0 0,-1-2 4 0 0,0-1 0 0 0,1 0 0 0 0,-1-1 0 0 0,1 1 0 0 0,1-1 0 0 0,-1 1 0 0 0,1-1 0 0 0,0-1 0 0 0,1 1 1 0 0,9 7-1 0 0,10 13 73 0 0,-19-20-193 0 0,-1 0 0 0 0,1-1 0 0 0,0 0 0 0 0,0 0-1 0 0,1 0 1 0 0,-1-1 0 0 0,10 5 0 0 0,-13-8-220 0 0</inkml:trace>
  <inkml:trace contextRef="#ctx0" brushRef="#br0" timeOffset="1">12 0 9672 0 0,'0'0'1424'0'0,"-7"0"-984"0"0,3 14 456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6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47 3680 0 0,'-3'-2'24'0'0,"2"0"-9"0"0,0 0-1 0 0,0 0 1 0 0,0 1-1 0 0,-1-1 1 0 0,1 1 0 0 0,-1-1-1 0 0,1 1 1 0 0,-1 0-1 0 0,1-1 1 0 0,-1 1 0 0 0,0 0-1 0 0,0 0 1 0 0,1 0-1 0 0,-1 0 1 0 0,0 1 0 0 0,0-1-1 0 0,0 0 1 0 0,0 1-1 0 0,0-1 1 0 0,0 1 0 0 0,0 0-1 0 0,-3 0 1 0 0,2-1-22 0 0,0 1 1 0 0,0 0 0 0 0,1-1-1 0 0,-1 0 1 0 0,0 0-1 0 0,0 0 1 0 0,1 0 0 0 0,-5-2-1 0 0,-18-5 298 0 0,15 6 781 0 0,1 1-1 0 0,0 1 0 0 0,-14 0 1 0 0,19 1-792 0 0,0 0 0 0 0,0 0 0 0 0,0 0 1 0 0,0 0-1 0 0,0 1 0 0 0,1 0 0 0 0,-1-1 0 0 0,0 1 1 0 0,1 1-1 0 0,-5 2 0 0 0,-15 19 660 0 0,6-5-467 0 0,15-18-247 0 0,0-2 81 0 0,2 1-298 0 0,0 0 0 0 0,0 0 1 0 0,0 0-1 0 0,0 0 0 0 0,0 0 0 0 0,0 0 1 0 0,0-1-1 0 0,0 1 0 0 0,-1 0 0 0 0,1 0 1 0 0,0 0-1 0 0,0 0 0 0 0,0 0 0 0 0,0 0 1 0 0,0 0-1 0 0,0 0 0 0 0,0 0 0 0 0,-1-1 1 0 0,1 1-1 0 0,0 0 0 0 0,0 0 0 0 0,0 0 1 0 0,0 0-1 0 0,0 0 0 0 0,0 0 0 0 0,-1 0 1 0 0,1 0-1 0 0,0 0 0 0 0,0 0 0 0 0,0 0 1 0 0,0 0-1 0 0,0 0 0 0 0,-1 0 0 0 0,1 0 1 0 0,0 0-1 0 0,0 0 0 0 0,0 0 0 0 0,0 1 1 0 0,0-1-1 0 0,0 0 0 0 0,-1 0 0 0 0,1 0 1 0 0,0 0-1 0 0,0 0 0 0 0,0 0 0 0 0,0 0 1 0 0,0 0-1 0 0,0 0 0 0 0,0 1 0 0 0,0-1 1 0 0,-1 0-1 0 0,1 0 0 0 0,0 0 0 0 0,0 0 1 0 0,-1 5 101 0 0,1 1 1 0 0,0-1-1 0 0,0 0 1 0 0,0 1 0 0 0,1-1-1 0 0,-1 0 1 0 0,1 0 0 0 0,0 0-1 0 0,1 0 1 0 0,-1 0-1 0 0,1 0 1 0 0,3 6 0 0 0,6 12 197 0 0,19 28 1 0 0,-9-17-18 0 0,-2 0-48 0 0,2 0 0 0 0,2-2 0 0 0,0 0 0 0 0,3-2 0 0 0,57 55 0 0 0,-75-79-213 0 0,0 1 0 0 0,0-1 0 0 0,1-1 1 0 0,0 0-1 0 0,0 0 0 0 0,0-1 0 0 0,0 0 0 0 0,1 0 0 0 0,13 3 0 0 0,-19-6-114 0 0,1-1 0 0 0,-1 1-1 0 0,0-1 1 0 0,0 1-1 0 0,1-1 1 0 0,-1-1 0 0 0,0 1-1 0 0,0 0 1 0 0,1-1 0 0 0,-1 0-1 0 0,0 0 1 0 0,0 0-1 0 0,0-1 1 0 0,0 1 0 0 0,0-1-1 0 0,0 0 1 0 0,-1 0-1 0 0,1 0 1 0 0,0-1 0 0 0,-1 1-1 0 0,0-1 1 0 0,0 0 0 0 0,1 0-1 0 0,3-5 1 0 0,6-10-5762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6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12264 0 0,'4'-8'417'0'0,"-1"15"184"0"0,1 9-275 0 0,4 7-150 0 0,-5-15-9 0 0,0 1-1 0 0,0-1 1 0 0,1 1-1 0 0,7 11 1 0 0,102 125 538 0 0,-32-36-155 0 0,-64-90-443 0 0,13 16 383 0 0,42 60 0 0 0,5 15 378 0 0,-33-49-326 0 0,-16-20-332 0 0,-7-9-52 0 0,28 31-1 0 0,-9-5-2 0 0,-38-55 355 0 0,-1-6-483 0 0,0-1 0 0 0,0 0 0 0 0,-1 0 0 0 0,0 1 0 0 0,1-1 0 0 0,-1-5-1 0 0,0-1 0 0 0,7-233 131 0 0,-7 187-144 0 0,4 1-7 0 0,-2 37-16 0 0,-1 0-1 0 0,-2-28 1 0 0,-5-120-2281 0 0,6 132 560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6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12728 0 0,'14'108'1228'0'0,"-12"-95"-1131"0"0,1-1-1 0 0,1 1 1 0 0,0 0-1 0 0,0-1 1 0 0,1 0-1 0 0,8 14 1 0 0,-11-24-60 0 0,-1 0 0 0 0,0 0 1 0 0,1 0-1 0 0,0 0 0 0 0,-1-1 1 0 0,1 1-1 0 0,0 0 0 0 0,0-1 1 0 0,0 0-1 0 0,0 1 0 0 0,0-1 1 0 0,0 0-1 0 0,0 0 0 0 0,1 0 1 0 0,-1 0-1 0 0,0 0 0 0 0,5 0 1 0 0,-4 0 28 0 0,1 0-1 0 0,-1 0 1 0 0,0 1 0 0 0,1-1 0 0 0,-1 0-1 0 0,0 1 1 0 0,0 0 0 0 0,5 4 0 0 0,41 40 166 0 0,-48-45-234 0 0,0 0 1 0 0,-1-1 0 0 0,1 1 0 0 0,0 0 0 0 0,0-1 0 0 0,0 1-1 0 0,0-1 1 0 0,-1 1 0 0 0,1-1 0 0 0,0 1 0 0 0,0-1 0 0 0,0 0 0 0 0,0 1-1 0 0,0-1 1 0 0,0 0 0 0 0,0 0 0 0 0,0 0 0 0 0,0 0 0 0 0,0 0 0 0 0,0 0-1 0 0,0 0 1 0 0,0 0 0 0 0,0 0 0 0 0,0 0 0 0 0,0-1 0 0 0,2 1 0 0 0,0-2-32 0 0,1 0 0 0 0,-1 0 0 0 0,0-1 0 0 0,0 1 0 0 0,5-6 0 0 0,-6 6-86 0 0,0-1 0 0 0,1 1 0 0 0,-1 0 1 0 0,0 1-1 0 0,0-1 0 0 0,1 0 0 0 0,-1 1 0 0 0,1-1 0 0 0,0 1 1 0 0,-1 0-1 0 0,4-1 0 0 0,7 1-3469 0 0,4 1-1105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7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83 235 9472 0 0,'0'-27'1848'0'0,"1"28"-1793"0"0,0 0 1 0 0,0 1 0 0 0,0-1-1 0 0,0 0 1 0 0,0 0-1 0 0,0 0 1 0 0,1 0 0 0 0,-1 0-1 0 0,0 0 1 0 0,1 0 0 0 0,-1 0-1 0 0,0-1 1 0 0,1 1-1 0 0,2 0 1 0 0,24 11 324 0 0,-28-12-378 0 0,44 17 1522 0 0,-41-17-968 0 0,-3 0-546 0 0,0-1 0 0 0,0 0-1 0 0,1 0 1 0 0,-1 0 0 0 0,0 0 0 0 0,0 0 0 0 0,1 0 0 0 0,-1 0 0 0 0,1 0 0 0 0,-1 0 0 0 0,1 1 0 0 0,-1-1 0 0 0,1 0 0 0 0,-1 0 0 0 0,1 1 0 0 0,0-1 0 0 0,1 0 0 0 0,-2 0-6 0 0,1 0-1 0 0,0 1 0 0 0,-1-1 0 0 0,1 0 1 0 0,0 0-1 0 0,-1 1 0 0 0,1-1 1 0 0,-1 0-1 0 0,1 0 0 0 0,-1 0 1 0 0,1 0-1 0 0,-1 1 0 0 0,0-1 1 0 0,1 0-1 0 0,-1 0 0 0 0,0 0 1 0 0,0 0-1 0 0,0 0 0 0 0,0 0 1 0 0,0 0-1 0 0,0 0 0 0 0,0-1 1 0 0,-2-9 34 0 0,-1 0 0 0 0,0 0 0 0 0,-10-19 0 0 0,0-5 34 0 0,11 30-51 0 0,0 0 0 0 0,1 0 0 0 0,-1 0 0 0 0,-1 0 0 0 0,1 1 0 0 0,-1 0 1 0 0,0-1-1 0 0,0 1 0 0 0,0 0 0 0 0,0 0 0 0 0,-1 0 0 0 0,1 1 0 0 0,-6-5 1 0 0,-9-9 202 0 0,15 14-158 0 0,1 0 0 0 0,0 1 0 0 0,-1-1 0 0 0,0 1 0 0 0,1 0 0 0 0,-1 0 0 0 0,-3-2 0 0 0,3 2-38 0 0,-1 0 133 0 0,1 0 0 0 0,-1 0-1 0 0,0 1 1 0 0,1-1-1 0 0,-1 1 1 0 0,-5-1-1 0 0,8 1-122 0 0,0 1-1 0 0,0 0 0 0 0,-1 0 0 0 0,1 1 1 0 0,0-1-1 0 0,0 0 0 0 0,0 0 1 0 0,0 0-1 0 0,0 1 0 0 0,0-1 1 0 0,0 1-1 0 0,-1-1 0 0 0,1 1 0 0 0,0-1 1 0 0,0 1-1 0 0,1-1 0 0 0,-1 1 1 0 0,0 0-1 0 0,0 0 0 0 0,0-1 1 0 0,0 1-1 0 0,1 0 0 0 0,-1 0 1 0 0,0 0-1 0 0,1 0 0 0 0,-2 1 0 0 0,0 2 20 0 0,0-1-1 0 0,0 1 1 0 0,0-1 0 0 0,1 1-1 0 0,-1-1 1 0 0,1 1-1 0 0,0 0 1 0 0,0 0-1 0 0,0-1 1 0 0,1 1-1 0 0,-1 4 1 0 0,2 1 1 0 0,0-1 0 0 0,0 1 1 0 0,5 15-1 0 0,-4-15-8 0 0,6 18 66 0 0,1 0 1 0 0,1 0-1 0 0,1-1 1 0 0,23 38-1 0 0,-11-27-30 0 0,-11-17 23 0 0,14 28 0 0 0,-23-43-95 0 0,1 1-1 0 0,-1-1 0 0 0,1 1 1 0 0,0-1-1 0 0,0-1 1 0 0,1 1-1 0 0,-1 0 0 0 0,1-1 1 0 0,0 0-1 0 0,0 0 0 0 0,0-1 1 0 0,10 6-1 0 0,-7-5-5 0 0,-1-1-1 0 0,1 1 0 0 0,0-1 1 0 0,1-1-1 0 0,-1 1 0 0 0,0-2 1 0 0,1 1-1 0 0,16 0 0 0 0,-15-3-182 0 0,0 0-1 0 0,-1-1 1 0 0,1 0 0 0 0,-1-1-1 0 0,0 0 1 0 0,1 0-1 0 0,-1-1 1 0 0,-1 0-1 0 0,1-1 1 0 0,-1 0-1 0 0,1 0 1 0 0,-1-1-1 0 0,-1 0 1 0 0,9-7-1 0 0,1-4-1239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7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13560 0 0,'0'0'621'0'0,"0"4"-12"0"0,2 14-525 0 0,1 1-1 0 0,2-2 1 0 0,-1 1-1 0 0,2 0 1 0 0,8 18-1 0 0,-13-33-41 0 0,10 25 383 0 0,28 52 0 0 0,-33-69-312 0 0,1 0 0 0 0,1-1 0 0 0,0 0 0 0 0,0-1 0 0 0,0 0 0 0 0,1 0 0 0 0,15 10 0 0 0,122 99 728 0 0,-63-50-828 0 0,-64-54 135 0 0,35 18 1 0 0,-41-25-102 0 0,0 0 0 0 0,0 1 0 0 0,-1 1 0 0 0,0-1 1 0 0,-1 2-1 0 0,0 0 0 0 0,13 15 0 0 0,-22-23-11 0 0,31 45-5273 0 0,-21-21-529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47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0 132 10592 0 0,'7'-18'944'0'0,"0"9"1528"0"0,11 0-1208 0 0,-7-4 7 0 0,7 4-791 0 0,0 5-160 0 0,6-1-32 0 0,8-8-8 0 0,-3 8-344 0 0,2-15-72 0 0,-2-7-16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0.338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8 7368 0 0,'6'-7'6013'0'0,"-5"6"-5948"0"0,11 25 834 0 0,3 4 152 0 0,21 60 1 0 0,-34-82-985 0 0,-1-1 1 0 0,0 0 0 0 0,-1 1 0 0 0,1-1 0 0 0,-1 1 0 0 0,0-1 0 0 0,-1 1 0 0 0,0 5 0 0 0,0-4 6 0 0,0-1-1 0 0,1 1 1 0 0,0 0 0 0 0,0 0 0 0 0,2 9 0 0 0,27 142 846 0 0,13 47-199 0 0,2 41 143 0 0,-15-71-704 0 0,26 173 0 0 0,-46-295-91 0 0,19 63-1 0 0,7 44 55 0 0,-10-1-117 0 0,16 142 235 0 0,-23-129-116 0 0,-15-150-99 0 0,-1 0 0 0 0,0 0 0 0 0,-2 0-1 0 0,0 0 1 0 0,-5 29 0 0 0,-2 69 27 0 0,3-64 37 0 0,4-43-50 0 0,-1 1-1 0 0,0-1 1 0 0,-1 0 0 0 0,0 1 0 0 0,-1-1 0 0 0,-8 20-1 0 0,-1-3-904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1.463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1796 4608 0 0,'2'-32'4102'0'0,"3"17"-3237"0"0,0-6-270 0 0,-2 11-451 0 0,1 0 0 0 0,0 0 0 0 0,0 0 0 0 0,1 1 0 0 0,0 0 0 0 0,8-11-1 0 0,10-19 397 0 0,-20 34-457 0 0,0 1 1 0 0,0-1-1 0 0,0 1 1 0 0,1 0-1 0 0,6-5 1 0 0,11-14 242 0 0,-13 10-111 0 0,0-1 0 0 0,-1 0 0 0 0,7-22 1 0 0,5-8 187 0 0,12-23-312 0 0,148-301 514 0 0,-150 308-585 0 0,-15 31 2 0 0,22-37 0 0 0,120-221 56 0 0,-88 151-27 0 0,-62 121 7 0 0,0 0 0 0 0,0-1 0 0 0,3-16 1 0 0,13-36 187 0 0,-5 0-182 0 0,-13 57-46 0 0,-2 1 0 0 0,1-1 0 0 0,0-13 0 0 0,-2 13 2 0 0,1 1 0 0 0,0-1 0 0 0,6-17 0 0 0,0 0-20 0 0,2-5 0 0 0,2 5 21 0 0,-11 25 302 0 0,0 3-321 0 0,-1 0 1 0 0,0-1-1 0 0,0 1 1 0 0,1 0-1 0 0,-1 0 1 0 0,0 0-1 0 0,1 0 1 0 0,-1 0-1 0 0,0 0 1 0 0,1 0-1 0 0,-1 0 1 0 0,0 0-1 0 0,1 0 1 0 0,-1 0 0 0 0,0 0-1 0 0,1 0 1 0 0,-1 0-1 0 0,0 1 1 0 0,1-1-1 0 0,-1 0 1 0 0,0 0-1 0 0,0 0 1 0 0,1 0-1 0 0,-1 1 1 0 0,0-1-1 0 0,0 0 1 0 0,1 0 0 0 0,-1 0-1 0 0,0 1 1 0 0,0-1-1 0 0,0 0 1 0 0,1 0-1 0 0,-1 1 1 0 0,0-1-1 0 0,0 0 1 0 0,0 1-1 0 0,2 1 3 0 0,-1 0-1 0 0,0 0 0 0 0,0-1 1 0 0,1 1-1 0 0,-1 0 1 0 0,1-1-1 0 0,-1 1 0 0 0,1-1 1 0 0,-1 1-1 0 0,1-1 0 0 0,0 0 1 0 0,0 1-1 0 0,0-1 0 0 0,0 0 1 0 0,0-1-1 0 0,4 3 1 0 0,5 1-21 0 0,-9-3 7 0 0,0 0 0 0 0,1-1-1 0 0,-1 1 1 0 0,0 0 0 0 0,1 1-1 0 0,-1-1 1 0 0,0 0 0 0 0,0 1 0 0 0,0-1-1 0 0,0 1 1 0 0,-1-1 0 0 0,4 4 0 0 0,9 0-63 0 0,10 8 72 0 0,-18-9 0 0 0,11 2 0 0 0,-6-4 0 0 0,1-1 0 0 0,0 0 0 0 0,0-1 0 0 0,12-2 0 0 0,-20 3-5 0 0,0-1 1 0 0,0 1 0 0 0,-1 0 0 0 0,1 0 0 0 0,0 0 0 0 0,0 0 0 0 0,-1 1 0 0 0,1 0 0 0 0,-1-1-1 0 0,1 1 1 0 0,-1 0 0 0 0,0 1 0 0 0,0-1 0 0 0,0 1 0 0 0,0-1 0 0 0,3 5 0 0 0,-1-3 2 0 0,-1 1 2 0 0,1-1 0 0 0,-1 1 0 0 0,-1 0 0 0 0,7 11 0 0 0,-8-13 0 0 0,0 0 0 0 0,0 0 0 0 0,0 0 0 0 0,0 0 0 0 0,0 0 0 0 0,0 0 0 0 0,1 0 0 0 0,0-1 0 0 0,-1 1 0 0 0,1-1 0 0 0,0 0 0 0 0,0 0 0 0 0,0 0 0 0 0,4 2 0 0 0,7 2 0 0 0,-13-5 0 0 0,1 0 0 0 0,0 0 0 0 0,0 0 0 0 0,-1 0 0 0 0,1-1 0 0 0,0 1 0 0 0,0 0 0 0 0,0-1 0 0 0,0 0 0 0 0,0 1 0 0 0,0-1 0 0 0,0 0 0 0 0,0 0 0 0 0,0 0 0 0 0,0 0 0 0 0,0 0 0 0 0,0 0 0 0 0,-1-1 0 0 0,1 1 0 0 0,3-2 0 0 0,0 0 0 0 0,-3 0 2 0 0,0 1 0 0 0,-1 0 1 0 0,1 0-1 0 0,0 0 0 0 0,1 0 0 0 0,-1 0 0 0 0,0 0 1 0 0,0 1-1 0 0,0-1 0 0 0,0 1 0 0 0,1-1 0 0 0,-1 1 1 0 0,0 0-1 0 0,1 0 0 0 0,-1 0 0 0 0,0 0 0 0 0,0 1 1 0 0,1-1-1 0 0,-1 0 0 0 0,0 1 0 0 0,0-1 0 0 0,0 1 1 0 0,4 2-1 0 0,8 2-1 0 0,0 0 0 0 0,0-1-1 0 0,0 0 1 0 0,1-1 0 0 0,-1-1 0 0 0,1 0 0 0 0,-1-1-1 0 0,22-1 1 0 0,-11 0-3 0 0,42 7 0 0 0,-1 16 2 0 0,-56-21 3 0 0,1 1 1 0 0,-1 1-1 0 0,18 8 1 0 0,-27-12-2 0 0,1 1 8 0 0,0 0 1 0 0,-1-1-1 0 0,1 1 1 0 0,0-1-1 0 0,0 1 1 0 0,0-1-1 0 0,0 0 1 0 0,0 0-1 0 0,0 0 1 0 0,0 0-1 0 0,0 0 1 0 0,0 0-1 0 0,2-1 1 0 0,15 0 47 0 0,9 4-109 0 0,1 0-1 0 0,-1-2 1 0 0,46-4 0 0 0,-52 3 75 0 0,8-3 16 0 0,-25 2-40 0 0,1-1-2 0 0,0 0 1 0 0,1 0-1 0 0,-1 1 0 0 0,1 0 1 0 0,0 0-1 0 0,12 0 1 0 0,-12 2-23 0 0,39-3-5 0 0,-28 0 33 0 0,0-1 1 0 0,32-10 0 0 0,-37 8-8 0 0,1 1 0 0 0,1 1 0 0 0,-1 0 0 0 0,26-1 1 0 0,-24 4-47 0 0,-7-1 72 0 0,1 1 0 0 0,-1 0 0 0 0,0 1 0 0 0,1 0 0 0 0,-1 1-1 0 0,0 0 1 0 0,14 4 0 0 0,0 3-69 0 0,2 0 0 0 0,-1-2 0 0 0,48 8 0 0 0,-18-18 237 0 0,-47 3-205 0 0,-1 0 1 0 0,1 0-1 0 0,-1-1 1 0 0,1 0 0 0 0,-1 0-1 0 0,0 0 1 0 0,10-4-1 0 0,-8 3-5 0 0,0-1-1 0 0,0 2 1 0 0,0-1-1 0 0,13 0 1 0 0,-13 2 20 0 0,7 1 27 0 0,1-2 1 0 0,0 0-1 0 0,-1 0 1 0 0,26-7 0 0 0,-30 5-48 0 0,0 1 1 0 0,0 0 0 0 0,0 1 0 0 0,0 0 0 0 0,22 2-1 0 0,53 12-135 0 0,-82-12 154 0 0,13 1 74 0 0,29 1 0 0 0,-3 0 58 0 0,-24-2-166 0 0,0-2 1 0 0,0 0 0 0 0,0-1 0 0 0,0 0 0 0 0,25-8 0 0 0,-25 4 114 0 0,0-2 0 0 0,23-11 1 0 0,3-2-155 0 0,8-7-116 0 0,-39 20-131 0 0,29-13-1 0 0,-14 11-61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9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45 9216 0 0,'0'0'992'0'0,"-4"-6"-992"0"0,1 0 0 0 0,3-3 712 0 0,0 3 120 0 0,0-3 32 0 0,0 1-4120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5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187 131 5064 0 0,'-2'2'389'0'0,"-11"13"679"0"0,-1 1-1 0 0,2 1 0 0 0,-20 35 1 0 0,12-15 764 0 0,-14 40 1 0 0,20-42-1152 0 0,1 1 0 0 0,3 1 0 0 0,-12 66 0 0 0,21-101-658 0 0,2 22 457 0 0,-1-22-253 0 0,1-1-199 0 0,-1 0-1 0 0,0 0 1 0 0,0 0 0 0 0,1-1-1 0 0,-1 1 1 0 0,1 0 0 0 0,-1 0-1 0 0,1-1 1 0 0,-1 1 0 0 0,1 0-1 0 0,-1-1 1 0 0,1 1 0 0 0,0 0-1 0 0,1 0 1 0 0,0 0-18 0 0,0-1-1 0 0,1 0 1 0 0,-1 1 0 0 0,1-1 0 0 0,-1 0 0 0 0,1 0 0 0 0,-1-1-1 0 0,1 1 1 0 0,-1-1 0 0 0,1 1 0 0 0,-1-1 0 0 0,0 0-1 0 0,1 1 1 0 0,-1-1 0 0 0,0-1 0 0 0,1 1 0 0 0,-1 0 0 0 0,0 0-1 0 0,0-1 1 0 0,0 1 0 0 0,0-1 0 0 0,-1 0 0 0 0,1 1-1 0 0,3-5 1 0 0,3-5 17 0 0,0-1 1 0 0,-1 1-1 0 0,10-22 0 0 0,0 1 23 0 0,31-62 25 0 0,-20 34 4 0 0,28-61 33 0 0,-16 23-58 0 0,-37 92-54 0 0,0-1 0 0 0,-1 1 0 0 0,0-1 0 0 0,-1 0 0 0 0,2-10 0 0 0,-3 15-1 0 0,1 0 1 0 0,-1 0 0 0 0,0 0-1 0 0,1 0 1 0 0,-1 0-1 0 0,0 1 1 0 0,-1-1 0 0 0,1 0-1 0 0,0 0 1 0 0,-1 0-1 0 0,1 0 1 0 0,-1 0 0 0 0,1 0-1 0 0,-1 0 1 0 0,0 0 0 0 0,0 1-1 0 0,0-1 1 0 0,0 0-1 0 0,0 0 1 0 0,0 1 0 0 0,0-1-1 0 0,0 1 1 0 0,-3-2-1 0 0,2 2 22 0 0,0-1-1 0 0,-1 1 0 0 0,1 0 0 0 0,-1 0 1 0 0,1 1-1 0 0,-1-1 0 0 0,1 1 0 0 0,-1-1 1 0 0,0 1-1 0 0,1 0 0 0 0,-1 0 0 0 0,0 0 1 0 0,1 0-1 0 0,-1 0 0 0 0,1 0 0 0 0,-5 2 1 0 0,2 0 20 0 0,0 0 0 0 0,0 0 0 0 0,0 0 0 0 0,0 1 0 0 0,0 0 0 0 0,0 0 1 0 0,-6 6-1 0 0,-6 6 0 0 0,2 1 0 0 0,0 1 0 0 0,-14 21 0 0 0,20-26-125 0 0,0-1 47 0 0,-69 96-1366 0 0,52-71 62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2.510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45 162 10224 0 0,'-7'11'2889'0'0,"7"-9"-2750"0"0,0 0 0 0 0,1 0 0 0 0,-1 0 0 0 0,1 0 0 0 0,-1 0 0 0 0,1 0 0 0 0,0 0 0 0 0,0-1 0 0 0,-1 1 0 0 0,1 0 0 0 0,2 2 0 0 0,7 18 432 0 0,-9-21-520 0 0,-1 1 0 0 0,1-1 1 0 0,-1 0-1 0 0,1 1 1 0 0,-1-1-1 0 0,1 0 1 0 0,0 1-1 0 0,0-1 1 0 0,0 0-1 0 0,0 0 1 0 0,2 2-1 0 0,-2-2 31 0 0,0 1 0 0 0,1-1 0 0 0,-1 1 0 0 0,0 0 0 0 0,1 0 0 0 0,-1-1 0 0 0,0 1 0 0 0,0 0 0 0 0,-1 0 0 0 0,2 3 0 0 0,3 12 262 0 0,0 0 0 0 0,4 34 0 0 0,8 52 180 0 0,-11-63-465 0 0,-3-25-26 0 0,-1 1 0 0 0,-1-1 0 0 0,0 1 0 0 0,-2 26 0 0 0,-1-35-23 0 0,2-6-6 0 0,-1 1 1 0 0,1-1-1 0 0,-1 1 0 0 0,1-1 0 0 0,0 1 1 0 0,0 0-1 0 0,0-1 0 0 0,-1 1 1 0 0,2-1-1 0 0,-1 1 0 0 0,0-1 0 0 0,0 1 1 0 0,0-1-1 0 0,1 1 0 0 0,-1-1 1 0 0,1 1-1 0 0,1 2 0 0 0,-5-9 2 0 0,0-1-1 0 0,1 0 1 0 0,0 0-1 0 0,0 0 0 0 0,0 0 1 0 0,1-1-1 0 0,-1-10 1 0 0,-4-15 3 0 0,-11-63-221 0 0,10 49 72 0 0,-10-92-331 0 0,11 75-88 0 0,-20-84-1 0 0,12 101 452 0 0,11 45 156 0 0,1 8-19 0 0,-4 23-5 0 0,1-4-16 0 0,5-24-5 0 0,-1-1-1 0 0,1 1 1 0 0,-1 0-1 0 0,1 0 0 0 0,0-1 1 0 0,0 1-1 0 0,-1 0 1 0 0,1 0-1 0 0,0-1 1 0 0,1 1-1 0 0,-1 0 1 0 0,0 0-1 0 0,0-1 1 0 0,1 1-1 0 0,-1 0 0 0 0,1 0 1 0 0,1 2-1 0 0,3 10 7 0 0,-3-7 38 0 0,1 1 0 0 0,0-1 0 0 0,1 1 0 0 0,0-1 0 0 0,0 0 0 0 0,0 0 0 0 0,1-1 0 0 0,0 1 0 0 0,0-1 0 0 0,1 0 0 0 0,0-1 0 0 0,0 1 0 0 0,9 5 0 0 0,-14-10-29 0 0,1 0 0 0 0,0 0 0 0 0,0 0 1 0 0,0 0-1 0 0,0 0 0 0 0,0-1 0 0 0,0 1 1 0 0,0-1-1 0 0,0 1 0 0 0,0-1 0 0 0,0 0 1 0 0,1 0-1 0 0,-1 0 0 0 0,0 0 0 0 0,0 0 1 0 0,0 0-1 0 0,0-1 0 0 0,0 1 0 0 0,0-1 0 0 0,0 1 1 0 0,2-2-1 0 0,-2 1-15 0 0,1 0 0 0 0,-1 1 0 0 0,0-1 1 0 0,0 1-1 0 0,0-1 0 0 0,1 1 0 0 0,-1 0 0 0 0,0 0 0 0 0,1 0 1 0 0,-1 0-1 0 0,0 0 0 0 0,0 0 0 0 0,1 1 0 0 0,-1-1 1 0 0,0 1-1 0 0,0-1 0 0 0,0 1 0 0 0,1 0 0 0 0,-1 0 0 0 0,0 0 1 0 0,0 0-1 0 0,0 0 0 0 0,2 3 0 0 0,2 1 15 0 0,-6-4-13 0 0,1 0 0 0 0,0 0-1 0 0,-1 0 1 0 0,1 0-1 0 0,0 0 1 0 0,0 0 0 0 0,-1-1-1 0 0,1 1 1 0 0,0 0 0 0 0,0-1-1 0 0,0 1 1 0 0,0-1-1 0 0,0 1 1 0 0,0-1 0 0 0,0 1-1 0 0,0-1 1 0 0,0 1-1 0 0,0-1 1 0 0,0 0 0 0 0,0 0-1 0 0,1 0 1 0 0,-1 1 0 0 0,0-1-1 0 0,0 0 1 0 0,0-1-1 0 0,0 1 1 0 0,0 0 0 0 0,0 0-1 0 0,0 0 1 0 0,2-1-1 0 0,8-6 42 0 0,-10 6-40 0 0,0 0 0 0 0,0 0 0 0 0,1 1 0 0 0,-1-1 0 0 0,1 0 0 0 0,-1 0 0 0 0,0 1 0 0 0,1-1 0 0 0,-1 0 0 0 0,1 1 0 0 0,0 0 0 0 0,-1-1 0 0 0,1 1 0 0 0,-1 0 0 0 0,1 0 0 0 0,0 0 0 0 0,-1 0 0 0 0,1 0 0 0 0,-1 0 0 0 0,1 0 0 0 0,0 1 0 0 0,-1-1 0 0 0,2 1 0 0 0,1 0 4 0 0,0 0-1 0 0,-1-1 1 0 0,1 1 0 0 0,0-1 0 0 0,0 0-1 0 0,-1 0 1 0 0,1 0 0 0 0,0-1 0 0 0,-1 1-1 0 0,1-1 1 0 0,4-1 0 0 0,17-3 30 0 0,-17 4-23 0 0,0-1-1 0 0,0 0 1 0 0,-1-1 0 0 0,10-3-1 0 0,-12 4-9 0 0,0-1 0 0 0,0 2-1 0 0,0-1 1 0 0,0 0 0 0 0,0 1 0 0 0,0 0-1 0 0,0 0 1 0 0,1 1 0 0 0,-1-1 0 0 0,0 1-1 0 0,1 0 1 0 0,9 2 0 0 0,52 17 87 0 0,-63-19-101 0 0,0 1 0 0 0,0 0 0 0 0,0 0 0 0 0,0 1 0 0 0,0-1 0 0 0,-1 1 0 0 0,1 0 0 0 0,0 0 0 0 0,-1 0 0 0 0,1 0-1 0 0,-1 1 1 0 0,0 0 0 0 0,0-1 0 0 0,0 1 0 0 0,0 0 0 0 0,0 0 0 0 0,-1 1 0 0 0,1-1 0 0 0,-1 1 0 0 0,0-1 0 0 0,2 5-1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7.111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180 4044 5760 0 0,'-1'-38'129'0'0,"-3"-32"262"0"0,3 67-378 0 0,1-1 0 0 0,-1 1 0 0 0,0-1 0 0 0,0 1-1 0 0,-1 0 1 0 0,1 0 0 0 0,-1 0 0 0 0,1 0 0 0 0,-1 0 0 0 0,0 0 0 0 0,0 0 0 0 0,-4-4 0 0 0,-2-3 375 0 0,6 8-242 0 0,1-1 0 0 0,0 1 1 0 0,1 0-1 0 0,-1-1 0 0 0,0 1 1 0 0,0-1-1 0 0,1 1 0 0 0,0-1 1 0 0,-1 1-1 0 0,1-1 0 0 0,0 1 1 0 0,1-5-1 0 0,-1-4 956 0 0,-2-18-468 0 0,-1 0-1 0 0,-11-48 1 0 0,4 27-75 0 0,8 34-323 0 0,1 1 0 0 0,1-1 0 0 0,0 1 0 0 0,1 0 0 0 0,5-22 0 0 0,-3 13-70 0 0,1-29 0 0 0,-5 11 57 0 0,-2-1 1 0 0,-10-48-1 0 0,4 27-50 0 0,5 34-100 0 0,-9-40 0 0 0,9 56-62 0 0,-1-5 10 0 0,0 1 0 0 0,-2-29 1 0 0,5 32-12 0 0,0 1 1 0 0,-6-19 0 0 0,4 19-1 0 0,0 0 1 0 0,-1-18 0 0 0,5 28-11 0 0,-1-21 24 0 0,-2-1 1 0 0,0 1 0 0 0,-2 0 0 0 0,-9-29 0 0 0,13 48-11 0 0,0 0 1 0 0,0 0-1 0 0,0 0 1 0 0,0 0-1 0 0,1 0 1 0 0,0 0-1 0 0,0 0 1 0 0,1 0-1 0 0,0 0 1 0 0,0 0-1 0 0,2-6 1 0 0,4-38 92 0 0,-6 21-82 0 0,8-43 1 0 0,-4 44 50 0 0,1-41 0 0 0,-4-7-17 0 0,-2-48 10 0 0,0 105-69 0 0,0 0 0 0 0,2 0 0 0 0,3-21 0 0 0,2-8 0 0 0,8-96-15 0 0,-14 130-11 0 0,-1 0 1 0 0,-3-25-1 0 0,1 25 45 0 0,1 1 0 0 0,2-28 0 0 0,21-137-8 0 0,-19 146 2 0 0,-3 26-5 0 0,0 0 0 0 0,1 0 0 0 0,-1 1 0 0 0,4-11 0 0 0,-1 4-4 0 0,-1-1 1 0 0,2-19-1 0 0,-3 19-5 0 0,1 0 0 0 0,4-16 1 0 0,-3 16-8 0 0,-1 1 0 0 0,-1 0 1 0 0,1-19-1 0 0,-2 19 1 0 0,1 1 1 0 0,0 0-1 0 0,1 0 0 0 0,4-16 1 0 0,-5 22 14 0 0,0 0 1 0 0,0 0 0 0 0,-1 0 0 0 0,1 0 0 0 0,-1 0 0 0 0,-1-8 0 0 0,1 8 4 0 0,0 0 0 0 0,0 0-1 0 0,0 1 1 0 0,0-1 0 0 0,1 0 0 0 0,1-5 0 0 0,1-9-5 0 0,-3 13-13 0 0,1 1 1 0 0,0-1-1 0 0,0 1 1 0 0,0-1-1 0 0,1 1 1 0 0,0 0-1 0 0,0-1 1 0 0,3-6 0 0 0,-3 10 5 0 0,-1 0 1 0 0,0-1 0 0 0,0 1 0 0 0,0-1 0 0 0,0 0 0 0 0,0 1-1 0 0,-1-1 1 0 0,1 0 0 0 0,-1 1 0 0 0,0-1 0 0 0,0 0 0 0 0,0-4-1 0 0,0 6 1 0 0,0 0 0 0 0,0 1-1 0 0,0-1 1 0 0,0 0-1 0 0,0 1 1 0 0,0-1-1 0 0,0 0 1 0 0,0 1-1 0 0,0-1 1 0 0,0 0-1 0 0,1 0 1 0 0,-1 1 0 0 0,0-1-1 0 0,0 0 1 0 0,1 1-1 0 0,-1-1 1 0 0,0 1-1 0 0,2-2 1 0 0,1-5 5 0 0,-1-1 1 0 0,0 1-1 0 0,0-1 1 0 0,0 0-1 0 0,-1 1 0 0 0,0-1 1 0 0,0 0-1 0 0,-1 0 1 0 0,-1-11-1 0 0,1 10-6 0 0,1 3-7 0 0,-1-1 1 0 0,1 1 0 0 0,0-1 0 0 0,1 1 0 0 0,3-11 0 0 0,0 4-10 0 0,1 0 1 0 0,0 1 0 0 0,12-19 0 0 0,63-78 14 0 0,-58 81 0 0 0,15-19 0 0 0,-18 26 0 0 0,-18 16 0 0 0,0-1 0 0 0,35-65 0 0 0,-20 45 0 0 0,-12 22 0 0 0,9-9 0 0 0,3 1 0 0 0,10-3 18 0 0,-16 11 23 0 0,5-1-26 0 0,27 0 39 0 0,-40 4-54 0 0,0 0 0 0 0,1 0 0 0 0,-1-1 0 0 0,0 1 0 0 0,0-1 0 0 0,0 1 0 0 0,0-1 0 0 0,-1 0 0 0 0,1 0 0 0 0,0 0 0 0 0,-1-1 0 0 0,3-2 0 0 0,10-8 0 0 0,7 4 0 0 0,-10 6 0 0 0,-8 3 0 0 0,0-1 0 0 0,0 0 0 0 0,0 0 0 0 0,0 0 0 0 0,-1 0 0 0 0,1-1 0 0 0,0 1 0 0 0,0-1 0 0 0,5-4 0 0 0,-3 1 0 0 0,-5 4 0 0 0,1-1 0 0 0,0 1 0 0 0,0 0 0 0 0,0-1 0 0 0,0 1 0 0 0,0 0 0 0 0,1 0 0 0 0,-1 0 0 0 0,0 0 0 0 0,0 1 0 0 0,4-2 0 0 0,0 2 0 0 0,-1 0 0 0 0,1 1 0 0 0,0-1 0 0 0,-1 1 0 0 0,1 0 0 0 0,-1 1 0 0 0,1-1 0 0 0,7 4 0 0 0,-4-2 0 0 0,1 0 0 0 0,1-1 0 0 0,-1 0 0 0 0,0-1 0 0 0,0 0 0 0 0,1-1 0 0 0,18-2 0 0 0,-16 2 6 0 0,0 0 1 0 0,0 1 0 0 0,-1 0 0 0 0,25 7 0 0 0,-27-6-4 0 0,0 1 0 0 0,0-2 0 0 0,0 1 0 0 0,1-1 0 0 0,-1-1 0 0 0,0 0 0 0 0,0 0 0 0 0,0-1 0 0 0,11-2 0 0 0,23-10 0 0 0,-32 8 2 0 0,1 1 0 0 0,0 0 0 0 0,0 1 0 0 0,1 1 0 0 0,-1 0 0 0 0,1 1 0 0 0,-1 0 0 0 0,1 1 0 0 0,17 2 0 0 0,-22-1-4 0 0,1 1 1 0 0,0-1-1 0 0,-1 0 0 0 0,1-1 1 0 0,0-1-1 0 0,0 1 0 0 0,17-4 1 0 0,-20 2-2 0 0,0 2 0 0 0,1-1 0 0 0,-1 1 0 0 0,13 1 0 0 0,-13 0 0 0 0,0 0 0 0 0,0-1 0 0 0,0 0 0 0 0,8-2 0 0 0,-7 1 0 0 0,-1 0 0 0 0,0 0 0 0 0,0 0 0 0 0,0 1 0 0 0,1 0 0 0 0,-1 1 0 0 0,14 2 0 0 0,-15-2 0 0 0,0-1 0 0 0,-1 0 0 0 0,1 0 0 0 0,0-1 0 0 0,-1 0 0 0 0,1 1 0 0 0,0-2 0 0 0,-1 1 0 0 0,1-1 0 0 0,-1 0 0 0 0,0 0 0 0 0,7-4 0 0 0,-6 3 0 0 0,0 1 0 0 0,0-1 0 0 0,1 1 0 0 0,-1 0 0 0 0,1 1 0 0 0,-1-1 0 0 0,11 0 0 0 0,-6 3 0 0 0,-10-1 0 0 0,1 0 0 0 0,-1 1 0 0 0,1-1 0 0 0,-1 0 0 0 0,1 0 0 0 0,0-1 0 0 0,-1 1 0 0 0,1 0 0 0 0,-1 0 0 0 0,1-1 0 0 0,-1 1 0 0 0,1-1 0 0 0,-1 1 0 0 0,4-2 0 0 0,0-2-1 0 0,-4 3 1 0 0,0 0 0 0 0,0 0 0 0 0,0 0 0 0 0,0 1 0 0 0,0-1 0 0 0,0 0 0 0 0,1 1 0 0 0,-1-1 0 0 0,0 1 0 0 0,0-1 0 0 0,0 1 0 0 0,1 0 0 0 0,-1-1 0 0 0,0 1 0 0 0,0 0 0 0 0,1 0 0 0 0,-1 0 0 0 0,0 0 0 0 0,1 0 0 0 0,-1 0 0 0 0,0 0 0 0 0,0 1 0 0 0,1-1 0 0 0,-1 0 0 0 0,0 1 0 0 0,0-1 0 0 0,0 1 0 0 0,1-1 0 0 0,1 2 1 0 0,8 6-1 0 0,-10-7 0 0 0,1 1 0 0 0,0-1 0 0 0,-1 1 0 0 0,1-1 0 0 0,0 0 0 0 0,0 0 0 0 0,0 0 0 0 0,0 0 0 0 0,0 0 0 0 0,0 0 0 0 0,0 0 0 0 0,0-1 0 0 0,1 1 0 0 0,-1-1 0 0 0,0 0 0 0 0,0 1 0 0 0,0-1 0 0 0,1 0 0 0 0,-1 0 0 0 0,0-1 0 0 0,4 0 0 0 0,1-2 0 0 0,0 0 0 0 0,0-1 0 0 0,11-8 0 0 0,-11 6 0 0 0,0 1 0 0 0,1 1 0 0 0,0-1-1 0 0,14-5 1 0 0,-8 7 1 0 0,1 1-1 0 0,-1 0 0 0 0,22 0 0 0 0,5-1 0 0 0,-37 2 0 0 0,1 1 0 0 0,-1 0 0 0 0,0 0 0 0 0,1 0 0 0 0,-1 1 0 0 0,0-1 0 0 0,0 1 0 0 0,0 0 0 0 0,0 1 0 0 0,0-1 0 0 0,0 1 0 0 0,7 3 0 0 0,-10-5 0 0 0,1 1 0 0 0,0 0 0 0 0,0-1 0 0 0,-1 1 0 0 0,1-1 0 0 0,0 1 0 0 0,0-1 0 0 0,0 0 0 0 0,0 0 0 0 0,0 0 0 0 0,0 0 0 0 0,0 0 0 0 0,0 0 0 0 0,-1-1 0 0 0,1 1 0 0 0,0-1 0 0 0,3-1 0 0 0,31-19 0 0 0,-4 2 0 0 0,7-2 0 0 0,-30 15 0 0 0,1 1 0 0 0,0 0 0 0 0,0 0 0 0 0,1 1 0 0 0,-1 0 0 0 0,15-3 0 0 0,-13 5 0 0 0,0-1 0 0 0,-1 0 0 0 0,1 0 0 0 0,10-7 0 0 0,-16 9 0 0 0,-1-1 0 0 0,1 1 0 0 0,0 0 0 0 0,-1 0 0 0 0,1 0 0 0 0,11 1 0 0 0,-12 0 0 0 0,0 0 0 0 0,0-1 0 0 0,0 1 0 0 0,1-1 0 0 0,-1 0 0 0 0,0 0 0 0 0,0 0-1 0 0,0-1 1 0 0,7-3 0 0 0,64-29-43 0 0,-14 7 23 0 0,-52 23 20 0 0,0 0 0 0 0,1 0 0 0 0,12-1 0 0 0,15-6 0 0 0,-8 1 0 0 0,0 1 0 0 0,0 2 0 0 0,54-6 0 0 0,97 5 0 0 0,-137 4 0 0 0,19-9 0 0 0,-42 7 0 0 0,74-15-64 0 0,-82 17 64 0 0,0 2 0 0 0,1-1 0 0 0,-1 2 0 0 0,19-1 0 0 0,5 0 0 0 0,-20 2 0 0 0,0 0 0 0 0,17 2 0 0 0,-23-1 0 0 0,17 1 0 0 0,-22-4 0 0 0,-2-1 0 0 0,2 1 0 0 0,1 2 0 0 0,-1-1 0 0 0,1 1 0 0 0,0 0 0 0 0,-1 0 0 0 0,1 1 0 0 0,0 0 0 0 0,-1 0 0 0 0,1 1 0 0 0,-1-1 0 0 0,1 2 0 0 0,6 2 0 0 0,-4-2 0 0 0,0 0 0 0 0,1 0 0 0 0,-1-1 0 0 0,1 0 0 0 0,14 0 0 0 0,40 1 0 0 0,-47-1 0 0 0,0 0 0 0 0,-1-2 0 0 0,1 0 0 0 0,0-1 0 0 0,0-1 0 0 0,30-7 0 0 0,-22 4-10 0 0,1 0 1 0 0,0 2 0 0 0,0 1 0 0 0,0 1 0 0 0,37 3 0 0 0,-5 0 0 0 0,-32-3 9 0 0,-2 1 0 0 0,0 0 0 0 0,0 1 0 0 0,-1 2 0 0 0,35 7 0 0 0,-47-6 0 0 0,-5-2 0 0 0,0 0 0 0 0,-1-1 0 0 0,1 0 0 0 0,0 0 0 0 0,12 1 0 0 0,15 0 0 0 0,1-1 0 0 0,-1-2 0 0 0,37-4 0 0 0,-63 5 0 0 0,0 0 0 0 0,0 0 0 0 0,0 1 0 0 0,0 0 0 0 0,12 4 0 0 0,-11-3 0 0 0,0-1 0 0 0,0 1 0 0 0,13 0 0 0 0,2-5 0 0 0,-18 2 0 0 0,0 1 0 0 0,0-1 0 0 0,0 1 0 0 0,0 0 0 0 0,5 0 0 0 0,117 11-29 0 0,-84-9 11 0 0,62 10 1 0 0,-89-10 17 0 0,0-1 0 0 0,1 0 0 0 0,-1-1 0 0 0,29-4 0 0 0,-23 2 0 0 0,36 1 0 0 0,9 2 38 0 0,11-3-12 0 0,-40 4-26 0 0,-26-1 0 0 0,0-1 0 0 0,0 0 0 0 0,19-3 0 0 0,48-13-7 0 0,-57 10 7 0 0,0 1-1 0 0,0 1 0 0 0,0 1 1 0 0,1 1-1 0 0,-1 0 0 0 0,40 4 1 0 0,-21 3 12 0 0,-12-1-13 0 0,44 9 1 0 0,-53-9 0 0 0,1 0 0 0 0,26 0 0 0 0,-33-3 0 0 0,48 4 0 0 0,69 8 0 0 0,-106-11-17 0 0,0 0 1 0 0,49-3 0 0 0,-16-1 1 0 0,376 2 15 0 0,-419-1 6 0 0,1 0 0 0 0,21-6 0 0 0,-22 4 6 0 0,0 1-1 0 0,23-2 1 0 0,78-3-66 0 0,-58 2 108 0 0,10-4-65 0 0,-42 5-10 0 0,43-2 0 0 0,155 1 85 0 0,-159 4-72 0 0,69 3 5 0 0,-36-1 49 0 0,-69-2-110 0 0,57 5-1 0 0,-1 12-177 0 0,-73-15-162 0 0,-1 0 1 0 0,1 0 0 0 0,-1-1 0 0 0,1-1 0 0 0,17-2 0 0 0,17 0-1308 0 0,-6 9 249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8.501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122 246 8840 0 0,'-1'0'30'0'0,"0"0"1"0"0,-1 0 0 0 0,1 0 0 0 0,0 0-1 0 0,0 0 1 0 0,0 0 0 0 0,0 0-1 0 0,0 0 1 0 0,0 0 0 0 0,-1 1 0 0 0,1-1-1 0 0,0 1 1 0 0,0-1 0 0 0,0 0-1 0 0,0 1 1 0 0,0 0 0 0 0,0-1 0 0 0,0 1-1 0 0,0-1 1 0 0,1 1 0 0 0,-1 0-1 0 0,0 0 1 0 0,0 0 0 0 0,0 0 0 0 0,1-1-1 0 0,-1 1 1 0 0,1 0 0 0 0,-1 0-1 0 0,0 0 1 0 0,1 0 0 0 0,0 0 0 0 0,-1 0-1 0 0,0 2 1 0 0,-1 3 61 0 0,-1 0 0 0 0,1 0 0 0 0,0 0 0 0 0,-1 13 0 0 0,-18 136 2522 0 0,19-138-2466 0 0,-10 145 1512 0 0,11-101-1237 0 0,7 209 564 0 0,-3-222-873 0 0,13 122 104 0 0,-2-13-4 0 0,-4-24-107 0 0,-8-117-96 0 0,15 182 63 0 0,-16-159-56 0 0,10 50-1 0 0,-5-51-8 0 0,0 50 0 0 0,-1 93 109 0 0,1-98-108 0 0,-4-51 56 0 0,5 35-1 0 0,-2-35 9 0 0,-1 35-1 0 0,3-11 471 0 0,-4-29-531 0 0,0-14-14 0 0,-2-21-1 0 0,3-75 2 0 0,-3 37 0 0 0,0 8 0 0 0,-2 1 0 0 0,-10-73 0 0 0,6 78 0 0 0,-1-34 0 0 0,-3-26 0 0 0,-20-108 0 0 0,17 105 0 0 0,-8-100-220 0 0,4-200-1 0 0,18 218-60 0 0,2 35-194 0 0,-18-159 1 0 0,9 268 400 0 0,-2 1 1 0 0,-1 0 0 0 0,-21-53-1 0 0,25 74 65 0 0,2 7 9 0 0,0-1 0 0 0,0 0 0 0 0,0 0-1 0 0,1 0 1 0 0,-1 0 0 0 0,2 0 0 0 0,-2-8 0 0 0,1-3-9 0 0,2-31-48 0 0,-1 45 55 0 0,0 1 0 0 0,0-1 0 0 0,0 1-1 0 0,1-1 1 0 0,-1 0 0 0 0,0 1-1 0 0,1-1 1 0 0,-1 1 0 0 0,1-1 0 0 0,0 1-1 0 0,0-1 1 0 0,-1 1 0 0 0,1-1 0 0 0,0 1-1 0 0,0 0 1 0 0,0 0 0 0 0,0-1 0 0 0,1 1-1 0 0,-1 0 1 0 0,0 0 0 0 0,0 0-1 0 0,2-1 1 0 0,0 1-2 0 0,-2 1 7 0 0,0-1 1 0 0,1 1-1 0 0,-1 0 0 0 0,1 0 1 0 0,-1 0-1 0 0,1 0 0 0 0,-1 0 1 0 0,1 0-1 0 0,-1 0 1 0 0,1 0-1 0 0,-1 0 0 0 0,1 1 1 0 0,2 0-1 0 0,0-1 8 0 0,2 0-9 0 0,18 14-4 0 0,22 4-126 0 0,-38-13 117 0 0,-1-1 0 0 0,1 0 1 0 0,1-1-1 0 0,-1 0 0 0 0,1 0 0 0 0,-1-1 1 0 0,1 0-1 0 0,0 0 0 0 0,0-1 1 0 0,-1 0-1 0 0,1-1 0 0 0,0 0 1 0 0,0 0-1 0 0,0-1 0 0 0,11-2 1 0 0,-12 2-1 0 0,-3 0 9 0 0,0-1 0 0 0,1 1 0 0 0,-1-1 0 0 0,0 0-1 0 0,6-3 1 0 0,11-4 5 0 0,40-18 105 0 0,-43 20-33 0 0,28-15 0 0 0,17-7-252 0 0,2 0 97 0 0,-52 22 108 0 0,0 1-1 0 0,0 0 0 0 0,0 0 1 0 0,25-5-1 0 0,13-2 28 0 0,-38 8-39 0 0,0 1-1 0 0,0 1 1 0 0,18-2 0 0 0,21-3 37 0 0,-51 7-50 0 0,-1 1-1 0 0,1 0 1 0 0,0 0 0 0 0,-1 0 0 0 0,1 0 0 0 0,0 0-1 0 0,0 0 1 0 0,-1 1 0 0 0,1-1 0 0 0,0 0 0 0 0,0 1-1 0 0,-1 0 1 0 0,1-1 0 0 0,-1 1 0 0 0,3 1 0 0 0,-3-1 0 0 0,1 0 0 0 0,0-1 0 0 0,0 1 0 0 0,0 0 0 0 0,0-1 0 0 0,0 1 1 0 0,-1-1-1 0 0,1 1 0 0 0,0-1 0 0 0,0 0 0 0 0,0 0 0 0 0,3 0 0 0 0,16-3 33 0 0,-15 1-22 0 0,1 1-1 0 0,-1 1 0 0 0,0-1 0 0 0,0 1 0 0 0,0 0 0 0 0,13 2 0 0 0,-10-1 6 0 0,0 1 0 0 0,1-1 0 0 0,-1-1 0 0 0,19-1 0 0 0,-17 0-3 0 0,-1 1-1 0 0,0 0 0 0 0,1 1 0 0 0,10 2 0 0 0,3 1-4 0 0,25 6-25 0 0,-41-8-124 0 0,0 0-1 0 0,0 0 1 0 0,0-1-1 0 0,0 0 1 0 0,1-1-1 0 0,11 0 1 0 0,-11 0-225 0 0,9 0-307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09.032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1 707 12728 0 0,'0'0'1149'0'0,"1"-2"-1121"0"0,1 0 1 0 0,0 0-1 0 0,0 0 0 0 0,0 0 1 0 0,0 0-1 0 0,0 1 0 0 0,4-3 1 0 0,14 1-29 0 0,-17 3 0 0 0,0 0 0 0 0,1-1 0 0 0,-1 1 0 0 0,0-1 0 0 0,0 0 0 0 0,0 0 0 0 0,0 0 0 0 0,0 0 0 0 0,0 0 0 0 0,0-1 0 0 0,4-2 0 0 0,23-20 0 0 0,0-1 0 0 0,-2-1 0 0 0,43-50 0 0 0,-25 25 0 0 0,32-35-39 0 0,-27 27-37 0 0,81-70 1 0 0,-61 66 78 0 0,37-30-1007 0 0,-53 52-3629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4.967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 1 8288 0 0,'-2'43'450'0'0,"5"83"1"0"0,-3-121-448 0 0,4 29 172 0 0,2 0 0 0 0,1-1 1 0 0,2 0-1 0 0,14 35 1 0 0,-2-3 25 0 0,75 345 581 0 0,-74-294-408 0 0,41 183 598 0 0,-40-193-819 0 0,11 123 0 0 0,-30-88-439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5.748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1 287 9584 0 0,'2'-1'724'0'0,"7"-2"-685"0"0,0 0 0 0 0,0 1 1 0 0,1 0-1 0 0,17-2 0 0 0,-22 4-31 0 0,1-1 0 0 0,-1 1 0 0 0,1-1 0 0 0,-1-1 0 0 0,0 1 0 0 0,0-1 0 0 0,0 0 0 0 0,0 0 0 0 0,7-4 0 0 0,40-18 139 0 0,-12 6-6 0 0,-32 14-113 0 0,0 0 1 0 0,1 1 0 0 0,0 1-1 0 0,0 0 1 0 0,10-2-1 0 0,4-1 25 0 0,14-1 164 0 0,0 2 1 0 0,0 2-1 0 0,0 1 0 0 0,45 4 1 0 0,13 0 157 0 0,-56-3-245 0 0,-10 2-89 0 0,-1-2 0 0 0,0-1 1 0 0,0-2-1 0 0,0-1 0 0 0,47-12 1 0 0,-33 0 24 0 0,0-2 1 0 0,-2-2 0 0 0,0-1-1 0 0,37-29 1 0 0,-75 49-29 0 0,0-1 1 0 0,0 1-1 0 0,-1-1 0 0 0,1 0 1 0 0,-1 1-1 0 0,1-1 0 0 0,-1 0 1 0 0,0 0-1 0 0,0 0 0 0 0,2-3 1 0 0,-3 4-10 0 0,1-1 88 0 0,22-7-508 0 0,-21 9 523 0 0,9 10 170 0 0,-9-6-302 0 0,0 1 1 0 0,0 0 0 0 0,0 0 0 0 0,0 0-1 0 0,-1 0 1 0 0,0 1 0 0 0,0-1 0 0 0,0 0-1 0 0,-1 9 1 0 0,-4 54-20 0 0,1-16-60 0 0,-4 141-260 0 0,-4 6-55 0 0,4-21 102 0 0,-4 76 208 0 0,4-110 84 0 0,0 0 0 0 0,3-27 0 0 0,1 38 0 0 0,9 37 0 0 0,-3-135 0 0 0,2 41 0 0 0,9 110 0 0 0,-4-48 0 0 0,-6-106 46 0 0,10 87 229 0 0,-9-60-251 0 0,-5-78 61 0 0,-2-5-17 0 0,-5-7-42 0 0,-9-11 38 0 0,11 11-47 0 0,-2 1 1 0 0,1 0 0 0 0,-1 0 0 0 0,-1 1 0 0 0,1-1 0 0 0,-11-6 0 0 0,15 13 2 0 0,-1 0 1 0 0,1 1-1 0 0,0 0 0 0 0,0 0 1 0 0,-1 0-1 0 0,1 0 1 0 0,0 0-1 0 0,-1 1 0 0 0,1-1 1 0 0,0 1-1 0 0,-1 0 0 0 0,1 0 1 0 0,0 0-1 0 0,0 0 0 0 0,-4 3 1 0 0,-20 4 76 0 0,-13-5 262 0 0,-45-4 1 0 0,27 0-33 0 0,6-1 62 0 0,-73-13 0 0 0,14 1-77 0 0,90 11-273 0 0,-1-1 0 0 0,1 0 1 0 0,0-2-1 0 0,-37-14 1 0 0,-20-8-1172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7.404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344 4023 9760 0 0,'0'-1'222'0'0,"4"-222"993"0"0,-3 181-678 0 0,0-31 227 0 0,-4-33-486 0 0,0-18 8 0 0,-5-26 287 0 0,3 37-340 0 0,-2 7-153 0 0,-15-155 92 0 0,-8 34-260 0 0,9 54 142 0 0,-5-41 41 0 0,9 74-27 0 0,11 75-69 0 0,-16-65 1 0 0,-56-322-772 0 0,64 359 1017 0 0,-40-238 210 0 0,27 79-703 0 0,23 205 190 0 0,3 36-8 0 0,0 0 0 0 0,0-1-1 0 0,1 1 1 0 0,1 0 0 0 0,0 0-1 0 0,1 0 1 0 0,5-21 0 0 0,-1 16 20 0 0,-6 13 42 0 0,1 0-1 0 0,0 0 0 0 0,0 0 0 0 0,0 0 0 0 0,0 1 0 0 0,1-1 0 0 0,-1 0 0 0 0,1 1 0 0 0,0-1 0 0 0,-1 1 0 0 0,1 0 0 0 0,0-1 0 0 0,0 1 0 0 0,1 0 1 0 0,4-3-1 0 0,-7 5 10 0 0,0-1 1 0 0,1 1-1 0 0,-1 0 1 0 0,1 0-1 0 0,-1-1 1 0 0,0 1-1 0 0,1 0 1 0 0,-1-1 0 0 0,0 1-1 0 0,1 0 1 0 0,-1-1-1 0 0,0 1 1 0 0,0-1-1 0 0,1 1 1 0 0,-1 0-1 0 0,0-1 1 0 0,0 1 0 0 0,0-1-1 0 0,1 1 1 0 0,-1-1-1 0 0,0 1 1 0 0,0-1-1 0 0,0 1 1 0 0,0-1-1 0 0,0 1 1 0 0,0 0 0 0 0,0-1-1 0 0,0 1 1 0 0,0-1-1 0 0,0 1 1 0 0,0-1-1 0 0,-1 1 1 0 0,1-1-1 0 0,0 1 1 0 0,0-1 0 0 0,0 1-1 0 0,0-1 1 0 0,-1 1-1 0 0,1 0 1 0 0,-1-1-1 0 0,-1-7 112 0 0,5-19 153 0 0,-2 24-254 0 0,0 0 0 0 0,-1-1 0 0 0,1 1 0 0 0,-1 0 0 0 0,0-1-1 0 0,0 1 1 0 0,0-1 0 0 0,-1-3 0 0 0,0-1-7 0 0,0 0 0 0 0,0 0 0 0 0,1-1-1 0 0,0 1 1 0 0,1 0 0 0 0,0 0 0 0 0,0 0 0 0 0,0 0 0 0 0,1 0 0 0 0,1 0 0 0 0,5-15 0 0 0,-2 15-2 0 0,0 0 0 0 0,0 0 0 0 0,1 0 1 0 0,0 1-1 0 0,1 0 0 0 0,14-11 1 0 0,6-5 5 0 0,-11 8-13 0 0,-10 9 0 0 0,0 0 0 0 0,0-1 0 0 0,0 0 0 0 0,7-10 0 0 0,-9 11-15 0 0,0 0 0 0 0,0 0 0 0 0,0 1 0 0 0,12-10 0 0 0,2-2-84 0 0,-13 12 55 0 0,0 0-1 0 0,0 1 0 0 0,1 0 1 0 0,-1 0-1 0 0,1 1 0 0 0,0 0 1 0 0,0 0-1 0 0,1 1 1 0 0,9-3-1 0 0,22-8 449 0 0,-24 8-302 0 0,1 0 1 0 0,0 1-1 0 0,25-3 1 0 0,26-7 95 0 0,-51 10-66 0 0,-1 1 0 0 0,1 1 0 0 0,32-1 0 0 0,-5 0 62 0 0,-31 2-216 0 0,5 0-77 0 0,0-2 0 0 0,-1 0 0 0 0,19-5 0 0 0,-20 4 71 0 0,-1 2 0 0 0,1-1-1 0 0,0 2 1 0 0,15 0 0 0 0,9-2 1 0 0,-10 2 143 0 0,1 1 0 0 0,40 6 0 0 0,-23-2 16 0 0,-17 0-111 0 0,30 7 0 0 0,1 0-230 0 0,-46-8 203 0 0,37 5 89 0 0,0-1 1 0 0,0-3-1 0 0,85-4 1 0 0,82-27-429 0 0,-153 23 377 0 0,116 5 0 0 0,-110 12-19 0 0,0-1 118 0 0,-69-12-111 0 0,1 1 1 0 0,-1-1-1 0 0,0 1 1 0 0,0 0-1 0 0,0 0 1 0 0,0 0-1 0 0,0 1 1 0 0,0-1-1 0 0,-1 1 1 0 0,1-1-1 0 0,0 1 1 0 0,-1 0-1 0 0,1 0 1 0 0,-1 0-1 0 0,0 0 1 0 0,1 1-1 0 0,-1-1 1 0 0,0 1-1 0 0,-1-1 1 0 0,1 1-1 0 0,0 0 1 0 0,-1-1-1 0 0,3 7 1 0 0,-1-2 31 0 0,2 3-56 0 0,-1 0 1 0 0,0 1-1 0 0,-1-1 1 0 0,-1 1-1 0 0,1 0 1 0 0,0 10-1 0 0,0 70-159 0 0,1-2 63 0 0,-1-50 136 0 0,-3 59 1 0 0,-2-36-14 0 0,-11 220-97 0 0,4-68-9 0 0,0 4 24 0 0,-26 350 69 0 0,17-383 69 0 0,-6 46 288 0 0,13-91-331 0 0,3-23-282 0 0,-20 267 539 0 0,20-236-467 0 0,-5 303 338 0 0,15-292-303 0 0,32 226-1 0 0,-3-175-33 0 0,-22-144-1042 0 0,0 86-1 0 0,-9-138 346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8.076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 8144 0 0,'0'0'741'0'0,"2"3"-609"0"0,26 38 263 0 0,-19-29-16 0 0,-1-1 1 0 0,0 1-1 0 0,10 23 0 0 0,5 13 370 0 0,-15-33-563 0 0,-1 0 1 0 0,-1 0-1 0 0,5 16 1 0 0,26 72 853 0 0,-23-67-507 0 0,13 47 0 0 0,0 16-115 0 0,-11-45-278 0 0,12 69 1 0 0,21 134 236 0 0,6 124-167 0 0,-18-173-590 0 0,-31-188 332 0 0,17-5 58 0 0,-19-9 23 0 0,-4-4-21 0 0,1-1 0 0 0,0 0 0 0 0,-1 0 0 0 0,1-1 0 0 0,0 1 0 0 0,-1 0 0 0 0,1 0 0 0 0,0 0 0 0 0,0 0 0 0 0,0-1 0 0 0,0 1 0 0 0,0 0 0 0 0,0-1 0 0 0,0 1 0 0 0,0 0 0 0 0,0-1 0 0 0,0 1 0 0 0,0-1 0 0 0,0 0 0 0 0,0 1 0 0 0,0-1 0 0 0,0 0 0 0 0,1 0 0 0 0,-1 0 0 0 0,0 0 0 0 0,0 0 0 0 0,2 0 1 0 0,15 1 94 0 0,-14-1-112 0 0,0 1 0 0 0,-1-1 1 0 0,1 0-1 0 0,0 0 0 0 0,-1 0 0 0 0,1-1 0 0 0,0 1 1 0 0,-1-1-1 0 0,1 0 0 0 0,6-3 0 0 0,5-1-50 0 0,1 1-1 0 0,0 0 0 0 0,1 0 1 0 0,-1 2-1 0 0,0 0 0 0 0,19 1 1 0 0,-15 0 143 0 0,-8 0 3 0 0,0 0 0 0 0,0-1 0 0 0,0-1-1 0 0,0 0 1 0 0,13-5 0 0 0,59-24 227 0 0,-67 25-227 0 0,0 1 0 0 0,32-8 0 0 0,-34 11-31 0 0,0-1 0 0 0,-1-1 0 0 0,1 0 0 0 0,20-11 0 0 0,32-27 113 0 0,24-14 55 0 0,-65 41-198 0 0,0-1 0 0 0,-1-1 1 0 0,29-26-1 0 0,36-28 14 0 0,-73 61-31 0 0,1-2 3 0 0,1 1 0 0 0,23-10-1 0 0,52-29-879 0 0,-72 42-127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8.500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1 193 3680 0 0,'0'0'167'0'0,"1"0"-155"0"0,0 0 1 0 0,0 0 0 0 0,0 0 0 0 0,0 0 0 0 0,1 0 0 0 0,-1-1 0 0 0,0 1 0 0 0,0-1 0 0 0,0 1-1 0 0,0 0 1 0 0,0-1 0 0 0,0 0 0 0 0,24-14 2655 0 0,-22 14-2375 0 0,0 0 1 0 0,0 0 0 0 0,-1 1-1 0 0,56-7 5713 0 0,-46 6-5468 0 0,33-6-52 0 0,-29 4-401 0 0,-1 1 0 0 0,20-1 0 0 0,97 6 158 0 0,-123-3-188 0 0,0-1 1 0 0,0 0-1 0 0,0-1 1 0 0,12-4-1 0 0,-13 4-24 0 0,0 0 0 0 0,1 0 0 0 0,-1 0 0 0 0,0 1-1 0 0,14 0 1 0 0,5 4-40 0 0,-19-2-11 0 0,-1 0 0 0 0,1-1 0 0 0,0 1 0 0 0,-1-2 0 0 0,1 1 0 0 0,-1-1 0 0 0,12-2 0 0 0,22-13-94 0 0,-29 11 70 0 0,1 0 0 0 0,22-5-1 0 0,2 5 78 0 0,-28 5-3 0 0,0-1-1 0 0,0 0 0 0 0,-1-1 1 0 0,16-4-1 0 0,26-19 110 0 0,-40 19-110 0 0,1 0 0 0 0,1 0 1 0 0,-1 2-1 0 0,23-7 1 0 0,-16 7-28 0 0,5-2 16 0 0,0 2 1 0 0,0 0 0 0 0,47 0 0 0 0,-61 6-2 0 0,0 0 0 0 0,0 0 0 0 0,1 1 0 0 0,-2 1 0 0 0,1 0 0 0 0,0 0 0 0 0,-1 0 0 0 0,1 1 0 0 0,7 6 0 0 0,-6-4 83 0 0,1 0 1 0 0,-1-2-1 0 0,24 10 1 0 0,-29-14-75 0 0,1 0 0 0 0,-1 1-1 0 0,0 0 1 0 0,0 0 0 0 0,0 0 0 0 0,0 0 0 0 0,0 1 0 0 0,0 0 0 0 0,-1 0-1 0 0,1 0 1 0 0,-1 0 0 0 0,0 1 0 0 0,0 0 0 0 0,5 6 0 0 0,1 3-82 0 0,-1 0 1 0 0,0 1-1 0 0,-1 0 0 0 0,0 1 1 0 0,-2-1-1 0 0,7 21 0 0 0,-5-16 19 0 0,-2-1 38 0 0,0 0 0 0 0,-1 0 0 0 0,-1 0 0 0 0,3 29 0 0 0,-4 75 55 0 0,-1-26 0 0 0,32 233-45 0 0,-33-325-18 0 0,22 148-1675 0 0,-13-29 647 0 0,-8-8-11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19.509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37 6392 0 0,'4'1'141'0'0,"9"4"-89"0"0,-2 0 7 0 0,0-1 0 0 0,0 0 0 0 0,1-1-1 0 0,-1-1 1 0 0,1 1 0 0 0,-1-2 0 0 0,22 1 0 0 0,-17-2-50 0 0,0 0 0 0 0,0 1 0 0 0,22 5 0 0 0,-16-3 5 0 0,33 1 0 0 0,49 1 195 0 0,40-1 174 0 0,128-3 57 0 0,-109 12-245 0 0,-88-6 1 0 0,86-2-1 0 0,-152-5-177 0 0,31-2 109 0 0,0 2-1 0 0,69 8 1 0 0,103 23 315 0 0,-168-27-397 0 0,1-2-1 0 0,78-8 1 0 0,-36-5-163 0 0,-16 1 5 0 0,81 0 0 0 0,-118 10 116 0 0,265-9 72 0 0,-159 4 80 0 0,193 18-1 0 0,-197-5-117 0 0,-110-7-41 0 0,354 13-264 0 0,-188-27 268 0 0,-24 0 0 0 0,330-13 198 0 0,-445 20-214 0 0,0 3-1 0 0,106 8 1 0 0,-122 0-29 0 0,-16-1 16 0 0,1-2 0 0 0,0 0 1 0 0,0-1-1 0 0,30-3 0 0 0,28-12 9 0 0,14-3 24 0 0,-77 16-4 0 0,216-29 13 0 0,-155 20 101 0 0,129 0-1 0 0,-2 0 119 0 0,64 2-308 0 0,-243 8 41 0 0,46 3-46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6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1 135 7080 0 0,'0'0'644'0'0,"0"9"-520"0"0,23 79 3306 0 0,0 43-1591 0 0,-15-96-1284 0 0,16 47 1 0 0,-11-43-122 0 0,-10-30-311 0 0,1 1-1 0 0,1-1 1 0 0,7 13-1 0 0,6 10 326 0 0,-9-15-351 0 0,2-1 1 0 0,-1-1-1 0 0,2 1 1 0 0,0-2-1 0 0,1 0 1 0 0,23 20-1 0 0,-26-26-15 0 0,0 0 1 0 0,0-1-1 0 0,1-1 0 0 0,13 7 1 0 0,12 7 110 0 0,-32-18-165 0 0,1 0-1 0 0,-1 0 0 0 0,0 0 1 0 0,1-1-1 0 0,0 1 0 0 0,7 0 0 0 0,21 8 166 0 0,4 7 81 0 0,0-2 0 0 0,1-2 0 0 0,65 15 0 0 0,-60-24-57 0 0,-17-3-56 0 0,-9-1 5 0 0,0-1 1 0 0,0 0-1 0 0,1-1 0 0 0,24-7 1 0 0,0 1 189 0 0,167-37-26 0 0,-199 43-322 0 0,-1-1-1 0 0,0 1 1 0 0,12-7-1 0 0,13-2 27 0 0,-29 8-25 0 0,0 1-1 0 0,0-1 1 0 0,0 0-1 0 0,0-1 1 0 0,-1 1-1 0 0,1-1 1 0 0,-1 1-1 0 0,0-1 1 0 0,0-1-1 0 0,0 1 1 0 0,-1-1-1 0 0,6-7 0 0 0,16-19 32 0 0,-1 3 5 0 0,-1-1 1 0 0,-2-1 0 0 0,-1-1 0 0 0,20-43 0 0 0,-29 56-38 0 0,87-164 45 0 0,8-13-270 0 0,-70 114-2807 0 0,-29 66 30 0 0,7-13-3258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0.904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95 7424 0 0,'3'1'340'0'0,"28"9"127"0"0,-22-7-441 0 0,1 0-1 0 0,-1 0 1 0 0,1-1 0 0 0,-1 0-1 0 0,18 1 1 0 0,20-2 332 0 0,-18 0 81 0 0,-1-1 1 0 0,45-6-1 0 0,32-7 766 0 0,126 0 0 0 0,-85 8-880 0 0,-66-4-313 0 0,-50 5 14 0 0,42-2 1 0 0,-38 7-30 0 0,60-1 42 0 0,128-15 0 0 0,-192 10-27 0 0,0 2 1 0 0,0 1 0 0 0,1 1 0 0 0,36 5 0 0 0,-5 1-13 0 0,-1-2 0 0 0,1-3 0 0 0,63-8 0 0 0,80 0-43 0 0,-90 7 6 0 0,89-4 87 0 0,-171 6 0 0 0,-1 1-1 0 0,64 13 1 0 0,-64-9-41 0 0,-14-4-9 0 0,0-1 0 0 0,-1 0 0 0 0,1-2 0 0 0,0 0 0 0 0,31-7 0 0 0,-23 4 0 0 0,42-1 0 0 0,162-2-63 0 0,-187 5 42 0 0,67 1-91 0 0,98-8 244 0 0,-162 2-120 0 0,1 2 1 0 0,0 2 0 0 0,0 3 0 0 0,56 6 0 0 0,-84-3-13 0 0,0-1 0 0 0,0-1 0 0 0,0-1 0 0 0,0 0 0 0 0,0-1 0 0 0,20-4 0 0 0,-13 2 12 0 0,1 2 0 0 0,0 0 1 0 0,0 2-1 0 0,-1 1 1 0 0,41 9-1 0 0,-18-6-75 0 0,1-1 0 0 0,54-3 0 0 0,-59-1-14 0 0,-10 0 119 0 0,-1-2 1 0 0,41-6 0 0 0,-65 6-34 0 0,1 1 0 0 0,-1 0 0 0 0,0 0 0 0 0,1 1 0 0 0,-1 1 0 0 0,18 3 1 0 0,-9-2-5 0 0,0 0 1 0 0,0-1 0 0 0,0-1 0 0 0,21-2 0 0 0,76-14 45 0 0,-82 10-38 0 0,-8 4-7 0 0,1 1 1 0 0,-1 1-1 0 0,38 4 0 0 0,-17 0-44 0 0,-21-1 38 0 0,32 7 0 0 0,-38-5 0 0 0,0-2 0 0 0,0 0 0 0 0,40 0 0 0 0,-28-4 0 0 0,56-11 0 0 0,-72 10 0 0 0,0 0 0 0 0,-1 2 0 0 0,1 0 0 0 0,0 1 0 0 0,21 4 0 0 0,3-1 0 0 0,3 0 0 0 0,-20-1 0 0 0,0-1 0 0 0,41-2 0 0 0,-14 0-2 0 0,-38 1 9 0 0,0 0 1 0 0,0-1-1 0 0,17-3 1 0 0,-9 2 67 0 0,-1 0 1 0 0,1 2 0 0 0,0 0-1 0 0,-1 1 1 0 0,0 1 0 0 0,36 10 0 0 0,-15-4-26 0 0,55 18 14 0 0,-60-19-129 0 0,22 3-173 0 0,-53-10 226 0 0,0-1 0 0 0,0 0 0 0 0,0 0 0 0 0,1-1-1 0 0,-1 1 1 0 0,0-1 0 0 0,0 0 0 0 0,0 0 0 0 0,0 0 0 0 0,0 0 0 0 0,5-3 0 0 0,4-1 12 0 0,-1 4 0 0 0,2-2-12 0 0,-11 2-52 0 0,-1 2-108 0 0,0-1 165 0 0,-1 0 0 0 0,1 0 0 0 0,-1 1 0 0 0,0-1 0 0 0,1 1 0 0 0,-1-1 0 0 0,1 1 0 0 0,-1-1 0 0 0,0 1 0 0 0,0 0 0 0 0,0 0 0 0 0,1 0 0 0 0,-1 0 0 0 0,0 0 0 0 0,0 0 0 0 0,0 0 0 0 0,0 0 0 0 0,1 2 0 0 0,1 2-40 0 0,4 2-74 0 0,-1 1 0 0 0,0 0 1 0 0,0 0-1 0 0,-1 0 1 0 0,0 1-1 0 0,0 0 0 0 0,-1 0 1 0 0,-1 0-1 0 0,1 0 1 0 0,1 10-1 0 0,-5-18 121 0 0,7 26-27 0 0,16 42 1 0 0,75 137 26 0 0,-79-171 0 0 0,43 66 0 0 0,-29-51 0 0 0,-9-12 68 0 0,1-1 0 0 0,3-2 0 0 0,1-1 0 0 0,1-1 0 0 0,39 32 0 0 0,-59-56-61 0 0,-1 0 0 0 0,1 0 0 0 0,-1 1 0 0 0,-1 0 1 0 0,0 0-1 0 0,0 1 0 0 0,-1 0 0 0 0,0 1 0 0 0,7 17 1 0 0,-6-14-22 0 0,0-1 0 0 0,1-1 0 0 0,0 0 0 0 0,1 0 1 0 0,1-1-1 0 0,0 0 0 0 0,0-1 0 0 0,14 10 1 0 0,30 33-62 0 0,-29-24-14 0 0,2 1 1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1.247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 2304 0 0,'1'0'5'0'0,"9"8"26"0"0,0-1 0 0 0,0 0 1 0 0,1-1-1 0 0,0 0 0 0 0,0-1 1 0 0,15 6-1 0 0,2-3 395 0 0,-17-4 686 0 0,-1 0 0 0 0,1-1-1 0 0,0-1 1 0 0,0 0 0 0 0,17 1 0 0 0,-25-3-875 0 0,20 0 367 0 0,1 0 0 0 0,0-1 1 0 0,-1-2-1 0 0,1 0 0 0 0,24-7 1 0 0,-7-3-738 0 0,0 1 0 0 0,1 3 1 0 0,66-7-1 0 0,-75 14-2987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1.825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174 0 7136 0 0,'-6'76'527'0'0,"2"-15"-278"0"0,-3 65 16 0 0,1 1-2 0 0,3-86-83 0 0,3 48-1 0 0,2-26 6 0 0,1 3-59 0 0,-1 25-351 0 0,-2 202-140 0 0,4-79 362 0 0,-1 0 16 0 0,-2-53 166 0 0,0-24-16 0 0,1-2 88 0 0,1 25 362 0 0,-9 126 241 0 0,0-171-630 0 0,1 26 12 0 0,-15 272-313 0 0,2-106 318 0 0,10-12 123 0 0,4-62-110 0 0,-13 88-110 0 0,-15 243-80 0 0,-12 210-98 0 0,36-534 125 0 0,10-93 268 0 0,0-1-233 0 0,-2 188 3 0 0,2-151-68 0 0,19 277-36 0 0,-7-243 36 0 0,11 43 100 0 0,-13-149 28 0 0,20 76 51 0 0,-16-101-192 0 0,33 146-78 0 0,-20-95-32 0 0,-11-53-78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2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4144 0 0,'0'0'4926'0'0,"0"2"-4692"0"0,1 8-61 0 0,0 0 0 0 0,1 0 0 0 0,4 15 0 0 0,3 12 488 0 0,9 43 725 0 0,-10-51-1012 0 0,7 56 1 0 0,-5-33-114 0 0,0-6 87 0 0,25 224 955 0 0,-29-218-999 0 0,-2 58 1 0 0,-3-63-30 0 0,8 64 1 0 0,6 14-252 0 0,-1 139 1 0 0,-1-1-34 0 0,-12-74 93 0 0,-1-34 24 0 0,2 147 257 0 0,6 92-67 0 0,-5-370-268 0 0,-1-8-6 0 0,0 0-1 0 0,-2 0 0 0 0,1 0 0 0 0,-2 0 0 0 0,0 0 0 0 0,-5 23 0 0 0,2-10-9 0 0,4-24-273 0 0,-1-1 0 0 0,1 1 0 0 0,-1-1 0 0 0,0 1 1 0 0,-3 7-1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3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217 135 3224 0 0,'0'0'143'0'0,"-1"-2"-3"0"0,-8-24-81 0 0,-5-12 2172 0 0,2 17 219 0 0,11 17-2286 0 0,0 0 1 0 0,-1 1 0 0 0,0-1 0 0 0,0 1 0 0 0,0-1-1 0 0,0 1 1 0 0,0 0 0 0 0,-1 0 0 0 0,1 0 0 0 0,-1 0-1 0 0,0 1 1 0 0,-6-5 0 0 0,8 6 384 0 0,-2 1-442 0 0,1 0 0 0 0,0-1-1 0 0,0 1 1 0 0,0 0 0 0 0,-1 1-1 0 0,1-1 1 0 0,0 0 0 0 0,0 0-1 0 0,0 1 1 0 0,-3 0 0 0 0,-1 6-69 0 0,0-1 1 0 0,0 1 0 0 0,1 0-1 0 0,0 0 1 0 0,0 0 0 0 0,1 1-1 0 0,-1-1 1 0 0,2 1 0 0 0,-1 0-1 0 0,1 0 1 0 0,1 1 0 0 0,-3 8-1 0 0,-13 61 102 0 0,7-19-14 0 0,7-39-43 0 0,0-1 0 0 0,-1 37 0 0 0,5-41-43 0 0,1 1 0 0 0,1 0 0 0 0,0-1 1 0 0,1 0-1 0 0,0 1 0 0 0,2-1 0 0 0,0 0 0 0 0,0-1 1 0 0,1 1-1 0 0,1-1 0 0 0,0-1 0 0 0,1 1 0 0 0,1-1 0 0 0,18 22 1 0 0,21 11 43 0 0,-46-43-84 0 0,1 0 0 0 0,0 0 0 0 0,1 0 0 0 0,-1 0 0 0 0,0-1 0 0 0,8 5 0 0 0,-3-2 0 0 0,1 1 0 0 0,-1 0 0 0 0,11 10 0 0 0,-12-10 0 0 0,-4-2 0 0 0,1 0 0 0 0,1 0 0 0 0,-1-1 0 0 0,0 1 0 0 0,1-1 0 0 0,-1 0 0 0 0,1 0 0 0 0,9 3 0 0 0,-10-5 7 0 0,-1 1 1 0 0,1 0-1 0 0,0 0 1 0 0,-1 0-1 0 0,1 0 1 0 0,-1 1-1 0 0,0-1 1 0 0,0 1 0 0 0,0 0-1 0 0,0 0 1 0 0,0 0-1 0 0,0 0 1 0 0,-1 0-1 0 0,0 1 1 0 0,0-1-1 0 0,0 1 1 0 0,3 7 0 0 0,-1-3 9 0 0,0 0 0 0 0,-1 0 0 0 0,0 1 0 0 0,-1-1 0 0 0,0 1 0 0 0,0-1 0 0 0,0 14 0 0 0,-1 0 120 0 0,-2 0 0 0 0,0 1 1 0 0,-2-1-1 0 0,0 0 0 0 0,-7 22 1 0 0,5-29 1 0 0,3-7-57 0 0,0 0 0 0 0,0 0 1 0 0,-1 0-1 0 0,-1-1 0 0 0,1 1 1 0 0,-1-1-1 0 0,0 0 0 0 0,-10 12 1 0 0,5-7 22 0 0,2-3 15 0 0,-1 0 0 0 0,0 0 0 0 0,-1 0 0 0 0,1-1 0 0 0,-1 0 0 0 0,-1-1 0 0 0,-15 9 0 0 0,16-11-68 0 0,0-1-1 0 0,-1 0 1 0 0,1 0 0 0 0,-1-1 0 0 0,0 0-1 0 0,0-1 1 0 0,0 0 0 0 0,0-1 0 0 0,-14 1-1 0 0,20-2-156 0 0,0 0 1 0 0,-1-1-1 0 0,1 1 0 0 0,0-1 0 0 0,-1 0 0 0 0,1 0 0 0 0,0 0 0 0 0,0-1 0 0 0,0 0 0 0 0,0 0 0 0 0,0 0 0 0 0,0 0 0 0 0,1 0 1 0 0,-1-1-1 0 0,1 1 0 0 0,-1-1 0 0 0,1 0 0 0 0,0 0 0 0 0,0 0 0 0 0,0-1 0 0 0,1 1 0 0 0,-1-1 0 0 0,1 1 0 0 0,-3-6 1 0 0,-1-9-5256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4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76 3224 0 0,'0'10'489'0'0,"-6"51"5323"0"0,4-48-5428 0 0,0-1 0 0 0,1 1 1 0 0,0 0-1 0 0,1 0 0 0 0,2 16 0 0 0,3 29 144 0 0,-4-42-194 0 0,0-1 0 0 0,1 1 0 0 0,6 25 0 0 0,-3-20 174 0 0,3 29-1 0 0,4 14 301 0 0,-4-22-325 0 0,-6-28-293 0 0,1 0 0 0 0,7 21 0 0 0,-1-7-44 0 0,-6-18-108 0 0,0-1 1 0 0,0-1-1 0 0,1 1 0 0 0,6 11 0 0 0,-8-17-27 0 0,1 0 0 0 0,0-1 0 0 0,-1 1 0 0 0,1 0 0 0 0,1-1 0 0 0,-1 0 0 0 0,0 0 0 0 0,6 4 0 0 0,-7-6-5 0 0,0 1 0 0 0,-1 0-1 0 0,1 0 1 0 0,0 0 0 0 0,-1-1-1 0 0,1 1 1 0 0,0-1 0 0 0,0 1-1 0 0,0-1 1 0 0,0 0 0 0 0,-1 0-1 0 0,1 1 1 0 0,0-2 0 0 0,0 1-1 0 0,0 0 1 0 0,0 0 0 0 0,-1 0-1 0 0,5-2 1 0 0,-2-1 6 0 0,1 0 0 0 0,-1 0 0 0 0,0-1 0 0 0,-1 1-1 0 0,1-1 1 0 0,0 0 0 0 0,-1 0 0 0 0,3-5 0 0 0,-3 2-10 0 0,0 1-1 0 0,-1-1 1 0 0,1 1 0 0 0,-1-1 0 0 0,1-13 0 0 0,5-14-3 0 0,53-172 1 0 0,-37 113 0 0 0,-21 75-9 0 0,0-1-1 0 0,-2 1 0 0 0,0-1 1 0 0,-1 0-1 0 0,-3-28 0 0 0,-1-17-161 0 0,5 49-23 0 0,-2 0 0 0 0,0 1-1 0 0,-1-1 1 0 0,0 0 0 0 0,-5-14 0 0 0,6 19-1173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4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1 203 9672 0 0,'1'43'1132'0'0,"10"66"0"0"0,9 1-103 0 0,8 57-532 0 0,-7 6 4 0 0,6 58 1077 0 0,-18-148-987 0 0,1 42 67 0 0,-6 26 415 0 0,-4-153-1081 0 0,0 0-1 0 0,-1-1 1 0 0,1 1-1 0 0,-1 0 1 0 0,0 0-1 0 0,0-1 0 0 0,0 1 1 0 0,0 0-1 0 0,-2-3 1 0 0,-5-11-132 0 0,0-9-52 0 0,2 1 0 0 0,1-1 1 0 0,-3-39-1 0 0,-1-2-112 0 0,3 20 77 0 0,1 0-1 0 0,4-76 1 0 0,19-94 190 0 0,-14 175 54 0 0,0-2-106 0 0,12-55 1 0 0,42-139-11 0 0,-52 219 88 0 0,0 0 1 0 0,1 0-1 0 0,15-26 1 0 0,6-13-1 0 0,-23 44 4 0 0,1 1 0 0 0,0 0 0 0 0,0 0 0 0 0,2 1 1 0 0,0 0-1 0 0,0 0 0 0 0,0 1 0 0 0,2 0 0 0 0,-1 0 1 0 0,19-14-1 0 0,-14 18-36 0 0,8 2 31 0 0,-17 6 12 0 0,-2 0 2 0 0,0-1-2 0 0,0 0 0 0 0,0 0 0 0 0,0 0 0 0 0,0 0 0 0 0,0 0 0 0 0,0 0 0 0 0,0 1 0 0 0,-1-1 0 0 0,1 1 0 0 0,0 0 0 0 0,-1 0 0 0 0,0 0 0 0 0,1 0 0 0 0,-1 1 0 0 0,0-1 0 0 0,0 0 0 0 0,0 1 0 0 0,3 5 0 0 0,2 3 16 0 0,-2-4 24 0 0,0 0 1 0 0,-1 0 0 0 0,0 0-1 0 0,0 1 1 0 0,-1-1 0 0 0,0 1 0 0 0,0 0-1 0 0,-1 0 1 0 0,0 0 0 0 0,0 1-1 0 0,0 8 1 0 0,0 9 112 0 0,-2-1 1 0 0,-4 33-1 0 0,2-22-14 0 0,-2-9-21 0 0,-1 1 0 0 0,-1-1 0 0 0,-1 0-1 0 0,-2 0 1 0 0,0-1 0 0 0,-15 28-1 0 0,13-33-85 0 0,-1-1 0 0 0,0 0 0 0 0,-1-1 0 0 0,-22 23 0 0 0,15-17-41 0 0,14-17-47 0 0,-1-1-1 0 0,0 0 1 0 0,0 0 0 0 0,-9 7-1 0 0,14-13-15 0 0,0 1 0 0 0,0-1-1 0 0,1 0 1 0 0,-1 0 0 0 0,0 1-1 0 0,0-1 1 0 0,0-1 0 0 0,0 1 0 0 0,-1 0-1 0 0,1 0 1 0 0,0-1 0 0 0,0 1-1 0 0,0-1 1 0 0,0 0 0 0 0,-1 0-1 0 0,1 0 1 0 0,0 0 0 0 0,0 0 0 0 0,-1 0-1 0 0,1 0 1 0 0,0-1 0 0 0,0 1-1 0 0,0-1 1 0 0,-4-1 0 0 0,-11-10-709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5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1 362 3680 0 0,'0'0'284'0'0,"2"2"-187"0"0,43 75 5071 0 0,-43-74-5028 0 0,0-1-1 0 0,0 1 1 0 0,0-1-1 0 0,0 1 1 0 0,0-1-1 0 0,-1 1 1 0 0,0 0-1 0 0,1 0 1 0 0,-1 0-1 0 0,0 0 1 0 0,0 0-1 0 0,-1 0 1 0 0,2 4-1 0 0,-1-2-72 0 0,0 0 0 0 0,1-1 0 0 0,-1 1 0 0 0,1-1-1 0 0,0 0 1 0 0,1 1 0 0 0,-1-1 0 0 0,1 0 0 0 0,0 0 0 0 0,0 0-1 0 0,0-1 1 0 0,0 1 0 0 0,1-1 0 0 0,5 5 0 0 0,2 2 237 0 0,-10-9-233 0 0,1 1 1 0 0,0-1-1 0 0,0 0 1 0 0,0 0-1 0 0,0 0 1 0 0,1 0-1 0 0,-1 0 0 0 0,0-1 1 0 0,0 1-1 0 0,0-1 1 0 0,1 1-1 0 0,-1-1 1 0 0,0 0-1 0 0,1 0 0 0 0,-1 0 1 0 0,3 0-1 0 0,22 3 560 0 0,-23-2-570 0 0,0 0 0 0 0,-1-1 0 0 0,1 1-1 0 0,0-1 1 0 0,0 0 0 0 0,0 0 0 0 0,-1 0 0 0 0,1-1 0 0 0,0 1-1 0 0,0-1 1 0 0,-1 0 0 0 0,1 0 0 0 0,0 0 0 0 0,-1-1-1 0 0,1 1 1 0 0,-1-1 0 0 0,0 0 0 0 0,4-2 0 0 0,2-2-25 0 0,0 0 1 0 0,0-1-1 0 0,-1 0 1 0 0,1 0-1 0 0,6-9 1 0 0,4-8 48 0 0,0 1 1 0 0,21-39-1 0 0,-38 58-76 0 0,0 0-1 0 0,0 0 1 0 0,-1 0 0 0 0,0-1 0 0 0,2-6-1 0 0,4-13 15 0 0,7-44 30 0 0,-11 57-38 0 0,0 0 0 0 0,-2 0 1 0 0,1-1-1 0 0,-1 1 0 0 0,-1 0 0 0 0,0-1 1 0 0,0 1-1 0 0,-1-1 0 0 0,-1 1 1 0 0,-5-22-1 0 0,0-2 50 0 0,6 30-65 0 0,0-1 0 0 0,0 0 0 0 0,0 1 1 0 0,-1-1-1 0 0,1 1 0 0 0,-1 0 0 0 0,-6-11 1 0 0,5 11 0 0 0,-1 0 1 0 0,0 0 0 0 0,0 1-1 0 0,0-1 1 0 0,-1 1 0 0 0,-8-7 0 0 0,1 6 59 0 0,9 5-48 0 0,0 0 0 0 0,0 0-1 0 0,0 1 1 0 0,0-1 0 0 0,1 0 0 0 0,-1 1 0 0 0,0 0 0 0 0,0 0-1 0 0,1 0 1 0 0,-1 0 0 0 0,0 0 0 0 0,1 0 0 0 0,-1 1 0 0 0,1-1-1 0 0,-4 4 1 0 0,-2 1 33 0 0,1 0 0 0 0,0 0 0 0 0,-7 9 0 0 0,-4 8 367 0 0,-31 50-1 0 0,42-59-314 0 0,1 0-1 0 0,0 1 0 0 0,1 0 1 0 0,1 0-1 0 0,-4 21 0 0 0,-4 17-27 0 0,8-36-31 0 0,0 1 1 0 0,-1 32-1 0 0,-1 14 148 0 0,1-23-23 0 0,3-1 1 0 0,1 1-1 0 0,2 0 0 0 0,2-1 0 0 0,12 65 0 0 0,-12-91-123 0 0,0-1-1 0 0,1 1 1 0 0,1-1-1 0 0,8 17 0 0 0,-9-22-25 0 0,0-1 0 0 0,0 0 0 0 0,1 0 0 0 0,-1 0 0 0 0,2-1 0 0 0,-1 0 0 0 0,1 0-1 0 0,8 8 1 0 0,-12-13-15 0 0,1 0 0 0 0,-1 0 0 0 0,0 1 0 0 0,1-1 0 0 0,-1-1 0 0 0,1 1 0 0 0,-1 0 0 0 0,1-1 0 0 0,2 1 0 0 0,10 3 0 0 0,-9-1-27 0 0,0-1-1 0 0,0 0 0 0 0,0 0 0 0 0,0 0 1 0 0,0-1-1 0 0,0 0 0 0 0,0 0 0 0 0,0-1 1 0 0,1 1-1 0 0,-1-1 0 0 0,0-1 0 0 0,1 1 0 0 0,-1-1 1 0 0,0 0-1 0 0,0 0 0 0 0,10-4 0 0 0,-6-1-399 0 0,1 0-1 0 0,16-13 1 0 0,-3-2-1251 0 0,-4 3-4321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5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92 10136 0 0,'-4'9'283'0'0,"-1"0"1"0"0,1 0 0 0 0,0 1-1 0 0,1-1 1 0 0,0 1 0 0 0,1-1-1 0 0,0 1 1 0 0,0 0-1 0 0,1 0 1 0 0,0 19 0 0 0,3 2 996 0 0,2-1 1 0 0,8 37-1 0 0,2 21-1258 0 0,-10-64 305 0 0,1 0-1 0 0,13 39 0 0 0,2 7 759 0 0,10 34-250 0 0,-29-85-458 0 0,-14-42-221 0 0,8 8-166 0 0,0 1 0 0 0,1-1 0 0 0,1 0 0 0 0,0 0 0 0 0,0-25 0 0 0,-1 5-12 0 0,3 28 15 0 0,0 0-1 0 0,0 0 0 0 0,1-1 1 0 0,0 1-1 0 0,0 0 0 0 0,1-9 0 0 0,6-18 8 0 0,-5 17 0 0 0,2 1 0 0 0,5-17 0 0 0,-7 26 0 0 0,0 0 0 0 0,-1-1 0 0 0,1 1 0 0 0,-1-9 0 0 0,5-25 0 0 0,16-39-10 0 0,-12 41-77 0 0,1 1 0 0 0,18-40-1 0 0,-20 55-63 0 0,-8 19-86 0 0,0-1-1 0 0,1 1 1 0 0,-1 0 0 0 0,1 0 0 0 0,1 0-1 0 0,-1 0 1 0 0,0 0 0 0 0,6-6 0 0 0,9-7-997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14280 0 0,'-1'19'1192'0'0,"0"-16"-1087"0"0,1 0 0 0 0,0-1 0 0 0,-1 1 0 0 0,1-1 0 0 0,0 1 1 0 0,0 0-1 0 0,1-1 0 0 0,-1 1 0 0 0,1-1 0 0 0,-1 1 0 0 0,1-1 1 0 0,0 1-1 0 0,0-1 0 0 0,0 1 0 0 0,0-1 0 0 0,2 4 0 0 0,-2-5 13 0 0,0 1-1 0 0,0-1 1 0 0,1 0-1 0 0,-1 1 1 0 0,0-1-1 0 0,1 0 1 0 0,-1 0-1 0 0,1 0 0 0 0,-1 0 1 0 0,1 0-1 0 0,-1 0 1 0 0,1 0-1 0 0,0-1 1 0 0,0 1-1 0 0,-1-1 1 0 0,1 1-1 0 0,3 0 0 0 0,6 2-71 0 0,10 7 285 0 0,-19-9-313 0 0,0 0 0 0 0,0 0 1 0 0,-1 0-1 0 0,1 0 0 0 0,1 0 0 0 0,-1-1 0 0 0,0 1 0 0 0,0 0 0 0 0,4-1 0 0 0,8 2-31 0 0,1-2-1 0 0,0 0 1 0 0,0 0-1 0 0,0-2 1 0 0,0 0-1 0 0,-1 0 0 0 0,1-1 1 0 0,24-10-1 0 0,9-5-1194 0 0,52-30 0 0 0,-87 42 765 0 0,12-7-1067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7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3680 0 0,'0'0'8448'0'0,"0"3"-8019"0"0,-5 14 332 0 0,0-3-254 0 0,1 0 1 0 0,1 1-1 0 0,0-1 1 0 0,-1 26 0 0 0,4-12 375 0 0,8 54 1 0 0,-7-76-854 0 0,0-1 0 0 0,1 0 0 0 0,0 0-1 0 0,-1 0 1 0 0,2 0 0 0 0,-1 0 0 0 0,0-1-1 0 0,1 1 1 0 0,0-1 0 0 0,0 1 0 0 0,0-1-1 0 0,1 0 1 0 0,5 5 0 0 0,-6-6 6 0 0,0-1 1 0 0,0 0-1 0 0,0 0 1 0 0,0 0-1 0 0,1 0 1 0 0,-1 0-1 0 0,1 0 1 0 0,-1-1-1 0 0,1 0 1 0 0,0 0-1 0 0,-1 0 1 0 0,1 0-1 0 0,0-1 1 0 0,0 1 0 0 0,-1-1-1 0 0,1 0 1 0 0,0 0-1 0 0,0 0 1 0 0,5-1-1 0 0,5-3 136 0 0,1 0 0 0 0,-1 0 0 0 0,0-2 0 0 0,0 0 1 0 0,14-8-1 0 0,64-44 185 0 0,-41 25-334 0 0,-38 25-217 0 0,0-1 0 0 0,0 0-1 0 0,-1-1 1 0 0,0 0 0 0 0,-1-1-1 0 0,0-1 1 0 0,10-12 0 0 0,-5 0-644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7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5064 0 0,'0'0'389'0'0,"6"15"-85"0"0,-2 24 2945 0 0,-1-11-1746 0 0,6 41 277 0 0,19 101 239 0 0,-19-128-1077 0 0,7 80 0 0 0,-15-111-757 0 0,1 0 0 0 0,0 1 1 0 0,6 16-1 0 0,2 14 361 0 0,14 58 132 0 0,-13-67-581 0 0,-10-30 55 0 0,-7-24-141 0 0,5 18-33 0 0,0 0 1 0 0,-1 0-1 0 0,2 0 0 0 0,-1 0 0 0 0,0 0 0 0 0,1-1 0 0 0,-1-2 0 0 0,-10-139-1058 0 0,18 65 936 0 0,-7 46 132 0 0,2 0-1 0 0,2 0 0 0 0,1 0 1 0 0,1 1-1 0 0,2 0 1 0 0,2 0-1 0 0,1 1 0 0 0,1 0 1 0 0,1 1-1 0 0,30-48 0 0 0,-42 76 13 0 0,1 1 0 0 0,0-1 0 0 0,0 1 0 0 0,0 0 0 0 0,1-1 0 0 0,-1 1 0 0 0,4-3 0 0 0,-3 4 0 0 0,-1-1 0 0 0,1 0 0 0 0,-1-1 0 0 0,0 1 0 0 0,0 0 0 0 0,0-1 0 0 0,3-3 0 0 0,-2 1-4 0 0,-3 4 0 0 0,1-1-1 0 0,-1 1 1 0 0,1 0 0 0 0,0 0 0 0 0,0 0 0 0 0,0 0-1 0 0,-1 0 1 0 0,1 0 0 0 0,0 0 0 0 0,0 0-1 0 0,0 0 1 0 0,2-1 0 0 0,-1 1-1 0 0,0 0 1 0 0,0 1-1 0 0,0-1 1 0 0,1 1-1 0 0,-1-1 1 0 0,0 1-1 0 0,0 0 0 0 0,0 0 1 0 0,1 0-1 0 0,-1 0 1 0 0,0 0-1 0 0,0 0 1 0 0,0 1-1 0 0,3 0 0 0 0,-1 0-2 0 0,-1 0-1 0 0,1 1 0 0 0,0 0 1 0 0,-1 0-1 0 0,1 0 0 0 0,-1 1 1 0 0,4 2-1 0 0,1 1 16 0 0,-4-5 12 0 0,11 20 13 0 0,-12-17-29 0 0,0 1-1 0 0,-1 0 0 0 0,0 0 0 0 0,0 0 0 0 0,2 7 0 0 0,-2-6 4 0 0,-1-1 0 0 0,1 1 0 0 0,1-1 0 0 0,5 10 0 0 0,5 7 59 0 0,-1 1 1 0 0,0 0-1 0 0,-2 1 0 0 0,12 37 1 0 0,-11-18 229 0 0,12 81 0 0 0,-17-86-131 0 0,-3-24-78 0 0,0 0 1 0 0,0 21 0 0 0,-2 28-130 0 0,-3-41 29 0 0,1-19 18 0 0,-6 10 29 0 0,6-11-105 0 0,-11-28-504 0 0,9 14 510 0 0,0-1-1 0 0,1 0 0 0 0,0 0 0 0 0,1 0 0 0 0,0 0 1 0 0,1 0-1 0 0,4-23 0 0 0,-2-20-120 0 0,5-17 9 0 0,-5 54 131 0 0,2-1 1 0 0,0 1-1 0 0,1 0 0 0 0,1 0 0 0 0,16-36 0 0 0,-18 44 29 0 0,-1 5 12 0 0,-1-1 0 0 0,1 1-1 0 0,0-1 1 0 0,0 1 0 0 0,1 0-1 0 0,0 0 1 0 0,0 0 0 0 0,1 1-1 0 0,-1 0 1 0 0,1 0 0 0 0,0 0-1 0 0,1 0 1 0 0,10-7 0 0 0,2 1 5 0 0,-16 9-1 0 0,0 0-1 0 0,1 0 1 0 0,-1 1 0 0 0,1-1 0 0 0,-1 1 0 0 0,1 0 0 0 0,0 0 0 0 0,0 0 0 0 0,5-1 0 0 0,5 0-10 0 0,0 1 1 0 0,0 1-1 0 0,0 0 0 0 0,17 3 1 0 0,-26-2 13 0 0,0 1 0 0 0,0 0 0 0 0,-1 0 0 0 0,1 0 0 0 0,-1 0 1 0 0,1 1-1 0 0,-1 0 0 0 0,0-1 0 0 0,0 1 0 0 0,0 0 0 0 0,0 0 1 0 0,-1 1-1 0 0,1-1 0 0 0,-1 1 0 0 0,2 4 0 0 0,8 7 75 0 0,-7-7-49 0 0,0 0 1 0 0,0 0 0 0 0,3 10 0 0 0,8 13 57 0 0,-8-13 15 0 0,-1 0-1 0 0,0 0 1 0 0,-2 1-1 0 0,0-1 1 0 0,3 24-1 0 0,-6-30-58 0 0,6 40 226 0 0,-3 0-1 0 0,-3 86 1 0 0,-2-90-148 0 0,0-41-288 0 0,-1 1-1 0 0,1 0 1 0 0,-1 0 0 0 0,-4 14 0 0 0,-2-6-359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7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502 310 3680 0 0,'0'0'167'0'0,"-4"-14"26"0"0,5-3 705 0 0,0 16-775 0 0,-1 0 0 0 0,0 0 0 0 0,1 0 0 0 0,-1-1 0 0 0,0 1 0 0 0,0 0 0 0 0,0 0 0 0 0,0 0 1 0 0,0-1-1 0 0,0 1 0 0 0,0 0 0 0 0,0 0 0 0 0,0-1 0 0 0,-1 0 0 0 0,-5-13 1304 0 0,0-6-724 0 0,-1 1 0 0 0,-2 1 0 0 0,0-1 0 0 0,0 2 1 0 0,-2-1-1 0 0,-13-17 0 0 0,17 28-329 0 0,-1 1 0 0 0,1-1 0 0 0,-16-10 0 0 0,-5-5 261 0 0,25 20-563 0 0,-1 0 0 0 0,0 0 0 0 0,-1 1 0 0 0,1-1 0 0 0,0 1 0 0 0,-1 0 0 0 0,1 0 0 0 0,-1 0 0 0 0,0 1 0 0 0,0 0 0 0 0,1 0 0 0 0,-1 0 0 0 0,0 0 0 0 0,0 1 0 0 0,0 0 0 0 0,0 0-1 0 0,0 0 1 0 0,0 1 0 0 0,0-1 0 0 0,0 1 0 0 0,1 0 0 0 0,-1 1 0 0 0,0-1 0 0 0,1 1 0 0 0,-1 0 0 0 0,-5 3 0 0 0,2 1-11 0 0,0 0-1 0 0,0 1 1 0 0,1 0-1 0 0,0 0 1 0 0,0 0-1 0 0,1 1 1 0 0,0 0-1 0 0,-7 13 0 0 0,1 0-16 0 0,1 1 0 0 0,0 1 0 0 0,-10 34 0 0 0,-32 137 248 0 0,42-152-113 0 0,2-1 0 0 0,2 1 0 0 0,-3 64 0 0 0,10-94-117 0 0,1 0 0 0 0,0 0 0 0 0,1 0-1 0 0,0 0 1 0 0,1 0 0 0 0,5 13-1 0 0,-8-23-43 0 0,1-1-1 0 0,0 1 0 0 0,0-1 0 0 0,0 1 0 0 0,0-1 0 0 0,0 0 0 0 0,0 1 1 0 0,0-1-1 0 0,0 0 0 0 0,0 0 0 0 0,1 0 0 0 0,-1 0 0 0 0,0 0 0 0 0,1 0 1 0 0,-1 0-1 0 0,3 0 0 0 0,6 5 51 0 0,-4-1-42 0 0,-4-2-14 0 0,1 0 1 0 0,0-1 0 0 0,-1 1-1 0 0,1-1 1 0 0,1 0 0 0 0,-1 0-1 0 0,0 0 1 0 0,0 0-1 0 0,1-1 1 0 0,-1 1 0 0 0,1-1-1 0 0,-1 0 1 0 0,1 0 0 0 0,0 0-1 0 0,-1 0 1 0 0,5 0-1 0 0,-1-2-17 0 0,0 1-1 0 0,0-1 0 0 0,0 0 1 0 0,0-1-1 0 0,0 0 0 0 0,0 0 0 0 0,-1 0 1 0 0,1-1-1 0 0,-1 0 0 0 0,0 0 1 0 0,0 0-1 0 0,0-1 0 0 0,7-5 0 0 0,38-27-109 0 0,-28 21-96 0 0,33-30 0 0 0,-40 30-658 0 0,-2 0 1 0 0,0-1-1 0 0,0 0 0 0 0,-2-1 0 0 0,0-1 1 0 0,9-18-1 0 0,-1-8-1072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8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12064 0 0,'0'0'1090'0'0,"0"3"-898"0"0,-2 33 39 0 0,1-26 160 0 0,0 1 1 0 0,0 0-1 0 0,2-1 0 0 0,-1 1 1 0 0,3 10-1 0 0,-2-12-170 0 0,0 0 1 0 0,0 0 0 0 0,-1 0-1 0 0,-1 11 1 0 0,1 23 184 0 0,8 33-50 0 0,8 125 1254 0 0,-9-94-904 0 0,-2-58-392 0 0,0-3-170 0 0,2 48 81 0 0,-7-41-212 0 0,4-21-793 0 0,-3-30-117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8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0 239 14280 0 0,'0'3'654'0'0,"7"118"284"0"0,-5-98-659 0 0,0 0 1 0 0,1-1 0 0 0,9 29-1 0 0,0 2 524 0 0,-5-15-114 0 0,0 1-160 0 0,21 70-1 0 0,-16-56 962 0 0,-13-94-1496 0 0,-15-106-588 0 0,15 133 509 0 0,0 0 0 0 0,1 0 0 0 0,1 0 0 0 0,0 0 0 0 0,4-16 0 0 0,-5 26 49 0 0,1 0-1 0 0,-1 0 1 0 0,0 1-1 0 0,0-1 1 0 0,-1-8-1 0 0,0 9 12 0 0,1-1-1 0 0,0 1 0 0 0,0-1 1 0 0,0 0-1 0 0,0 1 0 0 0,1-7 1 0 0,0 7 5 0 0,32-126-499 0 0,-25 108 462 0 0,0 0-1 0 0,1 0 0 0 0,22-37 0 0 0,-17 33 46 0 0,-10 17-81 0 0,0 0-1 0 0,1 1 1 0 0,0-1 0 0 0,0 1 0 0 0,1 0-1 0 0,12-12 1 0 0,12-5-482 0 0,-19 14-63 0 0,2 0 0 0 0,-1 1 0 0 0,14-7 1 0 0,-2 3-251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9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 5984 0 0,'-1'0'22'0'0,"0"-1"1"0"0,1 1-1 0 0,-1 0 1 0 0,0 0 0 0 0,0 0-1 0 0,1 0 1 0 0,-1 1-1 0 0,0-1 1 0 0,1 0-1 0 0,-1 0 1 0 0,0 0-1 0 0,1 0 1 0 0,-1 1-1 0 0,1-1 1 0 0,-1 0 0 0 0,0 1-1 0 0,1-1 1 0 0,-1 0-1 0 0,1 1 1 0 0,-1-1-1 0 0,1 1 1 0 0,-1-1-1 0 0,1 1 1 0 0,-1-1-1 0 0,1 1 1 0 0,-1 0 0 0 0,-1 21 2114 0 0,3-10-650 0 0,0 11-364 0 0,1-1-1 0 0,6 24 1 0 0,2 24-374 0 0,-2 29 939 0 0,5 124 1457 0 0,-9-144-2491 0 0,-2-48-361 0 0,-2 46 0 0 0,-2 65 178 0 0,3-81-382 0 0,-3-51-74 0 0,-1 24 9 0 0,8-41-89 0 0,-3 6 61 0 0,-1 0 0 0 0,1-1 0 0 0,-1 1 0 0 0,0-1-1 0 0,1 1 1 0 0,-1-1 0 0 0,0 1 0 0 0,0-1 0 0 0,0 1 0 0 0,0-1 0 0 0,-1 0 0 0 0,1 0-1 0 0,1-3 1 0 0,6-21-26 0 0,1 1 0 0 0,17-32 0 0 0,-12 27 1 0 0,11-35 0 0 0,-7 16-74 0 0,3 1 0 0 0,53-90 0 0 0,-58 114-259 0 0,30-36 0 0 0,-5 8-1254 0 0,-19 28-1028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9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13392 0 0,'0'3'612'0'0,"-6"28"200"0"0,6-13-788 0 0,2-9 53 0 0,-2-4 88 0 0,1-1 0 0 0,-1 1-1 0 0,1-1 1 0 0,1 1-1 0 0,-1-1 1 0 0,1 0 0 0 0,-1 1-1 0 0,1-1 1 0 0,1 0 0 0 0,-1 0-1 0 0,5 6 1 0 0,23 30 853 0 0,-12-14-642 0 0,33 34 0 0 0,-12-21-1161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0:59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1840 0 0,'0'3'393'0'0,"5"20"5397"0"0,14 15-2825 0 0,-15-30-2663 0 0,1 0 0 0 0,-1 0 0 0 0,-1 1 0 0 0,4 10 0 0 0,11 34 821 0 0,-13-42-885 0 0,-1 0 1 0 0,0 0-1 0 0,2 13 0 0 0,38 165 3566 0 0,-37-163-3304 0 0,1-2 0 0 0,1 1 0 0 0,19 35 0 0 0,-18-38-268 0 0,-5-11-110 0 0,-2 1 1 0 0,1-1-1 0 0,-2 1 1 0 0,1 0-1 0 0,0 15 1 0 0,5 23 263 0 0,-1-16-206 0 0,0 0 0 0 0,-3 1 0 0 0,1 42 0 0 0,-4-65-168 0 0,0 0-1 0 0,6 24 0 0 0,0 12-11 0 0,-9-38-32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0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10136 0 0,'0'0'896'0'0,"13"14"-712"0"0,-6-5 1392 0 0,11-5 280 0 0,6 1 63 0 0,-13 4 537 0 0,14-18-2200 0 0,0 4-64 0 0,-14-4 0 0 0,-4-9-304 0 0,-3 5-56 0 0,16 0-16 0 0,2-1-4959 0 0,-4-4-993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1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3003 4144 0 0,'0'0'319'0'0,"-6"-6"1311"0"0,-2-7 525 0 0,1-1 0 0 0,-11-27-1 0 0,13 26-1988 0 0,1 1 0 0 0,0-1-1 0 0,1 0 1 0 0,1 0 0 0 0,-1-27 0 0 0,-4-43 62 0 0,2 34-144 0 0,-12-363 972 0 0,10 250-811 0 0,6 118-231 0 0,0 18-104 0 0,1 0 0 0 0,8-52 0 0 0,-3 12 154 0 0,-4 65-23 0 0,-1 2-25 0 0,0 1 0 0 0,0-1 0 0 0,0 0 0 0 0,0 1 1 0 0,0-1-1 0 0,0 0 0 0 0,0 1 0 0 0,0-1 0 0 0,0 1 1 0 0,0-1-1 0 0,0 0 0 0 0,0 1 0 0 0,-1-1 0 0 0,1 0 1 0 0,0 1-1 0 0,0-1 0 0 0,-1 1 0 0 0,1-1 0 0 0,0 1 0 0 0,-1-1 1 0 0,1 1-1 0 0,0-1 0 0 0,-1 0 0 0 0,0-1 38 0 0,2 1-1 0 0,2-5-58 0 0,0-1-190 0 0,-1 3 186 0 0,0-1 1 0 0,0 1 0 0 0,0-1-1 0 0,1 1 1 0 0,0 0 0 0 0,5-5-1 0 0,0 2-133 0 0,-7 6 136 0 0,1 0 0 0 0,0 0 0 0 0,-1 0 0 0 0,1-1 0 0 0,-1 1 1 0 0,1-1-1 0 0,-1 1 0 0 0,0-1 0 0 0,2-3 0 0 0,3-4 44 0 0,-1 0 1 0 0,1 1 0 0 0,0-1-1 0 0,12-11 1 0 0,-11 12-76 0 0,1 0 1 0 0,-1-1 0 0 0,-1 0-1 0 0,0 0 1 0 0,5-10 0 0 0,-5 7 20 0 0,1 1 1 0 0,14-20-1 0 0,-13 22 12 0 0,-1-1-1 0 0,-1 0 1 0 0,10-21 0 0 0,1-13 26 0 0,-7 15 35 0 0,25-49 1 0 0,164-247-107 0 0,-6 8 113 0 0,-145 217-36 0 0,8-14 8 0 0,-19 34-39 0 0,-26 51 10 0 0,18-29-1 0 0,62-106 48 0 0,-44 101-54 0 0,-39 53 10 0 0,2 3 44 0 0,6-7 233 0 0,-8 5-16 0 0,-7 8-317 0 0,-1 1 39 0 0,0 0 1 0 0,1 0 0 0 0,-1 0-1 0 0,0 0 1 0 0,1 0 0 0 0,-1 0-1 0 0,0 0 1 0 0,0 0 0 0 0,1 0-1 0 0,-1 0 1 0 0,0 0 0 0 0,1 0-1 0 0,-1 0 1 0 0,0 0 0 0 0,0 0-1 0 0,1 0 1 0 0,-1 0 0 0 0,0-1-1 0 0,0 1 1 0 0,1 0 0 0 0,-1 0-1 0 0,0 0 1 0 0,0 0 0 0 0,0-1-1 0 0,1 1 1 0 0,-1 0 0 0 0,0 0-1 0 0,0-1 1 0 0,0 1 0 0 0,1 0-1 0 0,-1 0 1 0 0,0-1 0 0 0,0 1-1 0 0,0 0 1 0 0,0-1 0 0 0,1 0-2 0 0,0-1 1 0 0,0 1-1 0 0,0-1 1 0 0,0 1-1 0 0,0-1 1 0 0,0 1 0 0 0,0 0-1 0 0,0-1 1 0 0,1 1-1 0 0,-1 0 1 0 0,0 0-1 0 0,1 0 1 0 0,-1 0-1 0 0,1 0 1 0 0,-1 0-1 0 0,3 0 1 0 0,5-3 80 0 0,-7 3 254 0 0,1 0-596 0 0,-3 1 273 0 0,1 0 1 0 0,0-1-1 0 0,-1 1 1 0 0,1 0 0 0 0,0 0-1 0 0,-1-1 1 0 0,1 1 0 0 0,0-1-1 0 0,-1 1 1 0 0,1-1-1 0 0,0 1 1 0 0,-1-1 0 0 0,1 1-1 0 0,-1-1 1 0 0,1 1 0 0 0,-1-1-1 0 0,1 0 1 0 0,9-9 144 0 0,23-3-69 0 0,6 2-80 0 0,-24 8-64 0 0,0 0 0 0 0,0 2 0 0 0,0 0 0 0 0,0 0 0 0 0,0 1 0 0 0,18 3 0 0 0,21 11 146 0 0,-52-14-77 0 0,67 9 139 0 0,73-1 1 0 0,-70 1-65 0 0,3-8-98 0 0,97 16 1 0 0,-132-11 70 0 0,3 1 66 0 0,81 2 0 0 0,-88-9-36 0 0,145 4 36 0 0,-160-4-90 0 0,1-1-1 0 0,22-3 0 0 0,-26 1-5 0 0,0 2 0 0 0,0 0 0 0 0,34 3 0 0 0,-37 0-13 0 0,5 1 7 0 0,1 0-1 0 0,-1-2 1 0 0,25-1-1 0 0,-29 0 37 0 0,1 1 0 0 0,-1 0 0 0 0,1 1 0 0 0,25 6-1 0 0,-35-7-26 0 0,0 0 0 0 0,0 0 0 0 0,0-1 0 0 0,14-1 0 0 0,8 1 4 0 0,-20 0-7 0 0,-1 0-1 0 0,0-1 0 0 0,0 0 0 0 0,0 0 1 0 0,12-3-1 0 0,-14 2-11 0 0,1 0-1 0 0,0 1 1 0 0,0 0-1 0 0,0 1 1 0 0,12-1 0 0 0,13 8 36 0 0,-26-5-12 0 0,-1-1 0 0 0,0 0-1 0 0,1 0 1 0 0,10 0 0 0 0,3 0 142 0 0,-10 0-183 0 0,1-1 0 0 0,-1 0 0 0 0,1 0 0 0 0,-1 0 0 0 0,0-2 0 0 0,1 1 0 0 0,-1-1 0 0 0,13-4 0 0 0,-19 4 27 0 0,1 1 1 0 0,0 0-1 0 0,-1-1 0 0 0,1 1 1 0 0,0 1-1 0 0,0-1 0 0 0,7 0 1 0 0,-7 1 1 0 0,0-1-1 0 0,1 1 1 0 0,-1-1 0 0 0,0 0 0 0 0,0 0 0 0 0,5-2-1 0 0,-6 3-11 0 0,2 0 10 0 0,10-11-15 0 0,10-5-76 0 0,-13 10 92 0 0,-12 5-19 0 0,1 1-1 0 0,-1 0 1 0 0,1 0 0 0 0,-1 0-1 0 0,1-1 1 0 0,0 1 0 0 0,-1 0-1 0 0,1-1 1 0 0,-1 1 0 0 0,1-1-1 0 0,-1 1 1 0 0,0 0 0 0 0,1-1-1 0 0,-1 1 1 0 0,1-1 0 0 0,-1 1-1 0 0,0-1 1 0 0,1 1 0 0 0,-1-1-1 0 0,0 1 1 0 0,0-1-1 0 0,1 0 1 0 0,-1 1 0 0 0,0-1-1 0 0,1-2 206 0 0,0 3-154 0 0,1 1-54 0 0,-1-1 0 0 0,1 0 1 0 0,-1 0-1 0 0,1 1 0 0 0,-1-1 1 0 0,1 1-1 0 0,0 0 0 0 0,-1-1 0 0 0,0 1 1 0 0,1 0-1 0 0,-1 0 0 0 0,0 0 1 0 0,1 0-1 0 0,-1 0 0 0 0,2 1 0 0 0,15 10 78 0 0,-9-9-20 0 0,-1 0-1 0 0,1 1 1 0 0,-1 0-1 0 0,0 1 0 0 0,0 0 1 0 0,8 6-1 0 0,26 15 61 0 0,-39-24-108 0 0,0 0-1 0 0,0 0 0 0 0,-1 0 0 0 0,1 0 0 0 0,-1 1 0 0 0,1-1 0 0 0,-1 1 0 0 0,0-1 0 0 0,4 6 0 0 0,14 14 60 0 0,-6-10-16 0 0,23 24-1 0 0,-11-10 6 0 0,-12-11-30 0 0,-1 0 1 0 0,14 22-1 0 0,-3-4 18 0 0,36 43-8 0 0,9 13 364 0 0,130 131 0 0 0,-154-169-342 0 0,2 3-44 0 0,67 46 49 0 0,-46-41-67 0 0,61 66-1 0 0,-78-68 34 0 0,112 135-123 0 0,-105-121-2286 0 0,-44-54-1052 0 0,5 6-2764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5064 0 0,'6'41'617'0'0,"1"-42"1418"0"0,-3 0-1804 0 0,-1 1 1 0 0,0-1 0 0 0,1 1 0 0 0,-1 0-1 0 0,0 0 1 0 0,1 0 0 0 0,-1 1-1 0 0,0-1 1 0 0,0 1 0 0 0,1 0-1 0 0,-1 0 1 0 0,5 2 0 0 0,-6-2-185 0 0,-1-1 1 0 0,1 1-1 0 0,-1-1 0 0 0,1 1 1 0 0,-1-1-1 0 0,1 0 1 0 0,0 0-1 0 0,-1 1 1 0 0,1-1-1 0 0,0 0 1 0 0,-1-1-1 0 0,1 1 1 0 0,0 0-1 0 0,-1 0 0 0 0,1-1 1 0 0,-1 1-1 0 0,3-2 1 0 0,23-16 878 0 0,-25 15-857 0 0,0 1-1 0 0,1 0 0 0 0,-1 0 1 0 0,1 0-1 0 0,0 0 1 0 0,-1 0-1 0 0,1 0 0 0 0,0 1 1 0 0,0-1-1 0 0,0 1 1 0 0,0 0-1 0 0,1 0 1 0 0,-1 0-1 0 0,0 0 0 0 0,0 1 1 0 0,1 0-1 0 0,4-1 1 0 0,4 2 73 0 0,0 0 0 0 0,0-1 0 0 0,0-1 0 0 0,0 0 0 0 0,18-4 0 0 0,-19 3-56 0 0,0 1 1 0 0,0 0-1 0 0,0 1 1 0 0,0 0 0 0 0,0 1-1 0 0,16 3 1 0 0,15 0 163 0 0,-3 3-64 0 0,-31-5-163 0 0,-1 0-1 0 0,0-1 1 0 0,0 0-1 0 0,1 0 1 0 0,-1-1-1 0 0,1 0 1 0 0,7 0-1 0 0,-7-3 3 0 0,0 1 0 0 0,-1-1 1 0 0,15-7-1 0 0,6-3 22 0 0,0 3-27 0 0,7-4 24 0 0,1 2 0 0 0,54-10 0 0 0,-80 20-34 0 0,0-1 1 0 0,-1 0-1 0 0,0-1 0 0 0,12-5 1 0 0,-13 5-2 0 0,0 0 0 0 0,1 1 0 0 0,-1 0 0 0 0,1 0 1 0 0,15-2-1 0 0,8 4 2 0 0,-24 2-11 0 0,1-2 0 0 0,0 1 0 0 0,13-3 0 0 0,23-11 21 0 0,-26 8 0 0 0,31-6 1 0 0,246-29 42 0 0,-237 38-36 0 0,-37 2 1 0 0,0 0 1 0 0,26-6 0 0 0,-26 3-13 0 0,-1 0 1 0 0,0 2 0 0 0,25-1-1 0 0,68-7 53 0 0,-84 7-64 0 0,21-5 27 0 0,-32 4-5 0 0,0 1 0 0 0,25 0 1 0 0,2 1 13 0 0,-29 1-18 0 0,-1 0 0 0 0,0 1 0 0 0,1 1 0 0 0,16 3 0 0 0,0 4 3 0 0,-20-5-14 0 0,-1 0 1 0 0,0 0 0 0 0,1-1-1 0 0,-1-1 1 0 0,1 0 0 0 0,-1-1-1 0 0,1 0 1 0 0,20-3 0 0 0,11-6-3 0 0,62-10 42 0 0,-66 12-42 0 0,-31 5-10 0 0,1 0 1 0 0,-1 0-1 0 0,1 1 0 0 0,-1 0 0 0 0,1 1 1 0 0,0 0-1 0 0,14 2 0 0 0,128 25 170 0 0,-142-26-171 0 0,-1 0-1 0 0,0-1 1 0 0,1 0 0 0 0,-1 0 0 0 0,1-1-1 0 0,-1-1 1 0 0,17-3 0 0 0,14-3-4 0 0,-15 3 469 0 0,0-1-1 0 0,41-15 0 0 0,-23 6-545 0 0,-6 5-355 0 0,1 2-1 0 0,48-3 0 0 0,12-3 427 0 0,-77 10 10 0 0,-11 1 0 0 0,1 1 0 0 0,0 0 0 0 0,0 0 0 0 0,0 1 0 0 0,0 1 0 0 0,0 0 0 0 0,0 1 0 0 0,16 2 0 0 0,-3 6 0 0 0,-18-6 0 0 0,0-1 0 0 0,0 1 0 0 0,1-1 0 0 0,10 1 0 0 0,23 0 0 0 0,46-2 0 0 0,-45-2 0 0 0,-33 2-2 0 0,0 0 0 0 0,0 0 0 0 0,0 0-1 0 0,0 1 1 0 0,10 3 0 0 0,-11-2-24 0 0,-1-1 1 0 0,1 0 0 0 0,0-1 0 0 0,0 0-1 0 0,1 0 1 0 0,-1 0 0 0 0,10-1-1 0 0,-2-2 49 0 0,0 1 0 0 0,0 1 0 0 0,1 0 0 0 0,-1 1 0 0 0,0 0 0 0 0,0 2 0 0 0,21 5 0 0 0,-25-4 25 0 0,-8-3-38 0 0,1 0-1 0 0,-1 1 1 0 0,1-1-1 0 0,-1 0 1 0 0,1-1 0 0 0,0 1-1 0 0,-1-1 1 0 0,1 1-1 0 0,0-1 1 0 0,-1 0-1 0 0,1-1 1 0 0,5 0-1 0 0,10-3 4 0 0,1 1-1 0 0,0 1 0 0 0,0 0 1 0 0,27 2-1 0 0,-41 1-26 0 0,0 0-1 0 0,0 0 1 0 0,0 1 0 0 0,8 3 0 0 0,-8-3 16 0 0,0 1-1 0 0,0-2 1 0 0,0 1-1 0 0,11 1 1 0 0,32-5 72 0 0,-42 1-58 0 0,0 0 1 0 0,0 0-1 0 0,0 1 1 0 0,0 0-1 0 0,1 0 1 0 0,-1 1-1 0 0,0 0 1 0 0,0 0-1 0 0,-1 0 1 0 0,1 1-1 0 0,0 0 1 0 0,12 6-1 0 0,4 5 67 0 0,0-2-1 0 0,33 12 1 0 0,-43-17-71 0 0,0 0 0 0 0,0 1 0 0 0,0 0 1 0 0,-1 1-1 0 0,-1 0 0 0 0,1 1 0 0 0,-1 0 0 0 0,-1 1 0 0 0,0 0 0 0 0,11 15 0 0 0,-10-15-1166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7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682 1 11456 0 0,'-5'4'1040'0'0,"-12"11"-644"0"0,2 0 0 0 0,0 1 1 0 0,-18 25-1 0 0,6-8 427 0 0,-307 400 3234 0 0,253-298-3903 0 0,55-89-565 0 0,-1-1 1 0 0,-55 68-1 0 0,63-93-849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3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9872 0 0,'0'0'746'0'0,"0"3"-435"0"0,2 29 745 0 0,1-1 0 0 0,10 41 1 0 0,0-1-341 0 0,29 206 1300 0 0,-26-113-1581 0 0,-2-13-298 0 0,-4 21-34 0 0,-2-17 10 0 0,0-11 39 0 0,-4-66-59 0 0,-1 62 105 0 0,-1-29-56 0 0,11 251-114 0 0,-7-190 180 0 0,18 133-5 0 0,-16-159-149 0 0,-4-47-44 0 0,-1 191 84 0 0,-5-155-71 0 0,4-40 120 0 0,-3 83 236 0 0,-2-52-680 0 0,0 18 70 0 0,-5-6 153 0 0,4-96 82 0 0,2-16-47 0 0,-10 47 0 0 0,9-64-216 0 0,0 4 298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1345 12384 0 0,'-3'31'281'0'0,"2"-31"-274"0"0,1 0 1 0 0,0 0-1 0 0,0 0 1 0 0,0 0-1 0 0,0 0 1 0 0,0 0-1 0 0,0 0 1 0 0,0 1-1 0 0,0-1 1 0 0,0 0-1 0 0,0 0 0 0 0,0 0 1 0 0,0 0-1 0 0,0 0 1 0 0,0 0-1 0 0,0 0 1 0 0,0 1-1 0 0,0-1 1 0 0,0 0-1 0 0,0 0 1 0 0,0 0-1 0 0,0 0 0 0 0,0 0 1 0 0,0 0-1 0 0,0 0 1 0 0,0 0-1 0 0,0 1 1 0 0,0-1-1 0 0,0 0 1 0 0,0 0-1 0 0,1 0 1 0 0,-1 0-1 0 0,0 0 0 0 0,0 0 1 0 0,0 0-1 0 0,0 0 1 0 0,0 0-1 0 0,0 0 1 0 0,0 0-1 0 0,0 1 1 0 0,0-1-1 0 0,1 0 1 0 0,-1 0-1 0 0,0 0 1 0 0,0 0-1 0 0,0 0 0 0 0,0 0 1 0 0,0 0-1 0 0,0 0 1 0 0,0 0-1 0 0,0 0 1 0 0,1 0-1 0 0,-1 0 1 0 0,0 0-1 0 0,0 0 1 0 0,7-6 238 0 0,-6 5-226 0 0,-1 0 0 0 0,1 0 0 0 0,0 0-1 0 0,-1 1 1 0 0,1-1 0 0 0,-1 0 0 0 0,1 0 0 0 0,-1 0-1 0 0,0 0 1 0 0,1 0 0 0 0,-1 0 0 0 0,0 0-1 0 0,0 0 1 0 0,1 0 0 0 0,-1 0 0 0 0,0 0 0 0 0,0 0-1 0 0,0 0 1 0 0,0-2 0 0 0,-3-1 67 0 0,1 1 0 0 0,0-2 0 0 0,1 1 0 0 0,-1 0 0 0 0,1 0 0 0 0,0-1 0 0 0,0 1 0 0 0,0 0 0 0 0,0-1 0 0 0,1 1 0 0 0,0-1 0 0 0,0 1 0 0 0,0-1 0 0 0,0 1 0 0 0,2-5 0 0 0,-4-30 249 0 0,0 11-148 0 0,-5-128 716 0 0,6 109-662 0 0,1-39 234 0 0,1 70-384 0 0,-1 0-1 0 0,-1 0 1 0 0,-5-26-1 0 0,3 22-14 0 0,0-31 0 0 0,1 20 61 0 0,-7-48-1 0 0,4 48-42 0 0,-2-49-1 0 0,7 67-95 0 0,-1 0 0 0 0,-1 1 0 0 0,-3-14 0 0 0,-4-28-68 0 0,8 33 90 0 0,-1 0 0 0 0,-1 1 0 0 0,-1-1-1 0 0,-1 1 1 0 0,-1 0 0 0 0,0 0 0 0 0,-10-19 0 0 0,15 38-21 0 0,1-1 0 0 0,0 1 0 0 0,0 0 0 0 0,-1-1 0 0 0,1 1 0 0 0,-1 0 0 0 0,1-1 0 0 0,-1 1 0 0 0,0 0 0 0 0,1 0 0 0 0,-1 0 0 0 0,0-1 0 0 0,0 1 0 0 0,0 0 0 0 0,0 0 0 0 0,0 0 0 0 0,0 0 0 0 0,0 1 0 0 0,0-1 0 0 0,0 0 0 0 0,0 0 0 0 0,-2 0 0 0 0,2 1-54 0 0,4-1 1 0 0,14-3 42 0 0,5-1 11 0 0,39 19-21 0 0,-35-9-54 0 0,0-2 1 0 0,0-1-1 0 0,48-2 0 0 0,-38-2 69 0 0,-4 1-14 0 0,-1-1-1 0 0,1-2 1 0 0,-1-1 0 0 0,1-1 0 0 0,34-12-1 0 0,34-22 21 0 0,-37 14 0 0 0,113-30 0 0 0,-62 23-1 0 0,-60 16 13 0 0,18 7 52 0 0,-65 7-56 0 0,0 1 0 0 0,0 1 0 0 0,0 0 0 0 0,0 0-1 0 0,0 0 1 0 0,0 0 0 0 0,13 2 0 0 0,13-1 65 0 0,-33 0-72 0 0,0 0 0 0 0,1 0 1 0 0,-1 0-1 0 0,0 0 0 0 0,0 0 0 0 0,0 0 0 0 0,0 0 1 0 0,0 0-1 0 0,1 0 0 0 0,-1 0 0 0 0,0 0 0 0 0,0 0 0 0 0,0 0 1 0 0,0 0-1 0 0,1 0 0 0 0,-1 0 0 0 0,0 0 0 0 0,0 0 0 0 0,0 0 1 0 0,0 0-1 0 0,0 1 0 0 0,0-1 0 0 0,1 0 0 0 0,-1 0 1 0 0,0 0-1 0 0,0 0 0 0 0,0 0 0 0 0,0 0 0 0 0,0 0 0 0 0,0 1 1 0 0,0-1-1 0 0,0 0 0 0 0,1 0 0 0 0,-1 0 0 0 0,0 0 1 0 0,0 0-1 0 0,0 0 0 0 0,0 1 0 0 0,0-1 0 0 0,0 0 0 0 0,0 0 1 0 0,0 0-1 0 0,0 0 0 0 0,0 1 0 0 0,2 2 2 0 0,9-1 81 0 0,-11-2-80 0 0,1 1-1 0 0,-1-1 1 0 0,1 0 0 0 0,-1 0-1 0 0,1 0 1 0 0,-1 1 0 0 0,1-1-1 0 0,-1 0 1 0 0,0 0 0 0 0,1 1-1 0 0,-1-1 1 0 0,0 1-1 0 0,1-1 1 0 0,-1 0 0 0 0,0 1-1 0 0,0-1 1 0 0,1 0 0 0 0,-1 1-1 0 0,0-1 1 0 0,0 1 0 0 0,1-1-1 0 0,-1 1 1 0 0,0-1-1 0 0,0 1 1 0 0,0-1 0 0 0,0 1-1 0 0,0-1 1 0 0,0 1 0 0 0,0-1-1 0 0,0 1 1 0 0,1 14 40 0 0,-1-14-28 0 0,-20 268 623 0 0,15-220-488 0 0,-2 46 114 0 0,-4 33 28 0 0,-1-44-233 0 0,-60 344-1733 0 0,60-364 718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6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1897 5984 0 0,'0'0'464'0'0,"1"2"-219"0"0,32 55 2019 0 0,-29-55-2114 0 0,0 1 0 0 0,0-1 1 0 0,0 0-1 0 0,0 0 0 0 0,0 0 0 0 0,0 0 0 0 0,1-1 0 0 0,-1 0 1 0 0,1 0-1 0 0,-1 0 0 0 0,1 0 0 0 0,-1-1 0 0 0,1 0 0 0 0,-1 0 0 0 0,6 0 1 0 0,6 0 334 0 0,-16 1-472 0 0,1-1 0 0 0,0 0 0 0 0,-1 0-1 0 0,1 0 1 0 0,-1 0 0 0 0,1 0 0 0 0,0 1 0 0 0,-1-1 0 0 0,1 0 0 0 0,0 0 0 0 0,-1-1 0 0 0,1 1 0 0 0,0 0 0 0 0,-1 0 0 0 0,1 0 0 0 0,-1 0 0 0 0,1 0 0 0 0,0-1 0 0 0,-1 1 0 0 0,1 0 0 0 0,-1-1 0 0 0,1 1 0 0 0,-1 0 0 0 0,1-1 0 0 0,-1 1-1 0 0,1 0 1 0 0,-1-1 0 0 0,1 1 0 0 0,-1-1 0 0 0,1 1 0 0 0,-1-1 0 0 0,0 1 0 0 0,1-1 0 0 0,-1 0 0 0 0,0 1 0 0 0,0-1 0 0 0,1 0 0 0 0,11-32 423 0 0,7-13 167 0 0,30-59 451 0 0,0 1-668 0 0,-35 75-299 0 0,-2 0 0 0 0,17-62 0 0 0,-26 78-52 0 0,35-94 206 0 0,-34 92-173 0 0,2 1 1 0 0,7-14-1 0 0,6-17 78 0 0,-17 38-129 0 0,7-21 64 0 0,1 1 1 0 0,24-46-1 0 0,-2 29-6 0 0,-24 35-47 0 0,0-1 0 0 0,-1 0 0 0 0,9-18 0 0 0,13-38-20 0 0,33-112 0 0 0,-19 58-96 0 0,-18 53 141 0 0,11-49 11 0 0,-8 33-43 0 0,-19 57 11 0 0,13-53 0 0 0,-18 65-11 0 0,0 0 1 0 0,6-14-1 0 0,-5 16-7 0 0,-1-1 0 0 0,0 1 0 0 0,-1-1 0 0 0,2-13 0 0 0,13-81-208 0 0,-9 63-518 0 0,-1 18-3420 0 0,-4-1-758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1:07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5528 0 0,'0'0'497'0'0,"-6"9"-250"0"0,5-6 61 0 0,0 1 0 0 0,0-1 0 0 0,1 0-1 0 0,-1 0 1 0 0,1 1 0 0 0,0-1 0 0 0,0 0 0 0 0,0 0 0 0 0,0 1 0 0 0,1-1 0 0 0,-1 0 0 0 0,1 0 0 0 0,0 0-1 0 0,0 0 1 0 0,0 1 0 0 0,2 2 0 0 0,5 24 175 0 0,-1 12-14 0 0,-3-26-99 0 0,-1 1 0 0 0,2 26 0 0 0,6 128 1070 0 0,-4-87-1101 0 0,-1-6-109 0 0,-2 45 489 0 0,29 176 0 0 0,-21-253-584 0 0,-9-33-95 0 0,1-1-1 0 0,1 18 1 0 0,14 95 556 0 0,-17-98-689 0 0,0-8 70 0 0,1 1-1 0 0,6 26 0 0 0,-5-32 48 0 0,0 1 0 0 0,-2-1 0 0 0,2 25 0 0 0,1 9 32 0 0,11 47 85 0 0,-7-69-45 0 0,0 9 19 0 0,-3 1-104 0 0,2 24-12 0 0,-8-60 2 0 0,0 2-1 0 0,0 0 1 0 0,0 0-1 0 0,0 0 1 0 0,0 0-1 0 0,0 0 1 0 0,1 0-1 0 0,-1 0 1 0 0,0 0 0 0 0,1-1-1 0 0,0 1 1 0 0,-1 0-1 0 0,1 0 1 0 0,0 0-1 0 0,2 3 1 0 0,6 12 73 0 0,-5-13 15 0 0,10 3-42 0 0,18 7 83 0 0,-30-14-119 0 0,0-1 1 0 0,0 1-1 0 0,-1 0 0 0 0,1-1 1 0 0,0 1-1 0 0,-1 0 0 0 0,1-1 1 0 0,-1 0-1 0 0,1 1 0 0 0,-1-1 1 0 0,1 0-1 0 0,1-1 0 0 0,-1 1-8 0 0,-1 0 1 0 0,1 1-1 0 0,-1-1 0 0 0,1 1 0 0 0,0-1 0 0 0,-1 1 0 0 0,1 0 0 0 0,0 0 0 0 0,0-1 0 0 0,-1 1 0 0 0,1 0 0 0 0,0 1 0 0 0,-1-1 0 0 0,1 0 0 0 0,0 0 0 0 0,2 1 0 0 0,28 14 30 0 0,-2-1-22 0 0,0-2-11 0 0,-25-10 0 0 0,-1 1 0 0 0,1-1 0 0 0,0-1 0 0 0,0 1 0 0 0,0 0 0 0 0,0-1 0 0 0,0 0 0 0 0,1-1 0 0 0,-1 1 0 0 0,0-1 0 0 0,0 0 0 0 0,7 0 0 0 0,2-2-6 0 0,1 2-1 0 0,-1 0 1 0 0,0 1-1 0 0,1 0 0 0 0,-1 1 1 0 0,0 1-1 0 0,0 0 0 0 0,0 1 1 0 0,17 7-1 0 0,2-1 1 0 0,-6-4 6 0 0,0-1 0 0 0,1-1 0 0 0,-1-1 0 0 0,38-1 0 0 0,4 0 0 0 0,-47 0 0 0 0,1-1 0 0 0,0-1 0 0 0,-1-1 0 0 0,1-1 0 0 0,39-8 0 0 0,-54 8-1 0 0,-3 0-4 0 0,-1 0 0 0 0,1 1 0 0 0,0 0-1 0 0,0 0 1 0 0,0 0 0 0 0,0 1 0 0 0,1-1-1 0 0,-1 1 1 0 0,9 1 0 0 0,-10 0 6 0 0,9 2-43 0 0,0 0-1 0 0,0-1 1 0 0,0-1-1 0 0,0 0 1 0 0,0-1-1 0 0,0-1 1 0 0,24-3-1 0 0,-30 3 61 0 0,-1-1-762 0 0,0 1 0 0 0,0 0 0 0 0,0 0 1 0 0,0 0-1 0 0,0 1 0 0 0,11 1 0 0 0,14 6-4914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7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2178 36 11976 0 0,'-69'-10'892'0'0,"40"5"-690"0"0,-51-2 0 0 0,-190-2 1396 0 0,211 8-1035 0 0,-165 6 761 0 0,-159 49 432 0 0,358-48-1485 0 0,-34 11 0 0 0,-8 3 144 0 0,41-13-290 0 0,0 1-1 0 0,0 2 1 0 0,-40 20-1 0 0,-67 50 6 0 0,99-55-117 0 0,2 3 0 0 0,0 0-1 0 0,-36 44 1 0 0,40-42-11 0 0,-102 127 41 0 0,86-101-6 0 0,9-13 65 0 0,20-26-51 0 0,1 0 1 0 0,0 2-1 0 0,-19 34 0 0 0,3 15 0 0 0,3 2 1 0 0,3 1-1 0 0,-15 77 0 0 0,25-78 31 0 0,-8 131-1 0 0,22-181-19 0 0,0-1-1 0 0,3 25 1 0 0,1-4 38 0 0,-2-25-91 0 0,1 0-1 0 0,0 1 1 0 0,1-1-1 0 0,9 21 1 0 0,-1-4-45 0 0,62 149 390 0 0,-40-104-251 0 0,-13-34-120 0 0,3-2-1 0 0,49 68 0 0 0,-1-1 18 0 0,-58-84 43 0 0,1-1 1 0 0,1-1-1 0 0,1 0 1 0 0,1-1-1 0 0,1 0 0 0 0,1-2 1 0 0,0-1-1 0 0,2 0 1 0 0,0-1-1 0 0,46 26 0 0 0,-41-28-56 0 0,-17-8 1 0 0,1 0 0 0 0,0-1 1 0 0,1-1-1 0 0,20 7 0 0 0,62 16 89 0 0,117 27 182 0 0,-188-49-251 0 0,0 0 0 0 0,34 15 0 0 0,-40-13 19 0 0,1-2 0 0 0,0 0 1 0 0,0-1-1 0 0,26 4 0 0 0,102 14 57 0 0,-101-14-47 0 0,0-3 1 0 0,0-1 0 0 0,67-1 0 0 0,-43-5 14 0 0,-51 2-40 0 0,0-1 0 0 0,1-1-1 0 0,-1 0 1 0 0,0-2-1 0 0,0 0 1 0 0,24-7-1 0 0,-11-3 22 0 0,-23 9-8 0 0,0 1 1 0 0,1 0 0 0 0,0 0-1 0 0,0 0 1 0 0,0 1-1 0 0,0 0 1 0 0,0 1-1 0 0,0 0 1 0 0,14 1-1 0 0,-8 0-22 0 0,0-1-1 0 0,0 0 1 0 0,0-1 0 0 0,0 0-1 0 0,19-6 1 0 0,19-4-97 0 0,2-1 72 0 0,11-1 69 0 0,-42 12 117 0 0,0-2-1 0 0,-1-1 1 0 0,0 0-1 0 0,0-2 1 0 0,24-10-1 0 0,5 0-190 0 0,-40 14 18 0 0,-1 0 0 0 0,1-1 0 0 0,-1 0 0 0 0,17-10 0 0 0,2-4 25 0 0,-18 12 0 0 0,0-2 0 0 0,20-15 0 0 0,-12 8-20 0 0,10-11 27 0 0,3-10 182 0 0,-22 26-197 0 0,-1-1 0 0 0,0 0 0 0 0,-1-1 0 0 0,0 0 0 0 0,-1-1 0 0 0,10-17 0 0 0,-6 2-8 0 0,0 0 0 0 0,-2-1 0 0 0,10-41 0 0 0,0-6 7 0 0,-9 43 40 0 0,1 1-36 0 0,5-17 42 0 0,-13 33-48 0 0,12-29 1 0 0,-11 33-6 0 0,0 0 0 0 0,-1 0 0 0 0,4-22-1 0 0,-4 7 1 0 0,-2 20 0 0 0,-1 0 0 0 0,0 0 0 0 0,0 1 0 0 0,-1-1 0 0 0,0 0 0 0 0,0 0 0 0 0,0 0 0 0 0,-3-9 0 0 0,3 6 0 0 0,13-36 82 0 0,-7 24-33 0 0,0 0 0 0 0,-2 0 0 0 0,4-45 0 0 0,-7 23-65 0 0,-1-33-54 0 0,0 65 70 0 0,0 0-1 0 0,1 0 1 0 0,0 0-1 0 0,5-19 1 0 0,-3 17 4 0 0,0-1 0 0 0,0-24 1 0 0,2-92 48 0 0,-4 90-42 0 0,1 26 3 0 0,-2 0 0 0 0,-2-28 1 0 0,0 24-7 0 0,1 13 1 0 0,1 0 0 0 0,-1-1 1 0 0,0 1-1 0 0,-1 0 0 0 0,-3-10 1 0 0,4 12-6 0 0,-1 0 0 0 0,1-1 1 0 0,0 1-1 0 0,1 0 0 0 0,-1-1 1 0 0,1 1-1 0 0,0 0 0 0 0,0-1 1 0 0,0 1-1 0 0,0 0 0 0 0,2-7 1 0 0,-1 7 7 0 0,0 1 1 0 0,-1-1 0 0 0,1 0-1 0 0,-1 1 1 0 0,0-1 0 0 0,0 0-1 0 0,0 0 1 0 0,-1 1-1 0 0,1-1 1 0 0,-1 0 0 0 0,0 1-1 0 0,0-1 1 0 0,0 0-1 0 0,-1 1 1 0 0,1 0 0 0 0,-3-5-1 0 0,1 3-5 0 0,1-1 0 0 0,-1 0 0 0 0,1 0-1 0 0,0 0 1 0 0,1 0 0 0 0,0 0 0 0 0,0-1-1 0 0,0 1 1 0 0,1-11 0 0 0,-1 8-11 0 0,1-1 0 0 0,-2 1 0 0 0,-2-14 0 0 0,-20-75 4 0 0,17 64 4 0 0,2 11-4 0 0,-2 0 0 0 0,-17-44 0 0 0,10 31 25 0 0,12 27-8 0 0,-1 1 0 0 0,0 0 0 0 0,-1 0 0 0 0,0 0 0 0 0,0 1 0 0 0,0-1 0 0 0,-1 1 0 0 0,-6-7 0 0 0,3 4 41 0 0,0 0 1 0 0,0 0 0 0 0,1 0 0 0 0,-7-15-1 0 0,7 12-1 0 0,-1 1-1 0 0,-17-22 0 0 0,-67-67 110 0 0,83 94-132 0 0,0 0 0 0 0,0 0 1 0 0,-14-7-1 0 0,-11-9 71 0 0,24 15-107 0 0,-1 1 1 0 0,0 1-1 0 0,0 0 0 0 0,0 1 0 0 0,-1 0 1 0 0,0 0-1 0 0,0 1 0 0 0,0 1 1 0 0,0 0-1 0 0,-1 1 0 0 0,1 0 0 0 0,-24 0 1 0 0,-15-4-166 0 0,31 3-19 0 0,-32-1 0 0 0,-97 10-2261 0 0,101 2 271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8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7 140 6912 0 0,'6'11'6771'0'0,"-7"-10"-6545"0"0,-4 18 176 0 0,-2 10-145 0 0,7-16-4 0 0,1 1 1 0 0,0-1-1 0 0,1 0 1 0 0,1 0 0 0 0,0 0-1 0 0,0 0 1 0 0,1 0-1 0 0,1-1 1 0 0,8 16-1 0 0,-7-17-40 0 0,1 5 54 0 0,1-2 0 0 0,0 1 0 0 0,12 14-1 0 0,-19-28-246 0 0,0 0-1 0 0,0 0 1 0 0,1 0-1 0 0,-1 0 0 0 0,0 0 1 0 0,0 0-1 0 0,1 0 0 0 0,-1 0 1 0 0,1-1-1 0 0,-1 1 1 0 0,1 0-1 0 0,-1-1 0 0 0,1 1 1 0 0,-1-1-1 0 0,3 0 0 0 0,14 8 151 0 0,-14-5-99 0 0,0 0-1 0 0,0 0 0 0 0,0 0 0 0 0,1-1 0 0 0,-1 1 1 0 0,0-1-1 0 0,1 0 0 0 0,0-1 0 0 0,-1 1 0 0 0,1-1 0 0 0,0 0 1 0 0,0 0-1 0 0,9 1 0 0 0,-12-3-48 0 0,0 1 0 0 0,0-1 0 0 0,0 0 0 0 0,0 1 0 0 0,0-1-1 0 0,0 0 1 0 0,-1 0 0 0 0,1 0 0 0 0,0-1 0 0 0,-1 1 0 0 0,1 0 0 0 0,-1 0 0 0 0,1-1 0 0 0,-1 1-1 0 0,0-1 1 0 0,2-3 0 0 0,17-28 255 0 0,-11 9-148 0 0,-2 0 0 0 0,-1 0-1 0 0,3-28 1 0 0,-5 31-108 0 0,-4 13-21 0 0,0 1-1 0 0,0-1 1 0 0,-1 0 0 0 0,0 0-1 0 0,-2-9 1 0 0,-1-12 20 0 0,1 15 45 0 0,-1 0 0 0 0,0 0-1 0 0,0 0 1 0 0,-2 0 0 0 0,-7-15 0 0 0,4 10 0 0 0,-33-51 505 0 0,21 64-237 0 0,17 8-307 0 0,0 0 0 0 0,0 0 0 0 0,0 0 1 0 0,1 0-1 0 0,-1 0 0 0 0,1 1 0 0 0,-1-1 0 0 0,1 1 0 0 0,0 0 0 0 0,0 0 1 0 0,0 1-1 0 0,1-1 0 0 0,-1 0 0 0 0,1 1 0 0 0,0 0 0 0 0,0-1 0 0 0,0 1 1 0 0,-2 6-1 0 0,-2 9 84 0 0,0 0 0 0 0,-5 39 0 0 0,3-15-16 0 0,5-17-99 0 0,0 0 1 0 0,2 0-1 0 0,1 28 0 0 0,1-17-66 0 0,-1-34 68 0 0,0 0 1 0 0,0 0 0 0 0,0-1-1 0 0,0 1 1 0 0,1 0 0 0 0,-1-1 0 0 0,1 1-1 0 0,0 0 1 0 0,0-1 0 0 0,1 4-1 0 0,10 12-26 0 0,-5-15 5 0 0,-2-1 17 0 0,-3-1 5 0 0,0 0 0 0 0,0 1-1 0 0,0-1 1 0 0,0 0 0 0 0,0 0 0 0 0,0 0-1 0 0,1-1 1 0 0,-1 1 0 0 0,0 0-1 0 0,1-1 1 0 0,-1 0 0 0 0,0 1-1 0 0,1-1 1 0 0,-1 0 0 0 0,0 0 0 0 0,1 0-1 0 0,-1-1 1 0 0,0 1 0 0 0,1-1-1 0 0,-1 1 1 0 0,0-1 0 0 0,1 0-1 0 0,-1 1 1 0 0,0-1 0 0 0,0 0 0 0 0,0-1-1 0 0,0 1 1 0 0,3-2 0 0 0,-2 0-42 0 0,0 0 1 0 0,1 0-1 0 0,-1 0 1 0 0,0 0-1 0 0,-1-1 1 0 0,1 1-1 0 0,-1-1 1 0 0,1 0 0 0 0,-1 0-1 0 0,0 0 1 0 0,0 0-1 0 0,-1 0 1 0 0,1 0-1 0 0,-1-1 1 0 0,0 1-1 0 0,0 0 1 0 0,-1-1 0 0 0,1-5-1 0 0,-1 6-907 0 0,-1-1-1 0 0,1 1 1 0 0,-1-1 0 0 0,0 1-1 0 0,0-1 1 0 0,-4-7 0 0 0,1-5-5761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9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68 189 2760 0 0,'-1'0'8'0'0,"1"0"0"0"0,-1 1-1 0 0,0-1 1 0 0,0 0 0 0 0,1 0 0 0 0,-1 0 0 0 0,0 0 0 0 0,0 0-1 0 0,1 0 1 0 0,-1 0 0 0 0,0 0 0 0 0,0 0 0 0 0,1-1-1 0 0,-1 1 1 0 0,0 0 0 0 0,1 0 0 0 0,-1-1 0 0 0,0 1 0 0 0,1 0-1 0 0,-1-1 1 0 0,0 1 0 0 0,1-1 0 0 0,-1 1 0 0 0,1-1 0 0 0,-1 1-1 0 0,1-1 1 0 0,-1 1 0 0 0,1-1 0 0 0,-1 1 0 0 0,1-1 0 0 0,-1 0-1 0 0,1 1 1 0 0,0-1 0 0 0,-1-1 0 0 0,-3-5-10 0 0,-2 3-35 0 0,6 4 82 0 0,0 0-1 0 0,0 0 0 0 0,-1 0 0 0 0,1 0 0 0 0,0 0 0 0 0,-1 0 0 0 0,1 0 0 0 0,0 0 0 0 0,0 0 0 0 0,-1 0 0 0 0,1-1 0 0 0,0 1 1 0 0,0 0-1 0 0,-1 0 0 0 0,1 0 0 0 0,0-1 0 0 0,0 1 0 0 0,0 0 0 0 0,-1 0 0 0 0,1 0 0 0 0,0-1 0 0 0,0 1 0 0 0,0 0 1 0 0,0 0-1 0 0,0-1 0 0 0,-1 1 0 0 0,1 0 0 0 0,0 0 0 0 0,0-1 0 0 0,0 1 0 0 0,0 0 0 0 0,0-1 0 0 0,0 1 0 0 0,0 0 0 0 0,0-1 1 0 0,-5-16 6083 0 0,5 16-6074 0 0,0 1 0 0 0,0 0 0 0 0,0 0 0 0 0,0-1 0 0 0,0 1 0 0 0,0 0 0 0 0,0 0-1 0 0,0-1 1 0 0,0 1 0 0 0,-1 0 0 0 0,1 0 0 0 0,0-1 0 0 0,0 1 0 0 0,0 0 0 0 0,0 0 0 0 0,-1-1 0 0 0,1 1 0 0 0,0 0 0 0 0,0 0 0 0 0,0 0 0 0 0,-1-1-1 0 0,1 1 1 0 0,0 0 0 0 0,0 0 0 0 0,-1 0 0 0 0,1 0 0 0 0,0 0 0 0 0,0 0 0 0 0,-1-1 0 0 0,1 1 0 0 0,0 0 0 0 0,-1 0 0 0 0,1 0 0 0 0,0 0 0 0 0,0 0-1 0 0,-1 0 1 0 0,1 0 0 0 0,0 0 0 0 0,0 0 0 0 0,-1 0 0 0 0,1 0 0 0 0,0 1 0 0 0,-1-1 0 0 0,1 0 0 0 0,0 0 0 0 0,0 0 0 0 0,-1 0 0 0 0,1 0 0 0 0,0 0-1 0 0,0 1 1 0 0,-1-1 0 0 0,1 0 0 0 0,0 0 0 0 0,0 0 0 0 0,0 1 0 0 0,-1-1 0 0 0,0 3 227 0 0,1 1 0 0 0,-1-1 0 0 0,1 1 0 0 0,-1-1 0 0 0,1 1 0 0 0,0-1 0 0 0,1 1 0 0 0,0 3 0 0 0,-1 2 126 0 0,0 43 716 0 0,-10 299 1736 0 0,9-322-2795 0 0,3 41-1 0 0,0-45 21 0 0,-2-1-1 0 0,-3 38 1 0 0,3-59-63 0 0,-1 0 1 0 0,1 0 0 0 0,0 1-1 0 0,0-1 1 0 0,0 0 0 0 0,1 0 0 0 0,-1 0-1 0 0,1 0 1 0 0,0 0 0 0 0,2 5-1 0 0,-2-5 571 0 0,0-43-651 0 0,14-70 0 0 0,-14 100 1 0 0,11-99-294 0 0,-8 76 352 0 0,-1 0 0 0 0,-2-49 0 0 0,-2 42 0 0 0,6-45 0 0 0,7-144-198 0 0,-23 163 580 0 0,8 104-121 0 0,1-25-184 0 0,1 0 0 0 0,1 1 0 0 0,1 14-1 0 0,7 206 89 0 0,-8-203-154 0 0,-1 51-1 0 0,8 179-4076 0 0,-5-208-2661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29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745 0 10104 0 0,'-4'7'5198'0'0,"4"-7"-5061"0"0,-17 5 2323 0 0,-32 3-2006 0 0,18-3 336 0 0,-27 5 421 0 0,19-4-542 0 0,-12-1 271 0 0,40-5-793 0 0,1 1 0 0 0,-1 0 0 0 0,-10 3 0 0 0,3-1-22 0 0,-1-1-1 0 0,1 0 1 0 0,-29-1-1 0 0,29-2-88 0 0,1 2-1 0 0,0 0 0 0 0,-1 1 1 0 0,-16 4-1 0 0,5 3-34 0 0,-1 2 1 0 0,-45 25-1 0 0,64-30-6 0 0,-9 2-31 0 0,17-8 32 0 0,0 2-1 0 0,0-1 1 0 0,0 0 0 0 0,0 1 0 0 0,0-1 0 0 0,0 1 0 0 0,0 0-1 0 0,-2 2 1 0 0,-17 12 4 0 0,20-14 2 0 0,-15 4-16 0 0,15-5-46 0 0,4 1 45 0 0,0-1-1 0 0,1 1 1 0 0,-1 0 0 0 0,0-1-1 0 0,1 0 1 0 0,-1 0-1 0 0,1 0 1 0 0,3 1 0 0 0,5 2-5 0 0,1-1-1 0 0,-1-1 1 0 0,1 0 0 0 0,0 0 0 0 0,17-1 0 0 0,61-6-81 0 0,-73 2 96 0 0,0-1 0 0 0,-1 0-1 0 0,1-1 1 0 0,-1-1 0 0 0,0 0-1 0 0,-1-1 1 0 0,0-1 0 0 0,0-1-1 0 0,0 0 1 0 0,-1 0 0 0 0,23-22-1 0 0,-28 23-42 0 0,-5 5-12 0 0,0 0 1 0 0,-1 0 0 0 0,1-1-1 0 0,-1 1 1 0 0,0-1 0 0 0,3-5-1 0 0,-5 7-288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30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308 100 9648 0 0,'0'0'438'0'0,"-17"0"164"0"0,14 1-533 0 0,0 0 0 0 0,0 0 0 0 0,1 0 1 0 0,-1 1-1 0 0,1-1 0 0 0,-1 1 1 0 0,1 0-1 0 0,-1 0 0 0 0,-2 3 0 0 0,-5 3 281 0 0,8-6-219 0 0,-1 0-1 0 0,1 1 0 0 0,0-1 1 0 0,0 1-1 0 0,0 0 0 0 0,0 0 1 0 0,0 0-1 0 0,-1 3 0 0 0,1-2-34 0 0,0 0 0 0 0,-1 0 0 0 0,1-1 0 0 0,-1 0 0 0 0,1 1-1 0 0,-6 3 1 0 0,-12 12 428 0 0,-24 30 0 0 0,23-25-131 0 0,-29 26 1 0 0,42-43-302 0 0,-35 35 279 0 0,29-34-111 0 0,5-4-90 0 0,25-34-206 0 0,-6 19 45 0 0,0-1-1 0 0,-1 0 1 0 0,8-15 0 0 0,-1 3 18 0 0,-5 7-25 0 0,40-62 37 0 0,-45 69-35 0 0,-1-1 1 0 0,0 1-1 0 0,-1-1 0 0 0,-1 1 1 0 0,1-1-1 0 0,1-13 1 0 0,-4 18-6 0 0,-1 5 2 0 0,0-1-1 0 0,0 1 1 0 0,0 0-1 0 0,0-1 0 0 0,0 1 1 0 0,1 0-1 0 0,-1-1 1 0 0,1 1-1 0 0,-1 0 1 0 0,1-1-1 0 0,-1 1 1 0 0,1 0-1 0 0,0 0 1 0 0,-1 0-1 0 0,1-1 1 0 0,0 1-1 0 0,0 0 1 0 0,0 0-1 0 0,0 0 1 0 0,0 0-1 0 0,0 0 1 0 0,0 1-1 0 0,0-1 1 0 0,1 0-1 0 0,0 0 0 0 0,1 0 13 0 0,-2 1-9 0 0,0-1-1 0 0,0 1 0 0 0,0-1 0 0 0,0 1 1 0 0,0-1-1 0 0,0 1 0 0 0,0-1 0 0 0,0 1 0 0 0,-1-1 1 0 0,1 0-1 0 0,0 1 0 0 0,-1-1 0 0 0,1 0 1 0 0,0 0-1 0 0,-1 0 0 0 0,1 0 0 0 0,-1 1 1 0 0,1-1-1 0 0,-1 0 0 0 0,1 0 0 0 0,-1-1 0 0 0,18-28 349 0 0,-16 29-297 0 0,0 1 0 0 0,0-1 0 0 0,0 1-1 0 0,0-1 1 0 0,0 1 0 0 0,0 0 0 0 0,0 0-1 0 0,1 0 1 0 0,-1 0 0 0 0,3 1 0 0 0,-3-1 30 0 0,0 1-48 0 0,0-1-1 0 0,0 0 0 0 0,1 1 0 0 0,-1 0 0 0 0,0-1 0 0 0,0 1 1 0 0,0 0-1 0 0,0 0 0 0 0,0 0 0 0 0,0 0 0 0 0,0 1 0 0 0,-1-1 0 0 0,1 0 1 0 0,0 1-1 0 0,2 2 0 0 0,7 5 148 0 0,-3-1-106 0 0,0 0 0 0 0,0 0 0 0 0,0 0 0 0 0,-1 1 0 0 0,0 0 0 0 0,-1 1-1 0 0,0-1 1 0 0,0 1 0 0 0,7 21 0 0 0,-6-16 27 0 0,0 0-1 0 0,2 0 1 0 0,18 25-1 0 0,-18-28-856 0 0,-1 0-1 0 0,10 18 1 0 0,7 11-3254 0 0,-14-27-1690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32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1029 95 5984 0 0,'0'1'22'0'0,"0"0"0"0"0,0 0 1 0 0,0 0-1 0 0,-1 0 0 0 0,1 0 0 0 0,0-1 1 0 0,0 1-1 0 0,0 0 0 0 0,-1 0 1 0 0,1 0-1 0 0,0-1 0 0 0,-1 1 0 0 0,1 0 1 0 0,-1 0-1 0 0,1-1 0 0 0,-1 1 1 0 0,1 0-1 0 0,-1-1 0 0 0,1 1 0 0 0,-1 0 1 0 0,0-1-1 0 0,1 1 0 0 0,-1-1 1 0 0,0 1-1 0 0,0-1 0 0 0,1 0 0 0 0,-1 1 1 0 0,-1 0-1 0 0,1-1-14 0 0,0 0-1 0 0,0 1 1 0 0,0-1 0 0 0,1 1 0 0 0,-1-1-1 0 0,0 1 1 0 0,0-1 0 0 0,0 1 0 0 0,1-1-1 0 0,-1 1 1 0 0,0 0 0 0 0,1 0-1 0 0,-1-1 1 0 0,1 1 0 0 0,-1 0 0 0 0,1 0-1 0 0,-1 0 1 0 0,1 0 0 0 0,-1-1 0 0 0,1 1-1 0 0,0 0 1 0 0,-1 2 0 0 0,-3 28 2351 0 0,2-17-1759 0 0,0 0-1 0 0,0 0 1 0 0,-1-1 0 0 0,-1 1 0 0 0,0-1-1 0 0,-9 18 1 0 0,2-11-162 0 0,1-2-94 0 0,0 0 1 0 0,2 0-1 0 0,-12 33 1 0 0,16-41-267 0 0,0 0 1 0 0,0-1 0 0 0,-1 1-1 0 0,-1-1 1 0 0,0 0 0 0 0,0 0-1 0 0,0-1 1 0 0,-14 13-1 0 0,13-13 143 0 0,-1 0 0 0 0,1 0-1 0 0,1 1 1 0 0,-1 0-1 0 0,2 1 1 0 0,-1-1-1 0 0,-6 18 1 0 0,10-21-221 0 0,-1 0-1 0 0,0 1 1 0 0,0-1 0 0 0,0-1 0 0 0,0 1-1 0 0,-1 0 1 0 0,0-1 0 0 0,-1 0 0 0 0,1 1-1 0 0,-1-2 1 0 0,-7 7 0 0 0,-3 3-96 0 0,-3 13-299 0 0,16-25 223 0 0,-3 1-545 0 0,0 0 569 0 0,-1 0-1 0 0,0 0 0 0 0,-1-1 1 0 0,1 0-1 0 0,0 0 0 0 0,0-1 1 0 0,-1 1-1 0 0,1-1 0 0 0,-9 0 1 0 0,12-1-74 0 0,4-3-364 0 0,2 0 509 0 0,-1 0 1 0 0,1-1-1 0 0,0 1 0 0 0,0 0 1 0 0,0 0-1 0 0,0 1 1 0 0,0-1-1 0 0,8-4 1 0 0,14-13 29 0 0,-22 18 40 0 0,-1 0 1 0 0,0-1-1 0 0,0 1 1 0 0,0 0-1 0 0,0-1 1 0 0,0 0-1 0 0,1-3 1 0 0,-2 5 4 0 0,-1-1 0 0 0,0 1 1 0 0,0 0-1 0 0,1-1 1 0 0,-1 1-1 0 0,0 0 1 0 0,0-1-1 0 0,0 1 1 0 0,-1 0-1 0 0,1-1 0 0 0,0 1 1 0 0,-1-1-1 0 0,1 1 1 0 0,0 0-1 0 0,-1 0 1 0 0,1-1-1 0 0,-2-1 1 0 0,1 2 7 0 0,0 0 0 0 0,1 0 0 0 0,-1 0 0 0 0,1-1 0 0 0,0 1 0 0 0,-1 0 0 0 0,1 0 0 0 0,0 0 0 0 0,0 0 0 0 0,0 0 1 0 0,0-1-1 0 0,0 1 0 0 0,0 0 0 0 0,0 0 0 0 0,0 0 0 0 0,0 0 0 0 0,0-1 0 0 0,1 1 0 0 0,-1 0 0 0 0,0 0 0 0 0,1 0 1 0 0,-1 0-1 0 0,1 0 0 0 0,0 0 0 0 0,-1 0 0 0 0,1 0 0 0 0,0 0 0 0 0,-1 0 0 0 0,1 0 0 0 0,0 0 0 0 0,0 0 0 0 0,0 1 1 0 0,0-1-1 0 0,0 0 0 0 0,1 0 0 0 0,-1 0 14 0 0,0 0 1 0 0,1 0-1 0 0,-1 0 1 0 0,0-1-1 0 0,0 1 1 0 0,0 0 0 0 0,0-1-1 0 0,0 1 1 0 0,0-1-1 0 0,0 1 1 0 0,0-1-1 0 0,-1 1 1 0 0,2-3-1 0 0,-2 3-8 0 0,0 1 0 0 0,0-1 0 0 0,0 1 0 0 0,0-1 0 0 0,0 1 0 0 0,-1 0-1 0 0,1-1 1 0 0,0 1 0 0 0,0-1 0 0 0,0 1 0 0 0,0 0 0 0 0,-1-1 0 0 0,1 1 0 0 0,0 0 0 0 0,0-1-1 0 0,-1 1 1 0 0,1 0 0 0 0,0-1 0 0 0,0 1 0 0 0,-1 0 0 0 0,1-1 0 0 0,0 1 0 0 0,-1 0-1 0 0,1 0 1 0 0,-1 0 0 0 0,1-1 0 0 0,0 1 0 0 0,-1 0 0 0 0,1 0 0 0 0,-1 0 0 0 0,1 0 0 0 0,0 0-1 0 0,-1 0 1 0 0,0 0 0 0 0,-11-5 230 0 0,0 1-1 0 0,0 1 1 0 0,-1 0-1 0 0,1 1 1 0 0,-1 0-1 0 0,0 1 0 0 0,0 1 1 0 0,1 0-1 0 0,-23 2 1 0 0,-3 6 58 0 0,-1 2 0 0 0,1 1 0 0 0,-72 33 0 0 0,68-17-493 0 0,36-22 228 0 0,0-1 1 0 0,0 1-1 0 0,-1-1 1 0 0,1-1-1 0 0,-1 1 1 0 0,0-1-1 0 0,0 0 1 0 0,-10 2-1 0 0,13-4-16 0 0,0 0 0 0 0,0 0 0 0 0,1 0-1 0 0,-1 0 1 0 0,1 1 0 0 0,-1 0-1 0 0,-3 2 1 0 0,-30 14-39 0 0,35-18-95 0 0,2-1 85 0 0,0-1 0 0 0,0 0 0 0 0,0 0 0 0 0,0 1 1 0 0,0-1-1 0 0,0 0 0 0 0,1 0 0 0 0,-1 1 0 0 0,1-1 0 0 0,-1 0 0 0 0,1 1 0 0 0,0-1 0 0 0,-1 1 0 0 0,1-1 0 0 0,1-1 0 0 0,14-18-366 0 0,-9 13 151 0 0,0-1 0 0 0,-1 0 0 0 0,6-10 1 0 0,30-80-612 0 0,-27 59 677 0 0,22-39 0 0 0,-20 46 68 0 0,15-45 0 0 0,-21 50 59 0 0,-6 14 23 0 0,0 0 1 0 0,3-24-1 0 0,-6 28 38 0 0,0-1-1 0 0,1 0 1 0 0,0 0-1 0 0,7-15 1 0 0,-10 25 23 0 0,0 0-1 0 0,-1 0 1 0 0,1 0 0 0 0,0 0 0 0 0,-1 0-1 0 0,1 0 1 0 0,-1 0 0 0 0,1 1 0 0 0,-1-1-1 0 0,1 0 1 0 0,-1 0 0 0 0,0 0 0 0 0,1 0-1 0 0,-1 1 1 0 0,0-1 0 0 0,0 0 0 0 0,0 0-1 0 0,1 1 1 0 0,-1-1 0 0 0,-2 0 0 0 0,2 1-1 0 0,-1 0 0 0 0,1 0 1 0 0,-1 0-1 0 0,1 0 0 0 0,0 0 1 0 0,-1 0-1 0 0,1 0 1 0 0,0 1-1 0 0,-1-1 0 0 0,1 1 1 0 0,0-1-1 0 0,0 1 1 0 0,-1-1-1 0 0,1 1 0 0 0,0 0 1 0 0,0 0-1 0 0,-1 1 0 0 0,-26 20 456 0 0,12-10-250 0 0,11-8-160 0 0,0 0 0 0 0,1 0 1 0 0,-1 1-1 0 0,1-1 1 0 0,0 1-1 0 0,0 0 1 0 0,1 0-1 0 0,-1 1 0 0 0,-4 10 1 0 0,5-9-24 0 0,-1-1 0 0 0,0 0 0 0 0,1 0 0 0 0,-2 0 0 0 0,1-1 0 0 0,-9 9-1 0 0,2-7-6 0 0,0 0 0 0 0,0 0 0 0 0,0-2 0 0 0,-1 1 0 0 0,-23 6 0 0 0,-14 8 55 0 0,48-20-97 0 0,0 1-1 0 0,0 0 1 0 0,0-1-1 0 0,0 0 1 0 0,0 1-1 0 0,0-1 1 0 0,0 1-1 0 0,0-1 1 0 0,0 0-1 0 0,0 0 1 0 0,0 0-1 0 0,0 0 1 0 0,-1 0-1 0 0,1 0 0 0 0,0 0 1 0 0,0 0-1 0 0,0 0 1 0 0,0 0-1 0 0,0 0 1 0 0,0-1-1 0 0,0 1 1 0 0,0 0-1 0 0,0-1 1 0 0,0 1-1 0 0,0-1 1 0 0,0 1-1 0 0,0-1 1 0 0,0 1-1 0 0,0-1 0 0 0,1 0 1 0 0,-1 0-1 0 0,0 1 1 0 0,0-1-1 0 0,1 0 1 0 0,-2-1-1 0 0,0-1-10 0 0,1 0-1 0 0,0 0 1 0 0,-1 0 0 0 0,1 0-1 0 0,1 0 1 0 0,-1 0 0 0 0,0-1-1 0 0,1 1 1 0 0,-1 0-1 0 0,1-4 1 0 0,0 1-8 0 0,0 1 1 0 0,1 0-1 0 0,0-1 0 0 0,0 1 1 0 0,0 0-1 0 0,0-1 0 0 0,1 1 1 0 0,0 0-1 0 0,0 0 0 0 0,0 0 1 0 0,4-6-1 0 0,-4 6 3 0 0,1 0 0 0 0,-1 0 0 0 0,0-1 0 0 0,-1 1 0 0 0,3-11 0 0 0,-3 10 3 0 0,0 1 1 0 0,0-1 0 0 0,1 1-1 0 0,0-1 1 0 0,4-8-1 0 0,-4 11 10 0 0,-1 1-1 0 0,0-1 0 0 0,0 0 0 0 0,0 1 0 0 0,0-1 0 0 0,-1 0 0 0 0,1 1 1 0 0,-1-1-1 0 0,0 0 0 0 0,0 0 0 0 0,0 0 0 0 0,0 1 0 0 0,0-1 0 0 0,0 0 0 0 0,-1 0 1 0 0,1 1-1 0 0,-1-1 0 0 0,0 0 0 0 0,-2-4 0 0 0,3 7 5 0 0,0 0 1 0 0,0 0-1 0 0,0-1 0 0 0,-1 1 0 0 0,1 0 0 0 0,0 0 1 0 0,0-1-1 0 0,0 1 0 0 0,0 0 0 0 0,0 0 0 0 0,0-1 1 0 0,0 1-1 0 0,0 0 0 0 0,0-1 0 0 0,0 1 0 0 0,0 0 1 0 0,0-1-1 0 0,0 1 0 0 0,0 0 0 0 0,0 0 0 0 0,0-1 1 0 0,0 1-1 0 0,0 0 0 0 0,0-1 0 0 0,0 1 0 0 0,0 0 0 0 0,1-1 1 0 0,-1 1-2 0 0,0 0 0 0 0,0 0-1 0 0,0-1 1 0 0,0 1 0 0 0,0 0 0 0 0,0 0 0 0 0,0-1 0 0 0,0 1 0 0 0,0 0 0 0 0,0-1 0 0 0,0 1 0 0 0,0 0 0 0 0,0 0 0 0 0,0-1-1 0 0,0 1 1 0 0,0 0 0 0 0,0 0 0 0 0,0-1 0 0 0,0 1 0 0 0,0 0 0 0 0,0 0 0 0 0,0-1 0 0 0,0 1 0 0 0,-1 0 0 0 0,1 0 0 0 0,0-1-1 0 0,0 1 1 0 0,0 0 0 0 0,0 0 0 0 0,-1 0 0 0 0,1-1 0 0 0,0 1 0 0 0,0 0 0 0 0,0 0 0 0 0,-1 0 0 0 0,1 0 0 0 0,0 0 0 0 0,-1-1-1 0 0,-2-2 60 0 0,-1-1-1 0 0,1 0 1 0 0,0 0-1 0 0,0 0 1 0 0,1 0-1 0 0,-5-9 0 0 0,6 13-77 0 0,0 0 0 0 0,1 0 0 0 0,-1 0-1 0 0,0 0 1 0 0,0 0 0 0 0,0 0 0 0 0,0 0 0 0 0,0 0-1 0 0,0 0 1 0 0,0 0 0 0 0,0 0 0 0 0,0 0-1 0 0,0 1 1 0 0,1-1 0 0 0,-1 0 0 0 0,0 1-1 0 0,0-1 1 0 0,-1 1 0 0 0,2-1 0 0 0,-4 2-83 0 0,-1 0 0 0 0,1 0 0 0 0,0 0 0 0 0,0 1-1 0 0,1-1 1 0 0,-1 1 0 0 0,0 0 0 0 0,1 0 0 0 0,-1 0-1 0 0,-2 4 1 0 0,4-4 35 0 0,1 0 0 0 0,-1-1 0 0 0,1 1 0 0 0,0 0 0 0 0,0-1 0 0 0,0 1 0 0 0,0 0 0 0 0,-1 5-1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8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1004 188 8608 0 0,'-2'-2'396'0'0,"-14"-16"514"0"0,0 1 1 0 0,-2 0 0 0 0,-37-27-1 0 0,44 36-549 0 0,-11-8 1012 0 0,-46-25 0 0 0,58 37-1149 0 0,1 0 0 0 0,-1 0-1 0 0,0 1 1 0 0,0 0 0 0 0,0 1 0 0 0,0 0 0 0 0,0 1 0 0 0,-17-1-1 0 0,7 3-65 0 0,-1 1-1 0 0,0 0 0 0 0,0 2 0 0 0,-38 11 0 0 0,-77 37 774 0 0,71-24-776 0 0,49-21-155 0 0,1 1 0 0 0,0 1 0 0 0,0 0 0 0 0,1 1 0 0 0,0 1 0 0 0,1 0 0 0 0,0 1 0 0 0,1 0 0 0 0,0 1 0 0 0,1 1 0 0 0,0 0 0 0 0,1 0 0 0 0,1 1 0 0 0,-10 22 0 0 0,-12 12 15 0 0,23-37-4 0 0,0 1 1 0 0,1 0-1 0 0,-11 25 0 0 0,1 8 16 0 0,5-14 1 0 0,0 1-1 0 0,2 0 1 0 0,-5 37 0 0 0,11-47 12 0 0,1 1 1 0 0,1-1-1 0 0,2 1 1 0 0,3 46-1 0 0,3-23-31 0 0,-4-32 5 0 0,0 0 0 0 0,0-1-1 0 0,1 1 1 0 0,7 20 0 0 0,-5-24 9 0 0,0 1 0 0 0,0-1-1 0 0,1 0 1 0 0,1 0 0 0 0,-1 0 0 0 0,2-1 0 0 0,0 0 0 0 0,0-1 0 0 0,0 1 0 0 0,1-2-1 0 0,18 15 1 0 0,19 15 157 0 0,-39-30-130 0 0,2 0 0 0 0,-1-1 0 0 0,1 0 0 0 0,0-1 0 0 0,13 7 0 0 0,28 9 95 0 0,-27-13-62 0 0,35 20-1 0 0,-35-15-73 0 0,0-1-1 0 0,1-1 1 0 0,1-1 0 0 0,0-1 0 0 0,0-1 0 0 0,39 8 0 0 0,-43-14 71 0 0,-1 0 1 0 0,1-1-1 0 0,0-1 0 0 0,-1-1 1 0 0,1-1-1 0 0,0-1 0 0 0,-1-1 1 0 0,40-10-1 0 0,-41 8-31 0 0,8-2 50 0 0,0-2 0 0 0,43-19-1 0 0,-53 19-100 0 0,77-43 17 0 0,-80 42 14 0 0,0 1 1 0 0,-1-2-1 0 0,0 0 1 0 0,16-18-1 0 0,-7 0 27 0 0,0-1 0 0 0,-2-1 0 0 0,-1 0 0 0 0,21-50 0 0 0,-22 40-14 0 0,15-52-1 0 0,-27 76-25 0 0,-2-1 1 0 0,0 1-1 0 0,-2-1 1 0 0,1 0-1 0 0,-2-35 1 0 0,-3 36 3 0 0,-1 1 1 0 0,0 0-1 0 0,-1 0 0 0 0,-1 0 1 0 0,0 0-1 0 0,-1 1 1 0 0,-10-17-1 0 0,-4-4 57 0 0,-39-53 0 0 0,22 42-14 0 0,-67-65-1 0 0,94 102-164 0 0,-2 0-1 0 0,1 1 0 0 0,-1 0 1 0 0,-17-9-1 0 0,-6 2-6846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3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0 228 5984 0 0,'0'0'541'0'0,"2"-2"-445"0"0,25-22 973 0 0,6-4 3429 0 0,11-12-3313 0 0,-33 31-1054 0 0,1-1 0 0 0,-2 0 1 0 0,15-16-1 0 0,-20 19-86 0 0,1 1 0 0 0,1-1-1 0 0,0 1 1 0 0,-1 1 0 0 0,2 0 0 0 0,-1 0-1 0 0,1 0 1 0 0,9-4 0 0 0,-16 8-8 0 0,1 0 1 0 0,-1-1-1 0 0,1 1 1 0 0,-1 0 0 0 0,0-1-1 0 0,1 1 1 0 0,-1-1-1 0 0,0 1 1 0 0,0-1-1 0 0,0 0 1 0 0,1-1-1 0 0,0-1 60 0 0,-1 28 1560 0 0,-4-15-1353 0 0,0-1 0 0 0,0 0 0 0 0,-1-1 0 0 0,0 1 0 0 0,0-1 0 0 0,-1 0 0 0 0,0 0 0 0 0,-11 12 0 0 0,10-11-66 0 0,-1 0 1 0 0,1 0-1 0 0,0 1 1 0 0,1 0-1 0 0,-7 16 0 0 0,-4 17 310 0 0,-29 59 0 0 0,42-95-498 0 0,-42 85 366 0 0,41-81-376 0 0,0 1 0 0 0,1 0-1 0 0,0 0 1 0 0,1 0 0 0 0,0 0 0 0 0,0 20-1 0 0,5-16-35 0 0,-2-13-10 0 0,1-1 0 0 0,-1 1 0 0 0,1-1 0 0 0,-1 0 0 0 0,1 0 0 0 0,0 1-1 0 0,-1-1 1 0 0,1 0 0 0 0,0-1 0 0 0,0 1 0 0 0,0 0 0 0 0,0 0 0 0 0,0-1 0 0 0,0 1-1 0 0,0-1 1 0 0,0 0 0 0 0,0 1 0 0 0,0-1 0 0 0,0 0 0 0 0,0 0 0 0 0,0 0 0 0 0,0-1 0 0 0,0 1-1 0 0,3-1 1 0 0,8-2-86 0 0,1-1-1 0 0,20-8 0 0 0,-18 7 8 0 0,10-5-110 0 0,-1-2 0 0 0,0 0 0 0 0,-1-1 0 0 0,38-27-1 0 0,-51 32 111 0 0,2 2 0 0 0,-1-1 0 0 0,1 2 0 0 0,25-9 0 0 0,13-5-56 0 0,-47 17 124 0 0,22-9-87 0 0,47-16 1 0 0,-66 25 103 0 0,0 0-1 0 0,0 1 1 0 0,0 0 0 0 0,1 0-1 0 0,-1 1 1 0 0,0 0 0 0 0,0 0-1 0 0,0 0 1 0 0,0 1 0 0 0,1 0-1 0 0,-1 1 1 0 0,8 2 0 0 0,2 2 49 0 0,-13-6-45 0 0,-1 1 0 0 0,0 0 0 0 0,1 0-1 0 0,-1 0 1 0 0,0 1 0 0 0,0-1 0 0 0,0 1 0 0 0,0 0 0 0 0,0 0 0 0 0,0 0 0 0 0,0 0-1 0 0,-1 0 1 0 0,1 0 0 0 0,-1 1 0 0 0,0-1 0 0 0,1 1 0 0 0,-1 0 0 0 0,0 0 0 0 0,1 3-1 0 0,2 6 108 0 0,-1 1-1 0 0,-1-1 1 0 0,0 1-1 0 0,0 0 1 0 0,-2 0-1 0 0,1 0 1 0 0,-2 17-1 0 0,-8 95 1212 0 0,7-117-1228 0 0,-8 34 381 0 0,6-36-409 0 0,1 1 0 0 0,0 0 1 0 0,1-1-1 0 0,0 1 0 0 0,0 0 0 0 0,0 0 0 0 0,1-1 0 0 0,0 1 1 0 0,0 0-1 0 0,3 13 0 0 0,-1-9-8 0 0,-1-8-52 0 0,-1 0 0 0 0,0-1 1 0 0,1 1-1 0 0,0 0 0 0 0,0 0 0 0 0,0-1 1 0 0,0 1-1 0 0,0-1 0 0 0,1 1 1 0 0,-1-1-1 0 0,4 5 0 0 0,-4-6-140 0 0,0 0 16 0 0,0 1 1 0 0,1-1-1 0 0,-1 0 1 0 0,0 0-1 0 0,1 0 1 0 0,-1 0 0 0 0,1 0-1 0 0,-1-1 1 0 0,1 1-1 0 0,2 1 1 0 0,-3-2-83 0 0,1 1-256 0 0,-1-1 0 0 0,1 1 1 0 0,0-1-1 0 0,0 1 0 0 0,-1-1 1 0 0,1 0-1 0 0,0 0 0 0 0,0 1 1 0 0,0-1-1 0 0,-1-1 0 0 0,3 1 1 0 0,21-10-6810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34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0 13824 0 0,'-4'2'107'0'0,"2"-2"7"0"0,-1 1-1 0 0,1 0 1 0 0,-1 0 0 0 0,1 0 0 0 0,0 1 0 0 0,-1-1 0 0 0,1 1 0 0 0,0-1 0 0 0,-4 4 0 0 0,2 2 110 0 0,4-6-198 0 0,0-1 0 0 0,0 1 0 0 0,0-1 1 0 0,0 1-1 0 0,0 0 0 0 0,0-1 0 0 0,0 1 0 0 0,0 0 0 0 0,1-1 0 0 0,-1 1 0 0 0,0 0 0 0 0,0-1 0 0 0,1 1 0 0 0,-1-1 0 0 0,1 1 0 0 0,-1-1 1 0 0,0 1-1 0 0,1-1 0 0 0,-1 1 0 0 0,1-1 0 0 0,-1 1 0 0 0,1-1 0 0 0,-1 0 0 0 0,1 1 0 0 0,-1-1 0 0 0,1 0 0 0 0,0 1 0 0 0,-1-1 0 0 0,1 0 1 0 0,-1 0-1 0 0,1 1 0 0 0,0-1 0 0 0,-1 0 0 0 0,1 0 0 0 0,0 0 0 0 0,11 5 183 0 0,-7 4 18 0 0,2-1 159 0 0,5 0 197 0 0,20 3-509 0 0,0 1 1 0 0,0 2-1 0 0,51 31 0 0 0,-75-41-64 0 0,1 0 0 0 0,0 0 0 0 0,0-1 0 0 0,11 3 0 0 0,-7-3-5 0 0,-1 1 0 0 0,17 8-1 0 0,8 5-4 0 0,52 17 0 0 0,-85-32-6 0 0,0-1 0 0 0,0 1 0 0 0,0 0 0 0 0,0 0 0 0 0,0 1-1 0 0,0-1 1 0 0,-1 1 0 0 0,1 0 0 0 0,-1 0 0 0 0,4 4-1 0 0,-5-5 3 0 0,-1 0-1 0 0,1 0 1 0 0,-1 0-1 0 0,0 0 0 0 0,1 0 1 0 0,-1 0-1 0 0,0 0 1 0 0,0 0-1 0 0,0 0 0 0 0,-1 1 1 0 0,1-1-1 0 0,0 1 1 0 0,-1-1-1 0 0,0 0 0 0 0,1 1 1 0 0,-1-1-1 0 0,0 1 1 0 0,0-1-1 0 0,-1 5 0 0 0,-1-1 57 0 0,0 0 0 0 0,0 0 0 0 0,-1-1 0 0 0,1 1 0 0 0,-1 0 0 0 0,0-1-1 0 0,-1 0 1 0 0,-6 8 0 0 0,-38 36 538 0 0,24-26-351 0 0,-34 36 238 0 0,-144 131 238 0 0,177-172-629 0 0,0-2 0 0 0,-35 15-1 0 0,22-11 32 0 0,36-19-117 0 0,1 0 1 0 0,0 0-1 0 0,0 0 1 0 0,0-1-1 0 0,0 1 1 0 0,0 0 0 0 0,0 1-1 0 0,0-1 1 0 0,0 0-1 0 0,0 0 1 0 0,0 0-1 0 0,0 1 1 0 0,1-1-1 0 0,-1 0 1 0 0,0 0-1 0 0,1 1 1 0 0,-1-1 0 0 0,1 1-1 0 0,0-1 1 0 0,-1 1-1 0 0,1-1 1 0 0,0 0-1 0 0,0 1 1 0 0,0-1-1 0 0,0 1 1 0 0,0 1-1 0 0,1 0-7 0 0,-1 0 0 0 0,1 0-1 0 0,-1-1 1 0 0,1 1 0 0 0,0 0-1 0 0,0-1 1 0 0,0 1 0 0 0,1-1-1 0 0,-1 1 1 0 0,1-1 0 0 0,3 4-1 0 0,-5-5-1 0 0,1 0 0 0 0,0 0 0 0 0,0 0 0 0 0,0 0 0 0 0,0-1 0 0 0,0 1 0 0 0,0-1 0 0 0,0 1 0 0 0,0 0-1 0 0,1-1 1 0 0,-1 0 0 0 0,0 1 0 0 0,0-1 0 0 0,0 0 0 0 0,0 1 0 0 0,1-1 0 0 0,-1 0 0 0 0,0 0 0 0 0,0 0 0 0 0,1 0-1 0 0,-1 0 1 0 0,0 0 0 0 0,0-1 0 0 0,0 1 0 0 0,1 0 0 0 0,-1-1 0 0 0,0 1 0 0 0,0-1 0 0 0,0 1 0 0 0,0-1 0 0 0,0 1 0 0 0,2-2-1 0 0,20-6-86 0 0,-13 6 0 0 0,0 0-1 0 0,0-1 0 0 0,0 0 0 0 0,0-1 0 0 0,-1 0 0 0 0,1-1 0 0 0,-1 1 0 0 0,13-10 0 0 0,-19 11 17 0 0,1 1-1 0 0,0 0 0 0 0,0 0 1 0 0,0 0-1 0 0,7-2 0 0 0,-10 3 70 0 0,0 1-1 0 0,0 0 0 0 0,1-1 0 0 0,-1 1 0 0 0,0 0 0 0 0,0 0 1 0 0,1 0-1 0 0,-1 0 0 0 0,0 0 0 0 0,0 0 0 0 0,1 1 0 0 0,-1-1 0 0 0,0 0 1 0 0,0 1-1 0 0,0-1 0 0 0,1 1 0 0 0,-1-1 0 0 0,0 1 0 0 0,0-1 1 0 0,0 1-1 0 0,0 0 0 0 0,0-1 0 0 0,0 1 0 0 0,0 0 0 0 0,1 2 0 0 0,0-1 34 0 0,-1 0-1 0 0,0 1 0 0 0,0-1 0 0 0,0 1 0 0 0,0-1 1 0 0,0 1-1 0 0,0 0 0 0 0,-1-1 0 0 0,1 1 1 0 0,-1 0-1 0 0,0 0 0 0 0,0-1 0 0 0,0 1 0 0 0,0 0 1 0 0,0-1-1 0 0,-1 1 0 0 0,1 0 0 0 0,-1 0 0 0 0,-1 3 1 0 0,-3 10 222 0 0,-1-1 0 0 0,-8 18 1 0 0,3-10-32 0 0,-14 42 306 0 0,14-34-250 0 0,-1 0 1 0 0,-2 0-1 0 0,0-1 0 0 0,-25 35 0 0 0,-40 31 206 0 0,-8 12-103 0 0,80-96-356 0 0,0 0 0 0 0,1 1 0 0 0,0-1-1 0 0,-5 19 1 0 0,-15 60 56 0 0,14-45-58 0 0,-55 158-27 0 0,56-179-494 0 0,-19 30 0 0 0,-4 10-1075 0 0,25-28 671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2:35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1156 12896 0 0,'-4'0'997'0'0,"-5"-1"-843"0"0,-1-1 1 0 0,1-1-1 0 0,0 0 1 0 0,-15-6-1 0 0,11 4 817 0 0,9 3-665 0 0,0-1 1 0 0,0 1-1 0 0,1-1 1 0 0,-1 0 0 0 0,1 0-1 0 0,0 0 1 0 0,0-1-1 0 0,0 1 1 0 0,0-1 0 0 0,0 0-1 0 0,1 1 1 0 0,0-1-1 0 0,0 0 1 0 0,-3-7 0 0 0,2 5-130 0 0,0 0 0 0 0,0 0-1 0 0,-1 1 1 0 0,-7-9 0 0 0,11 12-150 0 0,-1 1 0 0 0,1-1 0 0 0,-1 1 0 0 0,1-1 0 0 0,-1 1 0 0 0,1-1 0 0 0,0 0 0 0 0,0 1 0 0 0,0-1 0 0 0,0 1 0 0 0,0-1 0 0 0,0 0 0 0 0,0 1 0 0 0,0-1-1 0 0,1 1 1 0 0,0-3 0 0 0,-1 3-18 0 0,2-4-33 0 0,-1 1 0 0 0,1-1-1 0 0,0 1 1 0 0,0-1 0 0 0,0 1 0 0 0,1 0 0 0 0,0 0-1 0 0,0 0 1 0 0,3-4 0 0 0,36-33-127 0 0,-26 26 101 0 0,18-13-111 0 0,1 2-1 0 0,1 1 0 0 0,56-29 1 0 0,-71 43 79 0 0,-3 0 20 0 0,6-2-144 0 0,43-32 1 0 0,-37 22-126 0 0,54-31-1 0 0,-81 52 332 0 0,1 0 0 0 0,-1 0 0 0 0,0 0 0 0 0,0-1 0 0 0,-1 0-1 0 0,1 1 1 0 0,0-1 0 0 0,-1 0 0 0 0,0 0 0 0 0,0 0 0 0 0,0-1 0 0 0,0 1-1 0 0,0 0 1 0 0,0-1 0 0 0,-1 1 0 0 0,2-6 0 0 0,-3 8 11 0 0,0 1 1 0 0,0 0 0 0 0,0-1-1 0 0,0 1 1 0 0,0 0 0 0 0,0-1-1 0 0,0 1 1 0 0,0-1 0 0 0,0 1-1 0 0,0 0 1 0 0,0-1 0 0 0,1 1-1 0 0,-1 0 1 0 0,0-1 0 0 0,0 1-1 0 0,0 0 1 0 0,1-1 0 0 0,-1 1-1 0 0,0 0 1 0 0,0 0 0 0 0,1-1-1 0 0,-1 1 1 0 0,0 0-1 0 0,1 0 1 0 0,-1-1 0 0 0,0 1-1 0 0,1 0 1 0 0,-1 0 0 0 0,0 0-1 0 0,1 0 1 0 0,-1 0 0 0 0,0-1-1 0 0,1 1 1 0 0,0 0 0 0 0,0-1 427 0 0,-10-4-172 0 0,5 3-103 0 0,-1 0-1 0 0,0 0 1 0 0,1 1-1 0 0,-1-1 0 0 0,0 1 1 0 0,0 0-1 0 0,0 0 1 0 0,-9 0-1 0 0,12 1-23 0 0,2-9-165 0 0,0 0 1 0 0,1 0-1 0 0,0-1 0 0 0,0 1 1 0 0,1 0-1 0 0,0 0 0 0 0,0 0 1 0 0,1 0-1 0 0,5-8 0 0 0,-3 5-5 0 0,2 0 0 0 0,0 1-1 0 0,0 0 1 0 0,1 0 0 0 0,1 1-1 0 0,-1 0 1 0 0,2 0 0 0 0,-1 1-1 0 0,1 0 1 0 0,1 1 0 0 0,13-9-1 0 0,59-52-183 0 0,-55 44 41 0 0,53-36 0 0 0,0 12-135 0 0,31-19-1793 0 0,-82 49-2456 0 0,1 5-1420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0.054"/>
    </inkml:context>
    <inkml:brush xml:id="br0">
      <inkml:brushProperty name="width" value="0.4" units="cm"/>
      <inkml:brushProperty name="height" value="0.8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774 381 3680 0 0,'-2'12'209'0'0,"2"-11"-195"0"0,-1 0 1 0 0,1 0 0 0 0,-1 0-1 0 0,1-1 1 0 0,-1 1-1 0 0,1 0 1 0 0,-1 0 0 0 0,0 0-1 0 0,1-1 1 0 0,-1 1 0 0 0,0 0-1 0 0,0-1 1 0 0,-1 2 0 0 0,-15 3 150 0 0,3-4-27 0 0,13-2-105 0 0,0 1 1 0 0,0 0-1 0 0,0 0 0 0 0,1 0 0 0 0,-1 0 1 0 0,0-1-1 0 0,0 1 0 0 0,0 0 0 0 0,0-1 0 0 0,1 1 1 0 0,-1-1-1 0 0,0 1 0 0 0,0-1 0 0 0,1 1 1 0 0,-1-1-1 0 0,0 1 0 0 0,1-1 0 0 0,-1 0 1 0 0,1 1-1 0 0,-1-1 0 0 0,1 0 0 0 0,-1 1 0 0 0,1-1 1 0 0,-1 0-1 0 0,1-1 0 0 0,-1 1 12 0 0,1 0 0 0 0,-1 0 0 0 0,1 0 0 0 0,-1 0-1 0 0,1 0 1 0 0,-1 0 0 0 0,0 0 0 0 0,1 1 0 0 0,-1-1 0 0 0,0 0-1 0 0,0 0 1 0 0,0 1 0 0 0,1-1 0 0 0,-1 1 0 0 0,0-1 0 0 0,0 0-1 0 0,0 1 1 0 0,0 0 0 0 0,0-1 0 0 0,0 1 0 0 0,0 0 0 0 0,0-1-1 0 0,0 1 1 0 0,0 0 0 0 0,0 0 0 0 0,-8-8 856 0 0,-2-11-9 0 0,9 16-963 0 0,2 2 101 0 0,0 1 0 0 0,0-1-1 0 0,-1 1 1 0 0,1-1 0 0 0,0 1-1 0 0,-1-1 1 0 0,1 1 0 0 0,-1-1 0 0 0,1 1-1 0 0,-1-1 1 0 0,1 1 0 0 0,-1-1-1 0 0,1 1 1 0 0,-1 0 0 0 0,1-1 0 0 0,-1 1-1 0 0,0 0 1 0 0,1 0 0 0 0,-1-1 0 0 0,1 1-1 0 0,-1 0 1 0 0,0 0 0 0 0,1 0-1 0 0,-1 0 1 0 0,0 0 0 0 0,1 0 0 0 0,-1 0-1 0 0,1 0 1 0 0,-1 0 0 0 0,0 0-1 0 0,1 0 1 0 0,-1 0 0 0 0,0 0 0 0 0,1 1-1 0 0,-1-1 1 0 0,1 0 0 0 0,-1 0 0 0 0,0 1-1 0 0,1-1 1 0 0,-1 0 0 0 0,1 1-1 0 0,-1-1 1 0 0,1 1 0 0 0,-1-1 0 0 0,1 1-1 0 0,-1-1 1 0 0,1 1 0 0 0,-1 0-1 0 0,-3 4 5 0 0,0 0 0 0 0,0 1-1 0 0,1-1 1 0 0,-3 7 0 0 0,0-1-38 0 0,2-5 36 0 0,0 0 0 0 0,0 1 0 0 0,1-1 0 0 0,0 1 0 0 0,0 0 0 0 0,1 0 0 0 0,0 0 0 0 0,0 1 0 0 0,1-1 0 0 0,0 0 0 0 0,0 1 0 0 0,0 7 0 0 0,-16 182 115 0 0,-19 8-4 0 0,27-169-87 0 0,4-14-7 0 0,0 0-1 0 0,-1-1 1 0 0,-1-1 0 0 0,-1 1 0 0 0,-12 20 0 0 0,8-12 19 0 0,10-22-22 0 0,0-1 1 0 0,-1 1 0 0 0,1-1 0 0 0,-7 10-1 0 0,4-11-21 0 0,-11 21 84 0 0,11-15-97 0 0,4-7-3 0 0,-1 0-1 0 0,0 0 0 0 0,0-1 0 0 0,-1 1 1 0 0,1-1-1 0 0,-1 1 0 0 0,-3 2 0 0 0,1 1 68 0 0,4-6-73 0 0,1 0 0 0 0,0-1 0 0 0,-1 1 1 0 0,1 0-1 0 0,-1-1 0 0 0,1 1 1 0 0,-1-1-1 0 0,1 1 0 0 0,-1-1 0 0 0,0 1 1 0 0,1-1-1 0 0,-1 1 0 0 0,1-1 0 0 0,-1 0 1 0 0,0 1-1 0 0,0-1 0 0 0,1 0 1 0 0,-1 0-1 0 0,0 1 0 0 0,0-1 0 0 0,-14 3 21 0 0,11-3-16 0 0,-1 1 1 0 0,1-1-1 0 0,0 1 0 0 0,0 0 0 0 0,0 1 0 0 0,-4 1 0 0 0,-2 8-13 0 0,5-4 17 0 0,-8 4 31 0 0,3-8-27 0 0,9-3-16 0 0,0 0-1 0 0,0 1 1 0 0,1-1 0 0 0,-1 0-1 0 0,0 0 1 0 0,0 1 0 0 0,1-1 0 0 0,-1 1-1 0 0,0-1 1 0 0,1 1 0 0 0,-1-1 0 0 0,0 1-1 0 0,1-1 1 0 0,-1 1 0 0 0,1-1-1 0 0,-1 1 1 0 0,1 0 0 0 0,-1-1 0 0 0,1 1-1 0 0,0 0 1 0 0,-1-1 0 0 0,1 1 0 0 0,-1 1-1 0 0,-17 27 99 0 0,-1-3-68 0 0,16-21-34 0 0,-1 0 1 0 0,1 1-1 0 0,0-1 0 0 0,0 1 0 0 0,-3 11 1 0 0,1 5 3 0 0,4-16 0 0 0,0-1 0 0 0,0 1 0 0 0,0-1 0 0 0,-1 1 0 0 0,0-1 0 0 0,0 0 0 0 0,0 1 0 0 0,-1-1 0 0 0,0 0 0 0 0,-4 5 0 0 0,-4 21 0 0 0,10-26 0 0 0,0-1 0 0 0,0 0 0 0 0,-1 0 0 0 0,0 0 0 0 0,-3 7 0 0 0,-13 33 53 0 0,15-40-42 0 0,-1 12-11 0 0,2-7 0 0 0,1-3 0 0 0,-1 1 0 0 0,0-1 0 0 0,0 0 0 0 0,-1 0 0 0 0,0 0 0 0 0,-4 6 0 0 0,3-6 0 0 0,1 0 0 0 0,0 1 0 0 0,0-1 0 0 0,0 0 0 0 0,-1 9 0 0 0,0-3 0 0 0,-6 30 0 0 0,7-21 0 0 0,-2-1 0 0 0,-10 31 0 0 0,13-46 3 0 0,1-3 2 0 0,-1 1 0 0 0,1 0 1 0 0,0 0-1 0 0,0 0 0 0 0,1 0 1 0 0,-1 0-1 0 0,1 0 0 0 0,-1 0 0 0 0,1 0 1 0 0,0 0-1 0 0,0 0 0 0 0,1 5 1 0 0,5 7-6 0 0,-9 0 13 0 0,-3 19 118 0 0,1-23-131 0 0,3-6 0 0 0,1 1 0 0 0,-1 0 0 0 0,1 0 0 0 0,0-1 0 0 0,1 1 0 0 0,-1 7 0 0 0,1-4 0 0 0,0-5 0 0 0,0 0 0 0 0,0 0 0 0 0,0 0 0 0 0,0-1 0 0 0,0 1 0 0 0,1 0 0 0 0,2 7 0 0 0,-1-1 0 0 0,3 19 0 0 0,-3-22 0 0 0,0 1 0 0 0,-1-1 0 0 0,0 1 0 0 0,-1 0 0 0 0,1 0 0 0 0,-1 0 0 0 0,-1-1 0 0 0,-1 10 0 0 0,-3-2 0 0 0,4-12 0 0 0,-1 0 0 0 0,1 1 0 0 0,0-1 0 0 0,0 1 0 0 0,0-1 0 0 0,1 1 0 0 0,-1 0 0 0 0,1-1 0 0 0,0 1 0 0 0,0 0 0 0 0,1 6 0 0 0,3 11 7 0 0,0-7 7 0 0,-2 1 0 0 0,1 0 0 0 0,-1 20 1 0 0,-6 100-15 0 0,3-116 21 0 0,-6 32 0 0 0,1-7 1 0 0,5-39-22 0 0,0 0 0 0 0,-12 22 0 0 0,12-24 0 0 0,0 0 0 0 0,0 1 0 0 0,1-1 0 0 0,0 1 0 0 0,-1-1 0 0 0,1 0 0 0 0,1 7 0 0 0,0 0 10 0 0,-1 44 108 0 0,0-53-115 0 0,0 0 1 0 0,0-1-1 0 0,0 1 1 0 0,0 0-1 0 0,0 0 1 0 0,1 0 0 0 0,-1 0-1 0 0,0 0 1 0 0,1 0-1 0 0,-1-1 1 0 0,0 1-1 0 0,1 0 1 0 0,-1 0-1 0 0,1 0 1 0 0,-1-1-1 0 0,1 1 1 0 0,1 0 0 0 0,2 5-4 0 0,-4-5 0 0 0,1 0-1 0 0,-1 0 1 0 0,0 0 0 0 0,0-1 0 0 0,1 1 0 0 0,-1 0 0 0 0,0 0 0 0 0,0 0 0 0 0,0 0 0 0 0,0-1-1 0 0,1 1 1 0 0,-2 0 0 0 0,1 0 0 0 0,0 0 0 0 0,0 0 0 0 0,0 0 0 0 0,0 0 0 0 0,0-1 0 0 0,-1 1 0 0 0,1 0-1 0 0,0 0 1 0 0,-1 0 0 0 0,1-1 0 0 0,-1 1 0 0 0,1 0 0 0 0,0 0 0 0 0,-1-1 0 0 0,0 1 0 0 0,1 0-1 0 0,-2 0 1 0 0,-1 3 9 0 0,0-1 0 0 0,1 1-1 0 0,-1 0 1 0 0,1 1 0 0 0,0-1-1 0 0,0 0 1 0 0,0 1 0 0 0,-2 8-1 0 0,4-12-5 0 0,-1 0-1 0 0,1-1 0 0 0,0 1 1 0 0,0 0-1 0 0,0 0 1 0 0,0 0-1 0 0,0 0 0 0 0,0 0 1 0 0,0-1-1 0 0,0 1 0 0 0,0 0 1 0 0,1 0-1 0 0,-1 0 1 0 0,0 0-1 0 0,0-1 0 0 0,1 1 1 0 0,-1 0-1 0 0,1 0 0 0 0,0 1 1 0 0,1 2 3 0 0,8 32 47 0 0,-9-33-52 0 0,-1-1 0 0 0,0 0 0 0 0,1 0 0 0 0,-1 1 0 0 0,1-1-1 0 0,0 0 1 0 0,-1 0 0 0 0,1 0 0 0 0,0 0 0 0 0,0 0 0 0 0,1 0 0 0 0,-1 0 0 0 0,2 2 0 0 0,4 6-3 0 0,-5-4 2 0 0,19 25 0 0 0,-19-28 0 0 0,5 8 0 0 0,-1 0 0 0 0,0 1 0 0 0,6 16 0 0 0,-1 0 0 0 0,61 118 0 0 0,-69-141 0 0 0,1 1 0 0 0,-1-1 0 0 0,1 0 0 0 0,9 9 0 0 0,9 11 0 0 0,51 86 0 0 0,-56-82 0 0 0,-14-22 0 0 0,1 0 0 0 0,1 0 0 0 0,-1 0 0 0 0,1-1 0 0 0,0 0 0 0 0,7 6 0 0 0,47 50 0 0 0,-56-58 0 0 0,1-3 0 0 0,13-1 0 0 0,-3 1 0 0 0,-13 0 0 0 0,1-1 0 0 0,-1 1 0 0 0,0-1 0 0 0,0 0 0 0 0,0 0 0 0 0,1 0 0 0 0,-1 0 0 0 0,0 0 0 0 0,0 0 0 0 0,1 0 0 0 0,-1 0 0 0 0,0 0 0 0 0,0-1 0 0 0,0 1 0 0 0,1 0 0 0 0,-1-1 0 0 0,0 1 0 0 0,0-1 0 0 0,0 1 0 0 0,0-1 0 0 0,0 0 0 0 0,2-1 0 0 0,9-8 4 0 0,-1-1 1 0 0,0-1-1 0 0,-1 0 1 0 0,18-26 0 0 0,26-57 30 0 0,-30 50-29 0 0,1 3-6 0 0,-11 18 0 0 0,14-31 0 0 0,-25 49 10 0 0,-1 0 1 0 0,0 0 0 0 0,0-1-1 0 0,0 1 1 0 0,-1-1 0 0 0,0 1-1 0 0,0-1 1 0 0,0 0 0 0 0,-1 1-1 0 0,-1-11 1 0 0,-2-86 136 0 0,-1-22-49 0 0,-12-90-43 0 0,7 61-3 0 0,-1 0-39 0 0,-4-51-15 0 0,1 99 48 0 0,-4 1 0 0 0,-43-145 0 0 0,48 211 31 0 0,-18-52 316 0 0,18 52-287 0 0,10 30-163 0 0,-1-1 1 0 0,0 1 0 0 0,0-1-1 0 0,-7-9 1 0 0,-1-6-29 0 0,-5-5 42 0 0,16 30 43 0 0,-1-1 0 0 0,1 1 0 0 0,0-1 0 0 0,0 1 0 0 0,-1 0 0 0 0,1-1 0 0 0,0 1 0 0 0,-1 0 0 0 0,1-1 0 0 0,0 1 0 0 0,-1 0 0 0 0,1 0 0 0 0,-1-1 0 0 0,1 1 0 0 0,0 0 0 0 0,-1 0 0 0 0,1 0 0 0 0,-1 0 0 0 0,1-1 0 0 0,-1 1 0 0 0,1 0 0 0 0,-1 0 0 0 0,1 0 0 0 0,-1 0 0 0 0,1 0 0 0 0,-1 0 0 0 0,1 0 0 0 0,0 0 0 0 0,-1 0 0 0 0,1 0 0 0 0,-1 0 0 0 0,1 1 0 0 0,-1-1 0 0 0,1 0 0 0 0,-1 0 0 0 0,1 0 0 0 0,0 1 0 0 0,-1-1 0 0 0,1 0 0 0 0,-1 0 0 0 0,1 1 0 0 0,0-1 0 0 0,-1 0 0 0 0,1 1 0 0 0,0-1 0 0 0,-1 0 0 0 0,1 1 0 0 0,-6 4 0 0 0,1 1 0 0 0,-1-1 0 0 0,1 1 0 0 0,1 0 0 0 0,-1 1 0 0 0,1-1 0 0 0,0 1 0 0 0,1-1 0 0 0,-1 1 0 0 0,1 0 0 0 0,-2 10 0 0 0,-3 8 0 0 0,-9 51 0 0 0,-30 240-72 0 0,37-224 72 0 0,6-37 0 0 0,-5 143-65 0 0,5-81 66 0 0,4 51-1 0 0,1-72-11 0 0,3-18-12 0 0,22 127 0 0 0,-7-81 16 0 0,-15-86 7 0 0,-1-9 0 0 0,1 0 0 0 0,15 53 0 0 0,-13-57 0 0 0,-5-21 0 0 0,0 1 0 0 0,0-1 0 0 0,0 0 0 0 0,1 1 0 0 0,3 7 0 0 0,-5-12 0 0 0,0-1 0 0 0,0 1 0 0 0,0 0 0 0 0,0-1 0 0 0,1 1 0 0 0,-1 0 0 0 0,0 0 0 0 0,0-1 0 0 0,0 1 0 0 0,0 0 0 0 0,0-1 0 0 0,0 1 0 0 0,0 0 0 0 0,1 0 0 0 0,-1-1 0 0 0,0 1 0 0 0,0 0 0 0 0,0 0 0 0 0,1-1 0 0 0,-1 1 0 0 0,0 0 0 0 0,0 0 0 0 0,1 0 0 0 0,-1 0 0 0 0,0-1 0 0 0,0 1 0 0 0,1 0 0 0 0,-1 0 0 0 0,0 0 0 0 0,1 0 0 0 0,-1 0 0 0 0,0 0 0 0 0,0 0 0 0 0,1 0 0 0 0,-1 0 0 0 0,0 0 0 0 0,1 0 0 0 0,-1 0 0 0 0,0 0 0 0 0,1 0 0 0 0,-1 0 0 0 0,0 0 0 0 0,0 0 0 0 0,1 0 0 0 0,-1 0 0 0 0,0 0 0 0 0,1 0 0 0 0,-1 1 0 0 0,0-1 0 0 0,0 0 0 0 0,1 0 0 0 0,-1 0 0 0 0,0 0 0 0 0,0 1 0 0 0,0-1 0 0 0,1 0 0 0 0,-1 0 0 0 0,0 1 0 0 0,0-1 0 0 0,0 0 0 0 0,0 0 0 0 0,1 1 0 0 0,-1-1 0 0 0,0 0 0 0 0,0 1 0 0 0,0-1 0 0 0,0 0 0 0 0,0 0 0 0 0,0 1 0 0 0,1-2 0 0 0,4-13 9 0 0,0-1 0 0 0,0-1 0 0 0,-2 1 0 0 0,1-1 0 0 0,-2 0 0 0 0,1-17 1 0 0,-3 32-10 0 0,2-77 24 0 0,-2 51-4 0 0,6-48 0 0 0,0 22-20 0 0,-2-90 0 0 0,-2 44 0 0 0,3-253 62 0 0,-5 320-60 0 0,-11-171-2 0 0,7 176 36 0 0,1 19-12 0 0,5 18-12 0 0,26 105-12 0 0,27 191-48 0 0,-18-110 24 0 0,1-49 24 0 0,-24-97 0 0 0,8 20 0 0 0,6 26 0 0 0,-17-45 0 0 0,6 86 0 0 0,10 57 0 0 0,-9-87 0 0 0,-6-47 12 0 0,-11-52 36 0 0,8 27 51 0 0,-9-29-62 0 0,1-2 225 0 0,1-1-455 0 0,14 13 144 0 0,21 32 1 0 0,-28-34 48 0 0,-3-5 0 0 0,-2-9 0 0 0,-3-1 0 0 0,0 1 0 0 0,0-1 0 0 0,1 1 0 0 0,-1 0 0 0 0,0-1 0 0 0,1 1 0 0 0,-1 0 0 0 0,0 0 0 0 0,1 0 0 0 0,-1 0 0 0 0,0 0 0 0 0,1 0 0 0 0,-1 0 0 0 0,0 0 0 0 0,3 1 0 0 0,8 3 0 0 0,0-1 0 0 0,1-6 0 0 0,-11 2 15 0 0,1-1 1 0 0,-1 1 0 0 0,0-1-1 0 0,1 1 1 0 0,-1-1 0 0 0,0 0 0 0 0,0 0-1 0 0,-1 0 1 0 0,3-3 0 0 0,7-6 83 0 0,-10 10-98 0 0,-1-1 1 0 0,1 1-1 0 0,-1 0 1 0 0,0 0 0 0 0,1 0-1 0 0,-1-1 1 0 0,0 1 0 0 0,0 0-1 0 0,0 0 1 0 0,0 0-1 0 0,0-1 1 0 0,0 1 0 0 0,0 0-1 0 0,-1 0 1 0 0,1-1-1 0 0,0 1 1 0 0,-1 0 0 0 0,1 0-1 0 0,0 0 1 0 0,-1 0 0 0 0,0-2-1 0 0,-2-4-40 0 0,3 4 30 0 0,0 0 0 0 0,0-1 0 0 0,0 1 1 0 0,1 0-1 0 0,-1-1 0 0 0,1 1 0 0 0,0 0 1 0 0,0 0-1 0 0,0-1 0 0 0,2-3 1 0 0,5-25-28 0 0,-7 24 36 0 0,-1 2 0 0 0,1 0 0 0 0,-1 0 0 0 0,1 0 0 0 0,1 0 0 0 0,-1 0 0 0 0,1 1 0 0 0,0-1 0 0 0,3-7 0 0 0,13-24 0 0 0,-2-1 0 0 0,17-59 0 0 0,8-25 0 0 0,-35 101 1 0 0,4-13 15 0 0,-2-1 0 0 0,-1 0 1 0 0,-2 0-1 0 0,0-36 0 0 0,2-35 348 0 0,0 51-499 0 0,-4 41 95 0 0,-1 0 0 0 0,1-19 1 0 0,0-89 51 0 0,-1 87 17 0 0,-1 26-23 0 0,-1 0 0 0 0,0 0 0 0 0,0-1 0 0 0,-2-9 1 0 0,0-4-7 0 0,0-38 0 0 0,1 1 0 0 0,0 26 8 0 0,4-38 1 0 0,0 49 1 0 0,-2-1 0 0 0,-1 0-1 0 0,-1 0 1 0 0,-5-26 0 0 0,3 42 0 0 0,2 5-4 0 0,0 0 0 0 0,1 0-1 0 0,-1 0 1 0 0,1 0 0 0 0,-1 0-1 0 0,1 0 1 0 0,0 0 0 0 0,0 0-1 0 0,1-6 1 0 0,-2-18-16 0 0,-2 0-1 0 0,-6-28 1 0 0,5 29-6 0 0,0 0 1 0 0,0-28 0 0 0,-7-58 79 0 0,10 98-72 0 0,0 0 0 0 0,-5-21 0 0 0,0-11-22 0 0,-12-105 20 0 0,-7-21 10 0 0,15 116 0 0 0,10 52 0 0 0,0 0 0 0 0,-1 0 0 0 0,1 0 0 0 0,-1 0 0 0 0,0 1 0 0 0,-1-5 0 0 0,-7-29 0 0 0,-9-45 64 0 0,12 65-64 0 0,2-4 0 0 0,4 13 0 0 0,0 5 0 0 0,1 1 0 0 0,-2-1 0 0 0,1 0 0 0 0,0 0 0 0 0,-1 1 0 0 0,1-1 0 0 0,-1 0 0 0 0,0 1 0 0 0,0-1 0 0 0,-1-3 0 0 0,2 2-3 0 0,-2-11 16 0 0,2 13-7 0 0,0 1-1 0 0,-1 0 1 0 0,1 0 0 0 0,0 0-1 0 0,0-1 1 0 0,-1 1-1 0 0,1 0 1 0 0,-1 0-1 0 0,1 0 1 0 0,-1 0 0 0 0,1 0-1 0 0,-1 0 1 0 0,0 0-1 0 0,0 0 1 0 0,1 0 0 0 0,-1 0-1 0 0,0 0 1 0 0,0 0-1 0 0,0 0 1 0 0,0 1-1 0 0,0-1 1 0 0,-2-1 0 0 0,1 1-4 0 0,-26-11 65 0 0,27 11-67 0 0,0 1 0 0 0,1 0 0 0 0,-1 0 0 0 0,1 0 0 0 0,-1 0 0 0 0,1 0 0 0 0,-1 0 0 0 0,0 0 0 0 0,1 0 0 0 0,-1 0 0 0 0,1 0 0 0 0,-1 0 0 0 0,1 0 0 0 0,-1 0 0 0 0,0 0 0 0 0,1 0 0 0 0,-1 1 0 0 0,1-1 0 0 0,-1 0 0 0 0,-5 6 0 0 0,0-1 0 0 0,0 1 0 0 0,1 0 0 0 0,0 0 0 0 0,0 0 0 0 0,1 1 0 0 0,-1-1 0 0 0,1 1 0 0 0,1 0 0 0 0,0 0 0 0 0,0 1 0 0 0,-3 8 0 0 0,-4 48-30 0 0,-4 73-1 0 0,1-5-4 0 0,4 22 35 0 0,6-61 0 0 0,2-21 0 0 0,13 129 0 0 0,-4-93-54 0 0,-4-66 41 0 0,-3-28 14 0 0,0 0 0 0 0,5 18 0 0 0,29 151-1 0 0,-4-61 0 0 0,-30-116 0 0 0,0-1 0 0 0,0 1 0 0 0,0 0 0 0 0,-1-1 0 0 0,0 1 0 0 0,0 0 0 0 0,0-1 0 0 0,-2 7 0 0 0,1-5 0 0 0,1-1 0 0 0,-1 1 0 0 0,2 13 0 0 0,-1-18 0 0 0,0-1 0 0 0,0 0 0 0 0,0 1 0 0 0,0-1 0 0 0,0 1 0 0 0,0-1 0 0 0,1 0 0 0 0,-1 1 0 0 0,1-1 0 0 0,-1 1 0 0 0,1-1 0 0 0,-1 0 0 0 0,1 0 0 0 0,-1 1 0 0 0,1-1 0 0 0,1 1 0 0 0,1 3 0 0 0,5 15 0 0 0,3-2 0 0 0,9 3 0 0 0,-12-14 0 0 0,-1 1 0 0 0,0 0 0 0 0,0 0 0 0 0,-1 0 0 0 0,6 12 0 0 0,0 0 0 0 0,-9-19 0 0 0,1-1 0 0 0,6 8 0 0 0,-2 5 0 0 0,2-7 0 0 0,-8-6 2 0 0,0 1 1 0 0,0-1-1 0 0,0 0 0 0 0,0 0 1 0 0,0 0-1 0 0,0 0 1 0 0,0 0-1 0 0,0 0 1 0 0,0 0-1 0 0,0-1 1 0 0,0 1-1 0 0,0-1 1 0 0,0 0-1 0 0,2 0 1 0 0,9-4 20 0 0,27-10-11 0 0,-34 14-20 0 0,-1-1 0 0 0,0-1 0 0 0,1 1 0 0 0,-1-1 0 0 0,7-4 0 0 0,-7 3 0 0 0,0 1 0 0 0,1 0 0 0 0,-1 0 0 0 0,8-2 0 0 0,-11 4 8 0 0,0 0 0 0 0,0 0 0 0 0,1-1 0 0 0,-2 1 0 0 0,1 0 0 0 0,0-1 0 0 0,0 0 0 0 0,0 0 0 0 0,-1 1 0 0 0,1-1 0 0 0,1-3 0 0 0,8-8 0 0 0,-8 9 3 0 0,0 0 0 0 0,0-1 0 0 0,0 1 0 0 0,0-1 0 0 0,-1 0 0 0 0,0 0 0 0 0,0 0 0 0 0,-1 0 0 0 0,1 0 0 0 0,-1-1 0 0 0,1-6 0 0 0,1-8 15 0 0,-1-34 0 0 0,-1 21-18 0 0,1 0 0 0 0,1-1 0 0 0,15-60 0 0 0,-16 91 0 0 0,-1 0 0 0 0,0 0 0 0 0,0 0 0 0 0,-1 0 0 0 0,1-1 0 0 0,0 1 0 0 0,-1 0 0 0 0,0-1 0 0 0,0 1 0 0 0,0 0 0 0 0,-1-4 0 0 0,1-3 0 0 0,6-1 0 0 0,0 1 0 0 0,-2-3 0 0 0,-1-15 0 0 0,-5-3 0 0 0,2 16 0 0 0,-1 1 0 0 0,0 0 0 0 0,-7-27 0 0 0,6 30 0 0 0,1 0 0 0 0,0 0 0 0 0,1 0 0 0 0,1-20 0 0 0,1-2 0 0 0,-2 25 0 0 0,0 1 0 0 0,1 0 0 0 0,0 0 0 0 0,2-11 0 0 0,-2 17 0 0 0,-1 0 0 0 0,0 0 0 0 0,1 0 0 0 0,-1 0 0 0 0,0 0 0 0 0,0 0 0 0 0,0 0 0 0 0,0 0 0 0 0,0 0 0 0 0,0-1 0 0 0,0 1 0 0 0,0 0 0 0 0,-1 0 0 0 0,1 0 0 0 0,0 1 0 0 0,-1-1 0 0 0,0-2 0 0 0,-3-17 0 0 0,4-25 0 0 0,-12-88 0 0 0,-6-14 0 0 0,11 80 0 0 0,0 17 0 0 0,3 25 0 0 0,-2-47 0 0 0,5 61 8 0 0,0 0 0 0 0,-1 0 0 0 0,-1 0 0 0 0,0 0 0 0 0,0 1 1 0 0,-8-18-1 0 0,-8-23 15 0 0,18 48-23 0 0,0 0 0 0 0,-1-1 0 0 0,0 1 0 0 0,0 0 0 0 0,0 0 0 0 0,0 0 0 0 0,-3-3 0 0 0,-9-15 0 0 0,-21-37 0 0 0,16 21 0 0 0,14 28 0 0 0,0 1 0 0 0,1-1 0 0 0,0 0 0 0 0,0 0 0 0 0,-3-17 0 0 0,-2-10 0 0 0,-18-53 0 0 0,8 30 0 0 0,12 38 0 0 0,-18-33 0 0 0,-3-12 0 0 0,22 53 0 0 0,-3-21 0 0 0,8 28 0 0 0,0 0 0 0 0,-1 0 0 0 0,0 0 0 0 0,0 1 0 0 0,-1-1 0 0 0,1 1 0 0 0,-1-1 0 0 0,0 1 0 0 0,-1 0 0 0 0,1 0 0 0 0,-1 0 0 0 0,0 1 0 0 0,-8-7 0 0 0,7 4 0 0 0,-1 0 0 0 0,1 0 0 0 0,1-1 0 0 0,-1 1 0 0 0,1-1 0 0 0,1 0 0 0 0,-1 0 0 0 0,-2-14 0 0 0,-8-16 0 0 0,9 25 0 0 0,2 0 0 0 0,-4-25 0 0 0,0 0 0 0 0,3 20 0 0 0,0 1 0 0 0,-1-1 0 0 0,0 1 0 0 0,-2 0 0 0 0,0 0 0 0 0,0 1 0 0 0,-2 0 0 0 0,-16-25 0 0 0,23 39 3 0 0,0 0 0 0 0,0-1 0 0 0,1 1 0 0 0,-1-1 0 0 0,1 0 0 0 0,0 0 0 0 0,0 1 0 0 0,0-1 0 0 0,-1-4 0 0 0,-7-22 31 0 0,7 26-34 0 0,2 2 0 0 0,1-17 0 0 0,0 9 0 0 0,3-1 0 0 0,-3-2 0 0 0,-1 2 0 0 0,1-2 0 0 0,5 3 0 0 0,0 3 0 0 0,-6 5 1 0 0,0 1 1 0 0,1 0 0 0 0,-1 0 0 0 0,0-1 0 0 0,0 1-1 0 0,1 0 1 0 0,-1-1 0 0 0,0 1 0 0 0,0 0 0 0 0,0-1-1 0 0,1 1 1 0 0,-1 0 0 0 0,0-1 0 0 0,0 1 0 0 0,0-1-1 0 0,0 1 1 0 0,0 0 0 0 0,0-1 0 0 0,0 1 0 0 0,0-1-1 0 0,0 1 1 0 0,0 0 0 0 0,0-1 0 0 0,0 1 0 0 0,0-1-1 0 0,0 1 1 0 0,0 0 0 0 0,0-1 0 0 0,0 1-1 0 0,-1 0 1 0 0,1-1 0 0 0,0 0-29 0 0,-1 1 0 0 0,1-1 1 0 0,0 1-1 0 0,0-1 0 0 0,-1 1 0 0 0,1-1 0 0 0,0 1 0 0 0,0-1 1 0 0,0 1-1 0 0,0-1 0 0 0,0 0 0 0 0,0 1 0 0 0,0-1 1 0 0,0 1-1 0 0,0-1 0 0 0,0 1 0 0 0,0-1 0 0 0,0 1 0 0 0,0-1 1 0 0,0 1-1 0 0,0-1 0 0 0,0 1 0 0 0,1-1 0 0 0,-1 1 0 0 0,0-1 1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4.670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189 160 5728 0 0,'0'0'440'0'0,"0"2"-307"0"0,0 3-118 0 0,2-5-63 0 0,3-7 356 0 0,2-3-244 0 0,-7 9-53 0 0,1 0 0 0 0,0 0 1 0 0,-1 0-1 0 0,1 0 0 0 0,-1-1 1 0 0,1 1-1 0 0,-1 0 0 0 0,0 0 0 0 0,1-1 1 0 0,-1 1-1 0 0,0 0 0 0 0,0-1 1 0 0,0 1-1 0 0,0 0 0 0 0,0-1 1 0 0,0 1-1 0 0,-1 0 0 0 0,1-2 0 0 0,-4-46 151 0 0,4 47-162 0 0,0 0 0 0 0,0 0 0 0 0,0 0 0 0 0,0-1 0 0 0,0 1 0 0 0,-1 0 0 0 0,1 0 0 0 0,-1 0 0 0 0,0 0 0 0 0,1 0 0 0 0,-1 0 0 0 0,0 0 0 0 0,0 0 0 0 0,0 0 0 0 0,0 1 0 0 0,-1-1 0 0 0,-2-3 0 0 0,-3-5 106 0 0,-5-3 76 0 0,11 11-130 0 0,-1 1-1 0 0,0 0 1 0 0,0-1 0 0 0,0 1 0 0 0,0 0 0 0 0,-1 0-1 0 0,1 0 1 0 0,0 0 0 0 0,0 1 0 0 0,0-1 0 0 0,-1 1-1 0 0,1-1 1 0 0,-1 1 0 0 0,1 0 0 0 0,0 0-1 0 0,-1 0 1 0 0,1 0 0 0 0,0 0 0 0 0,-1 0 0 0 0,1 1-1 0 0,0-1 1 0 0,-1 1 0 0 0,1 0 0 0 0,0 0 0 0 0,-2 0-1 0 0,-7 7 78 0 0,6-5-69 0 0,1 1 0 0 0,-1-1 1 0 0,1 1-1 0 0,0 0 0 0 0,0 0 1 0 0,0 0-1 0 0,-5 8 0 0 0,5-6-29 0 0,1 0 1 0 0,0 0-1 0 0,-1 0 1 0 0,2 1-1 0 0,-4 10 1 0 0,-18 47 144 0 0,12-39-152 0 0,11-22-20 0 0,1-1-1 0 0,-1 1 0 0 0,1-1 0 0 0,0 1 1 0 0,0-1-1 0 0,0 1 0 0 0,0-1 0 0 0,0 1 1 0 0,1-1-1 0 0,-1 1 0 0 0,1-1 1 0 0,-1 1-1 0 0,1-1 0 0 0,0 1 0 0 0,1 2 1 0 0,-1-2-3 0 0,9 20-1 0 0,-6-19 0 0 0,0-1 0 0 0,-2 0 0 0 0,13 8 0 0 0,-10-8 0 0 0,0 0 0 0 0,-1 1 0 0 0,0-1 0 0 0,0 1 0 0 0,0 0 0 0 0,-1 0 0 0 0,1 1 0 0 0,-1-1 0 0 0,6 11 0 0 0,14 17 0 0 0,-16-24 198 0 0,-2-22-348 0 0,2-13 150 0 0,-1-1 0 0 0,-1 0 0 0 0,-1 0 0 0 0,-2 0 0 0 0,-2-51 0 0 0,0 70 0 0 0,-1-5 10 0 0,-2 8 44 0 0,-8-9 28 0 0,9 13 63 0 0,1 6-25 0 0,0 5-91 0 0,0 1-7 0 0,1 0 1 0 0,0 0-1 0 0,1 0 1 0 0,0 0-1 0 0,1 0 1 0 0,-1 0-1 0 0,5 11 1 0 0,4 27 26 0 0,-10-48-49 0 0,0 2 5 0 0,0 0 0 0 0,1 0 0 0 0,-1 0 0 0 0,1 0 0 0 0,-1 0-1 0 0,1 0 1 0 0,-1 0 0 0 0,1 0 0 0 0,0 0 0 0 0,0 0-1 0 0,0-1 1 0 0,0 1 0 0 0,2 2 0 0 0,10 16 60 0 0,-13-19-64 0 0,0 0-1 0 0,0-1 1 0 0,1 1 0 0 0,-1 0-1 0 0,0 0 1 0 0,1-1-1 0 0,-1 1 1 0 0,0 0-1 0 0,1-1 1 0 0,-1 1 0 0 0,1 0-1 0 0,-1-1 1 0 0,1 1-1 0 0,-1-1 1 0 0,1 1-1 0 0,0-1 1 0 0,-1 1-1 0 0,1-1 1 0 0,0 1 0 0 0,-1-1-1 0 0,1 0 1 0 0,0 1-1 0 0,0-1 1 0 0,-1 0-1 0 0,1 0 1 0 0,1 1-1 0 0,1-1-1 0 0,8 9 1 0 0,-10-8-2 0 0,0 0 0 0 0,-1 0 0 0 0,1 0 0 0 0,-1 0 0 0 0,1 0 0 0 0,0 0 0 0 0,0 0 1 0 0,0 0-1 0 0,0 0 0 0 0,-1-1 0 0 0,1 1 0 0 0,0 0 0 0 0,0-1 0 0 0,0 1 0 0 0,1-1 0 0 0,-1 1 1 0 0,0-1-1 0 0,0 1 0 0 0,0-1 0 0 0,0 0 0 0 0,0 1 0 0 0,1-1 0 0 0,-1 0 0 0 0,2 0 0 0 0,3 0-17 0 0,43 5 2 0 0,-47-5 18 0 0,-1 0-1 0 0,1 0 0 0 0,0 0 0 0 0,-1 0 1 0 0,1-1-1 0 0,0 1 0 0 0,-1 0 0 0 0,1-1 1 0 0,-1 1-1 0 0,1-1 0 0 0,-1 0 0 0 0,3-1 1 0 0,2-6-1 0 0,-5 5 0 0 0,0 1 0 0 0,1-1 0 0 0,-1 1 0 0 0,1-1 0 0 0,0 1 0 0 0,-1 0 0 0 0,1 0 0 0 0,0 0 0 0 0,0 0 0 0 0,0 0 0 0 0,4-2 0 0 0,6-8 0 0 0,0 0 0 0 0,-1-1 0 0 0,0 0 0 0 0,11-18 0 0 0,7-15 0 0 0,-24 40-3 0 0,8-14 16 0 0,-13 20-12 0 0,0 0 0 0 0,0 0 0 0 0,0 0 0 0 0,0-1 0 0 0,0 1 0 0 0,0 0 0 0 0,0 0 0 0 0,0 0-1 0 0,0 0 1 0 0,0 0 0 0 0,0 0 0 0 0,0 0 0 0 0,0 0 0 0 0,1 0 0 0 0,-1 0 0 0 0,0 0 0 0 0,0 0 0 0 0,0-1-1 0 0,0 1 1 0 0,0 0 0 0 0,0 0 0 0 0,0 0 0 0 0,0 0 0 0 0,0 0 0 0 0,0 0 0 0 0,0 0 0 0 0,1 0 0 0 0,-1 0 0 0 0,0 0-1 0 0,0 0 1 0 0,0 0 0 0 0,0 0 0 0 0,0 0 0 0 0,0 0 0 0 0,0 0 0 0 0,0 0 0 0 0,0 0 0 0 0,1 0 0 0 0,-1 0-1 0 0,0 0 1 0 0,0 0 0 0 0,0 0 0 0 0,0 0 0 0 0,0 0 0 0 0,0 0 0 0 0,0 0 0 0 0,0 1 0 0 0,0-1 0 0 0,0 0-1 0 0,0 0 1 0 0,0 0 0 0 0,1 0 0 0 0,-1 0 0 0 0,0 0 0 0 0,0 0 0 0 0,0 0 0 0 0,0 0 0 0 0,0 0 0 0 0,0 0-1 0 0,0 0 1 0 0,0 1 0 0 0,0-1 0 0 0,0 0 0 0 0,0 0 0 0 0,34 29 77 0 0,-25-20-65 0 0,-3-6-13 0 0,2 14 0 0 0,-2-1 0 0 0,6 5 0 0 0,-11-20 0 0 0,-1 0 0 0 0,1 1 0 0 0,0-1 0 0 0,0 0 0 0 0,0 0 0 0 0,0 0 0 0 0,0 0 0 0 0,0 0 0 0 0,0 0 0 0 0,0 0 0 0 0,3 1 0 0 0,1-1-4 0 0,0 0 0 0 0,0 0 0 0 0,0 0 0 0 0,0-1 0 0 0,0 0 1 0 0,8-1-1 0 0,5 1 15 0 0,11 3-11 0 0,-23-2-18 0 0,20-2-43 0 0,-5-2 73 0 0,16-3 25 0 0,-35 6-35 0 0,0 0 1 0 0,-1-1 0 0 0,1 1 0 0 0,0 0-1 0 0,-1 0 1 0 0,1 0 0 0 0,0 0 0 0 0,0 0-1 0 0,-1 1 1 0 0,3-1 0 0 0,-3 0-3 0 0,1 0 0 0 0,-1 0 0 0 0,0 0 0 0 0,0 0 0 0 0,0 0 0 0 0,0-1 0 0 0,1 1 0 0 0,-1 0 0 0 0,0-1 0 0 0,0 1 0 0 0,0-1 0 0 0,0 0 0 0 0,0 1 0 0 0,0-1 0 0 0,0 0 0 0 0,0 1 0 0 0,0-1 0 0 0,1-1 0 0 0,16-20 0 0 0,-13 16 0 0 0,-3 3 0 0 0,4-3 5 0 0,-1 1 1 0 0,-1-1-1 0 0,1 0 0 0 0,-1 0 1 0 0,0 0-1 0 0,-1-1 0 0 0,1 1 0 0 0,-1-1 1 0 0,0 0-1 0 0,-1 0 0 0 0,3-10 1 0 0,-3 6 7 0 0,-1 8 54 0 0,-1 2-1 0 0,0 1-66 0 0,1-1 0 0 0,-1 1 0 0 0,0-1 0 0 0,0 1 0 0 0,0 0 0 0 0,0-1 0 0 0,0 1 0 0 0,0-1 0 0 0,0 1 0 0 0,0 0 0 0 0,0-1-1 0 0,0 1 1 0 0,0-1 0 0 0,0 1 0 0 0,0 0 0 0 0,0-1 0 0 0,0 1 0 0 0,-1 0 0 0 0,1-1 0 0 0,0 1 0 0 0,0-1 0 0 0,0 1 0 0 0,0 0 0 0 0,-1-1 0 0 0,1 1-1 0 0,0 0 1 0 0,-1-1 0 0 0,-3-3 356 0 0,-18-14-344 0 0,14 9-12 0 0,7 8 0 0 0,1 1 0 0 0,-1-1 0 0 0,1 1 0 0 0,0-1 0 0 0,-1 1 0 0 0,0-1 0 0 0,1 1 0 0 0,-1-1 0 0 0,1 1 0 0 0,-1-1 0 0 0,0 1 0 0 0,1 0 0 0 0,-1-1 0 0 0,1 1 0 0 0,-1 0 0 0 0,0-1 0 0 0,-1 1 0 0 0,-8 3 4 0 0,6-2 37 0 0,0-8-22 0 0,-1 1 397 0 0,5 6-416 0 0,1-1 1 0 0,-1 1 0 0 0,1-1 0 0 0,-1 1 0 0 0,1-1 0 0 0,-1 0 0 0 0,1 1-1 0 0,-1-1 1 0 0,1 1 0 0 0,-1-1 0 0 0,0 0 0 0 0,1 1 0 0 0,-1-1-1 0 0,0 0 1 0 0,0 0 0 0 0,1 1 0 0 0,-1-1 0 0 0,0 0 0 0 0,0 1-1 0 0,0-1 1 0 0,0 0 0 0 0,0 0 0 0 0,0 1 0 0 0,0-1 0 0 0,0 0 0 0 0,-1 0-1 0 0,1 0-6 0 0,0-2-122 0 0,1-3-188 0 0,3-2 838 0 0,-15 22-1172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6.185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1485 146 5840 0 0,'-4'-43'281'0'0,"4"41"-121"0"0,4 38 680 0 0,4 1-375 0 0,16 58 57 0 0,-20-83-460 0 0,0 0 0 0 0,1 0 0 0 0,1 0 0 0 0,0-1 0 0 0,11 16 0 0 0,6 13 282 0 0,-22-39-272 0 0,1 2-12 0 0,6 9-38 0 0,-6-9 34 0 0,-3-5-33 0 0,0 0 1 0 0,0 0-1 0 0,-1 0 0 0 0,1 1 0 0 0,0-1 0 0 0,0 0 0 0 0,-1 1 0 0 0,-2-3 0 0 0,1 0 15 0 0,-35-33 331 0 0,35 34-339 0 0,0 0 0 0 0,0 0-1 0 0,0 0 1 0 0,0 1 0 0 0,-1-1 0 0 0,1 1 0 0 0,-1 0-1 0 0,1 0 1 0 0,-7-2 0 0 0,-6-4 85 0 0,15 7-106 0 0,-1-1-1 0 0,1 1 1 0 0,-1-1-1 0 0,1 1 1 0 0,-1-1-1 0 0,1 1 1 0 0,0-1-1 0 0,0 0 1 0 0,0 0 0 0 0,0 0-1 0 0,0 0 1 0 0,0 0-1 0 0,0 0 1 0 0,0-2-1 0 0,1 2 0 0 0,0 1 0 0 0,-1-1-1 0 0,1 1 1 0 0,-1-1 0 0 0,1 1 0 0 0,-1-1 0 0 0,1 1-1 0 0,-1-1 1 0 0,0 1 0 0 0,0 0 0 0 0,0-1 0 0 0,0 1-1 0 0,0 0 1 0 0,0 0 0 0 0,0 0 0 0 0,0-1-1 0 0,0 1 1 0 0,-1 0 0 0 0,1 1 0 0 0,0-1 0 0 0,-1 0-1 0 0,1 0 1 0 0,-1 1 0 0 0,1-1 0 0 0,0 0 0 0 0,-1 1-1 0 0,0 0 1 0 0,1-1 0 0 0,-4 1 0 0 0,3 0 64 0 0,1 0-55 0 0,0 0 0 0 0,0 0 0 0 0,0 0 0 0 0,0 0 0 0 0,0 0 0 0 0,0 0 1 0 0,0 0-1 0 0,-1-1 0 0 0,1 1 0 0 0,0 0 0 0 0,0-1 0 0 0,0 1 0 0 0,0 0 1 0 0,0-1-1 0 0,0 1 0 0 0,0-1 0 0 0,-1-1 0 0 0,-8-2 109 0 0,8 4-120 0 0,-1-1 0 0 0,1 1 0 0 0,0-1 0 0 0,0 0 0 0 0,0 1 0 0 0,0-1-1 0 0,0 0 1 0 0,0 0 0 0 0,0 0 0 0 0,0-1 0 0 0,0 1 0 0 0,0 0 0 0 0,0-1 0 0 0,1 1 0 0 0,-1-1-1 0 0,0 0 1 0 0,1 0 0 0 0,0 1 0 0 0,-1-1 0 0 0,1 0 0 0 0,-1-3 0 0 0,1 4-4 0 0,1 1 0 0 0,0-1 0 0 0,0 0 0 0 0,-1 0 0 0 0,1 1 0 0 0,0-1 0 0 0,-1 0 0 0 0,1 0 0 0 0,-1 1 0 0 0,1-1 0 0 0,-1 0 0 0 0,1 1 0 0 0,-1-1 0 0 0,1 1 0 0 0,-1-1 0 0 0,1 1 0 0 0,-1-1 0 0 0,0 1 0 0 0,1-1 0 0 0,-1 1 0 0 0,0 0 0 0 0,0-1 0 0 0,1 1 0 0 0,-1 0 0 0 0,-1-1 1 0 0,-2 0 4 0 0,-6-8 9 0 0,9 8-9 0 0,0-1-1 0 0,-1 0 0 0 0,1 1 0 0 0,-1-1 1 0 0,0 1-1 0 0,1 0 0 0 0,-1-1 0 0 0,0 1 1 0 0,0 0-1 0 0,0 0 0 0 0,0 0 1 0 0,0 0-1 0 0,0 1 0 0 0,0-1 0 0 0,0 0 1 0 0,0 1-1 0 0,0-1 0 0 0,0 1 0 0 0,0 0 1 0 0,-1 0-1 0 0,1 0 0 0 0,0 0 0 0 0,0 0 1 0 0,-4 1-1 0 0,4-1 25 0 0,0 1-1 0 0,0-1 1 0 0,0 1 0 0 0,0-1-1 0 0,0 1 1 0 0,1 0 0 0 0,-1 0-1 0 0,0 0 1 0 0,-2 1 0 0 0,2 0 170 0 0,-1 1-82 0 0,-1 2-89 0 0,-1 1 0 0 0,2 0 0 0 0,-1-1 0 0 0,0 1 0 0 0,1 1 1 0 0,0-1-1 0 0,1 0 0 0 0,-1 1 0 0 0,1-1 0 0 0,0 1 0 0 0,1 0 0 0 0,-2 11 1 0 0,-4 93 123 0 0,0-59-88 0 0,6-46-18 0 0,1-6-43 0 0,0-1-4 0 0,0 1-1 0 0,0 0 0 0 0,0 0 0 0 0,-1 0 0 0 0,1 0 0 0 0,0-1 1 0 0,0 1-1 0 0,0 0 0 0 0,0 0 0 0 0,0 0 0 0 0,0 0 1 0 0,-1-1-1 0 0,1 1 0 0 0,0 0 0 0 0,0 0 0 0 0,0 0 0 0 0,0 0 1 0 0,-1 0-1 0 0,1 0 0 0 0,0 0 0 0 0,0 0 0 0 0,0 0 1 0 0,-1 0-1 0 0,1 0 0 0 0,0 0 0 0 0,0-1 0 0 0,0 1 1 0 0,-1 0-1 0 0,1 0 0 0 0,0 1 0 0 0,0-1 0 0 0,0 0 0 0 0,-1 0 1 0 0,1 0-1 0 0,-1 0 0 0 0,1 1 0 0 0,-1-1 0 0 0,1 0 0 0 0,-1 1 0 0 0,0-1 0 0 0,1 0 0 0 0,-1 0 0 0 0,1 1 0 0 0,-1-1 0 0 0,1 0 0 0 0,-1 0 0 0 0,0 0 0 0 0,1 0 0 0 0,-1 0 0 0 0,0 0 0 0 0,1 0 0 0 0,-1 0 0 0 0,1 0 0 0 0,-1 0 0 0 0,0 0 0 0 0,1 0 0 0 0,-1-1 0 0 0,1 1 0 0 0,-1 0 0 0 0,0 0 0 0 0,1-1 0 0 0,-1 1 0 0 0,1 0 0 0 0,-1-1 0 0 0,1 1 0 0 0,-1 0 0 0 0,1-1 0 0 0,0 1 0 0 0,-1-1 0 0 0,1 1 0 0 0,-1-1 0 0 0,1 1 0 0 0,0-1 0 0 0,-1 1 0 0 0,1-1 0 0 0,0 1 0 0 0,0-1 0 0 0,-1 0 0 0 0,1 1 0 0 0,0-1 0 0 0,0 1 0 0 0,0-1 0 0 0,0 0 0 0 0,0 1 0 0 0,0-1 0 0 0,0 1 0 0 0,0-1 0 0 0,0 0 0 0 0,0 1 0 0 0,0-1 0 0 0,0 1 0 0 0,0-1 0 0 0,0 0 0 0 0,1 0 0 0 0,-1-6 0 0 0,-23-121 0 0 0,22 126 0 0 0,1-1 0 0 0,0 0 0 0 0,1 0 0 0 0,-1 1 0 0 0,0-1 0 0 0,1 0 0 0 0,-1 1 0 0 0,1-1 0 0 0,0 0 0 0 0,0 1 0 0 0,0-1 0 0 0,0 1 0 0 0,0-1 0 0 0,4-3 0 0 0,-3 3 0 0 0,-1 0 0 0 0,1-1 0 0 0,0 1 0 0 0,-1 0 0 0 0,1-1 0 0 0,-1 0 0 0 0,1-6 0 0 0,-1 1 0 0 0,-1 0 0 0 0,0 0 0 0 0,0 0 0 0 0,-1 0 0 0 0,0 0 0 0 0,-1 0 0 0 0,-4-12 0 0 0,-8-4 0 0 0,11 22 0 0 0,2 3 0 0 0,1 0 0 0 0,0 0 0 0 0,0-1 0 0 0,0 1 0 0 0,0 0 0 0 0,0 0 0 0 0,-1 0 0 0 0,1 0 0 0 0,0 0 0 0 0,0-1 0 0 0,0 1 0 0 0,-1 0 0 0 0,1 0 0 0 0,0 0 0 0 0,0 0 0 0 0,0 0 0 0 0,-1 0 0 0 0,1 0 0 0 0,0 0 0 0 0,0 0 0 0 0,0 0 0 0 0,-1 0 0 0 0,1 0 0 0 0,0 0 0 0 0,0 0 0 0 0,-1 0 0 0 0,1 0 0 0 0,0 0 0 0 0,0 0 0 0 0,0 0 0 0 0,-1 0 0 0 0,1 0 0 0 0,0 0 0 0 0,0 0 0 0 0,0 0 0 0 0,-1 1 0 0 0,1-1 0 0 0,0 0 0 0 0,0 0 0 0 0,0 0 0 0 0,0 0 0 0 0,-1 1 0 0 0,1-1 0 0 0,0 0 0 0 0,0 0 0 0 0,0 0 0 0 0,0 0 0 0 0,0 1 0 0 0,0-1 0 0 0,-3 7 0 0 0,0 5 6 0 0,0-1 0 0 0,0 1 0 0 0,1-1 0 0 0,1 1 0 0 0,0 0 0 0 0,0 0 0 0 0,1-1 0 0 0,2 14 0 0 0,-1 12 4 0 0,6-7-10 0 0,-5-26 0 0 0,-1 1 0 0 0,0-1 0 0 0,0 0 0 0 0,0 1 0 0 0,0 6 0 0 0,-1 9 0 0 0,1 31 0 0 0,-1-49 1 0 0,1-2 1 0 0,-1 1 1 0 0,0 0-1 0 0,0-1 0 0 0,0 1 0 0 0,0 0 1 0 0,0-1-1 0 0,0 1 0 0 0,0 0 0 0 0,0-1 0 0 0,0 1 1 0 0,0 0-1 0 0,0-1 0 0 0,0 1 0 0 0,0 0 1 0 0,-1-1-1 0 0,1 1 0 0 0,0-1 0 0 0,0 1 1 0 0,-1 0-1 0 0,1-1 0 0 0,0 1 0 0 0,-1-1 0 0 0,1 1 1 0 0,-1-1-1 0 0,1 1 0 0 0,-1-1 0 0 0,0 1 1 0 0,-3-2-3 0 0,-4-43 0 0 0,5 36 0 0 0,0 0 0 0 0,1-1 0 0 0,0 1 0 0 0,1-1 0 0 0,-1-8 0 0 0,1 7 0 0 0,-1 0 0 0 0,1 0 0 0 0,-2 1 0 0 0,-3-13 0 0 0,-5-5 0 0 0,-20-56 0 0 0,29 76 0 0 0,0 1 0 0 0,-1-1 0 0 0,0 0 0 0 0,0 1 0 0 0,-1 0 0 0 0,0 0 0 0 0,0 0 0 0 0,-9-10 0 0 0,0 3 0 0 0,-29-22 0 0 0,35 30 0 0 0,4 3 4 0 0,0-1 0 0 0,0 0 0 0 0,0 1 1 0 0,-1 0-1 0 0,1 0 0 0 0,-1 0 0 0 0,1 0 1 0 0,-1 0-1 0 0,0 1 0 0 0,0-1 1 0 0,0 1-1 0 0,0 0 0 0 0,0 0 0 0 0,0 1 1 0 0,0-1-1 0 0,0 1 0 0 0,0 0 0 0 0,0 0 1 0 0,-5 1-1 0 0,4 0 24 0 0,-1 1 0 0 0,1-1-1 0 0,0 1 1 0 0,0 0 0 0 0,0 0 0 0 0,0 1 0 0 0,1 0 0 0 0,-1 0 0 0 0,1 0-1 0 0,-1 0 1 0 0,1 0 0 0 0,-4 5 0 0 0,-4 4 1 0 0,1 1 1 0 0,-14 21 0 0 0,14-16 10 0 0,1 0 0 0 0,1 0 0 0 0,1 0 0 0 0,0 1 0 0 0,1 0 0 0 0,2 1 0 0 0,0 0 0 0 0,0 0 0 0 0,2 0 0 0 0,1 0 0 0 0,0 38 0 0 0,-2 75-39 0 0,4-131-116 0 0,0-19-217 0 0,1-1 207 0 0,0 14 104 0 0,-1 0 1 0 0,0 0-1 0 0,0 0 0 0 0,0 0 0 0 0,0 0 1 0 0,0 0-1 0 0,-1 0 0 0 0,0 0 1 0 0,0 0-1 0 0,0 0 0 0 0,0 0 0 0 0,-3-4 1 0 0,-20-87 292 0 0,23 90-269 0 0,-22-53 10 0 0,20 53-12 0 0,0 0 1 0 0,0 1-1 0 0,0-1 0 0 0,-1 1 0 0 0,1-1 1 0 0,-1 1-1 0 0,-8-7 0 0 0,-12-5 123 0 0,24 16-122 0 0,0 0-1 0 0,0 0 1 0 0,0 0-1 0 0,0 0 0 0 0,0 0 1 0 0,0 0-1 0 0,-1 0 1 0 0,1 0-1 0 0,0 0 0 0 0,0 0 1 0 0,0 0-1 0 0,0 0 1 0 0,0 0-1 0 0,0 0 1 0 0,0 0-1 0 0,-1 0 0 0 0,1 0 1 0 0,0 0-1 0 0,0 0 1 0 0,0 0-1 0 0,0 0 1 0 0,0 0-1 0 0,-1 0 0 0 0,1 0 1 0 0,0 0-1 0 0,0 0 1 0 0,0 0-1 0 0,0 0 0 0 0,0 0 1 0 0,0 0-1 0 0,0 0 1 0 0,-1 0-1 0 0,1 0 1 0 0,0 0-1 0 0,0 1 0 0 0,0-1 1 0 0,0 0-1 0 0,0 0 1 0 0,0 0-1 0 0,0 0 0 0 0,0 0 1 0 0,0 0-1 0 0,0 0 1 0 0,0 1-1 0 0,0-1 1 0 0,-24 24 108 0 0,20-21-99 0 0,0 1 0 0 0,0-1 0 0 0,1 1 0 0 0,-1-1 1 0 0,1 1-1 0 0,0 0 0 0 0,0 0 0 0 0,0 1 0 0 0,-2 4 0 0 0,-1 3 9 0 0,2-2-10 0 0,1 0-1 0 0,0 0 0 0 0,0 1 0 0 0,-1 11 1 0 0,2-17 0 0 0,0 1 1 0 0,0-1-1 0 0,0 1 1 0 0,-7 9-1 0 0,-4 10 18 0 0,10-17-28 0 0,1 0 0 0 0,0 1 0 0 0,-2 15 0 0 0,3-17 0 0 0,0 1 0 0 0,-1-1 0 0 0,0 0 0 0 0,0 1 0 0 0,-3 6 0 0 0,-2-4 0 0 0,3-4 10 0 0,-4-12 44 0 0,1-2-54 0 0,1 0 0 0 0,-1 0 0 0 0,-7-14 0 0 0,11 15 0 0 0,-1 1 0 0 0,1 0 0 0 0,-2 0 0 0 0,1 1 0 0 0,-1-1 0 0 0,1 1 0 0 0,-1 0 0 0 0,-1 0 0 0 0,1 1 0 0 0,-9-6 0 0 0,12 9-8 0 0,-1-1 1 0 0,0 1 0 0 0,1-1-1 0 0,-1 0 1 0 0,0 0 0 0 0,1 0-1 0 0,0 0 1 0 0,0 0 0 0 0,-1 0 0 0 0,1-1-1 0 0,1 1 1 0 0,-1-1 0 0 0,0 1-1 0 0,0-1 1 0 0,1 0 0 0 0,0 0-1 0 0,0 0 1 0 0,-1 1 0 0 0,1-1-1 0 0,1 0 1 0 0,-1-1 0 0 0,0-2 0 0 0,-4-5 7 0 0,3 9 0 0 0,1 1 2 0 0,1 0 0 0 0,-1 0 0 0 0,0 0 0 0 0,1 0 0 0 0,-1 0 0 0 0,0 0 0 0 0,0 0 0 0 0,1 1 0 0 0,-1-1 0 0 0,0 0 0 0 0,0 1 0 0 0,0-1 0 0 0,0 1-1 0 0,0-1 1 0 0,0 1 0 0 0,0-1 0 0 0,0 1 0 0 0,0 0 0 0 0,0-1 0 0 0,0 1 0 0 0,-1 0 0 0 0,1 0 0 0 0,0 0 0 0 0,0 0 0 0 0,0 0 0 0 0,0 0 0 0 0,0 0-1 0 0,0 0 1 0 0,0 0 0 0 0,-1 1 0 0 0,1-1 0 0 0,0 0 0 0 0,0 1 0 0 0,0-1 0 0 0,0 1 0 0 0,0-1 0 0 0,0 1 0 0 0,0-1 0 0 0,0 1 0 0 0,-1 1 0 0 0,-17 9 94 0 0,17-11-92 0 0,0 1 1 0 0,0 0 0 0 0,0-1 0 0 0,1 1-1 0 0,-1 0 1 0 0,0 0 0 0 0,1 0 0 0 0,-1 1-1 0 0,1-1 1 0 0,-1 0 0 0 0,1 0 0 0 0,-1 1-1 0 0,1-1 1 0 0,0 1 0 0 0,-2 2 0 0 0,0 3 8 0 0,0-1 1 0 0,-1 0-1 0 0,0-1 0 0 0,0 1 1 0 0,0-1-1 0 0,0 0 1 0 0,-1 1-1 0 0,0-2 1 0 0,-8 7-1 0 0,9-7-4 0 0,0 0 0 0 0,0 1 0 0 0,0-1 0 0 0,0 1-1 0 0,-5 10 1 0 0,-4 5 2 0 0,9-14-2 0 0,0 0 0 0 0,0 0-1 0 0,-5 14 1 0 0,6-14-4 0 0,0 1-1 0 0,-1-1 1 0 0,-8 12 0 0 0,10-14-5 0 0,-1 0 0 0 0,1 1 0 0 0,0-1 0 0 0,0 1 0 0 0,1-1 0 0 0,-1 1 0 0 0,0 5 0 0 0,0-4 0 0 0,1 1 0 0 0,-1-1 0 0 0,-1 0 0 0 0,-4 9 0 0 0,4-9 0 0 0,1 1 0 0 0,-1 1 0 0 0,1-1 0 0 0,0 0 0 0 0,-1 11 0 0 0,6-9-624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7.844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36 6416 0 0,'0'0'297'0'0,"0"3"-9"0"0,0 12 727 0 0,1-17-950 0 0,0 0 0 0 0,0 0 0 0 0,-1 0 1 0 0,1 0-1 0 0,0 0 0 0 0,1 0 0 0 0,-1 0 1 0 0,0 1-1 0 0,0-1 0 0 0,1 0 0 0 0,-1 1 0 0 0,4-3 1 0 0,19-15 251 0 0,-21 18-306 0 0,-1-1 0 0 0,0 1 0 0 0,1 0 0 0 0,-1 1 0 0 0,1-1 0 0 0,-1 0 0 0 0,1 1 0 0 0,0-1 0 0 0,-1 1 0 0 0,1 0 0 0 0,0 0 0 0 0,-1 0 0 0 0,1 0 0 0 0,0 0 0 0 0,-1 1 0 0 0,1-1 0 0 0,-1 1 0 0 0,1 0 0 0 0,-1 0 0 0 0,1 0 0 0 0,2 1 0 0 0,3 3 53 0 0,-1 0 0 0 0,-1 0-1 0 0,1 1 1 0 0,-1 0-1 0 0,7 7 1 0 0,-6-5 3 0 0,0-2-1 0 0,0 1 1 0 0,12 8 0 0 0,-2-4 12 0 0,34 18-54 0 0,-33-20 27 0 0,-1 1 1 0 0,0 0 0 0 0,-1 2 0 0 0,24 21 0 0 0,-35-29-47 0 0,0-1 0 0 0,-1 0 0 0 0,1 0 1 0 0,11 4-1 0 0,5 4 40 0 0,-18-9-37 0 0,1-1 1 0 0,0 1-1 0 0,-1-1 0 0 0,1 0 0 0 0,0 0 1 0 0,0 0-1 0 0,0 0 0 0 0,4-1 0 0 0,-4 1-3 0 0,0-1-1 0 0,0 1 0 0 0,-1-1 0 0 0,1 1 1 0 0,-1 0-1 0 0,1 1 0 0 0,-1-1 0 0 0,6 3 1 0 0,16 17-6 0 0,-22-18 0 0 0,1 1 0 0 0,-1-1 0 0 0,1 0 0 0 0,0 0 0 0 0,0 0 0 0 0,0 0 0 0 0,1-1 0 0 0,-1 0 0 0 0,0 1 0 0 0,6 0 0 0 0,-5-1 4 0 0,0-1-1 0 0,0 1 1 0 0,-1 0 0 0 0,1 0 0 0 0,-1 0 0 0 0,1 1 0 0 0,-1 0 0 0 0,0 0-1 0 0,0 0 1 0 0,4 4 0 0 0,5 4 14 0 0,-12-11-16 0 0,0 1 0 0 0,0-1 1 0 0,0 1-1 0 0,0 0 0 0 0,0 0 0 0 0,-1 0 1 0 0,1-1-1 0 0,0 1 0 0 0,0 0 1 0 0,-1 0-1 0 0,1 0 0 0 0,0 0 0 0 0,-1 0 1 0 0,1 0-1 0 0,-1 0 0 0 0,0 1 1 0 0,1-1-1 0 0,-1 0 0 0 0,0 0 0 0 0,1 0 1 0 0,-1 0-1 0 0,0 0 0 0 0,0 1 1 0 0,0-1-1 0 0,0 0 0 0 0,0 0 1 0 0,-1 2-1 0 0,3 14 18 0 0,8 15 33 0 0,-4-20-32 0 0,-4-9-2 0 0,0 0 0 0 0,0 0 0 0 0,0-1 0 0 0,0 0 0 0 0,1 1 0 0 0,-1-1 0 0 0,1 0 0 0 0,0 0 0 0 0,0 0-1 0 0,5 2 1 0 0,5-3 54 0 0,-12-1-73 0 0,-1-1 0 0 0,0 1 0 0 0,1 0 1 0 0,-1-1-1 0 0,1 1 0 0 0,-1 0 0 0 0,1-1 1 0 0,-1 1-1 0 0,1 0 0 0 0,-1 0 1 0 0,1-1-1 0 0,-1 1 0 0 0,1 0 0 0 0,-1 0 1 0 0,1 0-1 0 0,0 0 0 0 0,-1 0 1 0 0,1 0-1 0 0,-1 0 0 0 0,1 0 0 0 0,-1 0 1 0 0,1 0-1 0 0,-1 0 0 0 0,1 0 0 0 0,0 0 1 0 0,-1 0-1 0 0,1 1 0 0 0,7 0 29 0 0,2-2-5 0 0,14-12-23 0 0,-18 11-1 0 0,1-1 0 0 0,-1 1 0 0 0,0 1 0 0 0,1-1 0 0 0,-1 1 0 0 0,1 0 0 0 0,8 0 0 0 0,3-1 0 0 0,6 4 0 0 0,-22-1 0 0 0,-1-1 0 0 0,1 1 0 0 0,0-1 0 0 0,0 0 0 0 0,0 0 0 0 0,0 1 0 0 0,0-1 0 0 0,0-1 0 0 0,0 1 0 0 0,0 0 0 0 0,0 0 0 0 0,0-1 0 0 0,0 1 0 0 0,-1-1 0 0 0,1 1 0 0 0,0-1 0 0 0,0 0 0 0 0,2-1 0 0 0,-1 0 0 0 0,-2 1 0 0 0,0 0 0 0 0,0 0 0 0 0,0 0 0 0 0,0 1 0 0 0,0-1 0 0 0,0 0 0 0 0,1 1 0 0 0,-1-1 0 0 0,0 1 0 0 0,0-1 0 0 0,1 1 0 0 0,-1 0 0 0 0,0 0 0 0 0,1-1 0 0 0,-1 1 0 0 0,0 0 0 0 0,1 0 0 0 0,-1 0 0 0 0,0 0 0 0 0,1 1 0 0 0,-1-1 0 0 0,0 0 0 0 0,0 0 0 0 0,2 1 0 0 0,-1 0-8 0 0,0-1-1 0 0,-1 0 1 0 0,1 0 0 0 0,0 0 0 0 0,-1 0 0 0 0,1 0 0 0 0,0 0 0 0 0,-1-1-1 0 0,1 1 1 0 0,0-1 0 0 0,-1 1 0 0 0,1-1 0 0 0,2-1 0 0 0,-3 2-3 0 0,1-1-1 0 0,-1 0 1 0 0,1 1 0 0 0,-1-1 0 0 0,1 1-1 0 0,-1-1 1 0 0,1 1 0 0 0,-1 0 0 0 0,1-1-1 0 0,-1 1 1 0 0,1 0 0 0 0,-1 0-1 0 0,1 0 1 0 0,-1 1 0 0 0,1-1 0 0 0,-1 0-1 0 0,1 0 1 0 0,-1 1 0 0 0,1-1 0 0 0,-1 1-1 0 0,1-1 1 0 0,-1 1 0 0 0,2 1 0 0 0,1 1 2 0 0,-3-2 13 0 0,0 0 1 0 0,-1-1-1 0 0,1 1 0 0 0,0 0 0 0 0,-1-1 0 0 0,1 1 0 0 0,0-1 1 0 0,0 1-1 0 0,-1-1 0 0 0,1 1 0 0 0,0-1 0 0 0,0 1 0 0 0,0-1 0 0 0,0 0 1 0 0,0 1-1 0 0,0-1 0 0 0,0 0 0 0 0,0 0 0 0 0,0 0 0 0 0,0 0 1 0 0,0 0-1 0 0,0 0 0 0 0,-1 0 0 0 0,1 0 0 0 0,0 0 0 0 0,0 0 1 0 0,2-1-1 0 0,-1-1 5 0 0,0 1-1 0 0,0 0 1 0 0,0 0 0 0 0,1-1 0 0 0,-1 1 0 0 0,1 1 0 0 0,-1-1 0 0 0,0 0-1 0 0,1 1 1 0 0,0-1 0 0 0,-1 1 0 0 0,1 0 0 0 0,-1 0 0 0 0,1 0 0 0 0,-1 0 0 0 0,1 0-1 0 0,0 0 1 0 0,-1 1 0 0 0,1-1 0 0 0,-1 1 0 0 0,1 0 0 0 0,2 1 0 0 0,7 2-4 0 0,0 0 1 0 0,26 5-1 0 0,-26-7 77 0 0,0 1 0 0 0,0 0 0 0 0,16 7 0 0 0,-24-9-41 0 0,1 1 1 0 0,-1-1-1 0 0,0 0 1 0 0,1 0-1 0 0,7 1 1 0 0,14 3-222 0 0,-23-4 149 0 0,0-1 0 0 0,0 1 1 0 0,0-1-1 0 0,0 1 0 0 0,0-1 0 0 0,0 0 0 0 0,1 0 1 0 0,4-2-1 0 0,1 2 23 0 0,16-2-65 0 0,-22 0 43 0 0,0 1-67 0 0,11-3-74 0 0,-11 3 192 0 0,-1 1 0 0 0,1-1 0 0 0,-1 1 0 0 0,1 0 0 0 0,-1-1 0 0 0,1 1 0 0 0,-1 1-1 0 0,1-1 1 0 0,4 1 0 0 0,9-1 39 0 0,8-9-242 0 0,-22 8 189 0 0,1 0 1 0 0,-1 0-1 0 0,0 0 0 0 0,1 0 0 0 0,-1 0 0 0 0,1 0 1 0 0,-1 0-1 0 0,1 1 0 0 0,-1 0 0 0 0,1-1 0 0 0,0 1 0 0 0,-1 0 1 0 0,1 0-1 0 0,0 0 0 0 0,-1 1 0 0 0,4 0 0 0 0,1 0 24 0 0,0 0 1 0 0,0-1-1 0 0,0 1 0 0 0,0-1 0 0 0,0-1 0 0 0,0 1 0 0 0,7-2 1 0 0,-13 2-32 0 0,0-1 0 0 0,0 1 0 0 0,1 1 0 0 0,-1-1 0 0 0,0 0 0 0 0,0 0 0 0 0,0 0 0 0 0,0 0 0 0 0,-1 1 0 0 0,1-1 0 0 0,0 0 0 0 0,0 1 0 0 0,0-1 0 0 0,0 1 0 0 0,0-1 0 0 0,0 1 0 0 0,0 0 0 0 0,1 1 0 0 0,-2-2 0 0 0,1 1 0 0 0,-1-1 0 0 0,0 0 0 0 0,1 1 0 0 0,-1-1 0 0 0,1 1 0 0 0,-1-1 0 0 0,1 0 0 0 0,0 0 0 0 0,-1 1 0 0 0,1-1 0 0 0,-1 0 0 0 0,1 0 0 0 0,-1 1 0 0 0,1-1 0 0 0,0 0 0 0 0,-1 0 0 0 0,1 0 0 0 0,-1 0 0 0 0,1 0 0 0 0,0 0 0 0 0,-1 0 0 0 0,1 0 0 0 0,-1 0 0 0 0,1 0 0 0 0,0-1 0 0 0,-1 1 0 0 0,2 0 0 0 0,6-5 0 0 0,-5 3 0 0 0,0 0 0 0 0,0 1 0 0 0,0 0 0 0 0,0 0 0 0 0,0 0 0 0 0,0 0 0 0 0,0 0 0 0 0,0 1 0 0 0,5-1 0 0 0,23 1 0 0 0,-28 1 0 0 0,0-1 0 0 0,0 1 0 0 0,0-1 0 0 0,0 0 0 0 0,0 0 0 0 0,0 0 0 0 0,0-1 0 0 0,0 1 0 0 0,0-1 0 0 0,0 1 0 0 0,0-1 0 0 0,0 0 0 0 0,-1 0 0 0 0,5-3 0 0 0,-4 3 0 0 0,0 0 0 0 0,0 0 0 0 0,0 1 0 0 0,0-1 0 0 0,0 0 0 0 0,0 1 0 0 0,0 0 0 0 0,0 0 0 0 0,0 0 0 0 0,0 0 0 0 0,0 0 0 0 0,0 1 0 0 0,0-1 0 0 0,5 2 0 0 0,26 2 0 0 0,-29-4 13 0 0,0-1 1 0 0,0 2 0 0 0,-1-1 0 0 0,1 0 0 0 0,0 1-1 0 0,0 0 1 0 0,-1 0 0 0 0,6 2 0 0 0,-4-1 56 0 0,24 15 216 0 0,-29-17-305 0 0,0 1 0 0 0,0-1 0 0 0,0 1 0 0 0,0-1 0 0 0,0 0 0 0 0,0 1 0 0 0,1-1 0 0 0,-1 0 0 0 0,0 0 0 0 0,0 0 0 0 0,0 1 0 0 0,0-1 1 0 0,1 0-1 0 0,-1-1 0 0 0,1 1 0 0 0,29-1-169 0 0,-30 1 186 0 0,1 0 1 0 0,-1 0-1 0 0,1 0 0 0 0,-1 0 1 0 0,0-1-1 0 0,1 1 0 0 0,-1 0 1 0 0,0-1-1 0 0,1 1 0 0 0,-1-1 1 0 0,0 1-1 0 0,1-1 0 0 0,-1 1 1 0 0,0-1-1 0 0,0 0 0 0 0,0 0 1 0 0,0 0-1 0 0,0 1 0 0 0,2-3 1 0 0,-3 2 0 0 0,0 1 0 0 0,0 0 0 0 0,1 0 0 0 0,-1 0 0 0 0,0 0 0 0 0,0 0 0 0 0,0 0 0 0 0,0 0 0 0 0,0 0 0 0 0,0-1 0 0 0,0 1 0 0 0,0 0 0 0 0,0 0 0 0 0,0 0 0 0 0,1 0 0 0 0,-1 0 0 0 0,0 0 0 0 0,0 0 0 0 0,0 0 0 0 0,0 0 0 0 0,0 0 0 0 0,0 0 0 0 0,0 0 0 0 0,1 0 0 0 0,-1 0 0 0 0,0 0 0 0 0,0 0 0 0 0,0 0 0 0 0,0 0 0 0 0,0 0 0 0 0,0 0 0 0 0,1 0 0 0 0,-1 0 0 0 0,0 0 0 0 0,0 0 0 0 0,0 0 0 0 0,0 0 0 0 0,0 0 0 0 0,0 0 0 0 0,0 0 0 0 0,1 0 0 0 0,-1 0 0 0 0,0 0 0 0 0,0 0 0 0 0,0 1 0 0 0,0-1 0 0 0,0 0 0 0 0,15 7-11 0 0,3-3 12 0 0,-5-3-64 0 0,0 0 1 0 0,0-1 0 0 0,0-1 0 0 0,24-3 0 0 0,-34 3 148 0 0,-2 0 10 0 0,11-5-38 0 0,-7 5-67 0 0,2-1-22 0 0,-1 1 0 0 0,1 0 0 0 0,0 0 0 0 0,0 1 1 0 0,-1 0-1 0 0,1 0 0 0 0,0 0 0 0 0,12 4 0 0 0,11-3 32 0 0,-24-2 0 0 0,13 1 0 0 0,-13-1 17 0 0,0 1 1 0 0,1-1 0 0 0,-1 0-1 0 0,0-1 1 0 0,11-3 0 0 0,4 2 106 0 0,-16 2-111 0 0,-1 0 0 0 0,1 0-1 0 0,-1 0 1 0 0,0-1-1 0 0,1 1 1 0 0,-1-1 0 0 0,6-3-1 0 0,25-10-15 0 0,-19 9 3 0 0,16-3 0 0 0,-14 13 0 0 0,-15-3 0 0 0,-1-1 0 0 0,1 1 0 0 0,-1-1 0 0 0,1 0 0 0 0,-1 0 0 0 0,0 0 0 0 0,1-1 0 0 0,3 0 0 0 0,-4 1 0 0 0,0-1 0 0 0,0 1 0 0 0,0 0 0 0 0,0 0 0 0 0,0 0 0 0 0,0 0 0 0 0,1 0 0 0 0,-1 0 0 0 0,0 0 0 0 0,0 1 0 0 0,3 0 0 0 0,6 2 0 0 0,1 0 0 0 0,-1-1 0 0 0,1 0 0 0 0,-1-1 0 0 0,1 0 0 0 0,0-1 0 0 0,-1 0 0 0 0,1-1 0 0 0,0 0 0 0 0,18-5 0 0 0,-14 4 0 0 0,-11 1 0 0 0,0 1 0 0 0,0 1 0 0 0,0-1 0 0 0,0 1 0 0 0,0-1 0 0 0,-1 1 0 0 0,1 1 0 0 0,0-1 0 0 0,0 1 0 0 0,-1 0 0 0 0,5 2 0 0 0,-5-2 0 0 0,0 0 0 0 0,-1 0 0 0 0,1-1 0 0 0,0 1 0 0 0,0-1 0 0 0,0 0 0 0 0,0-1 0 0 0,0 1 0 0 0,0-1 0 0 0,0 1 0 0 0,0-1 0 0 0,0 0 0 0 0,5-1 0 0 0,-4 0 0 0 0,0 0 0 0 0,0 0 0 0 0,0 1 0 0 0,0 0 0 0 0,1 0 0 0 0,-1 0 0 0 0,0 1 0 0 0,0-1 0 0 0,0 1 0 0 0,0 0 0 0 0,0 1 0 0 0,8 3 0 0 0,7-4 0 0 0,-19-1 0 0 0,0 0 0 0 0,1 0 0 0 0,-1-1 0 0 0,1 1 0 0 0,-1 0 0 0 0,1 1 0 0 0,-1-1 0 0 0,0 0 0 0 0,1 0 0 0 0,-1 1 0 0 0,1-1 0 0 0,-1 0 0 0 0,0 1 0 0 0,1 0 0 0 0,-1-1 0 0 0,0 1 0 0 0,0 0 0 0 0,3 1 0 0 0,1 3 0 0 0,-4-3 0 0 0,1-1 0 0 0,-1 1 0 0 0,0-1 0 0 0,1 1 0 0 0,-1-1 0 0 0,1 0 0 0 0,-1 1 0 0 0,1-1 0 0 0,0 0 0 0 0,0 0 0 0 0,-1 0 0 0 0,1-1 0 0 0,0 1 0 0 0,0 0 0 0 0,0-1 0 0 0,0 1 0 0 0,0-1 0 0 0,0 0 0 0 0,0 1 0 0 0,0-1 0 0 0,0 0 0 0 0,0 0 0 0 0,0 0 0 0 0,0-1 0 0 0,2 1 0 0 0,2-1 0 0 0,0 0 0 0 0,0 0 0 0 0,1 1 0 0 0,-1 0 0 0 0,0 0 0 0 0,11 2 0 0 0,-12-1 0 0 0,0-1 0 0 0,0 1 0 0 0,0-1 0 0 0,0 0 0 0 0,0 0 0 0 0,0-1 0 0 0,0 1 0 0 0,0-1 0 0 0,0 0 0 0 0,5-2 0 0 0,-1-2 0 0 0,-7 4 0 0 0,1 0 0 0 0,-1 0 0 0 0,1 0 0 0 0,0 0 0 0 0,-1 0 0 0 0,1 0 0 0 0,0 1 0 0 0,0-1 0 0 0,0 1 0 0 0,-1 0 0 0 0,5 0 0 0 0,-3 0 0 0 0,0-1 0 0 0,-1 1 0 0 0,1-1 0 0 0,0 0 0 0 0,-1 0 0 0 0,1 0 0 0 0,4-2 0 0 0,7-1 0 0 0,-13 4 0 0 0,0 1 0 0 0,0 0 0 0 0,0-1 0 0 0,0 1 0 0 0,0 0 0 0 0,0 0 0 0 0,0 0 0 0 0,0 0 0 0 0,0 0 0 0 0,0 1 0 0 0,-1-1 0 0 0,1 0 0 0 0,0 1 0 0 0,2 3 0 0 0,17 11 0 0 0,-20-16 0 0 0,0 0 0 0 0,0 0 0 0 0,0 1 0 0 0,-1-1 0 0 0,1 0 0 0 0,0 0 0 0 0,0 0 0 0 0,0 0 0 0 0,0 0 0 0 0,0 0 0 0 0,0 0 0 0 0,0 0 0 0 0,0-1 0 0 0,0 1 0 0 0,0 0 0 0 0,0-1 0 0 0,0 1 0 0 0,-1 0 0 0 0,1-1 0 0 0,0 1 0 0 0,0-1 0 0 0,0 1 0 0 0,-1-1 0 0 0,1 0 0 0 0,1-1 0 0 0,15-13 0 0 0,-12 15 0 0 0,0 1 0 0 0,15-5 0 0 0,-13 1 0 0 0,1 2 0 0 0,0-1 0 0 0,0 1 0 0 0,0 1 0 0 0,0-1 0 0 0,8 2 0 0 0,98-6 0 0 0,-109 5 0 0 0,0-1 0 0 0,0 0 0 0 0,0 0 0 0 0,0 0 0 0 0,0-1 0 0 0,0 1 0 0 0,6-4 0 0 0,-7 3 0 0 0,1 0 0 0 0,-1 0 0 0 0,1 1 0 0 0,0-1 0 0 0,0 1 0 0 0,0 0 0 0 0,5 0 0 0 0,18 0-13 0 0,-21 0 67 0 0,0 0 1 0 0,0 1-1 0 0,0 0 1 0 0,1 1-1 0 0,-1-1 1 0 0,0 1-1 0 0,0 0 1 0 0,0 1-1 0 0,13 4 1 0 0,-18-4-70 0 0,0-1 1 0 0,1 1 0 0 0,-1-1 0 0 0,1 0 0 0 0,-1 0-1 0 0,1 0 1 0 0,0 0 0 0 0,-1-1 0 0 0,1 1 0 0 0,0-1-1 0 0,-1 1 1 0 0,1-1 0 0 0,0 0 0 0 0,-1 0 0 0 0,1 0-1 0 0,0-1 1 0 0,0 1 0 0 0,-1-1 0 0 0,4 0 0 0 0,-3 1 9 0 0,0 0 1 0 0,1 0-1 0 0,-1 0 1 0 0,0 0-1 0 0,1 1 1 0 0,-1-1 0 0 0,0 1-1 0 0,0 0 1 0 0,6 2-1 0 0,16 4 148 0 0,-17-6-117 0 0,0-1 0 0 0,0 1 0 0 0,0-2 0 0 0,0 1 0 0 0,-1-1 0 0 0,1 0 0 0 0,0 0 0 0 0,0-1 0 0 0,-1 0 0 0 0,13-5 0 0 0,-12 4-586 0 0,-1 1 0 0 0,1 0 0 0 0,15-2 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9.078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472 1152 5064 0 0,'0'0'232'0'0,"-12"-9"32"0"0,-26-30-110 0 0,35 36-133 0 0,1 0 0 0 0,-1 0 0 0 0,1 0 0 0 0,0 0 0 0 0,0 0 0 0 0,0-1 0 0 0,1 1 0 0 0,-1-1 0 0 0,1 1 0 0 0,-1-1 0 0 0,1 1 0 0 0,1-1 0 0 0,-2-6 0 0 0,0 2-8 0 0,0-1 0 0 0,0 1 0 0 0,-1-1-1 0 0,0 1 1 0 0,0 0 0 0 0,-1 0 0 0 0,0 0 0 0 0,-7-9 0 0 0,-49-58 68 0 0,30 39 10 0 0,11 16 180 0 0,0 1-1 0 0,0 1 1 0 0,-27-18 0 0 0,14 11 79 0 0,14 7-267 0 0,13 13-49 0 0,0 1-1 0 0,-1-1 0 0 0,1 1 0 0 0,-10-6 0 0 0,9 6 14 0 0,0-1 0 0 0,-1 0-1 0 0,1 0 1 0 0,-6-7-1 0 0,-17-14 28 0 0,12 10 71 0 0,22 6-90 0 0,-2 5-53 0 0,-1 0 0 0 0,0 0 0 0 0,-1 0 0 0 0,1 0-1 0 0,-1 0 1 0 0,2-9 0 0 0,2-7-4 0 0,-3 18 2 0 0,10-26 0 0 0,2 0 0 0 0,25-39 0 0 0,-32 61 0 0 0,0 0 0 0 0,0 1 0 0 0,0-1 0 0 0,1 2 0 0 0,0-1 0 0 0,13-6 0 0 0,-8 4 0 0 0,4-2 0 0 0,19-15 0 0 0,-31 22 3 0 0,-1-1 1 0 0,1 1-1 0 0,0 0 0 0 0,0 0 1 0 0,0 0-1 0 0,6-1 1 0 0,-2 0 4 0 0,0-1 1 0 0,-1 0 0 0 0,1 0-1 0 0,-1 0 1 0 0,13-12 0 0 0,-8 7 3 0 0,0 1-1 0 0,0 1 1 0 0,1 0 0 0 0,0 1 0 0 0,27-10-1 0 0,-39 16-8 0 0,-1 0-1 0 0,1 0 0 0 0,0 1 1 0 0,-1-1-1 0 0,1 1 0 0 0,0-1 0 0 0,-1 1 1 0 0,1 0-1 0 0,0 0 0 0 0,0-1 1 0 0,-1 1-1 0 0,1 0 0 0 0,3 1 1 0 0,-3-1-2 0 0,0 0 0 0 0,0 0 0 0 0,0 0 1 0 0,0 0-1 0 0,0 0 0 0 0,0-1 1 0 0,0 1-1 0 0,0-1 0 0 0,0 0 1 0 0,0 1-1 0 0,0-1 0 0 0,0 0 1 0 0,0 0-1 0 0,-1 0 0 0 0,3-2 1 0 0,22-6 8 0 0,-10 5 33 0 0,-4-5-32 0 0,-10 5-11 0 0,0-1 0 0 0,13-8 0 0 0,-12 11 8 0 0,-1 0 0 0 0,1 0 0 0 0,-1-1 0 0 0,1 1 0 0 0,-1-1 1 0 0,0 0-1 0 0,0 1 0 0 0,-1-1 0 0 0,1 0 0 0 0,0 0 0 0 0,1-5 0 0 0,19-33 39 0 0,-21 39-44 0 0,1 0-1 0 0,-1-1 1 0 0,1 1 0 0 0,-1 0 0 0 0,0-1-1 0 0,0 1 1 0 0,0 0 0 0 0,-1-1 0 0 0,1 1 0 0 0,0-4-1 0 0,0 2 4 0 0,-1 1-1 0 0,1 0 1 0 0,0-1-1 0 0,0 1 1 0 0,0 0-1 0 0,1 0 1 0 0,2-6-1 0 0,-3 7 50 0 0,7 6 54 0 0,-3-2-83 0 0,26 24-26 0 0,-23-16 10 0 0,-8-10-9 0 0,1 0 0 0 0,-1 1-1 0 0,0-1 1 0 0,1 0-1 0 0,-1 0 1 0 0,0 0 0 0 0,1 1-1 0 0,-1-1 1 0 0,0 0 0 0 0,1 0-1 0 0,-1 0 1 0 0,0 0-1 0 0,1 0 1 0 0,-1 0 0 0 0,0 0-1 0 0,1 0 1 0 0,-1 0-1 0 0,0 0 1 0 0,1 0 0 0 0,-1 0-1 0 0,0 0 1 0 0,1 0-1 0 0,-1 0 1 0 0,0 0 0 0 0,1-1-1 0 0,-1 1 1 0 0,0 0 0 0 0,1 0-1 0 0,-1 0 1 0 0,0 0-1 0 0,1-1 1 0 0,-1 1 0 0 0,0 0-1 0 0,0 0 1 0 0,1-1-1 0 0,-1 1 1 0 0,0-1 0 0 0,7-7-78 0 0,0 3-72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9.422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27 4608 0 0,'11'0'408'0'0,"-4"-4"-328"0"0,4-10-80 0 0,-4 5 0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29.765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36 3224 0 0,'17'25'143'0'0,"-17"-25"-138"0"0,0 1 0 0 0,1-1 0 0 0,-1 1 0 0 0,1-1 1 0 0,-1 1-1 0 0,1-1 0 0 0,-1 0 0 0 0,1 1 1 0 0,0-1-1 0 0,-1 0 0 0 0,1 1 0 0 0,-1-1 1 0 0,1 0-1 0 0,0 0 0 0 0,-1 1 0 0 0,1-1 0 0 0,0 0 1 0 0,-1 0-1 0 0,1 0 0 0 0,0 0 0 0 0,0 0 1 0 0,-1 0-1 0 0,1 0 0 0 0,0 0 0 0 0,-1 0 1 0 0,1 0-1 0 0,0-1 0 0 0,-1 1 0 0 0,2 0 0 0 0,-1-1 8 0 0,199-9 4047 0 0,-160 10-3576 0 0,-31 0-363 0 0,-1 1 0 0 0,1-1 0 0 0,-1-1 0 0 0,0 0 1 0 0,1 0-1 0 0,10-3 0 0 0,-6 1-28 0 0,0 0 1 0 0,1 0-1 0 0,-1 2 1 0 0,1-1-1 0 0,-1 2 0 0 0,23 1 1 0 0,3 3 11 0 0,41 9 0 0 0,94 14 280 0 0,-48-13 5 0 0,-35-5-61 0 0,-68-7-244 0 0,0-1-1 0 0,0-1 1 0 0,-1-1 0 0 0,44-8 0 0 0,28-2-29 0 0,8-3-2 0 0,-55 5-36 0 0,64-14 35 0 0,-70 13-42 0 0,7-3-775 0 0,-1-4-3056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29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1092 170 8144 0 0,'-6'-6'241'0'0,"-1"0"0"0"0,1-1 0 0 0,-9-14 0 0 0,9 13 103 0 0,0 1-1 0 0,-14-15 0 0 0,5 11 341 0 0,0 0-1 0 0,0 1 0 0 0,-1 1 1 0 0,0 0-1 0 0,0 2 0 0 0,-1 0 1 0 0,0 0-1 0 0,-1 2 0 0 0,1 0 0 0 0,-1 1 1 0 0,-30-3-1 0 0,38 6-466 0 0,0 1-1 0 0,0 1 1 0 0,-14 1-1 0 0,-18 2 406 0 0,-7-3-418 0 0,1 2-1 0 0,-1 2 0 0 0,1 2 1 0 0,-65 18-1 0 0,95-19-156 0 0,0 1 0 0 0,1 1 0 0 0,1 0 0 0 0,-1 2 0 0 0,1 0-1 0 0,-21 17 1 0 0,-80 80 101 0 0,105-95-137 0 0,1 2 0 0 0,1-1-1 0 0,-11 20 1 0 0,-14 18 10 0 0,29-42-5 0 0,0 1 0 0 0,0-1 0 0 0,1 1 0 0 0,0 0 0 0 0,1 0 0 0 0,0 1 0 0 0,1-1 0 0 0,0 1 0 0 0,0 0 0 0 0,1 0 0 0 0,1 0 0 0 0,0 0 0 0 0,0 0 0 0 0,1 0 0 0 0,1 0 0 0 0,0 0 0 0 0,2 11 0 0 0,3 13 30 0 0,7 34 8 0 0,-1-19 7 0 0,-6-26-35 0 0,13 38 1 0 0,-7-32 20 0 0,2 0 0 0 0,1 0 0 0 0,2-1 0 0 0,1-1 0 0 0,1-1 0 0 0,30 33 0 0 0,-26-36 66 0 0,2-1 0 0 0,47 34 0 0 0,-63-51-67 0 0,12 8 11 0 0,1 0 1 0 0,33 13-1 0 0,-27-13-37 0 0,-14-8-7 0 0,0-1-1 0 0,0 0 0 0 0,0 0 1 0 0,30 4-1 0 0,59 1 54 0 0,-99-10-66 0 0,29 1 57 0 0,50-7-1 0 0,-19 2 7 0 0,-25 0 22 0 0,77-18-1 0 0,5-1-34 0 0,-100 19-36 0 0,-1-2 1 0 0,0 0-1 0 0,28-12 1 0 0,-39 14-9 0 0,15-6 9 0 0,0 0-1 0 0,-1-2 1 0 0,0-1 0 0 0,-1-1-1 0 0,0 0 1 0 0,-1-2 0 0 0,19-18-1 0 0,-39 33-12 0 0,22-21 38 0 0,22-27 1 0 0,-39 41-9 0 0,-1 0 1 0 0,1 0-1 0 0,-1 0 1 0 0,-1 0-1 0 0,1-1 1 0 0,-2 1-1 0 0,1-1 0 0 0,2-11 1 0 0,-5 13-7 0 0,0 1 1 0 0,-1 0-1 0 0,0-1 1 0 0,0 1-1 0 0,-3-12 1 0 0,1-20 39 0 0,14-19-66 0 0,-10 50 0 0 0,1-1 0 0 0,-2 1 0 0 0,1-1 0 0 0,-1 1 0 0 0,0-1 0 0 0,-1 0 0 0 0,1 0 0 0 0,-2 1 0 0 0,1-1 0 0 0,-3-13 0 0 0,-14-31 47 0 0,-1 1-1 0 0,-3 1 0 0 0,-2 0 1 0 0,-35-54-1 0 0,-35-73-964 0 0,66 122-5352 0 0,12 28-1101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31.019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1064 8608 0 0,'2'0'656'0'0,"53"3"-397"0"0,-31-1-186 0 0,40-3 1 0 0,-16-1 43 0 0,-33 2-173 0 0,1-1-1 0 0,-1 0 1 0 0,30-7-1 0 0,18-9-9 0 0,48-17 347 0 0,302-138-265 0 0,-269 118-16 0 0,-99 38 0 0 0,53-12 0 0 0,-47 15 0 0 0,122-23-246 0 0,-85 21 185 0 0,-11 6 213 0 0,2 1-13 0 0,-27-1-170 0 0,114-28-250 0 0,-56 10 355 0 0,-9 3 6 0 0,-76 16-64 0 0,13-3 39 0 0,0 0 1 0 0,49-5-1 0 0,-40 9-60 0 0,49-15 0 0 0,-48 10-7 0 0,52-6-1 0 0,8-5-172 0 0,-87 20 188 0 0,-1-1 1 0 0,0-1-1 0 0,-1-1 1 0 0,1-1-1 0 0,26-13 1 0 0,88-57 90 0 0,-95 53-64 0 0,1 1-1 0 0,67-28 1 0 0,3 21-30 0 0,-75 19 0 0 0,0 1 0 0 0,0 2 0 0 0,1 1 0 0 0,40-2 0 0 0,36-3-21 0 0,71-6-22 0 0,-163 15 43 0 0,0 0 0 0 0,19-6 0 0 0,-18 4 0 0 0,30-4 0 0 0,-43 8 0 0 0,1-1 0 0 0,-1 0 0 0 0,11-4 0 0 0,16-4 0 0 0,-26 8 0 0 0,0 0 0 0 0,1-1 0 0 0,11-5 0 0 0,-8 3 0 0 0,-10 3 0 0 0,1 1 0 0 0,0 1 0 0 0,0-1 0 0 0,0 0 0 0 0,0 1 0 0 0,0 0 0 0 0,5 0 0 0 0,-6 0 0 0 0,1 0 0 0 0,0 0 0 0 0,-1 0 0 0 0,1 0 0 0 0,-1-1 0 0 0,1 0 0 0 0,0 1 0 0 0,-1-1 0 0 0,0-1 0 0 0,1 1 0 0 0,5-3 0 0 0,8-7 0 0 0,-3 6 0 0 0,-8 4 0 0 0,0 0 0 0 0,0 1 0 0 0,1-1 0 0 0,8 2 0 0 0,53 0 0 0 0,-59-1 10 0 0,2 3 47 0 0,-17 4-17 0 0,-24 10 69 0 0,22-13-21 0 0,-7 4 117 0 0,0 2 0 0 0,1 0 0 0 0,0 1 0 0 0,1 0 0 0 0,0 1-1 0 0,-17 21 1 0 0,8-4 5 0 0,2 1 0 0 0,-20 36 0 0 0,-5 15-47 0 0,-2 7 80 0 0,-4-3 1 0 0,-71 90-1 0 0,110-160-222 0 0,-1-1 1 0 0,-1-1-1 0 0,0-1 0 0 0,-23 16 1 0 0,-66 34 75 0 0,43-27-58 0 0,-47 18 30 0 0,77-40 79 0 0,0 1-1 0 0,-39 26 1 0 0,-63 52-255 0 0,82-50 216 0 0,39-32-60 0 0,-1 0-1 0 0,-24 16 1 0 0,5-4-101 0 0,28-19 44 0 0,-1 0 0 0 0,1 0 0 0 0,-1 0 0 0 0,0 0 0 0 0,0-1 0 0 0,0 0 0 0 0,0 1 0 0 0,-1-2 0 0 0,1 1 0 0 0,0 0 0 0 0,-1-1 0 0 0,0 0 0 0 0,-7 1 0 0 0,9-2 10 0 0,1 0 1 0 0,-1 0 0 0 0,1 0 0 0 0,0 0 0 0 0,-1-1 0 0 0,1 1 0 0 0,0-1 0 0 0,-1 1 0 0 0,1-1 0 0 0,0 0 0 0 0,0 0-1 0 0,0 0 1 0 0,-1 0 0 0 0,1-1 0 0 0,0 1 0 0 0,1 0 0 0 0,-1-1 0 0 0,0 1 0 0 0,0-1 0 0 0,1 0 0 0 0,-1 0 0 0 0,1 0-1 0 0,-1 0 1 0 0,1 0 0 0 0,-2-2 0 0 0,-5-7 2 0 0,4 5-2 0 0,0-1 1 0 0,0-1-1 0 0,0 1 1 0 0,1 0-1 0 0,1-1 1 0 0,-1 0-1 0 0,1 1 1 0 0,-2-14 0 0 0,1-1 6 0 0,0 0 1 0 0,2-22 0 0 0,1 28-19 0 0,2-1-1 0 0,0 1 1 0 0,1 0 0 0 0,1 0 0 0 0,7-22 0 0 0,37-77-22 0 0,-37 91 45 0 0,43-68-301 0 0,-44 69 217 0 0,13-40-1 0 0,-14 38 34 0 0,14-33 1 0 0,-10 25 27 0 0,-11 26-23 0 0,1 0 0 0 0,-1 1 1 0 0,1-1-1 0 0,1 0 0 0 0,6-9 1 0 0,-9 14 6 0 0,-1 1 19 0 0,1 0 1 0 0,-1 1 0 0 0,1-1-1 0 0,-1 1 1 0 0,1-1 0 0 0,-1 0-1 0 0,1 1 1 0 0,-1-1 0 0 0,1 1-1 0 0,0 0 1 0 0,-1-1-1 0 0,1 1 1 0 0,0-1 0 0 0,-1 1-1 0 0,1 0 1 0 0,0 0 0 0 0,-1-1-1 0 0,1 1 1 0 0,0 0 0 0 0,0 0-1 0 0,-1 0 1 0 0,1 0-1 0 0,0 0 1 0 0,0 0 0 0 0,-1 0-1 0 0,1 0 1 0 0,0 0 0 0 0,0 0-1 0 0,1 1 1 0 0,0-1 197 0 0,1 1-111 0 0,11 8-54 0 0,-1 9 30 0 0,27 40 168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35.32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178 14 5352 0 0,'0'0'482'0'0,"-7"-7"-380"0"0,3 7 12 0 0,0 1 0 0 0,0 0 0 0 0,0 0 0 0 0,0 1-1 0 0,0-1 1 0 0,1 1 0 0 0,-1 0 0 0 0,0 0 0 0 0,1 0 0 0 0,-5 4 0 0 0,-7 11 123 0 0,-1 0-55 0 0,10-14-121 0 0,1 0 0 0 0,-1-1 1 0 0,1 1-1 0 0,-1-2 0 0 0,-11 4 0 0 0,-16 5 250 0 0,32-10-297 0 0,0 1 0 0 0,0-1 0 0 0,0 0 0 0 0,1 1-1 0 0,-1-1 1 0 0,0 1 0 0 0,0 0 0 0 0,0-1 0 0 0,1 1 0 0 0,-1 0-1 0 0,0-1 1 0 0,1 1 0 0 0,-1 0 0 0 0,1 0 0 0 0,-1-1-1 0 0,1 1 1 0 0,-1 0 0 0 0,1 0 0 0 0,-1 0 0 0 0,1 0-1 0 0,0 0 1 0 0,-1 0 0 0 0,1 0 0 0 0,0 0 0 0 0,0 0 0 0 0,0 0-1 0 0,0 0 1 0 0,0 0 0 0 0,0 0 0 0 0,0 0 0 0 0,0 0-1 0 0,0 0 1 0 0,0-1 0 0 0,1 1 0 0 0,-1 0 0 0 0,0 0-1 0 0,1 0 1 0 0,-1 0 0 0 0,0 0 0 0 0,2 1 0 0 0,1 4 97 0 0,1 0 0 0 0,0-1 0 0 0,0 0 0 0 0,7 8 0 0 0,-9-11-103 0 0,9 11-8 0 0,0-1 0 0 0,0 0 0 0 0,1 0 0 0 0,0-1 0 0 0,0 0 0 0 0,1-1 0 0 0,26 15 0 0 0,-16-13 0 0 0,-13-7 0 0 0,0 1 0 0 0,0-2 0 0 0,1 1 0 0 0,-1-1 0 0 0,1-1 0 0 0,0 0 0 0 0,0-1 0 0 0,21 3 0 0 0,132 3 0 0 0,-128-7 0 0 0,-16 0 6 0 0,-16 2 11 0 0,-1 0 13 0 0,19-1 13 0 0,17-12 245 0 0,-38 10-289 0 0,0-1 1 0 0,1 1-1 0 0,-1-1 0 0 0,0 0 1 0 0,0 1-1 0 0,0-1 1 0 0,1 0-1 0 0,-1 1 1 0 0,0-1-1 0 0,0 0 0 0 0,0 0 1 0 0,0 0-1 0 0,-1 0 1 0 0,1 0-1 0 0,0 0 1 0 0,0 0-1 0 0,-1 0 1 0 0,2-3-1 0 0,-2 4 0 0 0,6-14-71 0 0,-6 11-56 0 0,-5 18-184 0 0,3-6 360 0 0,0-4 64 0 0,0 1-1 0 0,0 0 1 0 0,0-1-1 0 0,-1 0 1 0 0,-5 9-1 0 0,6-10-74 0 0,0 0 0 0 0,1 0 0 0 0,-1 0 0 0 0,1 0 0 0 0,0 1 0 0 0,1-1 0 0 0,-1 0 0 0 0,0 5 0 0 0,-3 17 167 0 0,3-23-88 0 0,-2-15 46 0 0,2 29-50 0 0,4 9-100 0 0,-3-25-11 0 0,0 0 1 0 0,0 0 0 0 0,0 1 0 0 0,0-1 0 0 0,0 0-1 0 0,0 0 1 0 0,0 0 0 0 0,0 0 0 0 0,1 1 0 0 0,-1-1-1 0 0,0 0 1 0 0,1 0 0 0 0,-1 0 0 0 0,1 0 0 0 0,-1 0-1 0 0,1 0 1 0 0,-1 0 0 0 0,1 0 0 0 0,0 0-1 0 0,1 1 1 0 0,4-6 21 0 0,-6 4-23 0 0,4-4 3 0 0,-3 3-2 0 0,-1 1 0 0 0,0-1 0 0 0,1 1 0 0 0,-1 0 0 0 0,1-1 0 0 0,-1 1 0 0 0,1-1 0 0 0,-1 1-1 0 0,1 0 1 0 0,-1-1 0 0 0,1 1 0 0 0,-1 0 0 0 0,1-1 0 0 0,-1 1 0 0 0,1 0 0 0 0,-1 0 0 0 0,1 0 0 0 0,-1 0 0 0 0,1-1 0 0 0,0 1 0 0 0,-1 0 0 0 0,1 0 0 0 0,-1 0 0 0 0,1 0 0 0 0,0 0 0 0 0,-1 0 0 0 0,1 1 0 0 0,-1-1 0 0 0,1 0 0 0 0,-1 0 0 0 0,1 0 0 0 0,0 0 0 0 0,-1 1 0 0 0,1-1 0 0 0,-1 0 0 0 0,1 0 0 0 0,-1 1-1 0 0,1-1 1 0 0,-1 1 0 0 0,1-1 0 0 0,-1 0 0 0 0,0 1 0 0 0,1-1 0 0 0,-1 1 0 0 0,0-1 0 0 0,1 1 0 0 0,-1-1 0 0 0,0 1 0 0 0,1-1 0 0 0,-1 1 0 0 0,0 0 0 0 0,5 9 4 0 0,11 21 27 0 0,-15-30-29 0 0,0 0 0 0 0,-1 1 1 0 0,1-1-1 0 0,0 0 0 0 0,0 0 0 0 0,0 0 0 0 0,0 0 0 0 0,0 0 0 0 0,0 0 0 0 0,0 0 0 0 0,0 0 0 0 0,0 0 0 0 0,1-1 1 0 0,-1 1-1 0 0,0 0 0 0 0,1-1 0 0 0,-1 1 0 0 0,3 0 0 0 0,1-2 4 0 0,1 0 1 0 0,-1 0-1 0 0,0-1 1 0 0,1 0-1 0 0,-1 0 0 0 0,0 0 1 0 0,0-1-1 0 0,6-4 1 0 0,2-5-8 0 0,-13 12 0 0 0,1 0 0 0 0,0 0 0 0 0,-1 0 0 0 0,1 0 0 0 0,-1 0 0 0 0,1 0 0 0 0,0 1 0 0 0,-1-1 0 0 0,1 0 0 0 0,-1 0 0 0 0,1 0 0 0 0,-1 1 0 0 0,1-1 0 0 0,-1 0 0 0 0,1 0 0 0 0,-1 1 0 0 0,1-1 0 0 0,-1 1 0 0 0,1-1 0 0 0,0 1 0 0 0,-1-1 0 0 0,59 37-80 0 0,-56-34 77 0 0,1 0 1 0 0,0-1 0 0 0,0 1-1 0 0,0-1 1 0 0,0 1 0 0 0,1-1-1 0 0,-1 0 1 0 0,0-1 0 0 0,1 1-1 0 0,-1-1 1 0 0,1 0 0 0 0,0 0-1 0 0,0 0 1 0 0,-1-1 0 0 0,1 0 0 0 0,0 0-1 0 0,0 0 1 0 0,-1 0 0 0 0,1-1-1 0 0,0 1 1 0 0,-1-1 0 0 0,1-1-1 0 0,0 1 1 0 0,-1-1 0 0 0,1 1-1 0 0,-1-1 1 0 0,0-1 0 0 0,0 1-1 0 0,0 0 1 0 0,5-5 0 0 0,-3 3 2 0 0,11-11 0 0 0,1 2 0 0 0,0 0 0 0 0,1 1 0 0 0,0 1 0 0 0,1 0 0 0 0,25-8 0 0 0,-43 18 0 0 0,0 0 0 0 0,1 0 1 0 0,-1 1-1 0 0,0 0 1 0 0,1-1-1 0 0,-1 1 0 0 0,1 0 1 0 0,-1 0-1 0 0,0 0 1 0 0,1 0-1 0 0,-1 1 0 0 0,0-1 1 0 0,1 1-1 0 0,-1-1 0 0 0,0 1 1 0 0,1 0-1 0 0,-1 0 1 0 0,2 1-1 0 0,2 1 3 0 0,-1 1 0 0 0,0 0 0 0 0,0 1 0 0 0,0-1 0 0 0,4 6-1 0 0,-6-6 1 0 0,1 0 0 0 0,-1 0-1 0 0,1-1 1 0 0,0 1-1 0 0,0-1 1 0 0,0 0 0 0 0,0 0-1 0 0,1 0 1 0 0,-1-1-1 0 0,9 4 1 0 0,-9-5-2 0 0,-1 0 0 0 0,0 1 1 0 0,1-1-1 0 0,-1 1 0 0 0,0 0 0 0 0,0 0 1 0 0,0 0-1 0 0,0 0 0 0 0,5 6 0 0 0,-6-5 6 0 0,1-1-1 0 0,0 1 1 0 0,0-1-1 0 0,1 0 1 0 0,-1 1-1 0 0,0-1 1 0 0,6 2-1 0 0,-7-4-5 0 0,-1 1 1 0 0,1-1-1 0 0,-1 0 0 0 0,1 0 0 0 0,0 0 1 0 0,-1 0-1 0 0,1 0 0 0 0,-1 0 1 0 0,1 0-1 0 0,-1-1 0 0 0,1 1 1 0 0,-1 0-1 0 0,1-1 0 0 0,-1 1 0 0 0,1-1 1 0 0,-1 0-1 0 0,1 1 0 0 0,-1-1 1 0 0,0 0-1 0 0,1 0 0 0 0,-1 0 1 0 0,2-2-1 0 0,1 0 8 0 0,0-1 0 0 0,-1 0 1 0 0,0 0-1 0 0,1 0 0 0 0,3-7 0 0 0,-7 10-6 0 0,0 0 0 0 0,1 1 0 0 0,-1-1 0 0 0,1 0 0 0 0,-1 0 0 0 0,1 0 0 0 0,-1 1 0 0 0,1-1 0 0 0,-1 0 0 0 0,1 1 0 0 0,0-1 0 0 0,-1 1 0 0 0,1-1 0 0 0,0 0 0 0 0,0 1 0 0 0,-1 0 0 0 0,2-1 0 0 0,0 2 1 0 0,-1 0 0 0 0,0 0 0 0 0,0 0 0 0 0,1 0 0 0 0,-1 1 0 0 0,0-1 0 0 0,0 0 0 0 0,0 1 0 0 0,0-1 0 0 0,0 1 0 0 0,-1-1 0 0 0,1 1 1 0 0,0-1-1 0 0,-1 1 0 0 0,1 0 0 0 0,-1-1 0 0 0,1 1 0 0 0,-1 1 0 0 0,0-2-2 0 0,0-1 0 0 0,0 1 0 0 0,1 0 1 0 0,-1-1-1 0 0,0 1 0 0 0,0-1 0 0 0,1 0 0 0 0,-1 1 0 0 0,0-1 0 0 0,0 1 1 0 0,1-1-1 0 0,-1 1 0 0 0,1-1 0 0 0,-1 0 0 0 0,0 1 0 0 0,1-1 0 0 0,-1 0 1 0 0,1 1-1 0 0,-1-1 0 0 0,1 0 0 0 0,-1 1 0 0 0,1-1 0 0 0,-1 0 0 0 0,1 0 1 0 0,-1 0-1 0 0,1 0 0 0 0,-1 1 0 0 0,1-1 0 0 0,-1 0 0 0 0,1 0 0 0 0,0 0 1 0 0,-1 0-1 0 0,1 0 0 0 0,-1 0 0 0 0,1-1 0 0 0,-1 1 0 0 0,1 0 0 0 0,-1 0 1 0 0,1 0-1 0 0,-1 0 0 0 0,1-1 0 0 0,-1 1 0 0 0,1 0 0 0 0,-1 0 0 0 0,1-1 0 0 0,-1 1 1 0 0,1 0-1 0 0,-1-1 0 0 0,0 1 0 0 0,1 0 0 0 0,-1-1 0 0 0,0 1 0 0 0,1-1 1 0 0,-1 1-1 0 0,0-1 0 0 0,1 1 0 0 0,-1-1 0 0 0,0 1 0 0 0,0-1 0 0 0,1 0 1 0 0,5-20-3 0 0,-3 9 14 0 0,1 15 21 0 0,1 17 54 0 0,-5-18-61 0 0,-1-3-19 0 0,0-1-1 0 0,0 1 0 0 0,-1-1 1 0 0,1 1-1 0 0,-1 0 0 0 0,1 0 1 0 0,-1 0-1 0 0,1-1 0 0 0,-1 1 1 0 0,0 1-1 0 0,-2-2 0 0 0,-10-7 22 0 0,-11-16-162 0 0,-38-51 0 0 0,59 71 125 0 0,0 0 1 0 0,0 0-1 0 0,0 1 1 0 0,-1 0 0 0 0,0-1-1 0 0,1 2 1 0 0,-1-1-1 0 0,-1 1 1 0 0,1-1 0 0 0,0 1-1 0 0,-1 1 1 0 0,0-1-1 0 0,0 1 1 0 0,1 0 0 0 0,-1 0-1 0 0,0 1 1 0 0,0 0-1 0 0,-1 0 1 0 0,-8 0 0 0 0,-26-1 72 0 0,1-2 0 0 0,-1-1 0 0 0,1-2 0 0 0,0-2 0 0 0,0-1 0 0 0,1-3 0 0 0,-54-24 0 0 0,23 3-66 0 0,1-3 0 0 0,-94-68 0 0 0,135 87 62 0 0,-35-18 1 0 0,45 26-36 0 0,-18-8 870 0 0,55 23-722 0 0,46 16-239 0 0,-49-15 93 0 0,1 0 0 0 0,0-2-1 0 0,0 0 1 0 0,26 3 0 0 0,52 8 149 0 0,-39-5 124 0 0,-47-9-298 0 0,0 0 0 0 0,0 0 1 0 0,0 1-1 0 0,0 1 0 0 0,13 4 1 0 0,-5 0-47 0 0,31 7 83 0 0,93 14 0 0 0,-114-25-52 0 0,1-2 0 0 0,-1 0 0 0 0,0-2 0 0 0,0-1 1 0 0,30-6-1 0 0,64-23 386 0 0,-38 12-375 0 0,-70 16 0 0 0,-8 2 0 0 0,0 0 0 0 0,1 1 0 0 0,-1-1 0 0 0,0 1 0 0 0,0 0 0 0 0,0 0 0 0 0,0 1 0 0 0,8 1 0 0 0,87 6 82 0 0,-97-8-28 0 0,0 2 10 0 0,2 0-40 0 0,1-1 0 0 0,0 1 0 0 0,-1-1 0 0 0,1 0 0 0 0,0-1 0 0 0,0 0 0 0 0,8 0 0 0 0,-11 0 40 0 0,0 1 0 0 0,51 11 157 0 0,-51-11-168 0 0,-3 3 153 0 0,1 0-153 0 0,4 11-32 0 0,3 1 24 0 0,-6-14-55 0 0,0 1-79 0 0,-1 0-2 0 0,4 9 38 0 0,-4-9 109 0 0,2 1 12 0 0,12 14-15 0 0,0-1-58 0 0,4 11-850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42.585"/>
    </inkml:context>
    <inkml:brush xml:id="br0">
      <inkml:brushProperty name="width" value="0.4" units="cm"/>
      <inkml:brushProperty name="height" value="0.8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464 1241 6736 0 0,'0'0'149'0'0,"9"12"366"0"0,-6-11-492 0 0,0 0 1 0 0,0 0 0 0 0,0 0-1 0 0,1-1 1 0 0,-1 1 0 0 0,0-1-1 0 0,0 0 1 0 0,0 0 0 0 0,0 0 0 0 0,1-1-1 0 0,-1 1 1 0 0,0-1 0 0 0,0 1-1 0 0,5-3 1 0 0,29-3 629 0 0,-27 6-474 0 0,1-2 0 0 0,-1 1-1 0 0,0-2 1 0 0,0 1 0 0 0,0-1 0 0 0,11-5 0 0 0,18-5 279 0 0,-13 0-179 0 0,-23 11-233 0 0,0 0 0 0 0,0 0 0 0 0,0 1 0 0 0,0-1 0 0 0,1 1 0 0 0,-1 0 0 0 0,0 0 1 0 0,7-1-1 0 0,7-1 241 0 0,31-8 0 0 0,7-3 77 0 0,-48 12-326 0 0,0 0-1 0 0,0 0 0 0 0,-1-1 0 0 0,1 1 1 0 0,-1-2-1 0 0,9-5 0 0 0,26-11 126 0 0,-18 11-46 0 0,38-19 0 0 0,43-30 59 0 0,-79 46-165 0 0,-19 9 3 0 0,0 0 1 0 0,0 0-1 0 0,0 0 0 0 0,-1-1 1 0 0,8-5-1 0 0,14-13 104 0 0,1 1 1 0 0,1 2-1 0 0,62-32 0 0 0,-51 35-64 0 0,81-22-1 0 0,-89 32-34 0 0,-1 2 1 0 0,1 0-1 0 0,0 2 1 0 0,38 3-1 0 0,-30-1 19 0 0,99 5 46 0 0,-119-4-41 0 0,-16 0-19 0 0,0-1-1 0 0,1 0 0 0 0,-1 0 0 0 0,0 0 1 0 0,0-1-1 0 0,5 0 0 0 0,30-3 131 0 0,-33 4-164 0 0,0-1 0 0 0,0 1 0 0 0,0-1 0 0 0,0 0 0 0 0,10-3 0 0 0,-9 1-7 0 0,-1 1 1 0 0,0 0-1 0 0,1 1 1 0 0,-1 0-1 0 0,1 0 1 0 0,0 0-1 0 0,9 1 1 0 0,189-14 410 0 0,-189 13-408 0 0,0 0 0 0 0,17-4 0 0 0,18-3-26 0 0,122-7 40 0 0,-38-7 80 0 0,-133 22-79 0 0,178-22 78 0 0,-49 1-79 0 0,-98 15 0 0 0,38-2 0 0 0,19-2 0 0 0,-29 2 0 0 0,1 3 0 0 0,96 4 0 0 0,-75 2 0 0 0,-3-3 32 0 0,140-23 0 0 0,-162 13-42 0 0,-37 7-1 0 0,1 1 0 0 0,-1 0 0 0 0,28 0 0 0 0,112-2 1 0 0,-111 0 10 0 0,-35 4 0 0 0,1 0 0 0 0,23 1 0 0 0,126 10 74 0 0,-86 2-73 0 0,-61-8-6 0 0,-1 0 0 0 0,1 0 0 0 0,0-2 0 0 0,-1 0 0 0 0,1-2 0 0 0,34-3 0 0 0,-19-2 5 0 0,37-2 0 0 0,-37 5 0 0 0,37-7 0 0 0,171-39 0 0 0,-189 33 0 0 0,-42 12 0 0 0,1 0 0 0 0,0 1 0 0 0,0 0 0 0 0,16-2 0 0 0,-12 3 0 0 0,-1 0 0 0 0,24-8 0 0 0,14-3 0 0 0,-16 5 0 0 0,13-1 0 0 0,-14 6 0 0 0,0-3 0 0 0,54-14 0 0 0,-48 16 0 0 0,-34 4 0 0 0,1-1 0 0 0,-1 1 0 0 0,0-1 0 0 0,0-1 0 0 0,11-2 0 0 0,-15 2 0 0 0,4-1 0 0 0,0 0 0 0 0,0 0 0 0 0,0 1 0 0 0,1 0 0 0 0,-1 0 0 0 0,1 1 0 0 0,-1 0 0 0 0,11-1 0 0 0,94-3 0 0 0,-63 2 0 0 0,63 3 0 0 0,-101 0 0 0 0,0 0 0 0 0,0-1 0 0 0,0 0 0 0 0,-1-1 0 0 0,1-1 0 0 0,14-4 0 0 0,30-6 0 0 0,-41 9 0 0 0,0 0 0 0 0,0 0 0 0 0,23-12 0 0 0,-26 11 0 0 0,1-1 0 0 0,0 2 0 0 0,0 0 0 0 0,1 0 0 0 0,23-3 0 0 0,3-1 0 0 0,-33 6 0 0 0,1 0 0 0 0,-1 1 0 0 0,1 0 0 0 0,0 0 0 0 0,8 0 0 0 0,8 1 0 0 0,19 0 0 0 0,70-10 0 0 0,-109 10 0 0 0,-1-1 0 0 0,1 1 0 0 0,-1-1 0 0 0,0 0 0 0 0,1 0 0 0 0,-1 0 0 0 0,0 0 0 0 0,4-2 0 0 0,7-3 0 0 0,48-4 0 0 0,-19 5 0 0 0,61-13 0 0 0,-69 12 0 0 0,-16 3 0 0 0,0-1 0 0 0,26-9 0 0 0,8-2 0 0 0,-42 12 0 0 0,0 1 0 0 0,0-1 0 0 0,12-6 0 0 0,-14 6 4 0 0,-1 1 1 0 0,1 0-1 0 0,-1 0 1 0 0,1 0-1 0 0,0 1 1 0 0,9-1-1 0 0,-9 2 1 0 0,-1-1 0 0 0,0 0-1 0 0,1 0 1 0 0,-1-1-1 0 0,0 0 1 0 0,11-5 0 0 0,-11 4-5 0 0,1 1 0 0 0,0 0 0 0 0,-1 0 0 0 0,1 0 0 0 0,0 1 0 0 0,0 0 0 0 0,-1 0 0 0 0,14 1 0 0 0,-10 0 0 0 0,0 0 0 0 0,0-1 0 0 0,20-4 0 0 0,-8 0 0 0 0,0 1 0 0 0,0 1 0 0 0,40-1 0 0 0,-44 7 0 0 0,-14-2 0 0 0,-1 0 0 0 0,1-1 0 0 0,-1 1 0 0 0,1-1 0 0 0,-1 0 0 0 0,1-1 0 0 0,0 1 0 0 0,7-3 0 0 0,20 0 0 0 0,100-6 0 0 0,-116 8 4 0 0,0-1 1 0 0,-1 0 0 0 0,1-2-1 0 0,16-4 1 0 0,23-5 36 0 0,-34 8-41 0 0,-16 4 0 0 0,0 0 0 0 0,0 0 0 0 0,0 0 0 0 0,1 0 0 0 0,-1 1 0 0 0,0 0 0 0 0,1 0 0 0 0,-1 0 0 0 0,7 2 0 0 0,10 2 0 0 0,42 2 0 0 0,-36-4 0 0 0,9 0 0 0 0,1-1 0 0 0,44-4 0 0 0,-69 2-1 0 0,0 1 1 0 0,0 1 0 0 0,14 2 0 0 0,-14-1 3 0 0,0 0-1 0 0,0-2 1 0 0,16 0 0 0 0,23-4 51 0 0,-24 6-54 0 0,-22 3 0 0 0,-2-1 0 0 0,-1-1 0 0 0,1-1 0 0 0,0 1 0 0 0,0-1 0 0 0,0 1 0 0 0,0-1 0 0 0,0 0 0 0 0,0-1 0 0 0,1 1 0 0 0,-1-1 0 0 0,1 0 0 0 0,-1 0 0 0 0,1 0 0 0 0,-1-1 0 0 0,1 1 0 0 0,0-1 0 0 0,-1 0 0 0 0,1 0 0 0 0,-1-1 0 0 0,1 0 0 0 0,6-1 0 0 0,-1 0 0 0 0,0 1 0 0 0,0 1 0 0 0,0 0 0 0 0,0 0 0 0 0,0 1 0 0 0,0 0 0 0 0,11 3 0 0 0,-10-2 0 0 0,0-1 0 0 0,21 0 0 0 0,-2 0 0 0 0,61 7 0 0 0,-87-7 0 0 0,1-1 0 0 0,-1 0 0 0 0,1 0 0 0 0,-1-1 0 0 0,1 1 0 0 0,-1-1 0 0 0,5-1 0 0 0,-5 1 0 0 0,-1 0 0 0 0,1 1 0 0 0,-1-1 0 0 0,1 1 0 0 0,-1 0 0 0 0,1 0 0 0 0,0 0 0 0 0,5 1 0 0 0,0 1 0 0 0,0 0 0 0 0,-1 0 0 0 0,1-1 0 0 0,0 0 0 0 0,0-1 0 0 0,18-1 0 0 0,-22 1 0 0 0,0 0 0 0 0,0 1 0 0 0,0-1 0 0 0,0 1 0 0 0,7 1 0 0 0,-9-1 0 0 0,0 0 0 0 0,0 0 0 0 0,1 0 0 0 0,-1-1 0 0 0,1 0 0 0 0,-1 0 0 0 0,0 0 0 0 0,1 0 0 0 0,-1 0 0 0 0,1-1 0 0 0,-1 1 0 0 0,5-2 0 0 0,17-4 0 0 0,-21 6 0 0 0,0-1 0 0 0,-1 0 0 0 0,1 1 0 0 0,0-2 0 0 0,-1 1 0 0 0,4-2 0 0 0,-5 3 66 0 0,0-1 1 0 0,0 0-1 0 0,1 1 1 0 0,-1 0-1 0 0,0-1 1 0 0,0 1-1 0 0,0 0 1 0 0,0 0-1 0 0,0 0 1 0 0,0 0 0 0 0,4 1-1 0 0,13 1 360 0 0,-26-2-332 0 0,-1 0 0 0 0,1 0 0 0 0,-1 1 0 0 0,1 0 0 0 0,0 1 0 0 0,-1 0 0 0 0,-7 3 0 0 0,11-4-68 0 0,0 0 0 0 0,0 0 1 0 0,0-1-1 0 0,0 1 0 0 0,0-1 1 0 0,0 0-1 0 0,-1 0 0 0 0,1 0 1 0 0,0-1-1 0 0,-7-1 0 0 0,5 1 3 0 0,0 0 0 0 0,-1 1 0 0 0,1-1 0 0 0,0 1 0 0 0,-9 1 0 0 0,-39 11 103 0 0,37-8-105 0 0,-1 0 1 0 0,1-1-1 0 0,-27 2 1 0 0,-64 1 17 0 0,70-2-28 0 0,-55-2-1 0 0,-117-2 20 0 0,32 0-8 0 0,37 2-28 0 0,109-1 0 0 0,-3-2 0 0 0,-1-1 0 0 0,1-2 0 0 0,-61-16 0 0 0,54 11 0 0 0,-87-9 0 0 0,-107 9 224 0 0,135-2 49 0 0,73 6-228 0 0,-2 2 1 0 0,1 1 0 0 0,-32 1-1 0 0,-218-2-404 0 0,94-3 378 0 0,-33-3 282 0 0,-78-6-430 0 0,91 8 204 0 0,-238-15 51 0 0,335 23-99 0 0,-114 16 0 0 0,112-7-17 0 0,42 0-10 0 0,-16 0 0 0 0,70-9 0 0 0,-141 12 0 0 0,-2 6 152 0 0,108-8-152 0 0,36-7-9 0 0,0 0 0 0 0,0-1 0 0 0,0-1 0 0 0,0-1 0 0 0,-1 1 0 0 0,1-2 0 0 0,-16-1 0 0 0,26 1 9 0 0,-19-5-10 0 0,1 2-1 0 0,-1 1 0 0 0,0 1 1 0 0,0 1-1 0 0,0 0 0 0 0,-32 6 1 0 0,35-3 6 0 0,-1-1-1 0 0,0 0 1 0 0,-37-3 0 0 0,35 0 10 0 0,0 0-1 0 0,-41 7 1 0 0,35-2-33 0 0,-46 3 0 0 0,70-7 27 0 0,0 0 0 0 0,0 1 0 0 0,1-1 0 0 0,-1 1 0 0 0,0 0 0 0 0,0 0 0 0 0,-5 3 0 0 0,5-2 0 0 0,0 0 0 0 0,0-1 0 0 0,-1 0 0 0 0,1 0 0 0 0,-7 1 0 0 0,-5-1 0 0 0,9-1 0 0 0,0 1 0 0 0,0-1 0 0 0,0 1 0 0 0,0 1 0 0 0,0-1 0 0 0,1 1 0 0 0,-9 4 0 0 0,7-3 6 0 0,-1-1-1 0 0,1 0 0 0 0,-1 0 1 0 0,1-1-1 0 0,-1 0 0 0 0,-15 0 1 0 0,12-1 0 0 0,0 1 1 0 0,1 0 0 0 0,-17 4-1 0 0,0 4 4 0 0,23-7-4 0 0,0 0-1 0 0,0 0 1 0 0,0-1-1 0 0,-1 1 1 0 0,1-1 0 0 0,-1 0-1 0 0,1-1 1 0 0,-10 1-1 0 0,0-3-1 0 0,0 1 0 0 0,0 1 0 0 0,0 0 0 0 0,0 2 0 0 0,0-1 0 0 0,0 2-1 0 0,0 0 1 0 0,-15 5 0 0 0,-6 3-82 0 0,-48 9 0 0 0,46-12 129 0 0,-33 5-38 0 0,-21 6-16 0 0,72-15 3 0 0,0 0 0 0 0,-1-1 0 0 0,-24 0 0 0 0,19-2 0 0 0,14 0 0 0 0,-7 0 0 0 0,0 1 0 0 0,-32 7 0 0 0,24-4 20 0 0,0-2 0 0 0,0 0 0 0 0,-33-2 0 0 0,-7 1 18 0 0,-78-2 152 0 0,54 3-14 0 0,42-2-120 0 0,-60 8 0 0 0,28 0 0 0 0,-12 1 18 0 0,-38 4-61 0 0,90-12-14 0 0,-73 14-1 0 0,-25 6 2 0 0,108-16 0 0 0,0-2 0 0 0,-1-1 0 0 0,1-1 0 0 0,-55-5 0 0 0,-484-50 280 0 0,338 48-83 0 0,144 6-142 0 0,-119 17-135 0 0,-2 0-20 0 0,166-17 100 0 0,-35-2 0 0 0,38 2 0 0 0,32-1 0 0 0,0 1 0 0 0,1-1 0 0 0,-1-1 0 0 0,0 1 0 0 0,1-1 0 0 0,-1-1 0 0 0,-8-1 0 0 0,14 2 2 0 0,0 0-1 0 0,1 0 0 0 0,-1 0 0 0 0,0 1 0 0 0,0-1 0 0 0,-1 1 0 0 0,1 0 0 0 0,0-1 1 0 0,0 1-1 0 0,0 0 0 0 0,0 0 0 0 0,0 0 0 0 0,0 1 0 0 0,0-1 0 0 0,0 0 0 0 0,0 1 1 0 0,0 0-1 0 0,-4 1 0 0 0,-1-1 4 0 0,4-3-22 0 0,9-8 7 0 0,-4 7 11 0 0,1 0 0 0 0,-1 1 0 0 0,1-1 0 0 0,-1 1 0 0 0,1 0 0 0 0,0 0-1 0 0,0 0 1 0 0,0 0 0 0 0,0 0 0 0 0,0 1 0 0 0,1-1 0 0 0,-1 1 0 0 0,4-1 0 0 0,3 0 5 0 0,-1 0 1 0 0,1 1-1 0 0,13 0 1 0 0,7 0 8 0 0,64-4-36 0 0,131 11 0 0 0,-37 1-7 0 0,100 10-202 0 0,-272-16 231 0 0,73 11 29 0 0,33 2-7 0 0,-14-7-23 0 0,44 0 0 0 0,7-6-4 0 0,385-17-45 0 0,-373 3 36 0 0,61-9 15 0 0,354-16-15 0 0,-555 37 16 0 0,174-2 63 0 0,202-9-68 0 0,-191-10-101 0 0,15-2 142 0 0,-184 22-32 0 0,194-16-14 0 0,-59 8-36 0 0,-151 6 59 0 0,0 3 0 0 0,0 0 0 0 0,46 5 0 0 0,66 4 29 0 0,-75-7-37 0 0,-29 0-8 0 0,-16 0 0 0 0,-1 0 0 0 0,34 6 0 0 0,31 8 14 0 0,38 9 26 0 0,-100-16-35 0 0,27 13 1 0 0,-40-16-7 0 0,-9-4 4 0 0,0 1 0 0 0,0 0-1 0 0,-1 0 1 0 0,1 0 0 0 0,0 0-1 0 0,-1 0 1 0 0,0 0 0 0 0,1 1-1 0 0,-1-1 1 0 0,0 1 0 0 0,0 0-1 0 0,0 0 1 0 0,-1-1 0 0 0,1 1-1 0 0,-1 0 1 0 0,1 0 0 0 0,-1 1-1 0 0,0-1 1 0 0,0 0-1 0 0,-1 0 1 0 0,1 0 0 0 0,0 5-1 0 0,0 2 12 0 0,-1 0-1 0 0,0 0 0 0 0,0 1 0 0 0,-1-1 0 0 0,-4 20 0 0 0,-5 8 39 0 0,-3-1-1 0 0,0 0 1 0 0,-23 41 0 0 0,23-50-55 0 0,-32 49 3 0 0,17-31 0 0 0,9-17 4 0 0,-1-1 0 0 0,-35 39 0 0 0,28-36 38 0 0,8-11-38 0 0,-35 30 1 0 0,33-32 13 0 0,1 0 0 0 0,-17 22 1 0 0,21-21-14 0 0,-119 157 0 0 0,86-108-5 0 0,-35 57 0 0 0,-151 253 118 0 0,152-281-73 0 0,51-63-26 0 0,-31 44-1 0 0,26-20-20 0 0,1 2-1 0 0,4 1 0 0 0,-36 92 1 0 0,41-90-25 0 0,14-34 14 0 0,-13 43-1 0 0,-32 82 14 0 0,48-131 0 0 0,5-9 14 0 0,0 1-1 0 0,1-1 0 0 0,-4 26 1 0 0,7-25-20 0 0,1-12-71 0 0,12-18-84 0 0,-9 14 144 0 0,-1-1 1 0 0,1 1 0 0 0,-1 0-1 0 0,1 0 1 0 0,0 0 0 0 0,0 0-1 0 0,3-1 1 0 0,18-7-71 0 0,-12 0 84 0 0,0 0 1 0 0,0 0-1 0 0,-1-1 0 0 0,0-1 0 0 0,-1 0 0 0 0,0-1 0 0 0,11-17 0 0 0,52-98 15 0 0,-46 74-9 0 0,45-73-14 0 0,43-84-31 0 0,-38 72 31 0 0,8-18-42 0 0,-70 124 46 0 0,99-200 82 0 0,-66 135-16 0 0,35-58-129 0 0,-32 78 12 0 0,82-93-1 0 0,76-53-20 0 0,-200 214 79 0 0,1 1 0 0 0,17-11 0 0 0,-5 4 0 0 0,-1 0 0 0 0,-16 15 0 0 0,-1 0 0 0 0,7-4 11 0 0,-9 3 42 0 0,-2 2-51 0 0,0-1 0 0 0,1 1 0 0 0,-1-1 0 0 0,0 1 0 0 0,1-1 0 0 0,-1 1 0 0 0,0 0 0 0 0,0-1 0 0 0,0 1 0 0 0,0-1 0 0 0,0 1 0 0 0,1 0 0 0 0,-1-1 0 0 0,0 1 0 0 0,0-1 0 0 0,-1 1 0 0 0,1 0 0 0 0,0-1 0 0 0,0 1 0 0 0,0-1 0 0 0,0 1 0 0 0,0 0 0 0 0,-1-1 0 0 0,1 1 0 0 0,0-1 0 0 0,0 1 0 0 0,-1-1 0 0 0,1 1 0 0 0,0-1 0 0 0,-1 1 0 0 0,0 0 0 0 0,-7 10 8 0 0,-1-1-1 0 0,0 0 0 0 0,-1 0 0 0 0,0-1 0 0 0,0-1 0 0 0,-16 11 0 0 0,-92 49 42 0 0,84-49-68 0 0,1 2 1 0 0,1 0-1 0 0,-53 49 0 0 0,19-12 126 0 0,-3 4 33 0 0,-2 10-188 0 0,-106 118-207 0 0,99-90 434 0 0,-57 67 342 0 0,5-14-424 0 0,95-114-149 0 0,2 3 0 0 0,2 1 0 0 0,1 1 0 0 0,-38 79-1 0 0,29-47 94 0 0,-108 233 285 0 0,133-274-383 0 0,-52 117-175 0 0,43-117 310 0 0,12-21-1288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49.58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 1432 5064 0 0,'-1'0'389'0'0,"0"0"-358"0"0,0 0 0 0 0,0 0-1 0 0,0 0 1 0 0,1 0 0 0 0,-1 0-1 0 0,0 0 1 0 0,0 1 0 0 0,0-1-1 0 0,0 0 1 0 0,1 1 0 0 0,-1-1-1 0 0,0 0 1 0 0,0 1 0 0 0,1-1 0 0 0,-1 1-1 0 0,0 0 1 0 0,0-1 0 0 0,1 1-1 0 0,-1-1 1 0 0,1 1 0 0 0,-14 14 3119 0 0,4-32-510 0 0,9 10-2405 0 0,0 0 1 0 0,1 0 0 0 0,0 1-1 0 0,0-1 1 0 0,0 0 0 0 0,1 0-1 0 0,0 0 1 0 0,3-8 0 0 0,1-15-141 0 0,14-80 545 0 0,-15 86-640 0 0,-3 15 0 0 0,0 1 0 0 0,1 0 0 0 0,4-12 0 0 0,4-17 24 0 0,-8 27-14 0 0,1 0 0 0 0,0 1 0 0 0,6-15 0 0 0,9-23-10 0 0,-14 35 0 0 0,1 0 0 0 0,0 0 0 0 0,7-12 0 0 0,-5 11-1 0 0,4-4 5 0 0,0 0 0 0 0,0 0 0 0 0,20-21 1 0 0,18-23 171 0 0,-29 43-176 0 0,-8 5 0 0 0,-8 8 0 0 0,-1 1 0 0 0,1 0 0 0 0,0-1 0 0 0,0 1 0 0 0,0 1 0 0 0,1-1 0 0 0,-1 1 0 0 0,1 0 0 0 0,0 0 0 0 0,0 0 0 0 0,0 1 0 0 0,0-1 0 0 0,1 1 0 0 0,-1 0 0 0 0,1 1 0 0 0,-1 0 0 0 0,1-1 0 0 0,-1 2 0 0 0,1-1 0 0 0,10 1 0 0 0,-14 0 0 0 0,1 0 0 0 0,-1 0 0 0 0,1 0 0 0 0,0 0 0 0 0,-1-1 0 0 0,1 1 0 0 0,-1-1 0 0 0,1 1 0 0 0,-1-1 0 0 0,1 0 0 0 0,-1 0 0 0 0,4-2 0 0 0,9-3 0 0 0,0-5-22 0 0,-14 10 20 0 0,0-1 0 0 0,1 1-1 0 0,-1 0 1 0 0,1 0 0 0 0,-1 0-1 0 0,1 0 1 0 0,-1 0 0 0 0,1 0 0 0 0,0 0-1 0 0,-1 1 1 0 0,1-1 0 0 0,0 0-1 0 0,0 1 1 0 0,0 0 0 0 0,-1-1-1 0 0,1 1 1 0 0,0 0 0 0 0,0 0-1 0 0,0 0 1 0 0,0 0 0 0 0,3 1 0 0 0,-1-1 8 0 0,-3 1-2 0 0,1-1 0 0 0,-1 0 1 0 0,1 0-1 0 0,-1 0 0 0 0,1 0 1 0 0,-1 0-1 0 0,1-1 0 0 0,-1 1 0 0 0,1 0 1 0 0,-1-1-1 0 0,1 1 0 0 0,-1-1 1 0 0,1 1-1 0 0,0-2 0 0 0,1 1 2 0 0,0 0 0 0 0,0 0-1 0 0,0 0 1 0 0,0 0 0 0 0,1 1 0 0 0,-1-1-1 0 0,0 1 1 0 0,0 0 0 0 0,0 0 0 0 0,0 0-1 0 0,0 0 1 0 0,1 1 0 0 0,-1-1 0 0 0,0 1-1 0 0,0 0 1 0 0,0 0 0 0 0,0 0 0 0 0,0 0-1 0 0,-1 1 1 0 0,1-1 0 0 0,0 1-1 0 0,3 2 1 0 0,-2 2 5 0 0,0 2-11 0 0,18 5 87 0 0,-19-12 75 0 0,14 5 192 0 0,3 6-246 0 0,-17-9-100 0 0,0-1 1 0 0,0 0-1 0 0,0 0 1 0 0,0 0-1 0 0,1-1 1 0 0,-1 1-1 0 0,7 1 1 0 0,11 6-9 0 0,-5-5 0 0 0,-9-4 25 0 0,0 0 0 0 0,0 0 1 0 0,0 1-1 0 0,0 0 0 0 0,7 2 1 0 0,22 3 485 0 0,-30-3-500 0 0,-4-3 0 0 0,-1-1-1 0 0,0 1 1 0 0,0-1 0 0 0,0 1-1 0 0,0-1 1 0 0,0 1 0 0 0,0-1-1 0 0,0 1 1 0 0,0-1 0 0 0,0 0-1 0 0,0 0 1 0 0,0 0 0 0 0,0 0-1 0 0,0 1 1 0 0,-1-1 0 0 0,1 0-1 0 0,0 0 1 0 0,-1-1 0 0 0,1 1-1 0 0,-1 0 1 0 0,1-2 0 0 0,0 1-1 0 0,0-3-7 0 0,14-8-6 0 0,-9 8-3 0 0,0-1 0 0 0,0 0-1 0 0,0-1 1 0 0,-1 1 0 0 0,1-1-1 0 0,-2 0 1 0 0,6-9 0 0 0,15-21-16 0 0,34-55 22 0 0,-17 26 24 0 0,-12 18 6 0 0,-4 4-17 0 0,-19 33-40 0 0,-1 0-1 0 0,17-21 0 0 0,10-7 8 0 0,4-6-10 0 0,69-65 0 0 0,-94 101 30 0 0,0 1 0 0 0,0 0 0 0 0,26-12 0 0 0,21-13 0 0 0,-48 26 0 0 0,1 0 0 0 0,1 0 0 0 0,-1 2 0 0 0,1-1 0 0 0,0 2 0 0 0,0 0 0 0 0,0 0 0 0 0,26-2 0 0 0,-20 3 0 0 0,-15 2 0 0 0,0 0 0 0 0,0 1 0 0 0,0-1 0 0 0,0 1 0 0 0,1 0 0 0 0,-1 0 0 0 0,0 0 0 0 0,5 2 0 0 0,-2-1 0 0 0,0 0 0 0 0,0 0 0 0 0,0-1 0 0 0,0 0 0 0 0,10-1 0 0 0,-9 1 0 0 0,-1-1 0 0 0,1 1 0 0 0,0 1 0 0 0,13 1 0 0 0,-1 2 0 0 0,-16-4 0 0 0,0 1 0 0 0,1-1 0 0 0,-1 1 0 0 0,0 0 0 0 0,0 1 0 0 0,0-1 0 0 0,-1 0 0 0 0,1 1 0 0 0,0 0 0 0 0,0 0 0 0 0,-1 0 0 0 0,7 6 0 0 0,74 61 72 0 0,-69-52-72 0 0,-1-1 0 0 0,0 2 0 0 0,-1-1 0 0 0,13 25 0 0 0,-24-38 0 0 0,41 78-2 0 0,-13-19 15 0 0,-27-53 19 0 0,-2-7-29 0 0,-1 0 1 0 0,0 0 0 0 0,1 0-1 0 0,0 0 1 0 0,0 0-1 0 0,0 0 1 0 0,0 0 0 0 0,2 4-1 0 0,0 1 8 0 0,0 1-1 0 0,-1-1 1 0 0,0 1 0 0 0,-1 0-1 0 0,1 12 1 0 0,-1-23-6 0 0,0-1 0 0 0,1 1 0 0 0,-1-1 0 0 0,0 1-1 0 0,1 0 1 0 0,0 0 0 0 0,3-4 0 0 0,9-13 9 0 0,25-45 50 0 0,-36 58-66 0 0,0-1-14 0 0,1 0 1 0 0,-1 0 0 0 0,1 1-1 0 0,1-1 1 0 0,-1 1 0 0 0,1 0-1 0 0,10-10 1 0 0,33-14 6 0 0,-33 19-9 0 0,0 1-1 0 0,24-11 1 0 0,-9 7-19 0 0,36-23-1 0 0,-58 33 38 0 0,0 1 0 0 0,-1 0 0 0 0,1 0 0 0 0,0 1 0 0 0,0 0 0 0 0,0 0 0 0 0,1 1 0 0 0,-1 0 0 0 0,9 1 0 0 0,12-3 0 0 0,2-3 0 0 0,-27 4 0 0 0,0 1 0 0 0,0 0 0 0 0,0 0 0 0 0,0 1 0 0 0,0-1 0 0 0,0 1 0 0 0,0 0 0 0 0,0 0 0 0 0,0 0 0 0 0,4 1 0 0 0,54 20 0 0 0,-48-18 0 0 0,4 0 0 0 0,29 8 0 0 0,-42-9 0 0 0,-1 0 0 0 0,1-1 0 0 0,-1 2 0 0 0,0-1 0 0 0,1 0 0 0 0,-1 1 0 0 0,0 0 0 0 0,-1 0 0 0 0,1 0 0 0 0,0 0 0 0 0,4 6 0 0 0,1 2 2 0 0,11 16 37 0 0,31 51-1 0 0,-27-35 11 0 0,-5-11 11 0 0,16 42 0 0 0,-4-2-60 0 0,-19-38 0 0 0,28 56 0 0 0,-35-81 0 0 0,-1 1 0 0 0,0-1 0 0 0,-1 0 0 0 0,3 12 0 0 0,-4-10 0 0 0,1-1 0 0 0,8 18 0 0 0,-8-22 7 0 0,-1 1 0 0 0,0 0 0 0 0,0 0 0 0 0,-1 0 0 0 0,1-1 0 0 0,-1 9 0 0 0,5 21 40 0 0,1-3 101 0 0,-2 0 0 0 0,-1 1 0 0 0,-2-1 0 0 0,-3 60-1 0 0,0-30-990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1.0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0 306 8352 0 0,'0'0'633'0'0,"15"-1"391"0"0,-5-2-499 0 0,0 0 1 0 0,0 0-1 0 0,11-1 0 0 0,-13 2-288 0 0,-1 0 1 0 0,1 0-1 0 0,-1 0 0 0 0,0-1 0 0 0,11-6 0 0 0,-18 9-229 0 0,0 0 0 0 0,1-1 1 0 0,-1 1-1 0 0,0 0 0 0 0,1 0 0 0 0,-1 0 1 0 0,1 0-1 0 0,-1 0 0 0 0,0 0 0 0 0,1 0 1 0 0,-1 0-1 0 0,0 0 0 0 0,1 0 0 0 0,-1 0 1 0 0,0 0-1 0 0,1 0 0 0 0,-1 0 0 0 0,1 0 1 0 0,-1 0-1 0 0,0 0 0 0 0,1 1 0 0 0,-1-1 1 0 0,0 0-1 0 0,0 0 0 0 0,1 0 0 0 0,-1 1 1 0 0,0-1-1 0 0,1 0 0 0 0,-1 0 0 0 0,0 1 1 0 0,0-1-1 0 0,1 0 0 0 0,-1 0 0 0 0,0 1 1 0 0,0-1-3 0 0,1 1 1 0 0,-1-1 0 0 0,0 0 0 0 0,0 0 0 0 0,0 1 0 0 0,1-1 0 0 0,-1 0 0 0 0,0 0 0 0 0,0 1 0 0 0,0-1-1 0 0,1 0 1 0 0,-1 0 0 0 0,0 0 0 0 0,1 0 0 0 0,-1 0 0 0 0,0 1 0 0 0,0-1 0 0 0,1 0 0 0 0,-1 0-1 0 0,0 0 1 0 0,1 0 0 0 0,-1 0 0 0 0,0 0 0 0 0,1 0 0 0 0,-1 0 0 0 0,0 0 0 0 0,1 0 0 0 0,-1 0 0 0 0,0 0-1 0 0,0 0 1 0 0,1 0 0 0 0,-1 0 0 0 0,0 0 0 0 0,1-1 0 0 0,-1 1 0 0 0,0 0 0 0 0,1 0 0 0 0,49-35 399 0 0,-41 30-337 0 0,15-1 17 0 0,-12 3-23 0 0,10-2-21 0 0,-18 0-26 0 0,0 0-2 0 0,13-7 8 0 0,2 0 58 0 0,-13 13-67 0 0,-1-1 1 0 0,2 0-4 0 0,3-2 1 0 0,-1 0-1 0 0,0 0 1 0 0,1 0 0 0 0,14-8 0 0 0,21-2 33 0 0,-5 3-3 0 0,-34 6-20 0 0,32 1 12 0 0,-30 2-45 0 0,-1 0 0 0 0,1-1 0 0 0,-1 0 0 0 0,1 0 0 0 0,-1-1 0 0 0,0 0 0 0 0,9-3 0 0 0,9-2 60 0 0,-21 6-28 0 0,1 0 1 0 0,-1 0-1 0 0,0 0 1 0 0,0-1-1 0 0,0 1 1 0 0,7-5 0 0 0,-2 2-50 0 0,0-1 1 0 0,0 1-1 0 0,1 1 1 0 0,17-5 0 0 0,25-9-117 0 0,-46 15 171 0 0,0 0 0 0 0,0 0 1 0 0,1 1-1 0 0,-1 0 0 0 0,1 0 1 0 0,11 0-1 0 0,14-3 45 0 0,-25 3-71 0 0,-1 0 0 0 0,1 1 0 0 0,0 0 0 0 0,-1 0 0 0 0,1 0 0 0 0,0 1 0 0 0,7 2 0 0 0,12 0 0 0 0,-21-2 0 0 0,-1 0 1 0 0,0 1-1 0 0,1-1 1 0 0,-1 1-1 0 0,0 0 1 0 0,6 3-1 0 0,-7-3-1 0 0,0 0-1 0 0,0-1 1 0 0,0 1-1 0 0,0-1 1 0 0,0 0 0 0 0,0 0-1 0 0,0 0 1 0 0,1 0-1 0 0,-1 0 1 0 0,0-1 0 0 0,1 0-1 0 0,5 1 1 0 0,8-4-53 0 0,-10 1 41 0 0,0 1 0 0 0,0 0-1 0 0,1 1 1 0 0,-1-1 0 0 0,13 2 0 0 0,-9-1 49 0 0,0 0 0 0 0,0-1 1 0 0,-1 0-1 0 0,1-1 1 0 0,0 0-1 0 0,0-1 1 0 0,14-6-1 0 0,0 1-51 0 0,-9 3 12 0 0,0-1 0 0 0,23-13 0 0 0,-12 6-119 0 0,-18 10 102 0 0,0 0 0 0 0,1 1 1 0 0,-1 0-1 0 0,1 1 0 0 0,-1 0 0 0 0,1 0 0 0 0,0 1 1 0 0,-1 0-1 0 0,1 1 0 0 0,16 2 0 0 0,-10-1 72 0 0,0 0 0 0 0,25-2 1 0 0,-23-1-43 0 0,1 2 0 0 0,-1 0 0 0 0,1 1 1 0 0,30 8-1 0 0,-39-8-12 0 0,-8-1-8 0 0,1-1 0 0 0,-1 0 0 0 0,1 0 0 0 0,0 0 0 0 0,-1 0 0 0 0,1 0 0 0 0,-1-1 0 0 0,1 1 0 0 0,-1-1 0 0 0,4-1 0 0 0,-3 2 3 0 0,-1-1 0 0 0,0 0-1 0 0,1 1 1 0 0,-1-1-1 0 0,1 1 1 0 0,-1 0 0 0 0,1 0-1 0 0,-1 0 1 0 0,1 0 0 0 0,3 0-1 0 0,5 4 38 0 0,2-2 0 0 0,-1 0 0 0 0,0 0 0 0 0,0-1 0 0 0,0-1 0 0 0,1 0 0 0 0,-1 0 0 0 0,22-5 0 0 0,-29 4-30 0 0,0 0 0 0 0,0 0 0 0 0,1 0 0 0 0,-1 0 0 0 0,0 1 0 0 0,0-1 0 0 0,1 2 0 0 0,-1-1 0 0 0,0 0 0 0 0,0 1 0 0 0,0 0 0 0 0,8 2 0 0 0,-8-2-11 0 0,0 0 0 0 0,0-1 1 0 0,1 1-1 0 0,-1-1 0 0 0,0-1 1 0 0,0 1-1 0 0,1-1 0 0 0,8-2 1 0 0,26-2-161 0 0,-25 5 168 0 0,-1 1-1 0 0,1 0 1 0 0,18 4 0 0 0,-26-3 18 0 0,0-2 1 0 0,0 1 0 0 0,0-1 0 0 0,0 0 0 0 0,1 0 0 0 0,-1-1 0 0 0,0 0 0 0 0,7-2 0 0 0,30-2 57 0 0,9-2-6 0 0,-41 5-54 0 0,1 0-1 0 0,18 0 1 0 0,13-2-285 0 0,-33 3 326 0 0,0 0 0 0 0,1 0 1 0 0,20 2-1 0 0,93 13-30 0 0,-64-12-259 0 0,-43-2 142 0 0,-17 0 91 0 0,0 0 1 0 0,0 0-1 0 0,1 1 0 0 0,-1-1 0 0 0,0 0 0 0 0,0 0 1 0 0,0 1-1 0 0,0-1 0 0 0,0 1 0 0 0,0-1 0 0 0,0 1 1 0 0,2 1-1 0 0,12 5 7 0 0,-5-6 39 0 0,-1 0 1 0 0,0-1-1 0 0,1 0 1 0 0,-1-1-1 0 0,1 1 1 0 0,10-4 0 0 0,-12 3-96 0 0,1 0 0 0 0,1 1 0 0 0,-1 0 0 0 0,17 2 0 0 0,10 0 306 0 0,-10-2-239 0 0,64 3 672 0 0,-65-6-758 0 0,-15 1-4 0 0,6-5 59 0 0,-13 3 10 0 0,-1 1 11 0 0,12-3 10 0 0,-12 6 174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2.4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10 882 2304 0 0,'-1'-2'7874'0'0,"-3"-12"-5456"0"0,2 10-2348 0 0,1 0 1 0 0,1 0 0 0 0,-1 0 0 0 0,1-1 0 0 0,-1 1 0 0 0,1 0 0 0 0,0 0 0 0 0,1 0 0 0 0,-1 0-1 0 0,2-7 1 0 0,15-45 545 0 0,-9 30-303 0 0,17-62 215 0 0,-20 70-450 0 0,0 1 0 0 0,1 0 1 0 0,14-27-1 0 0,3-10 17 0 0,-20 47-95 0 0,1 1 0 0 0,-1-1 0 0 0,1 1 0 0 0,0-1 0 0 0,7-7 0 0 0,10-16 0 0 0,-13 16 0 0 0,1 1 0 0 0,12-15 0 0 0,-18 24 0 0 0,1 0 0 0 0,0 0 0 0 0,0 0 0 0 0,1 1 0 0 0,-1 0 0 0 0,1-1 0 0 0,-1 1 0 0 0,1 1 0 0 0,7-4 0 0 0,52-28-208 0 0,-56 31 227 0 0,0 0 0 0 0,0 1 0 0 0,0 0 0 0 0,0 0 1 0 0,0 1-1 0 0,16 0 0 0 0,15-3 199 0 0,-32 3-158 0 0,1 0 1 0 0,-1 0-1 0 0,0 0 1 0 0,0 1-1 0 0,1 1 1 0 0,12 1 0 0 0,41 10-257 0 0,-56-11 222 0 0,1 0 1 0 0,-1 0-1 0 0,1-1 1 0 0,-1 0 0 0 0,7 0-1 0 0,-8-1-26 0 0,0 1-1 0 0,0 0 0 0 0,0 0 0 0 0,0 0 0 0 0,0 0 1 0 0,0 1-1 0 0,0 0 0 0 0,0 0 0 0 0,-1 0 1 0 0,1 0-1 0 0,0 0 0 0 0,-1 1 0 0 0,1-1 0 0 0,5 4 1 0 0,-2 0 20 0 0,0 0 1 0 0,1 0 0 0 0,12 5-1 0 0,4 2 130 0 0,-13-2-70 0 0,9 6 133 0 0,-13-12-202 0 0,9-10-11 0 0,-11 4 0 0 0,16-13 0 0 0,-10 6 0 0 0,8 1-1 0 0,-15 6-8 0 0,1 0 0 0 0,0 1 0 0 0,-1-2 0 0 0,1 1 0 0 0,-1 0 0 0 0,0-1 0 0 0,6-4 1 0 0,-3 1 8 0 0,1 1 0 0 0,0 0 0 0 0,0 1 0 0 0,1-1 0 0 0,-1 1 0 0 0,18-4 0 0 0,-21 6-1 0 0,-1 0 0 0 0,1 0 0 0 0,-1-1 1 0 0,1 1-1 0 0,-1-1 0 0 0,0 0 1 0 0,0 0-1 0 0,0-1 0 0 0,0 1 1 0 0,-1-1-1 0 0,0 1 0 0 0,1-1 1 0 0,3-7-1 0 0,-4 7-4 0 0,0-1 1 0 0,0 1-1 0 0,1 0 1 0 0,-1 0-1 0 0,1 1 1 0 0,0-1-1 0 0,0 1 1 0 0,0 0-1 0 0,1 0 1 0 0,-1 0-1 0 0,8-3 1 0 0,90-40 4 0 0,-93 42 0 0 0,-1 0 0 0 0,0-1 0 0 0,-1 0 0 0 0,1 0 0 0 0,10-11 0 0 0,-12 11 0 0 0,0-1 0 0 0,0 1 0 0 0,1 0 0 0 0,0 1 0 0 0,13-7 0 0 0,15-4 0 0 0,-24 9 0 0 0,0 2 0 0 0,0-1 0 0 0,0 1 0 0 0,1 1 0 0 0,-1 0 0 0 0,14-2 0 0 0,7 2-3 0 0,-20 1 17 0 0,-1 1-1 0 0,1 0 1 0 0,0 1 0 0 0,-1 0 0 0 0,22 4 0 0 0,-7 1 38 0 0,-6-2-68 0 0,36 13 1 0 0,-49-14 13 0 0,0 1 1 0 0,-1 1-1 0 0,1-1 1 0 0,0 1-1 0 0,-1 0 1 0 0,0 1-1 0 0,0-1 1 0 0,9 11-1 0 0,-10-10 3 0 0,1 1-1 0 0,-1 0 0 0 0,1 0 0 0 0,0-1 0 0 0,12 8 0 0 0,-15-11 0 0 0,-1 0 0 0 0,1 0 0 0 0,-1 0 0 0 0,1 1 0 0 0,-1-1 0 0 0,0 1 0 0 0,0-1 0 0 0,0 1 0 0 0,0 0 0 0 0,2 4 0 0 0,-2-4 0 0 0,-1-1 0 0 0,0 1 0 0 0,1-1 0 0 0,0 0 0 0 0,-1 0 0 0 0,1 1 0 0 0,0-1 0 0 0,0 0 0 0 0,0 0 0 0 0,1-1 0 0 0,-1 1 0 0 0,0 0 0 0 0,4 1 0 0 0,-1 0-1 0 0,0 0 1 0 0,0 0 0 0 0,0 0-1 0 0,0 1 1 0 0,-1 0 0 0 0,0-1 0 0 0,0 2-1 0 0,6 6 1 0 0,13 13 56 0 0,-22-23-53 0 0,0-1-1 0 0,0 1 1 0 0,0 0 0 0 0,0-1-1 0 0,0 1 1 0 0,-1 0 0 0 0,1 0-1 0 0,0 0 1 0 0,-1 0 0 0 0,1 0-1 0 0,-1-1 1 0 0,1 1 0 0 0,-1 0-1 0 0,1 0 1 0 0,-1 0 0 0 0,1 1-1 0 0,-1-1 1 0 0,0 2 0 0 0,5 4 21 0 0,26 5 130 0 0,-27-12-111 0 0,6-4-33 0 0,13-3-10 0 0,-19 4 0 0 0,-1 2 0 0 0,-2 0 0 0 0,1-1 0 0 0,-1 1 0 0 0,1 0 0 0 0,0 0 0 0 0,-1 0 0 0 0,1 0 0 0 0,0 0 0 0 0,0 0 0 0 0,0 1 0 0 0,3-2 0 0 0,7 6 0 0 0,-2 1 0 0 0,-8-5-2 0 0,0 0 0 0 0,0 0 0 0 0,0 0-1 0 0,0-1 1 0 0,0 1 0 0 0,0 0-1 0 0,0-1 1 0 0,0 0 0 0 0,0 1 0 0 0,0-1-1 0 0,-1 0 1 0 0,1 0 0 0 0,0 0-1 0 0,0 0 1 0 0,-1 0 0 0 0,3-2-1 0 0,-3 2 1 0 0,1-1-1 0 0,0 1 1 0 0,0 0-1 0 0,0 0 1 0 0,0 0-1 0 0,0 0 1 0 0,0 0-1 0 0,0 0 1 0 0,1 1-1 0 0,-1-1 1 0 0,0 1-1 0 0,3-1 0 0 0,5 0-1 0 0,0 0-1 0 0,0 0 0 0 0,17-5 0 0 0,-18 3-3 0 0,1 1-1 0 0,-1 1 1 0 0,17-2-1 0 0,-23 4 4 0 0,0-1 1 0 0,1 0-1 0 0,-1 0 0 0 0,0 0 1 0 0,1-1-1 0 0,-1 1 0 0 0,0-1 1 0 0,5-1-1 0 0,1 0-17 0 0,1 0 19 0 0,-1 0 0 0 0,1 0 1 0 0,9-5-1 0 0,29-6 4 0 0,-36 11-1 0 0,1 1 0 0 0,-1 1 0 0 0,0 0 0 0 0,1 1 0 0 0,-1 0 0 0 0,0 1 0 0 0,0 0 0 0 0,0 1 0 0 0,23 8 0 0 0,-25-8 0 0 0,1-1 0 0 0,0-1 0 0 0,0 1 0 0 0,0-2 0 0 0,0 0 0 0 0,0 0 0 0 0,0 0 0 0 0,-1-2 0 0 0,1 1 0 0 0,18-6 0 0 0,-24 7 0 0 0,0 0 0 0 0,0 0 0 0 0,0 0 0 0 0,0 1 0 0 0,-1 0 0 0 0,1 0 0 0 0,0 0 0 0 0,-1 1 0 0 0,1 0 0 0 0,-1 0 0 0 0,1 0 0 0 0,6 5 0 0 0,2-1 0 0 0,-9-4 0 0 0,0 0 0 0 0,0 1 0 0 0,0 0 0 0 0,0-1 0 0 0,-1 1 0 0 0,7 7 0 0 0,11 9 0 0 0,-14-13 6 0 0,0-1 1 0 0,0 1 0 0 0,-1 1 0 0 0,0-1 0 0 0,-1 1 0 0 0,1 0 0 0 0,-1 0 0 0 0,0 1 0 0 0,-1 0 0 0 0,5 10 0 0 0,10 49 190 0 0,-8-33-17 0 0,7 37 0 0 0,-17-64-176 0 0,17 92 234 0 0,-4 1 0 0 0,1 101 0 0 0,-14-180-615 0 0,-3 29-4163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3.9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455 0 4144 0 0,'-1'2'3321'0'0,"0"0"-3157"0"0,0 0-1 0 0,-1-1 1 0 0,1 1-1 0 0,0-1 1 0 0,-1 1 0 0 0,1-1-1 0 0,-1 0 1 0 0,1 0-1 0 0,-1 0 1 0 0,-2 2-1 0 0,-2 1 677 0 0,3-4-370 0 0,1 0-413 0 0,0 0 0 0 0,0 0 0 0 0,0 1 0 0 0,0-1 0 0 0,-1 1 0 0 0,1 0 0 0 0,0 0 0 0 0,0-1 0 0 0,0 1 0 0 0,1 1 0 0 0,-1-1 0 0 0,0 0 0 0 0,0 0 0 0 0,0 1 0 0 0,1-1-1 0 0,-1 1 1 0 0,1-1 0 0 0,-2 3 0 0 0,1-2-33 0 0,0-1 55 0 0,0 0 0 0 0,0 1-1 0 0,0-1 1 0 0,0 0 0 0 0,0 0 0 0 0,0 0 0 0 0,-1 0 0 0 0,1-1 0 0 0,0 1 0 0 0,-4 0 0 0 0,-8 4 253 0 0,-6 6 72 0 0,-1-1 1 0 0,-23 8 0 0 0,41-17-380 0 0,-1 0 1 0 0,1-1-1 0 0,-1 1 0 0 0,1-1 0 0 0,-1 0 0 0 0,-4 0 0 0 0,-18 2 202 0 0,22-1-190 0 0,0 0-1 0 0,1-1 1 0 0,-1 0-1 0 0,0 1 1 0 0,0-1 0 0 0,0-1-1 0 0,1 1 1 0 0,-8-2 0 0 0,-2 0-22 0 0,12 2-12 0 0,-1 0 0 0 0,0 0 1 0 0,1 0-1 0 0,-1 1 0 0 0,1-1 0 0 0,-1 0 0 0 0,1 1 0 0 0,-1-1 0 0 0,1 1 1 0 0,-1-1-1 0 0,1 1 0 0 0,0 0 0 0 0,-1 0 0 0 0,1-1 0 0 0,-3 3 0 0 0,-19 20 36 0 0,5-5 160 0 0,13-14-154 0 0,0-1 13 0 0,1 1 0 0 0,-1 0 0 0 0,1 0 0 0 0,0 0 0 0 0,0 1 0 0 0,0-1 0 0 0,0 1 0 0 0,1 0 0 0 0,0 0 0 0 0,0 1 0 0 0,-4 9 1 0 0,-10 33-73 0 0,17-47 12 0 0,0-1 1 0 0,0 0-1 0 0,0 0 0 0 0,0 1 0 0 0,0-1 0 0 0,0 0 1 0 0,0 1-1 0 0,0-1 0 0 0,0 0 0 0 0,0 1 0 0 0,0-1 1 0 0,0 0-1 0 0,0 0 0 0 0,-1 1 0 0 0,1-1 1 0 0,0 0-1 0 0,0 1 0 0 0,0-1 0 0 0,0 0 0 0 0,-1 0 1 0 0,1 0-1 0 0,0 1 0 0 0,0-1 0 0 0,-1 0 0 0 0,1 0 1 0 0,0 0-1 0 0,0 1 0 0 0,-1-1 0 0 0,1 0 0 0 0,0 0 1 0 0,-1 0-1 0 0,1 0 0 0 0,0 0 0 0 0,0 0 0 0 0,-1 0 1 0 0,1 0-1 0 0,0 0 0 0 0,-1 0 0 0 0,1 0 1 0 0,-1 0-1 0 0,1-1-5 0 0,-1 0 1 0 0,0-1 0 0 0,0 1-1 0 0,1 0 1 0 0,-1-1-1 0 0,1 1 1 0 0,0-1 0 0 0,-1 1-1 0 0,1-1 1 0 0,0 1-1 0 0,0-1 1 0 0,0 1 0 0 0,0-1-1 0 0,0-2 1 0 0,0 2 199 0 0,29-2-128 0 0,-25 3-58 0 0,0 0-1 0 0,-1 0 0 0 0,1 0 1 0 0,0 1-1 0 0,0 0 0 0 0,0 0 1 0 0,0 0-1 0 0,0 0 0 0 0,-1 1 1 0 0,1-1-1 0 0,4 2 1 0 0,-3 0 23 0 0,1-1 0 0 0,-1 0 0 0 0,1 0 1 0 0,11-1-1 0 0,16 4 145 0 0,36 12 162 0 0,-61-14-303 0 0,-1-1 0 0 0,1 0-1 0 0,-1 0 1 0 0,10-1 0 0 0,-10 0-5 0 0,0 0 0 0 0,1 0 1 0 0,-1 1-1 0 0,0 0 0 0 0,12 4 0 0 0,-13-4-20 0 0,1 0-1 0 0,-1 0 0 0 0,1 0 0 0 0,-1 0 0 0 0,1-1 0 0 0,0 0 0 0 0,-1-1 0 0 0,1 0 0 0 0,-1 0 0 0 0,1 0 1 0 0,6-2-1 0 0,-2 0 7 0 0,-1 1 1 0 0,22-1-1 0 0,-20 2-15 0 0,1 0 0 0 0,18-4 0 0 0,-19 3 0 0 0,0 0 0 0 0,19 0 0 0 0,1-3 0 0 0,-27 4 0 0 0,1 0 0 0 0,-1 0 0 0 0,1 1 0 0 0,11-1 0 0 0,-6 2 0 0 0,-3 0 13 0 0,-1 0 0 0 0,0-1 0 0 0,1 0 0 0 0,-1 0 0 0 0,0-1 0 0 0,10-1 0 0 0,-6 0-2 0 0,0 0 0 0 0,0 1-1 0 0,0 0 1 0 0,17 1 0 0 0,21 1-85 0 0,-27 2 58 0 0,-19-2 16 0 0,-1-1 0 0 0,0 1 1 0 0,0-1-1 0 0,1 0 0 0 0,-1 0 0 0 0,0 0 0 0 0,1 0 0 0 0,-1 0 0 0 0,0 0 0 0 0,0-1 0 0 0,1 1 0 0 0,-1-1 0 0 0,3 0 0 0 0,13-7 0 0 0,-7 3 0 0 0,0 1 0 0 0,1 0 0 0 0,18-4 0 0 0,17-4 0 0 0,-40 9 0 0 0,-1 1 0 0 0,1 0 0 0 0,0 1 0 0 0,0-1 0 0 0,-1 1 0 0 0,1 0 0 0 0,0 1 0 0 0,0 0 0 0 0,0 0 0 0 0,12 2 0 0 0,-6 1 0 0 0,-10-2-10 0 0,1 0 0 0 0,-1 0 0 0 0,0 0 0 0 0,1-1 0 0 0,0 1 0 0 0,-1-1 0 0 0,1 0 0 0 0,-1 0 0 0 0,7-1 0 0 0,-4 0-6 0 0,-3 0 9 0 0,0-1 1 0 0,1 2-1 0 0,-1-1 0 0 0,1 0 0 0 0,-1 1 1 0 0,1-1-1 0 0,-1 1 0 0 0,1 0 1 0 0,-1 0-1 0 0,1 1 0 0 0,-1-1 0 0 0,1 1 1 0 0,-1-1-1 0 0,0 1 0 0 0,1 0 1 0 0,-1 1-1 0 0,5 1 0 0 0,-3-1 27 0 0,1-1 0 0 0,-1 0 0 0 0,1 0-1 0 0,-1-1 1 0 0,1 1 0 0 0,0-1 0 0 0,-1 0 0 0 0,1-1 0 0 0,-1 1-1 0 0,1-1 1 0 0,-1 0 0 0 0,10-4 0 0 0,-1 2-33 0 0,73-20-203 0 0,-85 23 225 0 0,1 0-1 0 0,-1 0 1 0 0,0 0-1 0 0,0 1 0 0 0,0-1 1 0 0,0 0-1 0 0,0 1 0 0 0,0 0 1 0 0,0-1-1 0 0,4 3 1 0 0,-5-3-3 0 0,0 1 0 0 0,1 0 1 0 0,-1 0-1 0 0,1-1 1 0 0,-1 1-1 0 0,1-1 0 0 0,-1 0 1 0 0,1 1-1 0 0,0-1 1 0 0,-1 0-1 0 0,1 0 0 0 0,-1 0 1 0 0,1 0-1 0 0,0 0 0 0 0,-1 0 1 0 0,1-1-1 0 0,-1 1 1 0 0,1 0-1 0 0,2-2 0 0 0,7-5 10 0 0,-8 4-34 0 0,1 1 0 0 0,-1-1 0 0 0,0 1 0 0 0,1 0 0 0 0,0 0 0 0 0,-1 0 0 0 0,1 1 0 0 0,0-1 0 0 0,0 1 0 0 0,0 0 0 0 0,0 0 0 0 0,0 0 0 0 0,0 1 0 0 0,0 0 0 0 0,0-1 0 0 0,1 1 0 0 0,3 1 0 0 0,3 2 6 0 0,-10-2 19 0 0,1-1-1 0 0,0 1 1 0 0,-1-1 0 0 0,1 1 0 0 0,0-1-1 0 0,-1 0 1 0 0,1 1 0 0 0,0-1-1 0 0,0 0 1 0 0,-1 0 0 0 0,1 0-1 0 0,0 0 1 0 0,0-1 0 0 0,-1 1-1 0 0,1 0 1 0 0,0-1 0 0 0,2 0-1 0 0,6-4 34 0 0,-4 1-19 0 0,1 0-1 0 0,0 0 1 0 0,1 1-1 0 0,-1 0 1 0 0,0 1-1 0 0,1 0 1 0 0,15-3-1 0 0,9 4-20 0 0,-27 2 0 0 0,1-1 0 0 0,0-1 0 0 0,0 1 0 0 0,0-1 0 0 0,0 0 0 0 0,0 0 0 0 0,-1-1 0 0 0,1 1 0 0 0,7-4 0 0 0,6-1 0 0 0,9 4 0 0 0,1 1 0 0 0,47 3 0 0 0,137 6 0 0 0,-206-8 0 0 0,1-1 0 0 0,0 0 0 0 0,12-4 0 0 0,20-2 0 0 0,-38 7 0 0 0,1 0 0 0 0,-1 0 0 0 0,1 0 0 0 0,-1 0 0 0 0,1 1 0 0 0,-1-1 0 0 0,1 1 0 0 0,-1 0 0 0 0,0 0 0 0 0,1 0 0 0 0,-1 0 0 0 0,0 0 0 0 0,4 3 0 0 0,-3-2 0 0 0,1-1 0 0 0,-1 1 0 0 0,1-1 0 0 0,0 0 0 0 0,-1 0 0 0 0,1-1 0 0 0,0 1 0 0 0,-1-1 0 0 0,1 0 0 0 0,0 0 0 0 0,0 0 0 0 0,-1 0 0 0 0,1-1 0 0 0,0 1 0 0 0,-1-1 0 0 0,6-1 0 0 0,27-3 0 0 0,8 4 0 0 0,-32-1 0 0 0,0 2 0 0 0,1 0 0 0 0,-1 0 0 0 0,0 1 0 0 0,0 0 0 0 0,0 1 0 0 0,0 0 0 0 0,22 9 0 0 0,-24-8 0 0 0,-1 0 0 0 0,1-1 0 0 0,13 2 0 0 0,-12-2 0 0 0,0 0 0 0 0,-1 0 0 0 0,16 6 0 0 0,-21-4 0 0 0,3 0 0 0 0,19-3 0 0 0,23 2 0 0 0,-33-2 0 0 0,32-1 0 0 0,-36-1 0 0 0,2-1 0 0 0,0 1 0 0 0,0 0 0 0 0,0 1 0 0 0,0 1 0 0 0,0 0 0 0 0,0 1 0 0 0,23 6 0 0 0,-33-6 0 0 0,2 0 0 0 0,-1 1 0 0 0,1-1 0 0 0,0 0 0 0 0,0 0 0 0 0,-1-1 0 0 0,1 0 0 0 0,0 0 0 0 0,9-1 0 0 0,-10 1 0 0 0,0-1 0 0 0,1 1 0 0 0,-1 1 0 0 0,8 2 0 0 0,-9-3 0 0 0,1 1 0 0 0,-1-1 0 0 0,1 0 0 0 0,-1 0 0 0 0,1 0 0 0 0,10-1 0 0 0,-8-1 0 0 0,1 1 0 0 0,-1 0 0 0 0,1 0 0 0 0,0 1 0 0 0,-1 0 0 0 0,1 0 0 0 0,-1 1 0 0 0,1 0 0 0 0,-1 1 0 0 0,0 0 0 0 0,0 0 0 0 0,0 0 0 0 0,9 7 0 0 0,-11-7-20 0 0,0 0 0 0 0,0 0-1 0 0,1 0 1 0 0,-1-1 0 0 0,1 0-1 0 0,-1 0 1 0 0,1 0 0 0 0,0-1-1 0 0,7 0 1 0 0,-10 0-7 0 0,-1 0 21 0 0,1 0 1 0 0,-1 0-1 0 0,1 0 1 0 0,-1 1-1 0 0,0-1 1 0 0,0 1-1 0 0,5 3 1 0 0,-5-4 22 0 0,-2 0-9 0 0,0-1 0 0 0,0 1-1 0 0,0-1 1 0 0,0 0 0 0 0,1 0-1 0 0,-1 0 1 0 0,0 1 0 0 0,0-1 0 0 0,0 0-1 0 0,0-1 1 0 0,1 1 0 0 0,-1 0-1 0 0,0 0 1 0 0,0 0 0 0 0,0-1 0 0 0,0 1-1 0 0,0 0 1 0 0,0-1 0 0 0,0 1-1 0 0,1-1 1 0 0,-1 0 0 0 0,-1 1 0 0 0,1-1-1 0 0,0 0 1 0 0,2-1 0 0 0,-2 1 17 0 0,1 0 0 0 0,0 0-1 0 0,0 0 1 0 0,0 0 0 0 0,0 0 0 0 0,0 0 0 0 0,0 0 0 0 0,0 1 0 0 0,0-1 0 0 0,4 0 0 0 0,1 1 41 0 0,1 1 1 0 0,-1-1-1 0 0,0 1 1 0 0,0 1-1 0 0,10 2 0 0 0,-15-3-179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7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13 297 5984 0 0,'-1'3'464'0'0,"0"0"-401"0"0,0 0-14 0 0,-4 17 105 0 0,1-8 680 0 0,4-21 723 0 0,4-23-814 0 0,-1 17-641 0 0,1 0-1 0 0,0 1 1 0 0,1 0 0 0 0,1 0 0 0 0,0 0 0 0 0,1 0-1 0 0,0 1 1 0 0,1 0 0 0 0,0 1 0 0 0,15-16 0 0 0,-12 14-165 0 0,-10 12 80 0 0,1-1-1 0 0,0 1 1 0 0,0-1 0 0 0,0 1 0 0 0,0 0 0 0 0,0 0 0 0 0,1 0-1 0 0,-1 0 1 0 0,5-3 0 0 0,7-2 94 0 0,-10 5-87 0 0,1 0 0 0 0,-1 0 0 0 0,1 0 0 0 0,-1 1 0 0 0,6-2 0 0 0,10-4-24 0 0,-18 6 0 0 0,0 0 0 0 0,1 1 0 0 0,-1-1 0 0 0,0 0 0 0 0,0 1 0 0 0,0-1 0 0 0,1 1 0 0 0,-1 0 0 0 0,3-1 0 0 0,0 1 3 0 0,-1 0 1 0 0,1-1-1 0 0,0 0 1 0 0,-1 1-1 0 0,1-2 0 0 0,-1 1 1 0 0,7-3-1 0 0,-4 1 23 0 0,28 2 146 0 0,-28 1-109 0 0,-4 0 49 0 0,10 13 0 0 0,10 10-163 0 0,-15-16 81 0 0,16 23 147 0 0,-14-17-162 0 0,-4-3-22 0 0,1 14 93 0 0,-3-19-8 0 0,13 5-61 0 0,-13-13-20 0 0,-3 2 5 0 0,24-19-22 0 0,-20 14 11 0 0,0 2 1 0 0,1-1-1 0 0,0 0 1 0 0,0 1-1 0 0,0 0 1 0 0,1 1 0 0 0,0-1-1 0 0,8-2 1 0 0,23-15 8 0 0,-13 11 0 0 0,-20 8 0 0 0,1-1 0 0 0,0 1 0 0 0,0 0 0 0 0,11-2 0 0 0,-6 2-8 0 0,-1-1 1 0 0,0 1 0 0 0,18-9-1 0 0,24-6-36 0 0,-47 16 40 0 0,7-1 2 0 0,1-1 0 0 0,0-1 0 0 0,-1 0 0 0 0,18-8 0 0 0,-24 10 2 0 0,-1 0 0 0 0,1 0 0 0 0,-1 0 0 0 0,1 1 0 0 0,0 0 0 0 0,0 0 0 0 0,0 1 0 0 0,0-1 0 0 0,0 1 0 0 0,-1 1 0 0 0,1-1 0 0 0,0 1 0 0 0,0 0 0 0 0,0 0 0 0 0,0 1 0 0 0,-1-1 0 0 0,10 5 0 0 0,7 8 7 0 0,5 3 25 0 0,45 35 1 0 0,-63-42-33 0 0,1 0 1 0 0,-1 1 0 0 0,10 17 0 0 0,12 14-19 0 0,-11-20-55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8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1 322 7368 0 0,'0'0'2404'0'0,"1"-3"-1519"0"0,3-7-590 0 0,0 0 0 0 0,1 0 0 0 0,1 0 0 0 0,0 0 0 0 0,8-9 0 0 0,10-18-117 0 0,32-47 129 0 0,-49 75-270 0 0,1 1 0 0 0,0-1 0 0 0,0 1 0 0 0,1 1 0 0 0,0 0 0 0 0,19-12 0 0 0,3-3-16 0 0,-24 18-15 0 0,0 0 1 0 0,1 0 0 0 0,-1 0 0 0 0,1 1 0 0 0,0 0-1 0 0,0 1 1 0 0,0 0 0 0 0,8-2 0 0 0,21-5 142 0 0,-35 8 9 0 0,10 12 135 0 0,-4 0-335 0 0,1 2 1 0 0,-2-1-1 0 0,0 1 0 0 0,0 1 1 0 0,-1-1-1 0 0,4 17 0 0 0,1-2 75 0 0,19 66 109 0 0,-28-86-117 0 0,0-1 0 0 0,0 1 0 0 0,2 12 0 0 0,-3-12 24 0 0,0-1-1 0 0,0 1 0 0 0,1-1 1 0 0,3 8-1 0 0,-4-13-22 0 0,0 0 1 0 0,0 0-1 0 0,0 1 0 0 0,0-1 0 0 0,1 0 1 0 0,-1 0-1 0 0,1 0 0 0 0,-1 0 0 0 0,1 0 0 0 0,0 0 1 0 0,-1-1-1 0 0,1 1 0 0 0,3 1 0 0 0,-4-2-32 0 0,1 0-1 0 0,-1-1 0 0 0,1 0 1 0 0,0 1-1 0 0,-1-1 0 0 0,1 0 1 0 0,0 1-1 0 0,-1-1 1 0 0,1 0-1 0 0,0 0 0 0 0,-1-1 1 0 0,1 1-1 0 0,0 0 1 0 0,-1 0-1 0 0,1-1 0 0 0,-1 1 1 0 0,1-1-1 0 0,-1 1 0 0 0,1-1 1 0 0,-1 0-1 0 0,4-1 1 0 0,2-4 4 0 0,1 0 0 0 0,-1 0 0 0 0,0 0 1 0 0,0-1-1 0 0,0 0 0 0 0,7-10 0 0 0,19-21 3 0 0,-26 32-1 0 0,-1 0 0 0 0,0 0 0 0 0,1 1 0 0 0,-1-1 0 0 0,1 1 0 0 0,0 1 0 0 0,1-1 0 0 0,11-4 0 0 0,-15 7 0 0 0,0 0 0 0 0,1 0 0 0 0,-1-1 0 0 0,0 0 0 0 0,5-4 0 0 0,-6 4 0 0 0,0 1 0 0 0,-1 0 0 0 0,1 0 0 0 0,0 0 0 0 0,0 0 0 0 0,1 0 0 0 0,-1 1 0 0 0,0-1 0 0 0,5 0 0 0 0,72-17 0 0 0,-67 17-1 0 0,0 0 1 0 0,0 1 0 0 0,0 1-1 0 0,1 0 1 0 0,-1 1 0 0 0,0 0 0 0 0,0 1-1 0 0,0 1 1 0 0,0 0 0 0 0,22 8 0 0 0,-24-6-998 0 0,0 0 0 0 0,0 0 0 0 0,18 12 0 0 0,-15-7-3423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1:58:59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4 171 10224 0 0,'-1'-1'51'0'0,"1"0"0"0"0,-1 0 1 0 0,1 0-1 0 0,-1 0 1 0 0,1 0-1 0 0,0-1 0 0 0,0 1 1 0 0,0 0-1 0 0,-1 0 1 0 0,1 0-1 0 0,0 0 0 0 0,0 0 1 0 0,0 0-1 0 0,1-1 1 0 0,-1 1-1 0 0,0 0 0 0 0,0 0 1 0 0,1 0-1 0 0,-1 0 1 0 0,1-1-1 0 0,0 0 42 0 0,1 0-1 0 0,-1 1 1 0 0,1 0-1 0 0,0-1 1 0 0,0 1-1 0 0,-1 0 1 0 0,1 0 0 0 0,4-2-1 0 0,0 0-147 0 0,3-2 194 0 0,-6 3-86 0 0,0 0 0 0 0,0 0 0 0 0,0 1-1 0 0,0 0 1 0 0,0 0 0 0 0,0 0 0 0 0,1 0 0 0 0,5-1 0 0 0,-7 1-40 0 0,0 1 1 0 0,0-1-1 0 0,0 1 0 0 0,0-1 1 0 0,0 0-1 0 0,0 0 1 0 0,0 0-1 0 0,0-1 1 0 0,0 1-1 0 0,0 0 1 0 0,0-1-1 0 0,-1 1 1 0 0,4-4-1 0 0,-4 3-6 0 0,1 0 0 0 0,0 0 0 0 0,0 1 0 0 0,1-1 0 0 0,-1 0 0 0 0,0 1 0 0 0,0 0 0 0 0,1-1 0 0 0,-1 1 0 0 0,1 0 0 0 0,4-1 0 0 0,11-3 13 0 0,-1 0 0 0 0,0-1 0 0 0,0-1 0 0 0,0 0 1 0 0,-1-1-1 0 0,18-12 0 0 0,-29 16 34 0 0,-4 3-41 0 0,0 0-1 0 0,0 0 1 0 0,0 0 0 0 0,0 0 0 0 0,0 0-1 0 0,1 0 1 0 0,-1 0 0 0 0,0 0 0 0 0,0 1-1 0 0,1-1 1 0 0,-1 1 0 0 0,1-1 0 0 0,-1 1-1 0 0,1-1 1 0 0,-1 1 0 0 0,1 0 0 0 0,-1 0-1 0 0,1-1 1 0 0,-1 1 0 0 0,1 0 0 0 0,-1 0-1 0 0,1 1 1 0 0,-1-1 0 0 0,1 0 0 0 0,-1 0-1 0 0,1 1 1 0 0,-1-1 0 0 0,0 1 0 0 0,1-1-1 0 0,-1 1 1 0 0,0 0 0 0 0,3 1 0 0 0,0-1 3 0 0,0 1 0 0 0,0 0 0 0 0,0 0 0 0 0,0 1 0 0 0,0-1 0 0 0,0 1 0 0 0,0-1 0 0 0,-1 1 0 0 0,1 1 0 0 0,-1-1 0 0 0,0 0 0 0 0,5 7 0 0 0,1 2 7 0 0,1-1 1 0 0,15 13 0 0 0,-16-15 10 0 0,1 0 0 0 0,-2 0 0 0 0,11 14 1 0 0,-13-13 28 0 0,1 0 0 0 0,-2 0 0 0 0,6 13 0 0 0,-3-7-35 0 0,-3-8-28 0 0,0-2-14 0 0,-3-3-39 0 0,-1-2 55 0 0,-1 0-1 0 0,1 0 1 0 0,-1-1 0 0 0,1 1-1 0 0,-1-1 1 0 0,1 1-1 0 0,-1 0 1 0 0,1-1 0 0 0,0 1-1 0 0,-1-1 1 0 0,1 1 0 0 0,0-1-1 0 0,-1 0 1 0 0,1 1 0 0 0,0-1-1 0 0,0 0 1 0 0,0 1 0 0 0,-1-1-1 0 0,1 0 1 0 0,0 0 0 0 0,0 0-1 0 0,0 0 1 0 0,-1 0 0 0 0,1 0-1 0 0,0 0 1 0 0,0 0 0 0 0,0 0-1 0 0,0 0 1 0 0,-1 0 0 0 0,1 0-1 0 0,0-1 1 0 0,0 1 0 0 0,-1 0-1 0 0,1-1 1 0 0,0 1-1 0 0,0 0 1 0 0,-1-1 0 0 0,1 1-1 0 0,0-1 1 0 0,-1 1 0 0 0,1-1-1 0 0,0 1 1 0 0,-1-1 0 0 0,1 0-1 0 0,-1 1 1 0 0,1-2 0 0 0,8-5-28 0 0,1 3-13 0 0,-1-2 1 0 0,0 1-1 0 0,0-1 0 0 0,0-1 1 0 0,-1 0-1 0 0,1 0 0 0 0,-2 0 1 0 0,1-1-1 0 0,-1 0 1 0 0,8-13-1 0 0,24-24-133 0 0,-31 40 55 0 0,0 0 0 0 0,1 0 1 0 0,-1 1-1 0 0,1 0 1 0 0,0 0-1 0 0,14-3 1 0 0,-18 6 102 0 0,1 0 0 0 0,-1 1 1 0 0,1 0-1 0 0,-1 0 0 0 0,0 0 0 0 0,1 0 1 0 0,-1 1-1 0 0,0 0 0 0 0,7 2 1 0 0,-2-1-6 0 0,-1 1 1 0 0,-1 0 0 0 0,1 1 0 0 0,14 7 0 0 0,-18-7 18 0 0,0 0 0 0 0,0 1 0 0 0,0-1 0 0 0,7 9 0 0 0,11 12 0 0 0,31 24 28 0 0,21 20-4 0 0,-6-15-342 0 0,-49-36 184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30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861 334 7688 0 0,'0'0'696'0'0,"9"-20"-468"0"0,-8 14 96 0 0,-1-1 1 0 0,0 1-1 0 0,0 0 1 0 0,0 0-1 0 0,-1-1 1 0 0,0 1-1 0 0,0 0 1 0 0,-1 0 0 0 0,-2-7-1 0 0,-25-53 1898 0 0,26 61-2093 0 0,-3-6 425 0 0,-1 0 0 0 0,-15-18 0 0 0,1 2 148 0 0,15 20-474 0 0,-1-1 1 0 0,1 1 0 0 0,-1 1-1 0 0,0 0 1 0 0,-1 0 0 0 0,0 0-1 0 0,0 1 1 0 0,0 0 0 0 0,0 0 0 0 0,-1 1-1 0 0,0 0 1 0 0,0 0 0 0 0,-11-2-1 0 0,3 2 137 0 0,-1 0 0 0 0,1 0 0 0 0,-1 2-1 0 0,0 0 1 0 0,-36 2 0 0 0,28 3-317 0 0,-1 2-1 0 0,1 1 1 0 0,0 1 0 0 0,0 1-1 0 0,1 1 1 0 0,0 2 0 0 0,-34 19-1 0 0,45-22-33 0 0,1 1 0 0 0,1 1 0 0 0,-1 0-1 0 0,-18 21 1 0 0,-1-1-8 0 0,18-15 15 0 0,0 0 1 0 0,0 2-1 0 0,2-1 0 0 0,0 1 1 0 0,1 1-1 0 0,0 0 0 0 0,-13 34 1 0 0,8 2-9 0 0,7-19-16 0 0,3-12 3 0 0,2 0 0 0 0,0 0 0 0 0,1 1 0 0 0,2-1 0 0 0,0 1 0 0 0,1-1 0 0 0,7 41 0 0 0,3-3 0 0 0,32 100 0 0 0,-36-144 0 0 0,0-1 0 0 0,0-1 0 0 0,2 1 0 0 0,-1-1 0 0 0,2-1 0 0 0,0 0 0 0 0,1 0 0 0 0,1 0 0 0 0,0-1 0 0 0,0-1 0 0 0,1 0 0 0 0,1-1 0 0 0,0 0 0 0 0,1 0 0 0 0,0-2 0 0 0,0 0 0 0 0,1 0 0 0 0,28 10 0 0 0,-12-7 82 0 0,2-2-1 0 0,-1-2 0 0 0,57 8 0 0 0,-13-3 26 0 0,-32-6-42 0 0,1-2 0 0 0,-1-2 0 0 0,1-2 1 0 0,70-8-1 0 0,-84 3-44 0 0,-1-2 0 0 0,0-1 0 0 0,0-1 0 0 0,-1-2 0 0 0,43-20 1 0 0,-28 8-19 0 0,0-3 1 0 0,66-48 0 0 0,-95 62 1 0 0,-1-2-1 0 0,0 0 1 0 0,-1-1 0 0 0,-1 0-1 0 0,0-1 1 0 0,18-29-1 0 0,-15 17 4 0 0,-1-1 0 0 0,0-1 0 0 0,11-38 0 0 0,-23 58-1 0 0,0 0-1 0 0,-1 1 0 0 0,1-1 1 0 0,-2 0-1 0 0,1 0 1 0 0,-2-9-1 0 0,2-20 24 0 0,0 29-19 0 0,-1 0 0 0 0,0 0 0 0 0,0 0 0 0 0,-1 0-1 0 0,0-1 1 0 0,0 1 0 0 0,-1 0 0 0 0,0 1 0 0 0,-1-1 0 0 0,-4-9 0 0 0,-6-15 21 0 0,5 11 3 0 0,-2-1 0 0 0,0 2 0 0 0,-1 0 1 0 0,-16-23-1 0 0,-15-15 69 0 0,19 25-129 0 0,-2 1-1 0 0,-49-52 1 0 0,-44-28-1938 0 0,79 79 15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11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7888 0 0,'0'0'856'0'0,"13"16"-856"0"0,-8 2 0 0 0,8 0 0 0 0,-2 4 232 0 0,1 0 32 0 0,8 5 8 0 0,2 4 0 0 0,-4 7 200 0 0,2-6 40 0 0,2-1 0 0 0,-1 9 8 0 0,1 3-384 0 0,-4-3-72 0 0,-11-4-64 0 0,6 0 72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32.252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50 4608 0 0,'2'12'85'0'0,"0"1"0"0"0,-1 0-1 0 0,0-1 1 0 0,-2 22 0 0 0,0-22 106 0 0,1 0-1 0 0,0 0 1 0 0,1 0 0 0 0,0 0-1 0 0,4 15 1 0 0,-4-25-73 0 0,-1-1-1 0 0,0 1 1 0 0,1-1 0 0 0,-1 1 0 0 0,0-1-1 0 0,0 1 1 0 0,0-1 0 0 0,0 1 0 0 0,0-1 0 0 0,-1 1-1 0 0,1-1 1 0 0,0 1 0 0 0,-1-1 0 0 0,1 1 0 0 0,-1-1-1 0 0,0 1 1 0 0,0 1 0 0 0,0-2 33 0 0,0 1 0 0 0,0 0 0 0 0,1 0 0 0 0,-1 0-1 0 0,0 0 1 0 0,1 0 0 0 0,0 0 0 0 0,-1 0 0 0 0,1 2 0 0 0,4 101 1410 0 0,8 49-607 0 0,-13-134-816 0 0,1-13-87 0 0,-1 0 0 0 0,1 0 0 0 0,1 1 0 0 0,-1-1 0 0 0,1 0 0 0 0,1 0 0 0 0,-1 0 0 0 0,1 0 0 0 0,4 11 0 0 0,-5-17-46 0 0,1 4 16 0 0,0-1-1 0 0,0 0 1 0 0,0 0-1 0 0,1 0 1 0 0,-1 0-1 0 0,1 0 1 0 0,0-1-1 0 0,0 1 1 0 0,0-1-1 0 0,1 1 1 0 0,-1-1-1 0 0,6 3 1 0 0,-9-6-20 0 0,1 1 1 0 0,0 0-1 0 0,0 0 1 0 0,0-1-1 0 0,0 1 1 0 0,0-1-1 0 0,0 1 1 0 0,0-1-1 0 0,0 1 1 0 0,1-1-1 0 0,-1 0 1 0 0,0 0-1 0 0,0 1 1 0 0,0-1-1 0 0,0 0 1 0 0,0 0 0 0 0,1 0-1 0 0,-1 0 1 0 0,0 0-1 0 0,0 0 1 0 0,0-1-1 0 0,0 1 1 0 0,0 0-1 0 0,1-1 1 0 0,-1 1-1 0 0,0 0 1 0 0,0-1-1 0 0,0 1 1 0 0,0-1-1 0 0,0 0 1 0 0,0 1-1 0 0,0-1 1 0 0,-1 0-1 0 0,1 0 1 0 0,0 1-1 0 0,0-1 1 0 0,0 0 0 0 0,-1 0-1 0 0,1 0 1 0 0,0 0-1 0 0,-1 0 1 0 0,1 0-1 0 0,-1 0 1 0 0,1 0-1 0 0,-1-2 1 0 0,3-6-5 0 0,-1 0 1 0 0,0 0 0 0 0,0-1-1 0 0,0-16 1 0 0,0 4 8 0 0,1-22 52 0 0,-2 0 1 0 0,-2 0-1 0 0,-8-49 1 0 0,3 20 115 0 0,4 49-166 0 0,-8-39 1 0 0,9 55-53 0 0,0 0 1 0 0,0 0-1 0 0,1 0 1 0 0,1-14-1 0 0,-1 17 38 0 0,1-1 0 0 0,-1 1 0 0 0,0 0 1 0 0,-1-1-1 0 0,1 1 0 0 0,-1 0 0 0 0,-3-12 853 0 0,3 17-815 0 0,0 1 0 0 0,1-1 0 0 0,-1 0 0 0 0,0 0-1 0 0,0 0 1 0 0,1 1 0 0 0,-1-1 0 0 0,0 0 0 0 0,1 1 0 0 0,-1-1 0 0 0,0 1 0 0 0,1-1 0 0 0,-1 1 0 0 0,0-1 0 0 0,1 1-1 0 0,-1-1 1 0 0,1 1 0 0 0,-1-1 0 0 0,1 1 0 0 0,0 0 0 0 0,-1-1 0 0 0,1 1 0 0 0,-1 0 0 0 0,1 0 0 0 0,0-1 0 0 0,0 1 0 0 0,-1 0-1 0 0,1-1 1 0 0,0 1 0 0 0,0 0 0 0 0,0 0 0 0 0,0 0 0 0 0,0-1 0 0 0,0 1 0 0 0,0 1 0 0 0,3 30 119 0 0,-2-26-62 0 0,-1 0-24 0 0,0 0 0 0 0,-1 0 0 0 0,1 0 0 0 0,-1 0 0 0 0,0 0 0 0 0,-2 6 0 0 0,-4 26 324 0 0,7 5-61 0 0,1 52-115 0 0,6-47-149 0 0,13 53 0 0 0,-5-34-68 0 0,-14-61 8 0 0,1 0 0 0 0,0 0-1 0 0,0-1 1 0 0,0 1-1 0 0,1-1 1 0 0,-1 1-1 0 0,1-1 1 0 0,1 0-1 0 0,-1 0 1 0 0,1 0 0 0 0,0-1-1 0 0,0 1 1 0 0,0-1-1 0 0,6 4 1 0 0,7 1 6 0 0,-16-8-10 0 0,1-1 0 0 0,0 0 0 0 0,0 0 0 0 0,-1 1 0 0 0,1-1 0 0 0,0 0 0 0 0,-1-1 0 0 0,1 1 0 0 0,0 0 0 0 0,-1 0 0 0 0,1-1 0 0 0,0 1 0 0 0,-1-1 0 0 0,1 1 0 0 0,-1-1 0 0 0,1 0 0 0 0,-1 1 0 0 0,1-1 0 0 0,-1 0 0 0 0,1 0 0 0 0,-1 0 0 0 0,0 0 0 0 0,1-1 0 0 0,-1 1 0 0 0,0 0 0 0 0,0 0 0 0 0,0-1 0 0 0,0 1 0 0 0,0-1 0 0 0,1-2 0 0 0,2-5 0 0 0,0 0 0 0 0,-1 0 0 0 0,0 0 0 0 0,3-13 0 0 0,0-1 0 0 0,5-16 0 0 0,8-51 0 0 0,-14 56 0 0 0,3 1 0 0 0,15-47 0 0 0,-15 56 0 0 0,8-37 0 0 0,3-15 60 0 0,-13 58-45 0 0,1-1-114 0 0,0 1 0 0 0,10-20 0 0 0,-15 36 105 0 0,0 0 1 0 0,0 0 0 0 0,0 0-1 0 0,0 0 1 0 0,0 0 0 0 0,0 0-1 0 0,1 1 1 0 0,-1-1 0 0 0,0 1-1 0 0,7-1 512 0 0,-9 7-481 0 0,1 1 0 0 0,0-1 0 0 0,0 0 1 0 0,1 1-1 0 0,-1-1 0 0 0,5 9 0 0 0,5 20-115 0 0,-8-23 68 0 0,-3-5 5 0 0,1 0 0 0 0,0-1-1 0 0,1 1 1 0 0,-1-1-1 0 0,1 1 1 0 0,0-1-1 0 0,1 0 1 0 0,-1 0-1 0 0,1 0 1 0 0,0 0-1 0 0,0 0 1 0 0,1-1-1 0 0,-1 1 1 0 0,8 6-1 0 0,-9-9 20 0 0,1 1 0 0 0,-1 0 0 0 0,1 0-1 0 0,-1 0 1 0 0,0 0 0 0 0,0 0 0 0 0,0 0-1 0 0,-1 1 1 0 0,1-1 0 0 0,-1 1-1 0 0,0-1 1 0 0,0 1 0 0 0,1 6 0 0 0,0 3 25 0 0,-1 0 1 0 0,-2 22-1 0 0,0-24-19 0 0,1 0 0 0 0,0 0-1 0 0,1 0 1 0 0,3 18 0 0 0,4-9 2 0 0,0 0-1 0 0,2-1 1 0 0,19 30 0 0 0,-26-44-23 0 0,10 18 53 0 0,-9-14-37 0 0,1-1-1 0 0,-1 0 1 0 0,2-1-1 0 0,6 9 0 0 0,-11-15-14 0 0,0 0 0 0 0,1 0 0 0 0,-1-1 0 0 0,0 1 0 0 0,0-1 0 0 0,1 1 0 0 0,-1-1 0 0 0,0 0 0 0 0,1 1 0 0 0,-1-1 0 0 0,0 0 0 0 0,1 0 0 0 0,-1 0 0 0 0,2 0 0 0 0,-2 0 0 0 0,-1 0 0 0 0,1 0 0 0 0,0 0 0 0 0,0 0 0 0 0,0 0 0 0 0,-1 0 0 0 0,1 0 0 0 0,0 0 0 0 0,0-1 0 0 0,-1 1 0 0 0,1 0 0 0 0,0 0 0 0 0,0-1 0 0 0,-1 1 0 0 0,1-1 0 0 0,0 1 0 0 0,-1-1 0 0 0,1 1 0 0 0,-1-1 0 0 0,1 1 0 0 0,-1-1 0 0 0,1 1 0 0 0,-1-1 0 0 0,1 0 0 0 0,-1 1 0 0 0,1-2 0 0 0,7-31-74 0 0,-1-1-1 0 0,3-55 0 0 0,-7 55 1 0 0,1-1-1 0 0,14-52 0 0 0,3 5-22 0 0,5-17-38 0 0,-23 88 148 0 0,2-3 78 0 0,1 0 0 0 0,11-21 0 0 0,-16 32-165 0 0,-1 4 68 0 0,1-1-1 0 0,0 0 1 0 0,-1 0-1 0 0,1 1 0 0 0,0-1 1 0 0,-1 1-1 0 0,1-1 1 0 0,-1 0-1 0 0,1 1 0 0 0,0-1 1 0 0,-1 1-1 0 0,1-1 1 0 0,-1 1-1 0 0,0-1 0 0 0,1 1 1 0 0,-1 0-1 0 0,1-1 1 0 0,-1 1-1 0 0,0-1 0 0 0,0 1 1 0 0,1 0-1 0 0,-1 1 1 0 0,6 17 68 0 0,-5-16-51 0 0,47 165-306 0 0,-44-156 419 0 0,1 0 0 0 0,10 19 0 0 0,-10-22-63 0 0,-1 0-1 0 0,1 1 0 0 0,-2-1 0 0 0,4 14 0 0 0,-3-9-60 0 0,1 0 0 0 0,1 0 0 0 0,0-1 0 0 0,15 25 0 0 0,-7-20 29 0 0,-7-18-12 0 0,-4 0-9 0 0,-2 0-8 0 0,1 0 1 0 0,-1 0-1 0 0,1 0 1 0 0,-1 0-1 0 0,0-1 1 0 0,1 1 0 0 0,-1 0-1 0 0,1-1 1 0 0,-1 1-1 0 0,0-1 1 0 0,1 0-1 0 0,-1 1 1 0 0,0-1-1 0 0,0 0 1 0 0,0 0-1 0 0,1 0 1 0 0,-1 0 0 0 0,0 0-1 0 0,0 0 1 0 0,0 0-1 0 0,0 0 1 0 0,-1 0-1 0 0,1 0 1 0 0,1-3-1 0 0,18-38-107 0 0,-11 21-27 0 0,-8 20 129 0 0,-1 0-1 0 0,1-1 1 0 0,-1 1 0 0 0,1 0 0 0 0,0 0-1 0 0,-1 0 1 0 0,1-1 0 0 0,0 1 0 0 0,0 0 0 0 0,0 0-1 0 0,0 0 1 0 0,0 1 0 0 0,0-1 0 0 0,0 0-1 0 0,1-1 1 0 0,2-2-9 0 0,5-13 14 0 0,0 10 0 0 0,-7 6 3 0 0,-1 0-1 0 0,1 1 1 0 0,-1-1-1 0 0,1 0 0 0 0,-1 0 1 0 0,0 0-1 0 0,1-1 1 0 0,-1 1-1 0 0,0 0 0 0 0,0 0 1 0 0,0-1-1 0 0,0 1 1 0 0,0 0-1 0 0,0-1 0 0 0,0 1 1 0 0,0-1-1 0 0,-1 1 1 0 0,1-1-1 0 0,-1 0 0 0 0,1-1 1 0 0,1-1-1 0 0,-1 0 0 0 0,1 0-1 0 0,0 1 1 0 0,0-1 0 0 0,1 1 0 0 0,-1-1 0 0 0,4-3 0 0 0,3 16-76 0 0,-6-7 95 0 0,-1-1-1 0 0,1 1 0 0 0,0-1 1 0 0,0 1-1 0 0,0-1 0 0 0,0 0 1 0 0,0 0-1 0 0,6 1 0 0 0,-8-2-14 0 0,0 1 0 0 0,0-1 0 0 0,0 1 0 0 0,0-1 0 0 0,0 1 0 0 0,-1-1 0 0 0,1 1 0 0 0,0 0 0 0 0,0-1 0 0 0,-1 1 0 0 0,1 0 0 0 0,0 0 0 0 0,-1-1 0 0 0,1 1 0 0 0,0 1 0 0 0,2 2-43 0 0,28 22-1734 0 0,-16-11 1085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16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2173 73 5984 0 0,'-8'-4'59'0'0,"0"0"1"0"0,-1 0-1 0 0,0 0 0 0 0,0 1 1 0 0,0 1-1 0 0,0-1 0 0 0,0 1 1 0 0,0 1-1 0 0,-1 0 1 0 0,1 0-1 0 0,0 1 0 0 0,-17 1 1 0 0,10 1 486 0 0,-1-2-1 0 0,0 0 1 0 0,0-1 0 0 0,0-1-1 0 0,0 0 1 0 0,-26-8 0 0 0,-13-1 420 0 0,26 6-416 0 0,-84-10 951 0 0,96 14-1275 0 0,0 1-1 0 0,-1 1 1 0 0,1 0-1 0 0,-24 5 1 0 0,6 3 392 0 0,0 2 0 0 0,-55 23-1 0 0,-61 40 617 0 0,111-52-979 0 0,-17 10 133 0 0,41-20-275 0 0,-2-2 0 0 0,0 0-1 0 0,-21 8 1 0 0,-20 2 120 0 0,0 3-1 0 0,-93 51 0 0 0,112-54-156 0 0,-1-1 0 0 0,-1-2 0 0 0,-66 16 0 0 0,63-20 12 0 0,31-7-64 0 0,0 0 0 0 0,0 1 0 0 0,1 1 0 0 0,0 0 0 0 0,0 1-1 0 0,1 0 1 0 0,0 1 0 0 0,1 1 0 0 0,0 0 0 0 0,1 1 0 0 0,-15 18-1 0 0,-2 7 26 0 0,2 1 0 0 0,-38 73-1 0 0,47-81-37 0 0,2 0 0 0 0,1 1-1 0 0,2 1 1 0 0,0 0 0 0 0,-10 53-1 0 0,5 2 18 0 0,-34 101-1 0 0,26-101-18 0 0,8-3-9 0 0,8-34 0 0 0,3-9 103 0 0,1 0-1 0 0,2 1 0 0 0,4 78 0 0 0,28 123 335 0 0,-22-207-557 0 0,2-1 1 0 0,18 47-1 0 0,-23-67 80 0 0,0 0 0 0 0,3 18-1 0 0,-5-20 30 0 0,0 0-1 0 0,2 0 1 0 0,4 14-1 0 0,12 15 12 0 0,30 49 0 0 0,-12-25 0 0 0,133 202 0 0 0,-133-218 19 0 0,3-1 0 0 0,1-3-1 0 0,67 58 1 0 0,-82-83 21 0 0,1-2 0 0 0,32 17 0 0 0,-37-22-21 0 0,-9-7 3 0 0,0 0 1 0 0,1-1 0 0 0,19 5 0 0 0,-19-6-6 0 0,-1 0 0 0 0,0 0 0 0 0,16 9 1 0 0,-15-5 12 0 0,0 1 0 0 0,-1 0 0 0 0,18 15 0 0 0,-27-21-28 0 0,0 0 1 0 0,1 0 0 0 0,0-1 0 0 0,-1 1 0 0 0,2-1-1 0 0,-1-1 1 0 0,7 3 0 0 0,51 12 47 0 0,-38-11-40 0 0,10 3-10 0 0,0-1 0 0 0,1-2 0 0 0,73 2 0 0 0,107 1 0 0 0,-208-9 0 0 0,1 1 0 0 0,0 1 0 0 0,0-1 0 0 0,11 5 0 0 0,-13-4 0 0 0,0 0 0 0 0,1 0 0 0 0,-1 0 0 0 0,0-1 0 0 0,1-1 0 0 0,14 0 0 0 0,24-9-3 0 0,-33 6 43 0 0,0 0 0 0 0,-1 1 0 0 0,21 0 1 0 0,134-4 393 0 0,-69-6-434 0 0,2 0 0 0 0,-68 9 4 0 0,-1-1 0 0 0,0-2 0 0 0,0-1 0 0 0,34-13 0 0 0,119-56 56 0 0,-170 68-26 0 0,-1-1 0 0 0,0-1 0 0 0,17-14 0 0 0,-18 14-28 0 0,-1 0 0 0 0,2 1 0 0 0,26-14 0 0 0,-25 16-6 0 0,1 1 0 0 0,-1-1 0 0 0,0-1 0 0 0,-1 0 0 0 0,1-1 0 0 0,19-16 0 0 0,107-97 64 0 0,-125 107-56 0 0,0-2 0 0 0,-2 1 0 0 0,18-27 1 0 0,15-16 22 0 0,-14 21-31 0 0,51-76 0 0 0,-75 98 21 0 0,0 0-1 0 0,2 1 0 0 0,0 1 0 0 0,1 0 0 0 0,0 0 0 0 0,20-16 1 0 0,-22 21-9 0 0,1 0 1 0 0,-1 0-1 0 0,12-16 1 0 0,9-9 33 0 0,-26 29-31 0 0,0-1 0 0 0,0 0 0 0 0,-1 0 0 0 0,7-11 1 0 0,10-14 41 0 0,-6 11-21 0 0,0-1 1 0 0,-2 0 0 0 0,12-24-1 0 0,-18 32 41 0 0,-2 0 1 0 0,0-1-1 0 0,0 0 1 0 0,-1 0-1 0 0,-1-1 1 0 0,2-25-1 0 0,6-43-250 0 0,-6 51 63 0 0,1-45 1 0 0,-6 40 134 0 0,-1-10 53 0 0,8-56 0 0 0,-6 73-50 0 0,0 0 0 0 0,-2 0 0 0 0,-2 0 0 0 0,0 0 0 0 0,-8-29 0 0 0,4 18-6 0 0,-1 5 22 0 0,-1 0 0 0 0,-2 1 0 0 0,-23-53 0 0 0,-13-30 34 0 0,26 65-17 0 0,-55-97-1 0 0,53 108-42 0 0,4 7 66 0 0,-2 1 1 0 0,-35-45-1 0 0,43 63-32 0 0,-1 1-1 0 0,0 1 1 0 0,-1 0-1 0 0,-1 1 0 0 0,0 0 1 0 0,-31-17-1 0 0,19 14 7 0 0,-8-5 143 0 0,-2 2 0 0 0,-65-24 1 0 0,-40-11 122 0 0,62 23-562 0 0,-126-33 94 0 0,46 14 137 0 0,-38-15-102 0 0,149 48-483 0 0,0 1 1 0 0,-2 3-1 0 0,-77-10 0 0 0,102 19-190 0 0,-23-5-1257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17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1050 110 6912 0 0,'2'-7'200'0'0,"-2"5"-157"0"0,1-1 0 0 0,-1 1-1 0 0,0-1 1 0 0,1 1 0 0 0,-1-1 0 0 0,-1 1 0 0 0,1-1 0 0 0,0 0 0 0 0,-1 1 0 0 0,1-1 0 0 0,-2-3-1 0 0,1 5 18 0 0,1 0 0 0 0,0 0 0 0 0,-1 0 0 0 0,0 0 0 0 0,1 0 0 0 0,-1 0 0 0 0,1 0 0 0 0,-1 0 0 0 0,0 0 0 0 0,1 1 0 0 0,-1-1 0 0 0,0 0 0 0 0,0 0 0 0 0,0 1 0 0 0,0-1 0 0 0,0 1-1 0 0,0-1 1 0 0,0 1 0 0 0,0-1 0 0 0,0 1 0 0 0,0-1 0 0 0,0 1 0 0 0,0 0 0 0 0,0 0 0 0 0,0 0 0 0 0,0-1 0 0 0,0 1 0 0 0,0 0 0 0 0,0 0 0 0 0,0 0 0 0 0,0 1 0 0 0,-1-1 0 0 0,0 0 0 0 0,-15-2 1292 0 0,13 0-1040 0 0,-1 0 0 0 0,1-1 0 0 0,0 0 0 0 0,0 1 0 0 0,-6-6 0 0 0,7 4-100 0 0,-1 1 1 0 0,0 0-1 0 0,0 0 0 0 0,0 0 0 0 0,0 1 1 0 0,0 0-1 0 0,-1-1 0 0 0,-6-1 1 0 0,4 3-31 0 0,0 0 1 0 0,0 1-1 0 0,0 0 1 0 0,0 0-1 0 0,0 0 1 0 0,0 1 0 0 0,-9 2-1 0 0,-50 16 1101 0 0,53-15-1072 0 0,6-2-82 0 0,0 0-1 0 0,1 1 0 0 0,-1-1 1 0 0,0 2-1 0 0,1-1 1 0 0,0 1-1 0 0,0 0 0 0 0,0 0 1 0 0,-6 6-1 0 0,4-2 65 0 0,6-5-131 0 0,-1-1 0 0 0,1 1 0 0 0,0-1 0 0 0,-1 0 1 0 0,0 1-1 0 0,1-1 0 0 0,-1 0 0 0 0,0-1 0 0 0,0 1 0 0 0,0 0 0 0 0,0-1 0 0 0,0 0 0 0 0,0 1 1 0 0,-1-1-1 0 0,-4 0 0 0 0,2-1 4 0 0,0-1 0 0 0,-1 0 0 0 0,1-1 0 0 0,-11-4 0 0 0,-18-4 81 0 0,16 7-100 0 0,-13-2 261 0 0,-56-3-1 0 0,75 9-227 0 0,1-1 0 0 0,-1 2 0 0 0,0 0 0 0 0,1 0 0 0 0,0 1 1 0 0,-1 0-1 0 0,-20 10 0 0 0,21-7-73 0 0,0 0 0 0 0,0 1 0 0 0,1 1-1 0 0,0 0 1 0 0,0 0 0 0 0,1 1 0 0 0,0 0 0 0 0,1 1 0 0 0,0 0 0 0 0,0 1 0 0 0,1 0 0 0 0,-7 12 0 0 0,-5 14-21 0 0,1 1 1 0 0,-20 60-1 0 0,26-64-6 0 0,-8 28 18 0 0,3 1 0 0 0,3 0 1 0 0,2 1-1 0 0,4 1 0 0 0,-3 100 0 0 0,11-119 51 0 0,3 0 0 0 0,2 0 0 0 0,1 0 0 0 0,20 74-1 0 0,39 82 174 0 0,-51-169-190 0 0,2-1 0 0 0,1 0-1 0 0,1-1 1 0 0,23 30-1 0 0,-12-22 23 0 0,2-1-1 0 0,37 36 0 0 0,-40-49-42 0 0,122 106 88 0 0,-124-112-86 0 0,0-1 1 0 0,1-1-1 0 0,1-2 0 0 0,38 17 0 0 0,-31-19-11 0 0,126 47 33 0 0,-136-53-30 0 0,0-1 1 0 0,1-1-1 0 0,0-1 1 0 0,44 1-1 0 0,178-23 157 0 0,-211 11-74 0 0,0-2 0 0 0,59-21 0 0 0,-11 2-42 0 0,-38 14-76 0 0,57-24 0 0 0,-88 31 28 0 0,0-1 1 0 0,-1 0 0 0 0,1-1-1 0 0,-2-1 1 0 0,1 0-1 0 0,-1-1 1 0 0,15-16-1 0 0,-11 7 21 0 0,-1-1 0 0 0,-1 0 0 0 0,-1-1 0 0 0,-1 0 0 0 0,14-32 0 0 0,38-123 144 0 0,-38 94-104 0 0,-5 20 12 0 0,-4 0 0 0 0,14-88 1 0 0,-28 116-44 0 0,-1 0 1 0 0,-2-1 0 0 0,-5-44 0 0 0,-22-109 106 0 0,20 156-104 0 0,-2-1 0 0 0,-2 1 0 0 0,-1 1 0 0 0,-1 0 0 0 0,-2 0 0 0 0,-1 2-1 0 0,-1 0 1 0 0,-2 0 0 0 0,-1 2 0 0 0,-1 0 0 0 0,-25-26 0 0 0,31 39-21 0 0,-109-111 169 0 0,103 109-154 0 0,0 1 1 0 0,0 0 0 0 0,-1 2 0 0 0,-46-23-1 0 0,33 23-247 0 0,-2 1-1 0 0,1 2 1 0 0,-1 2-1 0 0,-1 1 1 0 0,0 1-1 0 0,0 2 0 0 0,0 2 1 0 0,0 2-1 0 0,-1 1 1 0 0,1 1-1 0 0,-74 14 1 0 0,57-5-1940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18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1 208 9960 0 0,'0'0'904'0'0,"1"-9"-728"0"0,1 5-111 0 0,-1-1 0 0 0,0 0-1 0 0,0 1 1 0 0,-1-1 0 0 0,1 0 0 0 0,-1 0 0 0 0,0 1 0 0 0,0-1 0 0 0,-1-8 0 0 0,0 11 0 0 0,1 0-1 0 0,0-1 1 0 0,1 1-1 0 0,-1-1 1 0 0,0 1-1 0 0,1-1 1 0 0,-1 1-1 0 0,1-1 1 0 0,0 1-1 0 0,0 0 1 0 0,0-1 0 0 0,0 1-1 0 0,0 0 1 0 0,0 0-1 0 0,1 0 1 0 0,-1 0-1 0 0,1 0 1 0 0,2-3-1 0 0,7-6 401 0 0,-1 1-1 0 0,13-9 1 0 0,-11 9-100 0 0,-7 6-311 0 0,-1 1-1 0 0,1 0 0 0 0,0 0 1 0 0,-1 0-1 0 0,1 1 0 0 0,1 0 1 0 0,-1 0-1 0 0,0 0 0 0 0,0 0 1 0 0,1 1-1 0 0,-1 0 0 0 0,1 0 1 0 0,-1 0-1 0 0,1 1 0 0 0,0 0 1 0 0,-1 0-1 0 0,8 1 0 0 0,10 1 161 0 0,-1-1-1 0 0,0-1 0 0 0,1-1 0 0 0,-1-1 1 0 0,0-1-1 0 0,29-8 0 0 0,-42 9-166 0 0,1 1 0 0 0,-1 0 0 0 0,0 1 0 0 0,0 0 0 0 0,17 2 0 0 0,9 0 63 0 0,-10-2 0 0 0,-1 1 0 0 0,0 1-1 0 0,1 2 1 0 0,-1 0-1 0 0,0 2 1 0 0,-1 0 0 0 0,0 2-1 0 0,0 0 1 0 0,24 13-1 0 0,-35-14-72 0 0,0 1 0 0 0,-1 0 0 0 0,0 1 0 0 0,0 0 0 0 0,-1 1-1 0 0,0 0 1 0 0,-1 0 0 0 0,0 1 0 0 0,12 20 0 0 0,8 15 44 0 0,23 56 0 0 0,-45-88-62 0 0,77 177-46 0 0,-69-156-894 0 0,1-1 1 0 0,1-1-1 0 0,25 34 1 0 0,-5-24-488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18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8 851 8288 0 0,'0'-1'20'0'0,"0"1"-1"0"0,0 0 1 0 0,-1 0 0 0 0,1 0 0 0 0,0 0 0 0 0,0 0 0 0 0,0 0 0 0 0,0 0-1 0 0,0 0 1 0 0,0 0 0 0 0,-1 0 0 0 0,1-1 0 0 0,0 1 0 0 0,0 0-1 0 0,0 0 1 0 0,0 0 0 0 0,0 0 0 0 0,-1 0 0 0 0,1 0 0 0 0,0 0 0 0 0,0 0-1 0 0,0 0 1 0 0,0 0 0 0 0,-1 0 0 0 0,1 0 0 0 0,0 0 0 0 0,0 1-1 0 0,0-1 1 0 0,0 0 0 0 0,0 0 0 0 0,0 0 0 0 0,-1 0 0 0 0,1 0 0 0 0,0 0-1 0 0,0 0 1 0 0,0 0 0 0 0,0 0 0 0 0,0 0 0 0 0,0 1 0 0 0,0-1-1 0 0,-1 0 1 0 0,1 0 0 0 0,-1 9 250 0 0,2 6 53 0 0,-1-15-266 0 0,0 1-1 0 0,0-1 0 0 0,0 0 1 0 0,0 1-1 0 0,0-1 1 0 0,0 0-1 0 0,1 1 0 0 0,-1-1 1 0 0,0 0-1 0 0,0 1 0 0 0,0-1 1 0 0,0 0-1 0 0,0 0 1 0 0,1 1-1 0 0,-1-1 0 0 0,0 0 1 0 0,0 1-1 0 0,0-1 0 0 0,1 0 1 0 0,-1 0-1 0 0,0 0 0 0 0,0 1 1 0 0,1-1-1 0 0,-1 0 1 0 0,0 0-1 0 0,1 0 0 0 0,-1 0 1 0 0,0 0-1 0 0,0 1 0 0 0,1-1 1 0 0,-1 0-1 0 0,0 0 0 0 0,1 0 1 0 0,-1 0-1 0 0,0 0 1 0 0,1 0-1 0 0,-1 0 0 0 0,0 0 1 0 0,1 0-1 0 0,-1 0 0 0 0,0 0 1 0 0,1 0-1 0 0,-1 0 1 0 0,0 0-1 0 0,1-1 0 0 0,-1 1 1 0 0,0 0-1 0 0,1 0 0 0 0,8-1 672 0 0,-6 1-672 0 0,-1 0 0 0 0,0 0 0 0 0,0 0 0 0 0,0 0 0 0 0,1-1 0 0 0,-1 1 1 0 0,0-1-1 0 0,0 1 0 0 0,0-1 0 0 0,0 0 0 0 0,0 0 0 0 0,0 0 0 0 0,0 0 1 0 0,0 0-1 0 0,0-1 0 0 0,0 1 0 0 0,-1 0 0 0 0,1-1 0 0 0,-1 1 0 0 0,3-3 1 0 0,3-2 148 0 0,7-5 4 0 0,-7 6-35 0 0,0 0 1 0 0,0 0 0 0 0,-1-1-1 0 0,0 0 1 0 0,0-1 0 0 0,9-12 0 0 0,146-196 1551 0 0,-121 171-1386 0 0,81-70-1 0 0,-60 60-178 0 0,104-77 72 0 0,15-28 159 0 0,-160 139-333 0 0,17-17-44 0 0,-34 35-15 0 0,-1 1 0 0 0,0-1 0 0 0,1 0 0 0 0,-1 0-1 0 0,1 1 1 0 0,-1 0 0 0 0,1-1 0 0 0,0 1 0 0 0,-1 0 0 0 0,1 0 0 0 0,0 1 0 0 0,0-1 0 0 0,3 0-1 0 0,12 8-1233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8752 0 0,'10'28'909'0'0,"-8"-12"-668"0"0,4 11 4409 0 0,4 7-3437 0 0,-8-28-1102 0 0,-1 1-1 0 0,1-1 1 0 0,0 0 0 0 0,5 9-1 0 0,8 22 314 0 0,-13-30-316 0 0,1 0-1 0 0,0 0 1 0 0,0 0-1 0 0,7 10 0 0 0,9 12 113 0 0,-2 2 0 0 0,0 0 0 0 0,14 39 0 0 0,-23-41-96 0 0,-7-23-112 0 0,1 0 0 0 0,0 0 0 0 0,0 0 0 0 0,0-1 0 0 0,1 1 0 0 0,3 5 0 0 0,5 7-12 0 0,11 29 0 0 0,-13-26 97 0 0,15 24 0 0 0,-17-34-38 0 0,-5-9-40 0 0,0 0 0 0 0,-1 0 0 0 0,1 0 0 0 0,-1 1 0 0 0,1-1-1 0 0,-1 0 1 0 0,0 1 0 0 0,0 0 0 0 0,1 2 0 0 0,0 0 8 0 0,0 1 1 0 0,0-1 0 0 0,0 0 0 0 0,1-1-1 0 0,0 1 1 0 0,0 0 0 0 0,0-1 0 0 0,1 1-1 0 0,0-1 1 0 0,-1 0 0 0 0,1 0-1 0 0,1-1 1 0 0,-1 1 0 0 0,0-1 0 0 0,1 0-1 0 0,0 0 1 0 0,0 0 0 0 0,5 2-1 0 0,-7-4-9 0 0,0 0 0 0 0,0 0 0 0 0,0 0 0 0 0,-1-1 0 0 0,1 1 0 0 0,0-1 0 0 0,0 0 0 0 0,0 0 0 0 0,0 0 0 0 0,5 0 0 0 0,2-1 111 0 0,-8 1-8 0 0,3 0-5 0 0,30 0 72 0 0,-33 0-100 0 0,17 0 12 0 0,23 3-40 0 0,-33-2-55 0 0,1-2 0 0 0,0 1 0 0 0,0-1 0 0 0,-1 0 0 0 0,1-1-1 0 0,-1-1 1 0 0,1 1 0 0 0,-1-1 0 0 0,0-1 0 0 0,11-5 0 0 0,-9 4-1 0 0,0 0-1 0 0,17-5 1 0 0,13-6-5 0 0,25-22 43 0 0,-52 28-27 0 0,0 1-1 0 0,1 1 0 0 0,0 1 1 0 0,0 0-1 0 0,20-6 0 0 0,-1 0 11 0 0,-28 10-15 0 0,0 1 0 0 0,0 0 0 0 0,0 0 0 0 0,10-2 0 0 0,48-9 18 0 0,-34 6-15 0 0,40-4-1 0 0,39-8 87 0 0,-64 11-401 0 0,-5 1-1086 0 0,-16 5-2476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1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0 154 7368 0 0,'0'0'568'0'0,"14"-12"937"0"0,16-23 328 0 0,-28 33-1688 0 0,0-1 0 0 0,0 1 0 0 0,0 0 0 0 0,1 0 0 0 0,-1 0 0 0 0,1 0 0 0 0,0 0 0 0 0,-1 1 0 0 0,1-1 0 0 0,4-1 0 0 0,16-9 503 0 0,-17 8-510 0 0,0 2 0 0 0,0-1-1 0 0,0 1 1 0 0,0-1 0 0 0,1 2 0 0 0,-1-1 0 0 0,1 1 0 0 0,7-1 0 0 0,-1 0 48 0 0,65-3 746 0 0,-59 5-808 0 0,0 0 1 0 0,0 2 0 0 0,0 0 0 0 0,0 1-1 0 0,0 1 1 0 0,20 7 0 0 0,-5-2 13 0 0,-23-5-88 0 0,0 1 0 0 0,-1 0 0 0 0,0 1-1 0 0,1 0 1 0 0,-2 0 0 0 0,1 1-1 0 0,-1 1 1 0 0,0-1 0 0 0,10 12 0 0 0,-19-18-52 0 0,8 7 55 0 0,-1 0-1 0 0,0 0 1 0 0,-1 1-1 0 0,0 0 0 0 0,0 1 1 0 0,-1-1-1 0 0,0 1 0 0 0,0 0 1 0 0,-1 0-1 0 0,-1 0 1 0 0,0 1-1 0 0,3 13 0 0 0,-4-11 50 0 0,-1 0-1 0 0,1 0 1 0 0,-2 0-1 0 0,0 0 1 0 0,-1 0-1 0 0,0 0 1 0 0,-1 0-1 0 0,0 0 1 0 0,-8 24-1 0 0,6-27-42 0 0,-1 0 0 0 0,0-1-1 0 0,-12 18 1 0 0,11-20-17 0 0,1 1 1 0 0,0 0-1 0 0,0 1 0 0 0,1-1 0 0 0,-4 11 0 0 0,5-7 8 0 0,0 0 44 0 0,-1-1-1 0 0,0 1 1 0 0,-8 15-1 0 0,10-24-49 0 0,0 1-1 0 0,0-1 0 0 0,-1 0 0 0 0,1 0 1 0 0,-1 0-1 0 0,0 0 0 0 0,1-1 1 0 0,-1 1-1 0 0,0-1 0 0 0,-1 0 1 0 0,1 1-1 0 0,0-1 0 0 0,-1-1 0 0 0,-6 4 1 0 0,3-4 26 0 0,-1 0 0 0 0,1 0 0 0 0,-1-1 0 0 0,1 0 0 0 0,0-1 0 0 0,-1 1 0 0 0,1-1 0 0 0,0-1 0 0 0,-1 1 0 0 0,-11-6 0 0 0,-26-3-142 0 0,26 8 22 0 0,0-1 0 0 0,-28-8 0 0 0,40 8 56 0 0,1 1 0 0 0,-1-1-1 0 0,0 0 1 0 0,1-1 0 0 0,0 1-1 0 0,0-1 1 0 0,0-1 0 0 0,0 1-1 0 0,-7-8 1 0 0,-2-4 15 0 0,0-1 0 0 0,1-1 0 0 0,-23-38 0 0 0,32 46-30 0 0,-1-1 0 0 0,2 1 0 0 0,0-1 0 0 0,0 0 0 0 0,1-1 0 0 0,0 1 0 0 0,1 0 1 0 0,0-1-1 0 0,0-18 0 0 0,2 15-10 0 0,1 0 0 0 0,1 1 0 0 0,0-1 0 0 0,1 0 0 0 0,1 1 0 0 0,0 0 0 0 0,11-24 0 0 0,-3 13-13 0 0,1 1-1 0 0,1 1 1 0 0,23-28-1 0 0,-28 41 25 0 0,0 0 0 0 0,1 1 0 0 0,0 0 0 0 0,0 0 0 0 0,1 1 0 0 0,1 1 0 0 0,16-9 0 0 0,-17 12 8 0 0,0 1 0 0 0,0 0 0 0 0,1 1 0 0 0,-1 1 0 0 0,1-1 0 0 0,-1 2 0 0 0,1 0 0 0 0,-1 0 0 0 0,1 1 0 0 0,12 2 0 0 0,-16-1 11 0 0,0 1 0 0 0,0 0 0 0 0,0 0 0 0 0,0 0 0 0 0,0 1 0 0 0,13 9-1 0 0,-20-12-5 0 0,-1-1 0 0 0,1 1-1 0 0,0 0 1 0 0,-1 0-1 0 0,1-1 1 0 0,-1 1 0 0 0,1 0-1 0 0,-1 0 1 0 0,1 0-1 0 0,-1 0 1 0 0,1 0 0 0 0,-1 0-1 0 0,0 0 1 0 0,0 0-1 0 0,1 0 1 0 0,-1 0 0 0 0,0 0-1 0 0,0 0 1 0 0,0 0 0 0 0,0 1-1 0 0,-5 24 85 0 0,2-5 1 0 0,8 43 108 0 0,0-23-172 0 0,-3-32-26 0 0,-1 0-1 0 0,2 0 0 0 0,-1 0 0 0 0,7 16 0 0 0,-5-17 10 0 0,-1 1 1 0 0,-1-1-1 0 0,1 1 0 0 0,-1-1 0 0 0,1 16 0 0 0,-2-9 85 0 0,-2 1 0 0 0,1-1 0 0 0,-2 1-1 0 0,0-1 1 0 0,-1 0 0 0 0,-1 0 0 0 0,0 0 0 0 0,-12 28 0 0 0,12-35-52 0 0,1 0 1 0 0,-2-1 0 0 0,1 1-1 0 0,-1-1 1 0 0,0 0 0 0 0,-1 0 0 0 0,0 0-1 0 0,0-1 1 0 0,0 0 0 0 0,-1 0-1 0 0,1 0 1 0 0,-2-1 0 0 0,1 0-1 0 0,0-1 1 0 0,-1 1 0 0 0,0-2 0 0 0,-10 5-1 0 0,0-1-30 0 0,16-6-9 0 0,0 0 0 0 0,0 0 0 0 0,0 0 0 0 0,0-1 0 0 0,-1 1 0 0 0,1-1 0 0 0,0 1 0 0 0,0-1 0 0 0,0 1 0 0 0,-1-1 0 0 0,1 0 0 0 0,0 0 0 0 0,0 0 0 0 0,0-1 0 0 0,-1 1 0 0 0,1 0 0 0 0,0-1 0 0 0,0 1 0 0 0,-4-3 0 0 0,0 1-133 0 0,1-1 0 0 0,-1 0-1 0 0,1 0 1 0 0,-1-1 0 0 0,1 0-1 0 0,0 0 1 0 0,1 0-1 0 0,-1 0 1 0 0,1-1 0 0 0,-1 0-1 0 0,1 0 1 0 0,-5-8 0 0 0,3 1-710 0 0,0 0 0 0 0,0-1 0 0 0,2 1 1 0 0,-1-1-1 0 0,-2-14 0 0 0,0-12-6242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2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98 564 8752 0 0,'-1'-24'720'0'0,"1"17"-613"0"0,-1-1 0 0 0,1 0 0 0 0,1 0 0 0 0,-1 0 0 0 0,1 0 1 0 0,1 0-1 0 0,-1 1 0 0 0,1-1 0 0 0,1 1 0 0 0,3-10 0 0 0,8-11 526 0 0,27-50 1319 0 0,-35 69-1720 0 0,0 0 1 0 0,1 1-1 0 0,0 0 1 0 0,0 0-1 0 0,1 0 1 0 0,11-8-1 0 0,94-63 991 0 0,-106 75-1144 0 0,0 1 1 0 0,0-1-1 0 0,0 1 1 0 0,1 0-1 0 0,0 1 0 0 0,-1-1 1 0 0,1 2-1 0 0,0-1 1 0 0,0 1-1 0 0,0 0 1 0 0,0 1-1 0 0,12 0 0 0 0,-7 1 21 0 0,-1 0 1 0 0,0 1-1 0 0,0 0 0 0 0,0 1 0 0 0,0 0 0 0 0,0 1 0 0 0,16 7 0 0 0,-20-6-38 0 0,0 0 0 0 0,-1 0 0 0 0,1 1-1 0 0,-1 0 1 0 0,0 0 0 0 0,-1 1 0 0 0,0 0 0 0 0,0 0 0 0 0,0 0 0 0 0,-1 1-1 0 0,0-1 1 0 0,7 15 0 0 0,1 7 242 0 0,-1 1-1 0 0,9 38 1 0 0,-19-62-266 0 0,6 25 180 0 0,-1 0 0 0 0,-1 1-1 0 0,-3-1 1 0 0,1 51-1 0 0,-4-74-157 0 0,-1 1 0 0 0,0-1 0 0 0,-1 1 0 0 0,0-1 0 0 0,0 0 0 0 0,-1 0-1 0 0,0 0 1 0 0,-1 0 0 0 0,1 0 0 0 0,-10 13 0 0 0,-1-2 102 0 0,0 0 0 0 0,-27 27-1 0 0,30-36-64 0 0,-1 0 1 0 0,-1-1-1 0 0,0 0 0 0 0,0-1 0 0 0,-20 10 0 0 0,5-3 154 0 0,19-11-185 0 0,1 0 0 0 0,-1 0 0 0 0,0-1 0 0 0,0 0 0 0 0,0 0 0 0 0,-1-1 0 0 0,1-1 0 0 0,-1 1-1 0 0,1-2 1 0 0,-1 1 0 0 0,-12-2 0 0 0,9 0-65 0 0,0-1 0 0 0,1 0 1 0 0,-1-1-1 0 0,1-1 0 0 0,-1 0 0 0 0,1 0 0 0 0,-20-11 0 0 0,19 8 50 0 0,0 0 1 0 0,0 2-1 0 0,-1 0 1 0 0,0 0-1 0 0,0 1 1 0 0,0 1-1 0 0,0 0 1 0 0,-16 0 0 0 0,26 2-56 0 0,1 0 1 0 0,-1 0 0 0 0,1-1-1 0 0,-1 1 1 0 0,1 0 0 0 0,0-1-1 0 0,0 0 1 0 0,0 0 0 0 0,0 0-1 0 0,0 0 1 0 0,0 0 0 0 0,1-1-1 0 0,-1 1 1 0 0,1-1 0 0 0,-1 0-1 0 0,1 0 1 0 0,0 0 0 0 0,0 0-1 0 0,0 0 1 0 0,-1-4 0 0 0,-5-8-30 0 0,1-1 1 0 0,-9-29 0 0 0,7 11 17 0 0,2 0 0 0 0,0-1 0 0 0,3 1 0 0 0,1-1 0 0 0,1-47 0 0 0,6 7-44 0 0,19-105 0 0 0,-20 167 55 0 0,0 0-1 0 0,0 0 1 0 0,1 1 0 0 0,1-1 0 0 0,0 1-1 0 0,1 0 1 0 0,0 0 0 0 0,1 0 0 0 0,0 1-1 0 0,1 0 1 0 0,0 1 0 0 0,1 0-1 0 0,0 0 1 0 0,14-12 0 0 0,-16 18 1 0 0,-1 1 1 0 0,1-1-1 0 0,0 1 1 0 0,0 0 0 0 0,0 1-1 0 0,1 0 1 0 0,-1 0-1 0 0,1 0 1 0 0,-1 1-1 0 0,1 0 1 0 0,-1 1-1 0 0,1 0 1 0 0,0 0-1 0 0,-1 0 1 0 0,1 1-1 0 0,-1 0 1 0 0,1 0-1 0 0,-1 1 1 0 0,1 0-1 0 0,-1 1 1 0 0,0-1-1 0 0,0 2 1 0 0,0-1-1 0 0,0 1 1 0 0,-1-1-1 0 0,0 2 1 0 0,1-1-1 0 0,-1 1 1 0 0,6 6-1 0 0,6 14 3 0 0,-1 1 0 0 0,-1 1 0 0 0,-2 0 0 0 0,0 1 0 0 0,11 35 0 0 0,-20-50 0 0 0,20 49 58 0 0,-4 1-1 0 0,-1 2 0 0 0,-4 0 1 0 0,-3 1-1 0 0,6 72 0 0 0,-19-129-64 0 0,0-1 0 0 0,-1 0 0 0 0,0 0 0 0 0,0 0 0 0 0,-1 0 0 0 0,0 0 0 0 0,-1-1-1 0 0,1 1 1 0 0,-2-1 0 0 0,1 1 0 0 0,-1-1 0 0 0,-6 10 0 0 0,1-1-59 0 0,7-12-101 0 0,-1-1 0 0 0,1 1 0 0 0,-1-1 0 0 0,1 1 1 0 0,-1-1-1 0 0,0 0 0 0 0,0 0 0 0 0,0 0 0 0 0,-1 0 1 0 0,1 0-1 0 0,-1-1 0 0 0,0 0 0 0 0,1 0 0 0 0,-1 0 0 0 0,0 0 1 0 0,0 0-1 0 0,-8 1 0 0 0,-13-1-1448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3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5064 0 0,'0'2'1756'0'0,"1"0"-1574"0"0,0 0 0 0 0,0 1 0 0 0,0-1 0 0 0,0 0 0 0 0,1 0 0 0 0,-1-1 0 0 0,0 1 0 0 0,1 0 0 0 0,-1 0 0 0 0,1-1 1 0 0,0 1-1 0 0,-1-1 0 0 0,1 1 0 0 0,0-1 0 0 0,0 0 0 0 0,0 1 0 0 0,0-1 0 0 0,0 0 0 0 0,0 0 0 0 0,0-1 0 0 0,1 1 0 0 0,-1 0 0 0 0,0-1 0 0 0,0 1 1 0 0,1-1-1 0 0,-1 0 0 0 0,0 0 0 0 0,0 0 0 0 0,1 0 0 0 0,-1 0 0 0 0,0 0 0 0 0,1-1 0 0 0,-1 1 0 0 0,0-1 0 0 0,4-1 0 0 0,3 1 99 0 0,0 0-1 0 0,-1 1 1 0 0,1 0-1 0 0,0 0 1 0 0,-1 1-1 0 0,13 2 1 0 0,-9-2 16 0 0,0 1 0 0 0,0-2 0 0 0,13 0 0 0 0,17-6 419 0 0,-31 4-550 0 0,0 0-1 0 0,0 1 1 0 0,1 0-1 0 0,-1 1 1 0 0,12 1-1 0 0,92 8 735 0 0,21 4-404 0 0,-125-11-443 0 0,-1 1 0 0 0,18 6 0 0 0,-21-6-31 0 0,0 0 0 0 0,1-1 0 0 0,-1 0 0 0 0,0 0 0 0 0,1-1 0 0 0,10 1-1 0 0,109-1 235 0 0,-90-1-127 0 0,43-5 0 0 0,-28 1-19 0 0,4-3 5 0 0,-44 5-86 0 0,1 0 1 0 0,0 1 0 0 0,0 0 0 0 0,0 1 0 0 0,15 2 0 0 0,-27-2-31 0 0,8 1 19 0 0,0 1 0 0 0,1-1-1 0 0,-1-1 1 0 0,0 0 0 0 0,0 0 0 0 0,0-1 0 0 0,0 0 0 0 0,12-3 0 0 0,55-12 78 0 0,-57 13-23 0 0,1-1-1 0 0,-1 0 1 0 0,35-14-1 0 0,-47 14-49 0 0,5-2-16 0 0,1 1 0 0 0,0 1 0 0 0,-1 0 0 0 0,1 0 0 0 0,1 1 0 0 0,15-1 0 0 0,-3 2-2 0 0,-23 4 4 0 0,0-1 136 0 0,1 11 143 0 0,-8-5-256 0 0,0 0 0 0 0,0-1 0 0 0,-1 0 1 0 0,1 0-1 0 0,-1 0 0 0 0,-1-1 0 0 0,1 1 0 0 0,-1-1 0 0 0,-12 8 0 0 0,0 0 10 0 0,0-1 0 0 0,-1 0-1 0 0,0-2 1 0 0,-21 9-1 0 0,-19 9 44 0 0,34-15 59 0 0,-36 12 1 0 0,31-12 16 0 0,22-10-111 0 0,1 1 0 0 0,-1-1 0 0 0,0 0 0 0 0,-1-1 0 0 0,1 1 0 0 0,0-2 0 0 0,-1 1 0 0 0,-10-1 1 0 0,-16-7-100 0 0,-10 0-122 0 0,-3 6 98 0 0,14 2 14 0 0,0-2 1 0 0,0-2-1 0 0,0-1 1 0 0,-50-11-1 0 0,65 11 59 0 0,5-2 0 0 0,4-2 11 0 0,8 6 42 0 0,2 17-5 0 0,0-14-54 0 0,0 1-1 0 0,1-1 1 0 0,-1 1 0 0 0,0-1-1 0 0,1 1 1 0 0,-1-1-1 0 0,1 1 1 0 0,0-1-1 0 0,0 1 1 0 0,1 1-1 0 0,-1-3 4 0 0,-1 0 0 0 0,1 0 0 0 0,0 0 0 0 0,0 0 0 0 0,0 0-1 0 0,0 0 1 0 0,0-1 0 0 0,-1 1 0 0 0,1 0 0 0 0,1-1-1 0 0,-1 1 1 0 0,0-1 0 0 0,0 1 0 0 0,0-1 0 0 0,0 1 0 0 0,0-1-1 0 0,0 0 1 0 0,0 1 0 0 0,1-1 0 0 0,-1 0 0 0 0,0 0-1 0 0,0 0 1 0 0,0 0 0 0 0,1 0 0 0 0,-1 0 0 0 0,0-1 0 0 0,2 1-1 0 0,25-6-32 0 0,-16 3 21 0 0,1 0 0 0 0,-1 1 0 0 0,17-1 0 0 0,-9 4-1 0 0,30 6 0 0 0,-30-4 0 0 0,30 1 0 0 0,-6-6 16 0 0,1-3 0 0 0,47-11 0 0 0,128-43-2187 0 0,-155 39 1333 0 0,-36 11-801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31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0 12840 0 0,'0'0'588'0'0,"-6"9"193"0"0,-11 13-773 0 0,8-10 191 0 0,0-1 1 0 0,1 1 0 0 0,-9 19 0 0 0,-13 31 504 0 0,-48 123 478 0 0,42-87-879 0 0,-15 50 145 0 0,49-142-439 0 0,-5 14 80 0 0,6-19-2 0 0,1-4-80 0 0,1 0 1 0 0,-1 0-1 0 0,1 0 0 0 0,-1 0 0 0 0,1 0 0 0 0,0 0 1 0 0,0 0-1 0 0,3-5 0 0 0,6-21 9 0 0,62-329-838 0 0,-66 328 776 0 0,2 1 1 0 0,0-1-1 0 0,2 1 0 0 0,24-49 1 0 0,-34 76 345 0 0,7 15 152 0 0,1 6-180 0 0,-1-1 0 0 0,-1 1 0 0 0,-1 0 0 0 0,-1 0 0 0 0,4 39 0 0 0,-4-30-143 0 0,0 0 0 0 0,11 34-1 0 0,-7-41-18 0 0,1 0 0 0 0,1-1 0 0 0,1 0 0 0 0,0 0-1 0 0,2-1 1 0 0,0-1 0 0 0,25 28 0 0 0,-18-26-604 0 0,42 35 0 0 0,-39-38-2555 0 0,47 26 0 0 0,-50-33-2743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4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14744 0 0,'2'0'287'0'0,"-1"1"0"0"0,1-1 0 0 0,-1 0 1 0 0,1 0-1 0 0,-1 0 0 0 0,0 1 1 0 0,1-1-1 0 0,-1 1 0 0 0,1-1 1 0 0,-1 1-1 0 0,2 1 0 0 0,-3-2-216 0 0,1 1-1 0 0,0-1 1 0 0,0 0-1 0 0,0 1 1 0 0,0-1-1 0 0,0 0 1 0 0,-1 1-1 0 0,1-1 1 0 0,0 0-1 0 0,0 0 0 0 0,0 0 1 0 0,0 0-1 0 0,0 0 1 0 0,0 0-1 0 0,0 0 1 0 0,0 0-1 0 0,0 0 1 0 0,0 0-1 0 0,0-1 1 0 0,-1 1-1 0 0,1 0 1 0 0,0-1-1 0 0,0 1 1 0 0,0 0-1 0 0,0-1 1 0 0,0 0-1 0 0,29-22-1643 0 0,-18 15 571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4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17967 0 0,'0'36'1952'0'0,"0"-13"-1800"0"0,0-6-88 0 0,7 1 0 0 0,4 7-64 0 0,-4-34-176 0 0,-3 0 104 0 0,14 2-280 0 0,-4 7-48 0 0,-8-4-16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45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1647 387 7168 0 0,'0'0'330'0'0,"0"-2"-8"0"0,-1-5-289 0 0,0 0 0 0 0,-1 0 1 0 0,0-1-1 0 0,0 2 0 0 0,0-1 1 0 0,-1 0-1 0 0,0 1 0 0 0,-1-1 1 0 0,1 1-1 0 0,-7-8 0 0 0,-16-34 595 0 0,23 41-455 0 0,-1 0 0 0 0,1 0 0 0 0,-2 0 1 0 0,1 1-1 0 0,-1-1 0 0 0,0 1 0 0 0,0 0 0 0 0,0 1 0 0 0,-1-1 0 0 0,0 1 0 0 0,0 0 0 0 0,-9-5 0 0 0,-4-1 251 0 0,-1 1 1 0 0,0 0 0 0 0,-25-7-1 0 0,12 2 100 0 0,-19-5 328 0 0,-164-44 1184 0 0,193 57-1891 0 0,-1 2 0 0 0,0 1 0 0 0,0 0 0 0 0,0 2 0 0 0,0 1 0 0 0,-28 2 0 0 0,16 2 32 0 0,-1 2 0 0 0,1 1 0 0 0,-47 15 0 0 0,-3 2-83 0 0,47-13-49 0 0,0 1 1 0 0,1 1-1 0 0,-44 22 1 0 0,39-13-36 0 0,28-15 4 0 0,0 2-1 0 0,1-1 0 0 0,-22 16 1 0 0,11-3-4 0 0,1 1 1 0 0,1 0 0 0 0,0 2-1 0 0,2 1 1 0 0,0 1 0 0 0,2 0-1 0 0,-17 31 1 0 0,22-28 7 0 0,0 1 0 0 0,-9 34 0 0 0,-5 10-19 0 0,18-46 18 0 0,2-1 0 0 0,0 1 0 0 0,2 1 0 0 0,1-1-1 0 0,-4 55 1 0 0,13 143 124 0 0,0-151-127 0 0,0-10 28 0 0,2-1 0 0 0,3-1 0 0 0,33 117 0 0 0,3-43-95 0 0,-40-121 68 0 0,2 1 0 0 0,0-1-1 0 0,0-1 1 0 0,15 21 0 0 0,42 52 52 0 0,-57-79-67 0 0,18 25 15 0 0,42 57 82 0 0,8 11-45 0 0,-62-86-46 0 0,1 0 0 0 0,0-1-1 0 0,1-1 1 0 0,22 15-1 0 0,-6-7-5 0 0,-11-7 0 0 0,1 0 0 0 0,1-1 0 0 0,0-1 0 0 0,43 16 0 0 0,-31-16 11 0 0,-25-8 0 0 0,1 0-1 0 0,0-1 1 0 0,19 3 0 0 0,-3-1-13 0 0,0 1 0 0 0,29 11 0 0 0,-32-9-8 0 0,0-1 0 0 0,1-2 0 0 0,42 6 0 0 0,-48-9 55 0 0,8 0-12 0 0,0 0 1 0 0,1-2-1 0 0,-1 0 0 0 0,0-2 0 0 0,0-1 1 0 0,27-7-1 0 0,-36 6-19 0 0,25-8 80 0 0,64-27 0 0 0,-43 16 64 0 0,-47 18-116 0 0,0-1 0 0 0,0-1 0 0 0,0 0 0 0 0,18-12 0 0 0,101-83 60 0 0,-116 85-74 0 0,-1-1 0 0 0,-1-1-1 0 0,-1-1 1 0 0,22-32-1 0 0,-22 27 18 0 0,3-4 38 0 0,-2 0 0 0 0,0-2-1 0 0,23-59 1 0 0,-24 37 3 0 0,-3-1 0 0 0,-2-1 0 0 0,-2 0-1 0 0,-2 0 1 0 0,-3-1 0 0 0,-4-73-1 0 0,-21-160-53 0 0,11 221-21 0 0,-2 0 0 0 0,-25-78-1 0 0,15 89-171 0 0,-1 2-1 0 0,-34-58 0 0 0,50 101-180 0 0,0 1-1 0 0,-1 0 1 0 0,-1 0-1 0 0,-13-14 1 0 0,21 24 318 0 0,-30-34-1003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47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1085 426 3224 0 0,'-1'-1'240'0'0,"0"1"-214"0"0,1 0-1 0 0,-1 0 1 0 0,0-1 0 0 0,1 1 0 0 0,-1 0-1 0 0,1-1 1 0 0,-1 1 0 0 0,1 0 0 0 0,-1-1-1 0 0,1 1 1 0 0,-1-1 0 0 0,1 1 0 0 0,-1-1-1 0 0,1 1 1 0 0,0-1 0 0 0,-1 1 0 0 0,1-1-1 0 0,0 1 1 0 0,0-1 0 0 0,-1 0 0 0 0,1 1-1 0 0,0-1 1 0 0,0 1 0 0 0,0-1-1 0 0,-1-1 1 0 0,-2-7 1237 0 0,-11-8 480 0 0,11 11-1334 0 0,-1 1 1 0 0,0 0-1 0 0,0 0 1 0 0,-1 0-1 0 0,0 1 1 0 0,1-1-1 0 0,-12-6 0 0 0,-2-3 473 0 0,16 12-715 0 0,-1 0 1 0 0,1 0-1 0 0,-1 0 1 0 0,0 0-1 0 0,1 0 0 0 0,-7-2 1 0 0,-9-4 364 0 0,1-1 0 0 0,0 0 1 0 0,-17-13-1 0 0,7 5-123 0 0,16 9-217 0 0,9 7-6 0 0,0 0-8 0 0,-9-2-78 0 0,-1 1 0 0 0,1 0 0 0 0,-1 0 1 0 0,0 1-1 0 0,0 1 0 0 0,-17 1 0 0 0,-15 0 50 0 0,37-2-137 0 0,6 0-14 0 0,-1 0 1 0 0,0 1 0 0 0,1-1 0 0 0,-1 1 0 0 0,0-1 0 0 0,0 1-1 0 0,1 0 1 0 0,-1 0 0 0 0,0 0 0 0 0,0 0 0 0 0,1 0 0 0 0,-3 1-1 0 0,4-1 1 0 0,-1 0 0 0 0,1 0-1 0 0,-1 0 1 0 0,0 0-1 0 0,1 0 1 0 0,-1 0-1 0 0,1 0 1 0 0,-1 0-1 0 0,1-1 1 0 0,-1 1-1 0 0,1 0 1 0 0,-1 0-1 0 0,0 0 1 0 0,1-1-1 0 0,-1 1 1 0 0,1 0-1 0 0,-1 0 1 0 0,1-1-1 0 0,0 1 1 0 0,-1-1-1 0 0,-1 0 0 0 0,0 0 0 0 0,1-1 0 0 0,-1 1 0 0 0,0 0 0 0 0,0 1-1 0 0,1-1 1 0 0,-1 0 0 0 0,0 0 0 0 0,0 1 0 0 0,0-1 0 0 0,-4 0-1 0 0,-1 0 12 0 0,2 0 16 0 0,-1 0-1 0 0,1-1 0 0 0,-1 1 0 0 0,1-1 0 0 0,0 0 0 0 0,0-1 0 0 0,-9-5 0 0 0,12 7 7 0 0,-1 0 0 0 0,1 0 0 0 0,-1 0-1 0 0,1 0 1 0 0,0 0 0 0 0,-1 0 0 0 0,0 1-1 0 0,-3-1 1 0 0,-22-5 106 0 0,-21-3 191 0 0,33 2-62 0 0,15 6-246 0 0,0 0 0 0 0,0 1 0 0 0,0-1 0 0 0,0 1 0 0 0,0-1 0 0 0,0 1 0 0 0,0-1 0 0 0,0 1 0 0 0,0 0 0 0 0,0-1 0 0 0,-1 1 0 0 0,-1 0 0 0 0,-3 0-57 0 0,1-1 1 0 0,-1 0-1 0 0,1 0 0 0 0,-11-4 0 0 0,-6-1-30 0 0,19 5 73 0 0,1 0 0 0 0,-1 0-1 0 0,1 0 1 0 0,-1 0 0 0 0,1 0 0 0 0,0-1-1 0 0,0 1 1 0 0,-1-1 0 0 0,-1-1 0 0 0,-11-7 52 0 0,12 8-44 0 0,0 1 0 0 0,0-1 1 0 0,0 0-1 0 0,0 0 0 0 0,0 0 0 0 0,-5-5 1 0 0,-10-7 67 0 0,1 0-64 0 0,15 13-25 0 0,1-1 0 0 0,-1 1-1 0 0,1-1 1 0 0,-1 1 0 0 0,0-1-1 0 0,0 1 1 0 0,0 0-1 0 0,0 0 1 0 0,0 0 0 0 0,0 0-1 0 0,-4-1 1 0 0,-12-3 5 0 0,12 4 8 0 0,0-1 1 0 0,0 1-1 0 0,0 1 0 0 0,-1-1 0 0 0,1 1 0 0 0,-11 0 0 0 0,14 1-7 0 0,1-1 0 0 0,-17-8 0 0 0,-35-7 0 0 0,44 8 0 0 0,9 6 0 0 0,0 0 0 0 0,-1 0 0 0 0,1 0 0 0 0,0 0 0 0 0,-1 0 0 0 0,1 0 0 0 0,0 0 0 0 0,-1 1 0 0 0,1-1 0 0 0,-1 1 0 0 0,1-1 0 0 0,-1 1 0 0 0,0-1 0 0 0,1 1 0 0 0,-1 0 0 0 0,1 0 0 0 0,-1 0 0 0 0,0 0 0 0 0,1 0 0 0 0,-2 0 0 0 0,-9 1 0 0 0,0 4 0 0 0,5 6 11 0 0,1-1 68 0 0,3-3-76 0 0,1-1 0 0 0,-1 0 0 0 0,1 1-1 0 0,0-1 1 0 0,1 1 0 0 0,0 0 0 0 0,-1 11-1 0 0,-1 7 24 0 0,2 0-1 0 0,3 37 0 0 0,-1-11 99 0 0,1-32-84 0 0,1 1 0 0 0,0 0 0 0 0,2-1 0 0 0,0 0-1 0 0,13 31 1 0 0,-8-22-23 0 0,-3-12-10 0 0,0 0-1 0 0,1-1 0 0 0,19 27 0 0 0,11 19 23 0 0,-15-26 66 0 0,-18-29-74 0 0,0 1 1 0 0,-1-1-1 0 0,0 1 1 0 0,0-1-1 0 0,4 11 1 0 0,-6-13-11 0 0,0 0-1 0 0,0 0 1 0 0,1 0 0 0 0,0 0 0 0 0,-1-1 0 0 0,1 1 0 0 0,1-1-1 0 0,4 5 1 0 0,11 12 41 0 0,24 33 1 0 0,-37-47-53 0 0,-1-1 0 0 0,1 0 0 0 0,0 0 0 0 0,0 0 0 0 0,1-1 0 0 0,0 0 0 0 0,-1 0 0 0 0,14 5 0 0 0,-4-2 0 0 0,-11-5 0 0 0,1 0 0 0 0,-1-1 0 0 0,0 0 0 0 0,1 0 0 0 0,-1 0 0 0 0,1 0 0 0 0,7-1 0 0 0,9 1 0 0 0,-8 0 0 0 0,1-1 0 0 0,0-1 0 0 0,0 0 0 0 0,-1-1 0 0 0,1-1 0 0 0,-1 0 0 0 0,28-10 0 0 0,-31 10 5 0 0,0 1 0 0 0,-1 0 0 0 0,1 0 0 0 0,1 1 0 0 0,-1 1-1 0 0,12 0 1 0 0,-8 0 18 0 0,-1 0 0 0 0,26-5 0 0 0,-34 4 16 0 0,1-1 1 0 0,0-1-1 0 0,11-5 1 0 0,10-4-13 0 0,-8 4-67 0 0,0-1 0 0 0,0-1 0 0 0,-1-1 0 0 0,33-25 0 0 0,-1-4-5293 0 0,-21 14-581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48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1 481 10592 0 0,'0'0'964'0'0,"2"-1"-795"0"0,12-5-77 0 0,0-1-1 0 0,16-9 1 0 0,-18 9-2 0 0,-4 1 145 0 0,0 1-1 0 0,-1-1 0 0 0,9-8 1 0 0,12-10 430 0 0,18-8-391 0 0,-27 21-89 0 0,-1-2-1 0 0,0-1 1 0 0,24-23-1 0 0,-30 25 8 0 0,1 1 1 0 0,0 0-1 0 0,18-11 1 0 0,-16 11-73 0 0,0 0 0 0 0,23-22 1 0 0,68-61 211 0 0,-98 87-339 0 0,-1 1 1 0 0,1 0 0 0 0,0 0 0 0 0,0 0-1 0 0,0 1 1 0 0,17-7 0 0 0,50-15 124 0 0,-68 25-64 0 0,4 2 10 0 0,4 0-1 0 0,-12 1-54 0 0,-1-1 0 0 0,1 1-1 0 0,0 0 1 0 0,-1-1 0 0 0,1 1-1 0 0,-1 0 1 0 0,1 1 0 0 0,-1-1-1 0 0,0 0 1 0 0,1 1 0 0 0,2 2-1 0 0,0-1 19 0 0,4 4 12 0 0,-1 1-1 0 0,1 0 0 0 0,-1 0 1 0 0,-1 1-1 0 0,0 0 0 0 0,0 0 1 0 0,-1 1-1 0 0,8 15 1 0 0,9 11-25 0 0,7 21 39 0 0,-25-49-37 0 0,-1 0 0 0 0,0 0 0 0 0,0 0 0 0 0,-1 1 1 0 0,2 9-1 0 0,-2-8 14 0 0,0-1-1 0 0,1 1 1 0 0,9 17 0 0 0,-4-11 7 0 0,0 1 0 0 0,-1 0-1 0 0,9 31 1 0 0,1-4 29 0 0,-11-31-39 0 0,-2 1 0 0 0,6 19 0 0 0,7 34 69 0 0,-8-31-39 0 0,6 42 0 0 0,-6-20 53 0 0,-5-36-56 0 0,1 34-1 0 0,-5-46-18 0 0,-1-1-1 0 0,-1 0 0 0 0,0 1 1 0 0,-1-1-1 0 0,1 1 0 0 0,-7 15 1 0 0,2-5 88 0 0,-2-1 1 0 0,0 0-1 0 0,-2 0 0 0 0,-17 27 1 0 0,22-39-66 0 0,0-1 0 0 0,0 0 0 0 0,0 0 0 0 0,-1 0 0 0 0,0 0 0 0 0,0-1 0 0 0,-1 0 0 0 0,0-1 0 0 0,1 1 0 0 0,-1-1 0 0 0,-1 0-1 0 0,1-1 1 0 0,-1 0 0 0 0,-13 4 0 0 0,2-3 94 0 0,-10 4 157 0 0,-36 3 0 0 0,53-10-231 0 0,0 0-1 0 0,0-1 1 0 0,0-1 0 0 0,0 0-1 0 0,1 0 1 0 0,-18-5 0 0 0,14 1 32 0 0,0 0 0 0 0,0-1 0 0 0,1-1 0 0 0,-1 0 0 0 0,-19-14 0 0 0,11 4 42 0 0,1 0 0 0 0,-29-29 0 0 0,32 23-234 0 0,0-1 1 0 0,1-1 0 0 0,2 0-1 0 0,0-2 1 0 0,-14-34 0 0 0,-7-11-1179 0 0,11 26 258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49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17 2304 0 0,'0'0'337'0'0,"-14"-10"5080"0"0,13 9-5306 0 0,-1 0 0 0 0,0 0 0 0 0,0 0-1 0 0,1 1 1 0 0,-1-1 0 0 0,0 1-1 0 0,0-1 1 0 0,0 1 0 0 0,0-1 0 0 0,1 1-1 0 0,-1 0 1 0 0,0 0 0 0 0,0 0-1 0 0,0 0 1 0 0,0 1 0 0 0,0-1-1 0 0,0 0 1 0 0,1 1 0 0 0,-1-1 0 0 0,0 1-1 0 0,0 0 1 0 0,1-1 0 0 0,-1 1-1 0 0,0 0 1 0 0,1 0 0 0 0,-1 0 0 0 0,1 0-1 0 0,-3 3 1 0 0,2-3-4 0 0,1 0 0 0 0,-1 0-1 0 0,0 0 1 0 0,0-1 0 0 0,0 1 0 0 0,1 0 0 0 0,-1-1 0 0 0,0 1-1 0 0,-3-1 1 0 0,3 1-46 0 0,1-1-1 0 0,-1 0 0 0 0,1 0 1 0 0,-1 1-1 0 0,1-1 0 0 0,0 0 1 0 0,-1 1-1 0 0,1 0 0 0 0,-1-1 0 0 0,1 1 1 0 0,0 0-1 0 0,0 0 0 0 0,-1-1 1 0 0,1 1-1 0 0,0 0 0 0 0,0 0 1 0 0,0 0-1 0 0,0 1 0 0 0,-1 0 1 0 0,-1 3 185 0 0,-1 0 0 0 0,0-1 0 0 0,-1 0 1 0 0,1 0-1 0 0,-1 0 0 0 0,1 0 1 0 0,-10 5-1 0 0,8-5-67 0 0,0 0 1 0 0,0 0-1 0 0,1 1 0 0 0,-1 0 1 0 0,-8 9-1 0 0,6-4-22 0 0,-13 22 325 0 0,18-26-399 0 0,0-1 0 0 0,0 0 1 0 0,-1 0-1 0 0,-6 8 0 0 0,-10 16 238 0 0,19-26-286 0 0,-5 9 53 0 0,2-1 1 0 0,0 0-1 0 0,0 1 1 0 0,1 0 0 0 0,0-1-1 0 0,-1 20 1 0 0,-10 38 245 0 0,11-19-46 0 0,2-40-224 0 0,0 1 0 0 0,0 0-1 0 0,1 0 1 0 0,1 0-1 0 0,0 0 1 0 0,4 19 0 0 0,-4-25-36 0 0,0 0-1 0 0,0-1 1 0 0,-1 1 0 0 0,0 0 0 0 0,0 0 0 0 0,0-1 0 0 0,0 1-1 0 0,-1 0 1 0 0,0 5 0 0 0,-1-3 15 0 0,2-1-1 0 0,-1 0 1 0 0,1 1 0 0 0,0-1 0 0 0,1 8-1 0 0,1-1-11 0 0,1 0-1 0 0,1 0 1 0 0,0 0-1 0 0,1 0 1 0 0,1-1-1 0 0,7 14 1 0 0,12 29 90 0 0,-8-14-42 0 0,-11-28-62 0 0,-1 0 0 0 0,-1 0 0 0 0,4 18 0 0 0,5 19 1 0 0,17 33 42 0 0,-26-74-60 0 0,-1 0 0 0 0,0 0 0 0 0,2 15 0 0 0,6 17 0 0 0,6 29 21 0 0,-14-52-7 0 0,2 0 0 0 0,0 0-1 0 0,12 30 1 0 0,1-9 47 0 0,-12-23-59 0 0,1-1 0 0 0,1 1 1 0 0,1-2-1 0 0,12 19 0 0 0,28 24 94 0 0,-36-43-61 0 0,-1 0 0 0 0,0 1 0 0 0,-1 0 0 0 0,13 24 0 0 0,-9-10 16 0 0,-3-7-18 0 0,13 35 0 0 0,-18-36-36 0 0,23 73 510 0 0,-24-75-289 0 0,1 6-2622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2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1167 1 10656 0 0,'0'0'964'0'0,"3"0"-778"0"0,1 1-154 0 0,1 0-1 0 0,-1 1 0 0 0,1-1 1 0 0,-1 1-1 0 0,0 0 0 0 0,0 0 1 0 0,0 0-1 0 0,0 1 0 0 0,4 2 1 0 0,10 10 166 0 0,-15-13-150 0 0,0 0 0 0 0,-1 0 0 0 0,1 0 1 0 0,0 1-1 0 0,-1-1 0 0 0,0 1 0 0 0,3 3 1 0 0,18 22 524 0 0,-20-25-527 0 0,0 0 1 0 0,0 0-1 0 0,0 0 1 0 0,-1 1-1 0 0,1-1 1 0 0,-1 1-1 0 0,0-1 1 0 0,3 8 0 0 0,3 11 160 0 0,-1-5 3 0 0,-2 0 0 0 0,1 1-1 0 0,-2-1 1 0 0,4 33 0 0 0,3 5 206 0 0,-8-43-292 0 0,0 0 0 0 0,-1 0 1 0 0,1 20-1 0 0,10 124 900 0 0,-8-85-317 0 0,-3-48-298 0 0,-1 44 1 0 0,-3-40-216 0 0,-4 32-86 0 0,-10 74 22 0 0,8-51-68 0 0,-5 11 22 0 0,-30 109 0 0 0,35-180-8 0 0,0 1 0 0 0,-1-1 0 0 0,-2-1 0 0 0,-13 22 0 0 0,21-39-37 0 0,0-1 0 0 0,0 1 0 0 0,-1-1 0 0 0,1 0 0 0 0,-1 1 0 0 0,0-1 0 0 0,0-1 0 0 0,-6 4 0 0 0,5-3 6 0 0,0 0 1 0 0,0 1-1 0 0,0-1 1 0 0,-8 9-1 0 0,5-4 14 0 0,-1 0 0 0 0,-17 13 0 0 0,-10 9 136 0 0,31-26-168 0 0,0 0-1 0 0,0 0 0 0 0,0-1 0 0 0,0 1 0 0 0,-9 3 0 0 0,10-6-11 0 0,0 1 0 0 0,0 0 0 0 0,1 0 0 0 0,-1 1 0 0 0,0-1 0 0 0,1 1 0 0 0,-1 0 0 0 0,1 0 0 0 0,0 0 0 0 0,0 0-1 0 0,-4 7 1 0 0,-29 38-15 0 0,12-10 0 0 0,22-35 1 0 0,0 0-1 0 0,0 0 0 0 0,0-1 0 0 0,0 1 0 0 0,0-1 1 0 0,-1 0-1 0 0,1 1 0 0 0,-1-1 0 0 0,0 0 0 0 0,1 0 1 0 0,-6 2-1 0 0,-2 3 8 0 0,7-7-3 0 0,0 1 0 0 0,0 0 0 0 0,0-1 0 0 0,0 1 0 0 0,0-1 0 0 0,0 0 1 0 0,-5-1-1 0 0,-11 2 7 0 0,14 0-1 0 0,4-1-6 0 0,-1 0 1 0 0,1 1-1 0 0,0-1 1 0 0,0 0-1 0 0,-1 1 1 0 0,1-1-1 0 0,0 1 0 0 0,0-1 1 0 0,-1 1-1 0 0,1 0 1 0 0,0-1-1 0 0,0 1 0 0 0,0 0 1 0 0,0 0-1 0 0,0 0 1 0 0,-1 1-1 0 0,-15 9 74 0 0,7-11-58 0 0,7 1 22 0 0,-1 2-46 0 0,2-2-62 0 0,-4 3-2391 0 0,6-3 2496 0 0,-1-1-1 0 0,1 0 1 0 0,-1 0-1 0 0,1 0 1 0 0,-1 0-1 0 0,1 0 1 0 0,-1 0-1 0 0,0 0 1 0 0,1 0-1 0 0,-1 0 1 0 0,1 0 0 0 0,-1 0-1 0 0,0-1 1 0 0,-18 1 885 0 0,19 0-894 0 0,-9-4 128 0 0,7 3-151 0 0,0 0 1 0 0,0 1-1 0 0,0-1 1 0 0,0 1 0 0 0,0-1-1 0 0,0 1 1 0 0,0 0-1 0 0,-1-1 1 0 0,-2 1-1 0 0,3 1 4 0 0,1-1 0 0 0,-1 0 0 0 0,0 0 0 0 0,1 0 0 0 0,-1 0 0 0 0,0 0 0 0 0,0-1 0 0 0,1 1 0 0 0,-1 0 0 0 0,0-1 0 0 0,1 1 0 0 0,-3-2 0 0 0,-1 0 8 0 0,3 1 18 0 0,-1 1-1 0 0,0-1 0 0 0,0 1 0 0 0,0 0 0 0 0,1-1 0 0 0,-1 1 1 0 0,0 1-1 0 0,0-1 0 0 0,0 0 0 0 0,0 1 0 0 0,0-1 1 0 0,1 1-1 0 0,-1 0 0 0 0,0 0 0 0 0,1 0 0 0 0,-1 0 1 0 0,0 0-1 0 0,1 1 0 0 0,0-1 0 0 0,-1 1 0 0 0,1 0 0 0 0,0 0 1 0 0,0 0-1 0 0,0 0 0 0 0,0 0 0 0 0,-4 4 0 0 0,2 2 44 0 0,2-6-72 0 0,1 0 1 0 0,-1 0 0 0 0,1 0 0 0 0,0 0-1 0 0,0 0 1 0 0,0 1 0 0 0,0-1 0 0 0,0 0-1 0 0,1 1 1 0 0,-1-1 0 0 0,1 0 0 0 0,-1 1 0 0 0,1-1-1 0 0,0 4 1 0 0,-7 48-77 0 0,4-31 67 0 0,2-19 0 0 0,0-1 0 0 0,0 0 0 0 0,1 1 0 0 0,-1-1 0 0 0,1 1 0 0 0,0-1 0 0 0,0 0 0 0 0,0 1 0 0 0,2 5 0 0 0,0-5-4 0 0,-2-3 6 0 0,1 0 0 0 0,-1 1 0 0 0,1-1 0 0 0,-1 0 0 0 0,1 0 0 0 0,-1 0 0 0 0,0 1 0 0 0,0-1 1 0 0,1 0-1 0 0,-1 0 0 0 0,0 1 0 0 0,0-1 0 0 0,0 0 0 0 0,-1 2 0 0 0,1-2 354 0 0,23-10-692 0 0,-21 9 443 0 0,9 0 111 0 0,-5 0-233 0 0,0 0-1 0 0,0 1 0 0 0,0-1 0 0 0,0 1 1 0 0,0 0-1 0 0,0 0 0 0 0,-1 1 1 0 0,1 0-1 0 0,0 0 0 0 0,-1 0 0 0 0,1 1 1 0 0,-1 0-1 0 0,5 3 0 0 0,13 4 28 0 0,-6-2 63 0 0,-15-7-3 0 0,0-1-4 0 0,9-1-43 0 0,3-2 34 0 0,-9 0 6 0 0,-3 2-58 0 0,-1-1-1 0 0,1 0 0 0 0,0 1 1 0 0,-1-1-1 0 0,1 0 0 0 0,-1 0 0 0 0,1 0 1 0 0,-1 0-1 0 0,0 0 0 0 0,0 0 1 0 0,0-1-1 0 0,0 1 0 0 0,0 0 1 0 0,0-1-1 0 0,-1 1 0 0 0,1 0 1 0 0,-1-1-1 0 0,0 1 0 0 0,0 0 0 0 0,0-4 1 0 0,0 2-12 0 0,3-26 58 0 0,-5-4-56 0 0,1 27-4 0 0,0 0 0 0 0,0 1 1 0 0,-1-1-1 0 0,0 1 0 0 0,0-1 1 0 0,0 1-1 0 0,-1 0 0 0 0,0 0 1 0 0,0 0-1 0 0,-7-9 0 0 0,6 11 12 0 0,1 0 0 0 0,-1 0-1 0 0,0 1 1 0 0,0-1 0 0 0,-7-3-1 0 0,-6-6 22 0 0,6 3 14 0 0,0 1 0 0 0,-1 0 0 0 0,0 1 0 0 0,0 1 1 0 0,-1-1-1 0 0,-15-5 0 0 0,18 10 3 0 0,1-1-1 0 0,-1 1 1 0 0,0 1 0 0 0,0 0 0 0 0,0 0 0 0 0,0 1 0 0 0,0 0-1 0 0,0 1 1 0 0,-15 1 0 0 0,19-1-12 0 0,1 2-1 0 0,0-1 1 0 0,-1 0 0 0 0,1 1-1 0 0,0 0 1 0 0,0 0 0 0 0,0 1-1 0 0,0 0 1 0 0,0 0 0 0 0,0 0-1 0 0,-7 6 1 0 0,0 3 55 0 0,0 1 0 0 0,-17 22-1 0 0,21-23-76 0 0,0 0 0 0 0,1 1 0 0 0,0 0-1 0 0,1 0 1 0 0,1 1 0 0 0,0 0 0 0 0,1 0-1 0 0,-4 24 1 0 0,2 0 12 0 0,2 0-1 0 0,1 45 0 0 0,5-56 15 0 0,0 0 0 0 0,2 0-1 0 0,1 0 1 0 0,1-1 0 0 0,1 0-1 0 0,2 0 1 0 0,17 39 0 0 0,-20-56-65 0 0,0 1 1 0 0,0-1 0 0 0,0-1-1 0 0,1 1 1 0 0,1-1-1 0 0,13 12 1 0 0,-20-19 23 0 0,3 2-3 0 0,0 0 1 0 0,0-1-1 0 0,0 1 1 0 0,0-1 0 0 0,0 0-1 0 0,1 0 1 0 0,-1-1-1 0 0,0 1 1 0 0,1-1-1 0 0,0 0 1 0 0,-1 0 0 0 0,1 0-1 0 0,0-1 1 0 0,-1 0-1 0 0,1 0 1 0 0,0 0 0 0 0,5-1-1 0 0,31 3-34 0 0,-20 2 74 0 0,-19-3-21 0 0,1 0 0 0 0,0 0 0 0 0,-1 0 0 0 0,1-1 1 0 0,0 1-1 0 0,0-1 0 0 0,-1 0 0 0 0,1 0 0 0 0,0 0 1 0 0,0 0-1 0 0,-1 0 0 0 0,1-1 0 0 0,0 1 0 0 0,0-1 1 0 0,-1 1-1 0 0,1-1 0 0 0,0 0 0 0 0,-1 0 0 0 0,1-1 1 0 0,-1 1-1 0 0,1 0 0 0 0,2-3 0 0 0,34-34 73 0 0,-28 26-130 0 0,1 0 1 0 0,16-12-1 0 0,-20 19 31 0 0,0-1 0 0 0,0 0-1 0 0,0-1 1 0 0,-1 1 0 0 0,0-1 0 0 0,-1-1 0 0 0,1 0-1 0 0,-2 0 1 0 0,1 0 0 0 0,-1 0 0 0 0,0-1-1 0 0,6-15 1 0 0,0-4 30 0 0,-4 11-6 0 0,-1 0 0 0 0,-1 0-1 0 0,0-1 1 0 0,-1 1 0 0 0,2-20-1 0 0,-2-11 66 0 0,2-71 253 0 0,-6 100-320 0 0,1 0-1 0 0,4-18 1 0 0,-5 36 0 0 0,0-1 1 0 0,1 1-1 0 0,-1 0 0 0 0,0-1 0 0 0,0 1 1 0 0,0-1-1 0 0,0 1 0 0 0,0 0 0 0 0,0-1 1 0 0,0 1-1 0 0,0 0 0 0 0,-1-1 0 0 0,1 1 0 0 0,0 0 1 0 0,-1 0-1 0 0,1-1 0 0 0,-2-1 0 0 0,-2-1 22 0 0,0 0-1 0 0,-1 0 0 0 0,0 0 1 0 0,-7-5-1 0 0,10 7-25 0 0,-2 0-1 0 0,-1 0 1 0 0,1-1-1 0 0,0 2 1 0 0,-1-1-1 0 0,1 0 1 0 0,-1 1-1 0 0,0 0 1 0 0,-8-1-1 0 0,-30 5-1 0 0,31-3-3 0 0,5 1 9 0 0,-10 11-43 0 0,-12 5-625 0 0,27-16 422 0 0,3 4 168 0 0,-1-1-1 0 0,0 1 0 0 0,-1 0 0 0 0,1-1 1 0 0,-1 1-1 0 0,0 0 0 0 0,0-1 1 0 0,0 1-1 0 0,0-1 0 0 0,-1 1 0 0 0,-3 6 1 0 0,0-1-30 0 0,4-4-38 0 0,-1-4 123 0 0,1 0-1 0 0,1 1 1 0 0,-1-1-1 0 0,0 1 1 0 0,1 0-1 0 0,-1-1 0 0 0,1 1 1 0 0,0 4-1 0 0,-10 8 82 0 0,1 43-280 0 0,5-49 216 0 0,-2-17 0 0 0,5 7 4 0 0,1 1-1 0 0,0-1 1 0 0,-1 1 0 0 0,1-1-1 0 0,-1 1 1 0 0,1-1-1 0 0,0 1 1 0 0,-1-1-1 0 0,1 1 1 0 0,-1-1-1 0 0,1 1 1 0 0,-1 0 0 0 0,0-1-1 0 0,1 1 1 0 0,-1 0-1 0 0,1 0 1 0 0,-1-1-1 0 0,0 1 1 0 0,1 0-1 0 0,-1 0 1 0 0,1 0 0 0 0,-1 0-1 0 0,0 0 1 0 0,1 0-1 0 0,-1 0 1 0 0,0 0-1 0 0,1 0 1 0 0,-1 0-1 0 0,0 0 1 0 0,1 0 0 0 0,-1 0-1 0 0,1 1 1 0 0,-1-1-1 0 0,0 0 1 0 0,0 1-1 0 0,-15 13 101 0 0,4-2-121 0 0,8-4 34 0 0,-5 16 67 0 0,7-19-85 0 0,0 0 1 0 0,0 0-1 0 0,0 0 1 0 0,1 1-1 0 0,-1 5 0 0 0,0 31 23 0 0,3-31-15 0 0,-1 1 0 0 0,-1-1 0 0 0,0 1 0 0 0,-1-1 0 0 0,-5 22 0 0 0,5-27-6 0 0,0 0 0 0 0,1 0 0 0 0,0 1 0 0 0,0-1-1 0 0,1 11 1 0 0,0-11 14 0 0,-1-1 0 0 0,1 1 0 0 0,-1 0 0 0 0,0 0 0 0 0,0 0-1 0 0,0-1 1 0 0,-1 1 0 0 0,-3 8 0 0 0,1-8 3 0 0,-1 5 8 0 0,4 24 109 0 0,1-31 603 0 0,-1-4-746 0 0,1 1 0 0 0,0 0 0 0 0,0 0 0 0 0,0-1 0 0 0,0 1 0 0 0,0 0 0 0 0,0 0 0 0 0,0 0 0 0 0,0-1 0 0 0,1 1 0 0 0,-1 0 0 0 0,0 0 0 0 0,0-1 0 0 0,1 1 0 0 0,-1 0 0 0 0,0-1 0 0 0,1 1 0 0 0,-1 0 0 0 0,1 1 0 0 0,13 27-210 0 0,-10-20 214 0 0,0-1 0 0 0,1 0 0 0 0,0 0 0 0 0,1-1 1 0 0,-1 1-1 0 0,10 8 0 0 0,-7-7 5 0 0,0 0 1 0 0,-1 0-1 0 0,10 18 0 0 0,-12-19-1 0 0,-1-1 0 0 0,2 0 0 0 0,-1 0 0 0 0,10 9 0 0 0,13 16 0 0 0,8 14 0 0 0,-23-31 0 0 0,0 1 0 0 0,-1 0 0 0 0,-1 1 0 0 0,19 36 0 0 0,-12-16 0 0 0,-14-30 0 0 0,0-1 0 0 0,0 1 0 0 0,-1 0 0 0 0,0-1 0 0 0,-1 1 0 0 0,0 1 0 0 0,0-1 0 0 0,0 0 0 0 0,-1 0 0 0 0,1 8 0 0 0,-1 15 18 0 0,9 47 0 0 0,-5-48 0 0 0,1 50 0 0 0,-7-26 9 0 0,3 70 121 0 0,-1-111-114 0 0,-1-1 0 0 0,0 1 0 0 0,-1-1 0 0 0,-1 1-1 0 0,0-1 1 0 0,0 1 0 0 0,-1-1 0 0 0,0 0 0 0 0,-1 0 0 0 0,-1-1 0 0 0,1 1 0 0 0,-2-1 0 0 0,1 0-1 0 0,-1 0 1 0 0,-1 0 0 0 0,0-1 0 0 0,0 0 0 0 0,-14 12 0 0 0,-64 74 387 0 0,0 1-29 0 0,50-57-366 0 0,26-27-10 0 0,-1-1 1 0 0,-14 14-1 0 0,9-11 24 0 0,9-8-32 0 0,-1 0 0 0 0,1-1 1 0 0,-2 0-1 0 0,1 0 1 0 0,0 0-1 0 0,-1-1 0 0 0,-9 4 1 0 0,14-7-9 0 0,-1 1 1 0 0,1-1-1 0 0,-1 0 1 0 0,0 0 0 0 0,0 0-1 0 0,1-1 1 0 0,-1 0 0 0 0,0 1-1 0 0,0-1 1 0 0,0-1-1 0 0,0 1 1 0 0,1 0 0 0 0,-1-1-1 0 0,0 0 1 0 0,0 0 0 0 0,-6-2-1 0 0,2 1 0 0 0,7 3 0 0 0,0-1 0 0 0,-1 1 0 0 0,1-1 0 0 0,0 0 0 0 0,0 0 0 0 0,0 0 0 0 0,-1 0 0 0 0,1 0 0 0 0,0 0 0 0 0,0 0 0 0 0,-1 0 0 0 0,1 0 0 0 0,0-1 0 0 0,0 1 0 0 0,0 0 0 0 0,-2-2 0 0 0,-4-1 0 0 0,2-1-13 0 0,4 3-56 0 0,1 0-596 0 0,0 1 663 0 0,0-1 0 0 0,-1 1 0 0 0,1 0 0 0 0,0 0 0 0 0,0 0 0 0 0,0 0 0 0 0,0 0 0 0 0,0-1 0 0 0,0 1-1 0 0,0 0 1 0 0,-1 0 0 0 0,1 0 0 0 0,0 0 0 0 0,0 0 0 0 0,0 0 0 0 0,0 0 0 0 0,-1 0 0 0 0,1-1 0 0 0,0 1-1 0 0,0 0 1 0 0,0 0 0 0 0,0 0 0 0 0,-1 0 0 0 0,1 0 0 0 0,0 0 0 0 0,0 0 0 0 0,0 0 0 0 0,-1 0 0 0 0,1 0-1 0 0,-1 0 1 0 0,0 0 0 0 0,1 0 0 0 0,-1-1 0 0 0,0 1-1 0 0,1 0 1 0 0,-1 0 0 0 0,0-1 0 0 0,1 1 0 0 0,-1 0-1 0 0,1-1 1 0 0,-1 1 0 0 0,1-1 0 0 0,-1 1 0 0 0,1-1-1 0 0,-1 1 1 0 0,1-1 0 0 0,-1 1 0 0 0,1-1 0 0 0,-1 0-1 0 0,1 0 1 0 0,-2-3-2 0 0,1-1 0 0 0,-1 1 0 0 0,1-1 0 0 0,0 1 0 0 0,1-1 0 0 0,-1 1 0 0 0,1-1 0 0 0,0-7 0 0 0,0 11-1 0 0,0 0 1 0 0,0 0-1 0 0,0 0 0 0 0,0 0 0 0 0,1-1 0 0 0,-1 1 1 0 0,0 0-1 0 0,0 0 0 0 0,1 0 0 0 0,-1 0 0 0 0,1 0 1 0 0,-1 0-1 0 0,2-2 0 0 0,1-4-54 0 0,6-11 44 0 0,-5 12 9 0 0,2-1-40 0 0,-1 1 53 0 0,-4 4-4 0 0,-1 1 0 0 0,1 0 0 0 0,0 0 0 0 0,0 0 0 0 0,0 0 0 0 0,-1 0 0 0 0,1 0 0 0 0,0 0 0 0 0,0 0 0 0 0,0 0 0 0 0,1 0 0 0 0,-1 0 0 0 0,0 1 0 0 0,0-1 0 0 0,0 0 0 0 0,0 1 0 0 0,1-1 0 0 0,-1 1 0 0 0,2-1 0 0 0,2 0 37 0 0,-1-1-48 0 0,1 1 0 0 0,-1 0 1 0 0,0 0-1 0 0,1 0 0 0 0,-1 1 0 0 0,0-1 1 0 0,1 1-1 0 0,-1 0 0 0 0,1 1 1 0 0,-1-1-1 0 0,0 1 0 0 0,1 0 1 0 0,-1 0-1 0 0,0 0 0 0 0,1 0 0 0 0,-1 1 1 0 0,0-1-1 0 0,6 5 0 0 0,2 0-3 0 0,-7-3 14 0 0,0 0 0 0 0,-1 0 0 0 0,1 0 0 0 0,-1 1 0 0 0,0-1-1 0 0,0 1 1 0 0,0 1 0 0 0,0-1 0 0 0,0 0 0 0 0,-1 1 0 0 0,0 0 0 0 0,3 6 0 0 0,4 8 2 0 0,13 39 0 0 0,-16-38-29 0 0,-2-3 33 0 0,-2 1 0 0 0,0-1 0 0 0,-1 1 0 0 0,0 0-1 0 0,-1 0 1 0 0,-2-1 0 0 0,-2 28 0 0 0,1-34 11 0 0,1-1 1 0 0,-2 1-1 0 0,1-1 0 0 0,-2 1 1 0 0,1-1-1 0 0,-1 0 1 0 0,-1 0-1 0 0,0 0 0 0 0,0-1 1 0 0,-1 0-1 0 0,0 0 0 0 0,-1 0 1 0 0,0-1-1 0 0,0 0 0 0 0,-1 0 1 0 0,0 0-1 0 0,-10 7 1 0 0,-68 48-11 0 0,74-54-4 0 0,9-7 0 0 0,-1 1 0 0 0,1 0 0 0 0,-1-1 0 0 0,0 0 0 0 0,0 0 0 0 0,0 0 0 0 0,-5 1 0 0 0,-10 3 16 0 0,14-4-12 0 0,0-1 0 0 0,0 1 0 0 0,0-1-1 0 0,0 0 1 0 0,-1 0 0 0 0,1 0 0 0 0,0-1 0 0 0,-1 0 0 0 0,1 0-1 0 0,0 0 1 0 0,-1-1 0 0 0,1 1 0 0 0,-10-4 0 0 0,-26-6 19 0 0,32 8-23 0 0,1 0-1 0 0,-1 0 1 0 0,1 0 0 0 0,0-1-1 0 0,0-1 1 0 0,0 1 0 0 0,-10-7-1 0 0,8 3-17 0 0,1 0 0 0 0,0 0-1 0 0,0-1 1 0 0,1 0 0 0 0,0-1-1 0 0,0 0 1 0 0,-8-13 0 0 0,1-5-24 0 0,9 17 6 0 0,0-1 1 0 0,1 1-1 0 0,0-1 0 0 0,1 0 1 0 0,-4-14-1 0 0,-1-16-39 0 0,-6-46-2003 0 0,8 39-187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3.6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1173 1 5696 0 0,'0'0'520'0'0,"-2"2"-427"0"0,-1 3 378 0 0,-1-1-1 0 0,1 2 0 0 0,0-1 1 0 0,-3 10-1 0 0,4-12-303 0 0,1 1 0 0 0,-1-1 0 0 0,1 0 0 0 0,-1 0 0 0 0,0 0 0 0 0,0 0 0 0 0,-3 3 1 0 0,0 1 154 0 0,0 0 64 0 0,-4 5 117 0 0,0 2-1 0 0,1-1 1 0 0,1 1-1 0 0,0 0 1 0 0,1 1-1 0 0,-8 23 1 0 0,9-18-198 0 0,-2-1 1 0 0,0 0 0 0 0,-16 28-1 0 0,7-4 28 0 0,14-35-247 0 0,-1 0 1 0 0,0 1-1 0 0,0-1 0 0 0,-1-1 1 0 0,-6 12-1 0 0,5-11 24 0 0,1 0-1 0 0,0 0 1 0 0,-5 17 0 0 0,-5 9 136 0 0,2-6 12 0 0,-16 56-1 0 0,0-2 21 0 0,-45 114 202 0 0,60-163-363 0 0,-2 0-1 0 0,0-2 0 0 0,-32 47 1 0 0,30-56 12 0 0,0-1 1 0 0,-2-1-1 0 0,0 0 0 0 0,-2-2 1 0 0,-23 18-1 0 0,29-24-81 0 0,-25 20 118 0 0,-70 42 0 0 0,96-65-96 0 0,2 1 1 0 0,-1 1 0 0 0,1 0-1 0 0,-18 21 1 0 0,18-19-38 0 0,-20 27-87 0 0,2 0 0 0 0,1 3 0 0 0,-35 69 0 0 0,62-108 65 0 0,0-1-1 0 0,-1 1 0 0 0,1-1 0 0 0,0 0 0 0 0,-1 0 0 0 0,0 0 0 0 0,0 0 0 0 0,0 0 1 0 0,0-1-1 0 0,0 1 0 0 0,0-1 0 0 0,-1 0 0 0 0,1 0 0 0 0,-6 2 0 0 0,5-1-16 0 0,1-1 0 0 0,0 1-1 0 0,0 0 1 0 0,1 0-1 0 0,-1 0 1 0 0,1 0 0 0 0,-1 1-1 0 0,1-1 1 0 0,0 1 0 0 0,0-1-1 0 0,0 1 1 0 0,-1 5-1 0 0,1-4-4 0 0,0 0-1 0 0,-1 0 1 0 0,0-1-1 0 0,1 1 1 0 0,-6 5-1 0 0,6-8 16 0 0,1-1 0 0 0,-1 1-1 0 0,1 0 1 0 0,0 0-1 0 0,-1 0 1 0 0,1 0-1 0 0,0 0 1 0 0,0 0 0 0 0,0 0-1 0 0,1 0 1 0 0,-1 0-1 0 0,0 3 1 0 0,-1 2 1 0 0,-1 1 0 0 0,1-1 0 0 0,-8 13 0 0 0,-7 17-82 0 0,16-35 305 0 0,0-1-301 0 0,1-1 71 0 0,0 0 1 0 0,0 0-1 0 0,0 0 0 0 0,0-1 0 0 0,0 1 0 0 0,0 0 0 0 0,0 0 0 0 0,0 0 0 0 0,0-1 0 0 0,0 1 0 0 0,0 0 1 0 0,-1 0-1 0 0,1 0 0 0 0,0 0 0 0 0,0-1 0 0 0,0 1 0 0 0,0 0 0 0 0,0 0 0 0 0,-1 0 0 0 0,1 0 0 0 0,0 0 1 0 0,0-1-1 0 0,0 1 0 0 0,-1 0 0 0 0,1 0 0 0 0,0 0 0 0 0,0 0 0 0 0,0 0 0 0 0,-1 0 0 0 0,1 0 0 0 0,0 0 1 0 0,0 0-1 0 0,0 0 0 0 0,-1 0 0 0 0,1 0 0 0 0,0 0 0 0 0,0 0 0 0 0,0 0 0 0 0,-1 0 0 0 0,1 0 0 0 0,0 0 1 0 0,0 0-1 0 0,-1 0 0 0 0,1 0 0 0 0,0 0 0 0 0,0 1 0 0 0,0-1 0 0 0,0 0 0 0 0,-1 0 0 0 0,1 0 0 0 0,0 0 1 0 0,0 0-1 0 0,0 1 0 0 0,0-1 0 0 0,0 0 0 0 0,-1 0 0 0 0,1 0 0 0 0,0 0 0 0 0,0 1 0 0 0,0-1 0 0 0,0 0 1 0 0,0 0-1 0 0,0 0 0 0 0,0 1 0 0 0,0-1 0 0 0,0 0 0 0 0,0 0 0 0 0,0 1 0 0 0,0-1 0 0 0,-2-12 119 0 0,3 1-94 0 0,22 21-185 0 0,-20-7 170 0 0,-3-2-4 0 0,1 0-1 0 0,0 0 0 0 0,0 0 1 0 0,0 0-1 0 0,0 0 0 0 0,0 0 1 0 0,0 0-1 0 0,0-1 0 0 0,0 1 1 0 0,0 0-1 0 0,0-1 0 0 0,0 1 1 0 0,1-1-1 0 0,-1 1 0 0 0,0-1 1 0 0,0 0-1 0 0,0 1 0 0 0,2-1 1 0 0,22 3-50 0 0,-22-3 39 0 0,-1 0 1 0 0,1 0 0 0 0,-1 0-1 0 0,1 0 1 0 0,-1 1-1 0 0,1-1 1 0 0,-1 1-1 0 0,1 0 1 0 0,-1-1-1 0 0,0 1 1 0 0,1 0-1 0 0,-1 0 1 0 0,0 0-1 0 0,0 1 1 0 0,4 2-1 0 0,2 4 7 0 0,-6-5 0 0 0,1 1 0 0 0,0-2 0 0 0,0 1 0 0 0,0 0 0 0 0,0 0 0 0 0,0-1 0 0 0,0 0 0 0 0,1 0 0 0 0,-1 0 0 0 0,1 0 0 0 0,-1 0 0 0 0,6 1 0 0 0,-8-2 2 0 0,1-1-1 0 0,-1 0 0 0 0,1 1 1 0 0,-1-1-1 0 0,0 1 1 0 0,1-1-1 0 0,-1 1 0 0 0,0 0 1 0 0,0-1-1 0 0,1 1 0 0 0,-1 0 1 0 0,0 0-1 0 0,0 0 1 0 0,0 0-1 0 0,0 0 0 0 0,0 0 1 0 0,0 0-1 0 0,0 0 0 0 0,1 3 1 0 0,7 26 64 0 0,-9-27-57 0 0,0 0 0 0 0,1 0 0 0 0,0 1 0 0 0,-1-1 0 0 0,1 0 0 0 0,0 0 0 0 0,1-1 0 0 0,-1 1 0 0 0,0 0 0 0 0,1 0 0 0 0,3 4 0 0 0,-5-7-2 0 0,1 0 0 0 0,-1 0 1 0 0,1 1-1 0 0,0-1 1 0 0,-1 0-1 0 0,1 0 0 0 0,0 1 1 0 0,-1-1-1 0 0,1 0 0 0 0,0 0 1 0 0,-1 0-1 0 0,1 0 0 0 0,0 0 1 0 0,-1 0-1 0 0,1 0 0 0 0,0 0 1 0 0,-1-1-1 0 0,1 1 1 0 0,0 0-1 0 0,-1 0 0 0 0,1 0 1 0 0,0-1-1 0 0,-1 1 0 0 0,2-1 1 0 0,17-10 25 0 0,-13 7-74 0 0,-5 3 31 0 0,0 1 1 0 0,0-1 0 0 0,1 1 0 0 0,-1 0-1 0 0,0-1 1 0 0,0 1 0 0 0,0 0-1 0 0,0 0 1 0 0,1 0 0 0 0,-1 0 0 0 0,0 0-1 0 0,0 0 1 0 0,0 0 0 0 0,1 0 0 0 0,-1 0-1 0 0,0 0 1 0 0,0 1 0 0 0,0-1-1 0 0,0 1 1 0 0,1-1 0 0 0,0 1 0 0 0,14 3-113 0 0,-14-4 116 0 0,0 0 14 0 0,0 0 0 0 0,0 0 0 0 0,-1 0 0 0 0,1 0 0 0 0,0 0 0 0 0,0 0 0 0 0,0 1 0 0 0,0-1 1 0 0,0 1-1 0 0,-1-1 0 0 0,1 1 0 0 0,0 0 0 0 0,0 0 0 0 0,-1-1 0 0 0,1 1 0 0 0,-1 0 0 0 0,1 0 0 0 0,-1 1 0 0 0,1-1 0 0 0,-1 0 0 0 0,3 3 0 0 0,-3-3-5 0 0,0-1 0 0 0,1 1 0 0 0,-1 0 0 0 0,0-1 0 0 0,1 1 0 0 0,-1-1 0 0 0,0 0 1 0 0,1 1-1 0 0,-1-1 0 0 0,1 0 0 0 0,-1 0 0 0 0,1 0 0 0 0,-1 0 0 0 0,0 0 0 0 0,1 0 0 0 0,-1-1 0 0 0,1 1 0 0 0,-1 0 0 0 0,1-1 0 0 0,-1 1 0 0 0,0-1 0 0 0,1 1 0 0 0,0-2 0 0 0,0 1-4 0 0,-1 1-1 0 0,1-1 0 0 0,-1 0 0 0 0,1 1 1 0 0,-1-1-1 0 0,1 1 0 0 0,-1-1 0 0 0,1 1 0 0 0,0 0 1 0 0,-1-1-1 0 0,1 1 0 0 0,-1 0 0 0 0,1 0 0 0 0,0 0 1 0 0,-1 1-1 0 0,1-1 0 0 0,-1 0 0 0 0,1 1 1 0 0,0-1-1 0 0,-1 1 0 0 0,1-1 0 0 0,-1 1 0 0 0,1 0 1 0 0,-1-1-1 0 0,0 1 0 0 0,1 0 0 0 0,-1 0 1 0 0,0 0-1 0 0,0 0 0 0 0,1 0 0 0 0,-1 0 0 0 0,1 2 1 0 0,22 44 103 0 0,-13-25-58 0 0,-1-10 9 0 0,-10-12-52 0 0,0 1-1 0 0,1-1 1 0 0,-1 0 0 0 0,0 0 0 0 0,0 0 0 0 0,1 0 0 0 0,-1 0 0 0 0,0 0 0 0 0,1 0-1 0 0,-1 0 1 0 0,0 0 0 0 0,1 0 0 0 0,-1 0 0 0 0,0 0 0 0 0,1 0 0 0 0,-1 0 0 0 0,0 0-1 0 0,1 0 1 0 0,-1 0 0 0 0,0 0 0 0 0,0 0 0 0 0,1 0 0 0 0,-1-1 0 0 0,0 1 0 0 0,1 0 0 0 0,-1 0-1 0 0,0-1 1 0 0,3-1-1 0 0,-1-1 0 0 0,0 0 0 0 0,0 0 0 0 0,-1 0 0 0 0,1 0 0 0 0,2-6 0 0 0,4-9-10 0 0,-1 7-22 0 0,-5 6 29 0 0,0 1-1 0 0,1-1 1 0 0,0 0-1 0 0,0 1 1 0 0,0 0-1 0 0,0 0 1 0 0,1 0-1 0 0,-1 0 1 0 0,7-4-1 0 0,-3 3 4 0 0,-7 4 0 0 0,1 0 0 0 0,0 0 0 0 0,0 1 0 0 0,-1-1 0 0 0,1 1 0 0 0,0-1 0 0 0,0 1 0 0 0,0-1 0 0 0,0 1 0 0 0,0-1 0 0 0,0 1 0 0 0,0 0 0 0 0,0-1 0 0 0,0 1 0 0 0,0 0 0 0 0,0 0 0 0 0,2 0 0 0 0,35-4 208 0 0,27 21-168 0 0,-62-16-33 0 0,1 0-1 0 0,0 0 1 0 0,-1 0-1 0 0,1 0 0 0 0,0-1 1 0 0,0 0-1 0 0,-1 1 1 0 0,1-1-1 0 0,0-1 0 0 0,0 1 1 0 0,0 0-1 0 0,-1-1 1 0 0,1 0-1 0 0,0 0 0 0 0,-1 0 1 0 0,1 0-1 0 0,-1-1 1 0 0,1 1-1 0 0,4-4 0 0 0,-6 4-6 0 0,0-1 0 0 0,1 1 0 0 0,-1-1 0 0 0,1 1 0 0 0,-1 0 0 0 0,1 0 0 0 0,-1 1 0 0 0,5-2 0 0 0,16-7 0 0 0,55-35 88 0 0,-2-4 0 0 0,97-81 0 0 0,-160 118-111 0 0,0 1-1 0 0,1 1 1 0 0,0 0-1 0 0,29-13 1 0 0,-33 17-328 0 0,0-2 1 0 0,-1 1-1 0 0,1-1 1 0 0,-1 0-1 0 0,0-1 1 0 0,11-13-1 0 0,5-3-3229 0 0,12-12-2796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4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0 6912 0 0,'-1'9'622'0'0,"0"-7"-474"0"0,0-1 0 0 0,1 1 0 0 0,0 0 0 0 0,-1 0 0 0 0,1 0 0 0 0,0 0 0 0 0,0 0 0 0 0,0 0 0 0 0,0 0 0 0 0,0 0 0 0 0,1 0 0 0 0,-1 0 0 0 0,1 0 0 0 0,-1 0-1 0 0,1 0 1 0 0,0 0 0 0 0,-1 0 0 0 0,1-1 0 0 0,0 1 0 0 0,0 0 0 0 0,0-1 0 0 0,1 1 0 0 0,0 1 0 0 0,0 0 255 0 0,49 80 2349 0 0,15 33-2191 0 0,-32-49-314 0 0,-24-45 73 0 0,23 37 0 0 0,2-10 102 0 0,2-2 0 0 0,85 83 0 0 0,-83-92-259 0 0,-1-1 134 0 0,43 33 0 0 0,-76-66-267 0 0,-1-1 0 0 0,1 0 0 0 0,-1 0-1 0 0,1-1 1 0 0,0 1 0 0 0,0-1-1 0 0,0 0 1 0 0,0-1 0 0 0,1 1 0 0 0,-1-1-1 0 0,0 0 1 0 0,1 0 0 0 0,8 0-1 0 0,-12-1-24 0 0,1 1 0 0 0,0 0 0 0 0,0 0 0 0 0,-1 1 0 0 0,1-1 0 0 0,0 0 0 0 0,-1 1 0 0 0,1 0 0 0 0,-1 0 0 0 0,0-1 0 0 0,0 1 0 0 0,0 1 0 0 0,0-1 0 0 0,0 0 0 0 0,0 0 0 0 0,0 1 0 0 0,1 2 0 0 0,1 0-3 0 0,-1-1-1 0 0,1 0 1 0 0,0 0-1 0 0,0 0 1 0 0,6 5-1 0 0,10 2 48 0 0,-15-9-34 0 0,0 1 0 0 0,0 0 1 0 0,0 0-1 0 0,0 0 0 0 0,0 1 0 0 0,-1 0 1 0 0,7 7-1 0 0,-10-10-13 0 0,0-1 1 0 0,-1 1-1 0 0,1 0 1 0 0,-1-1-1 0 0,1 1 1 0 0,0-1-1 0 0,0 1 1 0 0,-1-1-1 0 0,1 0 1 0 0,0 1-1 0 0,0-1 1 0 0,0 0-1 0 0,-1 1 0 0 0,1-1 1 0 0,0 0-1 0 0,0 0 1 0 0,0 0-1 0 0,0 1 1 0 0,0-1-1 0 0,-1 0 1 0 0,1 0-1 0 0,0-1 1 0 0,1 1-1 0 0,-1 0 0 0 0,1 0-1 0 0,-1 0 0 0 0,0 0 0 0 0,0 0 0 0 0,0 0 1 0 0,0 0-1 0 0,0 0 0 0 0,1 0 0 0 0,-1 1 1 0 0,0-1-1 0 0,0 1 0 0 0,0-1 0 0 0,0 0 1 0 0,0 1-1 0 0,0 0 0 0 0,0-1 0 0 0,0 1 0 0 0,0-1 1 0 0,0 1-1 0 0,1 1 0 0 0,11 11 19 0 0,18 18 42 0 0,-29-29-60 0 0,0 1 1 0 0,-1-1-1 0 0,1 0 1 0 0,-1 1-1 0 0,1-1 1 0 0,-1 1 0 0 0,0-1-1 0 0,0 1 1 0 0,0-1-1 0 0,-1 1 1 0 0,1 0-1 0 0,-1 0 1 0 0,1 3-1 0 0,-1 27 59 0 0,-1 1-1 0 0,-10 56 1 0 0,-7-39-51 0 0,-6 19-10 0 0,21-54 12 0 0,-2 1-1 0 0,1-1 1 0 0,-2-1-1 0 0,0 1 1 0 0,-1-1-1 0 0,-11 19 0 0 0,-8 9 112 0 0,12-17 1 0 0,-27 36-1 0 0,33-54-52 0 0,1 1 0 0 0,-1-1 0 0 0,0-1-1 0 0,0 0 1 0 0,-1 0 0 0 0,0 0 0 0 0,-17 9-1 0 0,-9 7 174 0 0,27-17-137 0 0,0 0 0 0 0,0-1 0 0 0,-16 8 0 0 0,16-10-40 0 0,-1 0-1 0 0,1 0 1 0 0,-1-1-1 0 0,0 0 1 0 0,0-1-1 0 0,0 0 1 0 0,0 0-1 0 0,0-1 1 0 0,0 0-1 0 0,0-1 0 0 0,0 0 1 0 0,-9-2-1 0 0,-34-1 77 0 0,33 4-94 0 0,0-2-1 0 0,0 0 0 0 0,-27-7 0 0 0,16-1-94 0 0,-46-24 0 0 0,6 2-38 0 0,4 1-1166 0 0,29 17-60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5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455 1 5528 0 0,'4'29'728'0'0,"-1"1"-1"0"0,-1-1 1 0 0,-3 53 0 0 0,-1-18 899 0 0,2 0-762 0 0,4 121 1401 0 0,-2-65-630 0 0,-3-67-1077 0 0,-14 163 199 0 0,2-64-508 0 0,10-108-71 0 0,-14 80 1 0 0,3-53 3 0 0,-14 59 362 0 0,-99 263-261 0 0,73-270-461 0 0,36-81 235 0 0,-35 59 0 0 0,47-90-57 0 0,-37 71-1 0 0,34-67 38 0 0,-20 26-1 0 0,27-39-29 0 0,1 0 0 0 0,-1 0-1 0 0,1 0 1 0 0,-1 1 0 0 0,1-1-1 0 0,0 0 1 0 0,0 0 0 0 0,0 1 0 0 0,0-1-1 0 0,1 1 1 0 0,-2 3 0 0 0,-1 7 16 0 0,-1 4-38 0 0,4-15 11 0 0,0 0 0 0 0,-1 0 0 0 0,1-1-1 0 0,0 1 1 0 0,-1 0 0 0 0,1 0 0 0 0,-1-1-1 0 0,0 1 1 0 0,1 0 0 0 0,-1-1-1 0 0,-2 3 1 0 0,3-3 2 0 0,-1 0 1 0 0,0 0-1 0 0,0 1 0 0 0,1-1 1 0 0,-1 0-1 0 0,1 0 0 0 0,-1 1 0 0 0,1-1 1 0 0,-1 0-1 0 0,1 1 0 0 0,0-1 1 0 0,0 1-1 0 0,0-1 0 0 0,0 3 0 0 0,1 8 12 0 0,6-7 32 0 0,-5-5-41 0 0,-1 1 1 0 0,0-1-1 0 0,1 0 1 0 0,-1 1-1 0 0,0-1 1 0 0,0 1-1 0 0,1-1 1 0 0,-1 1-1 0 0,0-1 1 0 0,0 1-1 0 0,0 0 1 0 0,0 0-1 0 0,0 0 1 0 0,0 0-1 0 0,0-1 1 0 0,0 1-1 0 0,0 0 1 0 0,0 1-1 0 0,0-1 1 0 0,-1 0-1 0 0,1 0 1 0 0,0 0-1 0 0,-1 0 1 0 0,1 1-1 0 0,-1-1 0 0 0,1 0 1 0 0,-1 0-1 0 0,0 1 1 0 0,1 2-1 0 0,-1-3-3 0 0,0-1 0 0 0,0 1 0 0 0,1 0 0 0 0,-1 0 0 0 0,0 0 0 0 0,0 0-1 0 0,1 0 1 0 0,-1-1 0 0 0,1 1 0 0 0,-1 0 0 0 0,1 0 0 0 0,-1-1-1 0 0,1 1 1 0 0,-1 0 0 0 0,1-1 0 0 0,0 1 0 0 0,-1 0 0 0 0,1-1-1 0 0,0 1 1 0 0,0-1 0 0 0,-1 1 0 0 0,1-1 0 0 0,0 0 0 0 0,0 1 0 0 0,0-1-1 0 0,-1 0 1 0 0,1 1 0 0 0,0-1 0 0 0,0 0 0 0 0,0 0 0 0 0,0 0-1 0 0,0 0 1 0 0,0 0 0 0 0,0 0 0 0 0,-1 0 0 0 0,1 0 0 0 0,0 0 0 0 0,0 0-1 0 0,0-1 1 0 0,0 1 0 0 0,0 0 0 0 0,0 0 0 0 0,1-2 0 0 0,10 0-15 0 0,-10 2 13 0 0,1 0 0 0 0,-1 0-1 0 0,0 0 1 0 0,1 0 0 0 0,-1 0 0 0 0,0 1 0 0 0,0-1 0 0 0,0 1 0 0 0,1 0 0 0 0,-1 0 0 0 0,0-1-1 0 0,0 1 1 0 0,0 1 0 0 0,0-1 0 0 0,0 0 0 0 0,3 3 0 0 0,-3-2 0 0 0,1 0 1 0 0,0-1 0 0 0,-1 1-1 0 0,1-1 1 0 0,0 1-1 0 0,0-1 1 0 0,0 0-1 0 0,0 0 1 0 0,6 1-1 0 0,31 0 18 0 0,-28-2 4 0 0,0 0 1 0 0,0 1-1 0 0,20 5 0 0 0,-24-5-7 0 0,1 0-1 0 0,-1 0 0 0 0,1 0 0 0 0,13-2 0 0 0,-14 1-8 0 0,1-1 0 0 0,-1 1 0 0 0,0 1 0 0 0,1 0 0 0 0,-1 0 0 0 0,13 4-1 0 0,17 13-21 0 0,-32-14 7 0 0,1 0-1 0 0,-1-1 0 0 0,1 0 1 0 0,0 0-1 0 0,0-1 0 0 0,13 3 0 0 0,59 2-86 0 0,23 2 26 0 0,-18 0-479 0 0,-42-5-96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31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1376 0 0,'0'0'136'0'0,"19"4"5232"0"0,-2-4-2352 0 0,-2-4 24 0 0,10-3-2296 0 0,1 3-456 0 0,-1 0-88 0 0,5-3-16 0 0,3-1-184 0 0,-3 1-120 0 0,6 3 24 0 0,-6-4-5568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5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1 790 8752 0 0,'6'15'341'0'0,"4"5"87"0"0,-9-20-421 0 0,0 1 1 0 0,-1 0-1 0 0,1-1 0 0 0,0 1 0 0 0,-1-1 1 0 0,1 1-1 0 0,0-1 0 0 0,0 1 0 0 0,-1-1 1 0 0,1 0-1 0 0,0 1 0 0 0,0-1 0 0 0,0 0 1 0 0,0 0-1 0 0,-1 0 0 0 0,1 1 0 0 0,0-1 0 0 0,0 0 1 0 0,0 0-1 0 0,0 0 0 0 0,0 0 0 0 0,1-1 1 0 0,78-3 2889 0 0,-66 3-2520 0 0,0 1 0 0 0,0 1-1 0 0,23 4 1 0 0,-25-3-340 0 0,0 0 0 0 0,0-1 0 0 0,0-1 0 0 0,0 0 0 0 0,18-2 0 0 0,61-6 152 0 0,-67 7-129 0 0,1-2 0 0 0,-1 0 0 0 0,41-10 1 0 0,-44 6-63 0 0,44-12 17 0 0,-46 15 11 0 0,-1-2 0 0 0,26-11 0 0 0,13-4 43 0 0,-31 13-60 0 0,8-1-7 0 0,1-3-1 0 0,-2 0 1 0 0,51-27 0 0 0,-37 11-10 0 0,109-68-92 0 0,-123 73 62 0 0,0-2-1 0 0,42-41 1 0 0,198-217-451 0 0,-257 268 415 0 0,0 1 1 0 0,2 1 0 0 0,-1 0 0 0 0,25-11-1 0 0,12-11-1346 0 0,-29 18-3081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6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11976 0 0,'-7'36'528'0'0,"7"-9"112"0"0,0 4-512 0 0,0 16-128 0 0,0 20 0 0 0,7 9 0 0 0,0 11 544 0 0,0 5 72 0 0,4 11 24 0 0,-5-7 0 0 0,6-11-552 0 0,-1 2-88 0 0,2 3 0 0 0,-6 6-96 0 0,-3 4-208 0 0,3-6-40 0 0,-7 2-8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6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10656 0 0,'0'0'964'0'0,"0"3"-795"0"0,6 141 2436 0 0,2-22 98 0 0,5 3-974 0 0,-8-64-831 0 0,18 84 0 0 0,-14-99-613 0 0,3 61-1 0 0,-8-57-221 0 0,9 133 69 0 0,-9-98-124 0 0,-3-60-55 0 0,-4 29 0 0 0,0 2-336 0 0,1-25-725 0 0,-2-4-3805 0 0,3-12-1503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7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 12440 0 0,'-6'24'268'0'0,"1"0"1"0"0,2 1-1 0 0,0-1 1 0 0,1 28-1 0 0,1-19 78 0 0,-9 51 0 0 0,-18 119 2243 0 0,2-3-1711 0 0,-3 1-796 0 0,22-149-46 0 0,4-27-146 0 0,-12 48 0 0 0,3-30-840 0 0,-1-6-307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7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906 140 12552 0 0,'0'0'572'0'0,"-6"-4"193"0"0,-9 3-742 0 0,-12-4 46 0 0,-42-20 1138 0 0,-1 2 1 0 0,0 4-1 0 0,-120-16 0 0 0,138 23-737 0 0,-7-2 125 0 0,54 13-538 0 0,0 1 0 0 0,-1-1 0 0 0,1 1 0 0 0,0 0 0 0 0,-1 1 0 0 0,1-1 0 0 0,0 1 1 0 0,-9 2-1 0 0,-32 11 74 0 0,19-6 44 0 0,-35 14 0 0 0,55-18-155 0 0,-1-1-1 0 0,1 1 0 0 0,0 1 1 0 0,0-1-1 0 0,1 1 0 0 0,-1 0 0 0 0,1 1 1 0 0,0-1-1 0 0,-6 9 0 0 0,-12 14 46 0 0,18-23-37 0 0,1 1 0 0 0,0-1-1 0 0,0 1 1 0 0,1 0 0 0 0,0 0-1 0 0,0 1 1 0 0,0-1-1 0 0,1 1 1 0 0,0 0 0 0 0,0 0-1 0 0,1 0 1 0 0,-1 0 0 0 0,0 10-1 0 0,1-9-12 0 0,1-2-15 0 0,0 0 1 0 0,0 0 0 0 0,0 0-1 0 0,1 0 1 0 0,0 0 0 0 0,0 0-1 0 0,1 0 1 0 0,1 8-1 0 0,0-15-1 0 0,1-1 0 0 0,0 1 0 0 0,-1-1-1 0 0,1 1 1 0 0,0 0 0 0 0,0 0 0 0 0,0 1-1 0 0,0-1 1 0 0,-1 1 0 0 0,1-1 0 0 0,0 1 0 0 0,6 0-1 0 0,78 13-144 0 0,-59-5 113 0 0,0-1 0 0 0,0-1 0 0 0,1-2 0 0 0,-1-1 1 0 0,1-1-1 0 0,0-2 0 0 0,41-4 0 0 0,-3 1-20 0 0,-51 4 47 0 0,1-2 0 0 0,32-4 0 0 0,-7-5-749 0 0,0-1 1 0 0,-1-3-1 0 0,-1-1 0 0 0,57-29 0 0 0,-43 18-5598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7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5528 0 0,'20'20'450'0'0,"22"16"986"0"0,-38-33-1214 0 0,6 5 705 0 0,0-1 0 0 0,1 0 0 0 0,1-1-1 0 0,19 9 1 0 0,-28-14-903 0 0,0 0-1 0 0,0 1 1 0 0,0-1-1 0 0,-1 1 1 0 0,1-1-1 0 0,4 5 0 0 0,8 4 12 0 0,75 34 775 0 0,-26-15-29 0 0,32 12 599 0 0,2 0-145 0 0,-9 0-146 0 0,-57-27-851 0 0,-1 0 1 0 0,53 34-1 0 0,-63-33-189 0 0,3 1 6 0 0,36 32 0 0 0,-55-43-25 0 0,0 0 0 0 0,0 0 1 0 0,0 1-1 0 0,-1-1 0 0 0,1 1 1 0 0,-2 0-1 0 0,1 0 1 0 0,-1 1-1 0 0,1-1 0 0 0,-2 1 1 0 0,5 13-1 0 0,-7-16 8 0 0,1-1-1 0 0,-1 0 1 0 0,0 0-1 0 0,-1 0 1 0 0,1 1-1 0 0,-1-1 1 0 0,1 0-1 0 0,-1 0 1 0 0,0 0-1 0 0,0 0 1 0 0,0 0-1 0 0,-1 0 1 0 0,1 0-1 0 0,-1 0 1 0 0,1 0 0 0 0,-1 0-1 0 0,0-1 1 0 0,0 1-1 0 0,0-1 1 0 0,0 0-1 0 0,-1 1 1 0 0,1-1-1 0 0,-1 0 1 0 0,1 0-1 0 0,-4 1 1 0 0,-7 5 129 0 0,1 0 1 0 0,-1-2-1 0 0,0 1 1 0 0,-14 3-1 0 0,4-2-116 0 0,0-1 0 0 0,0-1 0 0 0,-1-2 0 0 0,0 0 0 0 0,0-1 0 0 0,0-2 0 0 0,-32-1 0 0 0,22-3-440 0 0,0-1 0 0 0,0-1 0 0 0,1-2 0 0 0,-53-19 0 0 0,32 8-1202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9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0 4144 0 0,'0'0'319'0'0,"-1"3"-210"0"0,-5 5-196 0 0,5-7 587 0 0,0 1 0 0 0,0-1-1 0 0,0 1 1 0 0,0-1 0 0 0,0 1 0 0 0,0-1 0 0 0,0 1 0 0 0,0-1 0 0 0,1 1 0 0 0,-4 8 3876 0 0,-4-2-747 0 0,7-8-3772 0 0,0 0 0 0 0,1 1 0 0 0,-1-1 0 0 0,0 0 0 0 0,1 1 0 0 0,-1-1 0 0 0,1 1 0 0 0,-1-1 0 0 0,1 1 0 0 0,-1-1 0 0 0,1 1 0 0 0,0-1 1 0 0,-1 1-1 0 0,1 0 0 0 0,-1-1 0 0 0,1 1 0 0 0,0-1 0 0 0,-1 2 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5:59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 16040 0 0,'0'0'1735'0'0,"-13"9"-1735"0"0,8 4 0 0 0,-8-4 0 0 0,8 0 64 0 0,-1 9 312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00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5984 0 0,'0'0'1214'0'0,"2"2"-576"0"0,17 11 976 0 0,1-2 0 0 0,36 18 0 0 0,-45-25-1258 0 0,-1 1-1 0 0,1-2 1 0 0,19 5-1 0 0,-26-7-303 0 0,1 0-1 0 0,-1-1 0 0 0,0 1 0 0 0,1-1 0 0 0,-1 0 0 0 0,0-1 0 0 0,1 1 0 0 0,-1-1 0 0 0,0 0 0 0 0,0 0 0 0 0,1 0 0 0 0,-1 0 0 0 0,5-3 1 0 0,7-4 3 0 0,-13 7-97 0 0,0 0-1 0 0,-1 0 1 0 0,1 0 0 0 0,-1 0 0 0 0,1-1 0 0 0,-1 0-1 0 0,0 1 1 0 0,1-1 0 0 0,-1 0 0 0 0,0 0 0 0 0,0 0-1 0 0,2-4 1 0 0,8-8-3404 0 0,5-3-1222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01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38 432 6912 0 0,'0'0'1876'0'0,"-2"3"-1248"0"0,-2 3-265 0 0,0 0 0 0 0,0 1 1 0 0,1-1-1 0 0,0 1 0 0 0,0 0 1 0 0,1 0-1 0 0,-1 0 1 0 0,-1 10-1 0 0,2 1 867 0 0,0 1 0 0 0,0 25 0 0 0,6-45-1159 0 0,9-7 21 0 0,0 0-1 0 0,-1-1 0 0 0,0 0 0 0 0,20-19 0 0 0,-30 26-91 0 0,0 0 0 0 0,0 1 0 0 0,0-1 0 0 0,0 1 0 0 0,0-1 0 0 0,1 1 0 0 0,-1 0 0 0 0,4-2 0 0 0,7-3 0 0 0,62-50 81 0 0,-23 16-34 0 0,3 11 7 0 0,-52 27-43 0 0,-1 1 1 0 0,0-1 0 0 0,1 1-1 0 0,-1 0 1 0 0,1-1-1 0 0,-1 1 1 0 0,1 0-1 0 0,0 1 1 0 0,0-1 0 0 0,-1 0-1 0 0,1 1 1 0 0,0 0-1 0 0,0-1 1 0 0,0 1 0 0 0,-1 0-1 0 0,1 1 1 0 0,0-1-1 0 0,0 0 1 0 0,-1 1-1 0 0,1-1 1 0 0,0 1 0 0 0,0 0-1 0 0,-1 0 1 0 0,1 0-1 0 0,-1 0 1 0 0,1 1 0 0 0,-1-1-1 0 0,1 1 1 0 0,-1-1-1 0 0,0 1 1 0 0,0 0-1 0 0,0 0 1 0 0,0 0 0 0 0,2 3-1 0 0,2 3 148 0 0,0 1-1 0 0,-1 0 1 0 0,0 0 0 0 0,6 18-1 0 0,4 8 102 0 0,-13-29-211 0 0,4 2 15 0 0,15 5 69 0 0,-19-11-127 0 0,0-1 1 0 0,0 0 0 0 0,0 0-1 0 0,0-1 1 0 0,0 1 0 0 0,0 0-1 0 0,0 0 1 0 0,0-1 0 0 0,1 0-1 0 0,-1 1 1 0 0,0-1 0 0 0,0 0-1 0 0,0 0 1 0 0,0 0 0 0 0,1 0-1 0 0,-1 0 1 0 0,0-1 0 0 0,0 1-1 0 0,0-1 1 0 0,3 0 0 0 0,4-2 7 0 0,-3 2-10 0 0,0 0 1 0 0,0-1-1 0 0,0 0 0 0 0,0 0 0 0 0,0 0 0 0 0,0-1 0 0 0,-1 0 0 0 0,1 0 0 0 0,6-5 0 0 0,5-5 27 0 0,21-22 1 0 0,4-2-25 0 0,-26 24-65 0 0,-13 10 86 0 0,0 0-1 0 0,0 1 1 0 0,0-1-1 0 0,1 1 1 0 0,-1 0-1 0 0,1 0 1 0 0,0 0-1 0 0,0 0 1 0 0,5-1-1 0 0,8 0 60 0 0,-15 4-97 0 0,1-1 0 0 0,0 1 0 0 0,-1 0 0 0 0,1 0 0 0 0,-1 0 0 0 0,1 0 0 0 0,-1 1 0 0 0,0-1 0 0 0,1 1 0 0 0,-1-1 0 0 0,0 1 0 0 0,0 0 0 0 0,0 0 0 0 0,0 0 0 0 0,0 0-1 0 0,-1 0 1 0 0,3 3 0 0 0,27 45 53 0 0,-27-44-26 0 0,2 4 26 0 0,-1 0 0 0 0,-1 1 1 0 0,6 14-1 0 0,-10-22 93 0 0,31 10 232 0 0,-24-13-386 0 0,0 0 0 0 0,0 0 1 0 0,0 0-1 0 0,0-1 0 0 0,0 0 0 0 0,0 0 0 0 0,0-1 1 0 0,0 0-1 0 0,-1 0 0 0 0,1-1 0 0 0,9-4 0 0 0,-10 3 35 0 0,1 1-1 0 0,-1 1 0 0 0,1-1 0 0 0,0 1 1 0 0,0 0-1 0 0,0 1 0 0 0,0 0 1 0 0,0 0-1 0 0,0 0 0 0 0,8 1 0 0 0,-1 3-37 0 0,0 0 0 0 0,0 1 0 0 0,0 0 0 0 0,23 12 0 0 0,4 1-26 0 0,-28-15 47 0 0,18-1 10 0 0,-20-8 11 0 0,1-1 2 0 0,-10 7-19 0 0,0 0 0 0 0,0 0 1 0 0,0 0-1 0 0,0 0 0 0 0,-1 0 1 0 0,1 0-1 0 0,0-1 0 0 0,-1 1 0 0 0,1-1 1 0 0,-1 1-1 0 0,1-1 0 0 0,-1 0 1 0 0,0 0-1 0 0,0 1 0 0 0,1-1 0 0 0,-1 0 1 0 0,0-3-1 0 0,11-37 45 0 0,-5 11 17 0 0,-5 26-62 0 0,0 0 1 0 0,0-1 0 0 0,0 1 0 0 0,-1-1-1 0 0,0 0 1 0 0,0 1 0 0 0,-1-1 0 0 0,0 0-1 0 0,0 0 1 0 0,0 1 0 0 0,0-1 0 0 0,-1 0-1 0 0,0 1 1 0 0,0-1 0 0 0,-1 0 0 0 0,0 1-1 0 0,-2-6 1 0 0,2 7 5 0 0,0-1 0 0 0,0 1 1 0 0,0 0-1 0 0,-1 0 0 0 0,1 0 0 0 0,-1 0 0 0 0,0 0 1 0 0,0 1-1 0 0,-1-1 0 0 0,1 1 0 0 0,-1 0 0 0 0,0 0 1 0 0,1 0-1 0 0,-1 1 0 0 0,-1-1 0 0 0,1 1 0 0 0,0 0 1 0 0,-6-2-1 0 0,-8-2 24 0 0,1 2 1 0 0,-1 0 0 0 0,-30-2 0 0 0,-21-5 25 0 0,-172-54 139 0 0,226 61-182 0 0,0 1-1 0 0,-1 0 0 0 0,1 1 1 0 0,-1 1-1 0 0,0 0 1 0 0,1 1-1 0 0,-1 1 1 0 0,0 1-1 0 0,-19 3 1 0 0,22-2-27 0 0,1 0 0 0 0,0 1 1 0 0,0 0-1 0 0,0 1 0 0 0,0 0 0 0 0,1 1 1 0 0,0 0-1 0 0,0 1 0 0 0,0 0 0 0 0,1 1 1 0 0,-14 13-1 0 0,-3 5 50 0 0,11-11-30 0 0,-22 26 1 0 0,35-37-16 0 0,0 0-1 0 0,0-1 1 0 0,1 1 0 0 0,-1 0 0 0 0,1 1 0 0 0,0-1-1 0 0,0 0 1 0 0,1 1 0 0 0,-1-1 0 0 0,1 1 0 0 0,0-1-1 0 0,0 1 1 0 0,0 4 0 0 0,8-13-139 0 0,-2 1 139 0 0,-1 1 0 0 0,0-1-1 0 0,0 0 1 0 0,-1 0 0 0 0,1 0 0 0 0,0 0 0 0 0,-1-1 0 0 0,0 1-1 0 0,0-1 1 0 0,0 0 0 0 0,0 0 0 0 0,-1 0 0 0 0,1 0-1 0 0,-1 0 1 0 0,3-10 0 0 0,4-10 3 0 0,10-42-1 0 0,-18 62-1 0 0,8-29-33 0 0,-2 9-42 0 0,-1-1-1 0 0,-1 0 1 0 0,2-43-1 0 0,-6 65 47 0 0,-1 0 1 0 0,-1 1-1 0 0,1-1 0 0 0,0 0 0 0 0,-1 1 0 0 0,1-1 0 0 0,-1 0 0 0 0,-1-3 0 0 0,0 6 28 0 0,1 1 0 0 0,-1 0 0 0 0,1-1 0 0 0,-1 1 0 0 0,1 0 0 0 0,-1 0 0 0 0,1 0-1 0 0,0 1 1 0 0,-1-1 0 0 0,1 0 0 0 0,0 0 0 0 0,-2 3 0 0 0,-3 3-1 0 0,-1 1 23 0 0,-1 0 0 0 0,1 0 0 0 0,1 1 0 0 0,-1-1 0 0 0,2 2 0 0 0,-6 9 0 0 0,-24 64 124 0 0,26-59-143 0 0,-21 75-296 0 0,27-87 286 0 0,0 0-1 0 0,1-1 0 0 0,0 1 1 0 0,0 0-1 0 0,2 23 0 0 0,0-34-3 0 0,-1 0-1 0 0,1 1 0 0 0,0-1 1 0 0,0 0-1 0 0,1 1 0 0 0,-1-1 1 0 0,0 0-1 0 0,0 1 0 0 0,1-1 1 0 0,-1 0-1 0 0,1 1 0 0 0,-1-1 1 0 0,1 0-1 0 0,-1 0 0 0 0,1 0 1 0 0,0 0-1 0 0,0 1 0 0 0,-1-1 1 0 0,1 0-1 0 0,2 1 0 0 0,-2-1-44 0 0,0-1 0 0 0,-1 1 0 0 0,1-1 0 0 0,0 0 0 0 0,0 1 0 0 0,0-1 0 0 0,0 0 0 0 0,0 0 0 0 0,0 0 0 0 0,0 0 0 0 0,0 0 0 0 0,0 0-1 0 0,1 0 1 0 0,-1 0 0 0 0,0 0 0 0 0,0 0 0 0 0,1-1 0 0 0,11-5-702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0 224 4608 0 0,'0'0'353'0'0,"0"3"-231"0"0,2 18 2250 0 0,4 28 0 0 0,-3-26-330 0 0,2 31-1 0 0,-5-36-1749 0 0,1-1 0 0 0,1 1-1 0 0,1-1 1 0 0,0 0 0 0 0,2 1 0 0 0,-1-2-1 0 0,2 1 1 0 0,1 0 0 0 0,0-1 0 0 0,14 23-1 0 0,-21-39-275 0 0,1 1-1 0 0,-1-1 0 0 0,1 1 0 0 0,-1-1 0 0 0,1 0 0 0 0,-1 1 0 0 0,1-1 0 0 0,0 0 0 0 0,-1 1 0 0 0,1-1 0 0 0,-1 0 0 0 0,1 0 0 0 0,0 0 0 0 0,-1 0 0 0 0,1 0 0 0 0,0 1 0 0 0,-1-1 0 0 0,1 0 0 0 0,0 0 0 0 0,-1-1 0 0 0,1 1 0 0 0,0 0 0 0 0,-1 0 0 0 0,1 0 0 0 0,-1 0 0 0 0,1 0 0 0 0,0-1 0 0 0,-1 1 0 0 0,1 0 0 0 0,-1-1 0 0 0,1 1 0 0 0,0-1 0 0 0,15-9 393 0 0,-14 6-401 0 0,1 0 0 0 0,-1 0 0 0 0,0-1 0 0 0,0 1 0 0 0,0 0 0 0 0,-1-1 0 0 0,0 1-1 0 0,1-1 1 0 0,-1-7 0 0 0,3-41 82 0 0,-5 23-64 0 0,-2 0 1 0 0,-10-41 0 0 0,8 48-40 0 0,1 0 0 0 0,1 0 0 0 0,1 0 0 0 0,2-46-1 0 0,2 39-10 0 0,-2 22 11 0 0,0 1 0 0 0,1 0 0 0 0,0-1 1 0 0,0 1-1 0 0,4-12 0 0 0,-4 16 11 0 0,1-1 0 0 0,0 1 0 0 0,0 0-1 0 0,0-1 1 0 0,0 1 0 0 0,1 0 0 0 0,-1 0 0 0 0,1 0 0 0 0,0 1-1 0 0,0-1 1 0 0,0 1 0 0 0,0-1 0 0 0,0 1 0 0 0,7-3-1 0 0,-4 2 4 0 0,3-3 0 0 0,1 0 0 0 0,0 2 0 0 0,0-1 0 0 0,1 1 0 0 0,-1 0 0 0 0,1 1 0 0 0,13-2 0 0 0,0 2 0 0 0,-16 1 0 0 0,1 1 0 0 0,0 0 0 0 0,0 1 0 0 0,12 1 0 0 0,-20-1 0 0 0,-1 0 0 0 0,1 0 0 0 0,-1 0 0 0 0,1 0 0 0 0,-1 0 0 0 0,1 0 0 0 0,-1 1 0 0 0,1-1 0 0 0,-1 0 0 0 0,1 0 0 0 0,-1 0 0 0 0,1 1 0 0 0,-1-1 0 0 0,0 0 0 0 0,1 1 0 0 0,-1-1 0 0 0,1 0 0 0 0,-1 1 0 0 0,0-1 0 0 0,1 0 0 0 0,-1 1 0 0 0,1 0 0 0 0,0 2 4 0 0,-1 1 0 0 0,1-1-1 0 0,0 1 1 0 0,-1 0 0 0 0,0-1-1 0 0,1 1 1 0 0,-1-1 0 0 0,-1 1-1 0 0,1 0 1 0 0,-2 6-1 0 0,0-2 10 0 0,0 0 0 0 0,0 1 0 0 0,-1-1 0 0 0,-4 8-1 0 0,-8 9 72 0 0,-1-1-1 0 0,-30 36 1 0 0,46-60-84 0 0,-24 24 57 0 0,19-20-45 0 0,1 0 0 0 0,-1 1 0 0 0,1 0 0 0 0,-6 7 0 0 0,8-9-12 0 0,0 0 0 0 0,0-1 0 0 0,-1 1 0 0 0,1-1 0 0 0,-1 1 0 0 0,0-1 0 0 0,0 0 0 0 0,-5 3 0 0 0,3-2 0 0 0,-1 4-14 0 0,-1 5-153 0 0,14-12 31 0 0,4-2 165 0 0,23-4-149 0 0,59-20-1 0 0,-73 22 56 0 0,0 0 0 0 0,1 2-1 0 0,-1 0 1 0 0,29 2 0 0 0,-46 0 64 0 0,2-1-6 0 0,-3 1 3 0 0,-1-1 1 0 0,1 1 0 0 0,0 0 0 0 0,-1 0-1 0 0,1 1 1 0 0,-1-1 0 0 0,1 0 0 0 0,0 0-1 0 0,-1 1 1 0 0,1-1 0 0 0,-1 1 0 0 0,1-1-1 0 0,2 3 1 0 0,-1-3 2 0 0,0 2-1 0 0,0-1 1 0 0,0 0-1 0 0,0 0 1 0 0,0 1-1 0 0,0 0 1 0 0,-1-1-1 0 0,1 1 1 0 0,-1 0-1 0 0,1 0 1 0 0,-1 1-1 0 0,0-1 1 0 0,1 0-1 0 0,-1 1 1 0 0,-1 0-1 0 0,4 5 1 0 0,-3-4 26 0 0,0 1 0 0 0,0 0 1 0 0,-1 0-1 0 0,0-1 1 0 0,0 1-1 0 0,0 0 0 0 0,0 0 1 0 0,-1 0-1 0 0,0 10 1 0 0,-2 1 99 0 0,-1-1 1 0 0,0 1-1 0 0,0-1 0 0 0,-2 0 1 0 0,-12 28-1 0 0,9-26 23 0 0,-1-1 0 0 0,-1 1 0 0 0,-1-1 0 0 0,-18 21-1 0 0,-56 51 498 0 0,78-82-591 0 0,-1 0 0 0 0,0 0 0 0 0,0 0 0 0 0,-1-1 0 0 0,0 0 0 0 0,0 0-1 0 0,0-1 1 0 0,0-1 0 0 0,0 0 0 0 0,-1 0 0 0 0,0 0 0 0 0,1-1 0 0 0,-1-1 0 0 0,-14 1-1 0 0,21-2-51 0 0,0 0-1 0 0,0-1 0 0 0,0 1 1 0 0,0-1-1 0 0,0 0 0 0 0,0 1 0 0 0,0-2 1 0 0,0 1-1 0 0,1 0 0 0 0,-1 0 1 0 0,0-1-1 0 0,1 0 0 0 0,-1 1 0 0 0,1-1 1 0 0,-1 0-1 0 0,1 0 0 0 0,0-1 1 0 0,0 1-1 0 0,0 0 0 0 0,0-1 1 0 0,0 1-1 0 0,1-1 0 0 0,-1 1 0 0 0,1-1 1 0 0,0 0-1 0 0,-2-5 0 0 0,-2-6-473 0 0,0-1-1 0 0,1 0 1 0 0,-3-31-1 0 0,6 37-64 0 0,-5-31-6118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02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0 9528 0 0,'-1'2'432'0'0,"-7"11"-136"0"0,7-11-268 0 0,-1 0 0 0 0,1 0-1 0 0,0 0 1 0 0,-1 0-1 0 0,1 1 1 0 0,0-1-1 0 0,0 0 1 0 0,1 1 0 0 0,-1-1-1 0 0,0 5 1 0 0,-1 2 127 0 0,-1 0 0 0 0,1 1 1 0 0,-2-2-1 0 0,1 1 0 0 0,-1 0 0 0 0,-8 13 1 0 0,-14 32 666 0 0,20-39-478 0 0,0 0 1 0 0,-2 0 0 0 0,0 0-1 0 0,-19 25 1 0 0,-2-3-4363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6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925 72 12896 0 0,'0'0'997'0'0,"-1"-4"-656"0"0,-6-8-233 0 0,3 17-84 0 0,1-1 362 0 0,3-4-352 0 0,-3-4 74 0 0,1 0 0 0 0,-1 0-1 0 0,0 1 1 0 0,0 0 0 0 0,-4-4 0 0 0,-23 3 602 0 0,27 3-693 0 0,0 0 1 0 0,0 1 0 0 0,0-1-1 0 0,0 1 1 0 0,0 0 0 0 0,-1 0-1 0 0,1 0 1 0 0,0 0 0 0 0,-6 1 0 0 0,4 0 21 0 0,-1-1 0 0 0,0 0 1 0 0,0-1-1 0 0,1 1 0 0 0,-1-1 1 0 0,0 0-1 0 0,1-1 0 0 0,-1 1 1 0 0,-8-4-1 0 0,-16-4 151 0 0,23 8-114 0 0,0 0 0 0 0,0 0 0 0 0,0 1-1 0 0,0 0 1 0 0,0 0 0 0 0,0 0-1 0 0,0 1 1 0 0,0 0 0 0 0,0 1-1 0 0,0-1 1 0 0,1 2 0 0 0,-11 3-1 0 0,13-5-41 0 0,0 0-1 0 0,-1 0 1 0 0,1 0-1 0 0,0-1 0 0 0,-1 0 1 0 0,1 0-1 0 0,0 0 0 0 0,-1 0 1 0 0,1 0-1 0 0,0-1 0 0 0,0 0 1 0 0,-1 0-1 0 0,1 0 0 0 0,0-1 1 0 0,-7-3-1 0 0,7 3-11 0 0,0 1-1 0 0,-1-1 1 0 0,1 1 0 0 0,-1-1-1 0 0,0 1 1 0 0,1 1-1 0 0,-1-1 1 0 0,0 1 0 0 0,0-1-1 0 0,0 1 1 0 0,1 1-1 0 0,-10 0 1 0 0,-12 8 46 0 0,22-7-61 0 0,0 0-1 0 0,0-1 1 0 0,0 1 0 0 0,0-1-1 0 0,0 0 1 0 0,0 0 0 0 0,0-1-1 0 0,-1 1 1 0 0,1-1 0 0 0,0 0-1 0 0,0 0 1 0 0,-1-1 0 0 0,-5 0-1 0 0,-7-2 15 0 0,1 1 0 0 0,-1 0 0 0 0,0 2 0 0 0,1 0 0 0 0,-24 3 0 0 0,36-2-13 0 0,-3-1-7 0 0,0-1 1 0 0,0 1 0 0 0,0-1 0 0 0,0 0-1 0 0,-13-4 1 0 0,12 3 11 0 0,0 0 1 0 0,0 0-1 0 0,-16 0 1 0 0,-6-2-4 0 0,27 3-6 0 0,0 0 0 0 0,0 0-1 0 0,0 0 1 0 0,0 1-1 0 0,0 0 1 0 0,0-1-1 0 0,0 1 1 0 0,0 0-1 0 0,0 1 1 0 0,0-1 0 0 0,0 0-1 0 0,0 1 1 0 0,0 0-1 0 0,-3 0 1 0 0,5 0-4 0 0,0 0 1 0 0,-1 0-1 0 0,1 0 0 0 0,-1 0 1 0 0,1 0-1 0 0,-1-1 1 0 0,1 1-1 0 0,-1 0 1 0 0,1-1-1 0 0,-1 0 0 0 0,0 1 1 0 0,1-1-1 0 0,-1 0 1 0 0,0 0-1 0 0,1 0 0 0 0,-1 0 1 0 0,0 0-1 0 0,1 0 1 0 0,-1 0-1 0 0,0-1 1 0 0,1 1-1 0 0,-1-1 0 0 0,0 1 1 0 0,1-1-1 0 0,-3-1 1 0 0,-2 0-2 0 0,3 1 1 0 0,0 1 0 0 0,-4 7 0 0 0,7-7 0 0 0,0 0-1 0 0,0 0 1 0 0,-1 0-1 0 0,1 1 1 0 0,0-1-1 0 0,0 0 0 0 0,0 0 1 0 0,0 0-1 0 0,-1 0 1 0 0,1 0-1 0 0,0 0 1 0 0,0 0-1 0 0,0 0 0 0 0,-1 0 1 0 0,1 1-1 0 0,0-1 1 0 0,0 0-1 0 0,0 0 0 0 0,-1 0 1 0 0,1 0-1 0 0,0 0 1 0 0,0 0-1 0 0,0-1 1 0 0,-1 1-1 0 0,1 0 0 0 0,0 0 1 0 0,0 0-1 0 0,0 0 1 0 0,-1 0-1 0 0,1 0 1 0 0,0 0-1 0 0,0 0 0 0 0,0 0 1 0 0,0 0-1 0 0,-1-1 1 0 0,-14-2-57 0 0,15 5 1 0 0,7 7 45 0 0,8-7 11 0 0,-1-1 0 0 0,2 4 0 0 0,-5 5-21 0 0,-8-8-95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7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 12 3680 0 0,'0'0'284'0'0,"-6"-5"1"0"0,4 4 187 0 0,-1 0 1 0 0,1 0-1 0 0,0 0 0 0 0,-1 1 1 0 0,1-1-1 0 0,-1 1 0 0 0,1-1 0 0 0,-1 1 1 0 0,1 0-1 0 0,-1 0 0 0 0,1 0 0 0 0,-1 0 1 0 0,-6 2 874 0 0,-3 7 141 0 0,10-6-1272 0 0,0-1-91 0 0,0 0 0 0 0,1 0-1 0 0,-1 0 1 0 0,1 0 0 0 0,0 0 0 0 0,-1 0 0 0 0,1 1-1 0 0,0-1 1 0 0,0 0 0 0 0,0 0 0 0 0,1 1 0 0 0,-1-1-1 0 0,1 1 1 0 0,-1-1 0 0 0,1 5 0 0 0,-1-1 83 0 0,0 0 1 0 0,0 0-1 0 0,0 0 1 0 0,-3 9-1 0 0,1-9-43 0 0,1 1 1 0 0,1 0-1 0 0,-1 0 1 0 0,0 14-1 0 0,1-6 39 0 0,-1-1 0 0 0,0 1-1 0 0,-1-1 1 0 0,-8 26 0 0 0,-6 23 253 0 0,-13 70 38 0 0,19-71-355 0 0,10-50-93 0 0,0 0 1 0 0,-1 0-1 0 0,-1 0 1 0 0,0 0 0 0 0,-6 13-1 0 0,8-21-29 0 0,0 0 0 0 0,0 0-1 0 0,1 1 1 0 0,-1-1 0 0 0,1 0-1 0 0,0 1 1 0 0,0-1 0 0 0,0 0 0 0 0,1 7-1 0 0,1 17 45 0 0,-5-8-19 0 0,2 0 0 0 0,0 0 0 0 0,2 0 1 0 0,4 32-1 0 0,-3-41-30 0 0,-1 1 0 0 0,0 0 0 0 0,0 0 0 0 0,-1 0 0 0 0,0 0 0 0 0,-1 0 0 0 0,-3 12 0 0 0,2-14 23 0 0,1 0 0 0 0,1 0 0 0 0,0 19 1 0 0,1-20-7 0 0,-1-1 0 0 0,0 1 0 0 0,0-1 0 0 0,-1 0-1 0 0,0 1 1 0 0,-3 8 0 0 0,4-15-33 0 0,-15 42 248 0 0,14-40-201 0 0,0-1 0 0 0,-1 1 0 0 0,1 0 1 0 0,-1-1-1 0 0,0 1 0 0 0,0-1 0 0 0,-1 0 0 0 0,-2 4 0 0 0,4-7 85 0 0,4 4-75 0 0,9 9-33 0 0,-9-10-10 0 0,0 0 0 0 0,1 0 0 0 0,-1-1 0 0 0,0 1 1 0 0,1-1-1 0 0,0 0 0 0 0,6 3 0 0 0,1 1 13 0 0,22 8 159 0 0,-30-13-108 0 0,0 1-1 0 0,4 3-50 0 0,0-1-1 0 0,0 0 1 0 0,0 0-1 0 0,9 3 1 0 0,-13-6 42 0 0,1-1 1 0 0,1 2-56 0 0,27 0 58 0 0,-13-2-26 0 0,-8-1-32 0 0,0 1 0 0 0,0 1 0 0 0,10 2 0 0 0,-17-2-11 0 0,1 0 0 0 0,-1 0 0 0 0,0 1-1 0 0,0 0 1 0 0,0-1 0 0 0,0 2 0 0 0,0-1 0 0 0,0 0 0 0 0,0 1-1 0 0,4 4 1 0 0,5 2 6 0 0,0 0-1 0 0,1-1 1 0 0,0-1-1 0 0,0 0 1 0 0,0-1-1 0 0,1 0 1 0 0,0-1-1 0 0,1-1 0 0 0,-1 0 1 0 0,32 3-1 0 0,-42-7 2 0 0,1 0-1 0 0,-1 0 1 0 0,0 0-1 0 0,0-1 1 0 0,0 0-1 0 0,0 0 0 0 0,0 0 1 0 0,0-1-1 0 0,10-4 1 0 0,-3 0 27 0 0,0-1 0 0 0,14-11 1 0 0,-17 11-20 0 0,0 1 0 0 0,1 0 1 0 0,0 0-1 0 0,20-8 0 0 0,-20 10-7 0 0,0 1-1 0 0,0 0 0 0 0,0 1 0 0 0,12-1 0 0 0,-17 3-3 0 0,0 0-1 0 0,-1 0 0 0 0,1 1 0 0 0,0 0 1 0 0,-1 0-1 0 0,1 0 0 0 0,-1 0 0 0 0,1 1 1 0 0,-1 0-1 0 0,8 4 0 0 0,2 1 3 0 0,1-1-1 0 0,-1 0 0 0 0,1-1 1 0 0,0-1-1 0 0,0 0 0 0 0,1-1 1 0 0,-1-1-1 0 0,1 0 0 0 0,30-1 1 0 0,5 3 6 0 0,-38-2-2 0 0,-1-1 0 0 0,0 0 1 0 0,0-1-1 0 0,17-1 1 0 0,-21-1-10 0 0,-1 1 0 0 0,1 0 0 0 0,0 0 0 0 0,0 1 0 0 0,0 0 0 0 0,0 0 0 0 0,0 1 0 0 0,0 0 0 0 0,14 4 0 0 0,-14-2-1 0 0,0 0-1 0 0,-1-1 1 0 0,1 0-1 0 0,1 0 0 0 0,-1-1 1 0 0,15 1-1 0 0,-18-2 3 0 0,-1-1-1 0 0,1 0 1 0 0,-1 0-1 0 0,1 0 0 0 0,-1-1 1 0 0,0 1-1 0 0,0-1 1 0 0,1 0-1 0 0,-1 0 1 0 0,0-1-1 0 0,-1 1 0 0 0,1-1 1 0 0,5-4-1 0 0,4-5 55 0 0,-1-1 0 0 0,16-20 0 0 0,-2 3-5 0 0,-25 28-46 0 0,1 0 1 0 0,-1 0-1 0 0,1 0 1 0 0,0 1-1 0 0,0-1 1 0 0,-1 1-1 0 0,1-1 0 0 0,0 1 1 0 0,0 0-1 0 0,1-1 1 0 0,-1 1-1 0 0,0 0 1 0 0,0 1-1 0 0,0-1 0 0 0,1 0 1 0 0,-1 0-1 0 0,0 1 1 0 0,1 0-1 0 0,-1-1 1 0 0,1 1-1 0 0,-1 0 0 0 0,0 0 1 0 0,1 0-1 0 0,-1 1 1 0 0,1-1-1 0 0,2 1 1 0 0,1 3-8 0 0,0 0 1 0 0,-1 0 0 0 0,1 0 0 0 0,-1 1 0 0 0,1 0-1 0 0,-1 0 1 0 0,-1 1 0 0 0,1-1 0 0 0,-1 1-1 0 0,6 9 1 0 0,-4-8-7 0 0,3 3-593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8.4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0 267 10624 0 0,'0'0'1686'0'0,"12"0"-499"0"0,53-9 738 0 0,-16 7-823 0 0,73-12 0 0 0,-32 1-429 0 0,132-25 191 0 0,-148 23-660 0 0,57-22 100 0 0,-82 27-189 0 0,63-23 0 0 0,-53 16-55 0 0,0 3 0 0 0,77-9 0 0 0,-9 2 13 0 0,-73 13 20 0 0,0 3 1 0 0,78 1-1 0 0,-94 2-45 0 0,-26 1-25 0 0,1 1 1 0 0,-1 0 0 0 0,0 0-1 0 0,0 1 1 0 0,0 1 0 0 0,0 0 0 0 0,17 5-1 0 0,-22-5-12 0 0,0 0-1 0 0,1 0 0 0 0,-1-1 0 0 0,0 0 1 0 0,1 0-1 0 0,14-2 0 0 0,-20 1-10 0 0,14 2 11 0 0,-3 5 48 0 0,-4-1 11 0 0,-6-5-55 0 0,-1 0 1 0 0,1 1-1 0 0,-1-1 1 0 0,0 1-1 0 0,1 0 0 0 0,-1 0 1 0 0,0 0-1 0 0,0 0 1 0 0,-1 0-1 0 0,1 0 0 0 0,0 0 1 0 0,-1 1-1 0 0,1-1 1 0 0,1 4-1 0 0,0 0-9 0 0,-1 0 1 0 0,1-1-1 0 0,-1 1 1 0 0,-1 1-1 0 0,1-1 1 0 0,-1 0-1 0 0,0 0 1 0 0,0 1-1 0 0,-1-1 1 0 0,1 0-1 0 0,-2 11 1 0 0,0-5-20 0 0,-1 1 1 0 0,0-1 0 0 0,-1 0 0 0 0,0 0-1 0 0,-6 14 1 0 0,6-16 26 0 0,1 0 1 0 0,0-1-1 0 0,0 1 0 0 0,1 0 1 0 0,0 0-1 0 0,1 0 0 0 0,0 0 1 0 0,1 0-1 0 0,0 0 0 0 0,2 10 1 0 0,2 23 18 0 0,-4 39-12 0 0,-4 1 1 0 0,-14 87 0 0 0,11-97-37 0 0,-5 42-5 0 0,0-14-272 0 0,10-37 304 0 0,1-61 175 0 0,2-4-730 0 0,0-1 373 0 0,1 1 0 0 0,-1-1-1 0 0,1 1 1 0 0,0 0 0 0 0,0 0-1 0 0,-1 0 1 0 0,1 0 0 0 0,0 1-1 0 0,0-1 1 0 0,0 1 0 0 0,4-1-1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29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56 3224 0 0,'-1'0'5'0'0,"0"0"-1"0"0,0 0 1 0 0,-1 0 0 0 0,1 0 0 0 0,0 0-1 0 0,0 0 1 0 0,0 0 0 0 0,0-1 0 0 0,0 1-1 0 0,0 0 1 0 0,-1-1 0 0 0,1 1 0 0 0,0 0-1 0 0,0-1 1 0 0,0 0 0 0 0,0 1 0 0 0,0-1-1 0 0,1 0 1 0 0,-1 1 0 0 0,0-1 0 0 0,0 0-1 0 0,0 0 1 0 0,1 0 0 0 0,-1 0 0 0 0,0 1-1 0 0,1-1 1 0 0,-2-2 0 0 0,1 0 349 0 0,0-1 1 0 0,1 0-1 0 0,-1 0 0 0 0,1 1 1 0 0,-1-1-1 0 0,2-15 6512 0 0,0 24-6503 0 0,13 44 142 0 0,-7-29-34 0 0,7 31-1 0 0,-9-25-155 0 0,-2 0 0 0 0,0 0 1 0 0,-2 0-1 0 0,-1 0 0 0 0,-6 52 0 0 0,2-46-136 0 0,2 0 0 0 0,0 0 1 0 0,5 37-1 0 0,-2-57-92 0 0,0 0-1 0 0,-1 1 1 0 0,0-1 0 0 0,-1 0-1 0 0,0 0 1 0 0,-1 0 0 0 0,0 0-1 0 0,-1 0 1 0 0,0-1 0 0 0,-5 13-1 0 0,1-19 52 0 0,9-8-92 0 0,0 3-45 0 0,-1-1-1 0 0,0 1 0 0 0,1-1 1 0 0,-1 1-1 0 0,0-1 0 0 0,0 0 1 0 0,1 0-1 0 0,-1 1 0 0 0,0-1 0 0 0,0 0 1 0 0,0 0-1 0 0,0 0 0 0 0,0 0 1 0 0,0 0-1 0 0,0-1 0 0 0,-1 1 1 0 0,1 0-1 0 0,0 0 0 0 0,0 0 1 0 0,-1-1-1 0 0,1 1 0 0 0,-1 0 0 0 0,1-1 1 0 0,-1 1-1 0 0,0 0 0 0 0,1-1 1 0 0,-1 1-1 0 0,0-1 0 0 0,0 1 1 0 0,0-1-1 0 0,0 1 0 0 0,0 0 1 0 0,-1-1-1 0 0,1-1 0 0 0,0-2 3 0 0,1 1 0 0 0,0 0 1 0 0,1 0-1 0 0,-1 0 0 0 0,1 0 0 0 0,0 0 0 0 0,-1 0 1 0 0,2 0-1 0 0,-1 0 0 0 0,0 1 0 0 0,1-1 0 0 0,3-3 0 0 0,15-25 9 0 0,-12 7-4 0 0,-6 15 11 0 0,1-1 0 0 0,1 0 0 0 0,11-17 0 0 0,-11 19-6 0 0,1 1 1 0 0,-1-1-1 0 0,0 0 0 0 0,-1 0 0 0 0,0 0 0 0 0,0-1 0 0 0,-1 1 0 0 0,4-19 0 0 0,-5 19-32 0 0,0 1 0 0 0,1-1 1 0 0,1 1-1 0 0,5-11 0 0 0,-6 13 7 0 0,0 0 0 0 0,0 0 0 0 0,-1 0 0 0 0,0 0 0 0 0,0-1 0 0 0,0 1 0 0 0,-1-1 0 0 0,1-11 0 0 0,-2 14 18 0 0,0 1 0 0 0,0-1 0 0 0,0 1-1 0 0,0 0 1 0 0,1-1 0 0 0,-1 1-1 0 0,1 0 1 0 0,0-1 0 0 0,0 1 0 0 0,0 0-1 0 0,0 0 1 0 0,0-1 0 0 0,3-2-1 0 0,-4 5 8 0 0,1 1 0 0 0,-1-1-1 0 0,1 0 1 0 0,-1 1 0 0 0,0-1-1 0 0,1 0 1 0 0,-1 0 0 0 0,0 1-1 0 0,0-1 1 0 0,0 0 0 0 0,1 0-1 0 0,-1 0 1 0 0,0 1 0 0 0,0-1-1 0 0,0 0 1 0 0,0 0 0 0 0,-1-1-1 0 0,0 3 207 0 0,0 12-48 0 0,0 7-5 0 0,-1-1-1 0 0,0 1 1 0 0,-2-1 0 0 0,-9 34 0 0 0,10-43-157 0 0,1 1 1 0 0,0-1-1 0 0,1 1 1 0 0,0 0-1 0 0,1 0 0 0 0,1 15 1 0 0,2 2 22 0 0,9 30 1 0 0,-6-28-18 0 0,4 33 0 0 0,-7-39-147 0 0,2-1 0 0 0,0 0 0 0 0,11 29 0 0 0,-10-34-49 0 0,-1 8-618 0 0,-4-3-37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35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917 662 9528 0 0,'0'0'722'0'0,"-1"-2"-498"0"0,-6-9 102 0 0,8 6 2092 0 0,-2 3-1783 0 0,-1 0-671 0 0,-13-14 1940 0 0,14 15-1825 0 0,0 1 1 0 0,0 0 0 0 0,0-1 0 0 0,1 1 0 0 0,-1 0 0 0 0,0 0 0 0 0,0-1 0 0 0,0 1-1 0 0,0 0 1 0 0,0 0 0 0 0,1 0 0 0 0,-1 0 0 0 0,0 0 0 0 0,0 0 0 0 0,0 1-1 0 0,0-1 1 0 0,0 0 0 0 0,1 0 0 0 0,-1 1 0 0 0,0-1 0 0 0,0 0 0 0 0,0 1-1 0 0,1-1 1 0 0,-1 1 0 0 0,0-1 0 0 0,1 1 0 0 0,-2 0 0 0 0,-2 2 72 0 0,4-2-131 0 0,0-1-1 0 0,-1 1 1 0 0,1-1 0 0 0,-1 1 0 0 0,1-1-1 0 0,0 0 1 0 0,-1 1 0 0 0,1-1 0 0 0,-1 0-1 0 0,1 1 1 0 0,-1-1 0 0 0,1 0 0 0 0,-1 1-1 0 0,0-1 1 0 0,1 0 0 0 0,-1 0 0 0 0,1 0-1 0 0,-1 0 1 0 0,1 0 0 0 0,-1 1 0 0 0,0-1-1 0 0,1 0 1 0 0,-1 0 0 0 0,1 0 0 0 0,-1-1-1 0 0,0 1 1 0 0,1 0 0 0 0,-1 0-1 0 0,1 0 1 0 0,-1 0 0 0 0,1 0 0 0 0,-1-1-1 0 0,0 1 1 0 0,1 0 0 0 0,-1-1 0 0 0,1 1-1 0 0,-1 0 1 0 0,1-1 0 0 0,0 1 0 0 0,-2-1-1 0 0,-3-5 165 0 0,4 4-150 0 0,0 1-1 0 0,0 0 1 0 0,0 0 0 0 0,0-1 0 0 0,0 1-1 0 0,0 0 1 0 0,-1 0 0 0 0,1 0 0 0 0,0 0 0 0 0,0 0-1 0 0,-1 1 1 0 0,1-1 0 0 0,-1 0 0 0 0,1 1-1 0 0,-1-1 1 0 0,1 0 0 0 0,-1 1 0 0 0,1 0-1 0 0,-1-1 1 0 0,1 1 0 0 0,-3 0 0 0 0,-25 10 360 0 0,24-7-327 0 0,-1-1 0 0 0,1 0 0 0 0,-1 0 0 0 0,0 0 0 0 0,1-1 0 0 0,-1 0-1 0 0,-11 1 1 0 0,7-2 1 0 0,1-1-1 0 0,0-1 1 0 0,-1 0-1 0 0,1 0 0 0 0,-11-5 1 0 0,11 4-16 0 0,-1 0-1 0 0,1 1 1 0 0,-1 0 0 0 0,0 0-1 0 0,-12 0 1 0 0,-31 3 189 0 0,25 1-76 0 0,-45-4-1 0 0,64 1-139 0 0,0-1-1 0 0,0 0 0 0 0,0 0 1 0 0,0-1-1 0 0,0 0 0 0 0,1 0 1 0 0,-1-1-1 0 0,-14-9 0 0 0,-7-7 48 0 0,-42-26 118 0 0,58 37-182 0 0,0 0 0 0 0,1-1 0 0 0,1-1 0 0 0,0 0 0 0 0,0-1 0 0 0,1 0 1 0 0,0 0-1 0 0,-8-16 0 0 0,-21-21-3 0 0,31 38-5 0 0,0 0 0 0 0,1-1 0 0 0,-12-21 0 0 0,17 26-3 0 0,0 0 0 0 0,0 0 0 0 0,0 0 0 0 0,1-1 0 0 0,0 1 0 0 0,0-1 0 0 0,1 1 0 0 0,-1-13 0 0 0,-2-12-84 0 0,3 29 78 0 0,0-1 0 0 0,0 0 0 0 0,1 1 0 0 0,-1-1-1 0 0,1 0 1 0 0,0 1 0 0 0,0-1 0 0 0,0 0 0 0 0,2-6 0 0 0,3-10-51 0 0,-5 17 56 0 0,1-1-1 0 0,-1 1 0 0 0,1 0 0 0 0,0 0 0 0 0,0 0 0 0 0,0 0 0 0 0,0 0 1 0 0,1 0-1 0 0,-1 0 0 0 0,1 0 0 0 0,0 0 0 0 0,0 1 0 0 0,0-1 1 0 0,0 1-1 0 0,5-5 0 0 0,-6 6 3 0 0,1 0 0 0 0,-1 0 0 0 0,1 0 0 0 0,0-1 0 0 0,-1 1 0 0 0,0-1 0 0 0,1 1 0 0 0,-1-1 0 0 0,0 1 0 0 0,2-4 0 0 0,-3 5 1 0 0,0-1 0 0 0,1 0 0 0 0,-1 0 0 0 0,0 1 0 0 0,1-1 0 0 0,-1 0 0 0 0,1 0 0 0 0,-1 1 0 0 0,1-1 0 0 0,-1 1 0 0 0,1-1 0 0 0,0 0 0 0 0,-1 1 0 0 0,1-1 0 0 0,0 1 0 0 0,-1 0 0 0 0,1-1 0 0 0,0 1 0 0 0,0-1 0 0 0,0 1 0 0 0,-1 0 0 0 0,1 0 0 0 0,0-1 0 0 0,0 1 0 0 0,0 0 0 0 0,0 0 0 0 0,-1 0 0 0 0,1 0 0 0 0,0 0 0 0 0,1 0 0 0 0,1 0 0 0 0,21-6-2 0 0,-20 2 7 0 0,0 1-15 0 0,19-1-36 0 0,19-1 35 0 0,-16 6 11 0 0,38 16-10 0 0,-62-17 5 0 0,0 1 1 0 0,0-1 0 0 0,0 1 0 0 0,0 0-1 0 0,-1 0 1 0 0,1 0 0 0 0,0 0 0 0 0,0 0-1 0 0,3 3 1 0 0,13 31-7 0 0,11 19 9 0 0,-22-39 21 0 0,1 1-1 0 0,20 26 1 0 0,-19-30-12 0 0,-4-7-6 0 0,-1 0-1 0 0,0 0 0 0 0,0 0 1 0 0,-1 0-1 0 0,1 1 0 0 0,-1-1 1 0 0,-1 1-1 0 0,4 7 0 0 0,0 22 11 0 0,3 10 32 0 0,68 150-33 0 0,-61-155-9 0 0,-10-28 11 0 0,-2-1 1 0 0,0 1 0 0 0,0-1 0 0 0,-1 1 0 0 0,2 13 0 0 0,-4-13 23 0 0,1 0 1 0 0,0 0 0 0 0,7 16-1 0 0,-6-19 1 0 0,-2-17-2 0 0,-1-3-19 0 0,0 9-19 0 0,0 0-1 0 0,0 1 0 0 0,0-1 0 0 0,0 0 1 0 0,0 0-1 0 0,-1 0 0 0 0,1 0 1 0 0,0 1-1 0 0,-1-1 0 0 0,1 0 0 0 0,-1 0 1 0 0,-1-1-1 0 0,-4-22-36 0 0,6 22 40 0 0,1 1 0 0 0,-1 0 0 0 0,0 0 0 0 0,0 0 0 0 0,0 0 0 0 0,0 0 0 0 0,-1 0 0 0 0,1 0 0 0 0,0 0 0 0 0,-1 0 0 0 0,1 0 0 0 0,-1 1 0 0 0,0-1 0 0 0,0 0 0 0 0,1 0 0 0 0,-1 0 0 0 0,0 1 0 0 0,-1-1 0 0 0,1 0 0 0 0,0 1 0 0 0,0-1 0 0 0,-1 1 0 0 0,1 0 0 0 0,-1-1 0 0 0,1 1 0 0 0,-1 0 0 0 0,-2-2 0 0 0,-16-22 0 0 0,17 22-2 0 0,-1 0 0 0 0,1 0 0 0 0,0-1 0 0 0,0 1 0 0 0,1-1 1 0 0,-1 0-1 0 0,1 0 0 0 0,0 0 0 0 0,0 0 0 0 0,0-1 0 0 0,0 1 0 0 0,1 0 0 0 0,-1-1 0 0 0,1-4 0 0 0,-3-11-19 0 0,2 0 0 0 0,0-22 0 0 0,-3-22-31 0 0,2 46 27 0 0,0 4-23 0 0,0 0-1 0 0,1 0 1 0 0,1-1 0 0 0,0 1-1 0 0,1 0 1 0 0,1-16-1 0 0,3 7-192 0 0,-4 16-47 0 0,1 0 1 0 0,0 0 0 0 0,1 0-1 0 0,0 0 1 0 0,0 0 0 0 0,0 0-1 0 0,1 0 1 0 0,0 1-1 0 0,0-1 1 0 0,5-5 0 0 0,-3 24-2650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36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0 11544 0 0,'0'0'529'0'0,"-2"1"-12"0"0,1-1-501 0 0,0 0-1 0 0,0 1 0 0 0,1-1 1 0 0,-1 0-1 0 0,0 1 1 0 0,0-1-1 0 0,1 0 0 0 0,-1 1 1 0 0,0-1-1 0 0,1 1 0 0 0,-1-1 1 0 0,1 1-1 0 0,-1-1 0 0 0,0 1 1 0 0,1-1-1 0 0,-1 1 1 0 0,1 0-1 0 0,-1-1 0 0 0,1 1 1 0 0,0 0-1 0 0,-1 0 0 0 0,1-1 1 0 0,0 1-1 0 0,-1 0 1 0 0,1 0-1 0 0,0-1 0 0 0,0 1 1 0 0,0 0-1 0 0,0 0 0 0 0,0-1 1 0 0,0 3-1 0 0,0-2 61 0 0,-1 2-2 0 0,1 0 0 0 0,0 0 0 0 0,0 0 0 0 0,0-1 0 0 0,0 1 0 0 0,0 0 0 0 0,1 0 0 0 0,-1 0 0 0 0,1 0-1 0 0,0 0 1 0 0,0-1 0 0 0,2 6 0 0 0,21 32 978 0 0,-18-33-759 0 0,-1 1 1 0 0,-1-1 0 0 0,6 13 0 0 0,-5-10-163 0 0,0-1 0 0 0,0 0 0 0 0,0 0-1 0 0,1-1 1 0 0,1 1 0 0 0,12 12 0 0 0,13 17 338 0 0,-16-16-190 0 0,-2-2 33 0 0,1-2 0 0 0,24 26 0 0 0,-23-27-174 0 0,-1 1 1 0 0,-1 1-1 0 0,0 0 0 0 0,21 41 1 0 0,-15-25 22 0 0,-3-3 79 0 0,17 46 0 0 0,-24-53-133 0 0,-5-9 27 0 0,0 1 0 0 0,-1 0 0 0 0,3 33 0 0 0,-2-14 63 0 0,-2-27-126 0 0,-2-8 58 0 0,-3 1-95 0 0,1 0-1 0 0,-1-1 0 0 0,1 1 1 0 0,-1-1-1 0 0,1 1 0 0 0,-1-1 1 0 0,0 0-1 0 0,0 0 0 0 0,0 1 1 0 0,0-1-1 0 0,0-1 0 0 0,0 1 1 0 0,0 0-1 0 0,-3 0 0 0 0,-9 5-9 0 0,12-6-19 0 0,0 0 0 0 0,0 0 0 0 0,0 0 0 0 0,0 0 0 0 0,0 0 0 0 0,0-1 0 0 0,0 1 0 0 0,0-1 0 0 0,0 0 0 0 0,0 1 0 0 0,0-1 0 0 0,1 0 0 0 0,-1 0 0 0 0,0 0 0 0 0,1-1 0 0 0,-1 1 0 0 0,0 0 0 0 0,-1-2 0 0 0,2 2 14 0 0,-18-9-8 0 0,17 9-10 0 0,0 0 0 0 0,0 0 0 0 0,0 0 0 0 0,1 0 0 0 0,-1 0 0 0 0,0 0 0 0 0,0-1 0 0 0,1 1 0 0 0,-3-2 0 0 0,-11-15 26 0 0,-24-34-1 0 0,29 40-37 0 0,8 10 2 0 0,1 1 1 0 0,-1-1-1 0 0,1 0 1 0 0,0 0-1 0 0,-1 0 1 0 0,1 0 0 0 0,0 0-1 0 0,0 0 1 0 0,0-1-1 0 0,1 1 1 0 0,-1 0-1 0 0,0-3 1 0 0,-1-3-63 0 0,-1 1-1 0 0,0 0 1 0 0,-6-14 0 0 0,-9-20 43 0 0,5-10 108 0 0,3 9 25 0 0,-16-42 0 0 0,25 80-105 0 0,0 1 1 0 0,0 0 0 0 0,0 0 0 0 0,1 0 0 0 0,-1 0 0 0 0,1-1 1 0 0,0 1-1 0 0,0 0 0 0 0,0 0 0 0 0,0-5 0 0 0,1 6 4 0 0,0 0-1 0 0,-1 0 1 0 0,1 0 0 0 0,0 0-1 0 0,0 0 1 0 0,0 0 0 0 0,1 1-1 0 0,-1-1 1 0 0,0 0 0 0 0,1 0-1 0 0,-1 1 1 0 0,1-1 0 0 0,-1 1-1 0 0,1 0 1 0 0,0-1 0 0 0,-1 1-1 0 0,1 0 1 0 0,0 0 0 0 0,3-1-1 0 0,11 10 55 0 0,0 1-244 0 0,-13-8 185 0 0,0 0 1 0 0,0 0 0 0 0,-1 0-1 0 0,1 0 1 0 0,0 1-1 0 0,0 0 1 0 0,-1-1 0 0 0,1 1-1 0 0,-1 0 1 0 0,1 0 0 0 0,-1 0-1 0 0,0 1 1 0 0,4 4-1 0 0,0 1 61 0 0,-1 1 0 0 0,9 18-1 0 0,-2-2 4 0 0,-6-11-40 0 0,0 1 0 0 0,-1-1-1 0 0,-1 1 1 0 0,0 1 0 0 0,1 15-1 0 0,0-5-7 0 0,0 0-636 0 0,-2 0 0 0 0,1 43 0 0 0,-4-26-470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6:42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1 355 8752 0 0,'0'0'673'0'0,"0"-2"-437"0"0,0 1-116 0 0,0 0 1 0 0,1 0-1 0 0,-1 1 0 0 0,0-1 1 0 0,0 0-1 0 0,1 1 0 0 0,-1-1 1 0 0,1 0-1 0 0,-1 1 0 0 0,1-1 1 0 0,-1 0-1 0 0,1 1 0 0 0,-1-1 1 0 0,1 1-1 0 0,-1-1 0 0 0,1 1 1 0 0,-1-1-1 0 0,1 1 0 0 0,0 0 1 0 0,-1-1-1 0 0,1 1 0 0 0,0 0 1 0 0,0-1-1 0 0,4-2 25 0 0,2-7 358 0 0,1 1 0 0 0,0 0 0 0 0,1 0 0 0 0,0 0-1 0 0,0 1 1 0 0,1 1 0 0 0,11-8 0 0 0,-4 0 135 0 0,-16 13-569 0 0,1 0 0 0 0,-1 1 1 0 0,1-1-1 0 0,0 0 0 0 0,-1 1 0 0 0,1-1 1 0 0,0 1-1 0 0,0 0 0 0 0,3-2 0 0 0,10-5 200 0 0,0-1-1 0 0,-1 0 0 0 0,0-1 1 0 0,14-13-1 0 0,32-21 102 0 0,-25 17-282 0 0,-24 19-77 0 0,-1 0 0 0 0,1 1-1 0 0,0 0 1 0 0,13-6 0 0 0,11-3-8 0 0,-26 11 21 0 0,0 0 1 0 0,0 1 0 0 0,1 0 0 0 0,-1 0 0 0 0,1 1 0 0 0,0 1 0 0 0,0 0 0 0 0,18-2-1 0 0,36 1 38 0 0,-40 1-58 0 0,1 2 0 0 0,-1 0 0 0 0,37 5 0 0 0,-40 2 43 0 0,-21-7-43 0 0,1 1 0 0 0,-1-1 0 0 0,1 1 0 0 0,-1 0 0 0 0,1-1 0 0 0,-1 1 0 0 0,1 0 1 0 0,-1-1-1 0 0,0 1 0 0 0,1 0 0 0 0,-1 0 0 0 0,0-1 0 0 0,0 1 0 0 0,0 0 0 0 0,1 0 0 0 0,-1 0 1 0 0,0-1-1 0 0,0 1 0 0 0,0 0 0 0 0,0 1 0 0 0,0 0-1 0 0,1-1 1 0 0,0 0-1 0 0,0 1 0 0 0,0-1 1 0 0,0 0-1 0 0,1 0 0 0 0,-1 1 1 0 0,0-1-1 0 0,0 0 1 0 0,1 0-1 0 0,-1 0 0 0 0,1-1 1 0 0,-1 1-1 0 0,1 0 0 0 0,-1 0 1 0 0,4 0-1 0 0,-1 1 7 0 0,75 47 58 0 0,-72-44-99 0 0,0 0 1 0 0,0 1-1 0 0,-1-1 1 0 0,10 11 0 0 0,12 11-1308 0 0,-10-16-110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25.13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0 479 3224 0 0,'2'-2'373'0'0,"26"-30"2996"0"0,-7-1-2885 0 0,-21 33-474 0 0,0-1-1 0 0,1 1 1 0 0,-1-1-1 0 0,1 1 0 0 0,-1-1 1 0 0,1 1-1 0 0,-1-1 1 0 0,1 1-1 0 0,-1 0 0 0 0,1-1 1 0 0,-1 1-1 0 0,1 0 0 0 0,-1 0 1 0 0,1-1-1 0 0,-1 1 1 0 0,1 0-1 0 0,0 0 0 0 0,-1 0 1 0 0,1 0-1 0 0,0-1 1 0 0,-1 1-1 0 0,15-5 2046 0 0,-14 3-1953 0 0,7-8 244 0 0,-6 7-22 0 0,1 2-86 0 0,8-1-85 0 0,-6 0-75 0 0,0 1-1 0 0,0 0 1 0 0,0 0 0 0 0,0 0-1 0 0,0 1 1 0 0,0-1-1 0 0,7 2 1 0 0,41-5 690 0 0,-44 3-647 0 0,1 0 0 0 0,-1 0 0 0 0,14-4 0 0 0,-13 2 2 0 0,0 1 0 0 0,0 0 0 0 0,16 0 0 0 0,2 0 363 0 0,37-5 1 0 0,-36 3-90 0 0,36-1 1 0 0,-44 1-210 0 0,-19 3-166 0 0,0 0 1 0 0,0 1-1 0 0,0-1 1 0 0,0 1-1 0 0,0 0 1 0 0,1-1-1 0 0,-1 1 0 0 0,0 0 1 0 0,0 0-1 0 0,0 0 1 0 0,0 0-1 0 0,5 2 1 0 0,5 3 78 0 0,-7-3-72 0 0,-1-1 1 0 0,0 1-1 0 0,0-1 0 0 0,0 0 1 0 0,1 0-1 0 0,-1 0 0 0 0,8 0 1 0 0,76 3-18 0 0,77-17 472 0 0,-120 9-384 0 0,-36 2-84 0 0,0 1 0 0 0,0 0 0 0 0,0 0 0 0 0,1 1 1 0 0,13 2-1 0 0,1 2 33 0 0,1 1-25 0 0,0-2-1 0 0,29 1 1 0 0,2-7 69 0 0,83-14 0 0 0,-66 6 51 0 0,-18 3-91 0 0,58-6 22 0 0,-5 6 21 0 0,-45 3 6 0 0,-45 3-22 0 0,-1 1 1 0 0,1 0 0 0 0,18 2-1 0 0,189 10-87 0 0,-83-6-42 0 0,-16-4 295 0 0,176-20-1 0 0,-68 2-48 0 0,-128 9-252 0 0,48-1-42 0 0,12 5 108 0 0,24-3 106 0 0,-85 8-117 0 0,130-3 0 0 0,-120-12 0 0 0,4-1 0 0 0,0 5 0 0 0,55-2 0 0 0,-132 10 12 0 0,43-7 0 0 0,6-1 18 0 0,67 8 15 0 0,2-1-16 0 0,70 2 40 0 0,-22 1-10 0 0,212 1 91 0 0,-399 1-118 0 0,0 1 1 0 0,0 1 0 0 0,23 7-1 0 0,84 15 32 0 0,-116-23-64 0 0,-1-1 0 0 0,0 0 0 0 0,1-1 0 0 0,0 0 0 0 0,17-1 0 0 0,9 1 0 0 0,183-4 27 0 0,-147 0-8 0 0,130 9-1 0 0,-166-2-18 0 0,-18-2 0 0 0,0 1 0 0 0,0 0 0 0 0,-1 2 0 0 0,21 6 0 0 0,-37-10 1 0 0,-1 0 0 0 0,0 0 0 0 0,0-1 0 0 0,1 2 0 0 0,-1-1 0 0 0,0 0 0 0 0,0 0 0 0 0,0 1-1 0 0,0-1 1 0 0,-1 1 0 0 0,3 1 0 0 0,-2-1 52 0 0,0 0 1 0 0,3 0-70 0 0,-5-2 25 0 0,1 0 0 0 0,-1 1 0 0 0,0-1 0 0 0,0 0 0 0 0,1 0 0 0 0,-1 1 0 0 0,0-1 0 0 0,0 0 0 0 0,0 1 1 0 0,1-1-1 0 0,-1 0 0 0 0,0 1 0 0 0,0-1 0 0 0,0 0 0 0 0,0 1 0 0 0,0-1 0 0 0,0 0 0 0 0,0 1 0 0 0,0-1 0 0 0,0 0 0 0 0,0 1 0 0 0,0-1 0 0 0,0 0 0 0 0,0 1 0 0 0,0-1 0 0 0,0 0 0 0 0,0 1 0 0 0,0-1 0 0 0,-1 0 0 0 0,1 1 0 0 0,0-1 0 0 0,0 0 1 0 0,0 1-1 0 0,-3 2 404 0 0,7-1-312 0 0,0 4-15 0 0,16 3-48 0 0,-8-5-48 0 0,-10-4 48 0 0,1 0 26 0 0,22 5-52 0 0,-22-4-12 0 0,0-1 0 0 0,-1 1 0 0 0,1 0 0 0 0,-1 1 0 0 0,0-1 0 0 0,1 0 0 0 0,-1 1 0 0 0,0-1 0 0 0,4 4 0 0 0,-6-4 0 0 0,1-1 0 0 0,0 1 0 0 0,-1-1 0 0 0,1 1 0 0 0,-1-1 0 0 0,1 1 0 0 0,0-1 0 0 0,-1 0 0 0 0,1 1 0 0 0,0-1 0 0 0,0 0 0 0 0,-1 0 0 0 0,1 1 0 0 0,0-1 0 0 0,0 0 0 0 0,-1 0 0 0 0,3 0 0 0 0,32 1 0 0 0,-19 2 16 0 0,-13-2 59 0 0,-1-1-16 0 0,5 0-65 0 0,-21 9-16 0 0,13-8 27 0 0,0 0-1 0 0,-1 1 1 0 0,1-1 0 0 0,-1 0-1 0 0,1 0 1 0 0,-1 0 0 0 0,1 0-1 0 0,-1 0 1 0 0,0-1-1 0 0,1 1 1 0 0,-3 0 0 0 0,-6 1 62 0 0,0-1-1 0 0,0 2 1 0 0,0-1 0 0 0,0 1 0 0 0,-16 8 0 0 0,22-9-60 0 0,0-1 0 0 0,0 1 0 0 0,0-1 1 0 0,0 0-1 0 0,-1 0 0 0 0,1 0 0 0 0,-5 0 0 0 0,4-1-2 0 0,0 1 0 0 0,0-1 1 0 0,0 1-1 0 0,0 1 0 0 0,0-1 0 0 0,-6 3 0 0 0,-11 6-5 0 0,-17 8 0 0 0,33-14 6 0 0,0-1-1 0 0,0 0 0 0 0,0 0 1 0 0,-1-1-1 0 0,1 0 0 0 0,-1 0 1 0 0,-6 1-1 0 0,-20 6 28 0 0,10-2 6 0 0,0-1 0 0 0,-33 5 0 0 0,3-2-2 0 0,-38 5 36 0 0,16-4-13 0 0,-106 14 18 0 0,-26 6-7 0 0,5-6-47 0 0,72-11-40 0 0,-9 0-80 0 0,-16 1 226 0 0,-108 7 89 0 0,87-11-146 0 0,-56-1 302 0 0,58-4-261 0 0,-151 17-473 0 0,84 2 359 0 0,27-10 16 0 0,-234 7 32 0 0,324-20-29 0 0,-99-2 26 0 0,-387 22-45 0 0,126-3 0 0 0,342-9 0 0 0,-97 3 0 0 0,178-8 0 0 0,46-2 0 0 0,0 0 0 0 0,-23 8 0 0 0,23-6 0 0 0,1-1 0 0 0,-21 3 0 0 0,0-2 0 0 0,-64 18 0 0 0,-9 3 0 0 0,40-12 0 0 0,43-8 0 0 0,0 0 0 0 0,-52 2 0 0 0,-64 5 0 0 0,59-3 0 0 0,-1 3 69 0 0,54-6-40 0 0,-1-2 0 0 0,-52 1 0 0 0,80-5-97 0 0,1-2 15 0 0,-12-10 41 0 0,7 12 21 0 0,1 1 47 0 0,-4-2-36 0 0,0 0-1 0 0,0-1 1 0 0,0 0 0 0 0,1-1-1 0 0,-15-5 1 0 0,9 3-80 0 0,9 4 58 0 0,0 0 0 0 0,-1-1 0 0 0,1 0 0 0 0,0 0-1 0 0,0-1 1 0 0,-5-3 0 0 0,10 6 1 0 0,-1 0 1 0 0,0-1-1 0 0,1 1 1 0 0,-1 0-1 0 0,0 0 1 0 0,1-1-1 0 0,-1 1 1 0 0,0 0-1 0 0,1 0 1 0 0,-1 0-1 0 0,0 0 0 0 0,1 0 1 0 0,-1 0-1 0 0,0 0 1 0 0,1 0-1 0 0,-1 0 1 0 0,0 0-1 0 0,-1 0 1 0 0,-20 2-17 0 0,20-3 2 0 0,1 1 10 0 0,1 0 1 0 0,-1 0-1 0 0,0 0 1 0 0,1 0-1 0 0,-1 0 1 0 0,1 0-1 0 0,-1 0 1 0 0,1 0-1 0 0,-1 0 1 0 0,0 0-1 0 0,1 0 1 0 0,-1 0-1 0 0,1 0 1 0 0,-1 0-1 0 0,1 1 1 0 0,-1-1-1 0 0,1 0 1 0 0,-1 0-1 0 0,1 1 1 0 0,-1-1-1 0 0,1 0 1 0 0,-1 1-1 0 0,1-1 1 0 0,-1 1-1 0 0,24 16-59 0 0,-15-13 64 0 0,0-1 0 0 0,0-1 0 0 0,0 1 0 0 0,0-1 0 0 0,0-1 0 0 0,14 2 0 0 0,27 6 0 0 0,-41-7 0 0 0,0-1 0 0 0,0 1 0 0 0,0-2 0 0 0,12 1 0 0 0,28 3 0 0 0,58 15 334 0 0,59 10-316 0 0,-89-21-18 0 0,129-1 0 0 0,-191-7 0 0 0,446 4-328 0 0,-255 5 328 0 0,-72-1 0 0 0,337 1 0 0 0,-121-12 0 0 0,-112-2 0 0 0,-139 3 0 0 0,100 4 0 0 0,121 20 0 0 0,-36-6 0 0 0,-208-14 46 0 0,62 4 68 0 0,96 1-42 0 0,-59-4-10 0 0,-61-3-115 0 0,-71-1 2 0 0,0 2 0 0 0,70 9 0 0 0,82 11 51 0 0,-63-9 0 0 0,-76-7 0 0 0,0-2 0 0 0,69-5 0 0 0,-106 2 11 0 0,38 4-1 0 0,-5 0 33 0 0,41-3 53 0 0,112 16 0 0 0,-116-11-112 0 0,-49-1-54 0 0,61-1 1 0 0,-2 0 0 0 0,39-3 69 0 0,-72-2 0 0 0,169-7 118 0 0,-84-1-20 0 0,-128 7-123 0 0,0 0 1 0 0,37-10-1 0 0,-39 8 19 0 0,98-16 6 0 0,-92 18 0 0 0,8-3 0 0 0,47-15 0 0 0,-73 17 40 0 0,-1 1 1 0 0,1 0-1 0 0,0 0 0 0 0,11 0 0 0 0,2-2-14 0 0,-9 0-10 0 0,-10 3-16 0 0,1-1 0 0 0,0 1-1 0 0,0 0 1 0 0,0 0 0 0 0,-1 0 0 0 0,1 1-1 0 0,0-1 1 0 0,0 1 0 0 0,0-1 0 0 0,5 1-1 0 0,-5 0-4 0 0,-1 0-1 0 0,0 0 1 0 0,1 0 0 0 0,-1 0-1 0 0,0 0 1 0 0,1-1-1 0 0,-1 1 1 0 0,0-1-1 0 0,0 0 1 0 0,1 0-1 0 0,-1 0 1 0 0,3-2-1 0 0,4-2-19 0 0,24-10 44 0 0,-31 13 69 0 0,-1 2-16 0 0,0-1-75 0 0,-1 0 1 0 0,1 0-1 0 0,0 0 1 0 0,-1 0-1 0 0,1 0 0 0 0,0 0 1 0 0,-1 0-1 0 0,1 0 1 0 0,-1 0-1 0 0,1 0 0 0 0,-1 0 1 0 0,0 0-1 0 0,0 0 0 0 0,1-2 1 0 0,1-4-26 0 0,5 0 28 0 0,-7 7 0 0 0,1-1 0 0 0,-1 1 0 0 0,1 0 0 0 0,-1-1 0 0 0,1 1 0 0 0,-1-1 0 0 0,1 1 0 0 0,-1-1 0 0 0,1 1 0 0 0,-1-1 0 0 0,0 1 0 0 0,1-1 0 0 0,-1 0 0 0 0,0 1 0 0 0,1-1 0 0 0,-1 1 0 0 0,0-1 0 0 0,0 0 0 0 0,0 1 0 0 0,0-1 0 0 0,1 0 0 0 0,-1 1 0 0 0,0-1 0 0 0,0 0 0 0 0,0 1 0 0 0,0-1 0 0 0,-1 0 0 0 0,1 1 0 0 0,0-1 0 0 0,0 0 0 0 0,0 1 0 0 0,0-1 0 0 0,-1 0 0 0 0,1 1 0 0 0,-1-2 0 0 0,1 2 0 0 0,-1-1 0 0 0,1 0 0 0 0,0 0 0 0 0,-1 0 0 0 0,1-1 0 0 0,0 1 0 0 0,-1 0 0 0 0,1 0 0 0 0,0 0 0 0 0,0-1 0 0 0,0 1 0 0 0,0 0 0 0 0,0 0 0 0 0,0 0 0 0 0,0-1 0 0 0,1 1 0 0 0,-1 0 0 0 0,0 0 0 0 0,1 0 0 0 0,-1 0 0 0 0,1 0 0 0 0,-1 0 0 0 0,1 0 0 0 0,-1 0 0 0 0,1 0 0 0 0,0 0 0 0 0,1-2 0 0 0,2-16 0 0 0,1 9 0 0 0,-4 8 0 0 0,0 0 0 0 0,0 0 0 0 0,0 0 0 0 0,0 0 0 0 0,0 0 0 0 0,0 0 0 0 0,-1-1 0 0 0,1 1 0 0 0,-1 0 0 0 0,1-3 0 0 0,-1 4 0 0 0,-1-1 0 0 0,1 1 0 0 0,0-1 0 0 0,0 1 0 0 0,0 0 0 0 0,0-1 0 0 0,1 1 0 0 0,-1 0 0 0 0,0-1 0 0 0,0 1 0 0 0,1 0 0 0 0,-1-1 0 0 0,1 1 0 0 0,-1 0 0 0 0,1 0 0 0 0,0-1 0 0 0,-1 1 0 0 0,1 0 0 0 0,0 0 0 0 0,0 0 0 0 0,0 0 0 0 0,0 0 0 0 0,0 0 0 0 0,0 0 0 0 0,0 0 0 0 0,0 0 0 0 0,0 1 0 0 0,0-1 0 0 0,0 0 0 0 0,1 1 0 0 0,1-2 0 0 0,-2 2 0 0 0,0 0 0 0 0,-1-1 0 0 0,0 1 0 0 0,1 0 0 0 0,-1 0 0 0 0,1-1 0 0 0,-1 1 0 0 0,1 0 0 0 0,-1-1 0 0 0,0 1 0 0 0,1 0 0 0 0,-1-1 0 0 0,0 1 0 0 0,0-1 0 0 0,1 1 0 0 0,-1 0 0 0 0,0-1 0 0 0,0 1 0 0 0,1-1 0 0 0,-1 1 0 0 0,0-1 0 0 0,0 1 0 0 0,0-1 0 0 0,0 1 0 0 0,0-1 0 0 0,0 1 0 0 0,0-1 0 0 0,0 1 0 0 0,0-1 0 0 0,0 1 0 0 0,0-1 0 0 0,0 1 0 0 0,0-1 0 0 0,0 1 0 0 0,0-1 0 0 0,0 1 0 0 0,-1-1 0 0 0,1 1 0 0 0,0 0 0 0 0,0-1 0 0 0,-1 1 0 0 0,1-1 0 0 0,-1 0 0 0 0,1 0 0 0 0,0 1 0 0 0,-1-1 0 0 0,1 0 0 0 0,0 0 0 0 0,-1 0 0 0 0,1 0 0 0 0,0 1 0 0 0,0-1 0 0 0,0 0 0 0 0,0 0 0 0 0,0 0 0 0 0,0 0 0 0 0,0 1 0 0 0,0-1 0 0 0,0 0 0 0 0,0 0 0 0 0,1 0 0 0 0,-1 0 0 0 0,0 1 0 0 0,1-2 0 0 0,3-4 3 0 0,-4 6-1 0 0,1-1 0 0 0,-1 0-1 0 0,1 1 1 0 0,-1-1-1 0 0,1 0 1 0 0,-1 0 0 0 0,0 1-1 0 0,1-1 1 0 0,-1 0 0 0 0,0 0-1 0 0,0 0 1 0 0,1 0-1 0 0,-1 1 1 0 0,0-1 0 0 0,0 0-1 0 0,0 0 1 0 0,0 0 0 0 0,0 0-1 0 0,0 0 1 0 0,0 0-1 0 0,-1 1 1 0 0,1-1 0 0 0,0 0-1 0 0,0 0 1 0 0,-1 0 0 0 0,1 0-1 0 0,0 1 1 0 0,-1-1-1 0 0,1 0 1 0 0,-2-1 0 0 0,2 0-2 0 0,-1-1 1 0 0,0 1 0 0 0,0-1 0 0 0,1 0-1 0 0,-1 1 1 0 0,1-1 0 0 0,0 0 0 0 0,0 0-1 0 0,0 1 1 0 0,0-1 0 0 0,1 0 0 0 0,-1 1-1 0 0,1-1 1 0 0,-1 0 0 0 0,1 1-1 0 0,0-1 1 0 0,1-2 0 0 0,3-5-2 0 0,-1 0 0 0 0,13-17 0 0 0,-16 26 1 0 0,0 0 0 0 0,-1 0 0 0 0,1 0 0 0 0,-1 0 0 0 0,1 0 0 0 0,-1 0 0 0 0,1 0 0 0 0,-1 0 0 0 0,0 0 0 0 0,1 0 0 0 0,-1-1 0 0 0,0 1 0 0 0,0 0 0 0 0,0 0 0 0 0,0 0 0 0 0,0 0 0 0 0,0-1 0 0 0,0 1 0 0 0,0 0 0 0 0,0 0 0 0 0,0 0 0 0 0,-1 0 0 0 0,1 0 0 0 0,-1 0 0 0 0,1 0 0 0 0,-1-1 0 0 0,0 0 0 0 0,0 1 0 0 0,1 0 0 0 0,-1-1 0 0 0,1 1 0 0 0,-1 0 0 0 0,1-1 0 0 0,-1 1 0 0 0,1 0 0 0 0,0-1 0 0 0,-1 1 0 0 0,1 0 0 0 0,0-1 0 0 0,0 1 0 0 0,0-1 0 0 0,0 1 0 0 0,1 0 0 0 0,-1-3 0 0 0,3-3 0 0 0,0 1 0 0 0,0 0 0 0 0,1 0 0 0 0,0 0 0 0 0,0 0 0 0 0,7-8 0 0 0,-5 7 0 0 0,-1-1 0 0 0,1 1 0 0 0,-2-1 0 0 0,5-8 0 0 0,-8 15 0 0 0,-1-1 0 0 0,1 1 0 0 0,-1-1 0 0 0,1 1 0 0 0,-1-1 0 0 0,0 1 0 0 0,0-1 0 0 0,0 1 0 0 0,0-1 0 0 0,0 1 0 0 0,0-1 0 0 0,0 1 0 0 0,0-1 0 0 0,-1 1 0 0 0,1-1 0 0 0,-1-1 0 0 0,1 2 0 0 0,0 1 0 0 0,-1-1 0 0 0,1 1 0 0 0,0 0 0 0 0,0-1 0 0 0,0 1 0 0 0,0-1 0 0 0,0 0 0 0 0,0 1 0 0 0,0-1 0 0 0,0 1 0 0 0,0-1 0 0 0,0 1 0 0 0,0-1 0 0 0,0 1 0 0 0,0-1 0 0 0,0 1 0 0 0,1 0 0 0 0,-1-1 0 0 0,0 1 0 0 0,0-1 0 0 0,1 1 0 0 0,-1-1 0 0 0,0 1 0 0 0,0-1 0 0 0,1 1 0 0 0,-1 0 0 0 0,1-1 0 0 0,-1 1 0 0 0,0 0 0 0 0,1-1 0 0 0,-1 1 0 0 0,1 0 0 0 0,-1 0 0 0 0,0-1 0 0 0,2 1 0 0 0,-1-1 0 0 0,-1 1 0 0 0,1-1 0 0 0,0 1 0 0 0,0-1 0 0 0,-1 1 0 0 0,1-1 0 0 0,0 1 0 0 0,-1-1 0 0 0,1 0 0 0 0,0 0 0 0 0,-1 1 0 0 0,1-1 0 0 0,-1 0 0 0 0,1 0 0 0 0,-1 0 0 0 0,4-13 0 0 0,-5 10 0 0 0,0 1 0 0 0,3-7 0 0 0,-4 7 0 0 0,0 2 0 0 0,-5-10 0 0 0,8-5 0 0 0,-2 13 0 0 0,-3 0 0 0 0,4 0 7 0 0,-1 0 0 0 0,0 0 0 0 0,0 0 0 0 0,1 0 0 0 0,0 0-1 0 0,0 0 1 0 0,0 0 0 0 0,0-1 0 0 0,0 1 0 0 0,0 0 0 0 0,2-3 0 0 0,-2-3 6 0 0,1 5-11 0 0,-1 1 0 0 0,-1-1-1 0 0,1 1 1 0 0,0 0 0 0 0,-1-1-1 0 0,0 1 1 0 0,1 0 0 0 0,-3-5-1 0 0,3 7 2 0 0,-1 0 0 0 0,0 0 1 0 0,1 1-1 0 0,-1-1 0 0 0,0 0 0 0 0,1 0 0 0 0,-1 0 0 0 0,0 1 0 0 0,0-1 0 0 0,0 0 0 0 0,0 1 0 0 0,0-1 1 0 0,-1 0-1 0 0,-2-2 17 0 0,0-5 101 0 0,4 5-97 0 0,-6-7 31 0 0,5 8-46 0 0,-1 0 0 0 0,1-1 0 0 0,0 1 0 0 0,0 0 0 0 0,0 0-1 0 0,0-1 1 0 0,1 1 0 0 0,-1 0 0 0 0,0-5 0 0 0,1 5-5 0 0,0 0 0 0 0,0 0 0 0 0,0 0-1 0 0,-1 0 1 0 0,1 0 0 0 0,-1 0-1 0 0,1 0 1 0 0,-1 0 0 0 0,1 1 0 0 0,-1-1-1 0 0,0 0 1 0 0,0 0 0 0 0,0 1 0 0 0,0-1-1 0 0,0 1 1 0 0,-1-1 0 0 0,1 1-1 0 0,0-1 1 0 0,-1 1 0 0 0,-2-3 0 0 0,-12-15 61 0 0,14 17-52 0 0,0 0-1 0 0,1 0 1 0 0,-1 0-1 0 0,-1 0 1 0 0,1 0-1 0 0,0 0 0 0 0,0 1 1 0 0,-1-1-1 0 0,1 0 1 0 0,-1 1-1 0 0,-3-2 1 0 0,-3-2-8 0 0,-8-7 74 0 0,15 7-62 0 0,0 1 4 0 0,-15-13 86 0 0,-14-16 10 0 0,27 28-117 0 0,3 4 0 0 0,0 0 0 0 0,1 1 0 0 0,-1-1 0 0 0,0 0 0 0 0,1 1 0 0 0,-1-1 0 0 0,1 0 0 0 0,-1 0 0 0 0,1 0 0 0 0,-1 1 0 0 0,1-1 0 0 0,0 0 0 0 0,-1 0 0 0 0,1 0 0 0 0,0 0 0 0 0,0 0 0 0 0,0 0 0 0 0,0 0 0 0 0,0 0 0 0 0,0 0 0 0 0,0 0 0 0 0,0 0 0 0 0,0 0 0 0 0,0 1 0 0 0,0-1 0 0 0,1-2 0 0 0,-1 2 0 0 0,0 1 0 0 0,0-1 0 0 0,0 0 0 0 0,0 0 0 0 0,0 0 0 0 0,0 1 0 0 0,0-1 0 0 0,0 0 0 0 0,0 0 0 0 0,0 0 0 0 0,0 1 0 0 0,-1-1 0 0 0,1 0 0 0 0,0 0 0 0 0,-1 1 0 0 0,1-1 0 0 0,0 0 0 0 0,-1 1 0 0 0,1-1 0 0 0,-1 0 0 0 0,1 1 0 0 0,-1-1 0 0 0,0 0 0 0 0,1 1 0 0 0,-1-1 0 0 0,1 1 0 0 0,-1 0 0 0 0,-1-2 0 0 0,1 2 0 0 0,-4-7 0 0 0,3-2-1 0 0,2 8-1 0 0,0-1 0 0 0,0 0-1 0 0,0 1 1 0 0,-1-1 0 0 0,1 0-1 0 0,0 1 1 0 0,-1-1 0 0 0,1 1 0 0 0,-1-1-1 0 0,0 1 1 0 0,0-1 0 0 0,1 1-1 0 0,-1 0 1 0 0,0-1 0 0 0,0 1 0 0 0,0 0-1 0 0,-1 0 1 0 0,1 0 0 0 0,0-1-1 0 0,0 1 1 0 0,-1 0 0 0 0,1 1 0 0 0,-2-2-1 0 0,0-1-1 0 0,-37-26-1852 0 0,33 20 860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31.2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414 310 4832 0 0,'0'0'223'0'0,"2"2"-17"0"0,3 1-72 0 0,0 1 0 0 0,0 0-1 0 0,-1 0 1 0 0,0 1 0 0 0,0-1 0 0 0,0 1-1 0 0,5 7 1 0 0,0 3 481 0 0,-6-13-429 0 0,0 1-1 0 0,0-1 0 0 0,0 1 1 0 0,0-1-1 0 0,0 0 0 0 0,6 3 1 0 0,3 0 215 0 0,-7-4-206 0 0,1 2 0 0 0,-1-1 0 0 0,0 1 0 0 0,1-1 1 0 0,6 6-1 0 0,37 27 1084 0 0,-35-25-1003 0 0,0 0-1 0 0,0 0 1 0 0,19 21-1 0 0,-17-16-133 0 0,0-1 0 0 0,2 0 0 0 0,-1-1 0 0 0,2-1 0 0 0,-1 0 1 0 0,31 13-1 0 0,-36-21-129 0 0,-1 1 1 0 0,1-1 0 0 0,24 3 0 0 0,5 3-5 0 0,59 17 108 0 0,25 9-106 0 0,-2-9 213 0 0,-102-25-133 0 0,32 0 0 0 0,18 2 95 0 0,-24 1-22 0 0,0-3-1 0 0,59-4 1 0 0,36 1 118 0 0,-58 3-169 0 0,-42-2-47 0 0,43 6 0 0 0,-11-2 14 0 0,-20-3-32 0 0,1 0 8 0 0,-1-2 1 0 0,63-10-1 0 0,1 0-25 0 0,6-6 44 0 0,33 8 270 0 0,132-3-402 0 0,-29 12 460 0 0,-173-7-346 0 0,-16 0-34 0 0,186-19-23 0 0,-134 18 0 0 0,-97 6 36 0 0,43-6 1 0 0,5-1 28 0 0,184-17 124 0 0,-62-1-125 0 0,-27 3-44 0 0,-17 5 84 0 0,-117 12-77 0 0,7 0 46 0 0,61-19-1 0 0,98-33-36 0 0,-31 11-8 0 0,-41 14 32 0 0,10-4-56 0 0,-93 25 0 0 0,-33 10 11 0 0,0 0 0 0 0,-1-1 0 0 0,17-8 0 0 0,26-15 97 0 0,0 3 0 0 0,64-17 0 0 0,122-22 448 0 0,-162 46-560 0 0,-55 13 0 0 0,29-9 0 0 0,-23 5-68 0 0,-22 6 18 0 0,-1-1-1 0 0,1 1 1 0 0,-1-1 0 0 0,10-5-1 0 0,4 1-77 0 0,-16 1 142 0 0,-4 3-3 0 0,0 1 0 0 0,1 0-1 0 0,-1 0 1 0 0,0 0 0 0 0,0 0 0 0 0,1 0 0 0 0,-1 0 0 0 0,1 1 0 0 0,0-1 0 0 0,0 1 0 0 0,3-2-1 0 0,0 0-10 0 0,1 0-1 0 0,0 0 0 0 0,0 1 0 0 0,0 0 0 0 0,0 0 1 0 0,0 1-1 0 0,0 0 0 0 0,0 0 0 0 0,11 0 0 0 0,24-4 124 0 0,-33 4-88 0 0,1 0 0 0 0,0 0 1 0 0,0 1-1 0 0,18 2 0 0 0,3-1-27 0 0,8 4 45 0 0,-39-5-50 0 0,1 0 0 0 0,-1 0-1 0 0,0 0 1 0 0,1 1 0 0 0,-1-1-1 0 0,1 0 1 0 0,-1 0 0 0 0,1 1-1 0 0,-1-1 1 0 0,0 0-1 0 0,1 0 1 0 0,-1 1 0 0 0,0-1-1 0 0,1 0 1 0 0,-1 1 0 0 0,0-1-1 0 0,1 1 1 0 0,-1-1 0 0 0,0 1-1 0 0,0-1 1 0 0,1 0-1 0 0,-1 1 1 0 0,0-1 0 0 0,0 1-1 0 0,0-1 1 0 0,0 1 0 0 0,0-1-1 0 0,0 1 1 0 0,0-1-1 0 0,0 1 1 0 0,0-1 0 0 0,0 1-1 0 0,0-1 1 0 0,0 1 0 0 0,0-1-1 0 0,0 1 1 0 0,0-1 0 0 0,0 1-1 0 0,-1-1 1 0 0,1 1-1 0 0,-1 1 6 0 0,1 0-1 0 0,-1 1 0 0 0,0-1 0 0 0,0 0 0 0 0,0 0 1 0 0,0 0-1 0 0,-1 0 0 0 0,1 0 0 0 0,0-1 0 0 0,-1 1 1 0 0,1 0-1 0 0,-1 0 0 0 0,0-1 0 0 0,-2 2 0 0 0,-36 36 145 0 0,33-33-104 0 0,0 0-1 0 0,0 1 0 0 0,1 0 0 0 0,0 0 0 0 0,0 0 0 0 0,1 1 1 0 0,-5 9-1 0 0,2-2-7 0 0,0 0 1 0 0,-10 32-1 0 0,10-30 8 0 0,0 0 0 0 0,-1 0 0 0 0,-15 20 0 0 0,19-29-47 0 0,-1 0 23 0 0,0 0-1 0 0,0-1 0 0 0,-11 10 1 0 0,-9 11 17 0 0,17-19-13 0 0,0 0 1 0 0,-1 0-1 0 0,-15 10 1 0 0,-14 14 65 0 0,-27 22 94 0 0,43-38-103 0 0,2 1 0 0 0,-28 30 0 0 0,17-15-31 0 0,-1-1 1 0 0,-43 31 0 0 0,-13 13 15 0 0,66-58-32 0 0,0 0 0 0 0,-39 22 0 0 0,3-2 39 0 0,26-17 19 0 0,-1-2-1 0 0,0-1 1 0 0,-2-1-1 0 0,-38 11 1 0 0,-155 39 185 0 0,114-36-204 0 0,-268 68 306 0 0,92-39 223 0 0,121-30-366 0 0,14-6-280 0 0,46-8 16 0 0,62-11 24 0 0,0-2 0 0 0,0-2 0 0 0,-74-8 0 0 0,15 0 0 0 0,21 3 8 0 0,-224-1 48 0 0,-520 15 320 0 0,740-11-344 0 0,-153-20 0 0 0,154 6-16 0 0,-175-30 86 0 0,-56 9-152 0 0,269 32 46 0 0,-104-16 68 0 0,35 1-64 0 0,22 3 0 0 0,-33-10 0 0 0,102 22 0 0 0,18 4 0 0 0,1-2 0 0 0,-1 1 0 0 0,0-1 0 0 0,-16-6 0 0 0,22 6-4 0 0,3 1-2 0 0,0 0 1 0 0,0 0-1 0 0,0 1 0 0 0,0 0 0 0 0,0-1 1 0 0,-1 1-1 0 0,1 0 0 0 0,0 0 0 0 0,0 0 0 0 0,0 0 1 0 0,-3 1-1 0 0,2-1 3 0 0,1 0-57 0 0,15 6-12 0 0,-2 0 32 0 0,1 0 0 0 0,0-1 0 0 0,0 0 0 0 0,0-1-1 0 0,26 6 1 0 0,-34-9 33 0 0,173 34-209 0 0,174 28 200 0 0,-151-30 44 0 0,28 18-60 0 0,-8-8 46 0 0,317 21-1 0 0,306-34-148 0 0,-285-27 135 0 0,-283-6 0 0 0,-202 2 11 0 0,0-3 0 0 0,0-3-1 0 0,-1-3 1 0 0,0-4 0 0 0,108-35-1 0 0,76-32 92 0 0,-192 62-80 0 0,20-5 4 0 0,54-17 28 0 0,-115 33-47 0 0,0-1 0 0 0,-1-2 0 0 0,35-21 0 0 0,-20 9 7 0 0,-19 13 3 0 0,-1-2 0 0 0,29-24-1 0 0,63-77-16 0 0,-43 46 0 0 0,-42 42 0 0 0,1 1 0 0 0,35-25 0 0 0,-11 10 0 0 0,28-18 0 0 0,-54 41 0 0 0,0 0 0 0 0,30-29 0 0 0,-24 18 8 0 0,-17 17 3 0 0,-1-2 1 0 0,0 1-1 0 0,17-23 1 0 0,3-18 28 0 0,-22 36-23 0 0,0 0-1 0 0,1 0 1 0 0,1 1-1 0 0,0 1 1 0 0,19-19 0 0 0,28-24-84 0 0,-43 40 46 0 0,0 1 1 0 0,2 1-1 0 0,0 0 1 0 0,19-12-1 0 0,13-9 21 0 0,-41 29 0 0 0,0 0 0 0 0,0 0 0 0 0,7-10 0 0 0,-8 7 0 0 0,-7 9 0 0 0,0 1 0 0 0,0 0 0 0 0,1 0 0 0 0,-1 0 0 0 0,0-1 0 0 0,0 1 0 0 0,0 0 0 0 0,0 0 0 0 0,0-1 0 0 0,0 1 0 0 0,0 0 0 0 0,0 0 0 0 0,0 0 0 0 0,1-1 0 0 0,-1 1 0 0 0,0 0 0 0 0,0 0 0 0 0,0-1 0 0 0,0 1 0 0 0,0 0 0 0 0,-1 0 0 0 0,1-1 0 0 0,0 1 0 0 0,0 0 0 0 0,0 0 0 0 0,0-1 0 0 0,0 1 0 0 0,0 0 0 0 0,0 0 0 0 0,0-1 0 0 0,0 1 0 0 0,-1 0 0 0 0,1 0 0 0 0,0 0 0 0 0,0 0 0 0 0,0-1 0 0 0,0 1 0 0 0,-1 0 0 0 0,1 0 0 0 0,0 0 0 0 0,0 0 0 0 0,-1 0 0 0 0,1-1 0 0 0,0 1 0 0 0,0 0 0 0 0,0 0 0 0 0,-1 0 0 0 0,1 0 0 0 0,0 0 0 0 0,0 0 0 0 0,-1 0 0 0 0,1 0 0 0 0,0 0 0 0 0,0 0 0 0 0,-1 0 0 0 0,1 0 0 0 0,0 0 0 0 0,0 0 0 0 0,-1 0 0 0 0,1 0 0 0 0,0 0 0 0 0,0 0 0 0 0,-1 0 0 0 0,1 1 0 0 0,0-1 0 0 0,0 0 0 0 0,-1 0 0 0 0,-14 3 0 0 0,8-1 0 0 0,6-3 0 0 0,0 2 0 0 0,0-1 0 0 0,0 0 0 0 0,0 0 0 0 0,0 0 0 0 0,0 0 0 0 0,0 1 0 0 0,0-1 0 0 0,0 0 0 0 0,0 1 0 0 0,0-1 0 0 0,1 1 0 0 0,-1-1 0 0 0,0 1 0 0 0,0-1 0 0 0,0 1 0 0 0,1 0 0 0 0,-1-1 0 0 0,0 1 0 0 0,1 0 0 0 0,-1-1 0 0 0,0 1 0 0 0,0 1 0 0 0,-1 1 0 0 0,-6 6 0 0 0,-1 0 0 0 0,2 0 0 0 0,-1 1 0 0 0,1 0 0 0 0,1 0 0 0 0,0 1 0 0 0,-5 10 0 0 0,6-10 0 0 0,0-1 0 0 0,-12 17 0 0 0,-18 23 0 0 0,16-21 0 0 0,-2-1 0 0 0,-40 43 0 0 0,51-61 0 0 0,-69 60 0 0 0,-8 13 0 0 0,-125 64-93 0 0,98-72 58 0 0,64-40 51 0 0,-70 45 40 0 0,72-50-56 0 0,4-2 0 0 0,0-2 0 0 0,-2-2 0 0 0,-68 26 0 0 0,80-39 0 0 0,-55 19 0 0 0,-1-4 0 0 0,-123 20 0 0 0,99-42 27 0 0,38-3 0 0 0,-169 1 34 0 0,132-3-48 0 0,20 0-13 0 0,-74 1 0 0 0,-170-3 0 0 0,203-13 34 0 0,68 6-8 0 0,-150-35 55 0 0,70 11-67 0 0,-106-15 39 0 0,215 44-53 0 0,-38-1 0 0 0,14 3 0 0 0,10-1 0 0 0,22 3 0 0 0,-38-8 0 0 0,-4-4 0 0 0,-119-30 0 0 0,121 21 32 0 0,-125-22 0 0 0,142 33-32 0 0,37 7 0 0 0,0 1 0 0 0,-22-2 0 0 0,-261-5 0 0 0,261 9 0 0 0,-46-9 0 0 0,-15-1 0 0 0,75 8 0 0 0,-34-7 0 0 0,-9-3 0 0 0,19 5 0 0 0,-78-24 0 0 0,66 15 0 0 0,21 5 22 0 0,0-2-1 0 0,-45-23 0 0 0,67 28-12 0 0,1 0-1 0 0,-26-22 0 0 0,30 22 0 0 0,0 0 1 0 0,-1 0-1 0 0,0 1 0 0 0,0 1 1 0 0,-18-7-1 0 0,5 2 8 0 0,0-1-1 0 0,-42-29 1 0 0,26 15-10 0 0,36 24-6 0 0,0-1 0 0 0,0 0 0 0 0,0-1 0 0 0,0 0 0 0 0,1 1 0 0 0,0-1 0 0 0,0-1 0 0 0,0 1 0 0 0,1 0 0 0 0,0-1 0 0 0,0 0 0 0 0,0 0 0 0 0,0 0 0 0 0,-1-8 0 0 0,-2-1 0 0 0,-1 0 0 0 0,0 1 0 0 0,-1 0 0 0 0,-17-23 0 0 0,19 28 0 0 0,-1 0 6 0 0,0 0 0 0 0,-1 0 0 0 0,0 1 0 0 0,0 0-1 0 0,-1 1 1 0 0,0-1 0 0 0,0 2 0 0 0,0-1 0 0 0,-1 1-1 0 0,-20-8 1 0 0,-26-9-6 0 0,35 13 0 0 0,0 2 0 0 0,0 0 0 0 0,-35-7 0 0 0,29 9 0 0 0,-45-15 0 0 0,5 0 0 0 0,-20-6-1581 0 0,3-8-3359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9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 7368 0 0,'0'0'889'0'0,"1"1"-214"0"0,0 3-264 0 0,-1-1 0 0 0,1 0 1 0 0,0 0-1 0 0,-1 0 0 0 0,1 6 1 0 0,-1-5-328 0 0,0 0 1 0 0,0 0 0 0 0,0-1 0 0 0,1 0 0 0 0,0 1 0 0 0,0 0-1 0 0,2 3 1 0 0,0 2 274 0 0,0 0-1 0 0,4 20 0 0 0,2 5 619 0 0,-4-16-459 0 0,-1 0 0 0 0,2 24 0 0 0,2 9 316 0 0,6 25 353 0 0,8 34 317 0 0,-6-22-915 0 0,-2-47-481 0 0,-5-20-3509 0 0</inkml:trace>
  <inkml:trace contextRef="#ctx0" brushRef="#br0" timeOffset="1">20 348 1840 0 0,'-1'5'45'0'0,"0"-3"12"0"0,-16 27 16412 0 0,17-28-16661 0 0,1 0 0 0 0,-1 0 0 0 0,1-1 0 0 0,0 1 0 0 0,0 0 0 0 0,-1 0 0 0 0,2-1 0 0 0,-1 1 0 0 0,1 1 0 0 0,2 1 1228 0 0,1 0-1036 0 0,-1 0 0 0 0,1 0 0 0 0,-1-1 0 0 0,9 3 0 0 0,-1 0-12 0 0,-7-4-118 0 0,-1 1 0 0 0,1-1-1 0 0,0 0 1 0 0,0 0 0 0 0,8-1-1 0 0,2 2-1277 0 0,-2-2-4149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33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360 94 10224 0 0,'0'0'920'0'0,"-5"-20"746"0"0,-16 1 958 0 0,19 16-2389 0 0,-1 0 0 0 0,0 0 1 0 0,0 0-1 0 0,0 1 1 0 0,0-1-1 0 0,0 1 0 0 0,-1 0 1 0 0,1 0-1 0 0,-5-3 0 0 0,-16-7 1143 0 0,21 10-1270 0 0,0 0 0 0 0,1 1-1 0 0,-1-1 1 0 0,0 1 0 0 0,0 0 0 0 0,0 0 0 0 0,0 0 0 0 0,0 0 0 0 0,0 0 0 0 0,0 1 0 0 0,0-1-1 0 0,-5 1 1 0 0,1 0 41 0 0,1-1-20 0 0,0 1-1 0 0,0 0 1 0 0,0 1 0 0 0,0-1 0 0 0,0 1-1 0 0,1 0 1 0 0,-1 0 0 0 0,0 1-1 0 0,1 0 1 0 0,-1 0 0 0 0,-7 4 0 0 0,-5 3 110 0 0,14-7-188 0 0,1 0-1 0 0,-1 0 0 0 0,0 0 0 0 0,1 0 1 0 0,-1 0-1 0 0,1 1 0 0 0,0-1 1 0 0,0 1-1 0 0,-4 5 0 0 0,-5 5 40 0 0,6-7-49 0 0,0 1-1 0 0,1 0 0 0 0,-1 0 1 0 0,-8 16-1 0 0,7-7-29 0 0,1 0 0 0 0,0 1-1 0 0,1 0 1 0 0,0 0 0 0 0,-3 32-1 0 0,7-40-10 0 0,-1-2 0 0 0,1 0 0 0 0,1 0 0 0 0,-1 1 0 0 0,1-1 0 0 0,0 0 0 0 0,1 0 0 0 0,-1 0 0 0 0,2 0 0 0 0,-1 0 0 0 0,5 13 0 0 0,3 1 2 0 0,-5-12 5 0 0,-1-1 0 0 0,1 1 1 0 0,1-1-1 0 0,-1-1 1 0 0,1 1-1 0 0,9 9 1 0 0,-7-9-7 0 0,1 0-1 0 0,0-1 1 0 0,0 0 0 0 0,1 0 0 0 0,0-1 0 0 0,0-1 0 0 0,0 1 0 0 0,1-1 0 0 0,0-1 0 0 0,0 0 0 0 0,0 0 0 0 0,0-1 0 0 0,1 0 0 0 0,-1-1 0 0 0,1 0 0 0 0,0-1 0 0 0,-1 0-1 0 0,1 0 1 0 0,18-3 0 0 0,-13 1-222 0 0,-1-1 0 0 0,1 0-1 0 0,23-8 1 0 0,17-11-6139 0 0,-20 4-602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38.825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7 483 5984 0 0,'-6'0'1960'0'0,"8"-1"-1896"0"0,7-2-48 0 0,-1 1 1 0 0,1 0 0 0 0,0 0 0 0 0,0 1-1 0 0,0 0 1 0 0,0 1 0 0 0,0 0-1 0 0,0 0 1 0 0,0 1 0 0 0,0 0-1 0 0,0 0 1 0 0,0 1 0 0 0,0 0 0 0 0,0 1-1 0 0,-1 0 1 0 0,1 0 0 0 0,-1 1-1 0 0,9 5 1 0 0,148 94 1551 0 0,-148-93-1371 0 0,0 0-1 0 0,1-2 0 0 0,32 11 1 0 0,-3-1-71 0 0,40 17 45 0 0,-41-14-80 0 0,58 19-1 0 0,24 10 25 0 0,-98-38 4 0 0,46 13 1 0 0,0-2 81 0 0,-37-10-145 0 0,47 9-1 0 0,-16-6-38 0 0,-43-10 33 0 0,0-1 1 0 0,36 0 0 0 0,31 6 61 0 0,100 24 342 0 0,-149-29-278 0 0,0-3 1 0 0,55-2 0 0 0,6 2 165 0 0,-53-6-248 0 0,33 0 116 0 0,141-24 0 0 0,-133 13-112 0 0,-27 5-52 0 0,148-11-91 0 0,-82 11 38 0 0,13 2 95 0 0,29-3-28 0 0,-40-3 4 0 0,-45 4-7 0 0,-53 6 2 0 0,49-10 1 0 0,-50 7-20 0 0,65-4 0 0 0,-2 2 13 0 0,143-26 222 0 0,-120 22-92 0 0,29-5-76 0 0,-92 10-36 0 0,13-3-8 0 0,62-12 186 0 0,2 0 82 0 0,-37 16-217 0 0,103-14 104 0 0,-95 8-244 0 0,12-2-28 0 0,-58 6 34 0 0,11-2 24 0 0,79-19-4 0 0,-57 13 0 0 0,26-7 35 0 0,106-19 58 0 0,-25-4-29 0 0,-42 12-54 0 0,-120 25 22 0 0,38-13 1 0 0,20-5 19 0 0,-73 21-24 0 0,-1-1-1 0 0,44-20 1 0 0,9-4 97 0 0,5-3-9 0 0,-57 22-75 0 0,0 2 1 0 0,29-9-1 0 0,-6 2-43 0 0,35-14 15 0 0,-75 7 635 0 0,-7 23-647 0 0,0 0-1 0 0,0 1 1 0 0,-1-1-1 0 0,1 0 1 0 0,0 1-1 0 0,0-1 1 0 0,0 0-1 0 0,0 1 1 0 0,-1-1-1 0 0,1 1 1 0 0,0-1-1 0 0,-1 0 1 0 0,1 1-1 0 0,0-1 1 0 0,-1 1-1 0 0,1-1 1 0 0,-1 1-1 0 0,1-1 1 0 0,-1 1-1 0 0,1-1 1 0 0,-1 1 0 0 0,1 0-1 0 0,-1-1 1 0 0,1 1-1 0 0,-1 0 1 0 0,1-1-1 0 0,-1 1 1 0 0,0 0-1 0 0,1 0 1 0 0,-1-1-1 0 0,-1 1 1 0 0,-17-1-4 0 0,18 2 2 0 0,-16 0 1 0 0,0 1 0 0 0,0 0 0 0 0,-24 8 0 0 0,7-2 0 0 0,-164 44 177 0 0,18-3 22 0 0,137-40-145 0 0,1 2-1 0 0,-54 22 0 0 0,38-10-38 0 0,-70 18-1 0 0,24-8 11 0 0,-16 2 100 0 0,-126 20 0 0 0,92-30-122 0 0,-57 6-71 0 0,108-19 123 0 0,-339 26-45 0 0,310-24-10 0 0,44-3 0 0 0,-7 1 0 0 0,-55 3 0 0 0,104-9 16 0 0,-11 1 22 0 0,11-7-25 0 0,-179-8 48 0 0,198 7-61 0 0,-1 0 0 0 0,-50 6 0 0 0,-9 0 0 0 0,-31 3 0 0 0,50-2 0 0 0,-40 2 0 0 0,7 0 0 0 0,53-8 0 0 0,-53-7 0 0 0,-55-3 0 0 0,-191-4 122 0 0,280 15-104 0 0,-37 2 54 0 0,-65-3 44 0 0,-91-22 2 0 0,227 20-51 0 0,-62-15 0 0 0,81 14-43 0 0,1 1 0 0 0,-1 0 0 0 0,1 1 0 0 0,-22 1-1 0 0,17 1 21 0 0,-30-4 0 0 0,-250-18 51 0 0,163 16-73 0 0,-8 3 3 0 0,-31-2 28 0 0,72-12 77 0 0,39 12-174 0 0,-121 8 0 0 0,71 12-1 0 0,50-5 26 0 0,52-10 20 0 0,3 1 1 0 0,-11 10-15 0 0,18-10 5 0 0,1 0 1 0 0,-1 0 0 0 0,0 0-1 0 0,1 0 1 0 0,0 0 0 0 0,-1 0-1 0 0,1 0 1 0 0,0 1 0 0 0,0-1-1 0 0,0 0 1 0 0,0 0 0 0 0,1 0-1 0 0,-1 0 1 0 0,0 0 0 0 0,2 3-1 0 0,6 5 8 0 0,-1 2 0 0 0,-6-4 0 0 0,-1-7 0 0 0,0 1 0 0 0,1 0 0 0 0,-1-1 0 0 0,1 1 0 0 0,0 0 0 0 0,-1-1 0 0 0,1 1 0 0 0,0-1 0 0 0,0 1 0 0 0,0-1 0 0 0,0 0 0 0 0,0 1 0 0 0,0-1 0 0 0,1 0 0 0 0,-1 0 0 0 0,0 0 0 0 0,3 2 0 0 0,10 11-10 0 0,1-1-1 0 0,0-1 0 0 0,1 0 1 0 0,1-1-1 0 0,23 12 0 0 0,-37-21 11 0 0,-1 0 0 0 0,1-1 0 0 0,0 1 0 0 0,-1 1 0 0 0,0-1 0 0 0,1 0 0 0 0,3 6 0 0 0,11 9 0 0 0,-8-9-6 0 0,-2-1 0 0 0,1 1 0 0 0,-1 0 0 0 0,8 12 0 0 0,5 6-17 0 0,55 61 12 0 0,-59-70 4 0 0,0-2 0 0 0,1 0 0 0 0,1-1 0 0 0,0-1 0 0 0,1 0 0 0 0,0-2 0 0 0,1 0 0 0 0,21 8-1 0 0,72 28 62 0 0,17 7-1 0 0,-35-12-32 0 0,13 8 13 0 0,-4-1-4 0 0,-1-4-30 0 0,124 46 0 0 0,-136-68 38 0 0,1-5-1 0 0,139 11 0 0 0,37 6 19 0 0,344 46 311 0 0,-269-77-606 0 0,-207-14 266 0 0,218-46 0 0 0,-190 26-17 0 0,179-50 62 0 0,-230 51-26 0 0,193-74 12 0 0,-150 45-31 0 0,12-7 26 0 0,-42 1-53 0 0,-39 18 0 0 0,90-54-3 0 0,-70 37 22 0 0,87-54 201 0 0,-70 39-120 0 0,101-73-196 0 0,-184 112 96 0 0,-30 28 0 0 0,-4 3 0 0 0,-6-1-10 0 0,-3 8 1 0 0,0 1 0 0 0,0 0 0 0 0,0-1 0 0 0,0 1 0 0 0,-1 0 0 0 0,1 0 0 0 0,0 1 0 0 0,0-1 0 0 0,0 0 0 0 0,0 1 0 0 0,-2 0 0 0 0,2-1-3 0 0,-16 4-39 0 0,0 0 0 0 0,1 2 1 0 0,-1 0-1 0 0,-23 12 0 0 0,-27 9-26 0 0,-52 11-80 0 0,-223 67-198 0 0,-62-7 752 0 0,-43-3-47 0 0,254-58-300 0 0,-297 41-262 0 0,240-42 367 0 0,-816 91 638 0 0,455-114-378 0 0,430-14-528 0 0,86-1 134 0 0,1-4-1 0 0,-158-30 1 0 0,181 14 72 0 0,15 4-54 0 0,107 34-162 0 0,65 22-140 0 0,203 15 170 0 0,-157-31 68 0 0,124 32-16 0 0,-93-15 18 0 0,-9-5 23 0 0,272 46 0 0 0,-314-62 0 0 0,180 0 0 0 0,66-37 0 0 0,-292 11 0 0 0,-16-1 25 0 0,93-23 0 0 0,-61 9-11 0 0,54-15 13 0 0,185-69 0 0 0,-175 50-17 0 0,-113 34-10 0 0,73-38 0 0 0,-49 21 0 0 0,-14 3 0 0 0,-1-3 0 0 0,112-83 0 0 0,-131 86 0 0 0,-2-2 0 0 0,-3-2 0 0 0,-1-2 0 0 0,47-57 0 0 0,-22 13 0 0 0,-40 47 0 0 0,63-62 0 0 0,-55 66 1 0 0,-3 2-6 0 0,70-51-1 0 0,-63 55-39 0 0,-31 20 33 0 0,1 0-1 0 0,0 2 1 0 0,0-1-1 0 0,1 2 1 0 0,0 0 0 0 0,0 0-1 0 0,17-4 1 0 0,-29 10 8 0 0,1 1 0 0 0,-1-1 0 0 0,0 0 0 0 0,0 0 0 0 0,1 0 0 0 0,-1 0 0 0 0,0 0 0 0 0,0 0 0 0 0,0 0 0 0 0,0-1 0 0 0,0 1 0 0 0,-1-1 0 0 0,1 0 0 0 0,0 1 0 0 0,1-3 0 0 0,0 3-39 0 0,6 1 22 0 0,-3 4-26 0 0,-4-2 40 0 0,1 1 2 0 0,0 1-1 0 0,0 0 1 0 0,-1 0-1 0 0,1 0 1 0 0,-1 1-1 0 0,0-1 0 0 0,0 0 1 0 0,0 1-1 0 0,-1-1 1 0 0,1 1-1 0 0,-1 0 1 0 0,0-1-1 0 0,-1 1 1 0 0,1 0-1 0 0,-1 0 0 0 0,0 0 1 0 0,-1 7-1 0 0,4 32-22 0 0,-2-34 27 0 0,-1-1-1 0 0,0 1 0 0 0,0-1 0 0 0,-1 1 0 0 0,0-1 0 0 0,0 1 0 0 0,-1-1 1 0 0,-1 0-1 0 0,0 0 0 0 0,0 0 0 0 0,-6 12 0 0 0,-7 10-15 0 0,-37 52-1 0 0,17-29 11 0 0,6-9 7 0 0,-45 51 0 0 0,-7 8 0 0 0,14-13 0 0 0,-106 109 0 0 0,121-146 31 0 0,-3-3 0 0 0,-2-2 0 0 0,-3-2 0 0 0,-89 51 0 0 0,60-51 58 0 0,-131 47-1 0 0,136-60-49 0 0,-12 6 0 0 0,-2-5 0 0 0,-136 30 0 0 0,-73-1 79 0 0,-480 69 20 0 0,635-117-139 0 0,52-3 7 0 0,-162-2 0 0 0,248-11-2 0 0,-34-1 34 0 0,0-3 0 0 0,-92-17-1 0 0,82 9-16 0 0,37 8-7 0 0,0-1 1 0 0,-28-10-1 0 0,-12-4-14 0 0,40 13 0 0 0,1-1 0 0 0,-29-12 0 0 0,26 8 0 0 0,19 10 0 0 0,1-1 0 0 0,-1 0 0 0 0,1 0 0 0 0,0 0 0 0 0,-6-4 0 0 0,-6-3 4 0 0,-4-1-21 0 0,21 7-48 0 0,11-7-7 0 0,-11 9 69 0 0,0 1 0 0 0,-1 0 0 0 0,1 0 0 0 0,0-1 1 0 0,-1 1-1 0 0,1 0 0 0 0,0 0 0 0 0,0 0 0 0 0,0 0 1 0 0,-1-1-1 0 0,1 1 0 0 0,0 0 0 0 0,0 1 0 0 0,0-1 1 0 0,-1 0-1 0 0,1 0 0 0 0,0 0 0 0 0,0 0 0 0 0,-1 1 0 0 0,1-1 1 0 0,1 1-1 0 0,2 0-1 0 0,43 9-47 0 0,-33-7 24 0 0,1 1-1 0 0,16 0 1 0 0,117 14 16 0 0,264-7-53 0 0,-34-6 64 0 0,-311-5 0 0 0,178 0 0 0 0,-106-2 0 0 0,-40 0 0 0 0,129-15 0 0 0,-133 7 0 0 0,58-17 0 0 0,-99 16 0 0 0,-18 2 0 0 0,41-15 0 0 0,5-3 0 0 0,202-75 64 0 0,-118 44-8 0 0,-119 43-48 0 0,5-2-8 0 0,-3 2 0 0 0,50-23 0 0 0,-26 7 19 0 0,-42 18-1 0 0,0 0 1 0 0,-1-2-1 0 0,0-2 0 0 0,-2 0 0 0 0,32-26 0 0 0,-40 27-14 0 0,50-48 46 0 0,30-26 14 0 0,83-89-54 0 0,-133 139-10 0 0,18-17 0 0 0,-1-1 0 0 0,-45 41 0 0 0,-1-1 0 0 0,-1-1 0 0 0,20-24 0 0 0,6-6 16 0 0,-34 38-3 0 0,-1-1-1 0 0,20-25 1 0 0,-14 12-8 0 0,20-41 0 0 0,14-28 27 0 0,-1 2 0 0 0,0-8-32 0 0,-17 39 0 0 0,14-30 0 0 0,-36 69 0 0 0,-9 17 0 0 0,0 1 0 0 0,0-1 0 0 0,1 1 0 0 0,-1-1 0 0 0,5-4 0 0 0,-6 7-3 0 0,1 0 0 0 0,-1 0 0 0 0,0 0-1 0 0,0 0 1 0 0,0 0 0 0 0,0 0 0 0 0,0 0-1 0 0,-1-1 1 0 0,1 1 0 0 0,0-3 0 0 0,7-16-26 0 0,14 0-35 0 0,-20 17 48 0 0,-2 4 14 0 0,0-1-1 0 0,0 0 1 0 0,0 1-1 0 0,1-1 1 0 0,-1 1-1 0 0,0-1 1 0 0,0 1 0 0 0,1-1-1 0 0,-1 0 1 0 0,0 1-1 0 0,1-1 1 0 0,-1 1-1 0 0,1 0 1 0 0,-1-1 0 0 0,1 1-1 0 0,-1-1 1 0 0,0 1-1 0 0,1 0 1 0 0,-1-1-1 0 0,1 1 1 0 0,0 0 0 0 0,-1-1-1 0 0,1 1 1 0 0,1-1-52 0 0,-2 4-124 0 0,-1 1 148 0 0,1 1 1 0 0,-1-1 0 0 0,0 0-1 0 0,0 0 1 0 0,0 0 0 0 0,0 0-1 0 0,-1 0 1 0 0,1 0 0 0 0,-1 0-1 0 0,-4 6 1 0 0,-31 38-339 0 0,8-12 217 0 0,-57 78-3 0 0,-177 184 0 0 0,53-98 354 0 0,125-122-152 0 0,28-21-18 0 0,-21 19-18 0 0,-3-7-213 0 0,-141 109 88 0 0,-172 67 167 0 0,380-237-54 0 0,-315 169 185 0 0,-108-12-56 0 0,375-144-130 0 0,-82 26 13 0 0,30-16 98 0 0,-85 20 109 0 0,-222 3 52 0 0,250-37-167 0 0,113-15-44 0 0,1-2 1 0 0,0-2-1 0 0,-68-13 1 0 0,93 11-28 0 0,-99-18 161 0 0,-29-13-36 0 0,112 25-74 0 0,23 4 51 0 0,-32-4 0 0 0,18 4-29 0 0,-69-19-1 0 0,-18-4-394 0 0,-67-6 711 0 0,126 17-422 0 0,39 10 0 0 0,-50-8 0 0 0,70 15 0 0 0,0 0 0 0 0,0-1 0 0 0,0 0 0 0 0,0 0 0 0 0,0 0 0 0 0,0-1 0 0 0,0 0 0 0 0,1-1 0 0 0,-10-6 0 0 0,7 5 4 0 0,0 0 0 0 0,-1 0 0 0 0,-20-6 0 0 0,20 7 8 0 0,0 0 0 0 0,0 0 0 0 0,-18-11 0 0 0,1-1 54 0 0,-39-16-1 0 0,21 10-36 0 0,-7-8-32 0 0,30 17 11 0 0,-24-11-1 0 0,-46-19 36 0 0,61 26-20 0 0,-1 1-1 0 0,-1 2 1 0 0,-1 2 0 0 0,-63-15-1 0 0,-6 5-22 0 0,-7-1 0 0 0,-17-6-104 0 0,85 23 84 0 0,0-1 0 0 0,1-3 0 0 0,-59-21 0 0 0,62 15 17 0 0,30 13 6 0 0,0 0 0 0 0,0-1 0 0 0,0 0 0 0 0,1-1 0 0 0,-10-5 0 0 0,-4-4 47 0 0,14 9-15 0 0,-1 0 0 0 0,1 0 0 0 0,0-1 0 0 0,-7-7 0 0 0,13 12-32 0 0,1 0 0 0 0,0 0 1 0 0,0 0-1 0 0,0-1 0 0 0,0 1 0 0 0,0 0 1 0 0,1 0-1 0 0,-1-1 0 0 0,0 1 0 0 0,0 0 1 0 0,1-1-1 0 0,-1 1 0 0 0,1-1 1 0 0,-1 1-1 0 0,1-1 0 0 0,0 1 0 0 0,0-1 1 0 0,0 1-1 0 0,0-1 0 0 0,0 1 0 0 0,0-1 1 0 0,0 1-1 0 0,0-1 0 0 0,0 1 0 0 0,1-1 1 0 0,-1 1-1 0 0,0-1 0 0 0,1 1 1 0 0,-1 0-1 0 0,1-1 0 0 0,1-1 0 0 0,0 0-7 0 0,-1 1 0 0 0,1-1 0 0 0,0 1-1 0 0,0 0 1 0 0,0 0 0 0 0,0 0 0 0 0,0 0 0 0 0,0 0-1 0 0,1 1 1 0 0,-1-1 0 0 0,1 0 0 0 0,-1 1 0 0 0,1 0-1 0 0,0 0 1 0 0,-1 0 0 0 0,1 0 0 0 0,0 0 0 0 0,5-1-1 0 0,7-2-24 0 0,163-57-238 0 0,-162 55 246 0 0,1 1 0 0 0,-1 0-1 0 0,1 1 1 0 0,0 1 0 0 0,19-1-1 0 0,48-10 22 0 0,-55 8 0 0 0,47-4 0 0 0,130-7 0 0 0,415-20-490 0 0,-403 8 748 0 0,187-33-399 0 0,-208 29 97 0 0,-57 10 230 0 0,169-23-204 0 0,-186 31-162 0 0,88-7 291 0 0,-181 20-55 0 0,416-14 98 0 0,-39 3-574 0 0,-350 10 417 0 0,58-7 22 0 0,60-16 317 0 0,-46 6-391 0 0,62-16-154 0 0,-154 28 209 0 0,-25 6 0 0 0,-1 0 0 0 0,18-7 0 0 0,19-5 15 0 0,-36 11-2 0 0,0 0 0 0 0,22-10 0 0 0,6-4 57 0 0,-30 13-23 0 0,0 0 0 0 0,0 0-1 0 0,-1-1 1 0 0,11-7 0 0 0,-15 8-46 0 0,0 1 0 0 0,0 0 0 0 0,0 0 0 0 0,0 1 1 0 0,0-1-1 0 0,1 1 0 0 0,-1 0 0 0 0,9-2 0 0 0,-11 4-8 0 0,0-2 0 0 0,0 1-1 0 0,0 0 1 0 0,0-1-1 0 0,-1 1 1 0 0,1-1-1 0 0,0 0 1 0 0,2-2 0 0 0,19-10-79 0 0,-16 14 46 0 0,2-1 20 0 0,7-14 6 0 0,-8 8 7 0 0,-6 3 16 0 0,-26 10-1 0 0,6 0-8 0 0,-1 0 0 0 0,0-1 0 0 0,1-1 0 0 0,-25 3 0 0 0,-138 18 0 0 0,19-1 0 0 0,-49 2 0 0 0,-87 3 38 0 0,-241 10 52 0 0,392-40-81 0 0,-323 5 46 0 0,373 0-2 0 0,-144 2 194 0 0,-205 17-439 0 0,374-17 180 0 0,-90 1 12 0 0,69-5 0 0 0,-39 3 22 0 0,0-6-1 0 0,-133-19 0 0 0,118 10-23 0 0,-15-3 15 0 0,-22-6 40 0 0,-40 10-53 0 0,215 9 0 0 0,-268-8 182 0 0,-66 3-44 0 0,-32-4-250 0 0,291-3-1301 0 0,41 7 538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5.09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0327.06055"/>
      <inkml:brushProperty name="anchorY" value="-9661.375"/>
      <inkml:brushProperty name="scaleFactor" value="0.5"/>
    </inkml:brush>
  </inkml:definitions>
  <inkml:trace contextRef="#ctx0" brushRef="#br0">3 1484 9848 0 0,'-1'-2'2005'0'0,"-1"-4"-1332"0"0,2-6 174 0 0,1-3-514 0 0,0-4-138 0 0,2 0-40 0 0,1-1-46 0 0,1 0-2 0 0,1-1-3 0 0,0 0 0 0 0,2 0 0 0 0,-1-2 0 0 0,1 0-122 0 0,0-2 36 0 0,2-1 56 0 0,1-6-2 0 0,0-3-4 0 0,2-3 6 0 0,-1-1-2 0 0,1-2-84 0 0,-1 1 24 0 0,-1-1-12 0 0,0 0-103 0 0,0-2 132 0 0,-2 1-43 0 0,0 0 14 0 0,-1 0 0 0 0,-1-2 74 0 0,-1 0 8 0 0,0 0 11 0 0,0-2 2 0 0,-1 0-111 0 0,-1 0-127 0 0,1 1 67 0 0,0 2-24 0 0,-1 2 329 0 0,-1 2-26 0 0,-1 4 46 0 0,0 4 5 0 0,-1 3-297 0 0,2 4-36 0 0,-1 0 2 0 0,-2 3-20 0 0,0 1 113 0 0,-1 2-116 0 0,-1 3 124 0 0,1 3-111 0 0,0 2 108 0 0,0 3-31 0 0,0 2 10 0 0,1 2 0 0 0,-2 0 0 0 0,1-1 0 0 0,-2-2 0 0 0,1 1 0 0 0,0 0 0 0 0,0 1 0 0 0,1 1 0 0 0,-1 1 0 0 0,1-1 0 0 0,0 0 0 0 0,0-3 432 0 0,-4 10-856 0 0,3-2 537 0 0,-1 4-20 0 0,0 4 30 0 0,0 2 4 0 0,0 4-251 0 0,1 0 25 0 0,1 3-22 0 0,0 1-17 0 0,0 2 256 0 0,1 1-18 0 0,1-1 20 0 0,1-1 17 0 0,0 1-273 0 0,2 0 32 0 0,0 2-44 0 0,2 2-1 0 0,2 0 174 0 0,1 1-50 0 0,1 1-50 0 0,0 0 96 0 0,0 0-31 0 0,1 0 10 0 0,1 0 0 0 0,0-2 0 0 0,1-1-122 0 0,1-2 45 0 0,1 0-20 0 0,-1-2 1 0 0,-1-1 224 0 0,1-3-8 0 0,0-1 25 0 0,1-2 6 0 0,-3-4-177 0 0,0-1 52 0 0,1-1-148 0 0,2 0 82 0 0,0-1 44 0 0,1-1-14 0 0,0-1 10 0 0,0-2 0 0 0,1-2-103 0 0,0 0 30 0 0,0-2-15 0 0,-1-1 0 0 0,1-1 196 0 0,-1-2-19 0 0,1-1 27 0 0,0-1 3 0 0,1-3 10 0 0,-2-1-2 0 0,0-2 1 0 0,0-1 0 0 0,-2-1-150 0 0,-2 1 44 0 0,0 0-22 0 0,0 0 0 0 0,-1-2-75 0 0,2-4-156 0 0,1 0 162 0 0,-1 0 70 0 0,-1 0-19 0 0,-1 1 18 0 0,-2 1 0 0 0,-2 1 149 0 0,0 1-80 0 0,-1-1 23 0 0,0-1-2 0 0,-2-1-105 0 0,1 0-129 0 0,-2-1 68 0 0,0 1-24 0 0,-1 0 115 0 0,0 2-31 0 0,-1 1 16 0 0,0 1 93 0 0,-1 2-120 0 0,0 3 134 0 0,0 2-134 0 0,0 4 134 0 0,0 1-134 0 0,0 2-19 0 0,0 4 138 0 0,0-3-103 0 0,0 0 22 0 0,0 3-11 0 0,0 1 0 0 0,0 0 0 0 0,0 2 0 0 0,0 2 84 0 0,0 1-108 0 0,0 3 36 0 0,0 3-87 0 0,0 4 22 0 0,0 0-11 0 0,0 2 74 0 0,0 1-20 0 0,0 2 10 0 0,0 1-75 0 0,-1 2 96 0 0,0 1-31 0 0,0 2 10 0 0,1 2 0 0 0,-1 2 102 0 0,1 2-56 0 0,-1 2 22 0 0,1 1-4 0 0,0 3-75 0 0,0 3 22 0 0,0 3-11 0 0,0 4 0 0 0,1 4 0 0 0,2 1 0 0 0,0 1 0 0 0,1 0 0 0 0,2-2 0 0 0,-1-3 93 0 0,2-3-17 0 0,-1-5 11 0 0,1-4-102 0 0,0-2 30 0 0,1-5-15 0 0,0-5 0 0 0,-1-4 0 0 0,1-4 0 0 0,-2-6-94 0 0,-1-5-280 0 0,-3-5 55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6.40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2179.53906"/>
      <inkml:brushProperty name="anchorY" value="-10534.04492"/>
      <inkml:brushProperty name="scaleFactor" value="0.5"/>
    </inkml:brush>
  </inkml:definitions>
  <inkml:trace contextRef="#ctx0" brushRef="#br0">0 191 6992 0 0,'0'0'0'0'0,"1"7"728"0"0,1 1-850 0 0,0 4 244 0 0,0 0-122 0 0,0-1 298 0 0,2 6 252 0 0,0 1-372 0 0,3 1 186 0 0,0 2-49 0 0,-1 1 4 0 0,-1-1 1 0 0,0-1-47 0 0,1 1 4 0 0,-1-2-3 0 0,1 1-2 0 0,1-1-112 0 0,-2 1 13 0 0,2-2-20 0 0,-1 2 1 0 0,-1-1-86 0 0,0-1 5 0 0,-2-4-6 0 0,-1-3-3 0 0,0-4-75 0 0,-1-2 22 0 0,1-2-11 0 0,0 3 0 0 0,1-1 0 0 0,-2-2 0 0 0,1 0 74 0 0,0 1 236 0 0,-3-4-322 0 0,1-2 24 0 0,-1-1-12 0 0,-2-4 74 0 0,-2-2-11 0 0,-1-3 8 0 0,0-3 1 0 0,1-3 0 0 0,-2-3-84 0 0,1-1 24 0 0,1-4-12 0 0,1 0 74 0 0,0 2-95 0 0,1-1 32 0 0,2 3-11 0 0,1 1 0 0 0,2 0 0 0 0,1 1 0 0 0,0 2 0 0 0,1 2 0 0 0,1 1 0 0 0,2 0 0 0 0,-1-2 0 0 0,1 0 74 0 0,-1-2-95 0 0,2 3 32 0 0,1 0-11 0 0,0 2-103 0 0,2 1 132 0 0,0 0-43 0 0,1 0 14 0 0,1 0 0 0 0,0 2 0 0 0,0-1-122 0 0,1 0 82 0 0,0-1 44 0 0,1 0-14 0 0,-1 0 10 0 0,1 3 0 0 0,1 1 0 0 0,2 2 0 0 0,-1 3 0 0 0,0 3 74 0 0,-1 4-95 0 0,0 1 32 0 0,0 1-11 0 0,-2 1 0 0 0,-1 1 0 0 0,0 3 0 0 0,-1 1 0 0 0,0 1 0 0 0,0-1 0 0 0,-2 1 0 0 0,2 0 0 0 0,0 1 0 0 0,0 1 0 0 0,-1 0 0 0 0,-1 2 0 0 0,1 1 0 0 0,-1 2 0 0 0,-2 2 0 0 0,1 1 0 0 0,-1 1-103 0 0,1-1 132 0 0,-1-1-43 0 0,-1 0 98 0 0,-1-1-24 0 0,0 0 12 0 0,-1 1-84 0 0,0-1 98 0 0,1-1-107 0 0,-1 1 106 0 0,1-1-106 0 0,-1 0 32 0 0,-2-5-123 0 0,-1-4 144 0 0,0-4-48 0 0,-2-2 16 0 0,2-1 0 0 0,-1-1 0 0 0,0-1 0 0 0,1 0 256 0 0,-1-2-272 0 0,0-2 16 0 0,0-3 0 0 0,-1-2 0 0 0,1-4 0 0 0,-1-1 0 0 0,0-2 0 0 0,0 0 0 0 0,0 0 0 0 0,0 1 0 0 0,0-2 0 0 0,0 0 0 0 0,-1 1 0 0 0,-1 0 0 0 0,1-1 93 0 0,0 0-120 0 0,1 1 41 0 0,0-1-14 0 0,0 1 0 0 0,1-3 0 0 0,0 0 0 0 0,0 0 0 0 0,1 0 0 0 0,2 0 0 0 0,1 1-84 0 0,1 0 108 0 0,1 2-36 0 0,1 0 12 0 0,1 2 0 0 0,0-1 0 0 0,0 2 0 0 0,-2 2-122 0 0,-3 3 73 0 0,2 1-19 0 0,-2 2 3 0 0,-2 1 75 0 0,3 2 82 0 0,1-1-46 0 0,-1 1 22 0 0,0 1-79 0 0,-2-1 22 0 0,3 2-11 0 0,-1 0 0 0 0,-1-1 0 0 0,2 2 0 0 0,3 0 0 0 0,-2 1 0 0 0,1-1 0 0 0,-1-1 0 0 0,-2 0 0 0 0,2 1 0 0 0,2 1 0 0 0,-1 0 0 0 0,-1 0 0 0 0,-1 0 0 0 0,2 1-84 0 0,1 3 108 0 0,2 2-148 0 0,-1 3 156 0 0,-1 1 54 0 0,0 2 72 0 0,0 2-1 0 0,-2 1 19 0 0,-1 2-20 0 0,0 2-3 0 0,0 1 1 0 0,1 2-2 0 0,-1 2-178 0 0,1 2 52 0 0,-1 3-26 0 0,-1 0-84 0 0,0 0 108 0 0,0-2-36 0 0,0-3 86 0 0,-1-2-95 0 0,1-2 32 0 0,2-3-11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6.875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4052.59668"/>
      <inkml:brushProperty name="anchorY" value="-11747.99023"/>
      <inkml:brushProperty name="scaleFactor" value="0.5"/>
    </inkml:brush>
  </inkml:definitions>
  <inkml:trace contextRef="#ctx0" brushRef="#br0">33 0 2304 0 0,'-32'28'7514'0'0,"32"-20"-7018"0"0,0 4 115 0 0,2 3-167 0 0,1 2-48 0 0,0 3-67 0 0,1 1-2 0 0,0 2-4 0 0,1 0-3 0 0,1 0 37 0 0,-1 0-10 0 0,1 1 5 0 0,1 1 0 0 0,1 2-252 0 0,-1 3 25 0 0,0 1-22 0 0,0 0-17 0 0,-1 1 162 0 0,0 2-9 0 0,0 0 21 0 0,-1 1 3 0 0,1 4-307 0 0,0 2-43 0 0,-2 2 3 0 0,2 0-21 0 0,-2 1 122 0 0,1-1 87 0 0,-1 0-36 0 0,1 2-388 0 0,-2-2-595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7.64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5010.43945"/>
      <inkml:brushProperty name="anchorY" value="-13528.15918"/>
      <inkml:brushProperty name="scaleFactor" value="0.5"/>
    </inkml:brush>
  </inkml:definitions>
  <inkml:trace contextRef="#ctx0" brushRef="#br0">1 451 9360 0 0,'0'0'0'0'0,"6"-13"968"0"0,7-14-1130 0 0,1-3 324 0 0,2 1 398 0 0,-1 0-123 0 0,0 0 88 0 0,1 3 1 0 0,-1 0-110 0 0,1 1 13 0 0,1 1-20 0 0,1 2 1 0 0,2 1-301 0 0,0 1 20 0 0,2 2-23 0 0,-1 3-20 0 0,1 3-99 0 0,1 0 140 0 0,-1 1-159 0 0,0 1 160 0 0,-2 1-160 0 0,-1 0 48 0 0,0 0 68 0 0,-1 0-108 0 0,0 2 129 0 0,0 2-57 0 0,-1 3-56 0 0,1 2 131 0 0,0-1-155 0 0,1 0 48 0 0,0 2 58 0 0,-2 2-95 0 0,1 0 32 0 0,-1 1-11 0 0,-4-1 0 0 0,1 4 0 0 0,-2 2 0 0 0,0 4 84 0 0,-1 4-34 0 0,-2 4 16 0 0,-2 3-77 0 0,-3 4 22 0 0,-2 0-11 0 0,-3 2 74 0 0,-2 1-95 0 0,-3 1-71 0 0,-2 2 47 0 0,-2 1-23 0 0,-2 0 78 0 0,-3 0-95 0 0,-2-1 106 0 0,-1-2-106 0 0,-1 0 106 0 0,1-2-153 0 0,-2-1 92 0 0,-1 1 44 0 0,1-1-98 0 0,-4 4 118 0 0,1-4-36 0 0,1-3 12 0 0,3-6 0 0 0,2-3 0 0 0,3-6 0 0 0,0 0 0 0 0,4-4 0 0 0,3-3-122 0 0,3-1 73 0 0,2-2 56 0 0,1 0-19 0 0,1-2 12 0 0,1 1-54 0 0,0-1 44 0 0,-1 1 10 0 0,1-1-54 0 0,-1 1 44 0 0,0 0 10 0 0,4-1 0 0 0,2-3 0 0 0,0 1 0 0 0,3-2 0 0 0,-1 2 0 0 0,2 0 0 0 0,-2 0 0 0 0,1-1 0 0 0,2 0-75 0 0,1 0 96 0 0,3 0-31 0 0,2-1 10 0 0,1 1 0 0 0,0 1 0 0 0,1 2 0 0 0,1 1 0 0 0,1 0-75 0 0,0 0 96 0 0,0 0-31 0 0,2 1 10 0 0,0-1 0 0 0,2 0 0 0 0,-1 0 0 0 0,-2-1 0 0 0,0 2 0 0 0,0-1 0 0 0,0 2 0 0 0,0 1 0 0 0,1 3 0 0 0,0 0 0 0 0,0 2 0 0 0,0 1 0 0 0,-2 1 0 0 0,-1 2 0 0 0,-1 2 0 0 0,-1 0 0 0 0,-1 1 0 0 0,-2-1 0 0 0,-1 0 0 0 0,-1 1 0 0 0,-2 2 0 0 0,-2 0 0 0 0,-3 0 0 0 0,-1-1 0 0 0,-3 1 0 0 0,0 1 0 0 0,-3 2 74 0 0,-1-1-95 0 0,-3 1 32 0 0,-2 2 63 0 0,-4 1-95 0 0,-2 3 106 0 0,-3 2-106 0 0,-4 3 228 0 0,-4 2-67 0 0,-2 2 28 0 0,-2 0 0 0 0,-4 2 65 0 0,-3-3-18 0 0,-4-1 18 0 0,-5 0-2 0 0,-1-2-83 0 0,-2-1-5 0 0,2-4-3 0 0,0-2-4 0 0,3-4-158 0 0,2-2 138 0 0,2-4-143 0 0,2-2 115 0 0,-9-7-781 0 0,1-6 644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8.63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6141.95215"/>
      <inkml:brushProperty name="anchorY" value="-15492.57227"/>
      <inkml:brushProperty name="scaleFactor" value="0.5"/>
    </inkml:brush>
  </inkml:definitions>
  <inkml:trace contextRef="#ctx0" brushRef="#br0">27 1 7944 0 0,'-25'-1'4320'0'0,"29"8"-4027"0"0,1 3 16 0 0,-1 6-25 0 0,-1 4-2 0 0,3 4-86 0 0,0 5 5 0 0,-1 2-6 0 0,-3 4-3 0 0,-2 2-38 0 0,-1 5 12 0 0,0 2-16 0 0,-1 2 4 0 0,-2 2-180 0 0,-1 2 52 0 0,1 5 48 0 0,2 3-95 0 0,-2 3 162 0 0,-1 1-57 0 0,2 1 22 0 0,0 0-2 0 0,3-1-122 0 0,1-3 138 0 0,-1-4-149 0 0,-1-2 137 0 0,1-6-32 0 0,-1-5 11 0 0,1-4 1 0 0,-1-4 0 0 0,1-3-103 0 0,2-4 30 0 0,0-2-15 0 0,-1-3-224 0 0,2-3-468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9.28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5281.62695"/>
      <inkml:brushProperty name="anchorY" value="-15985.05078"/>
      <inkml:brushProperty name="scaleFactor" value="0.5"/>
    </inkml:brush>
  </inkml:definitions>
  <inkml:trace contextRef="#ctx0" brushRef="#br0">1 10 3224 0 0,'29'-9'6930'0'0,"-20"9"-6431"0"0,4 0 117 0 0,0 0-165 0 0,-1 2-29 0 0,4 0-294 0 0,1 2 26 0 0,1 3-45 0 0,1 3-2 0 0,1 2-50 0 0,2 3 14 0 0,2 1-82 0 0,1 1 134 0 0,0 2-155 0 0,0-1 132 0 0,4-1-124 0 0,0 1 110 0 0,-1-1-107 0 0,0 0 32 0 0,1-1-11 0 0,3-1-103 0 0,0-1 132 0 0,2-2-43 0 0,-1-1 14 0 0,1-3 0 0 0,3-1 0 0 0,0-2 0 0 0,-1-2 0 0 0,0-1 0 0 0,0-2 0 0 0,1-1 0 0 0,-2-1 0 0 0,-1-2 0 0 0,-3-2 74 0 0,-2-1 8 0 0,-3-2 11 0 0,-5-1 2 0 0,-4-1-111 0 0,-3 0 144 0 0,0-2-160 0 0,-1 0 160 0 0,-1-1-160 0 0,-2 0 48 0 0,0 0-16 0 0,1-1 0 0 0,-2 0 74 0 0,-2 1 45 0 0,-1 0 1 0 0,0 1 7 0 0,-1 1-149 0 0,0 0-96 0 0,-1 2 46 0 0,1 2-19 0 0,0 1 104 0 0,0 1-27 0 0,-1 2 14 0 0,-1 2 0 0 0,-2 0 0 0 0,1 2 74 0 0,-7 0-20 0 0,0 1 10 0 0,-1-1 0 0 0,2 0 0 0 0,-2 2-75 0 0,0 1-100 0 0,2-1 53 0 0,0 0-17 0 0,2-1 86 0 0,0 4 89 0 0,-3 4-39 0 0,0 2 12 0 0,1 5-83 0 0,0 5 22 0 0,-1 3-12 0 0,3 1 0 0 0,3 0 0 0 0,-2 0 0 0 0,-1-1 0 0 0,0 0 0 0 0,1 1-112 0 0,-1 0 50 0 0,1 1-11 0 0,-2 1 84 0 0,1 0-23 0 0,0 4 12 0 0,1 2 0 0 0,-3 1 0 0 0,-1 4 74 0 0,2 3-95 0 0,2 3 106 0 0,0 3-13 0 0,2-1 15 0 0,-2 2 0 0 0,1 0 1 0 0,0-2-103 0 0,1 0 30 0 0,-1-1-15 0 0,-2-1 0 0 0,1-2 0 0 0,-1-3 93 0 0,-1-2-120 0 0,0-2 134 0 0,-1-1-134 0 0,3-1 41 0 0,0-4-14 0 0,1-1 0 0 0,-2-2 0 0 0,0-2 0 0 0,2-3 0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0.23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7164.83789"/>
      <inkml:brushProperty name="anchorY" value="-18169.91406"/>
      <inkml:brushProperty name="scaleFactor" value="0.5"/>
    </inkml:brush>
  </inkml:definitions>
  <inkml:trace contextRef="#ctx0" brushRef="#br0">399 66 1840 0 0,'-43'-42'5937'0'0,"38"37"-5670"0"0,-1 0 99 0 0,-2 0-142 0 0,1 1-45 0 0,1 2 121 0 0,2 0-19 0 0,-3 2 22 0 0,0 0 0 0 0,1 1-55 0 0,-3 0 16 0 0,-1 2-18 0 0,-1 0 4 0 0,-2 0 7 0 0,1 2 7 0 0,3-1-1 0 0,-2 1 1 0 0,-1 1-66 0 0,0 1 1 0 0,2 2-4 0 0,-1 3-3 0 0,2 1-28 0 0,0 2-2 0 0,0 3 0 0 0,1 1-2 0 0,1 1 0 0 0,-1 2-10 0 0,-1 0 4 0 0,-1 0-2 0 0,2 1-47 0 0,1 1 4 0 0,-1-1-3 0 0,-2 1-2 0 0,-1 1-122 0 0,1 1 36 0 0,1 0-18 0 0,0 0 0 0 0,1-1 0 0 0,-1 0 0 0 0,1-1 0 0 0,3 0 0 0 0,1-1 0 0 0,1-1 0 0 0,2 0 0 0 0,1-1 0 0 0,0-1 0 0 0,1-2 0 0 0,1 1 0 0 0,1-1 0 0 0,1-1 0 0 0,0-1 0 0 0,3-1 0 0 0,2-1 0 0 0,3 0 0 0 0,3 0-122 0 0,-2 0 73 0 0,1 1-19 0 0,-1-2 77 0 0,1-2-131 0 0,-3 2 154 0 0,-3-3-160 0 0,-1 0 160 0 0,0-1-48 0 0,1 1 16 0 0,3-2 0 0 0,0-1 0 0 0,-1 0-94 0 0,2 0 37 0 0,1 0-16 0 0,2 0 85 0 0,0-2-24 0 0,1 1 12 0 0,1-1-75 0 0,1-1 96 0 0,0-2-125 0 0,-1 0 131 0 0,-1-2-134 0 0,2 0 134 0 0,-1-1-40 0 0,-1-2 13 0 0,0-1 0 0 0,-1-1 0 0 0,1-3 0 0 0,-2-1 0 0 0,1 0 0 0 0,-2-2 0 0 0,0 0 74 0 0,-1-2-95 0 0,0 0 106 0 0,0-1-106 0 0,-2 0 32 0 0,1 0-11 0 0,-2-2 74 0 0,-1 0-95 0 0,1-4 32 0 0,0 1-11 0 0,0 0 74 0 0,-1 0 36 0 0,-1 0 12 0 0,-1 0 4 0 0,-1 1-73 0 0,0-1-53 0 0,0 1 113 0 0,-1-1-142 0 0,0 0 184 0 0,-1-2-93 0 0,-2-2 22 0 0,-2 0-2 0 0,-1 0 44 0 0,-1-1-3 0 0,-3-2 4 0 0,-1-1 1 0 0,-1 1-56 0 0,-4 1 6 0 0,0 0-4 0 0,-2-1-2 0 0,-3 3 0 0 0,-2 0 0 0 0,0 3 0 0 0,-1 2 0 0 0,0 0-84 0 0,1 3 24 0 0,-1 4-12 0 0,1 3-187 0 0,-2 4-310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0.78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6288.44824"/>
      <inkml:brushProperty name="anchorY" value="-17410.92383"/>
      <inkml:brushProperty name="scaleFactor" value="0.5"/>
    </inkml:brush>
  </inkml:definitions>
  <inkml:trace contextRef="#ctx0" brushRef="#br0">1 0 3224 0 0,'0'0'319'0'0,"1"4"-355"0"0,-1 7 1082 0 0,1 4-151 0 0,0 4 125 0 0,1 2 25 0 0,1 1-456 0 0,1 2 39 0 0,1 2-48 0 0,0 1-20 0 0,1 0-54 0 0,0 1-5 0 0,1 2-2 0 0,2 2-3 0 0,1 2-206 0 0,2 3 13 0 0,-1 1-26 0 0,1 2-3 0 0,-1 1-68 0 0,0 3 1 0 0,-2-2-4 0 0,1 1-3 0 0,-2 0-234 0 0,1 1 68 0 0,-1 1-146 0 0,0 0 144 0 0,0-1-48 0 0,0-2 16 0 0,1-1 0 0 0,-1-1 112 0 0,1-3-144 0 0,1-2-64 0 0,-1-4 34 0 0,1 3-1168 0 0,0-4 208 0 0,-1 0-175 0 0,0-3-14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1.48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7410.44727"/>
      <inkml:brushProperty name="anchorY" value="-19451.45313"/>
      <inkml:brushProperty name="scaleFactor" value="0.5"/>
    </inkml:brush>
  </inkml:definitions>
  <inkml:trace contextRef="#ctx0" brushRef="#br0">0 300 3224 0 0,'0'0'288'0'0,"3"-11"813"0"0,0-2-156 0 0,2-5 141 0 0,2 0 23 0 0,2-2-717 0 0,2 2 67 0 0,0-1-91 0 0,6-3 426 0 0,3 0-530 0 0,3 0 187 0 0,1 2-60 0 0,1 1-158 0 0,0 4 18 0 0,3 2-25 0 0,1 3 0 0 0,2 0-133 0 0,2 3 10 0 0,1 2-21 0 0,1 0 0 0 0,1 2-96 0 0,-2-1 28 0 0,1 2-14 0 0,-1 1 0 0 0,0 0 0 0 0,-2 0 0 0 0,1 1 0 0 0,-1 2 0 0 0,-1 0 0 0 0,0 4 0 0 0,-1-1 0 0 0,0 1 74 0 0,0 0-95 0 0,-3 3 144 0 0,-3 0-155 0 0,-3 2 160 0 0,-2 1-160 0 0,-3 3 48 0 0,-3 0-16 0 0,-4 2 0 0 0,-2 1 0 0 0,-3 2 0 0 0,-2 2-112 0 0,-4 2 144 0 0,-3 1-207 0 0,-4 0 99 0 0,-4 0-24 0 0,0 0 3 0 0,-4 1 1 0 0,-2-1 0 0 0,-1 1 0 0 0,-1 1 0 0 0,-1 1 112 0 0,1 0 89 0 0,-1-1-37 0 0,0 0 13 0 0,0-2-93 0 0,1-1-133 0 0,3-1 69 0 0,0-3-24 0 0,2-3 115 0 0,2-2 193 0 0,4-4-179 0 0,4-4 116 0 0,2-2-22 0 0,2-3 132 0 0,2-2-277 0 0,1-1 44 0 0,-1 1-22 0 0,2-1-94 0 0,2 0 121 0 0,3 2-40 0 0,1 0 13 0 0,2 0-75 0 0,1-2 96 0 0,2 1-31 0 0,0 0 10 0 0,1 1 0 0 0,0-1 74 0 0,2 1-95 0 0,-2-1 106 0 0,2 1-106 0 0,1 2 32 0 0,-1 0-11 0 0,1 1 0 0 0,1 1 0 0 0,-1 0 0 0 0,0 0 0 0 0,-1 1 0 0 0,1 0-75 0 0,-1-1 96 0 0,-1 1-31 0 0,2 1 10 0 0,2-1-75 0 0,1 1 96 0 0,0 1 43 0 0,1 1-85 0 0,-1 1 134 0 0,-1 0-142 0 0,0 2 44 0 0,-1 1-15 0 0,1 3 0 0 0,-3-1 0 0 0,-1 2-103 0 0,0-2 132 0 0,-4 0-118 0 0,0 0 110 0 0,-1 1-31 0 0,-2-1 10 0 0,-1 1 0 0 0,0 2 0 0 0,-2 1 74 0 0,-1 0-95 0 0,-2 1 134 0 0,-1 1 45 0 0,-3 0-1 0 0,-3 0 19 0 0,-3 2-1 0 0,-2 0 141 0 0,-3 1-12 0 0,-5-1 21 0 0,-5 0 2 0 0,-3 1 187 0 0,-4 1-15 0 0,-3-1 25 0 0,-4 1 3 0 0,-2 0-18 0 0,-1-2-4 0 0,-3 0 0 0 0,-1-2-1 0 0,-2 0-336 0 0,-1-3 31 0 0,-1-3-48 0 0,-1-2-5 0 0,0-3-170 0 0,-1-3 48 0 0,1-4 51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48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1 342 2760 0 0,'0'0'125'0'0,"6"13"688"0"0,-2-4 2985 0 0,10 10-1029 0 0,3-5-1478 0 0,-14-10-1066 0 0,0-1 0 0 0,1 0 0 0 0,-1 0 0 0 0,1-1 0 0 0,0 1 0 0 0,8 4 0 0 0,-7-5-68 0 0,-1 0-1 0 0,1 1 0 0 0,-1 0 1 0 0,1 0-1 0 0,-1 1 0 0 0,0-1 1 0 0,4 5-1 0 0,38 39 909 0 0,-10-13-352 0 0,-23-20-480 0 0,2-1 1 0 0,19 14-1 0 0,11 8 130 0 0,48 41 335 0 0,-82-67-595 0 0,0-1-1 0 0,0 0 1 0 0,13 6 0 0 0,11 8 84 0 0,-4-3-56 0 0,35 17 0 0 0,98 52 154 0 0,-152-82-195 0 0,1-1 0 0 0,24 7-1 0 0,-35-12-68 0 0,0 0-1 0 0,1 0 0 0 0,-1 0 1 0 0,0 0-1 0 0,1 0 0 0 0,-1 0 1 0 0,1-1-1 0 0,-1 1 0 0 0,0-1 1 0 0,0 1-1 0 0,3-2 0 0 0,-2 1 16 0 0,0 0 0 0 0,0 0 1 0 0,0 0-1 0 0,0 0 0 0 0,0 1 0 0 0,0-1 0 0 0,0 1 1 0 0,6 0-1 0 0,9 2-31 0 0,1-1 1 0 0,-1-1 0 0 0,29-4-1 0 0,-21 0 74 0 0,27-9-1 0 0,10-1 12 0 0,-29 5-106 0 0,0 0 1 0 0,-1-2-1 0 0,-1-2 0 0 0,41-20 0 0 0,-12 4 8 0 0,72-35 8 0 0,-86 40 0 0 0,53-29 58 0 0,51-25 66 0 0,-37 19-91 0 0,4-2 8 0 0,-50 33-9 0 0,86-41 0 0 0,50-28 32 0 0,-114 57-13 0 0,81-41-27 0 0,-76 35 339 0 0,-19 11-1259 0 0,-28 8-4273 0 0,-31 12-1211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9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1676 18 3680 0 0,'-2'-1'3520'0'0,"-16"-3"-3047"0"0,1 2 0 0 0,-1 0 1 0 0,1 0-1 0 0,-1 2 0 0 0,-29 3 1 0 0,-125 16 502 0 0,149-15-884 0 0,-166 33 776 0 0,-170 54 1048 0 0,299-72-1721 0 0,-35 8 68 0 0,34-11-176 0 0,1 2-1 0 0,0 3 0 0 0,-89 45 1 0 0,115-48-87 0 0,0 1 0 0 0,0 1 0 0 0,2 2 0 0 0,1 1 0 0 0,-46 44 0 0 0,35-15-1 0 0,27-32 12 0 0,13-17-11 0 0,0 1-1 0 0,1-1 0 0 0,0 0 1 0 0,0 0-1 0 0,0 1 0 0 0,0-1 1 0 0,0 0-1 0 0,0 1 1 0 0,1-1-1 0 0,0 1 0 0 0,0-1 1 0 0,0 1-1 0 0,0-1 1 0 0,1 5-1 0 0,-1-3-2 0 0,1 0 0 0 0,0 1 0 0 0,0-1 1 0 0,1 0-1 0 0,-1 0 0 0 0,1 1 0 0 0,0-1 0 0 0,3 5 1 0 0,6 7-5 0 0,-7-10-1 0 0,0-1 1 0 0,0 0-1 0 0,0-1 1 0 0,1 1-1 0 0,-1-1 1 0 0,1 0-1 0 0,0 0 0 0 0,7 5 1 0 0,16 8-22 0 0,1-1-1 0 0,0-1 1 0 0,50 18 0 0 0,-59-28 29 0 0,1-1 0 0 0,0-1 0 0 0,0 0 0 0 0,32 0 0 0 0,24 4 0 0 0,156 10 0 0 0,-200-16 0 0 0,364 3 1 0 0,-299-5 8 0 0,41-2 97 0 0,130 3 274 0 0,89-5 188 0 0,-113-4-272 0 0,-8 20 455 0 0,-218-11-597 0 0,36-3-1 0 0,-8 0-80 0 0,207-17 180 0 0,-242 17-240 0 0,25 0 94 0 0,0 1 0 0 0,52 7 1 0 0,8-1 222 0 0,5-14-254 0 0,104 1-318 0 0,-177 6 230 0 0,169-15 333 0 0,-70 5-154 0 0,-44 2-167 0 0,67-2 0 0 0,206 7 80 0 0,-264 1-90 0 0,0-4-1 0 0,126-28 0 0 0,-189 32 11 0 0,43-2 0 0 0,7 0 0 0 0,-27 1 0 0 0,53 1 0 0 0,37-3 0 0 0,-8-3 0 0 0,-85 7 0 0 0,-24 2 0 0 0,59-7 0 0 0,-12-1 0 0 0,38-9 0 0 0,60-11 75 0 0,1 3-22 0 0,-89 18-53 0 0,-57 6 0 0 0,0 0 0 0 0,33-8 0 0 0,-15 1 19 0 0,70-5 1 0 0,11-1 5 0 0,42-10 3 0 0,32-6 8 0 0,-143 20-36 0 0,77-19 0 0 0,-80 12 28 0 0,58-14 94 0 0,-96 28-87 0 0,-1-1 1 0 0,0 0 0 0 0,24-12 0 0 0,-21 9 13 0 0,28-9 0 0 0,57-24 231 0 0,-85 34-229 0 0,0-1-1 0 0,0 0 1 0 0,20-14-1 0 0,15-8 101 0 0,-48 27-132 0 0,0 1 1 0 0,0-1-1 0 0,0 0 0 0 0,0 0 0 0 0,-1 0 0 0 0,5-6 0 0 0,15-12 145 0 0,-21 19-146 0 0,1 0 1 0 0,-1 0 0 0 0,0 0-1 0 0,-1 0 1 0 0,1 0-1 0 0,0 0 1 0 0,0 0 0 0 0,-1-1-1 0 0,0 1 1 0 0,1-1 0 0 0,-1 1-1 0 0,0-1 1 0 0,0 1-1 0 0,0-1 1 0 0,0 1 0 0 0,-1-1-1 0 0,1 0 1 0 0,-1 0-1 0 0,0 1 1 0 0,0-1 0 0 0,0 0-1 0 0,0 0 1 0 0,0 0 0 0 0,0 1-1 0 0,-1-1 1 0 0,0-3-1 0 0,-1 2 13 0 0,1 0-1 0 0,-1 0 0 0 0,-1 0 1 0 0,1 0-1 0 0,0 0 0 0 0,-1 1 1 0 0,0-1-1 0 0,0 1 0 0 0,0 0 1 0 0,0 0-1 0 0,0 0 0 0 0,-1 0 1 0 0,1 0-1 0 0,-1 1 0 0 0,0 0 1 0 0,1 0-1 0 0,-1 0 0 0 0,-7-3 1 0 0,-8-2 101 0 0,0 0 1 0 0,-35-7 0 0 0,3 5 46 0 0,-90-5 0 0 0,-53 10-160 0 0,186 4-23 0 0,-266 14-2013 0 0,174-2 934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1585 11520 0 0,'-2'-2'886'0'0,"-6"-5"-676"0"0,1-1 0 0 0,-1 0 0 0 0,1 0 0 0 0,1-1 0 0 0,-7-10 0 0 0,-4-1 517 0 0,15 18-685 0 0,-1 0 0 0 0,1-1 0 0 0,0 1 1 0 0,0-1-1 0 0,0 0 0 0 0,0 0 0 0 0,0 0 1 0 0,-1-3-1 0 0,-22-69 251 0 0,-27-140 1 0 0,18-94 202 0 0,36 98-227 0 0,2 127-178 0 0,0 20-36 0 0,4 1 0 0 0,2-1 1 0 0,3 1-1 0 0,3 1 0 0 0,43-110 0 0 0,-54 156-52 0 0,2 1 0 0 0,0 0 0 0 0,16-24 0 0 0,-14 30 35 0 0,-9 8-23 0 0,1 1-1 0 0,0 0 1 0 0,-1 0 0 0 0,1 0-1 0 0,-1 0 1 0 0,1 0 0 0 0,0 0-1 0 0,-1 0 1 0 0,1 0 0 0 0,-1 0-1 0 0,1 0 1 0 0,0 0 0 0 0,-1 1-1 0 0,1-1 1 0 0,-1 0 0 0 0,1 0 0 0 0,-1 1-1 0 0,1-1 1 0 0,-1 0 0 0 0,1 1-1 0 0,-1-1 1 0 0,1 0 0 0 0,-1 1-1 0 0,1-1 1 0 0,-1 1 0 0 0,2 0 29 0 0,0 1-6 0 0,1 0 0 0 0,-1 1 0 0 0,0 0 0 0 0,0-1 0 0 0,0 1 0 0 0,0 0 0 0 0,0 0 0 0 0,0 0 0 0 0,-1 0 0 0 0,1 0 0 0 0,-1 1-1 0 0,1 4 1 0 0,10 48 368 0 0,-8-34-247 0 0,26 87 380 0 0,-19-74-414 0 0,11 65 0 0 0,14 130-51 0 0,12 104-3 0 0,-40-282-166 0 0,17 63-1 0 0,-10-54-139 0 0,-7-30-915 0 0,18 45 1 0 0,-9-35-4797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 1641 10912 0 0,'0'0'986'0'0,"-2"-2"-808"0"0,-5-5-175 0 0,1 0 1 0 0,0 0-1 0 0,0 0 1 0 0,1-1-1 0 0,0 0 1 0 0,1 0 0 0 0,-1 0-1 0 0,-3-13 1 0 0,-3-12 64 0 0,-12-69 1 0 0,15 65-29 0 0,-12-91 238 0 0,-5-141-1 0 0,24 243-221 0 0,-3-80 168 0 0,6-1 0 0 0,4 0 0 0 0,5 1 0 0 0,27-115 0 0 0,-28 172-174 0 0,1 0 1 0 0,4 0 0 0 0,25-61-1 0 0,-17 54 80 0 0,-22 53 471 0 0,16 18-38 0 0,-10-8-505 0 0,-1 0 1 0 0,0 1 0 0 0,0 0-1 0 0,-1 1 1 0 0,0-1 0 0 0,0 1-1 0 0,-1 0 1 0 0,0 0 0 0 0,3 11 0 0 0,3 16 19 0 0,6 39 0 0 0,-13-62-45 0 0,84 511 358 0 0,-43 5-2145 0 0,-35-284-1502 0 0,-8-127 1571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1239 2304 0 0,'-5'-16'237'0'0,"-1"-2"73"0"0,1 0 0 0 0,0-1 0 0 0,2 0-1 0 0,0 0 1 0 0,-1-23 0 0 0,7-111 6703 0 0,-3 138-6938 0 0,2 0-1 0 0,0 0 1 0 0,5-21 0 0 0,4-18 45 0 0,4-37 375 0 0,52-171 0 0 0,-54 227-433 0 0,1 1-1 0 0,2 0 0 0 0,1 1 1 0 0,23-32-1 0 0,-15 24 2 0 0,-8 15-20 0 0,1 2 1 0 0,2 0-1 0 0,0 1 1 0 0,2 0 0 0 0,0 2-1 0 0,46-33 1 0 0,-66 52-25 0 0,1 1 0 0 0,0 0 1 0 0,-1-1-1 0 0,1 2 0 0 0,0-1 0 0 0,-1 0 0 0 0,1 0 1 0 0,0 1-1 0 0,0-1 0 0 0,0 1 0 0 0,0 0 1 0 0,0 0-1 0 0,-1 0 0 0 0,1 0 0 0 0,0 1 0 0 0,4 0 1 0 0,0 4 128 0 0,2 5-85 0 0,-1 1 1 0 0,0 1 0 0 0,0 0 0 0 0,-1 0 0 0 0,-1 0 0 0 0,0 1-1 0 0,4 14 1 0 0,13 65 149 0 0,12 117-1 0 0,-5 99 149 0 0,-30-302-352 0 0,3 332 71 0 0,-6-179-176 0 0,-1 14-554 0 0,-4-63-3145 0 0,-4-32-861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249 108 10592 0 0,'-46'22'1139'0'0,"37"-19"-1247"0"0,0 1-1 0 0,1 0 1 0 0,-1 1 0 0 0,1-1-1 0 0,0 1 1 0 0,0 1-1 0 0,0 0 1 0 0,1 0 0 0 0,0 0-1 0 0,0 1 1 0 0,-7 10-1 0 0,3-3 49 0 0,1 2-1 0 0,1-1 0 0 0,1 2 0 0 0,0-1 0 0 0,1 1 0 0 0,1 0 1 0 0,-6 22-1 0 0,3 2 299 0 0,1 1 0 0 0,2 0 0 0 0,-1 72 0 0 0,16 182 675 0 0,-1-205-586 0 0,24 112 1 0 0,-26-175-210 0 0,2-1 1 0 0,0-1 0 0 0,18 38-1 0 0,-20-52-22 0 0,0 0 0 0 0,1-1 0 0 0,0 0 0 0 0,1 0 0 0 0,0-1 0 0 0,0 0 0 0 0,1 0 0 0 0,0-1 0 0 0,16 12 0 0 0,-21-18-89 0 0,0-1-1 0 0,1 1 0 0 0,-1 0 1 0 0,1-1-1 0 0,0 0 0 0 0,-1 0 1 0 0,1 0-1 0 0,0-1 1 0 0,0 0-1 0 0,0 0 0 0 0,0 0 1 0 0,1 0-1 0 0,-1-1 0 0 0,0 0 1 0 0,0 0-1 0 0,0 0 0 0 0,0-1 1 0 0,1 0-1 0 0,-1 0 1 0 0,0 0-1 0 0,0-1 0 0 0,0 1 1 0 0,-1-1-1 0 0,1 0 0 0 0,0 0 1 0 0,-1-1-1 0 0,1 0 0 0 0,-1 0 1 0 0,0 0-1 0 0,5-4 1 0 0,4-5 7 0 0,-1 1 1 0 0,-1-2 0 0 0,0 0-1 0 0,-1 0 1 0 0,0-1 0 0 0,-1 0-1 0 0,14-30 1 0 0,-4 5 11 0 0,-2-1-1 0 0,-2 0 1 0 0,-2-1 0 0 0,-1-1 0 0 0,-2 0 0 0 0,-2 0-1 0 0,-2-1 1 0 0,0-48 0 0 0,-7 15 125 0 0,-3 0 0 0 0,-17-85 1 0 0,12 115 87 0 0,-2 0-1 0 0,-2 1 1 0 0,-2 0 0 0 0,-33-68 0 0 0,26 70 213 0 0,-43-65 0 0 0,56 96-378 0 0,-1 0 1 0 0,0 0-1 0 0,0 1 1 0 0,-1 0-1 0 0,-1 1 1 0 0,0 0-1 0 0,0 1 1 0 0,-1 0 0 0 0,-14-6-1 0 0,24 13-63 0 0,0 0 0 0 0,0 1 0 0 0,0-1 0 0 0,0 1-1 0 0,-1 0 1 0 0,1 0 0 0 0,-1 0 0 0 0,1 0 0 0 0,-1 1 0 0 0,1-1 0 0 0,-1 1 0 0 0,1 0-1 0 0,-1 0 1 0 0,1 1 0 0 0,-1-1 0 0 0,1 0 0 0 0,-1 1 0 0 0,1 0 0 0 0,0 0-1 0 0,-1 0 1 0 0,1 1 0 0 0,0-1 0 0 0,0 1 0 0 0,-4 2 0 0 0,2 0-1 0 0,0 0 1 0 0,1 1 0 0 0,-1 0-1 0 0,1 0 1 0 0,0 0-1 0 0,1 0 1 0 0,-1 1 0 0 0,1-1-1 0 0,0 1 1 0 0,0 0-1 0 0,1 0 1 0 0,-2 7-1 0 0,-4 13-88 0 0,2-1-1 0 0,1 1 0 0 0,-4 51 0 0 0,8 83-1549 0 0,2-139 1198 0 0,3 89-5308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5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 34 10592 0 0,'-25'-11'488'0'0,"24"11"-461"0"0,1 0 0 0 0,-1-1 1 0 0,0 1-1 0 0,0 0 1 0 0,0 0-1 0 0,1-1 1 0 0,-1 1-1 0 0,0 0 0 0 0,0 0 1 0 0,0 0-1 0 0,1 0 1 0 0,-1 0-1 0 0,0 0 0 0 0,0 0 1 0 0,0 0-1 0 0,1 0 1 0 0,-1 1-1 0 0,0-1 1 0 0,0 0-1 0 0,1 0 0 0 0,-3 1 1 0 0,-1 1 14 0 0,-12-1-24 0 0,13-1-12 0 0,1 0-1 0 0,0 0 1 0 0,-1 0 0 0 0,1 1 0 0 0,-1-1-1 0 0,1 1 1 0 0,0-1 0 0 0,-1 1 0 0 0,1 0-1 0 0,0 0 1 0 0,0 0 0 0 0,-1 0 0 0 0,1 0-1 0 0,0 0 1 0 0,0 1 0 0 0,0-1 0 0 0,0 1-1 0 0,1-1 1 0 0,-1 1 0 0 0,-2 3 0 0 0,-3 4 41 0 0,0 1 0 0 0,1-1 0 0 0,0 2 0 0 0,1-1 0 0 0,0 0 0 0 0,1 1 0 0 0,0 0 0 0 0,-3 12 0 0 0,-1 14 123 0 0,-3 44-1 0 0,10-72-147 0 0,-1 24 30 0 0,1 1 0 0 0,1-1 1 0 0,8 55-1 0 0,27 99 86 0 0,-32-174-117 0 0,3 18 14 0 0,3-1 1 0 0,0 0-1 0 0,2 0 0 0 0,22 43 1 0 0,-26-59-59 0 0,1 0 0 0 0,1-1 0 0 0,0 0 0 0 0,1-1 0 0 0,0 0 0 0 0,1-1 1 0 0,0 0-1 0 0,1 0 0 0 0,0-1 0 0 0,25 15 0 0 0,-32-22 34 0 0,-1-1 0 0 0,1 1-1 0 0,0-1 1 0 0,-1-1 0 0 0,1 1 0 0 0,0-1-1 0 0,0 0 1 0 0,0 0 0 0 0,0 0 0 0 0,0 0 0 0 0,0-1-1 0 0,0 0 1 0 0,0 0 0 0 0,0-1 0 0 0,1 1 0 0 0,-1-1-1 0 0,0 0 1 0 0,-1 0 0 0 0,1-1 0 0 0,0 1 0 0 0,0-1-1 0 0,-1 0 1 0 0,1-1 0 0 0,-1 1 0 0 0,1-1-1 0 0,-1 0 1 0 0,0 0 0 0 0,0 0 0 0 0,0 0 0 0 0,5-8-1 0 0,1 1-25 0 0,-1-2 0 0 0,-1 1 0 0 0,0-1 0 0 0,0-1 0 0 0,-1 1-1 0 0,-1-1 1 0 0,0-1 0 0 0,-1 1 0 0 0,6-24 0 0 0,-5 11 34 0 0,-2 0 1 0 0,-1 0 0 0 0,-1-1-1 0 0,-1 1 1 0 0,-1-1 0 0 0,-6-40-1 0 0,-4 13 290 0 0,-1 0 0 0 0,-22-60 0 0 0,22 80-69 0 0,-2 1 1 0 0,-2 0-1 0 0,0 2 1 0 0,-3 0-1 0 0,0 0 1 0 0,-2 2-1 0 0,-43-50 1 0 0,54 69-136 0 0,0 2 0 0 0,0 0 0 0 0,-1 0 0 0 0,0 0 0 0 0,0 1 0 0 0,-1 1 0 0 0,0 0 1 0 0,0 0-1 0 0,-1 1 0 0 0,1 1 0 0 0,-1 0 0 0 0,-15-3 0 0 0,23 6-87 0 0,-1 1 0 0 0,1 0-1 0 0,0 0 1 0 0,-1 1 0 0 0,1-1-1 0 0,0 1 1 0 0,0 0 0 0 0,0 0-1 0 0,-1 0 1 0 0,1 1 0 0 0,0-1-1 0 0,0 1 1 0 0,1 0 0 0 0,-1 0-1 0 0,0 1 1 0 0,1-1 0 0 0,-1 1 0 0 0,1 0-1 0 0,0-1 1 0 0,0 1 0 0 0,0 1-1 0 0,0-1 1 0 0,0 0 0 0 0,1 1-1 0 0,-1 0 1 0 0,-2 5 0 0 0,-3 8-28 0 0,0 1 0 0 0,1-1 0 0 0,1 1 0 0 0,-7 33 0 0 0,6-17-535 0 0,1 1-1 0 0,1-1 1 0 0,1 69 0 0 0,10-35-5156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53 447 9128 0 0,'-2'38'306'0'0,"-8"48"0"0"0,-1 3 26 0 0,11-84-332 0 0,-3 40 6 0 0,5 78 0 0 0,3-65 58 0 0,9 64-55 0 0,-10-103 123 0 0,0 1-1 0 0,1-1 1 0 0,1 0 0 0 0,10 20 0 0 0,-13-33-49 0 0,1 1 1 0 0,0-1 0 0 0,1 0 0 0 0,-1 0 0 0 0,1 0 0 0 0,0-1-1 0 0,1 1 1 0 0,9 6 0 0 0,-12-9-51 0 0,0-1 0 0 0,1 1 0 0 0,-1-1 1 0 0,1 0-1 0 0,0 0 0 0 0,0 0 0 0 0,0-1 0 0 0,0 1 0 0 0,0-1 0 0 0,0 0 0 0 0,0 0 0 0 0,0 0 1 0 0,0-1-1 0 0,0 1 0 0 0,1-1 0 0 0,5-1 0 0 0,-2-1-4 0 0,0 0-1 0 0,0-1 1 0 0,0 0-1 0 0,-1-1 1 0 0,1 0-1 0 0,-1 0 1 0 0,0-1 0 0 0,0 0-1 0 0,0 0 1 0 0,-1 0-1 0 0,0-1 1 0 0,8-9 0 0 0,9-11 73 0 0,31-50 0 0 0,-49 69-83 0 0,24-37 61 0 0,-3-1 1 0 0,-2-2 0 0 0,35-96-1 0 0,-46 104 42 0 0,-1-1-1 0 0,-3-1 0 0 0,-1 0 1 0 0,-2 0-1 0 0,1-60 0 0 0,-8 76-91 0 0,-1 1 0 0 0,-1-1 1 0 0,-1 1-1 0 0,-1 0 0 0 0,-1 0 0 0 0,-1 0 0 0 0,-1 1 0 0 0,-20-40 0 0 0,20 47 53 0 0,-1 1-1 0 0,-1 0 1 0 0,0 0-1 0 0,0 1 1 0 0,-2 1-1 0 0,0 0 1 0 0,0 0 0 0 0,-1 1-1 0 0,-1 0 1 0 0,0 2-1 0 0,0-1 1 0 0,-30-14-1 0 0,37 21-37 0 0,-1 1 0 0 0,0 1 0 0 0,0-1 0 0 0,0 1 0 0 0,-1 1 0 0 0,1 0 0 0 0,0 0 0 0 0,0 0 0 0 0,-1 1 0 0 0,1 0 0 0 0,-1 1 0 0 0,1 0 0 0 0,0 0 0 0 0,0 1 1 0 0,0 0-1 0 0,-9 3 0 0 0,7-1-149 0 0,0 1 1 0 0,0-1 0 0 0,1 2-1 0 0,0-1 1 0 0,0 1 0 0 0,0 1 0 0 0,0 0-1 0 0,1 0 1 0 0,0 0 0 0 0,1 1-1 0 0,0 1 1 0 0,-8 10 0 0 0,-23 46-812 0 0,7 8-11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6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4 609 11400 0 0,'-2'-22'248'0'0,"1"-1"0"0"0,1 0 0 0 0,0 0 0 0 0,5-25 0 0 0,-3 42-214 0 0,0-1 0 0 0,1 1 0 0 0,0 0 0 0 0,6-12 0 0 0,5-10 148 0 0,12-42 135 0 0,30-75-26 0 0,-37 100-212 0 0,-16 35-62 0 0,1 1-1 0 0,0-1 0 0 0,0 1 1 0 0,1-1-1 0 0,0 1 0 0 0,1 1 1 0 0,0-1-1 0 0,13-13 0 0 0,-16 19-3 0 0,3-3 17 0 0,0 1 1 0 0,0-1 0 0 0,1 1-1 0 0,10-6 1 0 0,-15 10-20 0 0,-1 0 1 0 0,0 0-1 0 0,1 1 0 0 0,-1-1 0 0 0,1 1 1 0 0,-1-1-1 0 0,1 1 0 0 0,0-1 0 0 0,-1 1 1 0 0,1 0-1 0 0,-1 0 0 0 0,1 0 0 0 0,0 0 1 0 0,-1 0-1 0 0,1 0 0 0 0,0 0 0 0 0,-1 1 1 0 0,1-1-1 0 0,-1 0 0 0 0,1 1 0 0 0,-1-1 1 0 0,1 1-1 0 0,-1 0 0 0 0,1 0 0 0 0,-1-1 1 0 0,0 1-1 0 0,1 0 0 0 0,-1 0 0 0 0,0 0 1 0 0,2 2-1 0 0,3 4 121 0 0,-1 0 0 0 0,-1 1 0 0 0,1-1-1 0 0,-1 1 1 0 0,0 0 0 0 0,-1 0 0 0 0,0 1 0 0 0,0-1 0 0 0,2 16 0 0 0,10 84 613 0 0,-15-105-734 0 0,5 65 340 0 0,-9 136 1 0 0,-5 105 74 0 0,6-95-236 0 0,4 47 30 0 0,10-152-5170 0 0,-4-64-631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6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88 506 11168 0 0,'-1'-6'81'0'0,"0"-1"0"0"0,0 1 0 0 0,0-1 0 0 0,1 1 0 0 0,0-1 0 0 0,0 1 0 0 0,1-1 0 0 0,0 1 0 0 0,0-1 0 0 0,1 1 0 0 0,-1 0 0 0 0,1-1 0 0 0,1 1 1 0 0,4-9-1 0 0,28-56 57 0 0,-23 44-16 0 0,1 1 0 0 0,2 0-1 0 0,29-40 1 0 0,-26 46-20 0 0,0 2 1 0 0,2 0-1 0 0,0 1 1 0 0,1 1-1 0 0,1 1 0 0 0,0 0 1 0 0,1 2-1 0 0,0 1 1 0 0,47-17-1 0 0,-63 26-69 0 0,0 1-1 0 0,0 0 1 0 0,0 1 0 0 0,0-1-1 0 0,0 1 1 0 0,1 1 0 0 0,-1-1 0 0 0,0 1-1 0 0,1 1 1 0 0,-1-1 0 0 0,0 1-1 0 0,0 1 1 0 0,1-1 0 0 0,-1 1 0 0 0,0 0-1 0 0,-1 1 1 0 0,1-1 0 0 0,0 2-1 0 0,-1-1 1 0 0,1 1 0 0 0,-1-1-1 0 0,0 2 1 0 0,0-1 0 0 0,-1 1 0 0 0,1 0-1 0 0,-1 0 1 0 0,0 0 0 0 0,0 1-1 0 0,-1 0 1 0 0,0 0 0 0 0,4 7 0 0 0,0 4 59 0 0,-1 1 1 0 0,-1 0 0 0 0,-1 0-1 0 0,0 0 1 0 0,-2 0 0 0 0,0 1-1 0 0,-1-1 1 0 0,-1 1 0 0 0,0 0 0 0 0,-1-1-1 0 0,-2 1 1 0 0,0 0 0 0 0,-1-1-1 0 0,-7 27 1 0 0,-8 14 118 0 0,-3-1-1 0 0,-2 0 1 0 0,-2-2-1 0 0,-3-1 1 0 0,-3-2-1 0 0,-1 0 1 0 0,-64 76-1 0 0,69-98-75 0 0,2 0 93 0 0,-2-2 0 0 0,-57 49 0 0 0,79-74-178 0 0,-1 0 0 0 0,0-1 0 0 0,0 1 0 0 0,0-1 0 0 0,0 0 0 0 0,-1-1 0 0 0,1 0 0 0 0,0 0 0 0 0,-1 0-1 0 0,0-1 1 0 0,1 0 0 0 0,-1 0 0 0 0,0-1 0 0 0,-11 0 0 0 0,13 0-25 0 0,0-1-1 0 0,0 0 0 0 0,0 0 0 0 0,0-1 1 0 0,0 0-1 0 0,0 1 0 0 0,1-2 0 0 0,-1 1 1 0 0,0 0-1 0 0,1-1 0 0 0,0 0 0 0 0,0 0 1 0 0,0 0-1 0 0,0-1 0 0 0,0 1 0 0 0,0-1 1 0 0,1 0-1 0 0,0 0 0 0 0,-5-7 0 0 0,-2-6-63 0 0,1-1 0 0 0,0 0-1 0 0,1 0 1 0 0,1-1 0 0 0,1 0-1 0 0,-5-25 1 0 0,5 8-121 0 0,1 1 1 0 0,1-64-1 0 0,4 16-254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7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1042 6912 0 0,'-5'-17'478'0'0,"4"11"-422"0"0,-1 0-1 0 0,0 1 1 0 0,0-1 0 0 0,-1 0-1 0 0,-5-9 1 0 0,3 8 97 0 0,2 0 1 0 0,-1 0-1 0 0,1 0 1 0 0,0 0-1 0 0,0-1 1 0 0,1 0-1 0 0,-2-9 1 0 0,-5-60 798 0 0,8 63-840 0 0,0-3 1 0 0,-3-23 260 0 0,2-1 0 0 0,4-54 0 0 0,2 12 420 0 0,-4 59-517 0 0,2 0 1 0 0,0 0-1 0 0,1 0 0 0 0,10-38 0 0 0,-11 55-214 0 0,-2 5-42 0 0,0 1 0 0 0,1-1 1 0 0,-1 0-1 0 0,1 0 0 0 0,-1 0 1 0 0,1 0-1 0 0,0 0 0 0 0,-1 1 1 0 0,1-1-1 0 0,0 0 0 0 0,0 1 0 0 0,0-1 1 0 0,1 0-1 0 0,-1 1 0 0 0,0 0 1 0 0,0-1-1 0 0,1 1 0 0 0,-1 0 1 0 0,1-1-1 0 0,-1 1 0 0 0,1 0 1 0 0,0 0-1 0 0,-1 0 0 0 0,3 0 1 0 0,-1 0-2 0 0,-1 1-16 0 0,-1 0 0 0 0,1 0 0 0 0,-1 0 0 0 0,0 0-1 0 0,1-1 1 0 0,-1 1 0 0 0,1 0 0 0 0,-1-1 0 0 0,0 0 0 0 0,1 1 0 0 0,-1-1 0 0 0,0 0 0 0 0,1 1 0 0 0,-1-1 0 0 0,0 0 0 0 0,0 0 0 0 0,0 0-1 0 0,0 0 1 0 0,0 0 0 0 0,0 0 0 0 0,0 0 0 0 0,0-1 0 0 0,0 1 0 0 0,-1 0 0 0 0,1 0 0 0 0,0-1 0 0 0,-1 1 0 0 0,1-3 0 0 0,22-45 14 0 0,-13 26 16 0 0,1 0 1 0 0,14-22-1 0 0,1 3 81 0 0,-11 18-14 0 0,25-33 1 0 0,-25 37-113 0 0,-12 16 5 0 0,0 0 1 0 0,-1 0-1 0 0,2 1 0 0 0,-1-1 1 0 0,6-4-1 0 0,-8 7 7 0 0,0 0 0 0 0,1 0-1 0 0,-1 1 1 0 0,0-1 0 0 0,1 1 0 0 0,-1-1 0 0 0,1 1 0 0 0,-1-1 0 0 0,1 1-1 0 0,-1 0 1 0 0,1 0 0 0 0,-1 0 0 0 0,1 0 0 0 0,-1 0 0 0 0,1 0 0 0 0,-1 0-1 0 0,1 0 1 0 0,-1 1 0 0 0,1-1 0 0 0,2 1 0 0 0,-2 1 28 0 0,0-1 0 0 0,0 1 1 0 0,0-1-1 0 0,0 1 0 0 0,0 0 1 0 0,0 0-1 0 0,0 0 0 0 0,-1 0 0 0 0,1 0 1 0 0,-1 0-1 0 0,0 1 0 0 0,1-1 0 0 0,-1 0 1 0 0,0 1-1 0 0,0 2 0 0 0,3 2 95 0 0,0 3-20 0 0,0 0 0 0 0,0 0 1 0 0,-1 0-1 0 0,-1 1 1 0 0,3 17-1 0 0,0 58 185 0 0,-2-25-198 0 0,0 148-93 0 0,-5-117-112 0 0,-4 153-1065 0 0,6-176 584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0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138 158 3680 0 0,'0'0'6'0'0,"0"0"0"0"0,-1 0-1 0 0,1 0 1 0 0,0 0 0 0 0,0 0 0 0 0,0 0 0 0 0,-1 0-1 0 0,1 0 1 0 0,0 0 0 0 0,0 0 0 0 0,-1 0 0 0 0,1 0-1 0 0,0 0 1 0 0,0 0 0 0 0,0 0 0 0 0,-1-1 0 0 0,1 1-1 0 0,0 0 1 0 0,0 0 0 0 0,0 0 0 0 0,-1 0 0 0 0,1 0 0 0 0,0 0-1 0 0,0-1 1 0 0,0 1 0 0 0,0 0 0 0 0,-1 0 0 0 0,1 0-1 0 0,0-1 1 0 0,0 1 0 0 0,0 0 0 0 0,0 0 0 0 0,0 0-1 0 0,0-1 1 0 0,0 1 0 0 0,0 0 0 0 0,0 0 0 0 0,-1 0-1 0 0,1-1 1 0 0,0 1 0 0 0,0 0 0 0 0,0 0 0 0 0,0-1 0 0 0,-2-8 1357 0 0,-15-2 4217 0 0,8 7-5197 0 0,9 4-331 0 0,-1-1 0 0 0,0 1 0 0 0,0 0 0 0 0,1 0 0 0 0,-1 0 0 0 0,0-1 0 0 0,0 1 0 0 0,0 0-1 0 0,1 0 1 0 0,-1 0 0 0 0,0 0 0 0 0,0 0 0 0 0,0 1 0 0 0,1-1 0 0 0,-1 0 0 0 0,0 0 0 0 0,0 0 0 0 0,1 1 0 0 0,-1-1-1 0 0,0 0 1 0 0,0 1 0 0 0,1-1 0 0 0,-1 1 0 0 0,0-1 0 0 0,1 1 0 0 0,-1-1 0 0 0,1 1 0 0 0,-1-1 0 0 0,0 1 0 0 0,1-1-1 0 0,0 1 1 0 0,-1 0 0 0 0,1-1 0 0 0,-1 1 0 0 0,1 0 0 0 0,-1 0 0 0 0,-18 33 1442 0 0,17-28-1325 0 0,-13 35 873 0 0,13-34-917 0 0,-1 0 1 0 0,2-1 0 0 0,-1 1 0 0 0,1 0-1 0 0,-1 8 1 0 0,-2 10 161 0 0,-11 75 167 0 0,13-88-443 0 0,-1 0 0 0 0,1 0 1 0 0,0 0 0 0 0,1 0 0 0 0,0 0 0 0 0,1 1-1 0 0,0-1 1 0 0,1 0 0 0 0,1 0 0 0 0,5 22-1 0 0,-3-19-2 0 0,6 16 36 0 0,2 15 43 0 0,-5-33-47 0 0,-3-6-13 0 0,0-1 0 0 0,-1 1 0 0 0,0 0 0 0 0,0 0-1 0 0,0 0 1 0 0,2 11 0 0 0,-2-4 58 0 0,1 0 0 0 0,0-1-1 0 0,1 1 1 0 0,13 22 0 0 0,-16-33-69 0 0,5 12 72 0 0,1 0 0 0 0,0 0 1 0 0,2-1-1 0 0,11 16 0 0 0,26 25 47 0 0,-15-17 26 0 0,-27-31-104 0 0,0-1 1 0 0,1 1-1 0 0,-1-1 1 0 0,1 0 0 0 0,10 8-1 0 0,-12-12-37 0 0,-1 1 1 0 0,1 1-1 0 0,-1-1 1 0 0,0 0-1 0 0,3 5 0 0 0,14 13 68 0 0,-11-16-77 0 0,-7-3-6 0 0,1 0 1 0 0,0 0-1 0 0,-1 0 1 0 0,1 0-1 0 0,-1 0 1 0 0,0 0-1 0 0,0 1 0 0 0,0-1 1 0 0,3 5-1 0 0,-3-5 17 0 0,1 1-1 0 0,0-1 1 0 0,-1 0-1 0 0,1 0 0 0 0,0 0 1 0 0,6 3-1 0 0,-5-3-1 0 0,-1-1 1 0 0,0 1-1 0 0,0 0 0 0 0,0 0 0 0 0,0 1 0 0 0,4 4 1 0 0,-6-6-14 0 0,0 0 0 0 0,0 0-1 0 0,0 0 1 0 0,0 0 0 0 0,0 0 0 0 0,1 0 0 0 0,-1 0 0 0 0,0 0 0 0 0,0 0 0 0 0,1 0 0 0 0,-1-1 0 0 0,1 1 0 0 0,-1 0-1 0 0,3 0 1 0 0,0 0-1 0 0,0 1 0 0 0,-1-1 0 0 0,1 1 0 0 0,0 0 0 0 0,-1 0 0 0 0,1 0 0 0 0,-1 1 0 0 0,6 5 0 0 0,0 0 42 0 0,-6-6-46 0 0,14 2 62 0 0,-13-3-63 0 0,13 10 143 0 0,-14-10-132 0 0,-1 0 1 0 0,0 1-1 0 0,1 0 0 0 0,-1-1 1 0 0,0 1-1 0 0,0 0 0 0 0,0 0 1 0 0,0 0-1 0 0,0 0 0 0 0,0 0 1 0 0,2 4-1 0 0,15 23 260 0 0,-15-22-250 0 0,2 1 20 0 0,2 2-33 0 0,-2-2 1 0 0,-1 1 32 0 0,0 5-33 0 0,-4-3-10 0 0,0 1 0 0 0,3-2 0 0 0,1 3 0 0 0,-2-5 0 0 0,1 0 0 0 0,9 5 0 0 0,8 16 0 0 0,-11-18 0 0 0,0-3 0 0 0,4 7 0 0 0,8 3 0 0 0,-21-17 0 0 0,4 3 0 0 0,0-1 0 0 0,0 1 0 0 0,0-1 0 0 0,11 6 0 0 0,14 5 0 0 0,-17-9 0 0 0,10-2 0 0 0,-18-3 0 0 0,-1 1 0 0 0,1-1 0 0 0,-1 1 0 0 0,1-1 0 0 0,6-1 0 0 0,28-1 0 0 0,103-9 0 0 0,-118 5 0 0 0,-21 5 0 0 0,0 0 0 0 0,1 0 0 0 0,-1 0 0 0 0,0 0 0 0 0,1 1 0 0 0,4-1 0 0 0,10-1 11 0 0,0 0-1 0 0,0-2 1 0 0,0 0-1 0 0,-1-1 0 0 0,29-12 1 0 0,-33 12-10 0 0,23-10 17 0 0,-23 9-2 0 0,1 1-1 0 0,27-8 0 0 0,-18 7-15 0 0,27-11 0 0 0,-31 10 0 0 0,105-35 11 0 0,-111 37 8 0 0,0-1 0 0 0,16-9 0 0 0,22-9-23 0 0,-16 12 3 0 0,-20 8 3 0 0,0-1 0 0 0,0 0 0 0 0,-1-1 0 0 0,0-1 0 0 0,22-13 0 0 0,-15 6 24 0 0,27-14-1 0 0,-24 15-23 0 0,-7 5 10 0 0,0 0 1 0 0,27-7-1 0 0,4-2 15 0 0,47-12-27 0 0,-70 20 0 0 0,12-5 0 0 0,23-17 0 0 0,-34 18 21 0 0,1-2 1 0 0,23-17-1 0 0,-46 29-20 0 0,12-9 31 0 0,1 0 0 0 0,1 1 0 0 0,29-14-1 0 0,-43 23-26 0 0,1-1 0 0 0,-1 1 0 0 0,0-1 0 0 0,0 1 0 0 0,-1-1 0 0 0,7-6 0 0 0,-7 6 1 0 0,0 0 0 0 0,0 0 1 0 0,1 1-1 0 0,-1-1 0 0 0,1 1 0 0 0,0 0 1 0 0,-1 0-1 0 0,7-2 0 0 0,2-1-2 0 0,-1 0-1 0 0,-1 0 1 0 0,1-1 0 0 0,-1 0-1 0 0,0-1 1 0 0,0 0 0 0 0,0 0-1 0 0,-1-1 1 0 0,-1-1 0 0 0,13-14-1 0 0,-8 9 1 0 0,0 1-1 0 0,1 1 0 0 0,26-19 0 0 0,113-76 221 0 0,-137 94-210 0 0,-1 0 0 0 0,0-1-1 0 0,-1-1 1 0 0,22-28-1 0 0,-26 23-71 0 0,-9 17 51 0 0,0 1 0 0 0,0-1-1 0 0,0 1 1 0 0,1 0 0 0 0,-1-1 0 0 0,1 1 0 0 0,2-3-1 0 0,18-21 30 0 0,-2-1-1 0 0,24-40 0 0 0,-19 30-3 0 0,-18 28-10 0 0,0 0 0 0 0,-1-1-1 0 0,0 0 1 0 0,-1 0 0 0 0,6-15-1 0 0,-3-2 59 0 0,9-46 0 0 0,-16 63-64 0 0,0-1 0 0 0,-1 0 0 0 0,-1 1 0 0 0,0-1 0 0 0,-4-17 0 0 0,3 23-240 0 0,0 1 0 0 0,0 0 0 0 0,0-1-1 0 0,0 1 1 0 0,-1 0 0 0 0,1 0-1 0 0,-1 0 1 0 0,0 1 0 0 0,-1-1 0 0 0,1 1-1 0 0,-1-1 1 0 0,1 1 0 0 0,-1 0 0 0 0,0 1-1 0 0,0-1 1 0 0,-5-2 0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7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92 159 4608 0 0,'0'-12'47'0'0,"-1"1"0"0"0,-1 0 0 0 0,0-1 0 0 0,-1 1 0 0 0,0 0 0 0 0,-1 0 0 0 0,0 0 0 0 0,-8-15 0 0 0,-14-16 3539 0 0,17 51-1629 0 0,5-2-1760 0 0,0 0 0 0 0,1 1 0 0 0,0 0 0 0 0,1 0 0 0 0,-1 0 0 0 0,1 0 0 0 0,1 0 0 0 0,-1 0 0 0 0,1 14 0 0 0,3 79 329 0 0,-1-84-420 0 0,11 155 368 0 0,48 245 1 0 0,-53-381-441 0 0,2 0 1 0 0,1-1-1 0 0,2 0 1 0 0,2 0-1 0 0,21 40 1 0 0,-33-72-32 0 0,1 0 1 0 0,-1 1 0 0 0,0-1 0 0 0,1 0 0 0 0,0 0-1 0 0,0-1 1 0 0,0 1 0 0 0,0-1 0 0 0,0 1 0 0 0,0-1-1 0 0,1 0 1 0 0,-1 0 0 0 0,1 0 0 0 0,-1-1 0 0 0,1 1-1 0 0,0-1 1 0 0,0 0 0 0 0,0 0 0 0 0,0 0 0 0 0,-1-1-1 0 0,1 1 1 0 0,0-1 0 0 0,0 0 0 0 0,0 0 0 0 0,0 0-1 0 0,0-1 1 0 0,0 1 0 0 0,0-1 0 0 0,0 0 0 0 0,0 0-1 0 0,0 0 1 0 0,-1-1 0 0 0,6-2 0 0 0,-2-1 0 0 0,-1 0 0 0 0,0-1 0 0 0,0 1 0 0 0,-1-1 0 0 0,1-1 0 0 0,-1 1 1 0 0,-1-1-1 0 0,6-9 0 0 0,28-63 29 0 0,-24 48-28 0 0,0-7 0 0 0,-1-1 1 0 0,-1 0-1 0 0,-2 0 0 0 0,-2-1 1 0 0,-2 0-1 0 0,-2-1 1 0 0,-1 1-1 0 0,-3-47 1 0 0,-2 56-43 0 0,-2 1 1 0 0,-1-1-1 0 0,-1 1 1 0 0,-1 0-1 0 0,-2 1 0 0 0,-14-34 1 0 0,4 19-430 0 0,-3 2-1 0 0,-1 0 1 0 0,-33-45 0 0 0,21 44-4054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8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8 1840 0 0,'-21'-8'4145'0'0,"18"9"-3963"0"0,0 0 0 0 0,0 0-1 0 0,0 0 1 0 0,0 0 0 0 0,0 1 0 0 0,0 0 0 0 0,0-1-1 0 0,0 1 1 0 0,0 0 0 0 0,1 0 0 0 0,-1 0-1 0 0,1 1 1 0 0,0-1 0 0 0,-3 4 0 0 0,2-2-80 0 0,1 0 1 0 0,-1 0 0 0 0,1 1 0 0 0,0-1 0 0 0,1 1-1 0 0,-1-1 1 0 0,1 1 0 0 0,0 0 0 0 0,-1 9 0 0 0,-3 45 433 0 0,3-1 0 0 0,9 108 0 0 0,35 112 404 0 0,10-78 322 0 0,-22-119-714 0 0,-29-78-449 0 0,0-6-16 0 0,2 1-56 0 0,0 0-5 0 0,7-16 89 0 0,-7 10-98 0 0,-1 0 1 0 0,0 0-1 0 0,-1 0 1 0 0,1 0-1 0 0,-1 0 1 0 0,-1 0-1 0 0,0-13 1 0 0,1-14 24 0 0,4-52-23 0 0,-8-97 0 0 0,2-45 86 0 0,7 181-79 0 0,-4 38-16 0 0,0 1 1 0 0,-1-1-1 0 0,0 1 0 0 0,-1-1 1 0 0,0 0-1 0 0,0 1 0 0 0,-1-1 1 0 0,0 1-1 0 0,-4-17 0 0 0,3 21 2 0 0,0 1-1 0 0,1 1-1 0 0,-1-1 1 0 0,1 0-1 0 0,0 0 1 0 0,1 1-1 0 0,-2-9 1 0 0,2 11-34 0 0,0 0 1 0 0,0 0 0 0 0,0 0 0 0 0,0 0 0 0 0,0 0-1 0 0,0 0 1 0 0,0 0 0 0 0,0 0 0 0 0,-1 1 0 0 0,1-1 0 0 0,0 0-1 0 0,-1 0 1 0 0,1 0 0 0 0,-1 0 0 0 0,1 1 0 0 0,-1-1-1 0 0,1 0 1 0 0,-1 0 0 0 0,0 1 0 0 0,1-1 0 0 0,-1 0-1 0 0,0 1 1 0 0,1-1 0 0 0,-3 0 0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8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8808 0 0,'-6'119'912'0'0,"-1"206"-448"0"0,15-105 904 0 0,-6-195-982 0 0,2 0 0 0 0,0-1 0 0 0,2 1 0 0 0,0-1 1 0 0,13 28-1 0 0,-18-49-305 0 0,1 0-1 0 0,0 0 1 0 0,0 0 0 0 0,0-1 0 0 0,0 1 0 0 0,5 4-1 0 0,-4-5 14 0 0,-3-1-73 0 0,1-1 1 0 0,0 1 0 0 0,-1-1 0 0 0,1 0 0 0 0,0 1 0 0 0,0-1 0 0 0,-1 0 0 0 0,1 0 0 0 0,0 1 0 0 0,0-1-1 0 0,-1 0 1 0 0,1 0 0 0 0,0 0 0 0 0,0 0 0 0 0,0 0 0 0 0,-1 0 0 0 0,1 0 0 0 0,0 0 0 0 0,0 0 0 0 0,1-1-1 0 0,1 0 44 0 0,-2 1-61 0 0,7 1 52 0 0,0-1 0 0 0,0-1 0 0 0,0 1 0 0 0,0-1 1 0 0,11-3-1 0 0,-17 3-43 0 0,1-1 0 0 0,0 1 1 0 0,0 0-1 0 0,-1-1 0 0 0,1 0 0 0 0,-1 1 1 0 0,1-1-1 0 0,-1 0 0 0 0,0 0 0 0 0,0-1 1 0 0,0 1-1 0 0,0 0 0 0 0,0-1 0 0 0,-1 1 1 0 0,1-1-1 0 0,-1 1 0 0 0,3-5 1 0 0,2-8 0 0 0,-1-1 1 0 0,0 1-1 0 0,-1-1 1 0 0,4-24 0 0 0,2-69 104 0 0,-8 77-95 0 0,2-27 82 0 0,-8-109 1 0 0,1 142-80 0 0,-1-1 1 0 0,-1 2-1 0 0,-1-1 1 0 0,-1 0-1 0 0,-1 1 0 0 0,-18-37 1 0 0,22 53 0 0 0,-1 1 1 0 0,0 0-1 0 0,-1 0 0 0 0,0 0 1 0 0,0 1-1 0 0,0 0 0 0 0,-1 0 0 0 0,0 0 1 0 0,-1 1-1 0 0,1 0 0 0 0,-1 1 1 0 0,0 0-1 0 0,-1 0 0 0 0,1 0 1 0 0,-10-2-1 0 0,16 6-18 0 0,0 1 0 0 0,0-1 1 0 0,0 1-1 0 0,0 0 0 0 0,0-1 0 0 0,0 1 0 0 0,0 0 0 0 0,0 0 0 0 0,0 1 1 0 0,0-1-1 0 0,0 0 0 0 0,0 1 0 0 0,0-1 0 0 0,0 1 0 0 0,1 0 0 0 0,-1-1 1 0 0,0 1-1 0 0,0 0 0 0 0,0 0 0 0 0,1 0 0 0 0,-4 3 0 0 0,2-1-117 0 0,0 1 0 0 0,0-1-1 0 0,0 1 1 0 0,0 0 0 0 0,1-1-1 0 0,-1 1 1 0 0,1 1 0 0 0,-2 5 0 0 0,-7 19-1041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0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33 1840 0 0,'6'-10'160'0'0,"-19"-13"9734"0"0,20 70-7912 0 0,0-2-1149 0 0,26 437 2641 0 0,10 85-1962 0 0,-1-210-1075 0 0,5-122-210 0 0,-10-117-97 0 0,-22-72-120 0 0,-7-27 35 0 0,17 33-1 0 0,2 3 45 0 0,-24-49-81 0 0,-3-3-8 0 0,1 0 1 0 0,0-1 0 0 0,1 1 0 0 0,-1-1 0 0 0,0 1 0 0 0,1-1 0 0 0,-1 0 0 0 0,1 1 0 0 0,0-1 0 0 0,0 0-1 0 0,0 0 1 0 0,0 0 0 0 0,0 0 0 0 0,3 1 0 0 0,-5-3 3 0 0,0 0-1 0 0,1 0 0 0 0,-1 0 1 0 0,0 0-1 0 0,1 0 1 0 0,-1 0-1 0 0,0 0 1 0 0,0 0-1 0 0,0 0 1 0 0,1-1-1 0 0,-1 1 1 0 0,0 0-1 0 0,0 0 1 0 0,1 0-1 0 0,-1 0 0 0 0,0-1 1 0 0,0 1-1 0 0,0 0 1 0 0,0 0-1 0 0,1 0 1 0 0,-1-1-1 0 0,0 1 1 0 0,0 0-1 0 0,0 0 1 0 0,0-1-1 0 0,0 1 1 0 0,0 0-1 0 0,0-1 0 0 0,1 1 4 0 0,1-6-23 0 0,0 0 0 0 0,0 0 0 0 0,0 0 1 0 0,0 0-1 0 0,-1 0 0 0 0,0 0 0 0 0,-1 0 1 0 0,1-1-1 0 0,-1-9 0 0 0,-2 0-242 0 0,0 0-1 0 0,-7-26 0 0 0,6 24-284 0 0,2 15 375 0 0,1-1-1 0 0,-1 1 0 0 0,0-1 1 0 0,0 1-1 0 0,0 0 0 0 0,0-1 0 0 0,0 1 1 0 0,-1 0-1 0 0,0 0 0 0 0,-3-5 1 0 0,-3-6 92 0 0,1-1 0 0 0,0 1 0 0 0,1-1-1 0 0,1-1 1 0 0,0 1 0 0 0,-4-31 0 0 0,-2 1 27 0 0,-6-42 4 0 0,0-2 14 0 0,12 64 31 0 0,5 20 0 0 0,-1 1 0 0 0,0 0 0 0 0,0 0 0 0 0,0 0 0 0 0,0-1 0 0 0,-3-3 0 0 0,-5 78 206 0 0,11-39-232 0 0,6 38 0 0 0,-1-18 0 0 0,-2-21 42 0 0,1-1 0 0 0,2 0 0 0 0,15 38-1 0 0,-19-54-14 0 0,11 35 153 0 0,-11-34-66 0 0,0-1 0 0 0,0 1 0 0 0,1-1-1 0 0,1 0 1 0 0,0 0 0 0 0,1-1 0 0 0,12 17-1 0 0,0 6-101 0 0,-7-26-30 0 0,-10-8 51 0 0,10-1 108 0 0,1-7-61 0 0,-9 0-53 0 0,0-1 0 0 0,0 0 0 0 0,0 0 0 0 0,-1 0 0 0 0,0-1 0 0 0,-1 1 0 0 0,1 0 0 0 0,-2-1 0 0 0,2-9 0 0 0,-3 14 6 0 0,0 0-1 0 0,0 0 0 0 0,0 0 0 0 0,-1 0 1 0 0,0 0-1 0 0,1-1 0 0 0,-1 1 0 0 0,-1 1 0 0 0,1-1 1 0 0,-1 0-1 0 0,1 0 0 0 0,-1 0 0 0 0,-2-3 1 0 0,-9-20 31 0 0,0-22-22 0 0,11 40 1 0 0,1 0 0 0 0,-2 0 1 0 0,1 0-1 0 0,-1 1 0 0 0,0-1 0 0 0,-1 1 0 0 0,0 0 0 0 0,-9-14 0 0 0,8 13 17 0 0,4 6-22 0 0,-1 0 0 0 0,0 0-1 0 0,1 1 1 0 0,-1-1 0 0 0,0 0-1 0 0,-1 1 1 0 0,1-1 0 0 0,0 1-1 0 0,-4-3 1 0 0,4 3 57 0 0,1 4-39 0 0,0 1 0 0 0,1 0 0 0 0,-2 0 0 0 0,1-1 0 0 0,0 1 0 0 0,0 0 0 0 0,-4 4 0 0 0,-6 16 64 0 0,10 10-94 0 0,2-22-155 0 0,1-1 1 0 0,0 1 0 0 0,0-1 0 0 0,1 1-1 0 0,1-1 1 0 0,5 12 0 0 0,5 13-4210 0 0,-3 3-1393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2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3224 0 0,'0'2'5618'0'0,"0"2"-5320"0"0,-1-1 0 0 0,0 1 0 0 0,1-1-1 0 0,-1 1 1 0 0,0-1 0 0 0,-1 1-1 0 0,1-1 1 0 0,-1 1 0 0 0,1-1 0 0 0,-1 0-1 0 0,0 0 1 0 0,-5 6 0 0 0,-35 35 669 0 0,23-26-597 0 0,-11 18 2 0 0,3 0 0 0 0,0 2 0 0 0,3 0 0 0 0,-23 49 0 0 0,-47 134 316 0 0,34-71-487 0 0,55-137-187 0 0,-1-1-1 0 0,0 0 1 0 0,0-1-1 0 0,-2 1 1 0 0,1-1-1 0 0,-2 0 1 0 0,-9 10-1 0 0,-6 5 22 0 0,1 0-1 0 0,-35 56 0 0 0,-29 66-3 0 0,50-81-21 0 0,25-46 48 0 0,1 0 36 0 0,-18 24 0 0 0,26-41-43 0 0,-1 1 0 0 0,1-1 0 0 0,-1 1 0 0 0,0-1 0 0 0,-1 0-1 0 0,1-1 1 0 0,-1 1 0 0 0,1-1 0 0 0,-1 0 0 0 0,-8 4 0 0 0,11-6 115 0 0,1-5-26 0 0,0-1-137 0 0,0-1 0 0 0,0 0 0 0 0,1 1 0 0 0,-1-1 0 0 0,1 1-1 0 0,0-1 1 0 0,1 0 0 0 0,-1 1 0 0 0,1-1 0 0 0,0 1-1 0 0,3-8 1 0 0,3-7-17 0 0,16-33 0 0 0,-13 32-17 0 0,0 2 28 0 0,1 0 1 0 0,1 1-1 0 0,23-26 0 0 0,-27 33 3 0 0,-1 4 11 0 0,1-1-1 0 0,-1 1 0 0 0,10-6 0 0 0,10-10 13 0 0,0-2-39 0 0,-19 19 8 0 0,0-1 0 0 0,-1 0 0 0 0,0-1 0 0 0,0 0 0 0 0,6-9 0 0 0,5-14 24 0 0,26-61 0 0 0,-11 19 12 0 0,-33 73-27 0 0,8-11 9 0 0,-1 4-19 0 0,-8 9-10 0 0,0-1 0 0 0,1 1 1 0 0,-1 0-1 0 0,1 0 0 0 0,-1 0 0 0 0,1-1 1 0 0,0 1-1 0 0,-1 0 0 0 0,1 0 0 0 0,0 0 1 0 0,1 3-1 0 0,-2 6-42 0 0,-1 12 31 0 0,-1-1 0 0 0,-2 0 0 0 0,-7 26 0 0 0,11-46 34 0 0,0-1 0 0 0,1 1 0 0 0,-1 0 0 0 0,0 0 0 0 0,0-1 0 0 0,-1 1 0 0 0,1-1 0 0 0,0 1 0 0 0,0-1 0 0 0,-1 1 0 0 0,1-1 0 0 0,-1 0 0 0 0,1 0 0 0 0,-1 0 0 0 0,0 0 0 0 0,0 0 0 0 0,1 0 0 0 0,-4 1-1 0 0,3-1 5 0 0,0 0 0 0 0,0 0-1 0 0,0 0 1 0 0,0 0 0 0 0,1 0-1 0 0,-1 1 1 0 0,0-1 0 0 0,-2 4-1 0 0,-26 46-120 0 0,8-9-123 0 0,20-36 160 0 0,2-5-49 0 0,-1-1-144 0 0,1-1 258 0 0,-1 1-1 0 0,0-1 1 0 0,1 1-1 0 0,-1-1 1 0 0,1 1-1 0 0,-1-1 1 0 0,1 0-1 0 0,-1 1 1 0 0,1-1-1 0 0,0 0 1 0 0,-1 1-1 0 0,1-1 1 0 0,0 0-1 0 0,0 1 1 0 0,-1-1-1 0 0,1 0 1 0 0,0 1-1 0 0,0-1 1 0 0,0 0-1 0 0,0 0 1 0 0,0 1-1 0 0,0-1 1 0 0,0 0-1 0 0,0 0 1 0 0,0 1 0 0 0,0-1-1 0 0,0 0 1 0 0,1-1-1 0 0,-2-8-116 0 0,0 6 169 0 0,-2-7-2667 0 0,-3-11 1740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2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330 182 6448 0 0,'0'-5'90'0'0,"1"4"77"0"0,4 10 3400 0 0,-9 1-2336 0 0,2-4-682 0 0,0 1-1 0 0,-1-1 1 0 0,0 0 0 0 0,0 0 0 0 0,0 0 0 0 0,-1 0 0 0 0,-7 8 0 0 0,3-4-161 0 0,-2-1 0 0 0,1 0-1 0 0,-1-1 1 0 0,-1 0 0 0 0,-14 10 0 0 0,18-15-282 0 0,-1 1 1 0 0,1-1 0 0 0,-1 0-1 0 0,1-1 1 0 0,-1 0 0 0 0,0 0-1 0 0,0 0 1 0 0,0-1 0 0 0,-16 0-1 0 0,13 0 60 0 0,6-1-109 0 0,0 0 0 0 0,0-1 1 0 0,-1 1-1 0 0,1-1 0 0 0,0 0 1 0 0,0-1-1 0 0,-6-1 0 0 0,-7 1-57 0 0,4-1 14 0 0,8 2 39 0 0,-7 1-72 0 0,9 0-146 0 0,4 0-69 0 0,-1 0 222 0 0,1-1 0 0 0,-1 1-1 0 0,0 0 1 0 0,1 0 0 0 0,-1-1-1 0 0,1 1 1 0 0,-1-1-1 0 0,1 1 1 0 0,-1 0 0 0 0,1-1-1 0 0,-1 1 1 0 0,1-1 0 0 0,-1 1-1 0 0,1-1 1 0 0,0 1 0 0 0,-1-1-1 0 0,1 1 1 0 0,0-1 0 0 0,0 0-1 0 0,-1 1 1 0 0,1-1-1 0 0,0 0 1 0 0,-7-14-169 0 0,6 10 178 0 0,0 0-1 0 0,0 0 0 0 0,0-1 0 0 0,1 1 0 0 0,-1 0 0 0 0,2-1 0 0 0,-1 1 0 0 0,0 0 0 0 0,1-1 0 0 0,0 1 0 0 0,0 0 1 0 0,1-1-1 0 0,2-6 0 0 0,3-5-20 0 0,0 1 1 0 0,15-25-1 0 0,-9 22-9 0 0,1 0 0 0 0,16-18 0 0 0,-4 6-39 0 0,-24 28-12 0 0,0 0-1 0 0,1 0 0 0 0,-1 0 0 0 0,0 1 0 0 0,1-1 1 0 0,0 1-1 0 0,0 0 0 0 0,-1-1 0 0 0,1 1 0 0 0,1 0 1 0 0,-1 1-1 0 0,0-1 0 0 0,0 0 0 0 0,7-1 0 0 0,-8 3-27 0 0,-1 1 0 0 0,0-1 0 0 0,0 1 0 0 0,0 0-1 0 0,0-1 1 0 0,0 1 0 0 0,0 0 0 0 0,0 0-1 0 0,0 0 1 0 0,-1 0 0 0 0,1 0 0 0 0,0 0-1 0 0,0 0 1 0 0,-1 0 0 0 0,1 0 0 0 0,0 0 0 0 0,0 2-1 0 0,8 18-586 0 0,-6 6-93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3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1 396 8352 0 0,'0'0'3678'0'0,"0"-6"-2591"0"0,1 1-903 0 0,0 0 0 0 0,1 0-1 0 0,-1 0 1 0 0,1 1 0 0 0,0-1 0 0 0,1 1 0 0 0,-1-1 0 0 0,1 1 0 0 0,0 0-1 0 0,0 0 1 0 0,0 0 0 0 0,7-6 0 0 0,13-19 347 0 0,-19 23-420 0 0,1 0 0 0 0,0 0 0 0 0,0 1 1 0 0,8-7-1 0 0,-7 7-58 0 0,-1 0 1 0 0,0 0 0 0 0,0-1-1 0 0,6-8 1 0 0,14-37 142 0 0,-20 41-194 0 0,-1 0 1 0 0,1 0-1 0 0,1 1 0 0 0,0-1 1 0 0,0 1-1 0 0,8-9 0 0 0,-7 11 8 0 0,0 1 1 0 0,-1-1-1 0 0,0-1 0 0 0,0 0 1 0 0,-1 1-1 0 0,0-2 0 0 0,7-13 1 0 0,-11 19-112 0 0,-1 2 47 0 0,0 0 1 0 0,1 0-1 0 0,-1-1 1 0 0,0 1 0 0 0,1 0-1 0 0,-1 0 1 0 0,1 0-1 0 0,0 0 1 0 0,-1-1 0 0 0,1 1-1 0 0,0 0 1 0 0,-1 0-1 0 0,1 0 1 0 0,0 0 0 0 0,0 1-1 0 0,0-1 1 0 0,0 0-1 0 0,0 0 1 0 0,0 0 0 0 0,0 1-1 0 0,2-2 1 0 0,-4 28-1348 0 0,-21 67-1223 0 0,14-65 1888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4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93 378 9872 0 0,'-1'-3'222'0'0,"-11"-36"205"0"0,1 0 0 0 0,-7-56-1 0 0,14 72 276 0 0,1 0-1 0 0,0-32 0 0 0,3 37-549 0 0,2 0 0 0 0,-1 1-1 0 0,6-20 1 0 0,-6 26-88 0 0,-25 97 429 0 0,18-65-481 0 0,0 0 1 0 0,2 1-1 0 0,-3 39 0 0 0,2-21-7 0 0,9 27-17 0 0,-4-64-52 0 0,29-15-92 0 0,-23 7 141 0 0,0 0 0 0 0,-1-1 0 0 0,0 0 0 0 0,0 0 0 0 0,-1 0 0 0 0,0 0 1 0 0,0-1-1 0 0,6-12 0 0 0,13-22-43 0 0,66-93 58 0 0,-60 96 0 0 0,-29 38 0 0 0,0 0 0 0 0,0 0 0 0 0,0 0 0 0 0,0 0 0 0 0,0-1 0 0 0,0 1 0 0 0,0 0 0 0 0,0 0 0 0 0,0 0 0 0 0,0 0 0 0 0,0 0 0 0 0,0 0 0 0 0,0 0 0 0 0,0 0 0 0 0,0-1 0 0 0,0 1 0 0 0,0 0 0 0 0,0 0 0 0 0,0 0 0 0 0,1 0 0 0 0,-1 0 0 0 0,0 0 0 0 0,0 0 0 0 0,0 0 0 0 0,0 0 0 0 0,0 0 0 0 0,0 0 0 0 0,0-1 0 0 0,0 1 0 0 0,1 0 0 0 0,-1 0 0 0 0,0 0 0 0 0,0 0 0 0 0,0 0 0 0 0,0 0 0 0 0,0 0 0 0 0,0 0 0 0 0,0 0 0 0 0,1 0 0 0 0,-1 0 0 0 0,0 0 0 0 0,0 0 0 0 0,0 0 0 0 0,0 0 0 0 0,0 0 0 0 0,0 0 0 0 0,0 1 0 0 0,1-1 0 0 0,-1 0 0 0 0,0 0 0 0 0,0 0 0 0 0,0 0 0 0 0,0 0 0 0 0,0 0 0 0 0,0 0 0 0 0,0 0 0 0 0,0 0 0 0 0,0 0 0 0 0,1 0 0 0 0,-1 1 0 0 0,1 11 0 0 0,1 1 0 0 0,-2 0 0 0 0,0 0 0 0 0,0 0 0 0 0,-1-1 0 0 0,-6 25 0 0 0,6-21 12 0 0,0 0 0 0 0,0 1 0 0 0,2-1 0 0 0,0 1 0 0 0,6 29 1 0 0,-6-41-14 0 0,0 0 1 0 0,0 0 0 0 0,1-1 0 0 0,0 1 0 0 0,0-1 0 0 0,3 6 0 0 0,3 7 0 0 0,-4-6-72 0 0,-4-10 66 0 0,0-1 0 0 0,0 1 1 0 0,0 0-1 0 0,0 0 0 0 0,0-1 1 0 0,1 1-1 0 0,-1 0 0 0 0,0-1 1 0 0,1 1-1 0 0,-1 0 0 0 0,0-1 1 0 0,1 1-1 0 0,-1 0 0 0 0,1-1 1 0 0,-1 1-1 0 0,1-1 1 0 0,-1 1-1 0 0,1-1 0 0 0,-1 1 1 0 0,1-1-1 0 0,0 1 0 0 0,-1-1 1 0 0,1 1-1 0 0,0-1 0 0 0,-1 0 1 0 0,1 0-1 0 0,0 1 0 0 0,0-1 1 0 0,-1 0-1 0 0,1 0 1 0 0,0 0-1 0 0,0 0 0 0 0,9 4-447 0 0,10-8-7307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4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1130 5984 0 0,'2'-2'27'0'0,"0"1"1"0"0,0-1 0 0 0,0 0-1 0 0,0 1 1 0 0,0-1 0 0 0,0 0-1 0 0,0 0 1 0 0,-1-1 0 0 0,1 1-1 0 0,-1 0 1 0 0,0 0 0 0 0,0-1-1 0 0,2-2 1 0 0,-2-1 24 0 0,0 0 0 0 0,0 0 0 0 0,-1 0 1 0 0,0-11-1 0 0,0 16-52 0 0,8-213 2829 0 0,-4 174-2060 0 0,2 1 1 0 0,1-1-1 0 0,17-49 0 0 0,-11 52-552 0 0,2 1 0 0 0,1 0 0 0 0,2 2 0 0 0,1-1-1 0 0,2 2 1 0 0,1 1 0 0 0,36-40 0 0 0,-39 50-159 0 0,69-72 115 0 0,-70 75-142 0 0,17-23 1 0 0,-23 26-30 0 0,1 1 1 0 0,1 0 0 0 0,17-15 0 0 0,-17 19 23 0 0,-6 3 4 0 0,0 1 1 0 0,1 0-1 0 0,0 1 1 0 0,0 0-1 0 0,0 0 1 0 0,1 1-1 0 0,10-4 1 0 0,-18 9-23 0 0,-1-1 0 0 0,1 1 1 0 0,-1 0-1 0 0,1 0 1 0 0,-1 0-1 0 0,1 0 1 0 0,0 0-1 0 0,-1 0 1 0 0,1 0-1 0 0,-1 0 1 0 0,1 1-1 0 0,-1-1 0 0 0,1 1 1 0 0,-1-1-1 0 0,1 1 1 0 0,-1 0-1 0 0,1-1 1 0 0,-1 1-1 0 0,0 0 1 0 0,1 0-1 0 0,0 1 1 0 0,1 1 14 0 0,0 0 1 0 0,-1 0 0 0 0,0 0 0 0 0,1 0 0 0 0,-1 0 0 0 0,0 1-1 0 0,0-1 1 0 0,1 6 0 0 0,3 6 79 0 0,-2 1 1 0 0,0 0-1 0 0,2 17 0 0 0,-5-32-100 0 0,2 39 143 0 0,-1 1 1 0 0,-2 0 0 0 0,-6 50 0 0 0,1-7-6 0 0,-36 596 114 0 0,17-370-180 0 0,8-23 45 0 0,9-125-1828 0 0,7-127-3746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5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272 367 7944 0 0,'0'0'364'0'0,"-1"-11"121"0"0,-15-42-225 0 0,16 46-113 0 0,0 0 0 0 0,0-1 0 0 0,1 1 0 0 0,0 0 0 0 0,0 0 0 0 0,1 1 0 0 0,0-1 0 0 0,4-10 0 0 0,1 1 275 0 0,-4 9-231 0 0,-1 0-1 0 0,2 0 0 0 0,-1 1 1 0 0,1-1-1 0 0,0 1 0 0 0,0 0 1 0 0,10-11-1 0 0,1 3 25 0 0,1 0-1 0 0,0 0 1 0 0,1 2 0 0 0,1 0-1 0 0,0 1 1 0 0,38-17 0 0 0,-32 17-75 0 0,-12 4-128 0 0,1 1-1 0 0,-1 1 1 0 0,1 0 0 0 0,18-4 0 0 0,-29 8-9 0 0,1 1 0 0 0,0-1 0 0 0,0 1 1 0 0,-1 0-1 0 0,1 0 0 0 0,0 0 1 0 0,0 0-1 0 0,-1 0 0 0 0,1 1 0 0 0,0-1 1 0 0,0 1-1 0 0,-1 0 0 0 0,1-1 0 0 0,0 1 1 0 0,-1 0-1 0 0,1 1 0 0 0,-1-1 1 0 0,0 0-1 0 0,1 1 0 0 0,-1 0 0 0 0,0-1 1 0 0,0 1-1 0 0,0 0 0 0 0,0 0 0 0 0,0 0 1 0 0,0 0-1 0 0,2 3 0 0 0,2 5 33 0 0,0-1 1 0 0,0 2-1 0 0,-1-1 0 0 0,0 0 0 0 0,-1 1 0 0 0,0 0 0 0 0,-1 0 0 0 0,4 21 1 0 0,1 43 177 0 0,7 42 108 0 0,-13-102-282 0 0,-1 0 1 0 0,-1 1-1 0 0,-1-1 1 0 0,0 1-1 0 0,0-1 1 0 0,-2 0-1 0 0,0 1 1 0 0,-9 24 0 0 0,-6 10 68 0 0,-29 57 1 0 0,19-54-23 0 0,-36 50 1 0 0,28-46-39 0 0,10-17 22 0 0,-61 73 1 0 0,74-98-50 0 0,-1 0 0 0 0,0-2 0 0 0,-2 0 0 0 0,1 0 0 0 0,-1-1 0 0 0,-1-1 0 0 0,-24 11 1 0 0,34-18-13 0 0,-1-1 0 0 0,1-1 0 0 0,-1 1 0 0 0,0-1 0 0 0,0-1 0 0 0,1 0 0 0 0,-1 0 1 0 0,0 0-1 0 0,0-1 0 0 0,-11-1 0 0 0,14 1-9 0 0,0-1 0 0 0,1 0 0 0 0,-1 0 0 0 0,1 0-1 0 0,-1-1 1 0 0,1 0 0 0 0,-1 0 0 0 0,1 0 0 0 0,0 0 0 0 0,0-1 0 0 0,0 1-1 0 0,1-1 1 0 0,-1 0 0 0 0,0 0 0 0 0,1-1 0 0 0,0 1 0 0 0,0-1 0 0 0,-5-6 0 0 0,-2-9-88 0 0,1 1 1 0 0,1-1 0 0 0,1-1-1 0 0,1 0 1 0 0,0 0 0 0 0,1 0-1 0 0,-3-36 1 0 0,1-21-775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1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200 194 3680 0 0,'1'-3'285'0'0,"1"0"1"0"0,0 0 0 0 0,-1 0-1 0 0,0 0 1 0 0,0 0-1 0 0,0-1 1 0 0,0 1 0 0 0,0 0-1 0 0,0 0 1 0 0,-1-1-1 0 0,0 1 1 0 0,0 0-1 0 0,0-1 1 0 0,0 1 0 0 0,0-1-1 0 0,-1 1 1 0 0,1 0-1 0 0,-1 0 1 0 0,0-1-1 0 0,-3-5 1613 0 0,-4 5 765 0 0,4 4-2378 0 0,1 1 0 0 0,-1-1 1 0 0,0 1-1 0 0,0 0 0 0 0,1 0 1 0 0,-1 1-1 0 0,1-1 0 0 0,-1 1 0 0 0,-5 3 1 0 0,-19 8 387 0 0,21-10-556 0 0,0 1-1 0 0,1 0 1 0 0,-1 1-1 0 0,1-1 1 0 0,0 1-1 0 0,0 1 0 0 0,1-1 1 0 0,0 1-1 0 0,0 0 1 0 0,-6 8-1 0 0,-34 61 471 0 0,39-49-480 0 0,1 37-97 0 0,9-9 126 0 0,-4-50-17 0 0,3 4-66 0 0,6 5 137 0 0,-7-10-197 0 0,0 1 0 0 0,0-1 0 0 0,0 0 0 0 0,1 0 1 0 0,-1 0-1 0 0,1 0 0 0 0,-1 0 0 0 0,1-1 0 0 0,4 3 1 0 0,2 2 67 0 0,-6-6-50 0 0,0-1-12 0 0,13 11 151 0 0,-4-3-105 0 0,1 0 1 0 0,-1-1-1 0 0,2-1 0 0 0,13 5 1 0 0,-17-9-35 0 0,-7-2-5 0 0,0 1 1 0 0,0 0 0 0 0,-1 0-1 0 0,1-1 1 0 0,0 2-1 0 0,0-1 1 0 0,-1 0 0 0 0,4 2-1 0 0,-1-1 2 0 0,0 0 1 0 0,0 0-1 0 0,1-1 0 0 0,-1 0 0 0 0,1 0 0 0 0,-1-1 0 0 0,1 0 0 0 0,-1 1 0 0 0,1-2 0 0 0,-1 1 0 0 0,0-1 0 0 0,1 0 0 0 0,-1 0 1 0 0,1 0-1 0 0,6-3 0 0 0,-2 1 1 0 0,1 1 0 0 0,-1 0 0 0 0,1 0 0 0 0,15 1 0 0 0,-15 0-3 0 0,0 0 0 0 0,0 0 0 0 0,0-1-1 0 0,14-4 1 0 0,10-4 2 0 0,-28 9-4 0 0,-1 0-1 0 0,0-1 1 0 0,1 0 0 0 0,-1 0 0 0 0,0-1 0 0 0,0 1 0 0 0,0-1-1 0 0,-1-1 1 0 0,1 1 0 0 0,-1-1 0 0 0,6-5 0 0 0,9-12 70 0 0,27-42 1 0 0,-11 14-22 0 0,-6-1-42 0 0,-26 44 1 0 0,1-1-1 0 0,-1 0 1 0 0,0 0 0 0 0,0 0-1 0 0,-1-1 1 0 0,0 1-1 0 0,0-1 1 0 0,-1 0 0 0 0,0 0-1 0 0,1-12 1 0 0,2-3 38 0 0,-2 9-45 0 0,0 1-1 0 0,0-26 1 0 0,0-12 352 0 0,-1 26-1382 0 0,-1-2-4361 0 0,-1 10-1066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7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1283 13 1840 0 0,'-2'0'133'0'0,"-36"-6"297"0"0,32 4 95 0 0,0 1 0 0 0,1 0 1 0 0,-1 0-1 0 0,0 0 0 0 0,0 1 1 0 0,0-1-1 0 0,1 1 0 0 0,-11 2 0 0 0,-85 14 2010 0 0,-40 10-1664 0 0,108-17-553 0 0,-28 7 654 0 0,-61 25 0 0 0,73-23-427 0 0,-29 14 112 0 0,12 0-441 0 0,-66 36 9 0 0,91-43 23 0 0,2 3 1 0 0,-60 54-1 0 0,76-59-111 0 0,2 1 0 0 0,0 1 0 0 0,1 0 0 0 0,-17 31 1 0 0,10-1-138 0 0,12-21 0 0 0,-26 66 0 0 0,39-93 12 0 0,-1-1 0 0 0,1 1 0 0 0,0 0 0 0 0,1-1 0 0 0,-1 1 1 0 0,1 0-1 0 0,0 0 0 0 0,1 0 0 0 0,0 0 0 0 0,0 0 1 0 0,1 0-1 0 0,0 0 0 0 0,0 0 0 0 0,0 0 0 0 0,1 0 1 0 0,0 0-1 0 0,0-1 0 0 0,1 1 0 0 0,0-1 0 0 0,6 11 1 0 0,-8-14-13 0 0,1 0 0 0 0,-1 0 0 0 0,0 0 0 0 0,0 0 0 0 0,0 0 0 0 0,-1 0 0 0 0,1 0 0 0 0,-1 5 0 0 0,1-5 0 0 0,-1 1 0 0 0,1 0 0 0 0,-1-1 0 0 0,1 1 0 0 0,0-1 0 0 0,0 1 0 0 0,1-1 0 0 0,1 5 0 0 0,5 3 0 0 0,-1 0 0 0 0,2-1 0 0 0,-1 1 0 0 0,1-1 0 0 0,18 14 0 0 0,-3-5 0 0 0,37 23 0 0 0,-50-35 0 0 0,7 4 0 0 0,0 0 0 0 0,1-1 0 0 0,29 11 0 0 0,-1-6 0 0 0,94 35 0 0 0,-104-36 27 0 0,-10-4 22 0 0,26 13 0 0 0,-13-1-47 0 0,2-2 0 0 0,0-2 0 0 0,1-2 0 0 0,49 12 1 0 0,4-6-3 0 0,-32-6 5 0 0,77 8 0 0 0,-52-11 71 0 0,25 2 40 0 0,-69-9-9 0 0,1 1-1 0 0,88 27 1 0 0,-91-24-56 0 0,1-2 0 0 0,72 3 0 0 0,-1 1 31 0 0,-28-4-5 0 0,110-2 0 0 0,-101-8 87 0 0,85 3 338 0 0,-120 1-372 0 0,25 2 26 0 0,-36 2-83 0 0,49 9 9 0 0,112 25 91 0 0,-152-28-112 0 0,-1-3 0 0 0,1-3 0 0 0,1-2 0 0 0,-1-3 0 0 0,66-7 0 0 0,377-41 421 0 0,-378 44-126 0 0,-38 1-114 0 0,9 0-197 0 0,-36 1-22 0 0,79-11-1 0 0,47-13-22 0 0,-82 13 0 0 0,141-36 0 0 0,22-8 71 0 0,-73 17 2 0 0,165-37-225 0 0,-179 25 152 0 0,-147 41 0 0 0,38-7 0 0 0,19-8 0 0 0,160-46 41 0 0,-74 23-18 0 0,-84 21-3 0 0,179-61 88 0 0,-248 79-108 0 0,-3 2 0 0 0,1-2 0 0 0,24-13 0 0 0,-19 7 0 0 0,28-11 0 0 0,-28 15 0 0 0,35-23 0 0 0,-54 30 0 0 0,14-9 6 0 0,35-30-1 0 0,62-64 59 0 0,-82 76-2 0 0,-24 23-32 0 0,-1-1 0 0 0,0 0 0 0 0,-1 0 0 0 0,11-15 0 0 0,-14 16 16 0 0,-3 5-18 0 0,0-1 0 0 0,0 0 0 0 0,0 0 0 0 0,-1 0 0 0 0,0 0 0 0 0,1 0 0 0 0,-2-1 0 0 0,1 1 0 0 0,0-1 0 0 0,-1 1 0 0 0,0-1-1 0 0,0 1 1 0 0,0-1 0 0 0,0 0 0 0 0,-1 0 0 0 0,0-7 0 0 0,-3-10 125 0 0,3 17-116 0 0,0 0 0 0 0,-1 0 0 0 0,1 0 0 0 0,-1 1-1 0 0,0-1 1 0 0,-1 0 0 0 0,1 0 0 0 0,-1 1 0 0 0,0-1 0 0 0,0 1 0 0 0,0 0-1 0 0,-5-7 1 0 0,-11-12 168 0 0,14 17-164 0 0,0 0 1 0 0,0 0 0 0 0,-1 1 0 0 0,0-1-1 0 0,-9-6 1 0 0,-9-4 6 0 0,-2 1 0 0 0,0 1 0 0 0,-1 1 0 0 0,0 1 1 0 0,0 1-1 0 0,-2 2 0 0 0,1 1 0 0 0,-1 1 0 0 0,0 1 0 0 0,-51-4 0 0 0,-256-8-1469 0 0,257 18-619 0 0,-4 0-4954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2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14 284 6392 0 0,'0'0'577'0'0,"-2"2"-477"0"0,2-1-92 0 0,-1 0 0 0 0,0 0 1 0 0,0 0-1 0 0,1 0 0 0 0,-1 0 0 0 0,1 0 0 0 0,-1 0 1 0 0,1 0-1 0 0,-1 0 0 0 0,1 0 0 0 0,0 1 0 0 0,-1-1 1 0 0,1 0-1 0 0,0 0 0 0 0,0 0 0 0 0,0 1 0 0 0,0-1 1 0 0,0 0-1 0 0,0 0 0 0 0,0 1 0 0 0,1 1 0 0 0,0 4 111 0 0,-4 14 936 0 0,2-19-980 0 0,0-1 0 0 0,1 1 0 0 0,0-1 0 0 0,-1 1 0 0 0,1-1 0 0 0,0 1 0 0 0,0-1 0 0 0,-1 1 0 0 0,1-1 0 0 0,0 1 0 0 0,1-1-1 0 0,-1 1 1 0 0,0-1 0 0 0,0 1 0 0 0,1-1 0 0 0,-1 1 0 0 0,1-1 0 0 0,-1 1 0 0 0,1-1 0 0 0,1 3 0 0 0,-1-3-18 0 0,-1 0-1 0 0,1-1 1 0 0,-1 1-1 0 0,0 0 1 0 0,1 0-1 0 0,-1 0 1 0 0,0 0-1 0 0,1 0 1 0 0,-1 0-1 0 0,0 0 1 0 0,0 0-1 0 0,0 0 1 0 0,0 2-1 0 0,4 12 388 0 0,-3-12-342 0 0,1 1 1 0 0,0-1 0 0 0,-1 0-1 0 0,0 0 1 0 0,1 1 0 0 0,-2-1-1 0 0,1 1 1 0 0,0-1 0 0 0,0 1-1 0 0,-1-1 1 0 0,0 1 0 0 0,0-1-1 0 0,0 6 1 0 0,-1-6-55 0 0,1 0 0 0 0,0 0 0 0 0,0 0 0 0 0,1 0 0 0 0,-1 0 0 0 0,1 0 0 0 0,-1 0 0 0 0,1 0 0 0 0,0 0 0 0 0,2 3 0 0 0,3 19 291 0 0,-4-15-242 0 0,-1-1 34 0 0,1 1 0 0 0,-1 0 0 0 0,-1-1 1 0 0,-1 19-1 0 0,1-21-46 0 0,0 0-1 0 0,0-1 1 0 0,1 1 0 0 0,0 0-1 0 0,0 0 1 0 0,1 0 0 0 0,3 11 0 0 0,4 21 212 0 0,-7-26-193 0 0,1 1 1 0 0,0-1 0 0 0,1 0 0 0 0,6 14 0 0 0,7 28 123 0 0,-11-36-200 0 0,0 0 0 0 0,1-1 0 0 0,1 0 1 0 0,14 23-1 0 0,48 69 40 0 0,-56-88-61 0 0,-3-7 9 0 0,1-1 1 0 0,14 13 0 0 0,16 19-3 0 0,-22-22 16 0 0,35 32 0 0 0,-33-33-23 0 0,30 35 0 0 0,-28-30 81 0 0,0-2 0 0 0,46 39 0 0 0,-51-48-8 0 0,138 114 297 0 0,-143-118-361 0 0,-1 1 0 0 0,17 22-1 0 0,6 6 14 0 0,98 94 35 0 0,-110-113-13 0 0,2 0 0 0 0,0-2-1 0 0,2 0 1 0 0,45 25 0 0 0,60 15 327 0 0,-30-11-319 0 0,93 49 98 0 0,-121-63-93 0 0,-49-25-28 0 0,31 19 0 0 0,-45-24-36 0 0,1 0 0 0 0,24 9 0 0 0,-4-3 0 0 0,24 5 0 0 0,-27-9 0 0 0,65 11 0 0 0,59 20 83 0 0,177 72 34 0 0,-209-77-105 0 0,-88-23 27 0 0,1-2 0 0 0,0-2 0 0 0,68 6 0 0 0,-88-12-39 0 0,88 9 0 0 0,-14 1-2 0 0,-62-9 6 0 0,1 1 0 0 0,-1 2 0 0 0,33 9 0 0 0,-17-2 41 0 0,74 11 0 0 0,-5-2-5 0 0,-84-16-17 0 0,-1-1-1 0 0,1-2 0 0 0,-1 0 0 0 0,32-4 0 0 0,-8 1-5 0 0,181-5 5 0 0,137 3 20 0 0,-114 3 33 0 0,-149-14-1 0 0,-35 3 23 0 0,23-2-27 0 0,-26 3 44 0 0,94-2 0 0 0,-136 12-114 0 0,0-2 0 0 0,29-4 0 0 0,-38 4 100 0 0,0 1 0 0 0,21 0 0 0 0,15 0 107 0 0,-17-4-195 0 0,69-18-1 0 0,-71 14-13 0 0,63-10-137 0 0,19-5-50 0 0,51-12 189 0 0,-141 32 0 0 0,-5 1 0 0 0,0-1 0 0 0,34-10 0 0 0,5-4 0 0 0,9-4 0 0 0,-29 9 26 0 0,-30 10-13 0 0,0 0 0 0 0,18-8-1 0 0,-18 7-12 0 0,0 0-1 0 0,-1 0 0 0 0,20-3 1 0 0,21-9 13 0 0,19-10 16 0 0,-47 18-21 0 0,1-1 0 0 0,28-15 0 0 0,10-16-8 0 0,-51 34 16 0 0,1 0 0 0 0,21-8-1 0 0,-4 2 2 0 0,-26 11-16 0 0,19-9 20 0 0,0 1 0 0 0,35-11 0 0 0,-42 16-21 0 0,0-1 0 0 0,-1-1 0 0 0,1 0 0 0 0,-1 0 0 0 0,-1-2 0 0 0,14-8 0 0 0,-20 11 29 0 0,-1 0 0 0 0,0 0 0 0 0,0-1 0 0 0,0 1 0 0 0,5-9 0 0 0,-5 7 10 0 0,1 0 1 0 0,0 0-1 0 0,8-7 0 0 0,4-2-60 0 0,-1-1-1 0 0,0-1 1 0 0,-1 0 0 0 0,-1-1-1 0 0,-1-1 1 0 0,13-24 0 0 0,-25 41 27 0 0,-1 1 1 0 0,1-1 0 0 0,0 1-1 0 0,0 0 1 0 0,0-1 0 0 0,0 1-1 0 0,0 0 1 0 0,0 0-1 0 0,0 0 1 0 0,1 0 0 0 0,-1 1-1 0 0,1-1 1 0 0,0 1 0 0 0,-1-1-1 0 0,5 0 1 0 0,-1-1-15 0 0,-2 0 12 0 0,1-1 0 0 0,0 1 0 0 0,-1-1-1 0 0,0 1 1 0 0,0-1 0 0 0,0-1 0 0 0,0 1-1 0 0,-1 0 1 0 0,0-1 0 0 0,6-9 0 0 0,-6 8-3 0 0,1 0 0 0 0,0 0 0 0 0,0 0 0 0 0,1 1-1 0 0,-1 0 1 0 0,7-6 0 0 0,39-31-35 0 0,69-76-1 0 0,-54 50 24 0 0,-64 67 11 0 0,0 0 0 0 0,0 0 0 0 0,-1 0 0 0 0,1 0 0 0 0,0 0 0 0 0,-1 0 0 0 0,1 0 0 0 0,-1 0 0 0 0,0 0 0 0 0,1 0 0 0 0,-1 0 0 0 0,0 0 0 0 0,1 0 0 0 0,-1 0 0 0 0,0-1 0 0 0,0 0 0 0 0,0 1 0 0 0,0 0 0 0 0,0 0 0 0 0,0 0 0 0 0,0 0 0 0 0,1 0 0 0 0,-1-1 0 0 0,0 1 0 0 0,1 0 0 0 0,-1 0 0 0 0,1 0 0 0 0,-1 0 0 0 0,1 1 0 0 0,-1-1 0 0 0,1 0 0 0 0,-1 0 0 0 0,2-1 0 0 0,31-36 0 0 0,-2-4 0 0 0,-18 30 0 0 0,-2-1 0 0 0,17-24 0 0 0,2-1 0 0 0,0-10 0 0 0,17-25 0 0 0,-17 15 0 0 0,-27 50 0 0 0,1 0 0 0 0,-1 0 0 0 0,-1 0 0 0 0,4-16 0 0 0,6-17 0 0 0,8-20 0 0 0,-16 44 0 0 0,2 1 0 0 0,-1 0 0 0 0,12-21 0 0 0,-9 22 14 0 0,-2 0-1 0 0,5-17 0 0 0,5-12 11 0 0,-12 34-20 0 0,-2 0 1 0 0,1 0-1 0 0,-1-1 0 0 0,-1 1 0 0 0,0-1 0 0 0,0 1 0 0 0,-1-1 0 0 0,-2-19 0 0 0,1 19 41 0 0,0-1 0 0 0,1 0 0 0 0,0 0 0 0 0,1 1-1 0 0,1-1 1 0 0,3-17 0 0 0,13-57 183 0 0,-12 61-196 0 0,-1-1 0 0 0,2-31 1 0 0,-2 15 17 0 0,-4 26-35 0 0,-1 0 1 0 0,0 0 0 0 0,-1 0-1 0 0,-7-32 1 0 0,5 28-8 0 0,1 11 0 0 0,-1 1 0 0 0,1 1-1 0 0,-1-1 1 0 0,-1 0-1 0 0,0 1 1 0 0,0-1 0 0 0,0 1-1 0 0,-9-10 1 0 0,-14-25-134 0 0,-7-20-1298 0 0,15 32 565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1654 5064 0 0,'6'26'232'0'0,"-7"-20"-14"0"0,0-6-214 0 0,1 1 0 0 0,-1-1-1 0 0,0 0 1 0 0,1 0 0 0 0,-1 1-1 0 0,1-1 1 0 0,-1 1-1 0 0,1-1 1 0 0,-1 0 0 0 0,1 1-1 0 0,-1-1 1 0 0,1 1 0 0 0,-1-1-1 0 0,1 1 1 0 0,0 0-1 0 0,-1-1 1 0 0,1 1 0 0 0,0-1-1 0 0,-1 1 1 0 0,1-1 0 0 0,0 1-1 0 0,0 0 1 0 0,-1-1-1 0 0,1 1 1 0 0,0 0 0 0 0,0-1-1 0 0,0 1 1 0 0,0 1 0 0 0,0 1 122 0 0,0-2-77 0 0,-1-1 0 0 0,1 0 0 0 0,0 1 0 0 0,0-1 0 0 0,0 0 0 0 0,0 1-1 0 0,0-1 1 0 0,-1 0 0 0 0,1 1 0 0 0,0-1 0 0 0,0 0 0 0 0,-1 0-1 0 0,1 1 1 0 0,0-1 0 0 0,0 0 0 0 0,-1 0 0 0 0,1 0 0 0 0,0 1-1 0 0,-1-1 1 0 0,1 0 0 0 0,0 0 0 0 0,-1 0 0 0 0,1 0 0 0 0,0 0-1 0 0,-1 0 1 0 0,1 0 0 0 0,0 1 0 0 0,-1-1 0 0 0,1 0 0 0 0,0 0-1 0 0,-1-1 1 0 0,-4-9 2754 0 0,4-19-965 0 0,19-94-387 0 0,4-36-644 0 0,-16 118-554 0 0,0 0 0 0 0,15-47 1 0 0,32-74 190 0 0,-34 109-296 0 0,63-155 252 0 0,-26 63-201 0 0,-4 10-118 0 0,24-13 26 0 0,-56 110-75 0 0,7-8-1 0 0,53-68 0 0 0,-23 36-17 0 0,-51 71-14 0 0,0 1 0 0 0,0-1 0 0 0,0 1 0 0 0,1 0 0 0 0,0 1 0 0 0,0 0 0 0 0,14-8 0 0 0,-4 2 0 0 0,-12 7 9 0 0,0 1 0 0 0,1 0-1 0 0,-1 0 1 0 0,1 0-1 0 0,0 1 1 0 0,-1-1 0 0 0,1 1-1 0 0,10-1 1 0 0,-14 2-4 0 0,0 1 0 0 0,0 0 0 0 0,1 0 0 0 0,-1 1 0 0 0,0-1-1 0 0,0 0 1 0 0,1 1 0 0 0,-1-1 0 0 0,0 1 0 0 0,0 0 0 0 0,0 0 0 0 0,0 0 0 0 0,0 0 0 0 0,0 0 0 0 0,0 0 0 0 0,0 0 0 0 0,0 1 0 0 0,-1-1 0 0 0,1 1 0 0 0,0-1 0 0 0,-1 1-1 0 0,1 0 1 0 0,-1 0 0 0 0,0-1 0 0 0,0 1 0 0 0,2 4 0 0 0,4 7 51 0 0,-1 0-1 0 0,0 0 1 0 0,-1 0-1 0 0,0 1 0 0 0,4 25 1 0 0,-4-5 149 0 0,0 49 0 0 0,7 89 262 0 0,0 56-200 0 0,-8 68 69 0 0,5-186-266 0 0,-1-19-52 0 0,-7-68-64 0 0,0 29-862 0 0,2-1 1 0 0,18 89-1 0 0,-9-101-114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6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1131 7856 0 0,'29'-8'362'0'0,"-29"8"-347"0"0,1-1-1 0 0,-1 1 0 0 0,1-1 0 0 0,-1 0 0 0 0,0 0 0 0 0,1 1 0 0 0,-1-1 0 0 0,0 0 0 0 0,1 0 0 0 0,-1 1 1 0 0,0-1-1 0 0,0 0 0 0 0,0 0 0 0 0,0 0 0 0 0,0 1 0 0 0,0-1 0 0 0,0 0 0 0 0,0 0 0 0 0,0 0 0 0 0,0 1 1 0 0,0-1-1 0 0,-1 0 0 0 0,1 0 0 0 0,0 1 0 0 0,0-1 0 0 0,-1 0 0 0 0,1 0 0 0 0,-1 1 0 0 0,1-1 0 0 0,-1-1 1 0 0,-2-6 41 0 0,4-1 114 0 0,0 0 1 0 0,1 0 0 0 0,6-16 0 0 0,2-13 548 0 0,12-40 787 0 0,-13 51-1162 0 0,5-30 0 0 0,-9 29-119 0 0,2 1 1 0 0,1 0 0 0 0,14-36-1 0 0,18-47 610 0 0,-1-2-336 0 0,-13 51-422 0 0,32-72 84 0 0,-47 111-112 0 0,2 1-1 0 0,0 0 0 0 0,29-35 1 0 0,-12 18-13 0 0,-26 30-33 0 0,2 1 1 0 0,-1 0-1 0 0,1 0 0 0 0,0 0 0 0 0,0 1 0 0 0,1 0 1 0 0,0 0-1 0 0,0 1 0 0 0,0-1 0 0 0,10-4 1 0 0,7-1 13 0 0,-9 3 46 0 0,30-11 0 0 0,-40 17-54 0 0,0 1 0 0 0,0 0 1 0 0,0 0-1 0 0,0 0 1 0 0,0 1-1 0 0,0 0 1 0 0,0 0-1 0 0,0 0 0 0 0,0 0 1 0 0,0 1-1 0 0,5 1 1 0 0,-3 0 4 0 0,0 1 0 0 0,0 0 0 0 0,0 1 0 0 0,-1-1 0 0 0,1 1 0 0 0,-1 1 0 0 0,0-1 0 0 0,0 1 0 0 0,5 5 0 0 0,2 4 63 0 0,0-1 0 0 0,16 25-1 0 0,-20-23-2 0 0,-1 1 0 0 0,0 0 0 0 0,-1 0 0 0 0,6 24 0 0 0,0-3 26 0 0,4 7 48 0 0,-2 2 1 0 0,-1 0-1 0 0,-3 0 1 0 0,7 61-1 0 0,0 23 565 0 0,0-8-281 0 0,6 34-293 0 0,-1-15-78 0 0,-20-122-1732 0 0,0-1 0 0 0,9 27 0 0 0,-1-9-4003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7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1034 11312 0 0,'0'0'1030'0'0,"-1"-2"-848"0"0,-1-3-166 0 0,0-1 0 0 0,1 1 0 0 0,0-1 0 0 0,0 0 1 0 0,0 0-1 0 0,0 1 0 0 0,1-1 0 0 0,0 0 0 0 0,2-11 1 0 0,11-56 357 0 0,-11 62-264 0 0,58-216 1748 0 0,-43 170-1574 0 0,-4 16-12 0 0,1 2 0 0 0,25-46 0 0 0,46-68 235 0 0,-67 121-461 0 0,2 2-1 0 0,2 0 1 0 0,31-34-1 0 0,-37 49-25 0 0,0 0 0 0 0,0 1 0 0 0,1 0 0 0 0,1 2 0 0 0,0 0 0 0 0,36-17 0 0 0,-50 27-15 0 0,0 1 1 0 0,0-1 0 0 0,0 1-1 0 0,0-1 1 0 0,0 1 0 0 0,0 1-1 0 0,0-1 1 0 0,1 0 0 0 0,-1 1-1 0 0,0 0 1 0 0,1 0 0 0 0,-1 1-1 0 0,0-1 1 0 0,0 1 0 0 0,1 0-1 0 0,-1 0 1 0 0,0 0-1 0 0,0 0 1 0 0,0 1 0 0 0,0-1-1 0 0,0 1 1 0 0,0 0 0 0 0,-1 1-1 0 0,1-1 1 0 0,-1 1 0 0 0,1-1-1 0 0,-1 1 1 0 0,0 0 0 0 0,0 0-1 0 0,0 1 1 0 0,0-1-1 0 0,-1 0 1 0 0,5 8 0 0 0,0 3 13 0 0,1 1 1 0 0,-2 0 0 0 0,0 1-1 0 0,0-1 1 0 0,3 18-1 0 0,11 86 175 0 0,-9-49-15 0 0,-1-3-79 0 0,2 87 0 0 0,-11 69-512 0 0,-2-111 264 0 0,-1 42-441 0 0,-1-53-3784 0 0,-3-29-920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7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323 103 7832 0 0,'-2'-3'602'0'0,"0"1"-542"0"0,0 1-1 0 0,-1-1 1 0 0,1 0 0 0 0,-1 1-1 0 0,1 0 1 0 0,-1-1-1 0 0,0 1 1 0 0,1 0-1 0 0,-1 0 1 0 0,0 1-1 0 0,0-1 1 0 0,0 0-1 0 0,0 1 1 0 0,0 0-1 0 0,1 0 1 0 0,-1 0-1 0 0,0 0 1 0 0,0 0-1 0 0,0 0 1 0 0,0 1-1 0 0,0-1 1 0 0,0 1-1 0 0,-4 2 1 0 0,-7 1 349 0 0,0 1 0 0 0,1 1 0 0 0,-21 11 1 0 0,27-12-224 0 0,0-1 0 0 0,0 1 0 0 0,-8 9 0 0 0,-18 12 462 0 0,28-22-576 0 0,-1 0 1 0 0,1 0 0 0 0,0 1 0 0 0,0 0-1 0 0,0 0 1 0 0,0 0 0 0 0,1 0 0 0 0,0 1-1 0 0,0 0 1 0 0,1 0 0 0 0,-1 0 0 0 0,1 0-1 0 0,1 1 1 0 0,-1-1 0 0 0,-2 10 0 0 0,-29 138 707 0 0,32-134-745 0 0,0-1 0 0 0,1 1-1 0 0,1 0 1 0 0,1 0 0 0 0,7 37 0 0 0,2 25 28 0 0,-8-60-49 0 0,0-1 0 0 0,1-1 1 0 0,7 25-1 0 0,43 87 13 0 0,-32-83 17 0 0,-11-27 6 0 0,0 1 1 0 0,2-1-1 0 0,15 20 1 0 0,-20-32 2 0 0,1 0 0 0 0,0 0 0 0 0,1-1-1 0 0,-1 0 1 0 0,2-1 0 0 0,-1 0 0 0 0,21 12 0 0 0,-25-17-52 0 0,0 0 0 0 0,0-1-1 0 0,0 0 1 0 0,1 0 0 0 0,-1 0 0 0 0,1-1 0 0 0,-1 1 0 0 0,1-1 0 0 0,-1-1-1 0 0,1 1 1 0 0,0-1 0 0 0,0 0 0 0 0,-1 0 0 0 0,1-1 0 0 0,0 0 0 0 0,-1 0-1 0 0,1 0 1 0 0,-1 0 0 0 0,1-1 0 0 0,-1 0 0 0 0,0 0 0 0 0,1-1 0 0 0,-1 1-1 0 0,0-1 1 0 0,-1 0 0 0 0,1-1 0 0 0,0 1 0 0 0,-1-1 0 0 0,0 0 0 0 0,4-5 0 0 0,12-13 2 0 0,-2-2 0 0 0,-1 0 0 0 0,0-1 0 0 0,-2 0 0 0 0,22-52 0 0 0,-27 44 52 0 0,-1 0 0 0 0,-1-1 0 0 0,-2 0 0 0 0,-2 0 0 0 0,1-47-1 0 0,-17-171 251 0 0,11 236-287 0 0,-3-14 2 0 0,0 1 0 0 0,-1-1 0 0 0,-2 1-1 0 0,-2 0 1 0 0,0 1 0 0 0,-2 0 0 0 0,-22-43 0 0 0,24 54 6 0 0,0-1 52 0 0,-19-30 0 0 0,25 44-64 0 0,0 0 0 0 0,0 0 0 0 0,0 1 0 0 0,-1-1 0 0 0,1 1-1 0 0,-1 0 1 0 0,0-1 0 0 0,0 2 0 0 0,0-1 0 0 0,0 0 0 0 0,0 1 0 0 0,-8-3-1 0 0,10 4-11 0 0,0 1-1 0 0,-1-1 0 0 0,1 1 0 0 0,-1 0 0 0 0,1 0 0 0 0,0 0 0 0 0,-1 0 0 0 0,1 0 0 0 0,0 0 0 0 0,-1 1 0 0 0,1-1 0 0 0,-1 1 0 0 0,1-1 0 0 0,0 1 0 0 0,0 0 0 0 0,0 0 0 0 0,-1 0 0 0 0,1 0 0 0 0,0 1 0 0 0,0-1 1 0 0,0 1-1 0 0,-2 1 0 0 0,-1 2-14 0 0,0 0 0 0 0,1 0 0 0 0,-1 1 0 0 0,1-1 0 0 0,0 1 0 0 0,-5 11 0 0 0,-2 6-419 0 0,1 0 1 0 0,2 0-1 0 0,0 1 1 0 0,1 0-1 0 0,-5 42 1 0 0,4 1-4849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8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1077 10592 0 0,'-4'8'129'0'0,"-1"0"1"0"0,2 0-1 0 0,-1 0 1 0 0,1 0 0 0 0,0 0-1 0 0,0 1 1 0 0,1-1-1 0 0,-1 13 1 0 0,0 8 307 0 0,1 36 0 0 0,2-63-355 0 0,1 6 20 0 0,-1-1 0 0 0,1 0 1 0 0,1 0-1 0 0,-1 0 0 0 0,1 0 0 0 0,5 12 0 0 0,-6-16-76 0 0,1 0 1 0 0,-1 1-1 0 0,1-1 1 0 0,0 0-1 0 0,0 0 1 0 0,0 0-1 0 0,0 0 1 0 0,0-1 0 0 0,1 1-1 0 0,-1 0 1 0 0,1-1-1 0 0,0 0 1 0 0,0 0-1 0 0,0 0 1 0 0,0 0-1 0 0,3 2 1 0 0,-3-4-21 0 0,-1 1 1 0 0,0-1-1 0 0,1 0 1 0 0,-1 0 0 0 0,0 0-1 0 0,0 0 1 0 0,1 0 0 0 0,-1 0-1 0 0,0-1 1 0 0,0 1-1 0 0,1-1 1 0 0,-1 0 0 0 0,0 0-1 0 0,0 1 1 0 0,0-1-1 0 0,0-1 1 0 0,0 1 0 0 0,0 0-1 0 0,0 0 1 0 0,0-1 0 0 0,2-2-1 0 0,7-6 63 0 0,-1 1-1 0 0,12-17 0 0 0,-16 19-50 0 0,1-2 11 0 0,-1 0 1 0 0,-1-1 0 0 0,0 0 0 0 0,0 0 0 0 0,6-20 0 0 0,11-21 47 0 0,-8 18-15 0 0,-2 0 0 0 0,-1-1 0 0 0,-1-1 1 0 0,8-62-1 0 0,3-7 107 0 0,-8 31 143 0 0,-4 0 1 0 0,-2-1 0 0 0,-4 0 0 0 0,-6-77-1 0 0,-2 98 170 0 0,-2 0 0 0 0,-29-103 0 0 0,33 146-446 0 0,0 1-1 0 0,-1 0 1 0 0,0-1 0 0 0,0 1 0 0 0,-1 0-1 0 0,-1 1 1 0 0,1-1 0 0 0,-12-12 0 0 0,15 18-21 0 0,-1 0 1 0 0,0 1 0 0 0,0-1 0 0 0,0 0 0 0 0,0 1 0 0 0,0-1 0 0 0,0 1 0 0 0,-1 0-1 0 0,1 0 1 0 0,-1 1 0 0 0,0-1 0 0 0,1 1 0 0 0,-1-1 0 0 0,0 1 0 0 0,0 0 0 0 0,0 1-1 0 0,0-1 1 0 0,0 1 0 0 0,0-1 0 0 0,0 1 0 0 0,0 0 0 0 0,0 1 0 0 0,0-1 0 0 0,-7 3-1 0 0,-1 1 13 0 0,0 1 0 0 0,0 0 0 0 0,1 1 0 0 0,0 0 0 0 0,0 1-1 0 0,1 0 1 0 0,-1 1 0 0 0,2 0 0 0 0,-1 0 0 0 0,-16 20-1 0 0,2 3-55 0 0,1 2-1 0 0,-22 40 0 0 0,17-25-45 0 0,10-16-193 0 0,0 0 0 0 0,2 2 0 0 0,2 0 0 0 0,1 1 0 0 0,-13 54 0 0 0,4-1-403 0 0,3-19-1226 0 0,3 1-1 0 0,-6 79 1 0 0,20-78-2360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8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35 400 2760 0 0,'-1'16'61'0'0,"-1"-1"1"0"0,0 0-1 0 0,-5 17 1 0 0,3-14 32 0 0,-3 29 1 0 0,5-21 614 0 0,-7 269 3521 0 0,10-254-4082 0 0,2 0 1 0 0,2 0-1 0 0,1-1 1 0 0,3 1 0 0 0,14 41-1 0 0,-20-73-98 0 0,0-1 1 0 0,0 0-1 0 0,1 0 0 0 0,0-1 1 0 0,0 1-1 0 0,1-1 0 0 0,0 0 1 0 0,0 0-1 0 0,1 0 0 0 0,0-1 1 0 0,0 0-1 0 0,1 0 0 0 0,-1-1 1 0 0,1 0-1 0 0,0 0 1 0 0,1 0-1 0 0,-1-1 0 0 0,1 0 1 0 0,0 0-1 0 0,0-1 0 0 0,0 0 1 0 0,0-1-1 0 0,1 1 0 0 0,-1-2 1 0 0,1 1-1 0 0,-1-1 0 0 0,1 0 1 0 0,0-1-1 0 0,-1 0 0 0 0,1-1 1 0 0,0 1-1 0 0,-1-2 0 0 0,1 1 1 0 0,-1-1-1 0 0,1-1 0 0 0,15-5 1 0 0,-5-1-2 0 0,-1-1 1 0 0,1 0-1 0 0,-2-1 1 0 0,1-1 0 0 0,-1-1-1 0 0,-1 0 1 0 0,-1-2 0 0 0,0 1-1 0 0,0-2 1 0 0,-2 0-1 0 0,0 0 1 0 0,-1-2 0 0 0,12-21-1 0 0,-2-3 307 0 0,-1 0 0 0 0,-3-1-1 0 0,-1-2 1 0 0,19-82 0 0 0,-28 88 71 0 0,-2 0 0 0 0,-1 0 0 0 0,-3-1-1 0 0,-1 0 1 0 0,-2 1 0 0 0,-10-69 0 0 0,1 52 76 0 0,-2 1 0 0 0,-3 0 0 0 0,-2 1 1 0 0,-25-54-1 0 0,39 101-442 0 0,-1 1 0 0 0,1-1 0 0 0,-1 0 0 0 0,0 1 0 0 0,-1 0 0 0 0,1 0 0 0 0,-1 0 0 0 0,0 1 0 0 0,-1-1 0 0 0,0 1 0 0 0,-10-7 0 0 0,13 10-40 0 0,0 0-1 0 0,0 1 1 0 0,0 0-1 0 0,-1-1 1 0 0,1 1-1 0 0,-1 0 1 0 0,1 0-1 0 0,-1 1 1 0 0,1-1-1 0 0,-1 1 1 0 0,0 0-1 0 0,1 0 1 0 0,-1 0 0 0 0,1 0-1 0 0,-1 1 1 0 0,1-1-1 0 0,-1 1 1 0 0,1 0-1 0 0,-1 0 1 0 0,1 0-1 0 0,-1 0 1 0 0,1 1-1 0 0,0-1 1 0 0,0 1-1 0 0,0 0 1 0 0,-4 3-1 0 0,-4 4-291 0 0,2 0 0 0 0,-1 1 0 0 0,1 0 0 0 0,0 0 0 0 0,1 1 0 0 0,0 0 0 0 0,1 1 0 0 0,-11 22-1 0 0,-11 22-1159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9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1143 5528 0 0,'0'-43'1424'0'0,"1"0"1"0"0,3 1 0 0 0,15-75-1 0 0,-7 57 348 0 0,11-38-884 0 0,-4 41-676 0 0,3 1-1 0 0,2 1 1 0 0,3 1-1 0 0,47-70 1 0 0,97-139-155 0 0,-154 242-81 0 0,0 1-1 0 0,0 1 1 0 0,37-30 0 0 0,-51 47 50 0 0,-1 0-1 0 0,1 0 1 0 0,0 0 0 0 0,0 0 0 0 0,-1 0 0 0 0,1 1 0 0 0,1-1 0 0 0,-1 1 0 0 0,0 0 0 0 0,0 0 0 0 0,0 0 0 0 0,1 0 0 0 0,-1 0 0 0 0,0 1 0 0 0,1 0 0 0 0,4-1 0 0 0,-7 2-6 0 0,0-1-1 0 0,0 0 1 0 0,-1 0 0 0 0,1 1-1 0 0,0-1 1 0 0,-1 0 0 0 0,1 1 0 0 0,0-1-1 0 0,-1 1 1 0 0,1-1 0 0 0,-1 1-1 0 0,1-1 1 0 0,-1 1 0 0 0,1-1-1 0 0,-1 1 1 0 0,1 0 0 0 0,-1-1 0 0 0,1 1-1 0 0,-1 0 1 0 0,0-1 0 0 0,1 2-1 0 0,1 1 43 0 0,2 5-23 0 0,0-1 1 0 0,-1 1-1 0 0,0 1 1 0 0,0-1-1 0 0,0 0 1 0 0,-1 1-1 0 0,2 12 1 0 0,3 64 149 0 0,-11 143 246 0 0,-2-63-277 0 0,-5 194 487 0 0,3-139-1860 0 0,0-122-1363 0 0,7-61 1244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9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29 173 10856 0 0,'1'-12'980'0'0,"0"4"-922"0"0,1 1 1 0 0,0-1 0 0 0,1 1-1 0 0,0-1 1 0 0,0 1 0 0 0,0 0-1 0 0,1 1 1 0 0,0-1 0 0 0,1 0-1 0 0,-1 1 1 0 0,1 0 0 0 0,0 0-1 0 0,1 0 1 0 0,-1 1 0 0 0,1 0-1 0 0,0 0 1 0 0,9-5 0 0 0,7-2 496 0 0,-18 9-418 0 0,0 0 0 0 0,0 1 0 0 0,0 0 0 0 0,1 0 0 0 0,0 0 0 0 0,-1 0 1 0 0,8-1-1 0 0,-7 2-14 0 0,5-1 17 0 0,0 0 0 0 0,0 0 0 0 0,1 1 0 0 0,-1 0 0 0 0,1 1 0 0 0,-1 0 0 0 0,0 1 0 0 0,15 2 1 0 0,-6 2-44 0 0,-1 1 0 0 0,0 0 0 0 0,0 2 0 0 0,-1 0 0 0 0,1 0 0 0 0,-2 2 0 0 0,17 12 0 0 0,0 2 12 0 0,-2 3 0 0 0,37 38 0 0 0,-59-55-67 0 0,-1 0 0 0 0,0 0-1 0 0,0 1 1 0 0,-2 0-1 0 0,1 0 1 0 0,-1 1-1 0 0,-1-1 1 0 0,4 14-1 0 0,-1 0 89 0 0,-1 0-1 0 0,-2 0 0 0 0,3 30 0 0 0,-7-39-126 0 0,-1 0 0 0 0,0 1 0 0 0,-1-1 0 0 0,-1 1 0 0 0,0-1 0 0 0,-1 0 0 0 0,-1 0 0 0 0,-1 0 0 0 0,0 0 0 0 0,-13 25 0 0 0,3-12 45 0 0,-1-1-1 0 0,-1-1 0 0 0,-2-1 0 0 0,-33 38 0 0 0,38-49-19 0 0,-1-1 0 0 0,0 0 0 0 0,0-1-1 0 0,-1-1 1 0 0,-1-1 0 0 0,-31 17-1 0 0,35-22 4 0 0,0-1-1 0 0,0 0 0 0 0,0 0 0 0 0,-1-1 1 0 0,1-1-1 0 0,-1-1 0 0 0,0 0 0 0 0,0 0 1 0 0,0-1-1 0 0,-25-2 0 0 0,33 0-17 0 0,0 0 1 0 0,-1-1-1 0 0,1 1 0 0 0,0-1 0 0 0,0 0 0 0 0,0-1 1 0 0,0 1-1 0 0,0-1 0 0 0,1 0 0 0 0,-1-1 1 0 0,1 0-1 0 0,-9-7 0 0 0,6 3 2 0 0,1 0 0 0 0,0 0 1 0 0,1-1-1 0 0,0 1 0 0 0,0-1 0 0 0,1-1 0 0 0,-5-10 0 0 0,0-6-168 0 0,1 0 1 0 0,1-1-1 0 0,1 0 0 0 0,2 0 0 0 0,-3-31 0 0 0,-3-107-1727 0 0,15 91 914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2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31 913 6392 0 0,'0'0'577'0'0,"-2"2"-477"0"0,-9 9-88 0 0,-7 10 5539 0 0,44-37-4375 0 0,-17 10-1033 0 0,0 1 1 0 0,0 0 0 0 0,1 0-1 0 0,0 0 1 0 0,0 2 0 0 0,0-1-1 0 0,0 1 1 0 0,14-2 0 0 0,-7 1-109 0 0,-1 0 0 0 0,0-1 0 0 0,31-13-1 0 0,-45 17-34 0 0,53-30 10 0 0,-27 18 78 0 0,-1-2 1 0 0,50-36-1 0 0,-23 15 69 0 0,99-69 323 0 0,-109 72-398 0 0,-30 21-65 0 0,0 1 0 0 0,28-15 0 0 0,59-34 41 0 0,-47 26-41 0 0,-25 14-5 0 0,-2-1 0 0 0,0-2 0 0 0,31-33 0 0 0,5-4 3 0 0,-9 5-15 0 0,-41 40 0 0 0,2-1 0 0 0,0 2 0 0 0,28-21 0 0 0,89-63-553 0 0,-111 80 203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0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275 507 9472 0 0,'0'0'432'0'0,"2"-3"-6"0"0,0 0-409 0 0,0-1 0 0 0,0 0 0 0 0,0 0 0 0 0,0 0-1 0 0,-1 0 1 0 0,0 0 0 0 0,1 0 0 0 0,-1 0-1 0 0,0-8 1 0 0,0 5-3 0 0,1 0 1 0 0,-1 0-1 0 0,1 1 0 0 0,4-9 0 0 0,5-9 228 0 0,-4 11 44 0 0,0 0-1 0 0,-2 0 1 0 0,6-19-1 0 0,8-15 417 0 0,-13 36-472 0 0,-1-1-1 0 0,4-16 1 0 0,-1 6 10 0 0,0 1 0 0 0,1-1 0 0 0,0 1 0 0 0,2 1 0 0 0,16-24 0 0 0,-20 33-148 0 0,-6 8-74 0 0,1-1 0 0 0,0 1 0 0 0,-1 0 1 0 0,1 0-1 0 0,0 0 0 0 0,1 0 1 0 0,-1 1-1 0 0,0-1 0 0 0,1 0 1 0 0,0 1-1 0 0,-1 0 0 0 0,1-1 1 0 0,0 1-1 0 0,0 0 0 0 0,0 1 1 0 0,1-1-1 0 0,-1 0 0 0 0,5-1 1 0 0,13-2 49 0 0,-17 4-67 0 0,1-1 0 0 0,-1 1 0 0 0,1 0 0 0 0,-1 1 0 0 0,1-1 0 0 0,0 1 0 0 0,0 0 0 0 0,-1 0 0 0 0,1 0 0 0 0,7 2 1 0 0,-2 1 7 0 0,1 1 1 0 0,-1 0-1 0 0,0 1 1 0 0,0 0 0 0 0,-1 0-1 0 0,1 1 1 0 0,-1 1 0 0 0,0-1-1 0 0,-1 1 1 0 0,0 1 0 0 0,0 0-1 0 0,13 16 1 0 0,-18-20 23 0 0,0 0 0 0 0,-1 1-1 0 0,1-1 1 0 0,-1 1 0 0 0,0-1 0 0 0,0 1 0 0 0,0 0 0 0 0,0 6 0 0 0,8 17 111 0 0,-8-22-147 0 0,0 1 0 0 0,0-1 0 0 0,-1 0 0 0 0,1 1 0 0 0,-2-1 0 0 0,1 1 1 0 0,-1 0-1 0 0,0-1 0 0 0,0 1 0 0 0,-1-1 0 0 0,0 1 0 0 0,0-1 0 0 0,0 1 0 0 0,-1-1 0 0 0,-3 10 0 0 0,-3 4 31 0 0,-1-1 0 0 0,-1 0-1 0 0,-17 25 1 0 0,12-23 37 0 0,-1-1-1 0 0,-2 0 1 0 0,0-1 0 0 0,0-2-1 0 0,-30 22 1 0 0,30-24-18 0 0,-1 0 20 0 0,0-2 0 0 0,-2 0-1 0 0,1-1 1 0 0,-2-2 0 0 0,1 0 0 0 0,-1-1 0 0 0,-1-1 0 0 0,0-1 0 0 0,0-1 0 0 0,0-1 0 0 0,-26 3 0 0 0,34-7-20 0 0,1 0 0 0 0,-1-1 0 0 0,1-1 0 0 0,-1 0 0 0 0,-20-4-1 0 0,28 3-28 0 0,-1 0 0 0 0,1-1-1 0 0,0 1 1 0 0,0-1-1 0 0,0-1 1 0 0,0 1 0 0 0,0-1-1 0 0,1 0 1 0 0,-1-1-1 0 0,1 0 1 0 0,-11-10-1 0 0,8 5-17 0 0,3 4-9 0 0,0 1 0 0 0,1-1-1 0 0,0 0 1 0 0,0-1 0 0 0,1 1 0 0 0,0-1 0 0 0,0 0 0 0 0,0 0-1 0 0,1 0 1 0 0,-5-13 0 0 0,6 3-141 0 0,1 0-1 0 0,1-30 1 0 0,1 12-775 0 0,2-6-3044 0 0,-1 35 2929 0 0,0 0 1 0 0,1 0-1 0 0,0 0 0 0 0,3-6 1 0 0,-5 12 980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0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0 302 9648 0 0,'6'-8'70'0'0,"-5"7"-47"0"0,1-1 1 0 0,-1 1-1 0 0,0-1 0 0 0,1 1 0 0 0,-1-1 0 0 0,0 0 0 0 0,0 0 0 0 0,0 0 1 0 0,0 0-1 0 0,-1 0 0 0 0,1 0 0 0 0,0 0 0 0 0,-1 0 0 0 0,1 0 0 0 0,-1 0 1 0 0,0-2-1 0 0,-4-8 121 0 0,4 11-119 0 0,-1-1 0 0 0,0 0-1 0 0,0-1 1 0 0,1 1-1 0 0,-1 0 1 0 0,1 0 0 0 0,0 0-1 0 0,-1 0 1 0 0,1 0 0 0 0,0 0-1 0 0,0-1 1 0 0,1 1-1 0 0,0-3 1 0 0,4-15 21 0 0,-2 9-45 0 0,0 0-1 0 0,-1 0 0 0 0,0 0 0 0 0,0-13 0 0 0,-2 18-5 0 0,1 0 0 0 0,0-1 1 0 0,0 1-1 0 0,1 0 1 0 0,-1 0-1 0 0,1 0 1 0 0,1 0-1 0 0,5-10 0 0 0,7-21-33 0 0,-15 35 37 0 0,1 1 1 0 0,0-1 0 0 0,0 1-1 0 0,-1-1 1 0 0,1 1-1 0 0,0 0 1 0 0,0-1 0 0 0,0 1-1 0 0,0 0 1 0 0,1 0 0 0 0,-1-1-1 0 0,0 1 1 0 0,1 0-1 0 0,-1 0 1 0 0,0 0 0 0 0,1 1-1 0 0,-1-1 1 0 0,4-1-1 0 0,-3 1 6 0 0,1-1 60 0 0,-3 3-56 0 0,1 1 0 0 0,-1-1 0 0 0,0 0 1 0 0,1 0-1 0 0,-1 0 0 0 0,0 1 0 0 0,1-1 0 0 0,0 0 0 0 0,-1 0 0 0 0,1 0 0 0 0,0 0 0 0 0,-1 0 0 0 0,1 0 0 0 0,0 0 0 0 0,0 0 0 0 0,0 0 0 0 0,0-1 0 0 0,0 1 0 0 0,0 0 0 0 0,0 0 0 0 0,0-1 0 0 0,0 1 0 0 0,0-1 1 0 0,2 1-1 0 0,12 11 60 0 0,10 29 157 0 0,-12-23-132 0 0,-1 1 0 0 0,-1 0 0 0 0,0 1 0 0 0,-2 1 0 0 0,0-1 0 0 0,-1 1 0 0 0,8 36 0 0 0,-10-34 7 0 0,11 26 1 0 0,-10-30-67 0 0,-1-1 1 0 0,7 37-1 0 0,-3 85 68 0 0,-7-121-83 0 0,24 325 236 0 0,-24-177-79 0 0,-7 182 295 0 0,-1-294-277 0 0,5 87 1 0 0,1-79 29 0 0,-7 74 1 0 0,0-3 123 0 0,11-70-193 0 0,-3-50-135 0 0,0 0 1 0 0,-1 0-1 0 0,-1-1 1 0 0,-1 18 0 0 0,-4-7-377 0 0,3-18-257 0 0,1 1 0 0 0,0 0 1 0 0,0 0-1 0 0,1 0 0 0 0,0 13 0 0 0,5 7-3962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1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1 452 11952 0 0,'0'0'266'0'0,"1"-2"44"0"0,0-1-255 0 0,0 0-1 0 0,0 0 1 0 0,-1 0 0 0 0,1 0 0 0 0,-1 0 0 0 0,0 0 0 0 0,1 0 0 0 0,-1 0 0 0 0,-1-1 0 0 0,1 1-1 0 0,-1-3 1 0 0,1 2-48 0 0,-1 0 0 0 0,1 0 0 0 0,0 0 0 0 0,0 0 0 0 0,0 1 0 0 0,1-1 0 0 0,-1 0 0 0 0,1 0 0 0 0,2-7 0 0 0,78-165 457 0 0,-67 147-411 0 0,2 0 0 0 0,32-45 1 0 0,-39 65-54 0 0,0-1 0 0 0,14-9 0 0 0,-8 6 0 0 0,-15 12 0 0 0,0 1 1 0 0,1 0 0 0 0,-1-1 0 0 0,0 1-1 0 0,0 0 1 0 0,1-1 0 0 0,-1 1 0 0 0,1 0-1 0 0,-1 0 1 0 0,0 0 0 0 0,1-1 0 0 0,-1 1-1 0 0,0 0 1 0 0,1 0 0 0 0,-1 0 0 0 0,1 0 0 0 0,-1 0-1 0 0,1 0 1 0 0,-1 0 0 0 0,0-1 0 0 0,1 1-1 0 0,-1 1 1 0 0,1-1 0 0 0,-1 0 0 0 0,1 0-1 0 0,-1 0 1 0 0,1 0 0 0 0,2 1 16 0 0,0 1 0 0 0,0-1 0 0 0,0 1 1 0 0,-1-1-1 0 0,1 1 0 0 0,0 0 0 0 0,-1 0 0 0 0,1 0 1 0 0,-1 1-1 0 0,0-1 0 0 0,0 0 0 0 0,0 1 0 0 0,0 0 1 0 0,0-1-1 0 0,0 1 0 0 0,-1 0 0 0 0,1 0 0 0 0,-1 0 1 0 0,1 3-1 0 0,4 11-23 0 0,-1 1-1 0 0,4 24 1 0 0,-6-23 20 0 0,54 411 412 0 0,-43 6-4631 0 0,-14-374-288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1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0 368 10448 0 0,'2'-3'65'0'0,"-1"0"1"0"0,1 0 0 0 0,-1 0 0 0 0,0 0-1 0 0,0 0 1 0 0,-1 0 0 0 0,1-1-1 0 0,0 1 1 0 0,-1 0 0 0 0,0 0 0 0 0,0-1-1 0 0,0 1 1 0 0,0 0 0 0 0,0 0 0 0 0,-1 0-1 0 0,0-4 1 0 0,1 0-53 0 0,1 0 1 0 0,0 0-1 0 0,0 1 0 0 0,1-1 1 0 0,-1 0-1 0 0,2 1 0 0 0,-1-1 0 0 0,1 1 1 0 0,4-8-1 0 0,-5 8 69 0 0,6-7 83 0 0,1 0 1 0 0,0 0 0 0 0,0 1-1 0 0,1 0 1 0 0,1 1 0 0 0,0 1-1 0 0,17-14 1 0 0,-8 8-78 0 0,2 1 0 0 0,0 1-1 0 0,1 1 1 0 0,0 0 0 0 0,1 2 0 0 0,0 1 0 0 0,0 1 0 0 0,30-6 0 0 0,-45 12-74 0 0,0 2 0 0 0,0-1 1 0 0,0 2-1 0 0,1-1 1 0 0,-1 1-1 0 0,0 0 0 0 0,0 1 1 0 0,1 0-1 0 0,-1 1 0 0 0,0 0 1 0 0,0 0-1 0 0,-1 1 1 0 0,1 0-1 0 0,0 0 0 0 0,-1 1 1 0 0,0 0-1 0 0,11 8 1 0 0,-12-8 2 0 0,-1 1 1 0 0,0 0-1 0 0,0 0 1 0 0,0 0-1 0 0,-1 1 1 0 0,0 0 0 0 0,0 0-1 0 0,0 0 1 0 0,-1 1-1 0 0,0 0 1 0 0,0 0-1 0 0,-1 0 1 0 0,1 0 0 0 0,-2 0-1 0 0,1 1 1 0 0,-1-1-1 0 0,0 1 1 0 0,-1 0-1 0 0,0-1 1 0 0,1 14 0 0 0,-3 4 110 0 0,-1 0-1 0 0,-2 0 1 0 0,0 0 0 0 0,-1-1 0 0 0,-2 0 0 0 0,0 0 0 0 0,-13 25 0 0 0,-11 18 157 0 0,-44 69 0 0 0,59-109-229 0 0,-2-1-1 0 0,-1 0 1 0 0,-1-1 0 0 0,-43 41 0 0 0,47-52-56 0 0,1-1 0 0 0,-2-1 0 0 0,0 0 0 0 0,0-1 0 0 0,-1-1 0 0 0,0-1 1 0 0,-1 0-1 0 0,-32 9 0 0 0,43-16-198 0 0,0 0 1 0 0,0 0 0 0 0,-1-1-1 0 0,1 0 1 0 0,-9 0 0 0 0,14-1 61 0 0,-1 0 0 0 0,1-1 0 0 0,0 1 0 0 0,-1-1 0 0 0,1 0 0 0 0,0 0 0 0 0,0 0 0 0 0,0 0 0 0 0,-1-1 0 0 0,1 1 0 0 0,1-1 0 0 0,-1 0 0 0 0,0 1 0 0 0,0-1 0 0 0,-4-5 0 0 0,-17-21-1157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2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1061 3224 0 0,'4'-31'211'0'0,"2"-31"-134"0"0,-1-39 2862 0 0,22-126 1 0 0,-18 164-2615 0 0,-3 14-39 0 0,2-14 688 0 0,25-96 0 0 0,-27 140-780 0 0,0-1 0 0 0,2 1 1 0 0,0 0-1 0 0,1 1 0 0 0,1-1 1 0 0,0 2-1 0 0,2 0 0 0 0,0 0 1 0 0,15-15-1 0 0,-18 22-144 0 0,0 0 0 0 0,1 1 0 0 0,1 0-1 0 0,-1 1 1 0 0,1 0 0 0 0,1 1 0 0 0,-1 0 0 0 0,1 1 0 0 0,15-6 0 0 0,-17 9-14 0 0,4-2-9 0 0,-1 1 0 0 0,1 0 1 0 0,24-2-1 0 0,-34 6-27 0 0,0-1 1 0 0,0 1-1 0 0,0 1 1 0 0,0-1-1 0 0,0 0 1 0 0,-1 1-1 0 0,1 0 1 0 0,0 0-1 0 0,0 0 1 0 0,-1 1-1 0 0,1-1 1 0 0,-1 1-1 0 0,1-1 1 0 0,-1 1-1 0 0,1 0 1 0 0,-1 1-1 0 0,0-1 1 0 0,4 4-1 0 0,1 3 16 0 0,0 0 1 0 0,0 1-1 0 0,-1 0 0 0 0,0 0 1 0 0,0 1-1 0 0,-1 0 0 0 0,-1 0 0 0 0,0 0 1 0 0,6 18-1 0 0,-5-5 21 0 0,-1 0-1 0 0,-2 1 1 0 0,3 48 0 0 0,-4-19 28 0 0,1 13 212 0 0,-2 0 0 0 0,-10 74 0 0 0,-15 47-1625 0 0,17-131-3832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2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147 362 11600 0 0,'10'-47'621'0'0,"-1"1"-282"0"0,19-57 0 0 0,-24 90-361 0 0,1 0-1 0 0,1 1 0 0 0,0 0 1 0 0,0 0-1 0 0,1 0 0 0 0,1 1 1 0 0,0 0-1 0 0,19-19 1 0 0,-22 25 14 0 0,0 1 1 0 0,0 0-1 0 0,1 0 1 0 0,0 1-1 0 0,0 0 1 0 0,0 0-1 0 0,0 0 1 0 0,0 1-1 0 0,0 0 1 0 0,1 0-1 0 0,-1 1 1 0 0,1-1-1 0 0,0 1 1 0 0,12 0-1 0 0,5 2-21 0 0,-1 0 0 0 0,44 9 0 0 0,-57-9 29 0 0,3 2 24 0 0,1 1 0 0 0,-1 0 1 0 0,0 1-1 0 0,-1 1 1 0 0,1 0-1 0 0,-1 0 0 0 0,0 1 1 0 0,0 1-1 0 0,-1 0 0 0 0,0 0 1 0 0,-1 1-1 0 0,1 0 1 0 0,-2 1-1 0 0,1 1 0 0 0,-2-1 1 0 0,1 1-1 0 0,-1 1 1 0 0,-1-1-1 0 0,0 1 0 0 0,-1 1 1 0 0,0-1-1 0 0,-1 1 1 0 0,4 14-1 0 0,-1 2 146 0 0,-1-1-1 0 0,-1 1 1 0 0,-2 1 0 0 0,-1-1 0 0 0,-1 54 0 0 0,-4-43 160 0 0,-2 0 1 0 0,-2-1-1 0 0,-20 72 1 0 0,8-56-6 0 0,-2-1-1 0 0,-3-2 0 0 0,-2 0 1 0 0,-2-1-1 0 0,-3-2 0 0 0,-38 50 1 0 0,35-56-87 0 0,-57 57 0 0 0,70-81-207 0 0,-1 0-1 0 0,-1-2 1 0 0,0-1 0 0 0,-41 23-1 0 0,58-36-16 0 0,0 0 0 0 0,-1-1 0 0 0,0 1 1 0 0,1-1-1 0 0,-1 0 0 0 0,0-1 0 0 0,0 1 0 0 0,0-1 0 0 0,0 0 0 0 0,0-1 0 0 0,0 1 1 0 0,0-1-1 0 0,0-1 0 0 0,-1 1 0 0 0,1-1 0 0 0,0 0 0 0 0,0 0 0 0 0,1-1 0 0 0,-1 0 1 0 0,0 0-1 0 0,0 0 0 0 0,1 0 0 0 0,-1-1 0 0 0,1 0 0 0 0,0 0 0 0 0,-9-8 0 0 0,6 4-5 0 0,1 0 0 0 0,0-1-1 0 0,1 0 1 0 0,0 0-1 0 0,0 0 1 0 0,0-1 0 0 0,1 0-1 0 0,1 0 1 0 0,-1 0 0 0 0,2 0-1 0 0,-1-1 1 0 0,1 0-1 0 0,1 1 1 0 0,-3-21 0 0 0,0-9-48 0 0,3-1 1 0 0,2-56 0 0 0,1 82 17 0 0,11-148-1419 0 0,3 66-4745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4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1 307 5064 0 0,'0'0'2116'0'0,"0"2"-1247"0"0,0 24 559 0 0,0-24-924 0 0,0 1-21 0 0,0 18 151 0 0,2-1 0 0 0,0 0 0 0 0,10 37 0 0 0,0 5 638 0 0,18 36-272 0 0,-24-67-881 0 0,-6-26-108 0 0,1 0-1 0 0,0 1 0 0 0,0-1 1 0 0,0 0-1 0 0,1 0 0 0 0,0 0 1 0 0,3 7-1 0 0,35 77 1094 0 0,-21-48-804 0 0,-17-34-267 0 0,0-1 0 0 0,1 0-1 0 0,-1 0 1 0 0,2 0 0 0 0,-1 0 0 0 0,0-1-1 0 0,1 1 1 0 0,7 6 0 0 0,-3-2-6 0 0,-1 0-1 0 0,1 1 1 0 0,-2-1 0 0 0,0 1 0 0 0,10 23 0 0 0,-2-3 22 0 0,0-4 16 0 0,38 83 105 0 0,-20-47-101 0 0,-3-8 1 0 0,-26-49-66 0 0,-1 1 1 0 0,-1-1 0 0 0,1 1-1 0 0,-1 0 1 0 0,0-1 0 0 0,0 12-1 0 0,-2-12 1 0 0,2 0 0 0 0,-1-1 0 0 0,1 1 0 0 0,0 0 0 0 0,0 0 0 0 0,0 0 0 0 0,1-1 0 0 0,0 1 0 0 0,0-1 0 0 0,4 6-1 0 0,3 4 38 0 0,2 1 0 0 0,0-2 0 0 0,18 18 0 0 0,-22-24-14 0 0,1-2-1 0 0,-1 1 1 0 0,1-1 0 0 0,1 0 0 0 0,-1-1 0 0 0,1 0 0 0 0,16 7 0 0 0,-10-5 13 0 0,0 0-1 0 0,0 1 1 0 0,22 16-1 0 0,13 8 19 0 0,53 24 5 0 0,-79-42-56 0 0,-14-8 4 0 0,0-1-1 0 0,0 0 0 0 0,13 5 1 0 0,-5-4 15 0 0,0 2-1 0 0,-1 0 1 0 0,0 1 0 0 0,26 19 0 0 0,-12-8 37 0 0,-20-14-53 0 0,0-1 0 0 0,0-1 0 0 0,0 0 0 0 0,1 0 0 0 0,-1-1 0 0 0,16 2-1 0 0,-21-3-5 0 0,1 0 0 0 0,-1 1 0 0 0,0 0 0 0 0,0-1-1 0 0,0 2 1 0 0,0-1 0 0 0,-1 1 0 0 0,6 4 0 0 0,23 14 15 0 0,36 9-20 0 0,22 11 0 0 0,-81-37 2 0 0,15 10 24 0 0,36 12 0 0 0,9 9-5 0 0,21 6 74 0 0,29 12-11 0 0,-98-45-73 0 0,-12-6-8 0 0,1 1 1 0 0,19 11-1 0 0,-16-7 24 0 0,31 11-1 0 0,5 3-15 0 0,-33-15 17 0 0,31 10 0 0 0,-31-12-29 0 0,-1 1 0 0 0,20 9 0 0 0,-28-11 9 0 0,0 0 0 0 0,0-1 0 0 0,0 0 0 0 0,0-1 0 0 0,19 2-1 0 0,-19-3 22 0 0,0 1 0 0 0,0-1 1 0 0,0 2-1 0 0,0-1 0 0 0,15 8 0 0 0,-21-9-9 0 0,0 1 0 0 0,0-1 0 0 0,0 0 0 0 0,1 0 1 0 0,-1 0-1 0 0,0 0 0 0 0,0-1 0 0 0,1 1 0 0 0,-1-1 0 0 0,0 0 1 0 0,4 0-1 0 0,-3 0-1 0 0,0 0 1 0 0,0 0 0 0 0,0 1 0 0 0,-1-1-1 0 0,1 1 1 0 0,0 0 0 0 0,5 2 0 0 0,20 7-116 0 0,0-2 1 0 0,0 0 0 0 0,43 4-1 0 0,-28-9 108 0 0,-28-2 0 0 0,-1 0 0 0 0,1 1 0 0 0,20 5 0 0 0,16 3 122 0 0,-37-8-80 0 0,0 0 0 0 0,0 2 0 0 0,0 0 0 0 0,20 8 0 0 0,-23-8-54 0 0,1 0 0 0 0,-1-1 0 0 0,1-1 0 0 0,-1 0 0 0 0,21 0 0 0 0,-11 0 0 0 0,66 4 0 0 0,78 10 0 0 0,-102-12-2 0 0,-10-3 15 0 0,-29 3 14 0 0,48 11-1 0 0,-61-12-16 0 0,0-1-1 0 0,24 2 1 0 0,-27-4-4 0 0,-1 0 0 0 0,1 1 0 0 0,-1 1-1 0 0,1 0 1 0 0,13 4 0 0 0,-16-4-6 0 0,1 0 0 0 0,-1 0 0 0 0,1-1-1 0 0,0 0 1 0 0,-1 0 0 0 0,1-1-1 0 0,7 1 1 0 0,27 2 13 0 0,22 5 106 0 0,-44-7-111 0 0,36 8 0 0 0,-46-7-16 0 0,0-1 0 0 0,0 0 0 0 0,1 0 0 0 0,-1-1 1 0 0,0 0-1 0 0,0-1 0 0 0,14-2 0 0 0,44-1 63 0 0,-26 3-57 0 0,99 1 2 0 0,-116 4 0 0 0,-6 1 0 0 0,1-1 0 0 0,0-1 0 0 0,0-1 0 0 0,0-1 0 0 0,1 0 0 0 0,24-3 0 0 0,4 1 0 0 0,-13 5 0 0 0,1 0 0 0 0,96-16 0 0 0,-96 7-3 0 0,-23 3 23 0 0,-1 0 0 0 0,1 1 0 0 0,-1 1 1 0 0,1 0-1 0 0,18 2 0 0 0,-27-1-21 0 0,1-1 0 0 0,-1 1 0 0 0,0-1 0 0 0,0 0 0 0 0,1 0 0 0 0,-1 0 0 0 0,0-1 0 0 0,0 0 0 0 0,8-1 0 0 0,3-2-32 0 0,-8 3 31 0 0,1 1 0 0 0,-1 0 0 0 0,1 0 0 0 0,-1 0 0 0 0,9 3 0 0 0,19 0 14 0 0,17 1 42 0 0,-41-2-67 0 0,0-1 0 0 0,0 0 0 0 0,0 0 0 0 0,21-3 0 0 0,-26 1 15 0 0,0-1-1 0 0,0 2 1 0 0,-1-1-1 0 0,1 1 1 0 0,0 0-1 0 0,0 0 1 0 0,-1 0-1 0 0,1 1 1 0 0,9 2-1 0 0,-13-3 5 0 0,1 1 0 0 0,-1-1 0 0 0,1 0 0 0 0,-1 0 0 0 0,1 0 1 0 0,0 0-1 0 0,-1-1 0 0 0,1 1 0 0 0,-1 0 0 0 0,1-1 0 0 0,2-1 0 0 0,22-2-6 0 0,30 3 0 0 0,110-16 0 0 0,-93 5 0 0 0,-20 3 0 0 0,-43 8 0 0 0,1-1 0 0 0,21-5 0 0 0,-25 4 0 0 0,1 1 0 0 0,-1 0 0 0 0,1 1 0 0 0,0 0 0 0 0,-1 0 0 0 0,1 1 0 0 0,12 1 0 0 0,-17-1 0 0 0,1 0 0 0 0,0 0 0 0 0,-1 0 0 0 0,1-1 0 0 0,-1 0 0 0 0,0 0 0 0 0,7-2 0 0 0,-6 2 0 0 0,0-1 0 0 0,0 1 0 0 0,1 0 0 0 0,8 0 0 0 0,-6 0 0 0 0,-1 0 0 0 0,0 0 0 0 0,0 0 0 0 0,0-1 0 0 0,0 0 0 0 0,12-6 0 0 0,-12 5 0 0 0,0 1 0 0 0,0 0 0 0 0,0-1 0 0 0,0 2 0 0 0,0-1 0 0 0,13 0 0 0 0,-17 2 0 0 0,-1 0 0 0 0,1 0 0 0 0,-1-1 0 0 0,0 1 0 0 0,1-1 0 0 0,-1 1 0 0 0,0-1 0 0 0,0 0 0 0 0,0 0 0 0 0,1 0 0 0 0,-1 0 0 0 0,0 0 0 0 0,3-2 0 0 0,21-11 0 0 0,-8 7 0 0 0,0-1 0 0 0,-1-1 0 0 0,0 0 0 0 0,23-19 0 0 0,20-10 11 0 0,100-51 170 0 0,-28 24-188 0 0,-117 58 0 0 0,15-9-8 0 0,0-1 0 0 0,-1-2 1 0 0,-1-1-1 0 0,32-31 0 0 0,-48 40 20 0 0,-2 2 8 0 0,0 0 1 0 0,1 1-1 0 0,0 0 1 0 0,18-10-1 0 0,-6 2-13 0 0,-20 13 0 0 0,0 1 0 0 0,1-1 0 0 0,0 1 0 0 0,-1-1 0 0 0,1 1 0 0 0,4-2 0 0 0,8-3 10 0 0,0-1 0 0 0,0-1 0 0 0,23-16 0 0 0,24-15 14 0 0,115-67-24 0 0,-171 102 0 0 0,0 1 0 0 0,0-1 0 0 0,0-1 0 0 0,-1 1 0 0 0,0-1 0 0 0,0 0 0 0 0,6-7 0 0 0,-10 11 0 0 0,0-1 0 0 0,0 1 0 0 0,0 0 0 0 0,1 0 0 0 0,-1 0 0 0 0,1 0 0 0 0,0 1 0 0 0,-1-1 0 0 0,1 1 0 0 0,0-1 0 0 0,0 1 0 0 0,0 0-1 0 0,0 0 1 0 0,0 0 0 0 0,0 1 0 0 0,0-1 0 0 0,0 1 0 0 0,6 0 0 0 0,23-6 12 0 0,-25 3-2 0 0,1-1-1 0 0,-1 1 1 0 0,0-2-1 0 0,7-4 1 0 0,0 0-5 0 0,56-43-5 0 0,-65 48 0 0 0,-1 0 0 0 0,1 0 0 0 0,-1 0 0 0 0,0 0 0 0 0,0-1 0 0 0,-1 0 0 0 0,0 0-1 0 0,1 0 1 0 0,-1 0 0 0 0,2-7 0 0 0,12-17 12 0 0,165-256 273 0 0,-145 230-285 0 0,-30 45 0 0 0,5-10 0 0 0,14-29 0 0 0,52-102 0 0 0,-42 76 108 0 0,-31 63-51 0 0,0 1 0 0 0,1-1 0 0 0,12-16-1 0 0,12-23-139 0 0,-5-3-56 0 0,-13 29 299 0 0,0-1 0 0 0,15-54 1 0 0,-18 33 12 0 0,3-61 0 0 0,-2 23-65 0 0,-3 15-892 0 0,-4 39-1152 0 0,1 0 0 0 0,11-42 1 0 0,-3 28-4721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9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0 5528 0 0,'0'0'8502'0'0,"-1"2"-8038"0"0,-3 5-276 0 0,1 0-1 0 0,0 0 1 0 0,0 0-1 0 0,0 0 0 0 0,1 1 1 0 0,0-1-1 0 0,1 1 1 0 0,-2 10-1 0 0,-2 12 111 0 0,-14 90 326 0 0,14-90-501 0 0,-2 40 0 0 0,-1 6-25 0 0,-21 169 367 0 0,20-158-330 0 0,6-34-83 0 0,3-33-21 0 0,-2 0 0 0 0,-5 31-1 0 0,-2 5 149 0 0,1 1 0 0 0,2 111-1 0 0,6-167 294 0 0,0 4-443 0 0,0-4-38 0 0,0 0 0 0 0,0-1 0 0 0,0 1-1 0 0,-1-1 1 0 0,1 1 0 0 0,0 0 0 0 0,0-1-1 0 0,0 1 1 0 0,0-1 0 0 0,0 1 0 0 0,1 0-1 0 0,-1-1 1 0 0,0 1 0 0 0,0-1 0 0 0,0 1-1 0 0,0-1 1 0 0,1 1 0 0 0,-1 0 0 0 0,0-1-1 0 0,1 1 1 0 0,6 2 12 0 0,-5-2 65 0 0,14 3 180 0 0,1-4-238 0 0,-15 1-9 0 0,0-1-1 0 0,0 0 0 0 0,0 0 1 0 0,0 0-1 0 0,0 0 0 0 0,-1-1 1 0 0,1 1-1 0 0,0 0 1 0 0,3-2-1 0 0,19-6 0 0 0,-11 6-33 0 0,-1 0-1 0 0,0 0 0 0 0,1 2 1 0 0,-1-1-1 0 0,1 1 0 0 0,-1 1 0 0 0,24 4 1 0 0,34 2 46 0 0,30-11 3 0 0,-77 2-16 0 0,0 0 0 0 0,33-8 0 0 0,-34 6 0 0 0,0 0 0 0 0,34-1 0 0 0,120 1 0 0 0,-118-1 0 0 0,-47 3 0 0 0,1 0 0 0 0,0 1 0 0 0,0 1 0 0 0,18 1 0 0 0,7 4 0 0 0,0-3 0 0 0,0 0 0 0 0,0-3 0 0 0,60-7 0 0 0,-86 7 0 0 0,0 1 0 0 0,0 0 0 0 0,0 1 0 0 0,16 3 0 0 0,24 1 0 0 0,-31-5 0 0 0,37-2 0 0 0,-48 1 0 0 0,1 0 0 0 0,0 0 0 0 0,0 1 0 0 0,0 1 0 0 0,15 1 0 0 0,-15-1 0 0 0,0-1 0 0 0,1 0 0 0 0,-1-1 0 0 0,1 0 0 0 0,13-4 0 0 0,-9 3 0 0 0,0-1 0 0 0,19 1 0 0 0,-6 3 0 0 0,42 8 0 0 0,9 1 0 0 0,12-3 0 0 0,118 3 0 0 0,-107-1 0 0 0,481-9 0 0 0,-463-9 0 0 0,-76 9 0 0 0,54 7 0 0 0,-54-3 0 0 0,75-5 0 0 0,-46 0 0 0 0,138-10-4 0 0,3 0 0 0 0,0 3 4 0 0,-147 0 15 0 0,-38 4 4 0 0,33 0 1 0 0,230-20-9 0 0,-231 17-12 0 0,99-10 1 0 0,-108 12 0 0 0,81 1 0 0 0,-68 4 0 0 0,52 1 0 0 0,130-17 0 0 0,-204 10-10 0 0,45-4-70 0 0,-62 8 28 0 0,-6 0 19 0 0,35 1-1 0 0,164 6 235 0 0,-50-4-152 0 0,-92-2-34 0 0,101-7-15 0 0,-163 7-1 0 0,1-1 0 0 0,21-4 0 0 0,-22 3 20 0 0,0 0 0 0 0,22 0 0 0 0,10 3 40 0 0,-14-2-55 0 0,-1 3 0 0 0,0 0 0 0 0,43 9-1 0 0,110 14-3 0 0,-180-24 0 0 0,29 2 0 0 0,0-3 0 0 0,52-6 0 0 0,-22 0 0 0 0,60-13 0 0 0,-109 19 0 0 0,0 1 0 0 0,29 5 0 0 0,11-1 0 0 0,39 5 0 0 0,-16-7 0 0 0,-38 0 0 0 0,65-6 0 0 0,-14-13 0 0 0,-37 13 0 0 0,-16 2 0 0 0,0-1 0 0 0,56-14 0 0 0,-70 12 0 0 0,41-4 0 0 0,7-1 0 0 0,70-16 0 0 0,-88 22 0 0 0,-43 4 0 0 0,1-1 0 0 0,21-3 0 0 0,-8-1 0 0 0,-1 2 0 0 0,46-1 0 0 0,-49 4 0 0 0,0-1 0 0 0,0-1 0 0 0,40-9 0 0 0,65-15-2 0 0,-4 0 68 0 0,-97 20-66 0 0,1 1 0 0 0,0 2 0 0 0,31-1 0 0 0,34-4 0 0 0,46-5 233 0 0,-87 10-85 0 0,58-10-1 0 0,-48 3-197 0 0,17-4-93 0 0,-56 10 42 0 0,-14 3 75 0 0,-1 0 1 0 0,0 0-1 0 0,0-1 1 0 0,0 0-1 0 0,9-3 0 0 0,-2-1 50 0 0,1 1 0 0 0,0 0 0 0 0,1 1 0 0 0,-1 1 0 0 0,1 0 0 0 0,0 1 0 0 0,-1 1 0 0 0,16 0 0 0 0,-17 2 54 0 0,-1 0-1 0 0,20 6 0 0 0,-7-3-117 0 0,-2 2-56 0 0,-18-5 51 0 0,1 1-1 0 0,0-1 1 0 0,0 0-1 0 0,10 0 0 0 0,41 2 24 0 0,-39-1 22 0 0,-1-1 1 0 0,1-1-1 0 0,0 0 1 0 0,34-6-1 0 0,-29-1 0 0 0,-20 6 0 0 0,1-1 0 0 0,-1 1 0 0 0,1 0 0 0 0,-1 1 0 0 0,1-1 0 0 0,0 0 0 0 0,0 1 0 0 0,-1 0 0 0 0,1 0 0 0 0,0 0 0 0 0,-1 0 0 0 0,1 1 0 0 0,4 0 0 0 0,-2 0 0 0 0,0 0 0 0 0,0-1 0 0 0,0 0-1 0 0,0 0 1 0 0,0-1 0 0 0,0 1 0 0 0,0-2 0 0 0,6 0-1 0 0,21-4 15 0 0,-18 5 20 0 0,3-1 95 0 0,30-5 0 0 0,-36 5-153 0 0,0 1 0 0 0,0 1-1 0 0,0 0 1 0 0,0 1-1 0 0,0 0 1 0 0,15 4 0 0 0,-12-3-18 0 0,1 0 1 0 0,0 0 0 0 0,16-2-1 0 0,-1-1 40 0 0,-26 3 3 0 0,-1 1 14 0 0,33 4 116 0 0,61 4 0 0 0,-49-7-372 0 0,8 4 534 0 0,12-1-396 0 0,-53-5 28 0 0,1 0 0 0 0,34 0 0 0 0,71-3 74 0 0,-56 2 13 0 0,-60-2 10 0 0,25 7 9 0 0,-12-4-31 0 0,-12-2 0 0 0,0 0 0 0 0,1 1 0 0 0,-1 0 0 0 0,14 3 0 0 0,1-1 0 0 0,1-1 0 0 0,0-1 0 0 0,-1-1 0 0 0,1-1 0 0 0,22-4 0 0 0,-32 3 5 0 0,-5 2 43 0 0,1-1 1 0 0,0 0 0 0 0,-1-1-1 0 0,1 0 1 0 0,14-6-1 0 0,-6 8 40 0 0,-16 1-96 0 0,1-1 0 0 0,0 0 0 0 0,-1 0 1 0 0,1 0-1 0 0,-1 0 0 0 0,1 0 1 0 0,0 0-1 0 0,-1 0 0 0 0,1 0 1 0 0,0-1-1 0 0,-1 1 0 0 0,1 0 0 0 0,-1-1 1 0 0,1 0-1 0 0,1 0 0 0 0,17-14 131 0 0,-19 15-299 0 0,1-1-89 0 0,1 0 237 0 0,16-7-5568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9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3680 0 0,'0'0'8398'0'0,"6"10"-7331"0"0,-5 0-673 0 0,0-1 1 0 0,0 0-1 0 0,0 0 0 0 0,-1 1 1 0 0,-2 10-1 0 0,1 14 135 0 0,-3 17 91 0 0,2-37-437 0 0,0 0 0 0 0,2 0 0 0 0,-1 0 0 0 0,3 16 0 0 0,7 81 525 0 0,0 2-262 0 0,4 13-24 0 0,-11-109-330 0 0,7 31 0 0 0,1 14 36 0 0,-10-50-109 0 0,1 8 28 0 0,1 1 0 0 0,7 37 0 0 0,34 121-3840 0 0,-32-146 2387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1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 7224 0 0,'-3'7'38'0'0,"3"-6"-7"0"0,-1 0 0 0 0,1 0 1 0 0,0 0-1 0 0,-1 0 0 0 0,1 0 0 0 0,0 0 1 0 0,-1 0-1 0 0,1-1 0 0 0,-1 1 0 0 0,1 0 1 0 0,-1 0-1 0 0,0 0 0 0 0,1-1 0 0 0,-1 1 1 0 0,0 0-1 0 0,0-1 0 0 0,1 1 0 0 0,-1-1 1 0 0,0 1-1 0 0,0-1 0 0 0,0 1 1 0 0,0-1-1 0 0,0 1 0 0 0,1-1 0 0 0,-1 0 1 0 0,0 1-1 0 0,-3-1 671 0 0,-12 1 2662 0 0,15 0-3191 0 0,0 0 1 0 0,0 0 0 0 0,1 0 0 0 0,-1 0 0 0 0,1 0 0 0 0,-1 0-1 0 0,1 1 1 0 0,-1-1 0 0 0,1 0 0 0 0,0 0 0 0 0,-1 1-1 0 0,1-1 1 0 0,0 0 0 0 0,0 0 0 0 0,0 1 0 0 0,0-1 0 0 0,0 2-1 0 0,3 34 25 0 0,0-15 120 0 0,3 187 809 0 0,5 22-241 0 0,-8-133-534 0 0,18 115 0 0 0,-4-75-225 0 0,13 91 76 0 0,-1-60-139 0 0,-17-75-24 0 0,-4-25-16 0 0,4 71 2 0 0,-2-11 15 0 0,9 80 36 0 0,17 91 41 0 0,-26-197 399 0 0,-9-49-3334 0 0,-3-58 1349 0 0,-3-16-17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7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897 170 5064 0 0,'0'0'8'0'0,"0"1"1"0"0,0-1-1 0 0,0 0 1 0 0,0 0-1 0 0,0 0 1 0 0,0 1-1 0 0,0-1 0 0 0,0 0 1 0 0,0 0-1 0 0,0 0 1 0 0,0 0-1 0 0,0 1 1 0 0,0-1-1 0 0,0 0 1 0 0,0 0-1 0 0,0 0 0 0 0,0 0 1 0 0,0 1-1 0 0,0-1 1 0 0,0 0-1 0 0,0 0 1 0 0,0 0-1 0 0,0 0 1 0 0,-1 0-1 0 0,1 1 0 0 0,0-1 1 0 0,0 0-1 0 0,0 0 1 0 0,0 0-1 0 0,0 0 1 0 0,-1 0-1 0 0,1 0 1 0 0,0 0-1 0 0,0 0 0 0 0,0 1 1 0 0,0-1-1 0 0,-1 0 1 0 0,1 0-1 0 0,0 0 1 0 0,0 0-1 0 0,0 0 1 0 0,0 0-1 0 0,-1 0 0 0 0,1 0 1 0 0,0 0-1 0 0,0 0 1 0 0,0 0-1 0 0,0 0 1 0 0,-1 0-1 0 0,1 0 1 0 0,0 0-1 0 0,0-1 1 0 0,-1 1-1 0 0,-12-9 685 0 0,-15-22 1891 0 0,-12-6-357 0 0,34 32-2004 0 0,1 1 0 0 0,-1 0 0 0 0,1 0 0 0 0,-1 1 0 0 0,0 0 0 0 0,0 0 0 0 0,-1 0 0 0 0,-9-2 0 0 0,-14-7 666 0 0,21 9-656 0 0,-1 0 1 0 0,1 0 0 0 0,-1 1 0 0 0,1 1-1 0 0,-1 0 1 0 0,0 0 0 0 0,0 1 0 0 0,-17 1 0 0 0,3-1 461 0 0,1 2-175 0 0,0 0 0 0 0,-25 6 0 0 0,13-2-206 0 0,3-3-204 0 0,26-3-80 0 0,-1 0-1 0 0,0 1 0 0 0,0-1 0 0 0,1 2 0 0 0,-1-1 0 0 0,0 1 1 0 0,-6 2-1 0 0,-4 4 66 0 0,10-5-33 0 0,-1 0 0 0 0,0 1 0 0 0,1-1 0 0 0,0 2 0 0 0,0-1 0 0 0,-9 8 0 0 0,-50 43 476 0 0,40-34-418 0 0,-30 30-1 0 0,50-45-111 0 0,1 2 0 0 0,0-1 0 0 0,0 1 0 0 0,-5 10 1 0 0,-11 17 34 0 0,11-19-20 0 0,0 0 0 0 0,2 0-1 0 0,0 1 1 0 0,1 0 0 0 0,-6 24-1 0 0,-2 20-22 0 0,13-52 10 0 0,-1 1-1 0 0,1 0 1 0 0,-1 19-1 0 0,-3 17 17 0 0,4-36-12 0 0,1 0 0 0 0,1 0 0 0 0,-1 0 0 0 0,2 1-1 0 0,-1-1 1 0 0,4 15 0 0 0,1 27 44 0 0,-3-21-36 0 0,1-1 1 0 0,2 0-1 0 0,1 1 0 0 0,10 31 0 0 0,-7-31-16 0 0,-6-22-6 0 0,0 0 0 0 0,1-1 0 0 0,0 0 0 0 0,1 0 0 0 0,0 0 0 0 0,0-1 0 0 0,0 1 0 0 0,1-1 0 0 0,10 9 0 0 0,20 29 0 0 0,-25-32 7 0 0,-1-1-1 0 0,2 0 0 0 0,0 0 1 0 0,20 14-1 0 0,3 5 16 0 0,-11-12 81 0 0,2 0 1 0 0,-1-2 0 0 0,2-1 0 0 0,41 19-1 0 0,-60-31-79 0 0,0-2 0 0 0,1 1-1 0 0,-1-1 1 0 0,1 0 0 0 0,0-1-1 0 0,11 1 1 0 0,-9-1 95 0 0,0 0 1 0 0,18 5-1 0 0,-15-2-9 0 0,-12-4-148 0 0,1 0-67 0 0,71 7-102 0 0,-48-3 265 0 0,32 0 0 0 0,-30 0 2 0 0,-23-3-52 0 0,-1 0 0 0 0,1 0 1 0 0,-1 0-1 0 0,1-1 0 0 0,-1 0 1 0 0,1 0-1 0 0,-1 0 1 0 0,7-1-1 0 0,72-12 82 0 0,-58 10-39 0 0,-1 0-1 0 0,36-11 0 0 0,0-8 34 0 0,-39 10-21 0 0,31-22 0 0 0,-48 31-57 0 0,8-5 12 0 0,-7 5-1 0 0,-1 0 1 0 0,1-1 0 0 0,-1 1-1 0 0,7-9 1 0 0,18-17 49 0 0,-20 20-37 0 0,0-1 0 0 0,0 1-1 0 0,-1-2 1 0 0,11-16 0 0 0,1-1 47 0 0,-17 24-67 0 0,0 1-1 0 0,0-1 1 0 0,0 0-1 0 0,0-1 1 0 0,-1 1-1 0 0,0 0 0 0 0,0-1 1 0 0,2-5-1 0 0,3-12 9 0 0,1 0 0 0 0,14-26 0 0 0,-15 30 0 0 0,0 1 1 0 0,-2-1 0 0 0,5-24-1 0 0,-10 38-16 0 0,1 0 0 0 0,-1 0-1 0 0,0 0 1 0 0,-1 0 0 0 0,1 0 0 0 0,-1 0-1 0 0,1 0 1 0 0,-3-5 0 0 0,2 5 1 0 0,0 1 0 0 0,0-1-1 0 0,1 1 1 0 0,-1-1 0 0 0,1 0 0 0 0,0 1 0 0 0,0-1 0 0 0,0 0 0 0 0,0 1 0 0 0,0-1 0 0 0,1 1 0 0 0,1-7 0 0 0,2 1 6 0 0,-3 6-8 0 0,1 1 0 0 0,-1-1 0 0 0,-1 1 0 0 0,1-1 0 0 0,0 1-1 0 0,0-1 1 0 0,-1 1 0 0 0,0-1 0 0 0,1 0 0 0 0,-1 1 0 0 0,0-1-1 0 0,0 0 1 0 0,-1-4 0 0 0,0 0 8 0 0,0 0-1 0 0,1 1 1 0 0,0-1-1 0 0,1 0 1 0 0,0 0 0 0 0,0 0-1 0 0,0 1 1 0 0,3-10-1 0 0,-1 5 2 0 0,-1 0 0 0 0,0 1 0 0 0,1-15 0 0 0,-3-11 6 0 0,0-6 44 0 0,-5-52 0 0 0,5 86-48 0 0,-1 0 1 0 0,2 1-1 0 0,-1-1 0 0 0,1 1 0 0 0,0-1 0 0 0,1 1 0 0 0,3-10 0 0 0,-1 2 22 0 0,-4 12-19 0 0,0 0 1 0 0,0 0-1 0 0,0 0 1 0 0,0 0-1 0 0,0 0 0 0 0,-1 0 1 0 0,1 0-1 0 0,-1 0 1 0 0,0 0-1 0 0,0 0 0 0 0,0 0 1 0 0,0 0-1 0 0,-1 1 1 0 0,1-1-1 0 0,-4-4 1 0 0,2 1 50 0 0,-1 1 0 0 0,-1-1 0 0 0,1 1 0 0 0,-1 0 0 0 0,-10-9 0 0 0,-8 0 51 0 0,20 13-102 0 0,-1-1-1 0 0,1 0 1 0 0,-1-1-1 0 0,1 1 0 0 0,0 0 1 0 0,-5-6-1 0 0,-49-39 226 0 0,40 31-241 0 0,0 0 0 0 0,-1 1-1 0 0,-1 1 1 0 0,0 1 0 0 0,-1 1-1 0 0,-1 0 1 0 0,0 2 0 0 0,0 0-1 0 0,-1 2 1 0 0,0 0 0 0 0,0 1-1 0 0,-31-5 1 0 0,34 9-39 0 0,7 0-106 0 0,0 0-1 0 0,0 2 1 0 0,0-1-1 0 0,0 2 1 0 0,0-1-1 0 0,-20 3 1 0 0,-2 4-1553 0 0,1-1-3454 0 0,-3 2-1992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2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5528 0 0,'0'0'2528'0'0,"12"2"-1523"0"0,13 6-471 0 0,1-2 0 0 0,0-1-1 0 0,1 0 1 0 0,-1-2 0 0 0,44-1 0 0 0,-29 2-206 0 0,-34-2-268 0 0,0-1 0 0 0,1 0 0 0 0,-1-1 0 0 0,1 0 0 0 0,9-1 0 0 0,30-4 375 0 0,81 1 1 0 0,-18 2-115 0 0,41-2-1 0 0,-134 4-293 0 0,30 4 0 0 0,-30-2-18 0 0,29-1 0 0 0,40-5 7 0 0,212-21 96 0 0,-239 18-79 0 0,83 0 0 0 0,-77 6 60 0 0,56 2 68 0 0,-39-2-161 0 0,-55 0 0 0 0,37 3 0 0 0,-17 1 22 0 0,81-6 0 0 0,-26-1-2 0 0,-76 3-5 0 0,1-2 0 0 0,33-7 0 0 0,-1 0 14 0 0,-21 2 16 0 0,-28 5-70 0 0,1 1 0 0 0,-1 0 0 0 0,22 0 1 0 0,14 0 67 0 0,0-2 0 0 0,0-2 0 0 0,47-13 0 0 0,-74 16-43 0 0,1 0 0 0 0,32 1 0 0 0,-30 2 0 0 0,41-6 0 0 0,82-12 0 0 0,-14 3 0 0 0,-103 11-1 0 0,44 0 1 0 0,-22 3 11 0 0,5 0 38 0 0,31-3-34 0 0,51-3 45 0 0,25-3-2 0 0,-28-1-58 0 0,123-11 328 0 0,-182 18-264 0 0,-54 4-71 0 0,-1 0 1 0 0,1 2 0 0 0,21 4 0 0 0,-25-3-5 0 0,0 0 0 0 0,1-2 0 0 0,-1 0 0 0 0,26-2 0 0 0,124-8 11 0 0,-15 2 0 0 0,-51-6 85 0 0,51-5 128 0 0,-51 8-3 0 0,34-1-54 0 0,209-2 59 0 0,-222 4-151 0 0,215-9 64 0 0,-262 8-75 0 0,57-6 92 0 0,367 10 218 0 0,-288 8-345 0 0,-63-12 46 0 0,-62 9-8 0 0,-52 1-43 0 0,-1-1-1 0 0,1-1 1 0 0,60-13 0 0 0,-66 9 45 0 0,52-4 1 0 0,-56 7-11 0 0,-1 0 0 0 0,1-1 0 0 0,24-7 0 0 0,15-2-1187 0 0,-26-2-4820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3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4144 0 0,'-7'9'7021'0'0,"4"-5"-6858"0"0,0 0 1 0 0,0 1-1 0 0,1 0 0 0 0,-1-1 1 0 0,1 1-1 0 0,0 0 0 0 0,-2 9 1 0 0,5-11-10 0 0,-1 0 1 0 0,1 1-1 0 0,0-1 1 0 0,0 0-1 0 0,0 0 1 0 0,0 0 0 0 0,1 0-1 0 0,1 3 1 0 0,7 19 470 0 0,-9-15-439 0 0,-1-1 0 0 0,-1 1 0 0 0,0 0 1 0 0,0 0-1 0 0,-1 0 0 0 0,-3 11 1 0 0,-2 14 229 0 0,2-6-145 0 0,2-1 1 0 0,1 37-1 0 0,3-42-193 0 0,0 0 0 0 0,-2 1 1 0 0,0-1-1 0 0,-6 26 0 0 0,3-25-71 0 0,2 0 1 0 0,0-1-1 0 0,2 1 1 0 0,0 0 0 0 0,6 39-1 0 0,3-13 8 0 0,26 79-1 0 0,22 49-687 0 0,-45-139-165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2304 0 0,'2'4'60'0'0,"0"17"80"0"0,-3 4 6634 0 0,1 1-5147 0 0,1-23-1523 0 0,-1 0 0 0 0,0-1-1 0 0,1 1 1 0 0,-1 0 0 0 0,-1 0-1 0 0,1 0 1 0 0,0 0 0 0 0,-2 3-1 0 0,2-4-39 0 0,-1-1 0 0 0,0 0 0 0 0,0 1 0 0 0,1-1 0 0 0,-1 1 0 0 0,1-1 0 0 0,-1 1 0 0 0,1-1 0 0 0,0 1 0 0 0,0-1 0 0 0,-1 1 0 0 0,1-1 0 0 0,0 1 0 0 0,0-1 0 0 0,0 1 0 0 0,1-1 0 0 0,-1 1 0 0 0,0-1 0 0 0,1 1 0 0 0,-1-1 0 0 0,1 1 0 0 0,-1-1 0 0 0,2 2 0 0 0,-1 2 66 0 0,0 0 56 0 0,0 1 0 0 0,-1-1 0 0 0,1 1 0 0 0,-1-1 0 0 0,-1 1 0 0 0,-1 9 0 0 0,0 10 312 0 0,8 64 1013 0 0,-5-86-1471 0 0,-1-1 0 0 0,0 1-1 0 0,1-1 1 0 0,0 1-1 0 0,-1-1 1 0 0,1 1-1 0 0,0-1 1 0 0,0 0-1 0 0,0 1 1 0 0,1-1-1 0 0,-1 0 1 0 0,2 3-1 0 0,-1-3-13 0 0,0 0 0 0 0,-1 0-1 0 0,0 0 1 0 0,0 0 0 0 0,1 1 0 0 0,-1-1-1 0 0,-1 0 1 0 0,1 1 0 0 0,0-1-1 0 0,0 1 1 0 0,-1-1 0 0 0,1 4-1 0 0,-6 142 855 0 0,5-72-784 0 0,6 196 280 0 0,-6-251-376 0 0,-3 36 0 0 0,2-38 0 0 0,0 1 0 0 0,1 20 0 0 0,18 100 54 0 0,4-38-33 0 0,-15-37 33 0 0,-2-30-49 0 0,-1 0 0 0 0,-3 56 0 0 0,-3-66 73 0 0,1-1-1 0 0,4 42 0 0 0,-3-58-50 0 0,0-1 0 0 0,0 1 0 0 0,-1-1-1 0 0,-2 13 1 0 0,1-13 15 0 0,1 1 0 0 0,0 0 0 0 0,0 0 0 0 0,1 8 0 0 0,1 2 72 0 0,0-1 0 0 0,-3 24 0 0 0,2-36-105 0 0,-1 0 1 0 0,1 0-1 0 0,1 0 1 0 0,-1 0-1 0 0,1 0 0 0 0,0 0 1 0 0,0-1-1 0 0,0 1 1 0 0,0 0-1 0 0,1 0 1 0 0,3 5-1 0 0,6 20-16 0 0,-11-28-3 0 0,1 0-1 0 0,0 0 0 0 0,0-1 0 0 0,-1 1 0 0 0,1 0 0 0 0,0 0 0 0 0,1-1 0 0 0,-1 1 1 0 0,0-1-1 0 0,0 1 0 0 0,1-1 0 0 0,2 3 0 0 0,-2-3-118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08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84 5408 0 0,'-29'-7'416'0'0,"23"5"285"0"0,7-1-102 0 0,18-41 677 0 0,-5 16 716 0 0,-15 29-1995 0 0,-4 10 777 0 0,5-9-48 0 0,7-8 1014 0 0,-13 77-84 0 0,4-54-1472 0 0,0 0 1 0 0,1 0 0 0 0,2 34 0 0 0,1-39-107 0 0,-1 1 0 0 0,-1 0 1 0 0,0 0-1 0 0,-3 16 1 0 0,3-23-35 0 0,0 1 0 0 0,0 0 1 0 0,0-1-1 0 0,2 11 0 0 0,2 21 136 0 0,-2-5-16 0 0,7 43 1 0 0,-4-44 122 0 0,1 40-1 0 0,-6-67-18 0 0,1 0-200 0 0,1 3-49 0 0,-1 0-1 0 0,0 0 0 0 0,0 1 0 0 0,-1-1 0 0 0,0 0 0 0 0,-3 14 0 0 0,-13 54-17 0 0,0-1 15 0 0,-7 91 216 0 0,22-148-219 0 0,-1 0 0 0 0,2 0-1 0 0,0 1 1 0 0,2-1 0 0 0,3 24-1 0 0,-1-15 16 0 0,0 27 0 0 0,-4-5-11 0 0,-6 147 42 0 0,6-176-44 0 0,-1 0-1 0 0,2 0 0 0 0,1-1 0 0 0,0 1 0 0 0,10 34 0 0 0,1 11 25 0 0,3 131 78 0 0,-14-146-88 0 0,0-38-15 0 0,-1 0 0 0 0,6 17 1 0 0,-4-19-7 0 0,-1-1 0 0 0,0 1 0 0 0,0 17-1 0 0,-1-23-2 0 0,-1 0-1 0 0,1 0 0 0 0,0 0 1 0 0,-1 0-1 0 0,2 0 1 0 0,-1 0-1 0 0,0 0 0 0 0,3 3 1 0 0,6 22 19 0 0,16 159 40 0 0,-20-56 0 0 0,-4-85-64 0 0,3 25 0 0 0,-2-49 0 0 0,-2-1 0 0 0,-2 37 0 0 0,0-36 0 0 0,1-1 0 0 0,4 37 0 0 0,1 1 0 0 0,-5-44 0 0 0,2 0 0 0 0,0 1 0 0 0,5 20 0 0 0,-4-25 10 0 0,-1 1-1 0 0,0 0 0 0 0,0 16 0 0 0,3 27 18 0 0,-1-33-28 0 0,-2 0 0 0 0,-1 34-1 0 0,-1-37-29 0 0,0-1 1 0 0,1 0-1 0 0,1 0 0 0 0,7 31 0 0 0,14 43 268 0 0,-5 2 1 0 0,9 138-1 0 0,-19-151-153 0 0,-6-45-51 0 0,-1-25-22 0 0,-1 0 0 0 0,5 24 0 0 0,-2-25-74 0 0,-2 0-1 0 0,1 1 0 0 0,-1-1 1 0 0,-1 1-1 0 0,0-1 1 0 0,-1 0-1 0 0,0 1 0 0 0,-1-1 1 0 0,0 0-1 0 0,-7 20 0 0 0,3-22-817 0 0,-4 0-50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09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1 922 6448 0 0,'0'0'14'0'0,"0"0"0"0"0,1 0 0 0 0,-1 0 0 0 0,0 0 0 0 0,1 1 0 0 0,-1-1 0 0 0,0 0 0 0 0,1 0 0 0 0,-1 0 0 0 0,0 0 0 0 0,1 0 0 0 0,-1 0-1 0 0,0 0 1 0 0,1 0 0 0 0,-1 0 0 0 0,0 0 0 0 0,1 0 0 0 0,-1 0 0 0 0,0-1 0 0 0,0 1 0 0 0,1 0 0 0 0,-1 0 0 0 0,0 0 0 0 0,1 0 0 0 0,-1 0 0 0 0,0-1 0 0 0,1 1 0 0 0,-1 0 0 0 0,0 0 0 0 0,0-1 0 0 0,0 1 0 0 0,1 0 0 0 0,-1-1 0 0 0,1 4 200 0 0,-1-1-207 0 0,5-24 535 0 0,2 9 4340 0 0,6 0-4356 0 0,-11 11-462 0 0,0 0 0 0 0,0 0 0 0 0,0 0-1 0 0,0-1 1 0 0,0 1 0 0 0,0 0 0 0 0,0-1 0 0 0,-1 1 0 0 0,0-1-1 0 0,1 0 1 0 0,-1 1 0 0 0,0-1 0 0 0,1-3 0 0 0,5-20 112 0 0,-2 12-61 0 0,-1 0 0 0 0,4-24 0 0 0,-6 23-91 0 0,2 0 0 0 0,5-17 1 0 0,5-18 22 0 0,2-28-21 0 0,39-207 79 0 0,-52 266-104 0 0,-1-1 1 0 0,-1 1 0 0 0,-1 0 0 0 0,-1-1-1 0 0,-1 1 1 0 0,-1 0 0 0 0,0 0 0 0 0,-10-30 0 0 0,13 49-1 0 0,0 0 0 0 0,0 0 1 0 0,0 0-1 0 0,0 0 1 0 0,0-1-1 0 0,0 1 1 0 0,0 0-1 0 0,0 0 1 0 0,0 0-1 0 0,0 0 1 0 0,0 0-1 0 0,0 0 0 0 0,0-1 1 0 0,0 1-1 0 0,0 0 1 0 0,0 0-1 0 0,0 0 1 0 0,0 0-1 0 0,0 0 1 0 0,0-1-1 0 0,0 1 1 0 0,0 0-1 0 0,0 0 0 0 0,0 0 1 0 0,0 0-1 0 0,0 0 1 0 0,0-1-1 0 0,0 1 1 0 0,0 0-1 0 0,0 0 1 0 0,0 0-1 0 0,0 0 1 0 0,0 0-1 0 0,0 0 0 0 0,0 0 1 0 0,1-1-1 0 0,-1 1 1 0 0,0 0-1 0 0,0 0 1 0 0,0 0-1 0 0,0 0 1 0 0,0 0-1 0 0,1 0 1 0 0,1-1-1 0 0,0-1 0 0 0,0 1 0 0 0,0 0 0 0 0,0-1 0 0 0,0 1 1 0 0,0-1-1 0 0,0 0 0 0 0,-1 0 0 0 0,1 0 0 0 0,0 1 0 0 0,-1-2 0 0 0,0 1 1 0 0,3-4-1 0 0,-3 3 0 0 0,0 1 0 0 0,1-1 0 0 0,0 0 0 0 0,-1 1 0 0 0,1-1-1 0 0,0 1 1 0 0,0 0 0 0 0,1 0 0 0 0,-1 0 0 0 0,4-3 0 0 0,-4 3 53 0 0,33-3 218 0 0,-34 5-198 0 0,-1 0-66 0 0,1 0 1 0 0,-1 0-1 0 0,1 0 0 0 0,-1 1 0 0 0,1-1 0 0 0,-1 0 1 0 0,1 0-1 0 0,-1 0 0 0 0,1 0 0 0 0,-1 0 0 0 0,1 1 0 0 0,-1-1 1 0 0,1 0-1 0 0,-1 0 0 0 0,1 0 0 0 0,-1 1 0 0 0,0-1 1 0 0,1 0-1 0 0,-1 1 0 0 0,0-1 0 0 0,1 0 0 0 0,-1 1 1 0 0,0-1-1 0 0,1 1 0 0 0,-1-1 0 0 0,0 1 0 0 0,1 0 1 0 0,-1 0-6 0 0,8 13 94 0 0,-5-11-19 0 0,-1-11 9 0 0,-2 8-80 0 0,0 0 0 0 0,0 0 0 0 0,0 0 0 0 0,0 0 0 0 0,1 0 0 0 0,-1 0 0 0 0,0 0 0 0 0,0 0 0 0 0,0 0 0 0 0,0 0 0 0 0,1 0 0 0 0,-1 0 0 0 0,0 0 0 0 0,0 0 0 0 0,0 0 0 0 0,0 0 0 0 0,1 0 0 0 0,-1 0 0 0 0,0 0 0 0 0,0 1 0 0 0,0-1 0 0 0,0 0 0 0 0,1 0 0 0 0,-1 0 0 0 0,0 0 0 0 0,0 0 0 0 0,0 0 0 0 0,0 0 0 0 0,0 0 1 0 0,0 1-1 0 0,0-1 0 0 0,1 0 0 0 0,-1 0 0 0 0,0 0 0 0 0,0 0 0 0 0,0 1 0 0 0,0-1 0 0 0,0 0 0 0 0,0 0 0 0 0,0 0 0 0 0,0 0 0 0 0,0 1 0 0 0,0-1 0 0 0,0 0 0 0 0,4 0 13 0 0,-4 0-19 0 0,0 0-1 0 0,0 0 1 0 0,0 0-1 0 0,0 0 1 0 0,0 0-1 0 0,1-1 0 0 0,-1 1 1 0 0,0 0-1 0 0,0 0 1 0 0,0 0-1 0 0,0 0 1 0 0,0 0-1 0 0,0 0 1 0 0,0 0-1 0 0,1 0 0 0 0,-1 0 1 0 0,0 0-1 0 0,0 0 1 0 0,0 0-1 0 0,0 0 1 0 0,0 0-1 0 0,0 0 0 0 0,0 0 1 0 0,1 0-1 0 0,-1 0 1 0 0,0 0-1 0 0,0 0 1 0 0,0 0-1 0 0,0 0 1 0 0,0 0-1 0 0,0 0 0 0 0,0 0 1 0 0,1 0-1 0 0,-1 0 1 0 0,0 0-1 0 0,0 1 1 0 0,0-1-1 0 0,0 0 0 0 0,0 0 1 0 0,0 0-1 0 0,0 0 1 0 0,0 0-1 0 0,0 0 1 0 0,1 0-1 0 0,-1 0 0 0 0,0 0 1 0 0,0 1-1 0 0,0-1 1 0 0,0 0-1 0 0,0 0 1 0 0,0 0-1 0 0,0 0 1 0 0,0 0-1 0 0,0 0 0 0 0,0 1 1 0 0,0-1-1 0 0,0 0 1 0 0,0 0-1 0 0,0 0 1 0 0,0 0-1 0 0,0 2 6 0 0,0-1 1 0 0,0 0-1 0 0,0 1 0 0 0,0-1 1 0 0,0 0-1 0 0,0 1 1 0 0,0-1-1 0 0,1 0 0 0 0,-1 1 1 0 0,0-1-1 0 0,1 0 0 0 0,-1 0 1 0 0,1 1-1 0 0,1 0 1 0 0,20 39 259 0 0,-21-39-177 0 0,0-1-70 0 0,-1 1 0 0 0,1 0 0 0 0,0 0 0 0 0,-1-1 0 0 0,1 1 0 0 0,0 0 0 0 0,0-1 0 0 0,0 1 0 0 0,0-1 0 0 0,1 1 0 0 0,1 1-1 0 0,0 1 19 0 0,0 2-7 0 0,0 0 0 0 0,0 1 0 0 0,-1-1 0 0 0,0 1-1 0 0,-1 0 1 0 0,0-1 0 0 0,0 1 0 0 0,0 0 0 0 0,-1 0-1 0 0,0 11 1 0 0,2 14 58 0 0,1-4-32 0 0,-2-11-20 0 0,1-1 0 0 0,0 1 0 0 0,2-1 0 0 0,0 0 0 0 0,6 16 0 0 0,-3-11 22 0 0,-1 1-1 0 0,6 33 0 0 0,-7-28-12 0 0,12 38 0 0 0,9 36 49 0 0,-4-14-4 0 0,-13-45-9 0 0,-8-33-66 0 0,1 0 1 0 0,0 0-1 0 0,0 0 1 0 0,6 12-1 0 0,4 11 35 0 0,-12-31-91 0 0,0-1 0 0 0,1 1 0 0 0,-1 0-1 0 0,0 0 1 0 0,0 0 0 0 0,0-1 0 0 0,0 1 0 0 0,1 0 0 0 0,-1 0 0 0 0,0 0 0 0 0,0-1 0 0 0,0 1 0 0 0,-1 0-1 0 0,1 0 1 0 0,0 0 0 0 0,0 0 0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09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0 5984 0 0,'0'0'541'0'0,"-2"1"-445"0"0,-18 12 4351 0 0,44-13-3264 0 0,-6 1-1036 0 0,0-2-1 0 0,-1 1 1 0 0,36-8-1 0 0,-11 3-138 0 0,-26 4-3451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0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16 5064 0 0,'-1'-1'20'0'0,"1"1"0"0"0,-1 0 1 0 0,1-1-1 0 0,-1 1 0 0 0,1 0 1 0 0,0-1-1 0 0,-1 1 0 0 0,1-1 1 0 0,-1 1-1 0 0,1-1 0 0 0,0 1 1 0 0,-1-1-1 0 0,1 1 0 0 0,0-1 0 0 0,0 1 1 0 0,0-1-1 0 0,-1 1 0 0 0,1-1 1 0 0,0 1-1 0 0,0-1 0 0 0,0 1 1 0 0,0-1-1 0 0,0 1 0 0 0,0-1 1 0 0,0 0-1 0 0,-2-2 838 0 0,-2 7 114 0 0,-1 8 2520 0 0,6-10-3038 0 0,4 18-49 0 0,-1 1 1 0 0,-1 0 0 0 0,2 26 0 0 0,1 13 51 0 0,3 67 461 0 0,-5-51-372 0 0,0 91 406 0 0,-1-114-698 0 0,-3-33-181 0 0,1-1 0 0 0,1 1 0 0 0,4 20 0 0 0,-3-32-67 0 0,-2 0 0 0 0,1 1 0 0 0,-1-1-1 0 0,-1 1 1 0 0,1-1 0 0 0,-2 10 0 0 0,1 11 49 0 0,2-23-12 0 0,5 6-70 0 0,-5-9-171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0 366 4144 0 0,'0'0'191'0'0,"1"-3"-11"0"0,2-20-146 0 0,-3 19-16 0 0,0 1-1 0 0,0-1 1 0 0,1 1-1 0 0,-1-1 1 0 0,1 1-1 0 0,0 0 1 0 0,0-1-1 0 0,1-3 1 0 0,0 5 780 0 0,-2-2 261 0 0,0 0-796 0 0,0 0 0 0 0,0 0 0 0 0,0 1 0 0 0,1-1 1 0 0,0 0-1 0 0,0 0 0 0 0,1-3 0 0 0,-1 5 656 0 0,10-24-30 0 0,-9 22-834 0 0,-1 1 0 0 0,1 0-1 0 0,0 1 1 0 0,0-1 0 0 0,0 0 0 0 0,0 0 0 0 0,3-2-1 0 0,-2 3 27 0 0,-1-1 0 0 0,0 0 0 0 0,1 0 0 0 0,-1 0-1 0 0,0 0 1 0 0,3-6 0 0 0,-2 2 88 0 0,1 0 1 0 0,0 0-1 0 0,0 1 1 0 0,7-9-1 0 0,12-19 263 0 0,-18 26-290 0 0,1 0 1 0 0,-1 0 0 0 0,1 1 0 0 0,1 0 0 0 0,0 1 0 0 0,14-12 0 0 0,7-8 45 0 0,-27 25-191 0 0,1-1 1 0 0,-1 0-1 0 0,1 1 1 0 0,-1-1-1 0 0,1 1 1 0 0,0 0-1 0 0,0-1 1 0 0,0 1-1 0 0,-1 0 1 0 0,1 0-1 0 0,0 0 1 0 0,0 0-1 0 0,0 0 1 0 0,1 1-1 0 0,-1-1 1 0 0,0 1-1 0 0,0-1 1 0 0,0 1-1 0 0,0 0 1 0 0,1 0-1 0 0,-1 0 1 0 0,0 0-1 0 0,0 0 1 0 0,0 0 0 0 0,1 1-1 0 0,-1-1 1 0 0,0 1-1 0 0,3 0 1 0 0,42 20 956 0 0,-45-20-944 0 0,-1 0 1 0 0,1 1-1 0 0,0-1 0 0 0,0 0 0 0 0,-1 0 0 0 0,1 1 1 0 0,-1 0-1 0 0,1-1 0 0 0,-1 1 0 0 0,2 2 0 0 0,3 3 21 0 0,-3-2-23 0 0,-2-3-4 0 0,0 0 1 0 0,0 0-1 0 0,1 0 0 0 0,-1 0 1 0 0,0-1-1 0 0,1 1 0 0 0,-1-1 0 0 0,1 1 1 0 0,0-1-1 0 0,-1 0 0 0 0,1 1 1 0 0,2 0-1 0 0,8 9 17 0 0,-6 4 33 0 0,9 15 35 0 0,-12-24-79 0 0,0-1 0 0 0,0 1 0 0 0,-1 0 0 0 0,4 11 1 0 0,-5-14 14 0 0,0 1 0 0 0,0 0 1 0 0,0-1-1 0 0,-1 1 1 0 0,0 0-1 0 0,1 0 1 0 0,-1-1-1 0 0,-1 1 0 0 0,1 0 1 0 0,-1 0-1 0 0,1-1 1 0 0,-1 1-1 0 0,-2 6 1 0 0,-32 90-9 0 0,25-77 23 0 0,-1 0-1 0 0,0-1 1 0 0,-2 0 0 0 0,-1-1 0 0 0,0 0 0 0 0,-30 31 0 0 0,17-21-89 0 0,14-19-74 0 0,4-6 112 0 0,0 0 70 0 0,7-4 43 0 0,-1-1-271 0 0,-27 14 77 0 0,27-14 39 0 0,4 5-83 0 0,14 13 216 0 0,-5-4-50 0 0,0 0 0 0 0,0 0 1 0 0,-2 1-1 0 0,0 1 0 0 0,7 19 1 0 0,10 21 371 0 0,-4-7-70 0 0,-15-31-75 0 0,15 26-1 0 0,-8-19-126 0 0,-10-20-102 0 0,0 0 1 0 0,0 0-1 0 0,0 0 1 0 0,1-1-1 0 0,-1 1 1 0 0,1-1-1 0 0,1 0 1 0 0,4 5-1 0 0,19 18 116 0 0,-26-26-68 0 0,-9 27 143 0 0,8-27-308 0 0,0-1 0 0 0,-1 1 1 0 0,1-1-1 0 0,0 1 0 0 0,0-1 0 0 0,0 1 0 0 0,0-1 0 0 0,0 1 0 0 0,0-1 0 0 0,0 0 1 0 0,0 0-1 0 0,1 1 0 0 0,-1-1 0 0 0,0 0 0 0 0,1 0 0 0 0,-1 0 0 0 0,1-1 1 0 0,-1 1-1 0 0,4 1 0 0 0,5-1-756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2.2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31 2304 0 0,'-10'-21'11486'0'0,"42"24"-10630"0"0,-29-3-598 0 0,0 2-2 0 0,6 3-130 0 0,0 0 0 0 0,0 0 0 0 0,0 1 0 0 0,9 9 0 0 0,-16-14-82 0 0,1 1 0 0 0,-1-1-1 0 0,1 0 1 0 0,0 0 0 0 0,-1 0 0 0 0,1 0-1 0 0,0 0 1 0 0,0 0 0 0 0,0-1 0 0 0,0 1-1 0 0,-1-1 1 0 0,6 0 0 0 0,-7 0-35 0 0,0 0-1 0 0,0 0 0 0 0,0 1 1 0 0,0-1-1 0 0,0 0 1 0 0,0 0-1 0 0,0 0 1 0 0,0 0-1 0 0,0 0 1 0 0,-1 0-1 0 0,1-1 1 0 0,0 1-1 0 0,0 0 1 0 0,0 0-1 0 0,0-1 1 0 0,0 1-1 0 0,0 0 1 0 0,0-1-1 0 0,-1 1 1 0 0,2-1-1 0 0,1-1 13 0 0,16-7 7 0 0,-11 9 7 0 0,0 0-1 0 0,0-1 0 0 0,0 0 1 0 0,0-1-1 0 0,0 1 1 0 0,14-7-1 0 0,36-13 224 0 0,-51 18-250 0 0,38-7 122 0 0,-35 9-66 0 0,-9 1 234 0 0,1 2-188 0 0,-1 1-87 0 0,0-1-19 0 0,0 0 1 0 0,-1 0-1 0 0,1 1 1 0 0,0-1-1 0 0,-1 0 0 0 0,1 1 1 0 0,-1-1-1 0 0,0 0 1 0 0,0 1-1 0 0,0-1 1 0 0,0 1-1 0 0,-1 3 0 0 0,1 7-57 0 0,0-8 53 0 0,-1 0 0 0 0,0-1 0 0 0,0 1 1 0 0,0 0-1 0 0,0-1 0 0 0,-4 7 0 0 0,-2 10 42 0 0,7-20-40 0 0,0 0 1 0 0,0 0-1 0 0,0 0 0 0 0,-1 0 1 0 0,1-1-1 0 0,0 1 1 0 0,-1 0-1 0 0,1 0 1 0 0,-1 0-1 0 0,1-1 0 0 0,-1 1 1 0 0,1 0-1 0 0,-1-1 1 0 0,1 1-1 0 0,-1 0 1 0 0,0-1-1 0 0,1 1 0 0 0,-1-1 1 0 0,0 1-1 0 0,0-1 1 0 0,1 1-1 0 0,-1-1 1 0 0,0 0-1 0 0,0 1 0 0 0,0-1 1 0 0,0 0-1 0 0,-1 1 2 0 0,1-1-1 0 0,0 1 0 0 0,-1 0 0 0 0,1-1 1 0 0,0 1-1 0 0,0 0 0 0 0,0-1 1 0 0,0 1-1 0 0,-1 0 0 0 0,1 0 0 0 0,0 0 1 0 0,1 0-1 0 0,-1 0 0 0 0,0 0 1 0 0,0 0-1 0 0,0 1 0 0 0,1-1 1 0 0,-2 2-1 0 0,-6 18 1 0 0,1 1 0 0 0,-7 30 1 0 0,-2 9-8 0 0,-42 102 63 0 0,33-100-45 0 0,14-31-16 0 0,-20 35-1 0 0,18-42 2 0 0,7-13 0 0 0,0-1 0 0 0,-11 14 0 0 0,5 1 0 0 0,11-25 1 0 0,1 0-1 0 0,-1-1 0 0 0,1 1 0 0 0,-1 0 0 0 0,1-1 0 0 0,0 1 0 0 0,-1 0 1 0 0,1 0-1 0 0,0-1 0 0 0,0 1 0 0 0,0 0 0 0 0,-1 0 0 0 0,1-1 0 0 0,0 1 1 0 0,0 0-1 0 0,0 0 0 0 0,0 0 0 0 0,0-1 0 0 0,1 1 0 0 0,-1 0 0 0 0,0 0 1 0 0,0-1-1 0 0,0 1 0 0 0,1 0 0 0 0,-1 0 0 0 0,0-1 0 0 0,1 1 0 0 0,-1 0 1 0 0,1-1-1 0 0,-1 1 0 0 0,1 0 0 0 0,-1-1 0 0 0,1 1 0 0 0,-1-1 0 0 0,1 1 1 0 0,0 0-1 0 0,1 0 10 0 0,24 23 158 0 0,-23-21-132 0 0,1-1 0 0 0,-1 1 0 0 0,0 0 0 0 0,1 0 0 0 0,-2 1-1 0 0,1-1 1 0 0,3 5 0 0 0,-5-6-12 0 0,1 0-1 0 0,-1-1 1 0 0,1 1-1 0 0,-1-1 1 0 0,1 1-1 0 0,0-1 1 0 0,-1 0-1 0 0,1 1 1 0 0,0-1-1 0 0,0 0 1 0 0,0 0 0 0 0,4 1-1 0 0,4 3 64 0 0,-8-3-71 0 0,0-1 0 0 0,0 0 0 0 0,0 0 0 0 0,0 0 0 0 0,0 0 0 0 0,0 0 0 0 0,1 0 0 0 0,-1 0 0 0 0,0-1 0 0 0,0 1 0 0 0,1-1-1 0 0,-1 0 1 0 0,0 1 0 0 0,1-1 0 0 0,-1 0 0 0 0,0 0 0 0 0,5-1 0 0 0,18 0 87 0 0,-8 0-93 0 0,-12 0-1 0 0,-1 1 0 0 0,1 0 0 0 0,-1 0 0 0 0,1 0 0 0 0,8 2 0 0 0,-6-1-7 0 0,0 0-1 0 0,-1 0 1 0 0,1-1 0 0 0,11 0 0 0 0,-12-1 4 0 0,-1 1 0 0 0,1 0 0 0 0,-1 0 0 0 0,1 1 0 0 0,-1 0 0 0 0,0 0 0 0 0,1 0 1 0 0,7 3-1 0 0,-1 1 2 0 0,-7-2-8 0 0,0-1 1 0 0,1 1-1 0 0,0-1 0 0 0,-1-1 1 0 0,1 1-1 0 0,0-1 0 0 0,10 1 0 0 0,-13-1-109 0 0,-1-1 0 0 0,0 1-1 0 0,0 0 1 0 0,1-1-1 0 0,-1 1 1 0 0,0 0 0 0 0,0 0-1 0 0,0 1 1 0 0,0-1-1 0 0,0 0 1 0 0,0 1-1 0 0,0-1 1 0 0,-1 1 0 0 0,1-1-1 0 0,2 3 1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2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2304 0 0,'-10'17'7972'0'0,"15"-2"-6812"0"0,-4-15-1020 0 0,-1 1 1 0 0,1 0 0 0 0,0 0 0 0 0,0 0 0 0 0,0 0 0 0 0,0-1-1 0 0,0 1 1 0 0,0 0 0 0 0,0-1 0 0 0,0 1 0 0 0,0-1-1 0 0,0 1 1 0 0,0-1 0 0 0,0 0 0 0 0,0 1 0 0 0,1-1 0 0 0,-1 0-1 0 0,0 0 1 0 0,0 0 0 0 0,0 0 0 0 0,0 0 0 0 0,1 0-1 0 0,-1 0 1 0 0,0 0 0 0 0,0 0 0 0 0,0 0 0 0 0,0-1-1 0 0,3 0 1 0 0,-2 0-109 0 0,1 1-1 0 0,0 0 0 0 0,0 0 0 0 0,-1 0 0 0 0,1 0 1 0 0,0 0-1 0 0,0 0 0 0 0,-1 1 0 0 0,5 0 1 0 0,-5 0-9 0 0,-1-1 0 0 0,1 0 0 0 0,-1 1 0 0 0,1-1 0 0 0,-1 0 0 0 0,1 0 1 0 0,-1 0-1 0 0,1 0 0 0 0,-1 0 0 0 0,1 0 0 0 0,-1-1 0 0 0,1 1 0 0 0,-1 0 1 0 0,1-1-1 0 0,-1 1 0 0 0,0-1 0 0 0,1 0 0 0 0,-1 1 0 0 0,3-3 1 0 0,-2 2 0 0 0,0 0 0 0 0,1 0 0 0 0,-1 0 0 0 0,0 0 0 0 0,1 0 0 0 0,-1 0 0 0 0,1 1 0 0 0,-1-1 0 0 0,1 1 0 0 0,-1 0 0 0 0,1-1 0 0 0,-1 1 0 0 0,4 1 0 0 0,17 3-18 0 0,-18-2-21 0 0,1-1 0 0 0,0 0-1 0 0,0 0 1 0 0,0 0 0 0 0,-1-1-1 0 0,1 0 1 0 0,0 0 0 0 0,0 0-1 0 0,0-1 1 0 0,0 0 0 0 0,0 0-1 0 0,0 0 1 0 0,-1-1 0 0 0,11-4 0 0 0,-16 6 13 0 0,3-1-244 0 0,-1 0 0 0 0,0-1 0 0 0,1 1 0 0 0,0 0-1 0 0,-1 1 1 0 0,1-1 0 0 0,4-1 0 0 0,10-1-5015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7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0 3224 0 0,'0'0'8856'0'0,"-1"3"-8218"0"0,-15 32 950 0 0,11-27-1242 0 0,1 0 0 0 0,1 0 1 0 0,-1 0-1 0 0,1 0 0 0 0,-2 12 1 0 0,-9 45 950 0 0,-4 27-355 0 0,14-58-724 0 0,-2 0-1 0 0,-10 33 0 0 0,14-57-199 0 0,0-1 0 0 0,0 1 0 0 0,1 0-1 0 0,1-1 1 0 0,-1 1 0 0 0,3 15-1 0 0,-2-24-9 0 0,0 1-1 0 0,1-1 1 0 0,-1 0-1 0 0,0 0 1 0 0,0 0-1 0 0,0 0 0 0 0,0 0 1 0 0,0 1-1 0 0,0-1 1 0 0,-1 0-1 0 0,1 0 1 0 0,0 0-1 0 0,-1 2 0 0 0,-7 22-1147 0 0,9-46-4830 0 0,4 4 633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3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10136 0 0,'0'0'2981'0'0,"1"3"-2657"0"0,3 5-65 0 0,-1 0 1 0 0,-1 0-1 0 0,1 0 0 0 0,-2 1 0 0 0,1-1 1 0 0,-1 1-1 0 0,1 11 0 0 0,0 5 222 0 0,13 40 316 0 0,-3-15-367 0 0,26 237 778 0 0,-35-270-1172 0 0,0 1 0 0 0,9 25 0 0 0,-6-24 6 0 0,-1-1 1 0 0,2 21-1 0 0,-5-15 28 0 0,-1-8 2 0 0,1 0 0 0 0,5 19-1 0 0,-3-1 28 0 0,-4-29-88 0 0,0-1 0 0 0,0 0-1 0 0,0 1 1 0 0,1-1 0 0 0,0 0 0 0 0,0 1 0 0 0,0-1 0 0 0,0 0 0 0 0,3 5 0 0 0,6 5 64 0 0,-2 0 90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3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 4144 0 0,'0'0'12009'0'0,"7"12"-9508"0"0,5 2-1854 0 0,-4-13-589 0 0,21-1-50 0 0,1 1 22 0 0,0-1 0 0 0,0-2 0 0 0,51-9 0 0 0,-64 7-25 0 0,0 2 0 0 0,29-1 0 0 0,-34 4-1 0 0,-1-2 1 0 0,1 0 0 0 0,-1 0 0 0 0,1-1 0 0 0,-1 0 0 0 0,1-1 0 0 0,10-4 0 0 0,28-12-54 0 0,5-2-368 0 0,-15-2-1577 0 0,-16 14 809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5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1894 7280 0 0,'-3'4'135'0'0,"2"-3"-97"0"0,1 0 0 0 0,-1 0 0 0 0,0 0 0 0 0,1 0 0 0 0,-1 0-1 0 0,0 0 1 0 0,1 0 0 0 0,-1 0 0 0 0,1 0 0 0 0,-1 0 0 0 0,1 0 0 0 0,0 0-1 0 0,0 0 1 0 0,-1 0 0 0 0,1 0 0 0 0,0 1 0 0 0,0-1 0 0 0,0 2-1 0 0,0-2 370 0 0,0-19 661 0 0,1 4-709 0 0,1 1-1 0 0,0-1 1 0 0,1 0 0 0 0,1 1 0 0 0,6-19-1 0 0,5-13-87 0 0,-2-1-89 0 0,-8 30-29 0 0,0-1 1 0 0,-1 1-1 0 0,-1-1 0 0 0,0 0 0 0 0,-1 0 0 0 0,-1 0 0 0 0,-1-19 1 0 0,0 28-108 0 0,0-1 0 0 0,1 1 0 0 0,0-1 0 0 0,0 1 0 0 0,1 0 1 0 0,0-1-1 0 0,0 1 0 0 0,1 0 0 0 0,0 0 0 0 0,1 1 0 0 0,0-1 1 0 0,4-7-1 0 0,9-17 72 0 0,-14 25-85 0 0,1 1 0 0 0,1 1 0 0 0,-1-1 0 0 0,1 0 0 0 0,0 1 0 0 0,0 0 0 0 0,12-8 0 0 0,13-15 81 0 0,-4-1-84 0 0,-1-1 1 0 0,-2-1 0 0 0,-1-1-1 0 0,-1-1 1 0 0,-2 0 0 0 0,-2-2-1 0 0,-1 0 1 0 0,-1-1 0 0 0,12-48-1 0 0,16-60-16 0 0,-31 105-4 0 0,-7 26-1 0 0,1-1 0 0 0,0 1 0 0 0,12-19 1 0 0,-10 19-5 0 0,0-1 1 0 0,8-22 0 0 0,-10 19-3 0 0,-3 7 3 0 0,0 0 0 0 0,0 0 0 0 0,1 0 0 0 0,1 1 0 0 0,0-1 0 0 0,0 1 0 0 0,1 0 0 0 0,0 1 0 0 0,12-14 1 0 0,-13 17-2 0 0,-1-1 1 0 0,0 1 0 0 0,-1-1 0 0 0,1 1 0 0 0,-1-1 0 0 0,0 0 0 0 0,-1 0 0 0 0,4-11 0 0 0,3-5 15 0 0,-7 8 2 0 0,-2 12-8 0 0,1 0 0 0 0,-1 0 0 0 0,0 0-1 0 0,1 0 1 0 0,-1-1 0 0 0,1 1 0 0 0,0 0-1 0 0,-1 0 1 0 0,3-3 0 0 0,11-14-4 0 0,-12 15-11 0 0,4-12 10 0 0,-5 13 600 0 0,12-7-1001 0 0,43-34 727 0 0,-51 41-358 0 0,-1 1 1 0 0,1 0-1 0 0,-1 0 1 0 0,1 0-1 0 0,0 1 1 0 0,-1-1-1 0 0,1 1 0 0 0,0 0 1 0 0,0 1-1 0 0,6-1 1 0 0,2-1 205 0 0,-1 1-117 0 0,-7 0-54 0 0,0 1-1 0 0,0-1 1 0 0,0 0 0 0 0,-1 0 0 0 0,6-3 0 0 0,2 1-27 0 0,0-1 1 0 0,0 2 0 0 0,0-1-1 0 0,0 2 1 0 0,25-1 0 0 0,-21 1-6 0 0,0 0 0 0 0,30-6 1 0 0,-22-3 18 0 0,-19 8 0 0 0,-1 0 0 0 0,1 0 0 0 0,0 1 0 0 0,0-1 0 0 0,9-1 0 0 0,79-14 0 0 0,-48 8 0 0 0,2-2 0 0 0,-31 6 0 0 0,0 1 0 0 0,0 1 0 0 0,33-3 0 0 0,-14 5 15 0 0,-17 0 9 0 0,33 4 1 0 0,-14-1-7 0 0,-28-2-10 0 0,-1 0-1 0 0,0 1 1 0 0,1 0-1 0 0,-1 0 1 0 0,16 6 0 0 0,-10-4 12 0 0,1 0 0 0 0,-1-1 0 0 0,1-1 0 0 0,-1 0 1 0 0,1-1-1 0 0,17-2 0 0 0,7 1 6 0 0,-16 1-25 0 0,43-7-1 0 0,-42 5 0 0 0,131-5 0 0 0,78 3 0 0 0,-216 3 0 0 0,0-1 0 0 0,0 0 0 0 0,34-11 0 0 0,7 0 0 0 0,-20 3 0 0 0,-28 7 0 0 0,0 0 0 0 0,1 1 0 0 0,0 0 0 0 0,16-1 0 0 0,-20 3 0 0 0,4 1 10 0 0,-1-1-1 0 0,0-1 0 0 0,1 0 1 0 0,-1 0-1 0 0,0-1 1 0 0,12-3-1 0 0,-2-2-7 0 0,0 2-1 0 0,0 1 0 0 0,1 0 1 0 0,0 2-1 0 0,0 0 0 0 0,0 1 1 0 0,0 1-1 0 0,-1 1 0 0 0,25 5 1 0 0,-36-6-2 0 0,0 0 0 0 0,1 0 0 0 0,11-2 0 0 0,7 0 0 0 0,6 2 0 0 0,1 1 0 0 0,0 2 0 0 0,45 10 0 0 0,-65-11 14 0 0,0 0 0 0 0,0-1 1 0 0,22-2-1 0 0,25 2-7 0 0,-35 0-7 0 0,37-3 0 0 0,-37 1 0 0 0,44 3 0 0 0,-49-1 8 0 0,-1-1 0 0 0,1-1 0 0 0,30-5 0 0 0,34-1 34 0 0,-84 7-37 0 0,10 0 5 0 0,-1 0 0 0 0,1 0 0 0 0,0 1-1 0 0,0 1 1 0 0,12 3 0 0 0,-11-2 13 0 0,1-1 0 0 0,0 0-1 0 0,-1-1 1 0 0,1-1 0 0 0,0 0 0 0 0,-1-1-1 0 0,19-3 1 0 0,-18 3 12 0 0,-9 0-24 0 0,-3 1-6 0 0,0 0 0 0 0,1 0 0 0 0,-1 0 0 0 0,0-1 0 0 0,0 1 0 0 0,0-1 0 0 0,0 0 0 0 0,1 1 0 0 0,-1-1 0 0 0,0 0 0 0 0,2-2 0 0 0,-2 2 48 0 0,14-3 80 0 0,-14 4-126 0 0,-1 0 0 0 0,0 0 0 0 0,1 0 0 0 0,-1 0 0 0 0,1-1 0 0 0,-1 1 0 0 0,0 0 0 0 0,1-1 0 0 0,-1 1 1 0 0,0-1-1 0 0,0 1 0 0 0,1-1 0 0 0,-1 0 0 0 0,0 0 0 0 0,0 1 0 0 0,0-1 0 0 0,0 0 0 0 0,1-1 0 0 0,0-1 2 0 0,-1 0-1 0 0,0-1 0 0 0,1 1 1 0 0,-1 0-1 0 0,-1 0 1 0 0,1-1-1 0 0,0 1 1 0 0,-1-1-1 0 0,0 1 0 0 0,0 0 1 0 0,0-1-1 0 0,0 1 1 0 0,-1-4-1 0 0,1-5 2 0 0,0 10 45 0 0,-1-6 5 0 0,2 4-38 0 0,-1 6 148 0 0,0 2-163 0 0,1 1-5 0 0,10 17 10 0 0,-5-9 28 0 0,0 1 0 0 0,6 16-1 0 0,-9-19-11 0 0,1 1 0 0 0,1-1 0 0 0,0-1 0 0 0,7 12 0 0 0,-7-13-18 0 0,1 1 0 0 0,-2 0 1 0 0,1 0-1 0 0,-1 0 1 0 0,-1 1-1 0 0,4 17 0 0 0,-4-14-8 0 0,0-4 7 0 0,1 0-1 0 0,0 0 0 0 0,10 17 1 0 0,8 20 32 0 0,-20-39-31 0 0,1 0 1 0 0,1 0-1 0 0,-1 0 0 0 0,1-1 1 0 0,1 0-1 0 0,-1 0 0 0 0,1 0 1 0 0,0 0-1 0 0,1-1 0 0 0,9 9 0 0 0,-14-14-7 0 0,0 0 0 0 0,0-1 0 0 0,0 1 0 0 0,0 0 0 0 0,1-1 0 0 0,-1 1 0 0 0,0-1 0 0 0,0 1 0 0 0,1-1 0 0 0,-1 0 0 0 0,0 1 0 0 0,1-1 0 0 0,-1 0 0 0 0,0 0 0 0 0,1 0-1 0 0,-1 0 1 0 0,0 0 0 0 0,1 0 0 0 0,1-1 0 0 0,-2 1 2 0 0,0 0 0 0 0,0-1 0 0 0,0 1 0 0 0,0 0-1 0 0,0 0 1 0 0,1 0 0 0 0,-1 0 0 0 0,0 0 0 0 0,0 0 0 0 0,0 1 0 0 0,0-1-1 0 0,0 0 1 0 0,0 1 0 0 0,0-1 0 0 0,1 1 0 0 0,-1-1 0 0 0,0 1-1 0 0,0-1 1 0 0,0 1 0 0 0,-1-1 0 0 0,1 1 0 0 0,0 0 0 0 0,0 0 0 0 0,1 1-1 0 0,4 6 20 0 0,0 0-1 0 0,0 0 0 0 0,-1 1 0 0 0,6 14 1 0 0,16 27 3 0 0,-13-28-46 0 0,19 44 0 0 0,-22-42 5 0 0,1-1 0 0 0,15 23 0 0 0,104 125 169 0 0,-113-137-111 0 0,-16-30-35 0 0,0 1-1 0 0,1 0 0 0 0,-1-1 1 0 0,1 1-1 0 0,-1-1 1 0 0,1 0-1 0 0,1 0 1 0 0,4 5-1 0 0,16 6 19 0 0,-10 2 37 0 0,-7-5-49 0 0,-6-9-40 0 0,0 1 0 0 0,1-1 0 0 0,-1-1 0 0 0,1 1 0 0 0,0 0 1 0 0,0 0-1 0 0,0-1 0 0 0,0 1 0 0 0,0-1 0 0 0,1 1 0 0 0,-1-1 0 0 0,1 0 0 0 0,0 0 0 0 0,4 2 0 0 0,-5-3-539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7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1 436 5064 0 0,'9'-33'389'0'0,"-7"26"-168"0"0,-1 7-105 0 0,1-1 0 0 0,0 0-1 0 0,-1 1 1 0 0,1-1 0 0 0,-1 0-1 0 0,1 0 1 0 0,-1 0 0 0 0,1 0-1 0 0,-1 0 1 0 0,0 0 0 0 0,2-2-1 0 0,-1 2 103 0 0,7-6 292 0 0,-7 5-306 0 0,1 0 1 0 0,0-1-1 0 0,0 1 0 0 0,0 0 0 0 0,1 1 0 0 0,-1-1 0 0 0,0 0 0 0 0,1 1 0 0 0,-1 0 0 0 0,1 0 1 0 0,4-1-1 0 0,4 0 298 0 0,0 1 0 0 0,19 0 0 0 0,-27 1-368 0 0,-2 0 490 0 0,-2 1-606 0 0,0-1 0 0 0,0 0 0 0 0,0 1 0 0 0,0-1 0 0 0,0 0 0 0 0,0 0 0 0 0,0 1 0 0 0,1-1 0 0 0,-1 0 0 0 0,0 1 0 0 0,0-1 0 0 0,0 0 0 0 0,0 0 0 0 0,1 1 0 0 0,-1-1 0 0 0,0 0 0 0 0,0 0 0 0 0,0 0 0 0 0,1 1 0 0 0,-1-1 0 0 0,0 0 0 0 0,0 0 0 0 0,1 0 0 0 0,-1 0 0 0 0,0 0 0 0 0,1 1 0 0 0,-1-1 0 0 0,0 0 0 0 0,1 0 0 0 0,-1 0 0 0 0,0 0 0 0 0,0 0 0 0 0,1 0 0 0 0,-1 0 0 0 0,0 0 0 0 0,1 0 0 0 0,-1 0 0 0 0,0 0 0 0 0,1 0 0 0 0,-1 0 0 0 0,0 0 0 0 0,0-1 0 0 0,1 1 0 0 0,-1 0 0 0 0,0 0 0 0 0,1 0 0 0 0,-1 0 0 0 0,0-1 0 0 0,21-8 349 0 0,-16 7-326 0 0,8-4-2 0 0,0 1 0 0 0,1 1-1 0 0,17-4 1 0 0,1-4 6 0 0,-29 11-40 0 0,-1-1 0 0 0,1 1-1 0 0,0 0 1 0 0,-1 0 0 0 0,1 0-1 0 0,0 0 1 0 0,0 1 0 0 0,0-1 0 0 0,0 1-1 0 0,-1-1 1 0 0,1 1 0 0 0,6 1 0 0 0,5 0 29 0 0,-3 0-16 0 0,-1 0 1 0 0,0-1 0 0 0,1 0 0 0 0,-1 0-1 0 0,14-3 1 0 0,1-2 26 0 0,35-1 1 0 0,5-1 26 0 0,-61 7-67 0 0,1 0 0 0 0,0 0 0 0 0,0 0 1 0 0,0 0-1 0 0,0 1 0 0 0,0 0 0 0 0,0 0 0 0 0,0 0 0 0 0,-1 1 0 0 0,1-1 1 0 0,0 1-1 0 0,-1 0 0 0 0,0 0 0 0 0,9 6 0 0 0,-10-6-2 0 0,0-1 0 0 0,-1 0-1 0 0,1 0 1 0 0,0 0 0 0 0,0 0 0 0 0,0-1-1 0 0,0 1 1 0 0,0-1 0 0 0,0 1-1 0 0,1-1 1 0 0,-1 0 0 0 0,0-1 0 0 0,0 1-1 0 0,4-1 1 0 0,29 0 10 0 0,9 8 19 0 0,61 1 0 0 0,-98-8-25 0 0,1-1 1 0 0,-1-1 0 0 0,0 0-1 0 0,0 0 1 0 0,15-6 0 0 0,10-2 10 0 0,-10 3 3 0 0,0 0 0 0 0,30-16 1 0 0,-36 18 3 0 0,0 0 1 0 0,1 0-1 0 0,-1 2 1 0 0,0 0-1 0 0,1 1 1 0 0,34 1-1 0 0,-46 1-18 0 0,0 1 0 0 0,0 0-1 0 0,-1 0 1 0 0,1 0 0 0 0,-1 1-1 0 0,1 0 1 0 0,-1 0 0 0 0,10 5-1 0 0,-11-4-1 0 0,1-1-1 0 0,-1 1 1 0 0,1-1-1 0 0,0-1 0 0 0,0 1 1 0 0,0-1-1 0 0,0 0 1 0 0,0 0-1 0 0,0 0 0 0 0,0-1 1 0 0,0 1-1 0 0,9-2 1 0 0,8-1 25 0 0,0 1 1 0 0,0 1 0 0 0,28 4 0 0 0,-25-2 27 0 0,45-1 1 0 0,-63-2-57 0 0,-1 0 0 0 0,1-1 0 0 0,-1 0 0 0 0,1 0 0 0 0,-1 0 0 0 0,0-1 1 0 0,8-3-1 0 0,-7 2-2 0 0,-1 1-1 0 0,1 0 1 0 0,0 0 0 0 0,0 1 0 0 0,12-2 0 0 0,3 3 0 0 0,15-2 0 0 0,-1-6 0 0 0,-11 1 0 0 0,0 2 0 0 0,39-4 0 0 0,-41 8 3 0 0,-18 1 1 0 0,0 0-1 0 0,0 0 1 0 0,1 1-1 0 0,-1 0 1 0 0,0 0 0 0 0,0 0-1 0 0,0 1 1 0 0,0 0-1 0 0,0 0 1 0 0,0 0-1 0 0,0 0 1 0 0,0 1-1 0 0,9 4 1 0 0,-11-5-4 0 0,0 0 1 0 0,1 0 0 0 0,-1 0-1 0 0,1 0 1 0 0,0-1 0 0 0,-1 1-1 0 0,1-1 1 0 0,0 0-1 0 0,-1 0 1 0 0,1 0 0 0 0,0-1-1 0 0,-1 1 1 0 0,1-1-1 0 0,-1 0 1 0 0,1 0 0 0 0,-1 0-1 0 0,1 0 1 0 0,5-4 0 0 0,6-2-2 0 0,-1-2 1 0 0,21-14-1 0 0,-32 22 2 0 0,12-10-1 0 0,0 2 0 0 0,33-15 0 0 0,-42 21 0 0 0,-1 1 0 0 0,1 0 0 0 0,0 0 0 0 0,0 0 0 0 0,-1 1 0 0 0,1 0 0 0 0,0 0 0 0 0,0 1 0 0 0,0-1 0 0 0,0 1 0 0 0,0 1 0 0 0,8 0 0 0 0,6 6 0 0 0,-1 1 0 0 0,32 17 0 0 0,-19-9 0 0 0,-25-13 0 0 0,0 1 0 0 0,1-1 0 0 0,0 0 0 0 0,15 2 0 0 0,-20-4 0 0 0,1-1 0 0 0,-1 0 0 0 0,1 0 0 0 0,-1 0 0 0 0,0 0 0 0 0,1 0 0 0 0,-1-1 0 0 0,1 0 0 0 0,-1 0 0 0 0,0 0 0 0 0,0 0 0 0 0,1 0 0 0 0,-1 0 0 0 0,5-4 0 0 0,-4 2 0 0 0,1 0 0 0 0,0 1 0 0 0,0-1 0 0 0,0 1 0 0 0,0 0 0 0 0,0 0 0 0 0,1 0 0 0 0,-1 1 0 0 0,1 0 0 0 0,-1 0 0 0 0,1 1 0 0 0,-1-1 0 0 0,1 1 0 0 0,-1 0 0 0 0,1 1 0 0 0,0-1 0 0 0,-1 1 0 0 0,1 0 0 0 0,8 3 0 0 0,4-1-12 0 0,0-1 1 0 0,0-1-1 0 0,0 0 1 0 0,0-2-1 0 0,29-3 1 0 0,-14 1-103 0 0,-21 1 90 0 0,0 1 0 0 0,-1-2 1 0 0,1 0-1 0 0,-1 0 0 0 0,20-9 0 0 0,-27 11 45 0 0,0 0-1 0 0,0 0 0 0 0,0 0 1 0 0,0 0-1 0 0,0 1 0 0 0,0 0 1 0 0,1 0-1 0 0,-1 0 1 0 0,0 0-1 0 0,0 1 0 0 0,0-1 1 0 0,7 3-1 0 0,-6-2-20 0 0,0 1-1 0 0,0-2 1 0 0,1 1-1 0 0,-1-1 1 0 0,0 1-1 0 0,0-1 1 0 0,10-2 0 0 0,15-3 0 0 0,33-1 0 0 0,-42 4 0 0 0,88 5 0 0 0,24-24-283 0 0,-123 20 331 0 0,0 0 1 0 0,0 1-1 0 0,0 0 0 0 0,0 1 1 0 0,14 2-1 0 0,35 1-29 0 0,-55-4-20 0 0,0 0 1 0 0,0-1 0 0 0,0 1 0 0 0,0-1 0 0 0,0 0 0 0 0,-1 0-1 0 0,1-1 1 0 0,0 1 0 0 0,-1-1 0 0 0,1 1 0 0 0,6-6 0 0 0,-8 6 0 0 0,0-1 0 0 0,0 0 0 0 0,0 0 0 0 0,1 1 0 0 0,-1-1 0 0 0,0 1 0 0 0,1 0 0 0 0,-1 0 0 0 0,1 0 0 0 0,-1 0 0 0 0,1 0 0 0 0,0 1 0 0 0,-1-1 0 0 0,1 1 0 0 0,0-1 0 0 0,-1 1 0 0 0,1 0 0 0 0,0 0 0 0 0,0 0 0 0 0,3 1 0 0 0,8 0 2 0 0,0-1 1 0 0,-1-1 0 0 0,20-2 0 0 0,20-2 68 0 0,-21 4-47 0 0,-22 0-18 0 0,1 0 0 0 0,-1 1 0 0 0,0 0 0 0 0,14 3 0 0 0,-22-3-6 0 0,1 1 0 0 0,0-1 0 0 0,0 0 0 0 0,-1 0 0 0 0,1-1 0 0 0,0 1 0 0 0,-1 0 0 0 0,1-1 0 0 0,0 0 0 0 0,-1 0 0 0 0,1 0 0 0 0,2-1 0 0 0,-2 1 0 0 0,1-1 0 0 0,-1 1 0 0 0,1 0 0 0 0,-1 0 0 0 0,1 1 0 0 0,6-1 0 0 0,42-4 197 0 0,-39 3-136 0 0,0 1-1 0 0,0 0 1 0 0,16 1 0 0 0,-5 2-213 0 0,34-3 1 0 0,-15 0 390 0 0,42-1-342 0 0,-81 2 95 0 0,-1 0 0 0 0,1-1 0 0 0,0 0 0 0 0,0 1-1 0 0,0-2 1 0 0,0 1 0 0 0,-1 0 0 0 0,6-3 0 0 0,-6 2 5 0 0,1 1 1 0 0,0-1-1 0 0,0 1 0 0 0,0 0 0 0 0,0 0 1 0 0,0 0-1 0 0,0 0 0 0 0,7 0 1 0 0,-6 1 13 0 0,1-1 0 0 0,0 0 1 0 0,0 0-1 0 0,-1 0 0 0 0,1-1 1 0 0,-1 0-1 0 0,10-4 0 0 0,-12 5-8 0 0,0 1 0 0 0,0-1 0 0 0,-1 1 1 0 0,1 0-1 0 0,0 0 0 0 0,0 0 0 0 0,0 1 0 0 0,0-1 0 0 0,0 1 0 0 0,-1-1 0 0 0,1 1 0 0 0,0 0 0 0 0,3 2 1 0 0,18 3 6 0 0,3 1-13 0 0,-24-6 5 0 0,1 0-1 0 0,-1 0 0 0 0,1 0 1 0 0,-1 0-1 0 0,1-1 1 0 0,0 1-1 0 0,0-1 1 0 0,6 0-1 0 0,37-1 63 0 0,-24 0 13 0 0,-19-2-61 0 0,1 0-2 0 0,1 1-7 0 0,-2 2-5 0 0,31 0 10 0 0,-28 0 3 0 0,5-2 20 0 0,8-6-21 0 0,-14 5-4 0 0,-3 2 6 0 0,0 0 0 0 0,0 0 0 0 0,1 0 0 0 0,-1 0-1 0 0,0 0 1 0 0,6 0 0 0 0,-1 1 7 0 0,0 1 0 0 0,0 0-1 0 0,0 0 1 0 0,10 4 0 0 0,-13-4-12 0 0,-2 0-21 0 0,28-2 137 0 0,-18 1-106 0 0,-9 0-107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8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 0 6016 0 0,'42'0'1601'0'0,"-38"7"-557"0"0,3-2-846 0 0,-6-5-171 0 0,0 0-1 0 0,-1 0 1 0 0,1 0-1 0 0,0 1 1 0 0,-1-1-1 0 0,1 0 1 0 0,-1 1-1 0 0,1-1 1 0 0,0 0-1 0 0,-1 1 1 0 0,1-1-1 0 0,-1 1 1 0 0,1-1-1 0 0,-1 1 1 0 0,1-1-1 0 0,-1 1 1 0 0,0-1-1 0 0,1 1 1 0 0,-1 0-1 0 0,1-1 1 0 0,-1 1-1 0 0,0 0 1 0 0,0-1-1 0 0,1 1 1 0 0,-1 0-1 0 0,0-1 0 0 0,0 1 1 0 0,0 0-1 0 0,0-1 1 0 0,0 1-1 0 0,0 0 1 0 0,0-1-1 0 0,0 1 1 0 0,0 0-1 0 0,0 0 1 0 0,0-1-1 0 0,0 1 1 0 0,-1 0-1 0 0,1-1 1 0 0,0 1-1 0 0,0 0 1 0 0,-1-1-1 0 0,1 1 1 0 0,0-1-1 0 0,-1 1 1 0 0,1 0-1 0 0,-1-1 1 0 0,1 1-1 0 0,-1 0 1 0 0,0 0 19 0 0,0 1 0 0 0,0-1 0 0 0,0 1 0 0 0,1-1 0 0 0,-1 1 0 0 0,1-1 1 0 0,-1 1-1 0 0,1-1 0 0 0,0 1 0 0 0,-1 0 0 0 0,1-1 0 0 0,0 1 0 0 0,0 0 0 0 0,0 0 1 0 0,0-1-1 0 0,0 1 0 0 0,1 0 0 0 0,-1-1 0 0 0,0 1 0 0 0,1-1 0 0 0,-1 1 0 0 0,2 2 1 0 0,1 2 75 0 0,1-1 0 0 0,-1 1 0 0 0,1-1 0 0 0,6 7 1 0 0,-5-6-27 0 0,-4-6-74 0 0,0 1 1 0 0,0 0-1 0 0,-1 0 0 0 0,1 0 1 0 0,0 0-1 0 0,-1 0 1 0 0,1 0-1 0 0,-1 0 1 0 0,1 0-1 0 0,-1 0 1 0 0,1 0-1 0 0,-1 0 0 0 0,0 1 1 0 0,1-1-1 0 0,-1 0 1 0 0,0 0-1 0 0,0 0 1 0 0,0 0-1 0 0,0 0 1 0 0,0 1-1 0 0,0-1 0 0 0,0 0 1 0 0,-1 0-1 0 0,1 0 1 0 0,0 0-1 0 0,-1 0 1 0 0,1 0-1 0 0,-1 1 0 0 0,1-1 1 0 0,-1 0-1 0 0,1 0 1 0 0,-1 0-1 0 0,-1 1 1 0 0,1 0 24 0 0,0 0 0 0 0,0 0 0 0 0,0 0 0 0 0,0 0 0 0 0,0 0 0 0 0,0 0 0 0 0,1 0 0 0 0,-1 1 0 0 0,1-1 0 0 0,-1 4 0 0 0,2-1 30 0 0,-1-1 1 0 0,0 1-1 0 0,-1-1 1 0 0,1 1 0 0 0,-1-1-1 0 0,0 0 1 0 0,0 1-1 0 0,0-1 1 0 0,0 0 0 0 0,-1 1-1 0 0,0-1 1 0 0,0 0-1 0 0,0 0 1 0 0,-4 6 0 0 0,5-9-49 0 0,0 1 0 0 0,0 0 1 0 0,0 0-1 0 0,0 0 1 0 0,0 0-1 0 0,0-1 0 0 0,1 1 1 0 0,-1 0-1 0 0,1 0 0 0 0,-1 1 1 0 0,1-1-1 0 0,0 0 1 0 0,0 4-1 0 0,0-4 2 0 0,0 0-1 0 0,0 0 1 0 0,0 0 0 0 0,0 0 0 0 0,-1 0-1 0 0,1 0 1 0 0,-1 0 0 0 0,1 0-1 0 0,-1 0 1 0 0,0 0 0 0 0,1 0-1 0 0,-3 3 1 0 0,-1 0 20 0 0,1-1-14 0 0,0 1 0 0 0,-1-1 0 0 0,1 1 0 0 0,1 0 0 0 0,-1 0 1 0 0,1 0-1 0 0,0 0 0 0 0,0 0 0 0 0,0 1 0 0 0,1-1 0 0 0,0 1 0 0 0,0-1 0 0 0,0 1 0 0 0,1-1 1 0 0,0 1-1 0 0,0 0 0 0 0,1 7 0 0 0,0-6-8 0 0,-1 0 1 0 0,1 0-1 0 0,-1 0 0 0 0,-1 8 1 0 0,0 25 63 0 0,4-10-31 0 0,-1 0 0 0 0,-2 0 0 0 0,-7 60 0 0 0,-4-17-17 0 0,-13 61 67 0 0,19-110-94 0 0,1 0-1 0 0,1 1 1 0 0,1-1 0 0 0,1 28-1 0 0,0-40-6 0 0,0 0-1 0 0,-1 0 1 0 0,0 0-1 0 0,-6 15 1 0 0,-4 26 0 0 0,-8 84 106 0 0,9-89-117 0 0,8-38 0 0 0,1 0 0 0 0,0 0 0 0 0,0 0 0 0 0,0 14 0 0 0,6 54 0 0 0,-1-51 0 0 0,-2 0 0 0 0,-1 0 0 0 0,-3 29 0 0 0,-3-19 0 0 0,-18 154 0 0 0,13-86 0 0 0,8-65 0 0 0,3-30 0 0 0,0-1 0 0 0,-1 1 0 0 0,-3 13 0 0 0,1-9 0 0 0,1 0 0 0 0,0 0 0 0 0,1 23 0 0 0,-2 14 0 0 0,0 21 0 0 0,-1 20 0 0 0,0-48 0 0 0,2 46 0 0 0,-4 39 0 0 0,5-115 0 0 0,1 0 0 0 0,0 16 0 0 0,1 24 0 0 0,-2-43 0 0 0,-1 8 0 0 0,1 0 0 0 0,1 0 0 0 0,4 28 0 0 0,-1-14 75 0 0,-3-23-30 0 0,1 1 1 0 0,1-1-1 0 0,4 17 0 0 0,5 44-141 0 0,-8-60 96 0 0,-1 0 0 0 0,0 1 0 0 0,-1-1 0 0 0,0 0 0 0 0,-1 0 0 0 0,-1 16 0 0 0,0 2 0 0 0,0-13 0 0 0,-1 0 0 0 0,-4 24 0 0 0,3-25 0 0 0,0 1 0 0 0,0 23 0 0 0,-4 94 248 0 0,7-117-228 0 0,-1-11-2 0 0,1-1 1 0 0,0 0-1 0 0,0 1 0 0 0,0-1 0 0 0,1 0 0 0 0,0 0 0 0 0,0 1 1 0 0,0-1-1 0 0,3 8 0 0 0,-3-9 19 0 0,0 0-1 0 0,-1 1 1 0 0,1-1 0 0 0,0 1 0 0 0,-1-1 0 0 0,0 1-1 0 0,0 5 1 0 0,-1-4-43 0 0,1 0 1 0 0,0-1-1 0 0,1 1 0 0 0,-1-1 1 0 0,2 6-1 0 0,0 0-162 0 0,-1 0 0 0 0,0 0 0 0 0,-1 0 0 0 0,0 0 0 0 0,-2 15-1 0 0,1 10-324 0 0,-2-2-32 0 0,2-26 357 0 0,1-1-1 0 0,-1 1 1 0 0,1 0 0 0 0,1-1-1 0 0,-1 1 1 0 0,3 11 0 0 0,-2-10-121 0 0,0 0 0 0 0,0 0 0 0 0,-1 0 1 0 0,-1 15-1 0 0,0 2-769 0 0,1-24 769 0 0,-2 9-688 0 0,-3-7 785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19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8 716 3680 0 0,'-8'0'3787'0'0,"9"0"-3518"0"0,-1-1 0 0 0,1 1 0 0 0,0 0 1 0 0,-1-1-1 0 0,1 1 0 0 0,0 0 0 0 0,-1 0 0 0 0,1-1 0 0 0,0 1 0 0 0,0 0 1 0 0,-1 0-1 0 0,1 0 0 0 0,1 0 0 0 0,10-3-87 0 0,-12 3-265 0 0,12-2 313 0 0,0-1-1 0 0,0-1 0 0 0,15-7 1 0 0,0-2-10 0 0,-26 12-212 0 0,0 1 1 0 0,0-1 0 0 0,1 1 0 0 0,-1 0 0 0 0,0-1-1 0 0,0 1 1 0 0,0 0 0 0 0,0 0 0 0 0,0 0-1 0 0,0-1 1 0 0,1 1 0 0 0,-1 0 0 0 0,0 1 0 0 0,0-1-1 0 0,0 0 1 0 0,0 0 0 0 0,2 1 0 0 0,1-1 15 0 0,0 0-8 0 0,0 0 0 0 0,1-1 0 0 0,-1 1 0 0 0,1-1-1 0 0,-1 0 1 0 0,0-1 0 0 0,0 1 0 0 0,0-1 0 0 0,0 0-1 0 0,5-2 1 0 0,14-7 28 0 0,-20 10-42 0 0,0 1 0 0 0,0-1 1 0 0,0 1-1 0 0,0 0 1 0 0,0 0-1 0 0,0 0 0 0 0,0 0 1 0 0,0 1-1 0 0,-1-1 1 0 0,1 1-1 0 0,0 0 0 0 0,0 0 1 0 0,0 0-1 0 0,0 0 1 0 0,4 2-1 0 0,-5-2 4 0 0,0 1 0 0 0,0-1 0 0 0,1 0 0 0 0,-1-1 0 0 0,0 1 0 0 0,1 0 0 0 0,-1-1 0 0 0,1 1 0 0 0,-1-1 0 0 0,1 0 0 0 0,-1 0 0 0 0,1 0 0 0 0,-1 0 0 0 0,1 0 0 0 0,-1 0 0 0 0,5-2 0 0 0,22-16 158 0 0,-25 14-155 0 0,0 1 0 0 0,0 1 0 0 0,0-1 0 0 0,0 1 0 0 0,0-1 0 0 0,1 1 0 0 0,4-2 0 0 0,2 1-8 0 0,-8 2 0 0 0,-1 0 0 0 0,1 0-1 0 0,0 0 1 0 0,-1 0 0 0 0,1 1 0 0 0,-1-1 0 0 0,1 1 0 0 0,0 0-1 0 0,-1 0 1 0 0,1 0 0 0 0,0 0 0 0 0,0 0 0 0 0,-1 0 0 0 0,1 1 0 0 0,0-1-1 0 0,-1 1 1 0 0,1 0 0 0 0,4 2 0 0 0,5 4 34 0 0,-8-4-10 0 0,1-1 0 0 0,0 1 0 0 0,0-1 0 0 0,10 3 0 0 0,-13-4-16 0 0,1-1 0 0 0,-1 0 0 0 0,0 0 0 0 0,1 0 0 0 0,-1 0 0 0 0,0 0 0 0 0,1 0 0 0 0,-1-1 0 0 0,1 1 0 0 0,-1-1 0 0 0,0 0 0 0 0,0 1 0 0 0,1-1 0 0 0,2-2 0 0 0,9-4 45 0 0,0 0 1 0 0,0 2 0 0 0,1-1-1 0 0,0 2 1 0 0,22-5 0 0 0,-34 9-50 0 0,-1 0 0 0 0,1 0 0 0 0,0 1 0 0 0,0-1 0 0 0,-1 1 0 0 0,1 0 0 0 0,0-1 0 0 0,-1 1 0 0 0,1 0 0 0 0,-1 0 0 0 0,1 1 0 0 0,-1-1 0 0 0,4 3 0 0 0,-5-3-4 0 0,1 0 0 0 0,-1 0-1 0 0,1 0 1 0 0,0 0-1 0 0,-1 0 1 0 0,1 0-1 0 0,0 0 1 0 0,0-1-1 0 0,0 1 1 0 0,-1-1-1 0 0,1 1 1 0 0,0-1 0 0 0,0 0-1 0 0,0 1 1 0 0,0-1-1 0 0,0 0 1 0 0,0 0-1 0 0,0-1 1 0 0,0 1-1 0 0,-1 0 1 0 0,1-1-1 0 0,0 1 1 0 0,3-2 0 0 0,0-1 10 0 0,0 0 0 0 0,0-1 0 0 0,0 0 0 0 0,0 0 0 0 0,7-8 0 0 0,-9 9-5 0 0,13 3 70 0 0,-4-11-42 0 0,-10 9-31 0 0,0-1 1 0 0,0 1-1 0 0,0 0 0 0 0,0 0 0 0 0,0 1 1 0 0,0-1-1 0 0,1 0 0 0 0,-1 1 0 0 0,1-1 1 0 0,-1 1-1 0 0,1 0 0 0 0,0 0 0 0 0,3-1 1 0 0,-2 2-4 0 0,0 0 0 0 0,0 0 0 0 0,-1 1 0 0 0,1-1 0 0 0,7 3 0 0 0,-7-1 0 0 0,-1-2 0 0 0,0 1 0 0 0,0 0 0 0 0,0 0 0 0 0,0-1 0 0 0,0 0 0 0 0,1 0 0 0 0,-1 1 0 0 0,0-2 0 0 0,0 1 0 0 0,1 0 0 0 0,-1-1 0 0 0,0 0 0 0 0,5-1 0 0 0,-3-1 0 0 0,0 0 0 0 0,0-1 0 0 0,0 1 0 0 0,-1-1 0 0 0,1 0 0 0 0,-1 0 0 0 0,5-7 0 0 0,-5 6 0 0 0,0 0 0 0 0,1 1 0 0 0,-1 0 0 0 0,1 0 0 0 0,7-5 0 0 0,-10 8 0 0 0,0 0 0 0 0,0 0 0 0 0,-1 0 0 0 0,1 1 0 0 0,0-1 0 0 0,0 1 0 0 0,0 0 0 0 0,0-1 0 0 0,0 1 0 0 0,0 0 0 0 0,0 0 0 0 0,0 0 0 0 0,0 0 0 0 0,0 0 0 0 0,0 1 0 0 0,0-1 0 0 0,-1 1 0 0 0,1-1 0 0 0,0 1 0 0 0,0 0 0 0 0,2 1 0 0 0,5 3 0 0 0,0-1 0 0 0,1 0 0 0 0,-1 0 0 0 0,1-1 0 0 0,0 0 0 0 0,0 0 0 0 0,0-1 0 0 0,0-1 0 0 0,0 0 0 0 0,0 0 0 0 0,0-1 0 0 0,19-1 0 0 0,-14-1 0 0 0,0 1 0 0 0,-1 0 0 0 0,28 4 0 0 0,-13-6 20 0 0,-26 2-17 0 0,0 1 0 0 0,0-1 0 0 0,0 1 0 0 0,0 0-1 0 0,0-1 1 0 0,0 1 0 0 0,0 0 0 0 0,0 1 0 0 0,0-1 0 0 0,0 0 0 0 0,0 1 0 0 0,0 0 0 0 0,0 0 0 0 0,2 1 0 0 0,10 9-3 0 0,-13-10 2 0 0,-1 0 0 0 0,0 0-1 0 0,0 1 1 0 0,1-1 0 0 0,-1 0-1 0 0,1 0 1 0 0,-1-1-1 0 0,1 1 1 0 0,-1 0 0 0 0,1 0-1 0 0,0-1 1 0 0,-1 1 0 0 0,1-1-1 0 0,0 1 1 0 0,-1-1 0 0 0,1 0-1 0 0,0 0 1 0 0,-1 0 0 0 0,1 0-1 0 0,0 0 1 0 0,0 0-1 0 0,-1 0 1 0 0,1 0 0 0 0,0-1-1 0 0,0 1 1 0 0,-1-1 0 0 0,1 1-1 0 0,-1-1 1 0 0,1 1 0 0 0,0-1-1 0 0,1-1 1 0 0,1 0-1 0 0,-1 0-1 0 0,1 1 1 0 0,0 0-1 0 0,0 0 1 0 0,0 0 0 0 0,0 0-1 0 0,0 0 1 0 0,0 1 0 0 0,0 0-1 0 0,0 0 1 0 0,0 0 0 0 0,0 0-1 0 0,0 1 1 0 0,0-1 0 0 0,7 3-1 0 0,-8-2 1 0 0,2-1-1 0 0,-1 0 0 0 0,0 0 0 0 0,0 0 0 0 0,1-1 0 0 0,-1 1 0 0 0,0-1 0 0 0,0 0 0 0 0,0 0 0 0 0,0-1 0 0 0,0 1 0 0 0,7-4 0 0 0,-7 3 0 0 0,0 0 0 0 0,0 0 0 0 0,0 1 0 0 0,1-1 0 0 0,-1 1 0 0 0,0 0 0 0 0,0 1 0 0 0,1-1 0 0 0,-1 1 0 0 0,1-1 0 0 0,5 2 0 0 0,-1 1 0 0 0,0 0 0 0 0,0 1 0 0 0,0 1 0 0 0,0 0 0 0 0,0 0 0 0 0,8 5 0 0 0,-10-4 0 0 0,2-1 0 0 0,-1 0 0 0 0,0 0 0 0 0,1-1 0 0 0,-1 0 0 0 0,11 2 0 0 0,-17-5 0 0 0,0 0 0 0 0,1-1 0 0 0,-1 1 0 0 0,0 0 0 0 0,1-1 0 0 0,-1 1 0 0 0,0-1 0 0 0,0 0 0 0 0,0 0 0 0 0,0 0 0 0 0,0 0 0 0 0,0 0 0 0 0,0 0 0 0 0,0 0 0 0 0,0-1 0 0 0,2-1 0 0 0,-2 1 0 0 0,1 0 0 0 0,0 0 0 0 0,0 0 0 0 0,0 1 0 0 0,0-1 0 0 0,4-1 0 0 0,-1 3 0 0 0,0-1 0 0 0,-1 1 0 0 0,1 0 0 0 0,0 0 0 0 0,0 1 0 0 0,-1-1 0 0 0,1 2 0 0 0,-1-1 0 0 0,1 0 0 0 0,-1 1 0 0 0,1 0 0 0 0,-1 0 0 0 0,5 3 0 0 0,-2-1 0 0 0,0-1 0 0 0,0 0 0 0 0,0-1 0 0 0,1 1 0 0 0,10 0 0 0 0,17-6 0 0 0,-33 2 0 0 0,1 0 0 0 0,1 1 0 0 0,-1-1 0 0 0,0 1 0 0 0,0 0 0 0 0,0 0 0 0 0,0 0 0 0 0,0 1 0 0 0,0-1 0 0 0,0 1 0 0 0,7 2 0 0 0,1 3 0 0 0,-10-4 0 0 0,-1-1 0 0 0,1 0 0 0 0,0 0 0 0 0,0 0 0 0 0,1 0 0 0 0,-1 0 0 0 0,0-1 0 0 0,0 1 0 0 0,0-1 0 0 0,0 1 0 0 0,1-1 0 0 0,-1 0 0 0 0,0 0 0 0 0,0 0 0 0 0,1 0 0 0 0,-1 0 0 0 0,4-1 0 0 0,20-8 0 0 0,-18 6 0 0 0,-1 0 0 0 0,0 1 0 0 0,16-3 0 0 0,-20 5 0 0 0,-1-1 0 0 0,1 1 0 0 0,-1 0 0 0 0,1 0 0 0 0,0 1 0 0 0,-1-1 0 0 0,1 1 0 0 0,-1-1 0 0 0,1 1 0 0 0,-1 0 0 0 0,1 0 0 0 0,-1 0 0 0 0,1 0 0 0 0,-1 0 0 0 0,0 1 0 0 0,3 1 0 0 0,6 6 0 0 0,-10-7 1 0 0,1 0-1 0 0,0 0 1 0 0,0 0-1 0 0,0-1 1 0 0,0 1-1 0 0,0-1 1 0 0,0 1 0 0 0,0-1-1 0 0,0 0 1 0 0,0 0-1 0 0,1 0 1 0 0,-1 0-1 0 0,1 0 1 0 0,-1-1 0 0 0,0 1-1 0 0,1-1 1 0 0,4 1-1 0 0,14-7 28 0 0,-19 4-26 0 0,1 1 0 0 0,-1 0 0 0 0,0 0 0 0 0,1 1 0 0 0,-1-1 0 0 0,1 0 0 0 0,-1 1 0 0 0,1 0 0 0 0,-1-1 0 0 0,1 1 0 0 0,0 0 0 0 0,3 1 0 0 0,10 7-2 0 0,-14-7 0 0 0,1 1 0 0 0,-1-1 0 0 0,0 0 0 0 0,1 0 0 0 0,-1 0 0 0 0,1 0 0 0 0,-1 0 0 0 0,1-1 0 0 0,-1 1 0 0 0,1-1 0 0 0,0 1 0 0 0,4-1 0 0 0,38-7 0 0 0,-31 4 0 0 0,0 1 0 0 0,23-2 0 0 0,-29 4 0 0 0,0-1 0 0 0,0 0 0 0 0,1-1 0 0 0,-1 0 0 0 0,0 0 0 0 0,-1-1 0 0 0,14-6 0 0 0,-11 4 0 0 0,1 1 0 0 0,0 0 0 0 0,18-4 0 0 0,28-1 0 0 0,-42 7 0 0 0,-11 3 0 0 0,0 1 0 0 0,-1 0 0 0 0,1 1 0 0 0,-1-1 0 0 0,1 1 0 0 0,5 5 0 0 0,-7-6 0 0 0,0 1 0 0 0,0-1 0 0 0,0 0 0 0 0,0 0 0 0 0,1 0 0 0 0,-1-1 0 0 0,1 1 0 0 0,-1 0 0 0 0,1-1 0 0 0,0 0 0 0 0,0 1 0 0 0,-1-1 0 0 0,1 0 0 0 0,0-1 0 0 0,0 1 0 0 0,0 0 0 0 0,0-1 0 0 0,5 1 0 0 0,15-9 8 0 0,-20 6-5 0 0,0 1 0 0 0,0 0 0 0 0,-1 0 0 0 0,1 0-1 0 0,0 0 1 0 0,0 0 0 0 0,1 1 0 0 0,-1-1 0 0 0,0 1 0 0 0,0 0 0 0 0,0 0-1 0 0,0 0 1 0 0,0 0 0 0 0,0 0 0 0 0,0 1 0 0 0,0-1 0 0 0,6 3 0 0 0,17 10 8 0 0,-21-10-4 0 0,0 0-1 0 0,1 0 1 0 0,-1 0 0 0 0,1-1 0 0 0,0 0-1 0 0,-1-1 1 0 0,1 1 0 0 0,10 1 0 0 0,15-4 7 0 0,-25 0-14 0 0,0 1-1 0 0,0 0 1 0 0,0 0-1 0 0,0 0 1 0 0,11 3 0 0 0,3 1 0 0 0,0 0 0 0 0,0-2 0 0 0,0 0 0 0 0,26-1 0 0 0,-42-1 0 0 0,-1-1 0 0 0,0 1 0 0 0,-1-1 0 0 0,1 0 0 0 0,0 1 0 0 0,0-1 0 0 0,0-1 0 0 0,0 1 0 0 0,4-3 0 0 0,-5 3 0 0 0,1 0 0 0 0,-1-1 0 0 0,1 1 0 0 0,-1 0 0 0 0,1 0 0 0 0,-1 1 0 0 0,1-1 0 0 0,0 0 0 0 0,-1 1 0 0 0,1 0 0 0 0,0-1 0 0 0,-1 1 0 0 0,4 1 0 0 0,9 1 0 0 0,-11-1 0 0 0,1 0 0 0 0,-1-1 0 0 0,0 0 0 0 0,0 1 0 0 0,0-1 0 0 0,0-1 0 0 0,0 1 0 0 0,0 0 0 0 0,4-2 0 0 0,2 0 0 0 0,0 1 0 0 0,0 0 0 0 0,17 2 0 0 0,-10-1 10 0 0,-15 0-5 0 0,1 0-1 0 0,-1 1 1 0 0,0-1-1 0 0,0 1 0 0 0,0-1 1 0 0,0 1-1 0 0,0 0 1 0 0,0 0-1 0 0,0 0 1 0 0,0 0-1 0 0,0 0 0 0 0,3 3 1 0 0,-3-3-1 0 0,0 0-1 0 0,-1 1 1 0 0,1-1 0 0 0,0 0 0 0 0,0 0 0 0 0,0 0-1 0 0,1 0 1 0 0,-1-1 0 0 0,0 1 0 0 0,0 0-1 0 0,0-1 1 0 0,5 1 0 0 0,64-1 71 0 0,-23-1-75 0 0,-41 0 0 0 0,0 0 0 0 0,0 1 0 0 0,0 0 0 0 0,0 0 0 0 0,1 1 0 0 0,-1-1 0 0 0,10 4 0 0 0,10 8 22 0 0,-23-10-17 0 0,-1 0-1 0 0,1 0 1 0 0,0-1-1 0 0,0 1 1 0 0,0-1 0 0 0,0 0-1 0 0,0 0 1 0 0,6 0 0 0 0,5-1-20 0 0,0 0 0 0 0,0-1 1 0 0,0-1-1 0 0,18-4 0 0 0,1 0 1 0 0,-29 5 14 0 0,-1 1 0 0 0,1 0 0 0 0,0 1 0 0 0,0-1 0 0 0,0 1 0 0 0,-1 0 0 0 0,8 3 0 0 0,19 2 0 0 0,-10-4 8 0 0,93 5 112 0 0,-40-10-123 0 0,-35 2 10 0 0,61 4-1 0 0,-71-4 20 0 0,-21 0-23 0 0,0 1 1 0 0,0 0-1 0 0,0 0 1 0 0,0 1-1 0 0,0 0 1 0 0,0 0-1 0 0,9 3 1 0 0,4 1-4 0 0,-10-1 0 0 0,0-2 0 0 0,22 3 0 0 0,-18-8 0 0 0,-14 2 0 0 0,2-1 0 0 0,0 1 0 0 0,0 0 1 0 0,1 0-1 0 0,-1 0 0 0 0,0 0 1 0 0,1 1-1 0 0,-1-1 0 0 0,0 1 1 0 0,1-1-1 0 0,-1 1 1 0 0,0 0-1 0 0,6 1 0 0 0,5-1 6 0 0,8 5 26 0 0,-21-4-31 0 0,0 0 1 0 0,1-1-1 0 0,-1 1 0 0 0,0-1 1 0 0,1 0-1 0 0,-1 1 0 0 0,0-1 1 0 0,1 0-1 0 0,-1 0 0 0 0,1 0 1 0 0,-1 0-1 0 0,0 0 1 0 0,1 0-1 0 0,-1 0 0 0 0,2-1 1 0 0,14-3-2 0 0,-3 11 0 0 0,-9-7 5 0 0,-1-1 0 0 0,0 0 0 0 0,0 1 0 0 0,1-1 1 0 0,-1-1-1 0 0,0 1 0 0 0,0-1 0 0 0,0 1 1 0 0,0-1-1 0 0,-1 0 0 0 0,5-3 0 0 0,-4 3-3 0 0,-3 1-2 0 0,0 0 0 0 0,-1 0 0 0 0,1 1 0 0 0,0-1 0 0 0,0 0 0 0 0,-1 0 1 0 0,1 0-1 0 0,0 0 0 0 0,-1 0 0 0 0,1 0 0 0 0,-1 0 0 0 0,1 0 0 0 0,-1-1 1 0 0,1 1-1 0 0,-1 0 0 0 0,0 0 0 0 0,0 0 0 0 0,0-2 0 0 0,5-10-16 0 0,-4 12 0 0 0,5-6-27 0 0,-6 6 43 0 0,0 1 0 0 0,0-1 0 0 0,0 1 1 0 0,0-1-1 0 0,-1 1 0 0 0,1-1 1 0 0,0 1-1 0 0,0-1 0 0 0,-1 1 0 0 0,1-1 1 0 0,0 1-1 0 0,-1 0 0 0 0,1-1 1 0 0,0 1-1 0 0,-1-1 0 0 0,1 1 0 0 0,-1 0 1 0 0,1 0-1 0 0,0-1 0 0 0,-1 1 1 0 0,1 0-1 0 0,-1 0 0 0 0,1-1 1 0 0,-1 1-1 0 0,1 0 0 0 0,-1 0 0 0 0,1 0 1 0 0,-1 0-1 0 0,1 0 0 0 0,-2 0 1 0 0,4-10 139 0 0,-9-12-126 0 0,4 15-14 0 0,1 0-1 0 0,0 0 1 0 0,0 0-1 0 0,-1-8 1 0 0,3-14 16 0 0,1 21-7 0 0,-1 0 1 0 0,0 0 0 0 0,-1 0 0 0 0,1 1-1 0 0,-3-10 1 0 0,0 8-1 0 0,0 1 0 0 0,0-1 1 0 0,-1 1-1 0 0,0 0 0 0 0,0 0 0 0 0,-12-14 0 0 0,15 20-8 0 0,-2-1 5 0 0,1 0 0 0 0,-1-1-1 0 0,1 0 1 0 0,-1 0-1 0 0,1 0 1 0 0,-2-5-1 0 0,3 7-4 0 0,1-1 0 0 0,0 1 0 0 0,-1-1 0 0 0,1 0 0 0 0,0 1 0 0 0,1-1 0 0 0,-1 0 0 0 0,0 1 0 0 0,1-1 0 0 0,-1 1 0 0 0,1-1 1 0 0,1-3-1 0 0,1-3-1 0 0,-1-1 0 0 0,-1 0 0 0 0,0 0 0 0 0,0 0 0 0 0,-1 0 0 0 0,-1-13 0 0 0,0-25-16 0 0,3 21-73 0 0,-4-53 0 0 0,-3 14-13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21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3325 1899 6912 0 0,'0'0'1344'0'0,"0"-3"-670"0"0,-14-53 1924 0 0,-8-9-1138 0 0,-52-158-269 0 0,45 145-584 0 0,17 49-366 0 0,-1 1 0 0 0,-19-31-1 0 0,-9-16 36 0 0,27 42-244 0 0,12 25-15 0 0,-1 0 1 0 0,0 0-1 0 0,0 0 0 0 0,-1 0 1 0 0,0 1-1 0 0,-1 0 0 0 0,0 0 0 0 0,0 0 1 0 0,0 0-1 0 0,-1 1 0 0 0,-6-6 1 0 0,-11-3 74 0 0,14 9-54 0 0,0 1 0 0 0,1-1 0 0 0,0-1 0 0 0,0 1 0 0 0,-12-15 0 0 0,-107-119 345 0 0,119 129-339 0 0,-154-186 174 0 0,121 147-26 0 0,29 34-79 0 0,-1-1-1 0 0,-1 2 0 0 0,-21-19 0 0 0,27 26-85 0 0,-1 0 0 0 0,1-1 0 0 0,1 0 0 0 0,0 0 0 0 0,0-1 0 0 0,-8-15 0 0 0,8 12-2 0 0,-1 0 0 0 0,-1 1 0 0 0,-15-18 0 0 0,-22-22-7 0 0,31 34-3 0 0,-1 0 0 0 0,0 2 0 0 0,-1 0 1 0 0,-25-19-1 0 0,16 18 1 0 0,-1 1 1 0 0,0 1 0 0 0,-49-19-1 0 0,-40-14 44 0 0,86 36 23 0 0,-41-9 0 0 0,-8-4 115 0 0,-30-7 114 0 0,88 25-220 0 0,0 1 0 0 0,-33-4 0 0 0,31 7-6 0 0,-38-12 0 0 0,13 2 121 0 0,1 3 0 0 0,-96-8 0 0 0,103 14-378 0 0,-4 2 156 0 0,1 1 1 0 0,-50 6 0 0 0,-11 0 159 0 0,67-2-37 0 0,1 0 0 0 0,0 2-1 0 0,-54 16 1 0 0,44-10 23 0 0,-78 27 104 0 0,-3 0 16 0 0,112-34-216 0 0,0 0 0 0 0,1 1-1 0 0,-18 8 1 0 0,27-11-29 0 0,-1-1-1 0 0,1 1 1 0 0,0-1 0 0 0,-1 0-1 0 0,1 0 1 0 0,0-1 0 0 0,-1 0 0 0 0,1 0-1 0 0,-1 0 1 0 0,1-1 0 0 0,-1 1-1 0 0,1-1 1 0 0,0-1 0 0 0,-1 1-1 0 0,-8-5 1 0 0,2 3-4 0 0,6 2-2 0 0,0 1 0 0 0,0-1 0 0 0,0 1 0 0 0,0 0 0 0 0,1 1 0 0 0,-1-1 0 0 0,0 1 0 0 0,0 1 0 0 0,0-1 0 0 0,0 1 0 0 0,1 0 0 0 0,-8 3 0 0 0,-29 8 0 0 0,41-13 0 0 0,0 0 0 0 0,-1 1 0 0 0,1-1 0 0 0,0 0 0 0 0,-1 1 0 0 0,1-1 0 0 0,0 1 0 0 0,-1 0 0 0 0,1 0 0 0 0,0-1 0 0 0,0 1 0 0 0,0 0 0 0 0,0 0 0 0 0,0 0 0 0 0,-2 2 0 0 0,2-2 0 0 0,0 0 0 0 0,0 0 0 0 0,0 0 0 0 0,0 0 0 0 0,0 0 0 0 0,0 0 0 0 0,-1 0 0 0 0,1-1 0 0 0,0 1 0 0 0,0 0 0 0 0,-1-1 0 0 0,1 1 0 0 0,-1-1 0 0 0,-2 1 0 0 0,-72 7-102 0 0,74-7-32 0 0,0-1 0 0 0,-1 0 1 0 0,1 0-1 0 0,0 0 0 0 0,0-1 0 0 0,-1 1 1 0 0,1-1-1 0 0,0 1 0 0 0,0-1 1 0 0,0 0-1 0 0,0 1 0 0 0,-1-1 0 0 0,-1-2 1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23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637 0 6912 0 0,'-1'3'93'0'0,"-1"1"41"0"0,0 0 0 0 0,-1-1 0 0 0,1 1 0 0 0,-1-1-1 0 0,1 1 1 0 0,-1-1 0 0 0,0 0 0 0 0,0 0 0 0 0,-1 0 0 0 0,1-1 0 0 0,-6 4 0 0 0,8-5 0 0 0,-1 0 0 0 0,1 0 0 0 0,-1 0 0 0 0,1 0 0 0 0,0 0 0 0 0,-1 0 0 0 0,1 0 0 0 0,0 0 1 0 0,0 1-1 0 0,0-1 0 0 0,0 0 0 0 0,0 1 0 0 0,0-1 0 0 0,1 1 0 0 0,-1-1 0 0 0,0 1 0 0 0,1 0 0 0 0,-1-1 0 0 0,0 4 0 0 0,-8 15 1222 0 0,6-17-1210 0 0,0 0-1 0 0,0 0 1 0 0,-1 0 0 0 0,0 0 0 0 0,1 0-1 0 0,-6 2 1 0 0,5-3-8 0 0,0 1 0 0 0,0-1 1 0 0,0 1-1 0 0,1 0 0 0 0,-1 0 0 0 0,1 1 0 0 0,-6 5 0 0 0,4-4-71 0 0,0 0 0 0 0,0 0-1 0 0,-1-1 1 0 0,0 0 0 0 0,0 0 0 0 0,0-1-1 0 0,0 1 1 0 0,0-1 0 0 0,-1-1-1 0 0,-12 4 1 0 0,-28 15 295 0 0,12 5-20 0 0,27-20-263 0 0,1 0-1 0 0,-1 0 1 0 0,-11 5-1 0 0,15-9-62 0 0,-5 2 22 0 0,0 1 0 0 0,-1 0 0 0 0,2 1 1 0 0,-1 0-1 0 0,1 0 0 0 0,-1 1 0 0 0,-8 10 0 0 0,12-12-1 0 0,0-1 0 0 0,0 0 0 0 0,0 0 0 0 0,0 0 0 0 0,-1-1-1 0 0,0 1 1 0 0,1-1 0 0 0,-10 3 0 0 0,6-3 75 0 0,1 1 1 0 0,0 0-1 0 0,-9 7 1 0 0,12-6-48 0 0,-2-1-46 0 0,-19 1 67 0 0,21-6-67 0 0,1 0-19 0 0,-17 9-3 0 0,20-8 6 0 0,0 1-1 0 0,0-1 0 0 0,0 1 1 0 0,-1-1-1 0 0,1 0 0 0 0,0 1 1 0 0,-1-1-1 0 0,1 0 0 0 0,0 0 1 0 0,-1 0-1 0 0,1 0 0 0 0,0 0 1 0 0,-1 0-1 0 0,1 0 0 0 0,0-1 1 0 0,-3 0-1 0 0,-15-1 57 0 0,19 2-63 0 0,0 0-1 0 0,-1 0 1 0 0,1 0 0 0 0,-1 0-1 0 0,1 0 1 0 0,0 0 0 0 0,-1 0-1 0 0,1 0 1 0 0,0 0 0 0 0,-1 0-1 0 0,1 0 1 0 0,0 1 0 0 0,-1-1-1 0 0,1 0 1 0 0,0 0 0 0 0,-1 0-1 0 0,1 1 1 0 0,0-1 0 0 0,0 0-1 0 0,-1 0 1 0 0,1 1 0 0 0,0-1-1 0 0,0 0 1 0 0,-1 0 0 0 0,1 1-1 0 0,0-1 1 0 0,0 0 0 0 0,0 1-1 0 0,0-1 1 0 0,-1 0-1 0 0,1 1 1 0 0,0-1 0 0 0,0 0-1 0 0,0 1 1 0 0,0-1 0 0 0,0 0-1 0 0,0 1 1 0 0,0-1 0 0 0,0 1-1 0 0,0-1 1 0 0,0 0 0 0 0,0 1-1 0 0,0-1 1 0 0,0 0 0 0 0,0 1-1 0 0,1-1 1 0 0,-1 0 0 0 0,0 1-1 0 0,0-1 1 0 0,0 0 0 0 0,0 1-1 0 0,1-1 1 0 0,-1 0 0 0 0,0 0-1 0 0,0 1 1 0 0,1-1 0 0 0,-1 0-1 0 0,0 0 1 0 0,0 1 0 0 0,1-1-1 0 0,-1 0 1 0 0,0 0-1 0 0,1 0 1 0 0,-1 1 0 0 0,0-1-1 0 0,1 0 1 0 0,-1 0 0 0 0,0 0-1 0 0,1 0 1 0 0,3 2 24 0 0,-1 0 1 0 0,1 0-1 0 0,0-1 0 0 0,0 1 0 0 0,0-1 0 0 0,0 0 0 0 0,0 0 1 0 0,0-1-1 0 0,1 1 0 0 0,-1-1 0 0 0,8 0 0 0 0,11 1 47 0 0,11 1-117 0 0,-32-3 40 0 0,1 1 0 0 0,0 0-1 0 0,-1 0 1 0 0,1 0 0 0 0,-1 0-1 0 0,1 0 1 0 0,0 0 0 0 0,-1 1-1 0 0,1-1 1 0 0,-1 1 0 0 0,1 0-1 0 0,-1-1 1 0 0,1 1 0 0 0,-1 0-1 0 0,0 1 1 0 0,1-1 0 0 0,-1 0-1 0 0,0 1 1 0 0,0-1-1 0 0,0 1 1 0 0,0 0 0 0 0,3 3-1 0 0,99 145 310 0 0,-83-116-290 0 0,0 1 0 0 0,25 62 0 0 0,-29-59-11 0 0,2-1 0 0 0,32 51 0 0 0,-43-78 2 0 0,-4-4 0 0 0,1 0 0 0 0,-1 0 0 0 0,0 0 0 0 0,-1 1 0 0 0,1 0 0 0 0,-1 0 0 0 0,3 11 0 0 0,-5-11 6 0 0,1 0 0 0 0,0 1 0 0 0,1-1 0 0 0,-1 0 0 0 0,1 0 0 0 0,0 0 0 0 0,1 0-1 0 0,0-1 1 0 0,0 1 0 0 0,0-1 0 0 0,1 0 0 0 0,0 0 0 0 0,0-1 0 0 0,7 7-1 0 0,-9-10 1 0 0,1 1 4 0 0,-1 0 0 0 0,1 0 0 0 0,-1 1 0 0 0,0-1 0 0 0,0 1 0 0 0,-1 0 0 0 0,1-1 0 0 0,3 9 0 0 0,-3-8 1 0 0,-1 0-1 0 0,1 0 0 0 0,0 0 0 0 0,0-1 0 0 0,0 0 0 0 0,1 1 1 0 0,-1-1-1 0 0,1 0 0 0 0,5 3 0 0 0,-5-3 0 0 0,1 0 1 0 0,-1 1-1 0 0,0-1 0 0 0,0 1 0 0 0,0 0 1 0 0,4 6-1 0 0,-7-9-5 0 0,-1 0 0 0 0,1 0 0 0 0,-1 0 0 0 0,1 0 0 0 0,-1 0 0 0 0,1 0 0 0 0,-1 0 0 0 0,0 0 0 0 0,0 1 0 0 0,1-1 0 0 0,-1 0 0 0 0,0 0 0 0 0,0 1 0 0 0,0-1-3 0 0,0 0 1 0 0,0-1-1 0 0,0 1 0 0 0,0 0 0 0 0,0 0 0 0 0,0-1 0 0 0,0 1 1 0 0,0 0-1 0 0,0 0 0 0 0,1-1 0 0 0,-1 1 0 0 0,0 0 0 0 0,1-1 1 0 0,-1 1-1 0 0,0-1 0 0 0,1 1 0 0 0,-1 0 0 0 0,1-1 0 0 0,-1 1 1 0 0,1-1-1 0 0,-1 1 0 0 0,1-1 0 0 0,-1 1 0 0 0,1-1 0 0 0,0 0 1 0 0,-1 1-1 0 0,1-1 0 0 0,1 1 0 0 0,14 5 13 0 0,3 0 24 0 0,-19-6-38 0 0,0 0 0 0 0,-1 0-1 0 0,1 0 1 0 0,0 0 0 0 0,0 0 0 0 0,0 0 0 0 0,0 1-1 0 0,0-1 1 0 0,0 0 0 0 0,0 0 0 0 0,-1 0 0 0 0,1 0-1 0 0,0 0 1 0 0,0 0 0 0 0,0 0 0 0 0,0 0 0 0 0,0 1-1 0 0,0-1 1 0 0,0 0 0 0 0,0 0 0 0 0,0 0 0 0 0,0 0-1 0 0,0 0 1 0 0,0 0 0 0 0,0 1 0 0 0,0-1 0 0 0,0 0-1 0 0,0 0 1 0 0,0 0 0 0 0,0 0 0 0 0,0 0 0 0 0,0 1-1 0 0,0-1 1 0 0,0 0 0 0 0,0 0 0 0 0,0 0 0 0 0,0 0-1 0 0,0 0 1 0 0,0 0 0 0 0,0 1 0 0 0,0-1 0 0 0,0 0-1 0 0,0 0 1 0 0,0 0 0 0 0,0 0 0 0 0,1 0 0 0 0,-1 0-1 0 0,0 0 1 0 0,0 0 0 0 0,0 1 0 0 0,0-1 0 0 0,0 0-1 0 0,0 0 1 0 0,0 0 0 0 0,1 0 0 0 0,-1 0 0 0 0,0 0-1 0 0,0 0 1 0 0,0 0 0 0 0,0 0 0 0 0,0 0 0 0 0,0 0-1 0 0,1 0 1 0 0,-1 0 0 0 0,0 0 0 0 0,-2 1 65 0 0,5-3 1 0 0,21-9 12 0 0,-23 7-9 0 0,-3-1-54 0 0,1-1-1 0 0,0 1 1 0 0,0-1-1 0 0,0 1 1 0 0,0-1-1 0 0,1 0 0 0 0,0 1 1 0 0,0-1-1 0 0,1 0 1 0 0,0 1-1 0 0,0-1 1 0 0,0 1-1 0 0,2-7 0 0 0,-1 0-9 0 0,0 0 0 0 0,-1 1 0 0 0,0-1 0 0 0,-1 1 0 0 0,-1-1 0 0 0,0 0 0 0 0,-1 1 0 0 0,-4-18 0 0 0,0-12 4 0 0,0-9-10 0 0,-14-78 0 0 0,20 125 0 0 0,-7-27 0 0 0,1 0 0 0 0,-2-48 0 0 0,9 47 2 0 0,0 22-4 0 0,-1 0 0 0 0,0-1 0 0 0,0 1 0 0 0,-1 0-1 0 0,-1 0 1 0 0,-2-13 0 0 0,-11-16-41 0 0,12 32 41 0 0,0 1-1 0 0,0-1 1 0 0,1 0-1 0 0,0 0 1 0 0,0 0-1 0 0,1 0 0 0 0,0 0 1 0 0,0-1-1 0 0,0 1 1 0 0,1 0-1 0 0,0 0 1 0 0,0-1-1 0 0,1-6 0 0 0,2-11-20 0 0,1-29 0 0 0,-4 35 54 0 0,1 1 0 0 0,1-1 0 0 0,7-30 0 0 0,-4 32-18 0 0,-3 12-12 0 0,-1 1 0 0 0,0-1 0 0 0,0 0 0 0 0,0 0 0 0 0,0 0 0 0 0,-1 0 0 0 0,1 0 0 0 0,-1 0 0 0 0,0 0 0 0 0,0-1 0 0 0,-2-6 0 0 0,3-3 42 0 0,-4 18 8 0 0,-2 2-48 0 0,0 0 0 0 0,1 1 1 0 0,-1 0-1 0 0,1 0 1 0 0,1 0-1 0 0,-6 12 0 0 0,-5 16-2 0 0,11-31 6 0 0,1 1 0 0 0,-1 0 1 0 0,1 0-1 0 0,0 0 1 0 0,1 0-1 0 0,-1 1 0 0 0,1-1 1 0 0,-1 6-1 0 0,5 15 20 0 0,-2-22-4 0 0,0 1-1 0 0,-1 0 1 0 0,0 0-1 0 0,0-1 0 0 0,0 1 1 0 0,0 0-1 0 0,-2 8 1 0 0,-3 12 34 0 0,1 1 0 0 0,1-1 0 0 0,2 1 0 0 0,0 0 0 0 0,2 0 0 0 0,1 0 0 0 0,0-1 0 0 0,12 46 0 0 0,-12-62-51 0 0,2 4 5 0 0,0 1 1 0 0,-2-1-1 0 0,1 1 0 0 0,-2 0 0 0 0,0 28 0 0 0,0 38 1 0 0,-1-78-10 0 0,0-1 0 0 0,0 0-1 0 0,0 0 1 0 0,0 1 0 0 0,-1-1 0 0 0,1 0-1 0 0,0 0 1 0 0,0 0 0 0 0,-1 1-1 0 0,1-1 1 0 0,-1 0 0 0 0,1 0-1 0 0,-1 0 1 0 0,0 0 0 0 0,1 0-1 0 0,-1 0 1 0 0,0 0 0 0 0,0 0-1 0 0,1 0 1 0 0,-1 0 0 0 0,0 0 0 0 0,0 0-1 0 0,0-1 1 0 0,0 1 0 0 0,0 0-1 0 0,-2 0 1 0 0,-8 7 26 0 0,15-11-14 0 0,-1 0 1 0 0,0 0-1 0 0,0-1 0 0 0,-1 1 1 0 0,5-8-1 0 0,-7 10-13 0 0,1-1 1 0 0,0 0-1 0 0,-1 1 0 0 0,1-1 0 0 0,-1 0 0 0 0,0 0 1 0 0,1 1-1 0 0,-1-1 0 0 0,0 0 0 0 0,0 0 0 0 0,0 1 1 0 0,0-1-1 0 0,-1 0 0 0 0,1 0 0 0 0,0 1 1 0 0,-1-1-1 0 0,1 0 0 0 0,-1 1 0 0 0,-1-4 0 0 0,-5-8-1 0 0,4 7 0 0 0,0 0 0 0 0,0-1 0 0 0,0 1 0 0 0,0-1 0 0 0,1 0 0 0 0,0 0 0 0 0,1 0 0 0 0,-2-13 0 0 0,-1-105 0 0 0,4 117 0 0 0,-1 1 0 0 0,0 0 0 0 0,-1 0 0 0 0,0 0 0 0 0,0 0 0 0 0,0 0 0 0 0,-1 0 0 0 0,0 0 0 0 0,-5-7 0 0 0,-4-11 0 0 0,10 22 0 0 0,1-1 0 0 0,0 1 0 0 0,0 0 0 0 0,0-1 0 0 0,0 1 0 0 0,0-1 0 0 0,1 1 0 0 0,0-1 0 0 0,0-6 0 0 0,0 4 0 0 0,0 5 0 0 0,-1-1 0 0 0,1 1 0 0 0,0 0 0 0 0,-1 0 0 0 0,1 0 0 0 0,0-1 0 0 0,-1 1 0 0 0,1 0 0 0 0,-1 0 0 0 0,0 0 0 0 0,1 0 0 0 0,-1 0 0 0 0,0 0 0 0 0,0 0 0 0 0,0 0 0 0 0,0 0 0 0 0,0 0 0 0 0,0 0 0 0 0,0 1 0 0 0,0-1 0 0 0,0 0 0 0 0,0 1 0 0 0,0-1-1 0 0,0 1 1 0 0,0-1 0 0 0,-3 0 0 0 0,3 1 1 0 0,-1-1 0 0 0,0 0-1 0 0,1 0 1 0 0,-1 1-1 0 0,1-1 1 0 0,-1 0 0 0 0,1 0-1 0 0,0 0 1 0 0,-1-1 0 0 0,1 1-1 0 0,0 0 1 0 0,0 0-1 0 0,-1-1 1 0 0,1 1 0 0 0,0-1-1 0 0,1 1 1 0 0,-1-1-1 0 0,-1-2 1 0 0,1 2 3 0 0,0 1 1 0 0,0 0-1 0 0,1 0 0 0 0,-1 0 0 0 0,0 0 0 0 0,0 0 1 0 0,0 0-1 0 0,0 0 0 0 0,0 0 0 0 0,-1 0 1 0 0,1 0-1 0 0,0 0 0 0 0,0 1 0 0 0,0-1 0 0 0,-1 0 1 0 0,1 1-1 0 0,0-1 0 0 0,-1 1 0 0 0,1 0 1 0 0,-1-1-1 0 0,1 1 0 0 0,0 0 0 0 0,-3 0 0 0 0,-14-5 12 0 0,17 5-16 0 0,0-1 0 0 0,1 1 1 0 0,-1 0-1 0 0,0 0 0 0 0,0 0 0 0 0,0 0 0 0 0,0-1 0 0 0,1 1 0 0 0,-1 0 0 0 0,0 1 0 0 0,0-1 0 0 0,0 0 0 0 0,0 0 0 0 0,1 0 0 0 0,-1 0 0 0 0,0 1 0 0 0,0-1 0 0 0,0 0 0 0 0,1 1 0 0 0,-1-1 0 0 0,-1 1 0 0 0,-10 4-14 0 0,-9 5-57 0 0,20-10 71 0 0,1 0 0 0 0,0 0 0 0 0,0 0 0 0 0,0 1 1 0 0,0-1-1 0 0,0 0 0 0 0,0 0 0 0 0,0 0 0 0 0,-1 0 0 0 0,1 0 0 0 0,0 0 0 0 0,0 0 0 0 0,0 1 0 0 0,0-1 1 0 0,-1 0-1 0 0,1 0 0 0 0,0 0 0 0 0,0 0 0 0 0,0 0 0 0 0,0 0 0 0 0,-1 0 0 0 0,1 0 0 0 0,0 0 0 0 0,0 0 0 0 0,0 0 1 0 0,-1 0-1 0 0,1 0 0 0 0,0 0 0 0 0,0 0 0 0 0,0 0 0 0 0,0 0 0 0 0,-1 0 0 0 0,1 0 0 0 0,0 0 0 0 0,0 0 1 0 0,0 0-1 0 0,0-1 0 0 0,-1 1 0 0 0,1 0 0 0 0,0 0 0 0 0,0 0 0 0 0,0 0 0 0 0,0 0 0 0 0,-1-1 0 0 0,0-3 0 0 0,-2 14 0 0 0,3 0-10 0 0,3-15-33 0 0,-4 5 37 0 0,1 1 4 0 0,0-1 0 0 0,0 0 0 0 0,0 1 1 0 0,0-1-1 0 0,0 0 0 0 0,-1 1 1 0 0,1-1-1 0 0,0 0 0 0 0,0 1 0 0 0,0-1 1 0 0,-1 0-1 0 0,1 1 0 0 0,0-1 0 0 0,-1 0 1 0 0,1 0-1 0 0,0 1 0 0 0,0-1 0 0 0,-1 0 1 0 0,1 0-1 0 0,0 0 0 0 0,-1 1 0 0 0,1-1 1 0 0,-1 0-1 0 0,1 0 0 0 0,0 0 1 0 0,-1 0-1 0 0,1 0 0 0 0,0 0 0 0 0,-1 0 1 0 0,1 0-1 0 0,-1 0 0 0 0,1 0 0 0 0,0 0 1 0 0,-1 0-1 0 0,1 0 0 0 0,-1 0 0 0 0,-3-1 1 0 0,-1-1-1 0 0,1 0 0 0 0,0 1 1 0 0,0-2-1 0 0,0 1 0 0 0,-7-5 0 0 0,-6-3 2 0 0,15 8 4 0 0,0-1-1 0 0,1 1 0 0 0,-1 0 0 0 0,1 0 0 0 0,-1-1 0 0 0,1 1 1 0 0,0-1-1 0 0,0 1 0 0 0,0-1 0 0 0,0 0 0 0 0,1 1 0 0 0,-1-1 1 0 0,1 0-1 0 0,-1 0 0 0 0,1 1 0 0 0,0-5 0 0 0,-2-6 7 0 0,1-7-10 0 0,1 20 0 0 0,0 0 1 0 0,0 0-1 0 0,0 1 0 0 0,0-1 0 0 0,0 0 0 0 0,0 0 0 0 0,-1 0 0 0 0,1 0 0 0 0,0 0 1 0 0,0 0-1 0 0,0 0 0 0 0,0 1 0 0 0,0-1 0 0 0,-1 0 0 0 0,1 0 0 0 0,0 0 0 0 0,0 0 0 0 0,0 0 1 0 0,0 0-1 0 0,-1 0 0 0 0,1 0 0 0 0,0 0 0 0 0,0 0 0 0 0,0 0 0 0 0,-1 0 0 0 0,1 0 0 0 0,0 0 1 0 0,0 0-1 0 0,0 0 0 0 0,0 0 0 0 0,-1 0 0 0 0,1 0 0 0 0,0 0 0 0 0,0 0 0 0 0,0 0 0 0 0,0 0 1 0 0,-1-1-1 0 0,1 1 0 0 0,0 0 0 0 0,0 0 0 0 0,0 0 0 0 0,0 0 0 0 0,0 0 0 0 0,-1 0 0 0 0,1-1 1 0 0,0 1-1 0 0,0 0 0 0 0,0 0 0 0 0,0 0 0 0 0,0 0 0 0 0,0 0 0 0 0,0-1 0 0 0,0 1 0 0 0,0 0 1 0 0,0 0-1 0 0,0 0 0 0 0,-1-1 0 0 0,1 1 0 0 0,0 0 0 0 0,0 0 0 0 0,0 0 0 0 0,0 0 1 0 0,1-1-1 0 0,-10 16 46 0 0,8-7-37 0 0,1-6-5 0 0,0 0 0 0 0,0-1 0 0 0,0 1 0 0 0,-1 0 0 0 0,1 0 0 0 0,0-1-1 0 0,-1 1 1 0 0,1 0 0 0 0,-1-1 0 0 0,1 1 0 0 0,-1-1 0 0 0,0 1 0 0 0,-2 2 0 0 0,-11 10 18 0 0,11-11 40 0 0,1-1 3 0 0,0 2-61 0 0,-1-1 1 0 0,1 0-1 0 0,0 1 0 0 0,0 0 0 0 0,0-1 0 0 0,1 1 1 0 0,0 0-1 0 0,-1 0 0 0 0,1-1 0 0 0,0 1 1 0 0,1 0-1 0 0,-1 0 0 0 0,1 5 0 0 0,0 6-49 0 0,1 0 0 0 0,3 20 0 0 0,-2-22-225 0 0,0 1-1 0 0,-2 0 0 0 0,1 14 0 0 0,-5 13-446 0 0,9 3-10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24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2273 5064 0 0,'16'-82'649'0'0,"-14"73"8"0"0,-1-1-1 0 0,0 1 1 0 0,0-1 0 0 0,-3-19-1 0 0,2-18 721 0 0,5-74 450 0 0,-14-188-1 0 0,1 165-1248 0 0,3 39-291 0 0,-4-200-65 0 0,11 167-171 0 0,-5-149-111 0 0,-8 184 93 0 0,-12 26 339 0 0,24 66-361 0 0,3 9-14 0 0,1-1 3 0 0,1-14 19 0 0,-5 17-11 0 0,0-1 1 0 0,0 1 0 0 0,-1 0 0 0 0,1-1-1 0 0,0 1 1 0 0,0 0 0 0 0,0 0 0 0 0,0-1-1 0 0,-1 1 1 0 0,1 0 0 0 0,0 0 0 0 0,0 0 0 0 0,0 0-1 0 0,0 0 1 0 0,0 0 0 0 0,-1 0 0 0 0,1 0-1 0 0,0 1 1 0 0,1-1 1 0 0,5 1 6 0 0,0-1 1 0 0,0 0 0 0 0,0 0 0 0 0,13-3 0 0 0,-12 2-83 0 0,-1 0-1 0 0,1 1 1 0 0,15 0-1 0 0,-14 0 64 0 0,0 0 0 0 0,1-1 0 0 0,-1 1 0 0 0,0-2 0 0 0,0 0-1 0 0,15-4 1 0 0,-10 2 11 0 0,0 1 1 0 0,25-3-1 0 0,79-11 245 0 0,-80 10-339 0 0,0 2 0 0 0,39-1 0 0 0,-58 6 83 0 0,0-1 0 0 0,0-1 1 0 0,0 0-1 0 0,-1-1 0 0 0,37-12 1 0 0,22-6 2 0 0,-55 16 0 0 0,1-1 0 0 0,31-14 0 0 0,-28 9 0 0 0,0-3 0 0 0,0 0 0 0 0,-2-1 0 0 0,25-20 0 0 0,-7 3 2 0 0,1 3 1 0 0,2 1 0 0 0,80-37-1 0 0,-26 9 62 0 0,-94 52-10 0 0,-1-5 15 0 0,0 7 19 0 0,8 2-8 0 0,-9 0-11 0 0,2 8 107 0 0,-4-7-169 0 0,0-1 0 0 0,-1 1 0 0 0,1 0 0 0 0,0 0-1 0 0,-1 0 1 0 0,0 0 0 0 0,1 0 0 0 0,-1 0 0 0 0,1 0-1 0 0,-1 0 1 0 0,0 0 0 0 0,0 0 0 0 0,0 0 0 0 0,1 0-1 0 0,-1 1 1 0 0,0-1 0 0 0,0 0 0 0 0,-1 1 0 0 0,8 35 259 0 0,-6-32-238 0 0,1 0 0 0 0,-1 0 1 0 0,0 0-1 0 0,-1 1 0 0 0,1-1 0 0 0,-1 0 0 0 0,0 10 0 0 0,-2-3 17 0 0,2 0 0 0 0,0 1 0 0 0,0-1 0 0 0,1 0 0 0 0,5 20 0 0 0,1 28 61 0 0,0 61 41 0 0,-7-71-66 0 0,-2 73 183 0 0,-3-8-64 0 0,-3 34 8 0 0,6-128-180 0 0,-1 8 30 0 0,0 1 0 0 0,2-1 0 0 0,4 44 0 0 0,16 18 89 0 0,-12-65-98 0 0,-1-1 0 0 0,-2 1 0 0 0,2 29 0 0 0,-6 39 95 0 0,-14 92 1 0 0,1-19 57 0 0,9-94-102 0 0,-17 271 526 0 0,21-336-601 0 0,0-4-26 0 0,0 0 0 0 0,-1 0 0 0 0,1 0 0 0 0,-1 0 0 0 0,0 0 1 0 0,0 0-1 0 0,0 0 0 0 0,0 0 0 0 0,-1-1 0 0 0,0 1 0 0 0,1 0 0 0 0,-1-1 0 0 0,-4 5 0 0 0,0-1-1401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38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1 9848 0 0,'-2'0'111'0'0,"0"1"1"0"0,-1-1-1 0 0,1 1 1 0 0,0-1-1 0 0,0 0 1 0 0,-1 0-1 0 0,1 0 1 0 0,0 0-1 0 0,-3-1 1 0 0,-8 0 1446 0 0,13 3-1223 0 0,0 70 260 0 0,-4 212 1658 0 0,3-190-1728 0 0,-4 46-108 0 0,3-108-291 0 0,2 42 0 0 0,1-32 31 0 0,0-39-115 0 0,-1 0-1 0 0,1 0 0 0 0,1 0 0 0 0,-1 0 0 0 0,0 0 0 0 0,1 0 0 0 0,-1 0 1 0 0,1-1-1 0 0,0 1 0 0 0,0-1 0 0 0,0 1 0 0 0,0-1 0 0 0,5 4 0 0 0,38 17 326 0 0,-43-22-352 0 0,1 1 0 0 0,-1-1 0 0 0,1 0 0 0 0,0 0 0 0 0,-1-1 0 0 0,1 1 0 0 0,0-1 0 0 0,0 1 0 0 0,-1-1 0 0 0,1 0 0 0 0,5 0 0 0 0,33-6 134 0 0,-17 2-70 0 0,-4 2-18 0 0,33-10 1 0 0,-38 8-35 0 0,0 1 1 0 0,1 0 0 0 0,25-1-1 0 0,-23 3-15 0 0,1 0 0 0 0,27-6 0 0 0,-14 1 18 0 0,-8 3 28 0 0,30-7 114 0 0,-35 5-152 0 0,1 1 0 0 0,1 0 0 0 0,39-1 0 0 0,-54 4-20 0 0,-1 2 0 0 0,15 10 0 0 0,-18-10-82 0 0,-1-1 0 0 0,0 1 0 0 0,1-1-1 0 0,-1 0 1 0 0,1 1 0 0 0,-1-1-1 0 0,1 0 1 0 0,-1 0 0 0 0,1 0-1 0 0,-1 0 1 0 0,1 0 0 0 0,1 0 0 0 0,5-1-749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8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7344 0 0,'0'0'4608'0'0,"1"2"-3904"0"0,14 13 1043 0 0,-12-13-1601 0 0,0 1 0 0 0,0-1-1 0 0,-1 0 1 0 0,1 1 0 0 0,-1 0-1 0 0,1-1 1 0 0,-1 1 0 0 0,0 0-1 0 0,0 0 1 0 0,-1 0 0 0 0,1 0-1 0 0,-1 1 1 0 0,1-1 0 0 0,-1 0-1 0 0,0 1 1 0 0,1 3-1 0 0,0 6 149 0 0,0-1 0 0 0,1 0 0 0 0,0 0 0 0 0,1 0 0 0 0,1 0 0 0 0,0 0 0 0 0,9 14 0 0 0,36 51 713 0 0,26 32-262 0 0,-70-98-681 0 0,1-1 0 0 0,16 18-1 0 0,-1-2-2 0 0,60 66 15 0 0,-40-38-1 0 0,-25-29-276 0 0,-16-24 33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38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 9072 0 0,'0'0'413'0'0,"1"-3"-10"0"0,4-6-209 0 0,-4 7 82 0 0,0 3-231 0 0,-1 0 1 0 0,1 0-1 0 0,0 0 0 0 0,0-1 0 0 0,0 1 0 0 0,0 0 0 0 0,0 0 0 0 0,0-1 0 0 0,0 1 0 0 0,0-1 0 0 0,1 1 0 0 0,-1-1 0 0 0,0 1 0 0 0,0-1 1 0 0,0 0-1 0 0,1 0 0 0 0,-1 1 0 0 0,0-1 0 0 0,2 0 0 0 0,20-1 447 0 0,-20 0 212 0 0,9 0-156 0 0,38-8-56 0 0,30-4 260 0 0,40-4-420 0 0,-56 6-270 0 0,68-6 68 0 0,-87 8-64 0 0,-39 6-54 0 0,0 2 0 0 0,0-1 0 0 0,0 1 0 0 0,1 0 0 0 0,-1 0 0 0 0,0 1 0 0 0,1-1 0 0 0,-1 2 0 0 0,1-1 0 0 0,10 3 0 0 0,-14-3 191 0 0,5 15 453 0 0,-6-13-634 0 0,0 0 1 0 0,-1 0-1 0 0,1 0 1 0 0,0 1-1 0 0,-1-1 1 0 0,0 0-1 0 0,0 0 1 0 0,0 1-1 0 0,0-1 1 0 0,0 1-1 0 0,1 3 1 0 0,6 34 166 0 0,-6-25-125 0 0,1 4 48 0 0,-1 0 0 0 0,-2 0 1 0 0,-2 36-1 0 0,1 24 148 0 0,1 95 78 0 0,-1-81-137 0 0,2-66-151 0 0,-1 1 0 0 0,-1-1 0 0 0,-6 32-1 0 0,6-52-291 0 0,0 1 0 0 0,1-1-1 0 0,-1 1 1 0 0,2-1-1 0 0,0 9 1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39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 8552 0 0,'-6'37'928'0'0,"5"-35"-885"0"0,1 0 0 0 0,0 0 1 0 0,-1 0-1 0 0,1 0 0 0 0,-1 0 0 0 0,0 0 1 0 0,0-1-1 0 0,0 1 0 0 0,0 0 1 0 0,0 0-1 0 0,0-1 0 0 0,-2 3 1 0 0,2-2 63 0 0,-1 0 0 0 0,1 0-1 0 0,-1 1 1 0 0,1-1 0 0 0,0 1 0 0 0,0-1 0 0 0,-2 6 0 0 0,1 5 457 0 0,2-9-351 0 0,-1 0-1 0 0,0 0 1 0 0,0 0 0 0 0,0 0-1 0 0,0 0 1 0 0,-3 5-1 0 0,1-2-11 0 0,1 0 0 0 0,0 1 0 0 0,0-1 0 0 0,1 0 0 0 0,0 12 0 0 0,-3 11 393 0 0,-1 9-15 0 0,1 1 0 0 0,2 48 0 0 0,2-70-479 0 0,0 4-31 0 0,0-1-1 0 0,1 0 1 0 0,2 0 0 0 0,5 26-1 0 0,-1-12-24 0 0,-6-27-28 0 0,1 1 0 0 0,0-1 1 0 0,0 0-1 0 0,0 0 1 0 0,1 0-1 0 0,0 0 1 0 0,1 0-1 0 0,0-1 1 0 0,7 12-1 0 0,-9-17 5 0 0,0-1-1 0 0,1 1 1 0 0,-1-1 0 0 0,0 1-1 0 0,1-1 1 0 0,-1 0-1 0 0,1 0 1 0 0,-1 0-1 0 0,1 0 1 0 0,0 0 0 0 0,-1-1-1 0 0,1 1 1 0 0,0-1-1 0 0,-1 1 1 0 0,1-1 0 0 0,0 0-1 0 0,0 0 1 0 0,4-1-1 0 0,0 0 10 0 0,0 0 0 0 0,0 0-1 0 0,0 0 1 0 0,0-1 0 0 0,0 0-1 0 0,9-4 1 0 0,8-5 69 0 0,1 2 1 0 0,0 1 0 0 0,52-9-1 0 0,-64 16-71 0 0,0 0-1 0 0,-1 1 1 0 0,1 0-1 0 0,0 1 1 0 0,0 0-1 0 0,-1 2 1 0 0,23 5-1 0 0,15 3-7 0 0,-48-11-20 0 0,0 0 0 0 0,0 0 0 0 0,0 0 0 0 0,1 1 0 0 0,-1 0 0 0 0,0-1 0 0 0,0 1 0 0 0,0 0 0 0 0,0 0 0 0 0,0 0 0 0 0,0 0 0 0 0,0 0 0 0 0,-1 0 0 0 0,1 1 0 0 0,2 1 0 0 0,5 3 0 0 0,44 6 52 0 0,-27-7-3588 0 0,-21-6 1922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39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0 109 10592 0 0,'0'0'1089'0'0,"3"-1"-1269"0"0,13-3 459 0 0,0 1 0 0 0,0 0 0 0 0,25 0 0 0 0,-31 3-72 0 0,0-1 0 0 0,0-1 0 0 0,0 0 0 0 0,16-5 0 0 0,-14 3-65 0 0,1 0 1 0 0,23-2 0 0 0,-20 4 29 0 0,1-2 1 0 0,19-6-1 0 0,-10 3 132 0 0,-19 5-191 0 0,-1 0 0 0 0,0-1 1 0 0,0 1-1 0 0,0-1 0 0 0,8-5 0 0 0,21-10 227 0 0,-25 16-324 0 0,0 0 0 0 0,0 0 0 0 0,0 1 0 0 0,0 1 0 0 0,1 0 0 0 0,-1 0 0 0 0,17 3 0 0 0,-23-2-4 0 0,-1-1 0 0 0,0 1 0 0 0,1 0 1 0 0,-1 0-1 0 0,0 0 0 0 0,1 0 1 0 0,-1 1-1 0 0,0-1 0 0 0,0 1 0 0 0,0 0 1 0 0,0 0-1 0 0,-1 0 0 0 0,1 0 1 0 0,0 1-1 0 0,-1-1 0 0 0,1 1 0 0 0,-1-1 1 0 0,0 1-1 0 0,0 0 0 0 0,0 0 1 0 0,0 0-1 0 0,-1 0 0 0 0,1 0 0 0 0,-1 0 1 0 0,0 0-1 0 0,0 1 0 0 0,2 5 1 0 0,-1 5 201 0 0,2-1 0 0 0,7 23 0 0 0,-10-34-175 0 0,6 38 553 0 0,-1-8-422 0 0,-1 0 0 0 0,-2 0 0 0 0,-2 0 0 0 0,-3 52 0 0 0,0-13-128 0 0,3-37-20 0 0,-3 0 0 0 0,-8 59 0 0 0,8-86-299 0 0,1 1 1 0 0,0-1-1 0 0,1 1 0 0 0,0-1 0 0 0,0 1 0 0 0,3 14 0 0 0,1 16-2936 0 0,-9-18-2579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5528 0 0,'0'7'250'0'0,"0"0"1"0"0,-1 1 0 0 0,0-1-1 0 0,0 0 1 0 0,-4 11 0 0 0,-3 3 4359 0 0,-1-7-1971 0 0,8-14-2615 0 0,1 1 0 0 0,-1 0 0 0 0,1-1 0 0 0,-1 1-1 0 0,1 0 1 0 0,-1 0 0 0 0,1-1 0 0 0,-1 1 0 0 0,1 0 0 0 0,0 0 0 0 0,0 0 0 0 0,-1 0 0 0 0,1-1 0 0 0,0 1 0 0 0,0 0 0 0 0,0 0 0 0 0,0 0 0 0 0,0 0 0 0 0,0 1 0 0 0,0 15 328 0 0,-1-10-246 0 0,1 0 0 0 0,0 0 0 0 0,0 0 0 0 0,0 0 0 0 0,1 0 0 0 0,1 0 0 0 0,3 13 0 0 0,1-3 23 0 0,-1 0 1 0 0,-1 1 0 0 0,4 24 0 0 0,-5-20 183 0 0,12 41 0 0 0,-7-38-61 0 0,-5-15-139 0 0,0 0 0 0 0,1 0 0 0 0,5 9 0 0 0,15 31 142 0 0,-18-35-203 0 0,0 0 1 0 0,2-1-1 0 0,-1 0 1 0 0,2-1-1 0 0,0 0 1 0 0,0 0-1 0 0,22 21 0 0 0,-23-27-28 0 0,1-1-1 0 0,0 0 1 0 0,0 0-1 0 0,0-1 1 0 0,1 0-1 0 0,0-1 1 0 0,20 7-1 0 0,-6-1 63 0 0,-22-8-82 0 0,0-1 0 0 0,0 0 1 0 0,1 0-1 0 0,-1 0 0 0 0,1 0 1 0 0,-1 0-1 0 0,1 0 0 0 0,-1-1 1 0 0,1 1-1 0 0,-1-1 0 0 0,1 0 1 0 0,0 1-1 0 0,-1-1 0 0 0,1-1 0 0 0,-1 1 1 0 0,5-1-1 0 0,87-27 129 0 0,-86 26-128 0 0,1-1-1 0 0,-1 0 0 0 0,0-1 0 0 0,11-5 0 0 0,21-9 47 0 0,56-15-39 0 0,-33 17-12 0 0,-18 5 0 0 0,-16 6-123 0 0,-24 5 60 0 0,1-1-1 0 0,-1 0 0 0 0,1-1 1 0 0,-1 1-1 0 0,10-5 0 0 0,-1-7-199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0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10592 0 0,'0'0'964'0'0,"1"1"-920"0"0,-1-1-1 0 0,0 1 1 0 0,1-1 0 0 0,-1 1 0 0 0,0-1 0 0 0,1 1 0 0 0,-1-1 0 0 0,0 1-1 0 0,1-1 1 0 0,-1 1 0 0 0,1-1 0 0 0,-1 1 0 0 0,1-1 0 0 0,-1 0 0 0 0,1 1 0 0 0,-1-1-1 0 0,1 0 1 0 0,-1 0 0 0 0,2 1 0 0 0,79-8 2708 0 0,-38 1-2121 0 0,-13 1-443 0 0,53-15 1 0 0,21-5-54 0 0,-86 23-31 0 0,-1-2 0 0 0,33-10 1 0 0,-34 9 17 0 0,0 2 1 0 0,0 0-1 0 0,0 1 1 0 0,0 0-1 0 0,29 2 0 0 0,-42 0-108 0 0,0 0-1 0 0,0 0 0 0 0,0 1 0 0 0,0 0 1 0 0,0-1-1 0 0,-1 1 0 0 0,1 0 0 0 0,0 0 1 0 0,0 1-1 0 0,-1-1 0 0 0,1 0 0 0 0,-1 1 1 0 0,1 0-1 0 0,-1 0 0 0 0,0-1 0 0 0,3 4 1 0 0,-1-1 16 0 0,0 1 1 0 0,0 0-1 0 0,-1 0 0 0 0,1 0 1 0 0,3 8-1 0 0,-6-10-1 0 0,1 1-1 0 0,-1 0 0 0 0,0-1 1 0 0,0 1-1 0 0,-1 0 0 0 0,1 0 1 0 0,0 7-1 0 0,4 21 251 0 0,2-17-125 0 0,-5-11-106 0 0,0 0 0 0 0,-1 0 0 0 0,1 0 0 0 0,-1 0 0 0 0,0 1-1 0 0,0-1 1 0 0,0 0 0 0 0,0 5 0 0 0,1 65 231 0 0,-1 32-182 0 0,-17 94-1605 0 0,15-152-4858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4608 0 0,'-1'3'208'0'0,"-4"13"-81"0"0,0 1 1 0 0,-4 22-1 0 0,6-17 1232 0 0,1 1 0 0 0,0-1 0 0 0,2 0 0 0 0,1 1 0 0 0,0-1-1 0 0,7 31 1 0 0,45 258-855 0 0,-47-282-1146 0 0,-5-5-42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1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13792 0 0,'-4'19'314'0'0,"3"-15"428"0"0,4-4-702 0 0,-1 1 0 0 0,0 0 0 0 0,1 0 0 0 0,-1 0 1 0 0,0 0-1 0 0,0 0 0 0 0,0 1 0 0 0,0-1 0 0 0,0 0 0 0 0,3 4 1 0 0,5 2-27 0 0,-6-5 13 0 0,0 1 0 0 0,0-2 1 0 0,0 1-1 0 0,1 0 0 0 0,-1-1 1 0 0,0 0-1 0 0,1 0 1 0 0,-1 0-1 0 0,1 0 0 0 0,-1-1 1 0 0,1 0-1 0 0,0 1 0 0 0,-1-2 1 0 0,6 0-1 0 0,-2 1 126 0 0,0 1 0 0 0,0-1 0 0 0,1 2 0 0 0,-1-1 0 0 0,0 1 0 0 0,13 5 0 0 0,-12-4-52 0 0,-1-1 0 0 0,1 0 0 0 0,0 0 1 0 0,-1 0-1 0 0,1-1 0 0 0,15 0 0 0 0,43-2 136 0 0,-38 1-183 0 0,44-5-1 0 0,-65 4-35 0 0,0-1-1 0 0,-1-1 1 0 0,1 0 0 0 0,14-7 0 0 0,-16 7-167 0 0,0 0 1 0 0,0 0-1 0 0,0 0 1 0 0,1 1-1 0 0,-1 0 1 0 0,1 1-1 0 0,0-1 0 0 0,10 0 1 0 0,14 8-5793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1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3680 0 0,'0'0'595'0'0,"0"10"2676"0"0,0 2 1515 0 0,1-10-4045 0 0,5 14-342 0 0,-1-1 1 0 0,-1 1 0 0 0,4 24-1 0 0,-2-12-306 0 0,33 193 567 0 0,-29-165-528 0 0,-5-32-117 0 0,4 40 0 0 0,-7-16-1013 0 0,-1-10-4198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1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4144 0 0,'0'3'191'0'0,"-2"0"-92"0"0,1 3-12 0 0,8 17-56 0 0,-4-16 360 0 0,0-1 0 0 0,0 0-1 0 0,0 0 1 0 0,0 0 0 0 0,1 0 0 0 0,0 0 0 0 0,1-1 0 0 0,-1 0 0 0 0,1 0-1 0 0,0 0 1 0 0,5 4 0 0 0,6 2 1564 0 0,-1-1-1 0 0,28 13 1 0 0,-29-16-1724 0 0,-10-4-227 0 0,1-1 1 0 0,0 0 0 0 0,0-1-1 0 0,0 1 1 0 0,0-1 0 0 0,0 0-1 0 0,0 0 1 0 0,0 0-1 0 0,1-1 1 0 0,-1 0 0 0 0,0 0-1 0 0,6-1 1 0 0,3-1-76 0 0,0-1 0 0 0,27-10 0 0 0,11-3-3969 0 0,-20 11-744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2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4144 0 0,'0'7'371'0'0,"4"70"2751"0"0,16 101 1 0 0,-12-119-2384 0 0,-7-38-575 0 0,1-1 1 0 0,1 0 0 0 0,1 0-1 0 0,1 0 1 0 0,1-1-1 0 0,0 0 1 0 0,15 29 0 0 0,-5-18-358 0 0,0 1 1 0 0,-3 1 0 0 0,14 43-1 0 0,-20-49-4093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6:58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 10624 0 0,'0'0'1396'0'0,"17"17"-312"0"0,-14-16-1035 0 0,-1 0 1 0 0,0 0-1 0 0,1 0 1 0 0,-1-1-1 0 0,1 1 1 0 0,-1 0-1 0 0,1-1 1 0 0,-1 0-1 0 0,1 0 1 0 0,-1 1-1 0 0,1-2 1 0 0,0 1-1 0 0,-1 0 1 0 0,1 0-1 0 0,-1-1 1 0 0,5-1-1 0 0,46-17 414 0 0,-25 8-398 0 0,-2 3-137 0 0,19-7-3957 0 0,-20 7-423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2.6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11600 0 0,'0'0'530'0'0,"18"19"204"0"0,-11-15-579 0 0,0-1 0 0 0,0 1 1 0 0,0-1-1 0 0,0-1 1 0 0,1 1-1 0 0,-1-1 0 0 0,1-1 1 0 0,-1 1-1 0 0,17 0 1 0 0,26 7 618 0 0,-17-3-529 0 0,0-1 1 0 0,47 1-1 0 0,-4 0-53 0 0,-39-3-1067 0 0,0-1 0 0 0,1-2 0 0 0,-1-2 0 0 0,70-11 0 0 0,-54 4-4166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6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7 731 4608 0 0,'0'0'353'0'0,"0"2"-178"0"0,-6 17 5857 0 0,54-121-3934 0 0,-18 38-1610 0 0,37-111 0 0 0,-66 171-477 0 0,0 1-2 0 0,0 0 1 0 0,0 0-1 0 0,0 0 1 0 0,0 0-1 0 0,0 0 0 0 0,0 0 1 0 0,1 1-1 0 0,0-1 1 0 0,-1 0-1 0 0,1 1 1 0 0,0 0-1 0 0,3-4 1 0 0,-4 6-7 0 0,0-1 1 0 0,0 0-1 0 0,-1 0 1 0 0,1 0-1 0 0,-1 1 1 0 0,1-1-1 0 0,0 0 1 0 0,-1 0-1 0 0,0 0 1 0 0,1 0-1 0 0,-1 0 1 0 0,1 0-1 0 0,-1 0 1 0 0,0 0-1 0 0,0-2 1 0 0,3-5 4 0 0,12-17 7 0 0,-8 14-3 0 0,0 0 0 0 0,-1-1 0 0 0,5-15 1 0 0,5-9-47 0 0,4-17-20 0 0,3-9 79 0 0,-17 48-13 0 0,-1 0 0 0 0,0-1 1 0 0,3-16-1 0 0,-8 29-5 0 0,0 1 0 0 0,1-1-1 0 0,-1 1 1 0 0,0-1 0 0 0,1 1 0 0 0,-1 0-1 0 0,1-1 1 0 0,0 1 0 0 0,-1-1 0 0 0,1 1-1 0 0,0 0 1 0 0,0 0 0 0 0,0-1 0 0 0,0 1-1 0 0,0 0 1 0 0,0 0 0 0 0,0 0-1 0 0,0 0 1 0 0,0 0 0 0 0,1 0 0 0 0,-1 0-1 0 0,2 0 1 0 0,0-1 84 0 0,-1 0 437 0 0,-3 6-972 0 0,1-2 466 0 0,-1 1 1 0 0,1 0 0 0 0,-1-1 0 0 0,1 1 0 0 0,0 0-1 0 0,0-1 1 0 0,0 1 0 0 0,0 0 0 0 0,1 0 0 0 0,-1-1 0 0 0,1 1-1 0 0,0-1 1 0 0,-1 1 0 0 0,1 0 0 0 0,0-1 0 0 0,3 4 0 0 0,-3-3 15 0 0,0 0 1 0 0,1 1-1 0 0,-1-1 0 0 0,0 0 1 0 0,0 1-1 0 0,-1-1 1 0 0,1 0-1 0 0,-1 6 1 0 0,4 13 71 0 0,2-2 37 0 0,6 40 1 0 0,-11-55-131 0 0,5 19 112 0 0,0-1 1 0 0,15 37 0 0 0,0-4 41 0 0,-11-21-67 0 0,35 127 225 0 0,-8-19-55 0 0,-25-102-303 0 0,-5-16-85 0 0,7 40 0 0 0,-13-52 171 0 0,-1-11-195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6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5984 0 0,'0'0'5056'0'0,"17"1"-4274"0"0,-12 0-724 0 0,1 0 1 0 0,-1 0-1 0 0,1-1 0 0 0,0 0 0 0 0,-1 0 0 0 0,1 0 0 0 0,-1-1 1 0 0,11-2-1 0 0,45-17 331 0 0,-46 14-615 0 0,-1 1 0 0 0,1 1 0 0 0,22-5-1 0 0,-19 9-4019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6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9 3224 0 0,'0'0'143'0'0,"0"3"-3"0"0,0 12 3831 0 0,-6 10-2077 0 0,-1 3-924 0 0,7 170 1390 0 0,0-193-2300 0 0,1 0 0 0 0,0 1 0 0 0,0-1 0 0 0,0 0 0 0 0,1 0 0 0 0,3 8 0 0 0,4 13 171 0 0,-6-11-70 0 0,2-1 1 0 0,-1 1 0 0 0,2-1-1 0 0,0-1 1 0 0,9 15-1 0 0,3-7-84 0 0,-10-12-47 0 0,6 2-9 0 0,-9-9 7 0 0,-1 0 0 0 0,0-1-1 0 0,1 0 1 0 0,0 0 0 0 0,-1-1 0 0 0,1 1-1 0 0,0-1 1 0 0,-1 0 0 0 0,1 0 0 0 0,0-1-1 0 0,-1 1 1 0 0,1-1 0 0 0,0 0 0 0 0,-1 0-1 0 0,1-1 1 0 0,-1 1 0 0 0,0-1 0 0 0,1 0-1 0 0,-1 0 1 0 0,5-4 0 0 0,7-7 77 0 0,-13 11-79 0 0,-1-1 0 0 0,1 1 0 0 0,0 0 0 0 0,-1-1 0 0 0,1 0 0 0 0,-1 1 0 0 0,0-1 0 0 0,0 0 0 0 0,0 0 0 0 0,2-5 0 0 0,6-15 117 0 0,-5 13-72 0 0,-1 0-1 0 0,-1-1 1 0 0,1 1-1 0 0,1-12 1 0 0,2-12-56 0 0,-4 21-3 0 0,-1-1 0 0 0,0 1 0 0 0,1-17 1 0 0,-4 16-9 0 0,1 7 5 0 0,0 1 0 0 0,0 0 0 0 0,1 0-1 0 0,-1-1 1 0 0,1 1 0 0 0,0 0-1 0 0,3-8 1 0 0,-2 8 3 0 0,0 0 0 0 0,-1 0-1 0 0,0 0 1 0 0,-1 0 0 0 0,1 0 0 0 0,-1 0-1 0 0,0-1 1 0 0,-1 1 0 0 0,-1-12 0 0 0,-2-19-12 0 0,3 22 0 0 0,-2 12 4 0 0,1 2 2 0 0,0-8 31 0 0,2 7-42 0 0,0 0 1 0 0,-1 0-1 0 0,1 0 1 0 0,0 0 0 0 0,-1 0-1 0 0,1 0 1 0 0,-1 0-1 0 0,1 0 1 0 0,-1 0-1 0 0,0 0 1 0 0,0 1-1 0 0,-1-3 1 0 0,0 1-379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7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38 1840 0 0,'0'0'8470'0'0,"-1"-2"-7814"0"0,0 1-580 0 0,-1-1-1 0 0,1 0 0 0 0,0 1 0 0 0,-1-1 1 0 0,1 1-1 0 0,-1 0 0 0 0,1-1 1 0 0,-1 1-1 0 0,0 0 0 0 0,0 0 0 0 0,1 0 1 0 0,-1 0-1 0 0,0 1 0 0 0,-4-2 1 0 0,4 1 554 0 0,-1-1-439 0 0,1 0 0 0 0,-1 0-1 0 0,1 1 1 0 0,-1-1 0 0 0,0 1-1 0 0,0 0 1 0 0,0-1 0 0 0,0 1-1 0 0,-4-1 1 0 0,6 3-175 0 0,0-1 0 0 0,0 0 0 0 0,0 0 0 0 0,0 1 0 0 0,0-1 0 0 0,0 0 0 0 0,0 1 0 0 0,0-1 0 0 0,0 1-1 0 0,0-1 1 0 0,0 1 0 0 0,0 0 0 0 0,0-1 0 0 0,0 1 0 0 0,0 0 0 0 0,0 0 0 0 0,1 0 0 0 0,-1 0 0 0 0,0-1 0 0 0,0 3 0 0 0,-13 23 354 0 0,9-14-308 0 0,0 6-52 0 0,5-17-8 0 0,0 3 6 0 0,0 0 0 0 0,0-1-1 0 0,1 1 1 0 0,-1 0 0 0 0,1 0 0 0 0,2 5-1 0 0,2 10 1 0 0,-1-9 53 0 0,0 0 0 0 0,1-1 0 0 0,0 1 0 0 0,13 16 1 0 0,4-8-245 0 0,-20-16 198 0 0,1-1 0 0 0,-1 1 0 0 0,0 0 0 0 0,1-1 0 0 0,-1 0 0 0 0,1 1 0 0 0,0-1 0 0 0,-1 0 0 0 0,1 0 0 0 0,0-1 0 0 0,0 1 0 0 0,-1 0 0 0 0,1-1 0 0 0,0 0 0 0 0,0 0 0 0 0,0 0-1 0 0,0 0 1 0 0,0 0 0 0 0,-1 0 0 0 0,6-2 0 0 0,-2 1-19 0 0,-1 1-1 0 0,1 0 0 0 0,-1-1 0 0 0,0 2 0 0 0,11 1 0 0 0,1 1-97 0 0,-13 1-5 0 0,-1 8 14 0 0,0-5 6 0 0,7 4 34 0 0,13 22 53 0 0,-21-21 0 0 0,3 40 76 0 0,-5-48-61 0 0,-1-1 1 0 0,1 1-1 0 0,-1 0 1 0 0,0 0-1 0 0,1-1 1 0 0,-2 1 0 0 0,-2 6-1 0 0,3-8-6 0 0,0 1-1 0 0,0 0 0 0 0,0 0 0 0 0,0 0 0 0 0,1 0 1 0 0,-1 0-1 0 0,0 5 0 0 0,1-1 73 0 0,-1 0-1 0 0,1 1 1 0 0,-2-1-1 0 0,1 0 1 0 0,-1 0-1 0 0,0 0 1 0 0,-1 0-1 0 0,1 0 1 0 0,-8 11-1 0 0,-1 1 140 0 0,-2-1 0 0 0,-15 18-1 0 0,19-27-92 0 0,0 0 0 0 0,-1-1 0 0 0,0 0-1 0 0,-1-1 1 0 0,0 0 0 0 0,0-1 0 0 0,0 0 0 0 0,-15 5-1 0 0,23-10-118 0 0,0 0 0 0 0,0 0 0 0 0,0-1 0 0 0,0 0 0 0 0,0 0 0 0 0,-1 0 0 0 0,1 0 0 0 0,0 0 0 0 0,0 0 0 0 0,0-1 0 0 0,0 1 0 0 0,0-1 0 0 0,0 0 0 0 0,0 0 0 0 0,0 0 0 0 0,0-1 0 0 0,1 1 0 0 0,-1-1 0 0 0,0 1 0 0 0,-2-3 0 0 0,-14-6 8 0 0,18 9-50 0 0,0 1 0 0 0,0-1-1 0 0,0 0 1 0 0,0 0 0 0 0,0 0 0 0 0,0 0-1 0 0,0 0 1 0 0,1 0 0 0 0,-1 0-1 0 0,0 0 1 0 0,0 0 0 0 0,1 0-1 0 0,-1 0 1 0 0,1 0 0 0 0,-1 0-1 0 0,1-1 1 0 0,-1 1 0 0 0,1 0-1 0 0,0-2 1 0 0,-4-7-1531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39 3680 0 0,'0'0'284'0'0,"-2"-12"3537"0"0,2 12-3766 0 0,-20-9 1507 0 0,19 9-1455 0 0,0-1-1 0 0,0 1 0 0 0,0-1 0 0 0,0 1 0 0 0,0-1 1 0 0,0 1-1 0 0,1-1 0 0 0,-1 0 0 0 0,0 0 1 0 0,0 1-1 0 0,0-1 0 0 0,1 0 0 0 0,-1 0 0 0 0,1 0 1 0 0,-1 0-1 0 0,0 0 0 0 0,1 0 0 0 0,-1 0 1 0 0,1 0-1 0 0,-1-1 0 0 0,-5 3 296 0 0,6-1-375 0 0,-1 0 0 0 0,0 0 0 0 0,1 0 0 0 0,-1 0 0 0 0,1 0 0 0 0,-1 0 0 0 0,0 1 0 0 0,1-1 0 0 0,-1 0 0 0 0,1 0 0 0 0,-1 0 0 0 0,0 0 0 0 0,1 1 0 0 0,-1-1 0 0 0,1 0 0 0 0,-1 1 0 0 0,1-1 0 0 0,-1 0 0 0 0,1 1 0 0 0,-1-1 0 0 0,0 1 0 0 0,1 0-16 0 0,-1 0 1 0 0,1 0-1 0 0,-1-1 0 0 0,1 1 0 0 0,-1 0 1 0 0,0-1-1 0 0,1 1 0 0 0,-1 0 1 0 0,0-1-1 0 0,0 1 0 0 0,1-1 1 0 0,-1 1-1 0 0,0-1 0 0 0,0 1 1 0 0,0-1-1 0 0,0 0 0 0 0,1 1 0 0 0,-1-1 1 0 0,0 0-1 0 0,0 0 0 0 0,0 0 1 0 0,0 0-1 0 0,0 0 0 0 0,-1 0 1 0 0,-19 18-51 0 0,-1 5 223 0 0,21-22-173 0 0,0 0 1 0 0,1-1-1 0 0,-1 1 0 0 0,1-1 0 0 0,-1 1 1 0 0,1 0-1 0 0,-1-1 0 0 0,1 1 1 0 0,0 0-1 0 0,-1-1 0 0 0,1 1 1 0 0,0 0-1 0 0,0 0 0 0 0,-1 0 1 0 0,1-1-1 0 0,0 1 0 0 0,0 0 0 0 0,0 1 1 0 0,-1 1 26 0 0,-2 7 70 0 0,1-1 1 0 0,-1 0-1 0 0,1 1 0 0 0,1 0 0 0 0,0-1 0 0 0,0 1 0 0 0,1 11 1 0 0,1-19-95 0 0,0 1 1 0 0,-1-1 0 0 0,1 0 0 0 0,0 0 0 0 0,0 0-1 0 0,0 0 1 0 0,0 0 0 0 0,0 0 0 0 0,0 0 0 0 0,1-1-1 0 0,-1 1 1 0 0,3 2 0 0 0,-2-2 3 0 0,13 14 25 0 0,-11-13-32 0 0,-4-2-11 0 0,1 0 0 0 0,-1 0 0 0 0,1 0 0 0 0,0 0 0 0 0,-1 0 0 0 0,1 0 0 0 0,0 0 0 0 0,-1-1 0 0 0,1 1 0 0 0,0 0 0 0 0,0-1 0 0 0,0 1 0 0 0,-1 0 0 0 0,1-1 0 0 0,0 1 0 0 0,0-1 0 0 0,0 0 0 0 0,0 1 0 0 0,0-1 0 0 0,0 0 0 0 0,0 1 0 0 0,0-1 0 0 0,0 0 0 0 0,0 0 0 0 0,2 0 0 0 0,6 1 0 0 0,-1 1 3 0 0,3 2 9 0 0,0 0 0 0 0,0 0 0 0 0,-1 1 0 0 0,11 7 1 0 0,-10-5-13 0 0,-9-6 0 0 0,0 0 0 0 0,0 0 0 0 0,0 0 0 0 0,0 0 0 0 0,-1 1 0 0 0,1-1 0 0 0,-1 0 0 0 0,1 1 0 0 0,-1-1 0 0 0,1 1 0 0 0,-1 0 0 0 0,2 2 0 0 0,3 3 0 0 0,-3-4 14 0 0,1 1 0 0 0,-1 0 1 0 0,0-1-1 0 0,0 1 1 0 0,0 0-1 0 0,0 1 0 0 0,-1-1 1 0 0,1 0-1 0 0,-1 1 1 0 0,0 0-1 0 0,-1-1 0 0 0,1 1 1 0 0,-1 0-1 0 0,0 0 1 0 0,0 0-1 0 0,0-1 0 0 0,-1 1 1 0 0,0 0-1 0 0,0 0 1 0 0,0 0-1 0 0,0 0 0 0 0,-1 0 1 0 0,0 0-1 0 0,-2 7 1 0 0,-8 50 499 0 0,10-46-351 0 0,-2 0 1 0 0,0 0-1 0 0,0 0 0 0 0,-2-1 1 0 0,0 1-1 0 0,-1-1 0 0 0,-12 24 1 0 0,8-21 36 0 0,9-15-154 0 0,-1 0 0 0 0,1 0 0 0 0,-1 0 0 0 0,0 0 0 0 0,0-1 0 0 0,0 1 0 0 0,0 0 0 0 0,-1-1 0 0 0,1 1 0 0 0,-5 3 0 0 0,2-3 10 0 0,1 0 0 0 0,-1 0 0 0 0,0 0-1 0 0,0-1 1 0 0,0 0 0 0 0,0 0 0 0 0,0 0 0 0 0,0 0-1 0 0,0-1 1 0 0,-1 0 0 0 0,1 0 0 0 0,-1-1-1 0 0,1 1 1 0 0,0-1 0 0 0,-1 0 0 0 0,1 0-1 0 0,-1-1 1 0 0,1 0 0 0 0,-1 0 0 0 0,1 0-1 0 0,-9-4 1 0 0,6 0-71 0 0,1-1 0 0 0,0 0-1 0 0,0 0 1 0 0,1-1 0 0 0,0 1-1 0 0,-8-12 1 0 0,11 13-53 0 0,2 4 30 0 0,0 0-1 0 0,0 0 0 0 0,1 0 0 0 0,-1-1 0 0 0,0 1 0 0 0,1 0 0 0 0,-1 0 1 0 0,1-1-1 0 0,0 1 0 0 0,-1 0 0 0 0,1-3 0 0 0,0 3-290 0 0,0 0 0 0 0,0 0-1 0 0,-1 0 1 0 0,1 1-1 0 0,0-1 1 0 0,0 0 0 0 0,-1 0-1 0 0,1 0 1 0 0,-1 0 0 0 0,1 0-1 0 0,-1 0 1 0 0,1 0 0 0 0,-1 1-1 0 0,0-2 1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8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14 3680 0 0,'0'0'284'0'0,"1"-3"-187"0"0,5-8 4162 0 0,-18 39-2271 0 0,8-7-1507 0 0,1 0 0 0 0,2 0 0 0 0,0 0 0 0 0,1 0 1 0 0,1 0-1 0 0,1 0 0 0 0,1 0 0 0 0,1 0 0 0 0,12 37 1 0 0,-9-27-164 0 0,-7-25-254 0 0,1 0 0 0 0,1 1 1 0 0,-1-1-1 0 0,1 0 0 0 0,0 0 0 0 0,1 0 0 0 0,4 8 1 0 0,40 62 359 0 0,-45-74-413 0 0,-1 0 1 0 0,1-1 0 0 0,0 1 0 0 0,0-1 0 0 0,0 1 0 0 0,0-1 0 0 0,0 0 0 0 0,0 0 0 0 0,0 0-1 0 0,0 0 1 0 0,1 0 0 0 0,2 1 0 0 0,9-2 41 0 0,-13 0-50 0 0,0 0 0 0 0,0-1 0 0 0,0 1 0 0 0,-1 0 0 0 0,1-1 0 0 0,0 1-1 0 0,0-1 1 0 0,0 1 0 0 0,-1-1 0 0 0,1 1 0 0 0,0-1 0 0 0,-1 1 0 0 0,1-1-1 0 0,0 0 1 0 0,-1 1 0 0 0,1-1 0 0 0,0-1 0 0 0,1-1 10 0 0,1-1 1 0 0,0 1 0 0 0,0 0-1 0 0,-1 0 1 0 0,2 1-1 0 0,-1-1 1 0 0,6-3-1 0 0,-3 1 8 0 0,0 0-1 0 0,0-1 0 0 0,-1 0 0 0 0,1 0 0 0 0,-1 0 0 0 0,-1 0 0 0 0,1-1 0 0 0,5-10 0 0 0,-2 0-2 0 0,-1 0 0 0 0,8-26 0 0 0,-13 32 4 0 0,0-1-1 0 0,0 1 0 0 0,-1 0 1 0 0,-1-1-1 0 0,0-13 0 0 0,-1 3 30 0 0,9-1-35 0 0,-7 21-13 0 0,0 1 0 0 0,-1-1 0 0 0,1 0 0 0 0,0 0 0 0 0,0 1 0 0 0,-1-1 0 0 0,1 0 0 0 0,-1 0 0 0 0,1 0 0 0 0,-1 1 0 0 0,0-1 0 0 0,0 0 0 0 0,0 0 0 0 0,0 0 0 0 0,0 0 0 0 0,0 0 0 0 0,0 0 0 0 0,-1 1 0 0 0,1-1 0 0 0,-1 0 0 0 0,1 0 0 0 0,-2-3 0 0 0,-6 0 24 0 0,7 5-25 0 0,0 0 0 0 0,0-1 0 0 0,0 1 0 0 0,0-1 1 0 0,1 1-1 0 0,-1-1 0 0 0,0 1 0 0 0,0-1 0 0 0,1 0 0 0 0,-1 1 0 0 0,0-1 1 0 0,0 0-1 0 0,1 0 0 0 0,-1 1 0 0 0,1-1 0 0 0,-1 0 0 0 0,0-1 0 0 0,-4-12 32 0 0,4 11-26 0 0,1 1 1 0 0,-1 0 0 0 0,0-1 0 0 0,1 1 0 0 0,-1 0 0 0 0,0 0-1 0 0,0 0 1 0 0,-1 0 0 0 0,1 0 0 0 0,0 0 0 0 0,-1 0-1 0 0,1 0 1 0 0,-1 0 0 0 0,0 0 0 0 0,1 1 0 0 0,-1-1-1 0 0,0 1 1 0 0,0-1 0 0 0,-4-1 0 0 0,-1-1 1 0 0,1 1-20 0 0,5 2-208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9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 1 9792 0 0,'0'0'446'0'0,"-12"2"146"0"0,-11 14-521 0 0,22-15 1 0 0,0 0 1 0 0,0-1-1 0 0,0 1 1 0 0,1-1-1 0 0,-1 1 0 0 0,0-1 1 0 0,0 1-1 0 0,0-1 0 0 0,0 0 1 0 0,0 1-1 0 0,0-1 1 0 0,0 0-1 0 0,0 0 0 0 0,0 0 1 0 0,0 0-1 0 0,0 0 1 0 0,0 0-1 0 0,-1 0 0 0 0,-4 0-92 0 0,3 0 140 0 0,-1 1 0 0 0,1 0 1 0 0,0 0-1 0 0,0 0 0 0 0,-1 1 1 0 0,1-1-1 0 0,0 1 0 0 0,0 0 0 0 0,0-1 1 0 0,1 1-1 0 0,-1 1 0 0 0,-4 3 1 0 0,4-3-61 0 0,-1 0-1 0 0,0 1 1 0 0,1 0 0 0 0,0 0 0 0 0,0 0 0 0 0,0 0-1 0 0,-4 9 1 0 0,-16 81 1018 0 0,21-82-1012 0 0,0-1 0 0 0,1 0 0 0 0,0 1 0 0 0,1-1 1 0 0,0 1-1 0 0,1-1 0 0 0,0 1 0 0 0,1-1 1 0 0,0 0-1 0 0,1 1 0 0 0,0-1 0 0 0,1 0 0 0 0,0-1 1 0 0,1 1-1 0 0,0-1 0 0 0,0 0 0 0 0,12 16 0 0 0,-13-22-74 0 0,0 1-1 0 0,0-1 1 0 0,0 0-1 0 0,1-1 1 0 0,-1 1-1 0 0,1-1 0 0 0,0 0 1 0 0,0 0-1 0 0,0 0 1 0 0,0-1-1 0 0,0 0 1 0 0,1 0-1 0 0,-1 0 0 0 0,1 0 1 0 0,0-1-1 0 0,-1 0 1 0 0,1 0-1 0 0,0-1 1 0 0,-1 0-1 0 0,1 0 0 0 0,0 0 1 0 0,0 0-1 0 0,-1-1 1 0 0,1 0-1 0 0,0 0 1 0 0,-1-1-1 0 0,8-2 1 0 0,28-11-4590 0 0,-22 6-444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49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10368 0 0,'-4'14'1101'0'0,"4"-9"-1134"0"0,-1 15 377 0 0,1 1 1 0 0,2-1-1 0 0,0 1 1 0 0,6 22-1 0 0,14 51 1170 0 0,-6-4-688 0 0,-12-62-405 0 0,1-1 0 0 0,1 1-1 0 0,1-1 1 0 0,12 30 0 0 0,-4-18-29 0 0,-13-29-314 0 0,1-1 0 0 0,1 1 1 0 0,0-1-1 0 0,0 0 0 0 0,11 17 0 0 0,-14-25-72 0 0,0-1 1 0 0,0 1-1 0 0,-1 0 0 0 0,1 0 0 0 0,0-1 0 0 0,-1 1 0 0 0,1 0 0 0 0,0 0 0 0 0,-1 0 0 0 0,0-1 0 0 0,1 1 0 0 0,-1 0 0 0 0,1 0 0 0 0,-1 0 0 0 0,0 0 0 0 0,0 0 0 0 0,1 0 0 0 0,-1 0 1 0 0,0 0-1 0 0,0 0 0 0 0,0 2 0 0 0,0-2-2 0 0,0-1 1 0 0,0 1-1 0 0,0 0 1 0 0,0 0 0 0 0,0 0-1 0 0,0 0 1 0 0,0 0-1 0 0,1 0 1 0 0,-1 0-1 0 0,0 0 1 0 0,1 0 0 0 0,-1-1-1 0 0,1 1 1 0 0,-1 0-1 0 0,0 0 1 0 0,1 0-1 0 0,0-1 1 0 0,-1 1 0 0 0,1 0-1 0 0,1 1 1 0 0,-1-1 125 0 0,5-15-55 0 0,-4-46-111 0 0,2 46-59 0 0,-3 11-1 0 0,-1 0 0 0 0,0-2 48 0 0,0 3 37 0 0,0 0 1 0 0,0 0 0 0 0,1-1 0 0 0,-1 1-1 0 0,1 0 1 0 0,-1 0 0 0 0,1-1 0 0 0,0 1 0 0 0,0 0-1 0 0,0 0 1 0 0,0 0 0 0 0,0 0 0 0 0,3-3-1 0 0,7-34-85 0 0,-3 26 96 0 0,-3 12 0 0 0,-3 1 0 0 0,1-2-3 0 0,1 0 0 0 0,-1 0 0 0 0,0 0 0 0 0,0 0 0 0 0,0 0 0 0 0,3-3 0 0 0,15-11-40 0 0,2-6 43 0 0,-22 21 0 0 0,-1 1 0 0 0,1-1 0 0 0,-1 0 0 0 0,1 0 0 0 0,0 1-1 0 0,0-1 1 0 0,-1 0 0 0 0,1 1 0 0 0,0-1 0 0 0,0 1 0 0 0,0-1-1 0 0,-1 1 1 0 0,1-1 0 0 0,0 1 0 0 0,0 0 0 0 0,0-1 0 0 0,0 1-1 0 0,0 0 1 0 0,0 0 0 0 0,0 0 0 0 0,2 0 0 0 0,1-1-7 0 0,-3 0 6 0 0,0 1-1 0 0,0-1 1 0 0,0 1 0 0 0,-1 0 0 0 0,1-1-1 0 0,0 1 1 0 0,0 0 0 0 0,0-1 0 0 0,0 1-1 0 0,0 0 1 0 0,0 0 0 0 0,0 0 0 0 0,0 0-1 0 0,0 0 1 0 0,0 0 0 0 0,0 0 0 0 0,0 0-1 0 0,0 0 1 0 0,0 0 0 0 0,0 0 0 0 0,0 1-1 0 0,0-1 1 0 0,0 0 0 0 0,-1 1 0 0 0,1-1-1 0 0,0 1 1 0 0,0-1 0 0 0,0 1 0 0 0,0-1-1 0 0,-1 1 1 0 0,1 0 0 0 0,0-1 0 0 0,-1 1-1 0 0,1 0 1 0 0,0 0 0 0 0,-1 0 0 0 0,1-1-1 0 0,-1 1 1 0 0,1 1 0 0 0,2 2-3 0 0,0 0 4 0 0,0-1 0 0 0,0 0 0 0 0,0 1 0 0 0,-1-1 0 0 0,0 1 0 0 0,1 0 0 0 0,-2 0 0 0 0,1 0 0 0 0,0 0 0 0 0,1 7 0 0 0,8 47 0 0 0,-6-22 0 0 0,3 31-849 0 0,-7-51-12 0 0,0-1-1 0 0,1 0 1 0 0,1 0-1 0 0,5 17 0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50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1 237 5064 0 0,'0'0'389'0'0,"1"3"-250"0"0,-1-2 13 0 0,1 0-1 0 0,-1 0 1 0 0,1 0 0 0 0,-1 1-1 0 0,1-1 1 0 0,-1 0 0 0 0,1 0-1 0 0,0 0 1 0 0,0 0 0 0 0,-1 0-1 0 0,1 0 1 0 0,0-1 0 0 0,0 1-1 0 0,0 0 1 0 0,0 0 0 0 0,0-1-1 0 0,0 1 1 0 0,0 0 0 0 0,0-1-1 0 0,2 1 1 0 0,-1 0-21 0 0,-1 0 1 0 0,1 0-1 0 0,-1 0 1 0 0,0 1-1 0 0,0-1 1 0 0,0 0-1 0 0,1 0 0 0 0,-1 1 1 0 0,0-1-1 0 0,-1 1 1 0 0,1-1-1 0 0,0 1 0 0 0,0-1 1 0 0,-1 1-1 0 0,1-1 1 0 0,0 3-1 0 0,11 18 800 0 0,30 21 300 0 0,-39-39-1163 0 0,0-1 0 0 0,1 0 0 0 0,-1 0 0 0 0,1 0 0 0 0,-1 0-1 0 0,1-1 1 0 0,0 1 0 0 0,0-1 0 0 0,0 0 0 0 0,0 0 0 0 0,0 0 0 0 0,1-1 0 0 0,-1 0 0 0 0,1 0 0 0 0,-1 0 0 0 0,7 1 0 0 0,-10-2-42 0 0,1 0 0 0 0,-1 0 0 0 0,1 0 0 0 0,0 0 0 0 0,-1 1 0 0 0,1-1 0 0 0,-1 1 0 0 0,1-1 0 0 0,-1 1 0 0 0,1-1 1 0 0,-1 1-1 0 0,2 1 0 0 0,16 6 467 0 0,-14-7-451 0 0,0-1 0 0 0,0 0 0 0 0,0 0 0 0 0,0 0 0 0 0,0 0 0 0 0,0-1 0 0 0,0 0 0 0 0,0 0 0 0 0,0 0 0 0 0,0 0 1 0 0,0-1-1 0 0,0 0 0 0 0,0 0 0 0 0,-1 0 0 0 0,1-1 0 0 0,-1 0 0 0 0,0 0 0 0 0,0 0 0 0 0,0 0 0 0 0,0 0 1 0 0,0-1-1 0 0,-1 0 0 0 0,0 1 0 0 0,0-1 0 0 0,0-1 0 0 0,0 1 0 0 0,4-8 0 0 0,6-16 123 0 0,11-37 0 0 0,-14 38-7 0 0,-9 22-144 0 0,0 1-1 0 0,0-1 1 0 0,0 0 0 0 0,0 0-1 0 0,-1 0 1 0 0,1 0-1 0 0,-1 0 1 0 0,-1 0-1 0 0,1 0 1 0 0,-2-8 0 0 0,-2-3 27 0 0,-12-29 1 0 0,3 9 13 0 0,12 32-47 0 0,-1 1 0 0 0,1 0-1 0 0,-1-1 1 0 0,0 1 0 0 0,0 0 0 0 0,0 0-1 0 0,0 0 1 0 0,-1 0 0 0 0,1 0 0 0 0,-1 1-1 0 0,0-1 1 0 0,1 1 0 0 0,-1 0 0 0 0,0 0-1 0 0,0 0 1 0 0,-6-3 0 0 0,7 4 3 0 0,0 0 0 0 0,0 1 0 0 0,-1-1 0 0 0,1 0 1 0 0,0 1-1 0 0,-1-1 0 0 0,1 1 0 0 0,0 0 0 0 0,-1 0 0 0 0,1-1 1 0 0,-1 2-1 0 0,1-1 0 0 0,0 0 0 0 0,-1 0 0 0 0,1 1 0 0 0,0 0 0 0 0,-1-1 1 0 0,1 1-1 0 0,0 0 0 0 0,0 0 0 0 0,0 0 0 0 0,-1 0 0 0 0,1 1 1 0 0,0-1-1 0 0,1 0 0 0 0,-1 1 0 0 0,-2 2 0 0 0,-1 2 17 0 0,0 0-1 0 0,1 1 1 0 0,0 0 0 0 0,1 0-1 0 0,0 0 1 0 0,-3 7 0 0 0,-2 6 9 0 0,1-5-25 0 0,1 0 1 0 0,0 1-1 0 0,1-1 1 0 0,1 1-1 0 0,-3 25 0 0 0,-1 22 5 0 0,-4 51 41 0 0,11-88-6 0 0,0-1 0 0 0,2 1 1 0 0,0-1-1 0 0,9 41 0 0 0,-8-57-66 0 0,0-1 1 0 0,1 1-1 0 0,0-1 0 0 0,0 1 1 0 0,1-1-1 0 0,0 0 0 0 0,1 0 0 0 0,-1 0 1 0 0,2-1-1 0 0,-1 0 0 0 0,1 0 1 0 0,0 0-1 0 0,0-1 0 0 0,1 1 1 0 0,0-2-1 0 0,9 8 0 0 0,-10-11-112 0 0,-1 0-1 0 0,1 0 1 0 0,-1 0 0 0 0,1 0-1 0 0,0-1 1 0 0,-1 0-1 0 0,1 0 1 0 0,8 0 0 0 0,-7-1-290 0 0,17 1-973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2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1 139 6848 0 0,'0'0'3306'0'0,"1"4"-2812"0"0,51 151 2436 0 0,-39-120-2690 0 0,2 0 0 0 0,0-1 1 0 0,3 0-1 0 0,28 41 0 0 0,-32-52-133 0 0,11 7 97 0 0,-21-27-151 0 0,-1 1 0 0 0,1-1 0 0 0,-1 1 0 0 0,0 0 0 0 0,0 0 0 0 0,0 0 0 0 0,3 8 0 0 0,49 100 801 0 0,18 29-300 0 0,-29-61-238 0 0,59 110 309 0 0,-96-176-576 0 0,0 0-1 0 0,-1 0 1 0 0,0 0-1 0 0,-2 1 1 0 0,6 28-1 0 0,-40-214 301 0 0,24 138-335 0 0,-15-110 86 0 0,18 119-179 0 0,-2-1 0 0 0,0 1 1 0 0,-2 0-1 0 0,-1 1 0 0 0,0 0 1 0 0,-16-28-1 0 0,15 30-14 0 0,-2 0-1 0 0,-13-19 1 0 0,21 36 106 0 0,1 0 0 0 0,1 0 0 0 0,-1 0-1 0 0,0 0 1 0 0,1 0 0 0 0,-1-7 0 0 0,-6-13 20 0 0,7 22-123 0 0,2-2-74 0 0,-2-14 483 0 0,1 15-412 0 0,13 23-424 0 0,-13-18 518 0 0,1-1-1 0 0,0 1 1 0 0,0 0-1 0 0,-1 0 1 0 0,1-1-1 0 0,0 1 1 0 0,0-1-1 0 0,1 1 1 0 0,-1-1-1 0 0,0 0 1 0 0,0 1 0 0 0,1-1-1 0 0,-1 0 1 0 0,1 0-1 0 0,-1 0 1 0 0,1 0-1 0 0,0 0 1 0 0,-1 0-1 0 0,1 0 1 0 0,2 0-1 0 0,13 1 5 0 0,-9-1-19 0 0,-1-1 0 0 0,1 1-1 0 0,-1 1 1 0 0,1-1-1 0 0,8 4 1 0 0,-14-4 2 0 0,0 1 0 0 0,0-2 0 0 0,0 1 0 0 0,0 0 0 0 0,0 0 1 0 0,0-1-1 0 0,0 1 0 0 0,0-1 0 0 0,0 1 0 0 0,0-1 0 0 0,0 0 0 0 0,0 0 0 0 0,0 0 0 0 0,1 0 0 0 0,-1-1 0 0 0,0 1 0 0 0,0 0 0 0 0,0-1 0 0 0,0 1 0 0 0,0-1 0 0 0,0 0 0 0 0,4-2 1 0 0,-6 3 6 0 0,2 0 2 0 0,-1 0-1 0 0,0 0 1 0 0,1 0-1 0 0,-1 0 1 0 0,0 0-1 0 0,0 0 1 0 0,1 0-1 0 0,-1 0 1 0 0,0 1-1 0 0,0-1 1 0 0,0 1-1 0 0,1-1 1 0 0,-1 1-1 0 0,0-1 1 0 0,0 1-1 0 0,0-1 1 0 0,0 1-1 0 0,0 0 1 0 0,0 0-1 0 0,0 0 1 0 0,0-1-1 0 0,0 1 1 0 0,0 0-1 0 0,-1 0 1 0 0,2 2-1 0 0,21 32 95 0 0,-20-29-63 0 0,41 73 173 0 0,14 38-198 0 0,-50-98 6 0 0,1 0 0 0 0,1-1 0 0 0,0 0 0 0 0,1-1 0 0 0,25 29 0 0 0,-31-41 4 0 0,-2-3-6 0 0,0 1 0 0 0,0 1 0 0 0,0-1 0 0 0,-1 0 0 0 0,1 1 0 0 0,-1-1 0 0 0,0 1 0 0 0,2 4 0 0 0,-3-6 131 0 0,0-5-54 0 0,0-3-43 0 0,0 1-1 0 0,-1-1 0 0 0,0 0 1 0 0,0 0-1 0 0,0 0 0 0 0,-1 0 1 0 0,0 0-1 0 0,-2-10 0 0 0,-19-52 257 0 0,9 33-149 0 0,-22-57 188 0 0,31 84-316 0 0,1 1 0 0 0,-1 0-1 0 0,0 0 1 0 0,-8-11 0 0 0,-13-20 25 0 0,-8-21-22 0 0,20 38 3 0 0,-18-39 0 0 0,11 6-47 0 0,1-1-1 0 0,4-1 1 0 0,-13-78 0 0 0,13 57-246 0 0,8 48-857 0 0,2 0-1 0 0,-3-54 1 0 0,8 67-4465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50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0 12840 0 0,'-2'2'588'0'0,"-1"4"-484"0"0,0 0 1 0 0,0 0-1 0 0,1 0 1 0 0,-1 1 0 0 0,1-1-1 0 0,1 1 1 0 0,-1-1 0 0 0,0 14-1 0 0,0-3 104 0 0,2-1-1 0 0,1 29 1 0 0,9 24 656 0 0,-10-64-793 0 0,1 0 0 0 0,0 0 1 0 0,-1 0-1 0 0,2-1 1 0 0,-1 1-1 0 0,0 0 0 0 0,1 0 1 0 0,3 4-1 0 0,-3-4-15 0 0,0 0-1 0 0,0 0 0 0 0,-1 0 1 0 0,1 0-1 0 0,0 7 0 0 0,5 23 268 0 0,0 1 197 0 0,-6-35-477 0 0,-1 0 1 0 0,1 0 0 0 0,-1 0-1 0 0,1 0 1 0 0,-1 0-1 0 0,1 0 1 0 0,0 0-1 0 0,-1-1 1 0 0,1 1 0 0 0,0 0-1 0 0,0-1 1 0 0,0 1-1 0 0,0 0 1 0 0,0-1-1 0 0,-1 1 1 0 0,1-1 0 0 0,0 1-1 0 0,0-1 1 0 0,0 0-1 0 0,0 1 1 0 0,2-1-1 0 0,-2-1-32 0 0,0 0 0 0 0,0 0 0 0 0,0-1-1 0 0,0 1 1 0 0,-1 0 0 0 0,1-1 0 0 0,0 1 0 0 0,-1-1-1 0 0,1 1 1 0 0,-1-1 0 0 0,1 1 0 0 0,-1-1-1 0 0,0 1 1 0 0,0-1 0 0 0,0-2 0 0 0,2-6 6 0 0,0 3-47 0 0,-1-1 0 0 0,1 1 0 0 0,-1-1-1 0 0,0-9 1 0 0,4-22-231 0 0,-4 9 43 0 0,-1 28 154 0 0,2 2-53 0 0,54-30 32 0 0,-53 30 80 0 0,-1 0 1 0 0,1 0 0 0 0,0 0-1 0 0,0 1 1 0 0,-1-1-1 0 0,1 1 1 0 0,0-1-1 0 0,-1 1 1 0 0,1 0 0 0 0,-1 0-1 0 0,5 2 1 0 0,-6-2 3 0 0,2 2 1 0 0,1 0 0 0 0,0 0 0 0 0,-1 1 0 0 0,0-1 0 0 0,1 1 0 0 0,-2 0 0 0 0,1 0 0 0 0,0 0 0 0 0,-1 0 0 0 0,1 0 0 0 0,-1 0 0 0 0,2 9 0 0 0,7 9 12 0 0,-5-9-526 0 0,-1 1 0 0 0,0 0 0 0 0,-1 0-1 0 0,0 1 1 0 0,-1-1 0 0 0,-1 1 0 0 0,1 15-1 0 0,0-2-312 0 0,3 17-1003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8:52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3483 399 1840 0 0,'-1'-2'133'0'0,"-2"-4"515"0"0,0 1-1 0 0,0 0 1 0 0,-1-1 0 0 0,0 1-1 0 0,0 1 1 0 0,-1-1 0 0 0,1 0-1 0 0,-1 1 1 0 0,0 0-1 0 0,-6-4 1 0 0,-9-8 1480 0 0,-3 0-1058 0 0,19 14-912 0 0,0-1 0 0 0,0 0-1 0 0,1 0 1 0 0,-1 0 0 0 0,1 0 0 0 0,-4-4 0 0 0,2 1-19 0 0,-1 0 1 0 0,1 0 0 0 0,-1 1 0 0 0,-1 0-1 0 0,1 0 1 0 0,0 0 0 0 0,-12-5 0 0 0,-54-21 772 0 0,8 4 73 0 0,10-3-229 0 0,34 18-524 0 0,0 1 1 0 0,-1 0-1 0 0,0 2 1 0 0,-1 0-1 0 0,-26-6 1 0 0,-8 3 184 0 0,0 2-1 0 0,-111-4 0 0 0,127 14-294 0 0,-242-7 707 0 0,139 1-482 0 0,74 5-185 0 0,-72-11 0 0 0,116 9-135 0 0,-49 2 0 0 0,-11-2 1 0 0,-251-8 47 0 0,284 13-48 0 0,-65 11-1 0 0,67-5 17 0 0,-64 0 0 0 0,77-6-19 0 0,-69 12 0 0 0,1 0-6 0 0,90-12-11 0 0,1 0 0 0 0,-1 1 0 0 0,1 1 0 0 0,0 0 0 0 0,0 0 0 0 0,-16 9 0 0 0,-78 46 86 0 0,35-18-43 0 0,45-24-99 0 0,1 1 0 0 0,1 1-1 0 0,-38 38 1 0 0,11-11 153 0 0,-4 9 76 0 0,34-31-193 0 0,12-12-42 0 0,1 1 0 0 0,0 0 1 0 0,1 1-1 0 0,-11 21 1 0 0,-9 14 35 0 0,-88 132 325 0 0,101-155-462 0 0,-21 44 0 0 0,24-43 95 0 0,3-6 51 0 0,-10 36 0 0 0,7-20 82 0 0,10-26-74 0 0,0 1-1 0 0,1-1 1 0 0,0 0-1 0 0,1 1 1 0 0,0 22 0 0 0,8 61-55 0 0,17-6-3 0 0,-14-36 116 0 0,3 0-1 0 0,32 86 1 0 0,20 23-4 0 0,-57-142-124 0 0,1-1 0 0 0,15 24 0 0 0,-5-10 33 0 0,-2-7 18 0 0,1 0 0 0 0,40 45 0 0 0,-31-39 12 0 0,-12-17 71 0 0,0-1 0 0 0,1 0 0 0 0,0-1 0 0 0,23 14 0 0 0,31 24 127 0 0,-57-39-189 0 0,1-1-1 0 0,1-1 1 0 0,0 0-1 0 0,0-2 1 0 0,0 1-1 0 0,1-2 1 0 0,1 0-1 0 0,19 6 1 0 0,-3-3-321 0 0,53 27 0 0 0,-6-1 110 0 0,-26-15 353 0 0,-32-11-119 0 0,0-1 0 0 0,1-2-1 0 0,-1 0 1 0 0,2-1 0 0 0,41 5-1 0 0,7-2-22 0 0,-47-5 0 0 0,40 1 0 0 0,98 4 564 0 0,-152-8-604 0 0,0 0 0 0 0,0 1-1 0 0,11 2 1 0 0,-13-2-36 0 0,1 0-1 0 0,20 1 1 0 0,-17-3 52 0 0,-10-1 24 0 0,0 1 1 0 0,0 0-1 0 0,0 0 0 0 0,0 0 1 0 0,0 1-1 0 0,1-1 0 0 0,2 2 0 0 0,16 0-3 0 0,-21-2 4 0 0,1 0 0 0 0,-1 0 0 0 0,1 0 0 0 0,-1 0 0 0 0,0 0 0 0 0,1 1 0 0 0,-1-1 0 0 0,1 0 0 0 0,-1 1 0 0 0,1-1 0 0 0,-1 1 0 0 0,0-1 0 0 0,1 1 0 0 0,-1 0 0 0 0,0-1 0 0 0,3 3 422 0 0,7 8-475 0 0,-8 5 52 0 0,-2-5 0 0 0,0-7 0 0 0,0 1 0 0 0,0 0 0 0 0,-1 0 0 0 0,1 0 0 0 0,-1 0 0 0 0,0 0 0 0 0,-1 5 0 0 0,-3 131 14 0 0,3-136 2 0 0,1 0 0 0 0,-1 0-1 0 0,1-1 1 0 0,-1 1 0 0 0,-3 7 0 0 0,2-7-2 0 0,1 0 0 0 0,0 0 0 0 0,0 0 0 0 0,0 0-1 0 0,0 9 1 0 0,1 130-135 0 0,-11 13 242 0 0,10-133-113 0 0,-1 0-1 0 0,-1-1 1 0 0,-1 1-1 0 0,-11 36 1 0 0,15-57-7 0 0,-1 0 0 0 0,0 0 1 0 0,1 0-1 0 0,0 1 0 0 0,0-1 0 0 0,0 0 1 0 0,0 0-1 0 0,1 5 0 0 0,-1 23 64 0 0,-2 5 72 0 0,0-3 52 0 0,1-31-150 0 0,1-5-9 0 0,0-20-3 0 0,1 15-29 0 0,0-1-1 0 0,1 1 0 0 0,0-1 0 0 0,0 1 1 0 0,1 0-1 0 0,0 0 0 0 0,0 0 0 0 0,1 0 1 0 0,6-8-1 0 0,-5 6-4 0 0,0 1 1 0 0,0-1-1 0 0,-1-1 1 0 0,0 1-1 0 0,2-13 1 0 0,-2 7-1 0 0,0 1 0 0 0,0 0-1 0 0,2 0 1 0 0,13-28 0 0 0,38-53-53 0 0,2-4 14 0 0,-23 32 47 0 0,22-48-55 0 0,-39 72 44 0 0,30-77 9 0 0,-36 91 1 0 0,32-58 0 0 0,-7 16 0 0 0,-33 62-2 0 0,0-1-1 0 0,1 1 0 0 0,11-15 0 0 0,-2 1 142 0 0,-14 22-8 0 0,2 2-168 0 0,15 1 21 0 0,-14 2 20 0 0,0 0-12 0 0,16-1-46 0 0,28 6 42 0 0,-24-6-9 0 0,25 6-46 0 0,-44-7 67 0 0,0 1 0 0 0,0-1 0 0 0,0 0 0 0 0,0-1 0 0 0,0 1 0 0 0,0-1 0 0 0,0 0 0 0 0,6-1 0 0 0,10 2 0 0 0,7 6 0 0 0,-22-5 0 0 0,0 0 0 0 0,0 0 0 0 0,1-1 0 0 0,-1 0 0 0 0,9 0 0 0 0,177 8-10 0 0,-157-5-35 0 0,-28-2 43 0 0,0-1 1 0 0,0-1 0 0 0,-1 1-1 0 0,1-1 1 0 0,9-1-1 0 0,-3 0 2 0 0,15-4 0 0 0,0 1 0 0 0,0 2 0 0 0,37 2 0 0 0,112 4 0 0 0,-44-5 0 0 0,-47-1 0 0 0,-59 0 0 0 0,0-2 0 0 0,0 0 0 0 0,0-1 0 0 0,47-18 0 0 0,20-3 0 0 0,-65 18 28 0 0,43-18 0 0 0,-10 2-8 0 0,14-8 70 0 0,-11 4-36 0 0,-47 19-32 0 0,0-1 0 0 0,0-1 0 0 0,-1 0 0 0 0,-1-1 0 0 0,0-1 0 0 0,20-20 0 0 0,-9 9 10 0 0,11-17 49 0 0,-28 29-49 0 0,1 1 1 0 0,11-10-1 0 0,13-8 176 0 0,38-42 0 0 0,-37 18-128 0 0,-34 51-68 0 0,-1-1-1 0 0,1 0 0 0 0,-1 1 0 0 0,0-1 1 0 0,0 0-1 0 0,0 1 0 0 0,0-1 0 0 0,0 0 1 0 0,-1 0-1 0 0,1 0 0 0 0,-1 0 1 0 0,0 0-1 0 0,0 1 0 0 0,0-1 0 0 0,0 0 1 0 0,0 0-1 0 0,-1 0 0 0 0,1 0 0 0 0,-3-4 1 0 0,2 3 19 0 0,1 0 0 0 0,-1 0 0 0 0,0 0 0 0 0,1 1 0 0 0,0-1 0 0 0,0 0 0 0 0,0 0 1 0 0,1 0-1 0 0,-1 0 0 0 0,1 0 0 0 0,1-3 0 0 0,9-19-2 0 0,-8 20-30 0 0,0-1 1 0 0,0 0-1 0 0,0 1 1 0 0,-1-1-1 0 0,0 0 1 0 0,1-8-1 0 0,-2 8-14 0 0,0 0 0 0 0,1 1 0 0 0,0-1 0 0 0,4-10 0 0 0,5-17-70 0 0,-1-4 44 0 0,-7 29 36 0 0,0-1 0 0 0,-1 0 0 0 0,0 0-1 0 0,-1 0 1 0 0,1-11 0 0 0,-1-4 37 0 0,-2 1 0 0 0,0-1-1 0 0,-2 0 1 0 0,0 1 0 0 0,-2-1-1 0 0,0 1 1 0 0,-14-35 0 0 0,16 53 1 0 0,1 0 1 0 0,0 0-1 0 0,0 0 1 0 0,1 0-1 0 0,-1 0 1 0 0,1-1-1 0 0,0 1 1 0 0,1 0 0 0 0,0-1-1 0 0,0 1 1 0 0,2-12-1 0 0,-2 11-18 0 0,0-1 0 0 0,-1 1 0 0 0,0 0-1 0 0,0 0 1 0 0,0 0 0 0 0,-1 1 0 0 0,0-1 0 0 0,0 0-1 0 0,-1 1 1 0 0,0-1 0 0 0,0 1 0 0 0,-1 0 0 0 0,-5-8-1 0 0,-13-30 57 0 0,9 10-43 0 0,-1 0 0 0 0,-1 1 1 0 0,-2 1-1 0 0,-2 0 1 0 0,-36-48-1 0 0,22 38-8 0 0,17 21 2 0 0,-25-25 0 0 0,24 29-20 0 0,0-1 5 0 0,-1 1-1 0 0,0 1 0 0 0,-1 1 0 0 0,-1 0 0 0 0,0 1 0 0 0,-28-13 1 0 0,3 5-238 0 0,-35-15-605 0 0,23 17-5333 0 0,-1 2-1512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07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2367 6680 0 0,'0'0'600'0'0,"3"0"-447"0"0,9 3 92 0 0,-9-2 381 0 0,0 1-289 0 0,0 0-251 0 0,-1 0 0 0 0,1 1 0 0 0,-1-1 0 0 0,0 1 1 0 0,0-1-1 0 0,0 1 0 0 0,0 0 0 0 0,0-1 0 0 0,0 1 0 0 0,-1 0 0 0 0,1 0 0 0 0,-1 0 0 0 0,0 0 0 0 0,0 1 1 0 0,1 4-1 0 0,0 8 247 0 0,0 0 1 0 0,0 19-1 0 0,2 11 184 0 0,0-10-217 0 0,-4-25-231 0 0,1 0-1 0 0,1 1 1 0 0,0-1-1 0 0,0 0 0 0 0,1 0 1 0 0,1 0-1 0 0,4 10 1 0 0,-3-12-27 0 0,0 0 10 0 0,0 0 0 0 0,0 1 1 0 0,-1 0-1 0 0,0 0 0 0 0,-1 0 0 0 0,0 0 0 0 0,2 14 1 0 0,-1 22 249 0 0,3 0 1 0 0,15 50 0 0 0,2 1 86 0 0,-15-55-276 0 0,2 0 0 0 0,30 73 0 0 0,-35-104-105 0 0,0 0 0 0 0,-1 1 0 0 0,-1-1 0 0 0,0 1 1 0 0,-1-1-1 0 0,0 1 0 0 0,-1 0 0 0 0,0 1 1 0 0,-1-1-1 0 0,0 0 0 0 0,-1 20 0 0 0,-1-20 0 0 0,2 0 0 0 0,0 0 0 0 0,0 1 0 0 0,6 22 0 0 0,4 27 6 0 0,-11-43-4 0 0,-1 0 0 0 0,-3 24 0 0 0,2-23 1 0 0,0-1 0 0 0,2 32 1 0 0,2-33-6 0 0,-1-12 1 0 0,0 0 0 0 0,0 0-1 0 0,-1-1 1 0 0,0 1 0 0 0,0 0-1 0 0,-2 8 1 0 0,0-6 3 0 0,1 1 0 0 0,-1-1 0 0 0,1 1 0 0 0,1-1 0 0 0,0 1 0 0 0,1 13 1 0 0,-1-19-8 0 0,0-1 0 0 0,0 0 0 0 0,0 0 0 0 0,0 1 1 0 0,-1-1-1 0 0,1 0 0 0 0,-1 1 0 0 0,1-1 0 0 0,-1 0 0 0 0,0 0 1 0 0,-2 4-1 0 0,2-5-2 0 0,1 1 0 0 0,-1-1 0 0 0,0 0 1 0 0,1 0-1 0 0,-1 0 0 0 0,1 1 0 0 0,0-1 1 0 0,-1 0-1 0 0,1 1 0 0 0,0-1 0 0 0,0 0 0 0 0,0 1 1 0 0,-1-1-1 0 0,2 1 0 0 0,-1-1 0 0 0,0 0 1 0 0,0 1-1 0 0,0-1 0 0 0,1 0 0 0 0,-1 1 0 0 0,0-1 1 0 0,1 0-1 0 0,-1 0 0 0 0,1 1 0 0 0,0-1 0 0 0,-1 0 1 0 0,1 0-1 0 0,0 0 0 0 0,0 0 0 0 0,1 1 1 0 0,-1-1-2 0 0,-1 0 0 0 0,1 0 0 0 0,0 0 0 0 0,0 0 0 0 0,-1 0 0 0 0,1 0 0 0 0,-1 0 0 0 0,1 0 0 0 0,-1 0 0 0 0,1 0 0 0 0,-1 1 0 0 0,0-1 0 0 0,1 0 0 0 0,-1 0 0 0 0,0 0 0 0 0,0 0 0 0 0,0 1 0 0 0,0-1 0 0 0,0 0 0 0 0,0 0 0 0 0,0 0 0 0 0,0 0 0 0 0,-1 1 0 0 0,0 1 0 0 0,0 4 0 0 0,3 8 25 0 0,-1-14-21 0 0,-1 0-1 0 0,1 0 1 0 0,-1 1-1 0 0,0-1 1 0 0,0 0-1 0 0,1 0 1 0 0,-1 1-1 0 0,0-1 1 0 0,0 0-1 0 0,0 0 1 0 0,0 1-1 0 0,0-1 1 0 0,-1 2-1 0 0,-3 11 55 0 0,3-11 90 0 0,0-6-138 0 0,1 0 1 0 0,-1 0 0 0 0,1 0 0 0 0,-1 0-1 0 0,0 0 1 0 0,0 0 0 0 0,0 0 0 0 0,0 0-1 0 0,-1 0 1 0 0,-2-4 0 0 0,-1-3-24 0 0,-6-29-141 0 0,10 32 130 0 0,-1 1 0 0 0,1-1 0 0 0,-1 1 0 0 0,-1 0 0 0 0,-3-8 1 0 0,-1-5 58 0 0,0 1 1 0 0,0-1-1 0 0,2 0 1 0 0,-5-33-1 0 0,1 8-10 0 0,5 18 11 0 0,0 0 0 0 0,1-39 0 0 0,-2-20-157 0 0,-2 45 15 0 0,4 21 77 0 0,0 1 1 0 0,0-25-1 0 0,2 36 43 0 0,1 1 0 0 0,-1 0 1 0 0,0 0-1 0 0,-1 0 0 0 0,1 0 0 0 0,-1 0 1 0 0,-1 0-1 0 0,-4-8 0 0 0,3 4 8 0 0,0 0 0 0 0,-6-19 1 0 0,-8-44-23 0 0,3 11 0 0 0,-12-92 0 0 0,10-80 53 0 0,1 97-13 0 0,10 96-135 0 0,1-1 0 0 0,1-66 0 0 0,4-59 67 0 0,-1 145 29 0 0,5-39 1 0 0,-1 43 60 0 0,-2 0 0 0 0,0-1 0 0 0,-4-29 1 0 0,-4-75 320 0 0,2 18-134 0 0,4 83-243 0 0,2-33 1 0 0,0 14-43 0 0,4 8-114 0 0,-4 31 140 0 0,0-1 0 0 0,0 0 0 0 0,0 0 0 0 0,-1 0 0 0 0,1-1 0 0 0,-1 1 0 0 0,0 0 1 0 0,0 0-1 0 0,0 0 0 0 0,0 0 0 0 0,-1 0 0 0 0,1 0 0 0 0,-1 0 0 0 0,-1-5 0 0 0,1 6 296 0 0,5-1-493 0 0,12-9 280 0 0,-12 9 333 0 0,2 9-269 0 0,-6-5-134 0 0,0 0 0 0 0,0 0 1 0 0,0 0-1 0 0,0 0 0 0 0,1 0 1 0 0,-2 0-1 0 0,1 1 0 0 0,0-1 1 0 0,0 0-1 0 0,0 0 0 0 0,0 0 1 0 0,-1 0-1 0 0,0 1 0 0 0,-2 10 42 0 0,3-2-43 0 0,-1 0 1 0 0,2 1-1 0 0,-1-1 1 0 0,1 1 0 0 0,5 17-1 0 0,-3-13 2 0 0,-1 0 0 0 0,1 19 1 0 0,-5 5 30 0 0,1-25-26 0 0,0 0 0 0 0,1 0-1 0 0,3 18 1 0 0,5 12 21 0 0,5 42 4 0 0,-9-46-4 0 0,23 221 47 0 0,-19-186-72 0 0,-2 108 0 0 0,-4-149-5 0 0,1 1 0 0 0,15 62 0 0 0,-1-6 0 0 0,1 108-2 0 0,-7-53 15 0 0,-10-133 4 0 0,-1-1-1 0 0,-1 1 0 0 0,0-1 1 0 0,-4 22-1 0 0,2-21 9 0 0,1 0 0 0 0,1 0 0 0 0,0 24-1 0 0,5-11 11 0 0,-3-20-25 0 0,0 0 1 0 0,0 0-1 0 0,-1 0 0 0 0,1 1 1 0 0,-1-1-1 0 0,0 0 0 0 0,-3 11 1 0 0,-3 8-1 0 0,3-19-9 0 0,1 1 1 0 0,1 0-1 0 0,-1 0 0 0 0,1-1 0 0 0,0 1 0 0 0,1 0 1 0 0,0 0-1 0 0,0 12 0 0 0,-1 12 91 0 0,0-4 68 0 0,2-26-155 0 0,-1 0 0 0 0,1 0-1 0 0,-1 0 1 0 0,1 0 0 0 0,-1 0-1 0 0,1 1 1 0 0,0-1 0 0 0,0-1-1 0 0,-1 1 1 0 0,1 0 0 0 0,0 0-1 0 0,0 0 1 0 0,0 0 0 0 0,0 0-1 0 0,0-1 1 0 0,0 1 0 0 0,0 0-1 0 0,0-1 1 0 0,0 1-1 0 0,0-1 1 0 0,2 1 0 0 0,-4-2 11 0 0,0 1 1 0 0,1 0 0 0 0,-1-1-1 0 0,1 1 1 0 0,-1-1-1 0 0,1 1 1 0 0,-1-1 0 0 0,1 1-1 0 0,-1-1 1 0 0,1 0 0 0 0,0 1-1 0 0,-1-1 1 0 0,1 0-1 0 0,0 1 1 0 0,0-1 0 0 0,-1 0-1 0 0,1 1 1 0 0,0-1-1 0 0,0 0 1 0 0,0 1 0 0 0,0-1-1 0 0,0 0 1 0 0,0 0 0 0 0,0 1-1 0 0,0-1 1 0 0,0 0-1 0 0,0 1 1 0 0,0-1 0 0 0,1-1-1 0 0,7-29 136 0 0,-2 11-246 0 0,-6 15 82 0 0,0-1 0 0 0,0 1 0 0 0,0-1 0 0 0,-1 1 0 0 0,0-1 0 0 0,0 1 0 0 0,0 0 0 0 0,-1-1 0 0 0,-2-4 0 0 0,2 3 2 0 0,0 1 1 0 0,0 0-1 0 0,0-1 1 0 0,1 1-1 0 0,-1-14 0 0 0,4 0 10 0 0,-1 15 0 0 0,-1 0 0 0 0,1 0 0 0 0,-1 0 0 0 0,0 0 0 0 0,0 0 0 0 0,-1 0 0 0 0,-1-7 0 0 0,-5-9 0 0 0,4 16 0 0 0,1-1 0 0 0,0 0 0 0 0,1 0 0 0 0,-1 0 0 0 0,1 0 0 0 0,-1-11 0 0 0,4-4 8 0 0,-2 15 1 0 0,1 1 0 0 0,-1 0-1 0 0,0 0 1 0 0,0 0 0 0 0,0 0-1 0 0,-1 0 1 0 0,0-1 0 0 0,0 1-1 0 0,-2-6 1 0 0,-10-25 32 0 0,2 0 1 0 0,1-1-1 0 0,-9-65 0 0 0,0-71-154 0 0,1 7 246 0 0,6-46-85 0 0,-2-10-32 0 0,7 180-16 0 0,1 11 0 0 0,-2-59 0 0 0,11-65 11 0 0,-5 106 50 0 0,2 0-1 0 0,9-73 0 0 0,2-78-56 0 0,-3 26-109 0 0,-4 70 197 0 0,-1 17-67 0 0,-1 56-26 0 0,7-129-10 0 0,-7 113-13 0 0,14-73-1 0 0,-4 34 14 0 0,-11 61 11 0 0,2-10 0 0 0,4 13 0 0 0,-5 15 0 0 0,1-1 0 0 0,-1 0 0 0 0,-1 0 0 0 0,2-14 0 0 0,-1-13 11 0 0,7-49 0 0 0,-4 51 8 0 0,1-48 0 0 0,-6 65-17 0 0,2 1 0 0 0,-1-1 0 0 0,2 0 0 0 0,0 1 0 0 0,7-20 0 0 0,-9 30-2 0 0,0 1 0 0 0,-1 0 0 0 0,0-1 0 0 0,0 1 0 0 0,0-1 0 0 0,-2-8 0 0 0,1-20 15 0 0,1 32-13 0 0,1 0 0 0 0,-1-1 0 0 0,0 1 0 0 0,0 0 1 0 0,1 0-1 0 0,-1 0 0 0 0,1 0 0 0 0,-1 0 0 0 0,1 0 0 0 0,-1 0 1 0 0,1 0-1 0 0,0 0 0 0 0,0 0 0 0 0,-1 0 0 0 0,1 0 0 0 0,0 0 1 0 0,0 1-1 0 0,0-1 0 0 0,0 0 0 0 0,0 0 0 0 0,0 1 0 0 0,1-1 0 0 0,-1 0-1 0 0,-1 1-1 0 0,1 0 1 0 0,-1 0-1 0 0,0 0 1 0 0,1 0-1 0 0,-1 0 1 0 0,0 0-1 0 0,1 0 1 0 0,-1-1-1 0 0,0 1 1 0 0,0 0-1 0 0,1 0 1 0 0,-1 0-1 0 0,0-1 1 0 0,1 1-1 0 0,-1 0 1 0 0,0 0-1 0 0,0-1 1 0 0,0 1-1 0 0,1 0 1 0 0,-1-1-1 0 0,0 1 1 0 0,0 0-1 0 0,0-1 1 0 0,0 1-1 0 0,1 0 1 0 0,-1-1-1 0 0,0 1 1 0 0,0 0-1 0 0,0-1 1 0 0,0 1-1 0 0,0 0 1 0 0,0-1-1 0 0,0 1 1 0 0,0 0-1 0 0,0-1 1 0 0,0 1-1 0 0,0 0 1 0 0,0-1-1 0 0,-1 0 1 0 0,-10-11 76 0 0,10 12-69 0 0,0-1-1 0 0,0 1 1 0 0,1-1-1 0 0,-1 0 1 0 0,0 1-1 0 0,0-1 1 0 0,1 0-1 0 0,-1 1 1 0 0,1-1-1 0 0,-1 0 1 0 0,0 0-1 0 0,1 0 1 0 0,-1 1-1 0 0,1-1 1 0 0,0 0-1 0 0,-1 0 0 0 0,1 0 1 0 0,-1-1-1 0 0,2-1 10 0 0,0 3-15 0 0,-1 0 0 0 0,0-1 1 0 0,0 1-1 0 0,0-1 1 0 0,0 1-1 0 0,1-1 0 0 0,-1 1 1 0 0,0-1-1 0 0,0 1 0 0 0,0-1 1 0 0,0 1-1 0 0,0 0 0 0 0,0-1 1 0 0,0 1-1 0 0,0-1 0 0 0,0 1 1 0 0,0-1-1 0 0,0 1 0 0 0,-1-1 1 0 0,1 1-1 0 0,0-1 0 0 0,0 1 1 0 0,0 0-1 0 0,0-1 0 0 0,-1 1 1 0 0,1-1-1 0 0,0 1 0 0 0,-1 0 1 0 0,1-1-1 0 0,0 1 0 0 0,-1 0 1 0 0,1-1-1 0 0,-1 1 0 0 0,1-1 1 0 0,-1 1 0 0 0,1 0 0 0 0,-1 0 0 0 0,1 0 0 0 0,0-1 0 0 0,-1 1 0 0 0,1 0 0 0 0,-1-1 0 0 0,1 1 0 0 0,0 0 0 0 0,-1-1 0 0 0,1 1 0 0 0,0 0 0 0 0,0-1 0 0 0,-1 1 0 0 0,1-1 0 0 0,0 1 0 0 0,0-1 0 0 0,-1 1 0 0 0,1 0 0 0 0,0-1 0 0 0,0 1 0 0 0,0-1 0 0 0,0 1-1 0 0,0-1 1 0 0,0 1 0 0 0,0-1 0 0 0,0 1 0 0 0,0-1 0 0 0,0 1 0 0 0,0-1 0 0 0,0 1 0 0 0,0-1 0 0 0,0 1 0 0 0,0-1 0 0 0,0 1 0 0 0,1-1 0 0 0,-1 1 0 0 0,0 0 0 0 0,0-1 0 0 0,1 1 0 0 0,-1-1 0 0 0,0 1 0 0 0,1 0 0 0 0,-1-1 0 0 0,0 1 0 0 0,1 0 0 0 0,-1-1 0 0 0,0 1 0 0 0,1 0 0 0 0,-1-1-1 0 0,1 1 1 0 0,-1 0 0 0 0,1-2-1 0 0,0 1-1 0 0,-1 0 0 0 0,1 0 1 0 0,-1-1-1 0 0,0 1 0 0 0,0 0 1 0 0,1-1-1 0 0,-1 1 0 0 0,0-1 1 0 0,0 1-1 0 0,0 0 0 0 0,0-1 1 0 0,0 1-1 0 0,-1-2 0 0 0,1 2-1 0 0,-1 0 0 0 0,1 0 0 0 0,0-1 0 0 0,0 1-1 0 0,0 0 1 0 0,0 0 0 0 0,0 0 0 0 0,0 0 0 0 0,0 0 0 0 0,0-1-1 0 0,1 1 1 0 0,-1 0 0 0 0,0 0 0 0 0,1 0 0 0 0,-1 0-1 0 0,1 0 1 0 0,-1 0 0 0 0,1 0 0 0 0,-1 0 0 0 0,1 0 0 0 0,1-1-1 0 0,5-8 1 0 0,-14 8-12 0 0,5 2-22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1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6936 0 0,'0'0'5128'0'0,"0"2"-4640"0"0,-1 10 139 0 0,0-9-492 0 0,1 0 0 0 0,0 0 0 0 0,0 1 0 0 0,0-1 0 0 0,0 0 0 0 0,0 0 0 0 0,1 0 0 0 0,0 4 0 0 0,4 15 513 0 0,5 42-1 0 0,-5-19-216 0 0,9 49 458 0 0,-1 3 113 0 0,31 110 0 0 0,-25-148-610 0 0,8 26 138 0 0,27 181 558 0 0,-19-99-961 0 0,-29-142 18 0 0,13 36-1 0 0,-14-32-208 0 0,-5-26-272 0 0,-11-4-5615 0 0,10 1 5721 0 0,-1 0-1 0 0,1-1 1 0 0,-2 0-1 0 0,-14-13-1687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2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15 507 5064 0 0,'-6'0'323'0'0,"-3"0"1084"0"0,9-3-73 0 0,0-32 2219 0 0,0 32-2902 0 0,1 3-544 0 0,0-1 0 0 0,0 1 0 0 0,0-1-1 0 0,0 0 1 0 0,0 0 0 0 0,0 1 0 0 0,-1-1 0 0 0,1 0 0 0 0,0 0 0 0 0,0 0 0 0 0,-1 0 0 0 0,1 0 0 0 0,0 0 0 0 0,-1 0 0 0 0,1-2 0 0 0,3-3 26 0 0,-2 5-88 0 0,1 0 0 0 0,-1 1 0 0 0,0-1 0 0 0,0 1 0 0 0,0-1 0 0 0,0 1 0 0 0,0 0 0 0 0,5 0 0 0 0,17-3 474 0 0,-8-5-73 0 0,0-1 1 0 0,0-1-1 0 0,-1 0 1 0 0,21-19-1 0 0,-26 21-299 0 0,35-29 366 0 0,-26 19-428 0 0,2 2-1 0 0,-1 0 0 0 0,2 1 1 0 0,27-14-1 0 0,-18 15 38 0 0,99-52 103 0 0,-119 61-205 0 0,-1 0 1 0 0,1 1-1 0 0,0 0 1 0 0,0 1-1 0 0,1 0 1 0 0,13-1-1 0 0,30-9 57 0 0,-35 6-45 0 0,1 1 1 0 0,0 1 0 0 0,32-4-1 0 0,-47 8-25 0 0,1-1-1 0 0,-1 1 0 0 0,0-1 1 0 0,0-1-1 0 0,-1 1 0 0 0,11-7 1 0 0,13-5 12 0 0,24-4 45 0 0,-52 18-62 0 0,-1 0 0 0 0,1-1 0 0 0,-1 1-1 0 0,1 0 1 0 0,-1 0 0 0 0,1 0 0 0 0,0 0-1 0 0,-1 0 1 0 0,1 0 0 0 0,-1 0 0 0 0,1 0-1 0 0,-1 0 1 0 0,1 0 0 0 0,0 0 0 0 0,-1 0-1 0 0,1 0 1 0 0,-1 0 0 0 0,1 1 0 0 0,-1-1-1 0 0,1 1 1 0 0,10 0 63 0 0,-10-1-30 0 0,0 0-26 0 0,-1 0 0 0 0,1 0 0 0 0,-1 0 0 0 0,1 0 0 0 0,-1 0 0 0 0,1 0 0 0 0,-1 0 0 0 0,0 0 0 0 0,1 0 0 0 0,-1-1 0 0 0,1 1 0 0 0,-1 0 0 0 0,1 0 0 0 0,-1 0 0 0 0,0-1 0 0 0,1 1 0 0 0,-1 0 0 0 0,1 0 0 0 0,-1-1 0 0 0,0 1 0 0 0,1 0 0 0 0,-1-1 0 0 0,0 1 0 0 0,1 0 0 0 0,-1-1 0 0 0,0 1 0 0 0,0-1 0 0 0,1 1 0 0 0,-1-1 0 0 0,0 1 0 0 0,0 0 0 0 0,0-1 0 0 0,0 1 0 0 0,0-1 0 0 0,1-1 154 0 0,1 2-88 0 0,-2 0-73 0 0,1 0-1 0 0,0 0 1 0 0,-1 0 0 0 0,1 0 0 0 0,-1 0 0 0 0,1 0 0 0 0,-1 0 0 0 0,1 0-1 0 0,-1 0 1 0 0,1 0 0 0 0,-1-1 0 0 0,1 1 0 0 0,-1 0 0 0 0,1 0 0 0 0,-1-1 0 0 0,1 1-1 0 0,-1 0 1 0 0,1-1 0 0 0,-1 1 0 0 0,0 0 0 0 0,1-1 0 0 0,-1 1 0 0 0,1-1-1 0 0,-1 1 1 0 0,0-1 0 0 0,0 1 0 0 0,1 0 0 0 0,-1-1 0 0 0,0 1 0 0 0,0-1-1 0 0,0 0 1 0 0,1 1 0 0 0,-1-1 0 0 0,0 1 0 0 0,0-1 0 0 0,0 1 0 0 0,0-1 0 0 0,0 1-1 0 0,0-1 1 0 0,0 1 0 0 0,0-1 0 0 0,0 0 0 0 0,0-3 4 0 0,0 4-6 0 0,0 0 0 0 0,0 0 0 0 0,0-1 0 0 0,0 1 0 0 0,0 0 0 0 0,0 0 0 0 0,0 0 0 0 0,0 0 0 0 0,0-1 0 0 0,0 1 0 0 0,0 0 0 0 0,0 0 0 0 0,0 0 0 0 0,0 0 0 0 0,1-1 0 0 0,-1 1 0 0 0,0 0 0 0 0,0 0 0 0 0,0 0 0 0 0,0 0 0 0 0,0 0 0 0 0,0 0 0 0 0,1-1 0 0 0,-1 1 0 0 0,0 0 0 0 0,0 0 0 0 0,0 0 0 0 0,0 0 0 0 0,1 0 0 0 0,-1 0 0 0 0,0 0 0 0 0,0 0 0 0 0,0 0 0 0 0,0 0 0 0 0,1 0 0 0 0,-1 0 0 0 0,0 0 0 0 0,0 0 0 0 0,1 0 0 0 0,-1 2 0 0 0,1-1 0 0 0,0 1 0 0 0,-1 0 0 0 0,1 0 0 0 0,-1 0 0 0 0,0 0 0 0 0,1 0 0 0 0,-1 0 0 0 0,0 0 0 0 0,-1 4 0 0 0,-2 5 0 0 0,3-6 14 0 0,0 0 0 0 0,0 0-1 0 0,0 0 1 0 0,1 0 0 0 0,-1 0-1 0 0,1 0 1 0 0,0 0 0 0 0,1 0-1 0 0,-1 0 1 0 0,3 4 0 0 0,4 19 67 0 0,8 117 172 0 0,1 3-90 0 0,-6-77-57 0 0,17 80-57 0 0,-22-130-17 0 0,2 8 9 0 0,9 57-1 0 0,13 117 44 0 0,-27-180 119 0 0,10 34-1 0 0,0-3 145 0 0,-11-45-274 0 0,1 1 0 0 0,0-1 0 0 0,6 12 0 0 0,-6-15-87 0 0,0 0 1 0 0,-1 1 0 0 0,0-1-1 0 0,0 1 1 0 0,0 0-1 0 0,0-1 1 0 0,0 14-1 0 0,-3-11-65 0 0,1-6 44 0 0,0 1-1 0 0,0-1 0 0 0,0 0 1 0 0,1 0-1 0 0,-1 1 0 0 0,1-1 1 0 0,0 0-1 0 0,1 5 0 0 0,-1-4 51 0 0,-1-3-5 0 0,0 0 1 0 0,0-1 0 0 0,0 1-1 0 0,0 0 1 0 0,0 0-1 0 0,0-1 1 0 0,1 1 0 0 0,-1 0-1 0 0,0 0 1 0 0,0-1 0 0 0,1 1-1 0 0,-1 0 1 0 0,1-1-1 0 0,-1 1 1 0 0,0 0 0 0 0,1-1-1 0 0,-1 1 1 0 0,1-1 0 0 0,-1 1-1 0 0,1-1 1 0 0,0 1-1 0 0,-1-1 1 0 0,1 1 0 0 0,0-1-1 0 0,1 1 1 0 0,-1 0 42 0 0,-3-3 1 0 0,0 1-53 0 0,0-1 0 0 0,0 0 0 0 0,0-1 0 0 0,0 1 1 0 0,0 0-1 0 0,1 0 0 0 0,-1-1 0 0 0,1 1 0 0 0,0-1 0 0 0,-2-4 1 0 0,-10-34-4 0 0,7 21 1 0 0,0-1 1 0 0,1 0 0 0 0,-2-33 0 0 0,3 27 0 0 0,0-13-4 0 0,1 0-1 0 0,2 0 0 0 0,1-1 0 0 0,10-64 0 0 0,-10 100 5 0 0,9-16 0 0 0,4-2-6 0 0,-10 19 10 0 0,0-1 0 0 0,-1 0 1 0 0,1 0-1 0 0,-1 0 1 0 0,3-9-1 0 0,-3 7 6 0 0,1 0-1 0 0,-1 0 1 0 0,2 0-1 0 0,-1 0 0 0 0,1 0 1 0 0,0 1-1 0 0,5-7 1 0 0,38-41 43 0 0,-35 42-50 0 0,-2 3-3 0 0,2 1 0 0 0,-9 9 0 0 0,-1 1 0 0 0,4 0 0 0 0,1 1 0 0 0,-1 0 0 0 0,0 0 0 0 0,0 1 0 0 0,0 0 0 0 0,0 0 0 0 0,-1 0 0 0 0,0 1 0 0 0,1 0 0 0 0,-2 0 0 0 0,7 8 0 0 0,32 57-54 0 0,-11-16 20 0 0,-14-26 80 0 0,-10-18-10 0 0,-1 0 0 0 0,-1 0 0 0 0,0 1 0 0 0,0 0 0 0 0,-1 0 0 0 0,4 14 0 0 0,1 12-16 0 0,-4-20-51 0 0,-2 0 0 0 0,5 31-1 0 0,-8-34 38 0 0,1-1 0 0 0,5 20 0 0 0,8 43-265 0 0,-14-63-1922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3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0 416 4608 0 0,'0'0'208'0'0,"5"9"293"0"0,-4 4 6231 0 0,10-13-5087 0 0,-7 1-1589 0 0,1-1 0 0 0,-1 1 0 0 0,1-1 0 0 0,-1 1 0 0 0,0 1-1 0 0,0-1 1 0 0,1 0 0 0 0,-1 1 0 0 0,0 0 0 0 0,0 0 0 0 0,6 4 0 0 0,-7-4-19 0 0,-1-1 11 0 0,0 0 0 0 0,1 0 0 0 0,-1 0 1 0 0,0-1-1 0 0,0 1 0 0 0,1-1 0 0 0,-1 1 0 0 0,0-1 0 0 0,1 0 0 0 0,-1 0 0 0 0,0 0 0 0 0,1-1 0 0 0,-1 1 0 0 0,4-1 1 0 0,15-1 401 0 0,-20 2-434 0 0,0 0 0 0 0,0-1-1 0 0,0 1 1 0 0,-1 0 0 0 0,1 0-1 0 0,0 0 1 0 0,0-1 0 0 0,0 1-1 0 0,-1 0 1 0 0,1-1 0 0 0,0 1 0 0 0,0 0-1 0 0,-1-1 1 0 0,1 1 0 0 0,0-1-1 0 0,-1 1 1 0 0,1-1 0 0 0,0 0-1 0 0,-1 1 1 0 0,1-1 0 0 0,0 0 0 0 0,2-3 56 0 0,-2 3-63 0 0,-1 1 0 0 0,1 0 0 0 0,-1-1 0 0 0,1 1 0 0 0,0 0 0 0 0,-1 0 0 0 0,1-1 0 0 0,-1 1 0 0 0,1 0 0 0 0,0 0 0 0 0,-1 0 0 0 0,1 0 0 0 0,0 0 0 0 0,-1 0 0 0 0,1 0 0 0 0,-1 0 0 0 0,1 0 0 0 0,0 0 1 0 0,-1 0-1 0 0,1 1 0 0 0,-1-1 0 0 0,1 0 0 0 0,0 0 0 0 0,-1 0 0 0 0,1 1 0 0 0,-1-1 0 0 0,1 0 0 0 0,-1 1 0 0 0,1-1 0 0 0,-1 1 0 0 0,1-1 0 0 0,-1 0 0 0 0,1 1 0 0 0,-1-1 0 0 0,0 1 0 0 0,1-1 0 0 0,-1 1 1 0 0,1 0-1 0 0,0 0 9 0 0,0 0 0 0 0,0 0 0 0 0,0 0 0 0 0,0 0 0 0 0,0 0 0 0 0,0-1 0 0 0,0 1 0 0 0,0 0 0 0 0,1-1 0 0 0,1 1 0 0 0,0 0 6 0 0,-1-1-1 0 0,0 0 0 0 0,1 0 0 0 0,-1 0 0 0 0,0 0 0 0 0,1 0 0 0 0,-1 0 0 0 0,1-1 0 0 0,-1 1 0 0 0,0-1 0 0 0,1 0 0 0 0,-1 0 0 0 0,0 0 0 0 0,0 0 0 0 0,0 0 0 0 0,0 0 0 0 0,0-1 0 0 0,0 1 0 0 0,0 0 0 0 0,0-1 0 0 0,0 0 0 0 0,1-1 0 0 0,-1 0-3 0 0,0 0 0 0 0,0 0 0 0 0,0 0-1 0 0,0-1 1 0 0,-1 1 0 0 0,1 0 0 0 0,-1-1 0 0 0,0 1 0 0 0,0-1 0 0 0,0 1 0 0 0,-1-1 0 0 0,1 1 0 0 0,-1-8-1 0 0,0 9 61 0 0,1 2-71 0 0,-1 0 0 0 0,1 0 0 0 0,-1-1 0 0 0,1 1 0 0 0,-1 0 0 0 0,1 0 0 0 0,-1-1 0 0 0,1 1-1 0 0,-1 0 1 0 0,1-1 0 0 0,-1 1 0 0 0,0 0 0 0 0,1-1 0 0 0,-1 1 0 0 0,0-1 0 0 0,1 1 0 0 0,-1-1 0 0 0,0 1-1 0 0,1-1 1 0 0,-1 1 0 0 0,0-1 0 0 0,1 0 0 0 0,4-13 82 0 0,9-31 253 0 0,-13 43-224 0 0,6-83 206 0 0,1-4-272 0 0,-12 58 24 0 0,3 25-60 0 0,0 0 1 0 0,0 0-1 0 0,1 0 0 0 0,0 0 1 0 0,0-11-1 0 0,1 15-16 0 0,-1 1-1 0 0,0-1 1 0 0,0 0-1 0 0,0 1 1 0 0,0-1 0 0 0,0 0-1 0 0,0 1 1 0 0,0-1-1 0 0,0 0 1 0 0,-1 1-1 0 0,1-1 1 0 0,-1 0-1 0 0,1 1 1 0 0,-1-1-1 0 0,0 1 1 0 0,1-1-1 0 0,-1 1 1 0 0,0 0-1 0 0,-1-2 1 0 0,0 1 5 0 0,-1-1-1 0 0,1 1 1 0 0,0 0 0 0 0,-1 0 0 0 0,1 1 0 0 0,-1-1 0 0 0,0 0-1 0 0,0 1 1 0 0,-4-2 0 0 0,-2 0 12 0 0,1 0 0 0 0,-1 1 0 0 0,0 0 1 0 0,0 1-1 0 0,-18-1 0 0 0,22 2 31 0 0,0 1-1 0 0,0-1 1 0 0,1 1 0 0 0,-1 0 0 0 0,0 1 0 0 0,0-1-1 0 0,1 1 1 0 0,-1 0 0 0 0,1 0 0 0 0,-1 0 0 0 0,1 0-1 0 0,0 1 1 0 0,-6 5 0 0 0,-5 5 91 0 0,12-11-104 0 0,0 1 0 0 0,0 0-1 0 0,0 0 1 0 0,1 0 0 0 0,-5 6-1 0 0,-2 8 22 0 0,-1 0-1 0 0,2 1 1 0 0,1 0-1 0 0,0 1 1 0 0,1-1-1 0 0,1 1 1 0 0,0 1-1 0 0,2-1 0 0 0,0 1 1 0 0,1 34-1 0 0,1-34 15 0 0,2 0-1 0 0,0 0 1 0 0,1 0-1 0 0,10 36 1 0 0,-10-47 10 0 0,1 0 0 0 0,0 0 0 0 0,0-1 0 0 0,1 1 0 0 0,1-1 0 0 0,-1 0 0 0 0,1 0 0 0 0,10 12 0 0 0,3 1 3 0 0,-2 0 0 0 0,16 27 0 0 0,-21-31-76 0 0,-6-9-3 0 0,0 0 0 0 0,1-1 0 0 0,0 0 0 0 0,0 0 0 0 0,0 0 0 0 0,1-1 0 0 0,12 9 0 0 0,-9-10-26 0 0,-6-3 13 0 0,1 1-1 0 0,-1-1 1 0 0,0 1-1 0 0,0 0 1 0 0,0 0-1 0 0,0 1 1 0 0,5 5-1 0 0,-8-7 8 0 0,0-1 0 0 0,0 1 0 0 0,0-1 0 0 0,0 0 0 0 0,1 1 0 0 0,-1-1 0 0 0,0 0 0 0 0,1 0 0 0 0,-1 0 0 0 0,1 0 0 0 0,-1 0 0 0 0,1 0 0 0 0,-1-1 0 0 0,1 1 0 0 0,-1 0 0 0 0,1-1 0 0 0,0 1 0 0 0,1-1 0 0 0,3 2 11 0 0,-6-2-9 0 0,1 0 1 0 0,0 1-1 0 0,0-1 0 0 0,0 0 1 0 0,0 0-1 0 0,0 0 1 0 0,0 0-1 0 0,0 0 0 0 0,0 0 1 0 0,0 0-1 0 0,0 0 0 0 0,0 0 1 0 0,0 0-1 0 0,0 0 1 0 0,0-1-1 0 0,0 1 0 0 0,0 0 1 0 0,0-1-1 0 0,3-1-7 0 0,3 1-207 0 0,-1-1 0 0 0,0 0 0 0 0,1 0 0 0 0,-1 0 0 0 0,-1-1-1 0 0,1 0 1 0 0,0 0 0 0 0,-1-1 0 0 0,1 0 0 0 0,-1 0 0 0 0,0 0 0 0 0,0 0 0 0 0,5-7 0 0 0,2-7-1150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3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0 264 6912 0 0,'2'2'39'0'0,"-1"0"1"0"0,1 1 0 0 0,-1-1-1 0 0,0 1 1 0 0,0-1-1 0 0,0 1 1 0 0,-1 0 0 0 0,1-1-1 0 0,0 1 1 0 0,-1 0 0 0 0,0 0-1 0 0,0-1 1 0 0,0 5-1 0 0,0-3 363 0 0,0 1 0 0 0,1 0 0 0 0,0-1 0 0 0,-1 1 0 0 0,3 5 0 0 0,6 10 1264 0 0,0 0 0 0 0,14 20 0 0 0,-17-31-1326 0 0,1-1 1 0 0,10 11 0 0 0,2 3 212 0 0,1 1 200 0 0,-14-16-463 0 0,1 1 0 0 0,-1 0 0 0 0,0 0 0 0 0,-1 0 0 0 0,5 10-1 0 0,-9-15-184 0 0,1 0 0 0 0,0 0 0 0 0,0 0 0 0 0,0 0 0 0 0,0 0 0 0 0,0-1 0 0 0,5 5 0 0 0,2 9 282 0 0,-9-14-136 0 0,0 3 35 0 0,-3-18-255 0 0,2 9-18 0 0,0 0 0 0 0,0 1-1 0 0,0-1 1 0 0,0 0 0 0 0,-1 0 0 0 0,1 1 0 0 0,-1-1-1 0 0,0 1 1 0 0,-2-4 0 0 0,-2-2 44 0 0,3 4-22 0 0,-1 0-1 0 0,1-1 0 0 0,0 1 1 0 0,-2-8-1 0 0,2 0-26 0 0,0 0 0 0 0,-1-22 0 0 0,2-16-40 0 0,2 1-1 0 0,9-73 1 0 0,-1 34-4 0 0,-7 76 27 0 0,1-1-1 0 0,0 1 1 0 0,6-18 0 0 0,-6 26-33 0 0,-1 0 0 0 0,1 0 0 0 0,0 1 1 0 0,0-1-1 0 0,0 1 0 0 0,1-1 0 0 0,0 1 0 0 0,0 0 1 0 0,0 0-1 0 0,0 0 0 0 0,7-6 0 0 0,-2 5-1030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4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448 92 11664 0 0,'0'0'1164'0'0,"-3"0"-1067"0"0,-2-1-3 0 0,1 0 1 0 0,-1 0-1 0 0,0 0 1 0 0,1-1 0 0 0,-1 0-1 0 0,1 1 1 0 0,0-2-1 0 0,-1 1 1 0 0,1 0-1 0 0,0-1 1 0 0,-5-4-1 0 0,3 3 133 0 0,0 0 0 0 0,0 0 0 0 0,-1 1 0 0 0,1-1 0 0 0,-9-1 0 0 0,-23-14 534 0 0,5 9 328 0 0,25 8-769 0 0,0-1 1 0 0,-1 1 0 0 0,1 0 0 0 0,0 1 0 0 0,-15-1-1 0 0,22 2-271 0 0,0 0-1 0 0,0 0 0 0 0,-1 0 0 0 0,1 0 0 0 0,0 1 0 0 0,0-1 0 0 0,-1 1 0 0 0,1-1 0 0 0,0 1 1 0 0,0-1-1 0 0,0 1 0 0 0,0-1 0 0 0,0 1 0 0 0,0 0 0 0 0,-2 1 0 0 0,2-1-32 0 0,0 0 0 0 0,-1 0 0 0 0,1 0 0 0 0,-1 0 0 0 0,1 0 0 0 0,-1-1 0 0 0,1 1 0 0 0,-1 0 0 0 0,1-1 0 0 0,-1 1 0 0 0,-2 0 0 0 0,-2 0-9 0 0,1 0 0 0 0,-1 1 0 0 0,1 0 1 0 0,0 0-1 0 0,-1 0 0 0 0,1 1 0 0 0,0 0 0 0 0,0 0 1 0 0,1 0-1 0 0,-1 0 0 0 0,-8 8 0 0 0,5-2 20 0 0,0-1-1 0 0,1 1 0 0 0,0 1 0 0 0,0-1 0 0 0,-6 12 1 0 0,8-9 9 0 0,-1 0 0 0 0,1 0 1 0 0,1 0-1 0 0,0 1 0 0 0,1 0 0 0 0,0-1 1 0 0,1 1-1 0 0,-1 23 0 0 0,3-17 26 0 0,-5 23 1 0 0,-1 14 42 0 0,12 48 68 0 0,-5-84-75 0 0,5 35 1 0 0,-4-37-59 0 0,-1-13-19 0 0,1 0 0 0 0,-1 0-1 0 0,1 0 1 0 0,0 0 0 0 0,0 0-1 0 0,0-1 1 0 0,5 8 0 0 0,5 11 109 0 0,-11-21-59 0 0,4 2-34 0 0,1 0 1 0 0,0-1-1 0 0,0 0 1 0 0,0 0-1 0 0,7 2 0 0 0,-6-2-14 0 0,6 1-1 0 0,4 5 41 0 0,-7-3-55 0 0,0-2-2 0 0,1-2 0 0 0,-1 1 0 0 0,1-1 0 0 0,0-1 0 0 0,-1 0 0 0 0,1 0-1 0 0,0-1 1 0 0,19-3 0 0 0,-13-2 11 0 0,-16 4-14 0 0,1 0 0 0 0,-1 1 1 0 0,0-1-1 0 0,1 1 0 0 0,-1-1 1 0 0,1 1-1 0 0,-1-1 1 0 0,1 1-1 0 0,-1 0 0 0 0,3 0 1 0 0,-2 0-4 0 0,-1 0 1 0 0,1-1-1 0 0,-1 1 1 0 0,0 0-1 0 0,0 0 1 0 0,1-1 0 0 0,-1 1-1 0 0,0-1 1 0 0,1 1-1 0 0,-1-1 1 0 0,0 0-1 0 0,0 1 1 0 0,0-1-1 0 0,0 0 1 0 0,0 0 0 0 0,0 0-1 0 0,0 0 1 0 0,2-2-1 0 0,13-24 25 0 0,-1 2 14 0 0,-10 18-92 0 0,0-1 0 0 0,-1 0 0 0 0,0 0 0 0 0,-1 0 0 0 0,0 0 0 0 0,0 0 0 0 0,3-18 0 0 0,8-20-192 0 0,-10 34 27 0 0,-1 0 0 0 0,0-1 1 0 0,-1 1-1 0 0,1-21 0 0 0,-3-54-932 0 0,-1 42 646 0 0,0 18 257 0 0,-5-28 0 0 0,2 29 56 0 0,0-28 0 0 0,-1-13 203 0 0,5 65 656 0 0,0 13-132 0 0,5 79 545 0 0,28 150-1 0 0,-22-174-827 0 0,11 103 93 0 0,-14-122-259 0 0,-8-46-84 0 0,0 0 0 0 0,1 0 1 0 0,-1 0-1 0 0,0 0 0 0 0,1 0 0 0 0,-1 0 1 0 0,1 0-1 0 0,-1 0 0 0 0,1 0 0 0 0,-1-1 1 0 0,1 1-1 0 0,0 0 0 0 0,-1 0 0 0 0,1 0 0 0 0,0-1 1 0 0,0 1-1 0 0,0 0 0 0 0,-1-1 0 0 0,1 1 1 0 0,0 0-1 0 0,0-1 0 0 0,1 1 0 0 0,-1-1-3 0 0,0 0-1 0 0,-1 1 1 0 0,1-1-1 0 0,-1 0 1 0 0,1 1 0 0 0,-1-1-1 0 0,1 0 1 0 0,-1 1-1 0 0,1-1 1 0 0,-1 1-1 0 0,1-1 1 0 0,-1 1-1 0 0,1-1 1 0 0,-1 1 0 0 0,0-1-1 0 0,1 1 1 0 0,-1-1-1 0 0,0 1 1 0 0,1-1-1 0 0,-1 1 1 0 0,0-1-1 0 0,1 2 1 0 0,-1 3-71 0 0,0-5 2 0 0,0 1 0 0 0,0-1 0 0 0,1 1-1 0 0,-1-1 1 0 0,0 1 0 0 0,0-1 0 0 0,0 1 0 0 0,0-1 0 0 0,0 1 0 0 0,1-1 0 0 0,-1 1 0 0 0,0-1-1 0 0,0 1 1 0 0,1-1 0 0 0,-1 1 0 0 0,0-1 0 0 0,1 1 0 0 0,-1-1 0 0 0,1 0 0 0 0,-1 1 0 0 0,0-1-1 0 0,1 0 1 0 0,-1 1 0 0 0,1-1 0 0 0,0 1 0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5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 6912 0 0,'0'0'622'0'0,"0"2"-512"0"0,0 22-387 0 0,-1-4 2077 0 0,2 0 1 0 0,0 0-1 0 0,4 21 1 0 0,6 24 75 0 0,-7-36-1333 0 0,1 0-1 0 0,11 30 1 0 0,10 30-129 0 0,12 31 613 0 0,-25-85-349 0 0,2 0 0 0 0,33 57-1 0 0,-47-90-663 0 0,1 0 0 0 0,-1 1-1 0 0,1-1 1 0 0,-1 0 0 0 0,0 1-1 0 0,0 0 1 0 0,0-1 0 0 0,-1 1 0 0 0,1-1-1 0 0,0 1 1 0 0,-1 0 0 0 0,0-1-1 0 0,1 1 1 0 0,-1 4 0 0 0,-2-2-2 0 0,1 0 1 0 0,0-1 0 0 0,-1 1 0 0 0,0 0 0 0 0,0 0 0 0 0,-3 4 0 0 0,1-2 3 0 0,4-6-14 0 0,-1 0 0 0 0,0 0-1 0 0,1 0 1 0 0,-1 0-1 0 0,1 0 1 0 0,-1 0 0 0 0,1 1-1 0 0,0-1 1 0 0,-1 0 0 0 0,1 0-1 0 0,0 1 1 0 0,0-1-1 0 0,0 0 1 0 0,0 0 0 0 0,0 2-1 0 0,0-2 1 0 0,0-1 0 0 0,0 0 0 0 0,1 0 0 0 0,-1 0 0 0 0,0 1 0 0 0,0-1 0 0 0,1 0 0 0 0,-1 0 0 0 0,0 0 0 0 0,0 0 0 0 0,1 0 0 0 0,-1 0 1 0 0,0 1-1 0 0,1-1 0 0 0,-1 0 0 0 0,0 0 0 0 0,0 0 0 0 0,1 0 0 0 0,-1 0 0 0 0,0 0 0 0 0,1 0 0 0 0,-1 0 0 0 0,0 0 0 0 0,0 0 0 0 0,1-1 0 0 0,-1 1 0 0 0,2 0 4 0 0,0 0 47 0 0,-7-9 11 0 0,-11-33-74 0 0,-38-83-172 0 0,46 108 184 0 0,-8-29-1 0 0,4 11-17 0 0,6 13 17 0 0,0 0 1 0 0,2 0-1 0 0,0-1 0 0 0,0-39 1 0 0,2 16-11 0 0,6-63 0 0 0,-2 86 49 0 0,2-1 0 0 0,0 1 0 0 0,1 0 0 0 0,13-34 0 0 0,-10 43-124 0 0,-1 0-1 0 0,2 0 0 0 0,0 0 0 0 0,17-19 0 0 0,-23 30 85 0 0,0 0 0 0 0,-1 0 0 0 0,1 0 0 0 0,0 1 0 0 0,1-1 0 0 0,-1 1 0 0 0,0 0 0 0 0,1 0 0 0 0,4-2 0 0 0,-8 4 0 0 0,1 0 0 0 0,-1-1 0 0 0,1 1 0 0 0,-1 0 0 0 0,0 0 0 0 0,1 0 0 0 0,-1-1 0 0 0,1 1 0 0 0,-1 0 0 0 0,0 0 0 0 0,1 0 0 0 0,-1 0 0 0 0,1 0 0 0 0,-1 0 0 0 0,1 0 0 0 0,-1 0 0 0 0,0 0 0 0 0,1 0 0 0 0,-1 0 0 0 0,1 0 0 0 0,-1 1 0 0 0,0-1 0 0 0,1 0 0 0 0,0 0 0 0 0,-2 10 0 0 0,1-10 0 0 0,0-1 0 0 0,-1 1 0 0 0,2-1 0 0 0,-1 0 0 0 0,0 1 0 0 0,0-1 0 0 0,0 1 0 0 0,0-1 0 0 0,0 0 0 0 0,0 1 0 0 0,0-1 0 0 0,1 1 0 0 0,-1-1 0 0 0,0 1 0 0 0,1-1 0 0 0,-1 1 0 0 0,0-1 0 0 0,1 1 0 0 0,-1-1 0 0 0,0 1 0 0 0,1-1 0 0 0,-1 1 0 0 0,1 0 0 0 0,0-1 0 0 0,5-3 0 0 0,0 1 0 0 0,0-1 0 0 0,0 1 0 0 0,0 1 0 0 0,0-1 0 0 0,1 1 0 0 0,0 1 0 0 0,8-2 0 0 0,-10 2 0 0 0,0 0 0 0 0,1 1 0 0 0,-1-1 0 0 0,0 1 0 0 0,1 0 0 0 0,-1 1 0 0 0,0 0 0 0 0,0 0 0 0 0,1 0 0 0 0,-1 0 0 0 0,5 3 0 0 0,-9-4 0 0 0,1 1 0 0 0,-1-1 0 0 0,0 1 0 0 0,1-1 0 0 0,-1 1 0 0 0,1-1 0 0 0,-1 0 0 0 0,1 0 0 0 0,-1 0 0 0 0,1 0 0 0 0,-1 0 0 0 0,1 0 0 0 0,-1 0 0 0 0,1 0 0 0 0,-1 0 0 0 0,1-1 0 0 0,2 0 0 0 0,14-2 0 0 0,-16 3 0 0 0,-1 1 0 0 0,1 0 0 0 0,0-1 0 0 0,0 1 0 0 0,0 0-1 0 0,-1 0 1 0 0,1 0 0 0 0,0 1 0 0 0,-1-1 0 0 0,1 0-1 0 0,-1 1 1 0 0,1-1 0 0 0,-1 0 0 0 0,0 1 0 0 0,2 2 0 0 0,18 28 13 0 0,-18-25 1 0 0,0 1-1 0 0,0 0 1 0 0,-1 0 0 0 0,0 0 0 0 0,0 1-1 0 0,-1-1 1 0 0,0 14 0 0 0,-4 61 126 0 0,2-59-82 0 0,-13 112 123 0 0,10-110-150 0 0,-1-1 0 0 0,-1 0 0 0 0,-12 32 0 0 0,12-44-19 0 0,0 0 0 0 0,-9 13 0 0 0,13-21-8 0 0,-1-1 0 0 0,0 0-1 0 0,0-1 1 0 0,0 1-1 0 0,0 0 1 0 0,-1-1 0 0 0,1 0-1 0 0,-1 0 1 0 0,-7 5-1 0 0,8-7 1 0 0,-1 0-1 0 0,0-1 0 0 0,1 1 1 0 0,-1-1-1 0 0,0 1 1 0 0,1-1-1 0 0,-1 0 0 0 0,0 0 1 0 0,-6-2-1 0 0,-4 1-57 0 0,14 1 49 0 0,0 0-1 0 0,-1 0 0 0 0,1 0 0 0 0,0 0 0 0 0,0 0 0 0 0,-1 0 1 0 0,1 0-1 0 0,0 0 0 0 0,-1 0 0 0 0,1 0 0 0 0,0 0 1 0 0,0 0-1 0 0,-1-1 0 0 0,1 1 0 0 0,0 0 0 0 0,0 0 1 0 0,-1 0-1 0 0,1 0 0 0 0,0 0 0 0 0,0-1 0 0 0,0 1 0 0 0,-1 0 1 0 0,1 0-1 0 0,0-1 0 0 0,0 1 0 0 0,0 0 0 0 0,0 0 1 0 0,-1-1-1 0 0,1 1 0 0 0,0 0 0 0 0,0-1 0 0 0,-1 0-20 0 0,-15-47-912 0 0,9 24-472 0 0,1 1-3473 0 0,6-4-1517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10136 0 0,'0'0'918'0'0,"-1"3"-758"0"0,-1 2 181 0 0,1 0-1 0 0,0 0 1 0 0,0 0-1 0 0,1 0 1 0 0,-1 1-1 0 0,1-1 0 0 0,1 7 1 0 0,6 41 4660 0 0,-4-35-4853 0 0,15 183 2792 0 0,-1-12-2088 0 0,-11-153-1074 0 0,2 17 521 0 0,-8-17-7242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09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8288 0 0,'0'0'4342'0'0,"2"0"-4119"0"0,2 0-194 0 0,6 0 128 0 0,0 0-1 0 0,0 1 0 0 0,0 0 0 0 0,12 3 1 0 0,-1 0-114 0 0,6 1 31 0 0,-25-4-61 0 0,-1-1-7 0 0,0 1 0 0 0,1-1-1 0 0,-2 0 1 0 0,2 0 0 0 0,-1 0-1 0 0,0 1 1 0 0,0 0 0 0 0,0-1-1 0 0,0 1 1 0 0,0-1 0 0 0,1 2-1 0 0,-1-1 1 0 0,-1-1-1 0 0,1 0 0 0 0,-1 0 0 0 0,0 1 1 0 0,0-1-1 0 0,0 1 0 0 0,0-1 1 0 0,1 1-1 0 0,-1-1 0 0 0,0 0 0 0 0,1 1 1 0 0,-1-1-1 0 0,0 1 0 0 0,0 0 1 0 0,0-1-1 0 0,0 0 0 0 0,0 1 0 0 0,0-1 1 0 0,0 1-1 0 0,0 0 0 0 0,0-1 1 0 0,0 0-1 0 0,0 2 0 0 0,-1 0 14 0 0,0 11 72 0 0,0 0-1 0 0,-7 26 1 0 0,8-36-75 0 0,-23 69 64 0 0,18-54-81 0 0,3-15 30 0 0,1 0 0 0 0,-1 1 0 0 0,2 0 0 0 0,-1 0 0 0 0,0 0 0 0 0,0 5 0 0 0,0 5 146 0 0,1-12-129 0 0,-1 0-1 0 0,1 0 1 0 0,0 1 0 0 0,0-1-1 0 0,0 0 1 0 0,0 0-1 0 0,0 1 1 0 0,1-1-1 0 0,0 2 1 0 0,2 3 117 0 0,-1-1 0 0 0,1 0 0 0 0,1 0 0 0 0,6 11 0 0 0,33 34 576 0 0,-39-46-701 0 0,0-1 0 0 0,1 0 0 0 0,-1 0 0 0 0,1-1 0 0 0,0 1 0 0 0,-1-1 0 0 0,2 0 0 0 0,-1-1 0 0 0,0 1 0 0 0,8 1 0 0 0,-9-3 7 0 0,1 0 0 0 0,-1 0 0 0 0,0-1 0 0 0,1 0 0 0 0,-1 0 1 0 0,0 0-1 0 0,0 0 0 0 0,1 0 0 0 0,-1-1 0 0 0,0 0 0 0 0,1 0 0 0 0,7-3 0 0 0,-6 1-326 0 0,0 0-1 0 0,11-6 1 0 0,8-10-4365 0 0,-15 10-631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3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228 158 7544 0 0,'0'0'341'0'0,"-4"-7"134"0"0,-5 2-178 0 0,0-1 0 0 0,1 0 0 0 0,0 0 0 0 0,0-1 0 0 0,1 0 0 0 0,0 0 0 0 0,-9-13 0 0 0,-29-46 1140 0 0,18 46-368 0 0,11 40-245 0 0,12-14-811 0 0,0 1 0 0 0,1-1 0 0 0,0 1-1 0 0,0-1 1 0 0,0 1 0 0 0,-2 12 0 0 0,-8 49-1 0 0,10-48-12 0 0,-2 11 17 0 0,-1 2 99 0 0,-4 66 0 0 0,9-73-7 0 0,1-17-45 0 0,-1 0 0 0 0,1 1 0 0 0,1-1 0 0 0,2 17 0 0 0,26 69 434 0 0,-28-92-378 0 0,14 12 137 0 0,-2 3-35 0 0,-9-12-174 0 0,-1-1 0 0 0,1 0 0 0 0,1 0 0 0 0,-1-1 0 0 0,9 8 1 0 0,2-6 25 0 0,-2 1-15 0 0,1 0-36 0 0,-10-6-13 0 0,-1 0 0 0 0,0-1 1 0 0,0 1-1 0 0,1-1 0 0 0,-1 0 1 0 0,1 0-1 0 0,-1 0 0 0 0,0 0 1 0 0,1 0-1 0 0,-1-1 0 0 0,0 1 1 0 0,0-1-1 0 0,1 0 0 0 0,-1 0 1 0 0,5-3-1 0 0,3-1 58 0 0,-1 0 0 0 0,16-11 0 0 0,-24 15-50 0 0,-1 0-8 0 0,0-1 0 0 0,0 1 0 0 0,-1 0-1 0 0,1 0 1 0 0,0 0 0 0 0,0 0 0 0 0,-1 0-1 0 0,1-1 1 0 0,-1 1 0 0 0,1 0-1 0 0,-1 0 1 0 0,1-3 0 0 0,0-1 2 0 0,1 3-3 0 0,-1-1-1 0 0,0 1 1 0 0,1-1-1 0 0,-1 0 1 0 0,0 0-1 0 0,-1 0 1 0 0,1 1-1 0 0,-1-1 1 0 0,1 0-1 0 0,-1 0 1 0 0,0 0-1 0 0,0-5 1 0 0,0-3-3 0 0,-4-176 58 0 0,3 147-44 0 0,-2 0 0 0 0,-9-47-1 0 0,1 50 27 0 0,5 26-23 0 0,5 11-18 0 0,1 1 0 0 0,0-1 0 0 0,-1 1 0 0 0,1 0 0 0 0,0-1 0 0 0,-1 1 1 0 0,1 0-1 0 0,0-1 0 0 0,0 1 0 0 0,0 0 0 0 0,-1-1 0 0 0,1 1 0 0 0,0 0 0 0 0,0-1 1 0 0,0 1-1 0 0,0 0 0 0 0,0-1 0 0 0,0 1 0 0 0,0 0 0 0 0,1-1 0 0 0,-1 2 0 0 0,1 23 45 0 0,1 1 0 0 0,1-1 0 0 0,10 40 0 0 0,28 70 207 0 0,-35-116-234 0 0,1-3 30 0 0,0-1-1 0 0,15 24 0 0 0,-11-20-33 0 0,39 54-5 0 0,-8-15 180 0 0,-27-34-1803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6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23 13360 0 0,'-5'-22'1304'0'0,"5"37"2959"0"0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6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33 172 13328 0 0,'0'2'298'0'0,"-6"31"744"0"0,6-31-1033 0 0,-1-1 1 0 0,1 1 0 0 0,-1-1-1 0 0,1 0 1 0 0,-1 1 0 0 0,0-1-1 0 0,0 0 1 0 0,0 1 0 0 0,0-1-1 0 0,0 0 1 0 0,0 0 0 0 0,-2 2-1 0 0,0 0-10 0 0,3-2 31 0 0,-1-1 1 0 0,0 1-1 0 0,1 0 1 0 0,-1 0-1 0 0,1 0 1 0 0,-1-1-1 0 0,1 1 1 0 0,-1 0-1 0 0,1 0 1 0 0,0 0-1 0 0,-1 0 1 0 0,1 0-1 0 0,0 0 1 0 0,0 0-1 0 0,0 0 1 0 0,-1 0-1 0 0,1 0 1 0 0,0-1-1 0 0,0 1 1 0 0,1 0-1 0 0,-1 0 1 0 0,0 0 0 0 0,0 0-1 0 0,0 0 1 0 0,1 0-1 0 0,-1 0 1 0 0,0 0-1 0 0,1 0 1 0 0,0 1-1 0 0,2 7 199 0 0,-1-4-110 0 0,0 0 1 0 0,1-1-1 0 0,-1 1 1 0 0,1-1-1 0 0,0 0 1 0 0,0 0-1 0 0,0 0 1 0 0,1 0-1 0 0,3 3 1 0 0,41 32 573 0 0,-28-23-299 0 0,-16-13-309 0 0,-1-1 0 0 0,0 1 0 0 0,1-1-1 0 0,0 1 1 0 0,-1-1 0 0 0,1 0 0 0 0,0-1 0 0 0,0 1-1 0 0,0-1 1 0 0,0 0 0 0 0,0 0 0 0 0,1 0 0 0 0,-1 0 0 0 0,0-1-1 0 0,0 1 1 0 0,1-1 0 0 0,-1-1 0 0 0,0 1 0 0 0,0 0-1 0 0,1-1 1 0 0,-1 0 0 0 0,0 0 0 0 0,0 0 0 0 0,0 0 0 0 0,8-4-1 0 0,-9 2-61 0 0,1 0 0 0 0,0 0 0 0 0,-1-1 0 0 0,0 1 0 0 0,0-1 0 0 0,0 0-1 0 0,0 1 1 0 0,0-1 0 0 0,2-6 0 0 0,10-12 36 0 0,18-21 165 0 0,-31 41-149 0 0,-1 0-6 0 0,2-5-2 0 0,0 2-48 0 0,-1 0-1 0 0,-1 0 1 0 0,1-1-1 0 0,-1 1 1 0 0,1 0-1 0 0,-2 0 1 0 0,1-1-1 0 0,0 1 1 0 0,-1 0-1 0 0,-1-7 1 0 0,1 8-7 0 0,0 2-8 0 0,0 1 0 0 0,-1-1 0 0 0,1 1 0 0 0,0 0 0 0 0,-1-1 0 0 0,0 1 0 0 0,1 0 0 0 0,-1 0 0 0 0,0-1 0 0 0,0 1 0 0 0,0 0 0 0 0,0-1 0 0 0,-2-1 8 0 0,1 1-6 0 0,0 0 0 0 0,0 0 0 0 0,0 0-1 0 0,0 0 1 0 0,0 0 0 0 0,-1 0 0 0 0,1 1 0 0 0,-5-3 0 0 0,-5-3 6 0 0,6 1 4 0 0,-1 0 0 0 0,1 0-1 0 0,0 0 1 0 0,0-1 0 0 0,1 0-1 0 0,-6-9 1 0 0,5 7 0 0 0,0 0-1 0 0,-1 1 1 0 0,0-1 0 0 0,-10-8-1 0 0,15 15-14 0 0,-6-5 41 0 0,1 1 1 0 0,0 1-1 0 0,-1-1 1 0 0,-14-6-1 0 0,19 11-30 0 0,1 0 0 0 0,-1 0 0 0 0,0 0-1 0 0,1 0 1 0 0,-1 1 0 0 0,1 0 0 0 0,-1-1 0 0 0,0 1-1 0 0,1 0 1 0 0,-1 0 0 0 0,0 0 0 0 0,1 1-1 0 0,-1-1 1 0 0,0 1 0 0 0,1-1 0 0 0,-1 1-1 0 0,1 0 1 0 0,-1 0 0 0 0,1 0 0 0 0,-1 0 0 0 0,-2 2-1 0 0,0 0 53 0 0,4-2-33 0 0,0 0 0 0 0,-1 0-1 0 0,1 0 1 0 0,0 0 0 0 0,-1-1-1 0 0,1 1 1 0 0,-1-1 0 0 0,0 1-1 0 0,1-1 1 0 0,-1 1 0 0 0,-2-1-1 0 0,2 16 277 0 0,-4 3-199 0 0,-23 75 296 0 0,26-79-297 0 0,0-1-1 0 0,1 1 1 0 0,0 0 0 0 0,2 24-1 0 0,3 4-18 0 0,14 62 0 0 0,-14-86-27 0 0,1 29 0 0 0,-4-37-25 0 0,0 0 0 0 0,1 1 0 0 0,0-1 0 0 0,1 0 0 0 0,0 0 0 0 0,1-1 0 0 0,0 1 0 0 0,9 19 0 0 0,2-6 9 0 0,18 24 1 0 0,-25-39-37 0 0,-1-1 0 0 0,1-1 0 0 0,0 1 0 0 0,1-1 0 0 0,0 0 0 0 0,9 6 0 0 0,-12-10-8 0 0,0-1-1 0 0,0 0 0 0 0,0 0 1 0 0,0 0-1 0 0,0-1 1 0 0,1 1-1 0 0,-1-1 1 0 0,0 0-1 0 0,1-1 0 0 0,-1 0 1 0 0,1 1-1 0 0,-1-2 1 0 0,0 1-1 0 0,1-1 0 0 0,7-1 1 0 0,1-2-8 0 0,0 0 1 0 0,0 0-1 0 0,-1-2 0 0 0,22-11 1 0 0,-22 9-132 0 0,0-1 1 0 0,-1-1-1 0 0,0 0 1 0 0,-1-1 0 0 0,0-1-1 0 0,10-12 1 0 0,0 0-1017 0 0,0 2-408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16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19551 0 0,'0'-7'1912'0'0,"0"10"-1704"0"0,4 1-208 0 0,-4 0 0 0 0,6 3 0 0 0,-1-3 320 0 0,-1-4 32 0 0,7 4 0 0 0,-2-1 0 0 0,3-6-48 0 0,-9 3-8 0 0,14 3 0 0 0,-8 1 0 0 0,1-11-952 0 0,1 3-192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09:27.0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1609 3224 0 0,'7'20'7261'0'0,"-6"-20"-7206"0"0,-1-1 0 0 0,1 1-1 0 0,0-1 1 0 0,0 1 0 0 0,-1-1 0 0 0,1 0 0 0 0,0 1 0 0 0,-1-1-1 0 0,1 0 1 0 0,-1 1 0 0 0,1-1 0 0 0,-1 0 0 0 0,1 0-1 0 0,-1 0 1 0 0,0 0 0 0 0,1 1 0 0 0,-1-1 0 0 0,0 0-1 0 0,0-2 1 0 0,1 0 97 0 0,15-22 705 0 0,-14 22-751 0 0,1 0 1 0 0,-1 0-1 0 0,0-1 1 0 0,0 1 0 0 0,0 0-1 0 0,-1-1 1 0 0,1 0-1 0 0,-1 1 1 0 0,1-5 0 0 0,6-84 1121 0 0,-9 88-1198 0 0,2 0 0 0 0,-1 1 0 0 0,1-1 0 0 0,-1 0 0 0 0,1 0 1 0 0,0 0-1 0 0,0 0 0 0 0,1 0 0 0 0,-1 1 0 0 0,3-4 1 0 0,5 16 369 0 0,14-51-192 0 0,-11 21-91 0 0,0-1 0 0 0,11-30 1 0 0,-7 5-10 0 0,64-172 309 0 0,-55 161-319 0 0,24-51 54 0 0,-21 51-99 0 0,-16 31-22 0 0,1 0 0 0 0,1 1 0 0 0,1 1 0 0 0,36-45 0 0 0,-44 62-9 0 0,0-2-1 0 0,10-17 0 0 0,-13 19 10 0 0,1 0 0 0 0,0 1-1 0 0,0 0 1 0 0,1-1 0 0 0,11-10-1 0 0,8-6 215 0 0,-17 16-191 0 0,0 0-1 0 0,1 1 1 0 0,-1 0-1 0 0,17-10 0 0 0,-11 9-123 0 0,-12 6 77 0 0,-1 1 0 0 0,0 0 0 0 0,0 0 0 0 0,1 0 0 0 0,-1 1 0 0 0,0-1 0 0 0,1 0 1 0 0,-1 0-1 0 0,1 1 0 0 0,-1-1 0 0 0,1 1 0 0 0,-1-1 0 0 0,1 1 0 0 0,-1 0 0 0 0,1-1 1 0 0,0 1-1 0 0,-1 0 0 0 0,1 0 0 0 0,-1 0 0 0 0,1 0 0 0 0,0 0 0 0 0,-1 1 0 0 0,1-1 0 0 0,-1 0 1 0 0,1 1-1 0 0,1 0 0 0 0,2 1 59 0 0,0 0 1 0 0,0 0 0 0 0,1-1 0 0 0,-1 0-1 0 0,0 0 1 0 0,1 0 0 0 0,10 0 0 0 0,-11-1-8 0 0,0 0 0 0 0,0 1 0 0 0,0-1 1 0 0,1 1-1 0 0,-1 1 0 0 0,0-1 0 0 0,9 4 1 0 0,-2 2 131 0 0,8 3 84 0 0,-1 2-1 0 0,21 15 0 0 0,-16-9-122 0 0,-9-7-58 0 0,-1 1-1 0 0,23 23 0 0 0,-20-18-58 0 0,0-1 0 0 0,1 0 0 0 0,0-2 0 0 0,2 0 0 0 0,25 14 0 0 0,-5-7 48 0 0,75 30 0 0 0,-93-45-83 0 0,37 8 0 0 0,-25-8 0 0 0,-9-2-1 0 0,0-1-1 0 0,0-2 1 0 0,0 0-1 0 0,38-5 0 0 0,10-10 2 0 0,-58 12 0 0 0,0 0 0 0 0,0-2 0 0 0,22-8 0 0 0,15-3 0 0 0,-41 12 0 0 0,0-1 0 0 0,-1 0 0 0 0,1-1 0 0 0,-1 0 0 0 0,0 0 0 0 0,11-9-1 0 0,56-46 12 0 0,-75 59-10 0 0,366-296 52 0 0,-343 275-53 0 0,-21 18 0 0 0,0 0 0 0 0,1-1 0 0 0,-1 2 0 0 0,1-1 0 0 0,0 0 0 0 0,0 1 0 0 0,0 0 0 0 0,0 0 0 0 0,1 1 0 0 0,-1 0 0 0 0,1 0 0 0 0,-1 0 0 0 0,1 0 0 0 0,0 1 0 0 0,0 0 0 0 0,8-1 0 0 0,-8 2 0 0 0,0-1 0 0 0,0 1 0 0 0,0-1 0 0 0,0-1 0 0 0,0 1 0 0 0,0-1 0 0 0,0 0 0 0 0,-1 0 0 0 0,1-1 0 0 0,-1 1 0 0 0,0-1 0 0 0,0-1 0 0 0,5-3 0 0 0,6-6 0 0 0,0-1 0 0 0,19-24 0 0 0,9-8 0 0 0,-23 26 0 0 0,-1 0-1 0 0,2 1 1 0 0,32-23-1 0 0,-49 38 2 0 0,1 1-1 0 0,-1-1 1 0 0,1 1 0 0 0,0 0 0 0 0,0 1-1 0 0,0 0 1 0 0,0 0 0 0 0,1 0 0 0 0,-1 1 0 0 0,0-1-1 0 0,1 2 1 0 0,-1-1 0 0 0,1 1 0 0 0,-1 0-1 0 0,1 0 1 0 0,6 1 0 0 0,15 5 13 0 0,-15-4-7 0 0,1 1-1 0 0,-1 0 1 0 0,0 1-1 0 0,1 1 1 0 0,14 7-1 0 0,-11-3-1 0 0,14 6 39 0 0,-2 2-1 0 0,49 36 1 0 0,-47-31-44 0 0,12 12 0 0 0,-35-27 0 0 0,0 0 0 0 0,1 0 0 0 0,10 6 0 0 0,16 11 0 0 0,168 128 256 0 0,-147-111-214 0 0,118 50-296 0 0,-124-77 442 0 0,-39-10-218 0 0,0 1-1 0 0,1-2 0 0 0,-1 0 1 0 0,1 0-1 0 0,0-1 0 0 0,18 2 1 0 0,59 4-2 0 0,-42-3 160 0 0,79-1 0 0 0,-80-7-151 0 0,0-2 0 0 0,-1-2 1 0 0,56-16-1 0 0,13-8 120 0 0,-102 28-97 0 0,0 0 0 0 0,1 1 0 0 0,-1 1 0 0 0,0-1 0 0 0,13 2 0 0 0,-13 0 0 0 0,0 0 0 0 0,0-2 0 0 0,0 1 0 0 0,21-6 0 0 0,-27 5-1 0 0,-1-1-1 0 0,1 2 1 0 0,-1-1-1 0 0,1 1 1 0 0,0 0-1 0 0,0 0 1 0 0,0 0-1 0 0,0 1 1 0 0,0 0-1 0 0,-1 0 1 0 0,1 1-1 0 0,0-1 1 0 0,7 3-1 0 0,-5-2-10 0 0,0 0 0 0 0,-1-1 0 0 0,1 1 0 0 0,0-2 0 0 0,0 1-1 0 0,0-1 1 0 0,0 0 0 0 0,0-1 0 0 0,0 1 0 0 0,11-6 0 0 0,12-5-65 0 0,37-20 1 0 0,-31 14 55 0 0,99-58 72 0 0,-103 55-19 0 0,1 1 0 0 0,1 1-1 0 0,1 3 1 0 0,52-18 0 0 0,-82 33-17 0 0,0 0 0 0 0,0 0 0 0 0,1 1 0 0 0,-1-1 0 0 0,0 1-1 0 0,0 1 1 0 0,0-1 0 0 0,1 1 0 0 0,6 2 0 0 0,21 1 26 0 0,-22-4-41 0 0,-10 0 0 0 0,0 0 0 0 0,0 0 0 0 0,0 0 0 0 0,0 0 0 0 0,0 0 0 0 0,1 0 0 0 0,-1 1 0 0 0,0-1 0 0 0,0 1 0 0 0,0-1 0 0 0,0 1 0 0 0,0 0 0 0 0,0 0 0 0 0,0 0 0 0 0,3 2 0 0 0,20 13 0 0 0,-13-9 0 0 0,0 0 0 0 0,-1 1 0 0 0,0 1 0 0 0,0 0 0 0 0,10 10 0 0 0,19 42 12 0 0,-39-60-8 0 0,-1-1-1 0 0,1 1 0 0 0,-1 0 0 0 0,1-1 0 0 0,0 1 0 0 0,-1-1 1 0 0,1 1-1 0 0,0-1 0 0 0,-1 1 0 0 0,1-1 0 0 0,0 0 0 0 0,0 1 1 0 0,-1-1-1 0 0,1 0 0 0 0,0 1 0 0 0,0-1 0 0 0,0 0 0 0 0,-1 0 1 0 0,1 0-1 0 0,1 0 0 0 0,3 1 14 0 0,1 2 25 0 0,0 0-1 0 0,0 0 1 0 0,0 0 0 0 0,0 1-1 0 0,-1 0 1 0 0,8 7-1 0 0,-8-6-5 0 0,1-1 0 0 0,-1 1-1 0 0,1-1 1 0 0,0 0 0 0 0,10 4 0 0 0,15 4-45 0 0,-20-8-30 0 0,1 0 0 0 0,-1 0 0 0 0,-1 2 0 0 0,1-1 0 0 0,-1 1 0 0 0,14 11 0 0 0,24 26 62 0 0,-1 3 0 0 0,46 58-1 0 0,-53-59 8 0 0,65 58 0 0 0,-88-89-30 0 0,1-1 0 0 0,0-1 0 0 0,28 13 0 0 0,0 2 0 0 0,-31-18 0 0 0,2 0 0 0 0,-1-1 0 0 0,1-1 0 0 0,0-1 0 0 0,0 0 0 0 0,1-1 0 0 0,0-1 0 0 0,0-1 0 0 0,0 0 0 0 0,0-1 0 0 0,0-1 0 0 0,29-2 0 0 0,-23-1 0 0 0,1-1 0 0 0,0-1 0 0 0,36-10 0 0 0,148-57 0 0 0,-156 50 0 0 0,95-53 0 0 0,-118 58 16 0 0,0 0 0 0 0,2 2 0 0 0,64-20 0 0 0,-73 26-16 0 0,-19 6 0 0 0,1 0 0 0 0,-1 1 0 0 0,1-1 0 0 0,-1 1 0 0 0,1 0 0 0 0,0 1 0 0 0,5-1 0 0 0,-5 0 0 0 0,1 1 0 0 0,0 1 0 0 0,-1-1 0 0 0,1 1 0 0 0,0 0 0 0 0,-1 0 0 0 0,1 1 0 0 0,-1-1 0 0 0,1 1 0 0 0,-1 0 0 0 0,6 4 0 0 0,4 3 8 0 0,-11-7-2 0 0,1 1 1 0 0,-1-1-1 0 0,0 1 0 0 0,0 0 0 0 0,-1 0 1 0 0,1 0-1 0 0,-1 1 0 0 0,6 7 0 0 0,3 5 25 0 0,-1 2 0 0 0,0-1 0 0 0,-1 2 0 0 0,9 23 0 0 0,23 79 174 0 0,-39-110-197 0 0,32 116 240 0 0,-21-70 23 0 0,30 77 0 0 0,-13-38-138 0 0,-2-7-48 0 0,0-3-51 0 0,3 6 4 0 0,1-6-26 0 0,-20-49-1 0 0,1-1-1 0 0,2 0 1 0 0,2-2-1 0 0,25 40 0 0 0,-22-43-10 0 0,-14-20 0 0 0,-1-2 0 0 0,1 1 0 0 0,14 13 0 0 0,-14-15 0 0 0,78 67 0 0 0,-72-66 0 0 0,-1 0 0 0 0,1-1 0 0 0,0-1 0 0 0,1 0 0 0 0,22 8 0 0 0,42 4 0 0 0,-76-18 0 0 0,0 0 0 0 0,0 0 0 0 0,0 0 0 0 0,0 0 0 0 0,0 1 0 0 0,-1-1 0 0 0,1 0 0 0 0,0 1 0 0 0,-1-1 0 0 0,1 1 0 0 0,-1 0 0 0 0,0-1 0 0 0,1 1 0 0 0,-1 0 0 0 0,0 0 0 0 0,0 0 0 0 0,0 0 0 0 0,1 3 0 0 0,12 18 0 0 0,-10-20-1 0 0,-4-1-1 0 0,1-1 0 0 0,0 1 0 0 0,0-1 0 0 0,1 0 0 0 0,-1 0 0 0 0,0 1 0 0 0,0-1 0 0 0,1 0 0 0 0,-1 0 0 0 0,0 0 0 0 0,1 0 0 0 0,-1-1 0 0 0,1 1 0 0 0,-1 0 0 0 0,1-1 0 0 0,0 1 0 0 0,-1-1 0 0 0,1 1 0 0 0,0-1 0 0 0,-1 0 0 0 0,1 1 0 0 0,0-1 0 0 0,-1 0 0 0 0,1 0 0 0 0,3-1 0 0 0,16-9-8 0 0,-18 8 10 0 0,0 1 0 0 0,1-1 0 0 0,-1 0 0 0 0,1 1 0 0 0,-1 0 0 0 0,1 0 0 0 0,0 0 0 0 0,-1 0 0 0 0,1 0 0 0 0,0 1 0 0 0,0 0-1 0 0,0-1 1 0 0,-1 2 0 0 0,1-1 0 0 0,0 0 0 0 0,7 2 0 0 0,4 3 0 0 0,-1 0 0 0 0,21 11 0 0 0,-24-10 0 0 0,0-1 0 0 0,1 0 0 0 0,0-1 0 0 0,0 0 0 0 0,19 3 0 0 0,-17-6 0 0 0,0-1 0 0 0,0-1 0 0 0,0 0 0 0 0,0-1 0 0 0,18-4 0 0 0,8-2 0 0 0,-35 8 0 0 0,1 0 0 0 0,0 0 0 0 0,0 0 0 0 0,-1 1 0 0 0,1 0 0 0 0,0 0 0 0 0,-1 0 0 0 0,8 3 0 0 0,46 21 0 0 0,-44-18 0 0 0,-5-2-9 0 0,1 1 0 0 0,-1 0 0 0 0,-1 0 0 0 0,1 1 0 0 0,-1 0 0 0 0,-1 1-1 0 0,1 0 1 0 0,-1 0 0 0 0,0 1 0 0 0,-1 0 0 0 0,0 0 0 0 0,8 16 0 0 0,2 7-11 0 0,-2 2-1 0 0,18 56 1 0 0,-21-54 145 0 0,43 145 339 0 0,-35-110-346 0 0,57 221-475 0 0,-10-36 556 0 0,-25-37-203 0 0,-11-46-60 0 0,-23-142 55 0 0,1-1-1 0 0,1 0 1 0 0,23 46-1 0 0,-27-62-2 0 0,2-1 0 0 0,-1 0 0 0 0,2 0 0 0 0,0-1 0 0 0,13 14 0 0 0,-7-8 12 0 0,22 32 0 0 0,-25-31 0 0 0,1-1 0 0 0,19 19 0 0 0,-9-13 0 0 0,-11-10 0 0 0,26 21 0 0 0,-24-24-8 0 0,-10-7 2 0 0,0-1 0 0 0,0 1-1 0 0,1-1 1 0 0,-1 0 0 0 0,1-1 0 0 0,0 1 0 0 0,0-1-1 0 0,7 2 1 0 0,8 3-1 0 0,-14-4 0 0 0,-1-1 1 0 0,1-1-1 0 0,0 1 1 0 0,0-1-1 0 0,0 0 1 0 0,9 0-1 0 0,-7-1 3 0 0,41 3-5 0 0,-47-2 9 0 0,1 0 0 0 0,0-1 0 0 0,0 1 0 0 0,-1 0 1 0 0,1 1-1 0 0,-1-1 0 0 0,1 0 0 0 0,-1 1 0 0 0,1-1 0 0 0,-1 1 1 0 0,0 0-1 0 0,0 0 0 0 0,0 0 0 0 0,3 2 0 0 0,13 17 0 0 0,-14-17 0 0 0,0 1 0 0 0,0-1 0 0 0,0 1 0 0 0,-1 0 0 0 0,1 0 0 0 0,-1 0 0 0 0,3 10 0 0 0,3 10 7 0 0,-1 0 1 0 0,-2 0-1 0 0,0 1 0 0 0,-2 0 0 0 0,-1 1 0 0 0,-1-1 0 0 0,-2 0 0 0 0,-1 27 0 0 0,0-24 1 0 0,1-1-1 0 0,6 34 1 0 0,1 32 23 0 0,31 367-21 0 0,-34-425-10 0 0,0-9 10 0 0,1 0 0 0 0,1-1 0 0 0,1 1 0 0 0,1-1 0 0 0,2-1 0 0 0,0 0-1 0 0,2 0 1 0 0,1-1 0 0 0,0 0 0 0 0,2-1 0 0 0,26 31 0 0 0,-20-40-116 0 0,-19-13 103 0 0,0 0 0 0 0,0 0 1 0 0,0 1-1 0 0,0-1 0 0 0,0 0 0 0 0,0 1 0 0 0,0-1 1 0 0,-1 1-1 0 0,1-1 0 0 0,0 1 0 0 0,-1 0 0 0 0,1 0 0 0 0,0 2 1 0 0,-1-2 0 0 0,-1-1 0 0 0,0 0 0 0 0,1 1 0 0 0,-1-1 0 0 0,0 0 0 0 0,1 0 0 0 0,-1 1 0 0 0,1-1 0 0 0,0 0 1 0 0,0 0-1 0 0,-1 0 0 0 0,1 0 0 0 0,0 0 0 0 0,0 0 0 0 0,0 0 0 0 0,0 0 0 0 0,0 0 0 0 0,0 0 0 0 0,0-1 1 0 0,0 1-1 0 0,0 0 0 0 0,1-1 0 0 0,-1 1 0 0 0,0 0 0 0 0,0-1 0 0 0,1 0 0 0 0,1 1 0 0 0,4 2 2 0 0,0 1 0 0 0,0 0 0 0 0,0 0 0 0 0,11 9 0 0 0,-12-8 0 0 0,0-1 0 0 0,0 0 0 0 0,0 0 0 0 0,0 0 0 0 0,0-1 0 0 0,9 3 0 0 0,6 0 0 0 0,29 3 0 0 0,-7-2 0 0 0,-39-6 0 0 0,0 0 0 0 0,0 0 0 0 0,-1 1 0 0 0,1-1 0 0 0,-1 1 0 0 0,5 3 0 0 0,18 7 0 0 0,-21-10 0 0 0,-1 0 0 0 0,1 0 0 0 0,-1 0 0 0 0,0 1 0 0 0,0-1 0 0 0,0 1 0 0 0,0 0 0 0 0,0 0 0 0 0,-1 0 0 0 0,1 1 0 0 0,-1 0 0 0 0,0-1 0 0 0,0 1 0 0 0,0 0 0 0 0,-1 0 0 0 0,1 0 0 0 0,-1 1 0 0 0,0-1 0 0 0,2 8 0 0 0,4 12 10 0 0,-1 1-1 0 0,-1 1 0 0 0,5 44 0 0 0,-5-22 8 0 0,6 75 119 0 0,0-39 74 0 0,11 63-222 0 0,27 134 136 0 0,-45-255-124 0 0,5 19 0 0 0,18 55 0 0 0,18 19-328 0 0,-33-89 465 0 0,35 56 0 0 0,-41-75-181 0 0,-6-8 4 0 0,1 0 0 0 0,0 0 0 0 0,0 0 0 0 0,0 0 1 0 0,1 0-1 0 0,3 3 0 0 0,11 10-52 0 0,32 26 560 0 0,-33-27-481 0 0,-13-12-13 0 0,0-1-1 0 0,0 1 1 0 0,0-1-1 0 0,0 1 0 0 0,0-1 1 0 0,6 3-1 0 0,4-1 9 0 0,1 1 0 0 0,0-2-1 0 0,0 0 1 0 0,0 0-1 0 0,0-2 1 0 0,0 0 0 0 0,26-1-1 0 0,-36 0-26 0 0,0 0 119 0 0,-1 0 52 0 0,12 0-63 0 0,-8-1-70 0 0,1 1 0 0 0,-1 0 0 0 0,0 0 0 0 0,1 1 0 0 0,-1-1 0 0 0,0 2 0 0 0,0-1 0 0 0,0 1-1 0 0,1 0 1 0 0,-2 0 0 0 0,1 1 0 0 0,0 0 0 0 0,9 6 0 0 0,11 10-61 0 0,-18-14 50 0 0,-1 1 0 0 0,1 0 0 0 0,-1 0 0 0 0,-1 1 0 0 0,1 0 0 0 0,-1 0 0 0 0,0 1 0 0 0,-1-1 0 0 0,0 2 0 0 0,0-1 0 0 0,7 15 0 0 0,1 11 18 0 0,-5-10 0 0 0,18 33 0 0 0,-24-51 0 0 0,1 0 0 0 0,-1-1 0 0 0,1 1 0 0 0,1-1 0 0 0,-1 0 0 0 0,1 0 0 0 0,-1-1 0 0 0,1 1 0 0 0,1-1 0 0 0,10 6 0 0 0,56 40 0 0 0,-61-42 0 0 0,0 1 0 0 0,-1 0 0 0 0,0 0 0 0 0,0 1 0 0 0,-1 1 0 0 0,0 0 0 0 0,13 22 0 0 0,20 25 0 0 0,51 62 0 0 0,-64-82 0 0 0,-18-25 9 0 0,1-1-1 0 0,1-1 0 0 0,-1 0 0 0 0,2-1 1 0 0,0 0-1 0 0,24 12 0 0 0,9 8 46 0 0,-37-25-50 0 0,0 1 0 0 0,0-1 1 0 0,1-1-1 0 0,-1 0 0 0 0,1 0 0 0 0,0-1 0 0 0,0 0 0 0 0,0-1 0 0 0,1 0 0 0 0,-1-1 0 0 0,13 0 0 0 0,14-2-88 0 0,73-11-1 0 0,-91 8 86 0 0,27-9-1 0 0,0-1-13 0 0,-8 2-41 0 0,7-1 48 0 0,63-14-62 0 0,-82 23 48 0 0,1 2 0 0 0,0 1 0 0 0,0 1 0 0 0,55 7 0 0 0,-64-3-10 0 0,0 2-1 0 0,-1 0 0 0 0,0 0 1 0 0,0 2-1 0 0,0 0 1 0 0,18 13-1 0 0,-1-2 76 0 0,6 5 35 0 0,-1 3 1 0 0,-2 1-1 0 0,55 52 0 0 0,136 100-80 0 0,-216-170 0 0 0,67 40 5 0 0,-9-6-30 0 0,-61-38 18 0 0,1 0 0 0 0,-1-1-1 0 0,1 0 1 0 0,1 0 0 0 0,-1-1-1 0 0,0-1 1 0 0,1 0 0 0 0,0 0-1 0 0,0-1 1 0 0,0-1 0 0 0,0 0-1 0 0,0 0 1 0 0,0-2 0 0 0,0 1-1 0 0,23-5 1 0 0,83-4 101 0 0,-75 8-141 0 0,44-8 0 0 0,73-11-138 0 0,-104 14 346 0 0,96 0 0 0 0,-145 7-175 0 0,1-1 0 0 0,0 1 1 0 0,-1 1-1 0 0,1 0 0 0 0,0 0 0 0 0,9 4 0 0 0,25 6-79 0 0,9-8-24 0 0,12 1 257 0 0,-58-4-113 0 0,-1 0 1 0 0,1 1 0 0 0,0-1-1 0 0,-1 1 1 0 0,1 0-1 0 0,-1 0 1 0 0,1 0 0 0 0,-1 1-1 0 0,0-1 1 0 0,5 5-1 0 0,11 11 73 0 0,-1 0 0 0 0,-1 2 0 0 0,26 36 0 0 0,-8-10-100 0 0,-20-25 0 0 0,0 1 0 0 0,14 26 0 0 0,-22-36 11 0 0,1 0 0 0 0,0 0 0 0 0,0-1 0 0 0,19 18 0 0 0,4 3 41 0 0,-28-27-36 0 0,1 1-1 0 0,-1 0 1 0 0,-1 0-1 0 0,1 1 1 0 0,-1-1 0 0 0,0 1-1 0 0,2 8 1 0 0,-1-6 2 0 0,-1-1 1 0 0,1 1-1 0 0,0-1 1 0 0,7 10-1 0 0,40 42-3 0 0,-7-9-18 0 0,-30-35-10 0 0,0-1 0 0 0,0 0-1 0 0,1-1 1 0 0,1-1 0 0 0,31 21-1 0 0,-24-17-15 0 0,-19-13 18 0 0,1 0 0 0 0,0-1 1 0 0,0 1-1 0 0,0-1 0 0 0,0 0 1 0 0,1 0-1 0 0,-1-1 1 0 0,7 2-1 0 0,136 27-56 0 0,-142-30 65 0 0,0 1 0 0 0,0 0 0 0 0,0 0-1 0 0,0 0 1 0 0,-1 1 0 0 0,1 0 0 0 0,-1 0-1 0 0,7 5 1 0 0,-7-4-3 0 0,1 0 1 0 0,0-1-1 0 0,0 0 0 0 0,0 0 0 0 0,1 0 1 0 0,9 2-1 0 0,-1-2 2 0 0,1-1 1 0 0,0-1-1 0 0,16 0 1 0 0,32 2-11 0 0,-10-1-39 0 0,-44-3 65 0 0,1 1 0 0 0,0 0 0 0 0,-1 1 0 0 0,1 0 0 0 0,0 1 0 0 0,-1 0 0 0 0,0 1 1 0 0,12 4-1 0 0,2 3-9 0 0,0-2 0 0 0,28 6 1 0 0,12 4-8 0 0,-55-14 8 0 0,-1 0-1 0 0,0 0 1 0 0,0 1-1 0 0,0 0 1 0 0,0 1-1 0 0,-1 0 1 0 0,0 0-1 0 0,0 0 1 0 0,-1 1-1 0 0,8 9 1 0 0,56 84 76 0 0,-55-77-68 0 0,6 11 22 0 0,24 32 10 0 0,-28-41-82 0 0,22 40-1 0 0,-23-36 4 0 0,21 27-1 0 0,-25-39 34 0 0,-1-1-7 0 0,1-1-1 0 0,0 0 1 0 0,1 0-1 0 0,1-1 1 0 0,0-1 0 0 0,20 14-1 0 0,0-4 95 0 0,52 26-1 0 0,-44-27-10 0 0,-31-15-123 0 0,0-1-1 0 0,0 0 1 0 0,1-1-1 0 0,0 0 0 0 0,17 4 1 0 0,11-2 51 0 0,-24-4 20 0 0,31 8 0 0 0,-31-6-25 0 0,2 1-11 0 0,0 0 1 0 0,-1 1 0 0 0,1 1 0 0 0,16 11-1 0 0,-9-5 13 0 0,-16-9 0 0 0,0-1 0 0 0,-1 2 0 0 0,10 7 0 0 0,128 112 171 0 0,-112-93-127 0 0,3-1 1 0 0,63 42-1 0 0,-43-45-86 0 0,-43-22 39 0 0,0 0-1 0 0,21 14 0 0 0,-29-17 15 0 0,-1 0-1 0 0,0 0 1 0 0,1 0-1 0 0,7 1 1 0 0,14 7-11 0 0,-18-6 0 0 0,8 3 0 0 0,-1 1 0 0 0,0 0 0 0 0,0 1 0 0 0,-1 1 0 0 0,-1 0 0 0 0,27 27 0 0 0,-1 0 0 0 0,-29-29 0 0 0,0 1 0 0 0,12 14 0 0 0,38 37 0 0 0,-43-44 0 0 0,26 19 0 0 0,-4-4 0 0 0,-33-25 6 0 0,9 7-38 0 0,1 1 0 0 0,0-2 0 0 0,1-1 0 0 0,27 15 0 0 0,-32-20 29 0 0,0 1 1 0 0,-1 0-1 0 0,15 13 1 0 0,-15-12 31 0 0,0 0 0 0 0,21 11 0 0 0,51 35 24 0 0,-75-50-63 0 0,-1 1 0 0 0,0 0 0 0 0,0 0 0 0 0,13 13 0 0 0,-14-12 5 0 0,-1-1-1 0 0,1 0 0 0 0,0-1 1 0 0,0 1-1 0 0,14 6 0 0 0,7 5 115 0 0,-25-14-120 0 0,1-1 1 0 0,-1 1-1 0 0,1-1 0 0 0,0 0 0 0 0,0 0 0 0 0,4 1 1 0 0,-5-2-5 0 0,0 0 1 0 0,0 0-1 0 0,0 1 1 0 0,0-1 0 0 0,-1 1-1 0 0,1-1 1 0 0,-1 1-1 0 0,4 3 1 0 0,3 1 25 0 0,61 35 190 0 0,-67-39-201 0 0,0-1 0 0 0,0 1 0 0 0,0 1 0 0 0,0-1 0 0 0,0 0 0 0 0,-1 1 0 0 0,1-1 0 0 0,2 5 0 0 0,-2-4 0 0 0,-1 0 0 0 0,1 0 0 0 0,0 0 0 0 0,0 0 0 0 0,0-1 0 0 0,0 1 0 0 0,0-1 0 0 0,6 3 0 0 0,17 8 0 0 0,-1 0 0 0 0,45 34 0 0 0,-64-43 0 0 0,3 4 0 0 0,1 0 0 0 0,14 16 0 0 0,11 11 0 0 0,-21-23-13 0 0,22 26 1 0 0,-25-26 12 0 0,-1 0 0 0 0,2-1 1 0 0,13 10-1 0 0,-15-12 2 0 0,0 0 0 0 0,-1 0 1 0 0,0 1-1 0 0,11 15 0 0 0,-10-11-66 0 0,25 23 0 0 0,-23-25 52 0 0,32 23 177 0 0,-9-8-365 0 0,-17-8 368 0 0,13 17-130 0 0,-18-22-93 0 0,-10-10 31 0 0,11 16 83 0 0,-1-9-49 0 0,-11-10-44 0 0,0-1-1 0 0,-1 1 1 0 0,1 0-1 0 0,-1 0 1 0 0,0 0-1 0 0,1 0 1 0 0,-1 0-1 0 0,0 1 1 0 0,0-1-1 0 0,1 0 1 0 0,-1 0-1 0 0,0 1 1 0 0,0-1-1 0 0,0 1 1 0 0,0 1-1 0 0,-1-3 29 0 0,0 1 0 0 0,1-1 0 0 0,-1 0 1 0 0,0 1-1 0 0,0-1 0 0 0,0 0 0 0 0,1 0 0 0 0,-1 1 0 0 0,0-1 0 0 0,0 0 0 0 0,0 0 0 0 0,1 1 0 0 0,-1-1 0 0 0,0 0 0 0 0,1 0 0 0 0,-1 0 0 0 0,0 1 0 0 0,0-1 0 0 0,1 0 1 0 0,-1 0-1 0 0,0 0 0 0 0,1 0 0 0 0,-1 0 0 0 0,0 0 0 0 0,1 0 0 0 0,-1 0 0 0 0,0 0 0 0 0,1 0 0 0 0,-1 0 0 0 0,0 0 0 0 0,1 0 0 0 0,12 4 524 0 0,28 31-302 0 0,-23-22-216 0 0,0-3-10 0 0,-2 0-33 0 0,-1 10-38 0 0,-11-17 24 0 0,0-2 8 0 0,-3 0 43 0 0,-1-1-1 0 0,1 0 0 0 0,-1 1 0 0 0,0-1 0 0 0,1 1 1 0 0,-1-1-1 0 0,0 0 0 0 0,0 1 0 0 0,1-1 1 0 0,-1 1-1 0 0,0-1 0 0 0,0 1 0 0 0,0-1 1 0 0,1 1-1 0 0,-1-1 0 0 0,0 1 0 0 0,0-1 1 0 0,0 1-1 0 0,0-1 0 0 0,0 1 0 0 0,0-1 0 0 0,0 1 1 0 0,0-1-1 0 0,0 1 0 0 0,0-1 0 0 0,-1 1 1 0 0,1-1-1 0 0,0 1 0 0 0,0-1 0 0 0,0 1 1 0 0,-1 0-1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3:14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1483 4144 0 0,'0'0'473'0'0,"5"-20"1495"0"0,-4 8-1453 0 0,1 0 0 0 0,0 0 0 0 0,1 1-1 0 0,1-1 1 0 0,0 1 0 0 0,0-1 0 0 0,10-15 0 0 0,13 0 869 0 0,-25 25-1315 0 0,0-1 0 0 0,0 1 0 0 0,0-1 1 0 0,1 1-1 0 0,-1 0 0 0 0,1 0 0 0 0,-1 0 1 0 0,1 1-1 0 0,0-1 0 0 0,0 0 0 0 0,0 1 1 0 0,0 0-1 0 0,0 0 0 0 0,0 0 0 0 0,4-1 1 0 0,-3 0-23 0 0,-1 0 0 0 0,0 0 0 0 0,0-1 1 0 0,0 1-1 0 0,0-1 0 0 0,0 0 1 0 0,-1 1-1 0 0,1-1 0 0 0,-1 0 0 0 0,0 0 1 0 0,0-1-1 0 0,3-5 0 0 0,2-1 7 0 0,9-10 54 0 0,0 0 1 0 0,1 2 0 0 0,2 0 0 0 0,31-25 0 0 0,-44 37-73 0 0,0 0 1 0 0,0-1 0 0 0,-1 0 0 0 0,0 0 0 0 0,-1-1 0 0 0,0 1 0 0 0,5-11 0 0 0,-3 6 30 0 0,0 1 0 0 0,12-18 0 0 0,19-22 61 0 0,32-59 1 0 0,0-1 11 0 0,-44 72-93 0 0,20-27 69 0 0,-35 53-63 0 0,-1-2 1 0 0,-1 1 0 0 0,0-1 0 0 0,6-18 0 0 0,16-31 141 0 0,-24 52-156 0 0,-1 0 1 0 0,0 0-1 0 0,3-15 1 0 0,2-5 26 0 0,3-19 94 0 0,-9 39-117 0 0,-1 0 0 0 0,-1-1 0 0 0,0 1 0 0 0,1-22 0 0 0,1-3 14 0 0,-4 31-58 0 0,0 0 1 0 0,-1 1 0 0 0,1-1 0 0 0,-1 0-1 0 0,0 1 1 0 0,-1-1 0 0 0,-2-8 0 0 0,-4-13 12 0 0,8 24 2 0 0,0 0 1 0 0,-1 0-1 0 0,0 0 0 0 0,1 0 0 0 0,-1 0 1 0 0,0 0-1 0 0,-1 1 0 0 0,1-1 0 0 0,0 0 0 0 0,-1 1 1 0 0,1-1-1 0 0,-1 1 0 0 0,0-1 0 0 0,-3-2 1 0 0,-2-2 27 0 0,-2-6 8 0 0,8 10-44 0 0,-1-1 0 0 0,-1 1 0 0 0,1 0 0 0 0,0 0 0 0 0,-1 0 0 0 0,0 0 0 0 0,0 0 0 0 0,0 1 0 0 0,0-1 0 0 0,0 1 0 0 0,0-1 0 0 0,-5-1 0 0 0,2 3 7 0 0,1-1 0 0 0,0 1 0 0 0,0-1 0 0 0,-10-5 0 0 0,11 5 0 0 0,1 0 0 0 0,-1 0 1 0 0,0 1-1 0 0,0 0 0 0 0,0-1 0 0 0,0 1 1 0 0,-1 1-1 0 0,-4-2 0 0 0,-16 1 83 0 0,18 0-48 0 0,0 1-1 0 0,-1 0 0 0 0,-13 2 0 0 0,10-1-5 0 0,7-1-36 0 0,0 0-1 0 0,1 1 1 0 0,-1 0-1 0 0,0-1 1 0 0,1 1-1 0 0,-1 0 1 0 0,1 0-1 0 0,-1 1 1 0 0,1-1-1 0 0,-1 1 1 0 0,1 0-1 0 0,0 0 0 0 0,0 0 1 0 0,-5 4-1 0 0,-22 18 34 0 0,27-22-35 0 0,-1 0 0 0 0,1 0-1 0 0,0 0 1 0 0,0 1 0 0 0,0 0-1 0 0,0-1 1 0 0,0 1 0 0 0,0 0-1 0 0,1 0 1 0 0,-1 1 0 0 0,1-1-1 0 0,-3 7 1 0 0,-1 2 2 0 0,0 0-1 0 0,0 0 1 0 0,-1-1 0 0 0,-1 0-1 0 0,0 0 1 0 0,0-1-1 0 0,-12 12 1 0 0,-17 22 2 0 0,27-30 2 0 0,-6 7 61 0 0,-15 28 0 0 0,16-21 13 0 0,2-4 5 0 0,-1 0 1 0 0,-18 24-1 0 0,30-45-89 0 0,0 1 0 0 0,0-1 0 0 0,0 1 0 0 0,1-1 0 0 0,-1 1 0 0 0,1 0 0 0 0,-1 4 0 0 0,-6 17 0 0 0,3-14 19 0 0,1 0-1 0 0,1 0 0 0 0,0 0 1 0 0,-2 19-1 0 0,-6 19 72 0 0,1-8-5 0 0,3 0 1 0 0,-5 61 0 0 0,10-79-29 0 0,-8 106 270 0 0,-5 43 202 0 0,11-142-303 0 0,-2 20 68 0 0,3 0-183 0 0,2-32-81 0 0,1 36 0 0 0,3 35 128 0 0,2 13-9 0 0,-4-67-137 0 0,-1-28 2 0 0,-1 0-1 0 0,2 1 1 0 0,-1-1-1 0 0,1 0 1 0 0,3 9-1 0 0,-2-4 15 0 0,0-1 0 0 0,0 0 0 0 0,-1 0 0 0 0,0 1 0 0 0,-1 19 0 0 0,0-16 16 0 0,4 18 96 0 0,0-8-72 0 0,-3-22-53 0 0,-1 0 0 0 0,1 0 0 0 0,-1 0 1 0 0,0 0-1 0 0,0 0 0 0 0,0 0 0 0 0,0 4 0 0 0,-1-4 625 0 0,3 4-443 0 0,0 22-207 0 0,2-11-81 0 0,-5 0 255 0 0,-1-23-51 0 0,1-17-62 0 0,0-2-51 0 0,2 0 0 0 0,1 0 0 0 0,5-25 0 0 0,6-50 0 0 0,18-101 0 0 0,-29 185 0 0 0,1 0 0 0 0,0 0 0 0 0,9-29 0 0 0,-2 23 0 0 0,0 0 0 0 0,1 0 0 0 0,2 1 0 0 0,19-26 0 0 0,-30 44 0 0 0,0-1 0 0 0,1 0 0 0 0,-1 1 0 0 0,1 0 0 0 0,0 0 0 0 0,0-1 0 0 0,0 1 0 0 0,0 1 0 0 0,0-1 0 0 0,0 0 0 0 0,0 1 0 0 0,7-2 0 0 0,-8 2 0 0 0,0 1 0 0 0,0-1 0 0 0,0 0 0 0 0,0 1 0 0 0,1-1 0 0 0,-1 0 0 0 0,0-1 0 0 0,-1 1 0 0 0,1 0 0 0 0,3-3 0 0 0,-4 3 0 0 0,1 0 0 0 0,0-1 0 0 0,0 1 0 0 0,-1 0 0 0 0,1 0 0 0 0,0 0 0 0 0,0 0 0 0 0,0 0 0 0 0,0 1 0 0 0,3-1 0 0 0,-1 1 0 0 0,15-7 0 0 0,-18 6 0 0 0,1 0 0 0 0,0 0 0 0 0,0 0 0 0 0,0-1 0 0 0,-1 1 0 0 0,1-1 0 0 0,-1 1 0 0 0,1-1 0 0 0,-1 1 0 0 0,2-3 0 0 0,-2 2 0 0 0,0 1 0 0 0,0-1 0 0 0,0 1 0 0 0,1-1 0 0 0,-1 1 0 0 0,0-1 0 0 0,1 1 0 0 0,-1 0 0 0 0,1 0 0 0 0,0 0 0 0 0,-1 0 0 0 0,1 0 0 0 0,0 0 0 0 0,0 0 0 0 0,-1 1 0 0 0,1-1 0 0 0,0 1 0 0 0,0-1 0 0 0,0 1 0 0 0,0 0 0 0 0,0 0 0 0 0,0-1 0 0 0,0 1 0 0 0,2 1 0 0 0,13-5 0 0 0,-15 3 0 0 0,1 0 0 0 0,0 0 0 0 0,0 0 0 0 0,0 0 0 0 0,0 1 0 0 0,0-1 0 0 0,0 1 0 0 0,4 0 0 0 0,-5 0 0 0 0,0 0 0 0 0,0 0 0 0 0,-1 0 0 0 0,1 1 0 0 0,0-1 0 0 0,0 1 0 0 0,-1-1 0 0 0,1 1 0 0 0,0-1 0 0 0,0 1 0 0 0,-1 0 0 0 0,1 0 0 0 0,-1 0 0 0 0,1 0 0 0 0,-1 0 0 0 0,1 0 0 0 0,-1 1 0 0 0,0-1 0 0 0,0 0 0 0 0,1 1 0 0 0,-1-1 0 0 0,1 2 0 0 0,6 6 0 0 0,-5-6 0 0 0,4 7 0 0 0,6 18 0 0 0,-1-1 0 0 0,-7-5 0 0 0,1 6 0 0 0,0 0 0 0 0,2 52 0 0 0,-7-65 14 0 0,0-1 0 0 0,1 1 0 0 0,1 0 0 0 0,6 20-1 0 0,7 31 36 0 0,-9-46-38 0 0,11 16-12 0 0,-17-32 1 0 0,1 0 0 0 0,-1-1 0 0 0,1 1 0 0 0,0 0 0 0 0,0 0 0 0 0,0-1 0 0 0,1 1 0 0 0,-1-1 0 0 0,1 0 0 0 0,0 0 0 0 0,0 0 0 0 0,0 0 0 0 0,4 2 0 0 0,10 11 0 0 0,-16-15 0 0 0,0 0 0 0 0,0 1 0 0 0,1-1 0 0 0,-1 0 0 0 0,1 1 0 0 0,-1-1 0 0 0,1 0 0 0 0,-1 0 0 0 0,1 0 0 0 0,-1 0 0 0 0,1-1 0 0 0,3 2 0 0 0,17 8 0 0 0,-19-9 0 0 0,0 0 0 0 0,-1 1 0 0 0,1-2-1 0 0,0 1 1 0 0,0 0 0 0 0,0 0-1 0 0,-1-1 1 0 0,1 1 0 0 0,0-1 0 0 0,0 0-1 0 0,0 0 1 0 0,0 0 0 0 0,0-1 0 0 0,0 1-1 0 0,0 0 1 0 0,-1-1 0 0 0,1 0 0 0 0,0 0-1 0 0,0 0 1 0 0,4-2 0 0 0,-2 1 10 0 0,0 0 0 0 0,0 1 0 0 0,0-1 0 0 0,0 1-1 0 0,0 0 1 0 0,7 0 0 0 0,-1 0-1 0 0,0 0 0 0 0,0-1 1 0 0,0-1-1 0 0,0 0 0 0 0,0 0 0 0 0,15-8 0 0 0,11-3-9 0 0,-31 12 0 0 0,0-1 0 0 0,0 0 1 0 0,-1-1-1 0 0,1 1 0 0 0,-1-1 0 0 0,0 0 0 0 0,6-6 0 0 0,10-8 53 0 0,-17 15-49 0 0,-1 1-3 0 0,0 0-1 0 0,0 0 1 0 0,-1 0 0 0 0,1 0 0 0 0,0 0 0 0 0,-1 0 0 0 0,0-1 0 0 0,0 1-1 0 0,1-1 1 0 0,-1 0 0 0 0,-1 1 0 0 0,1-1 0 0 0,0 0 0 0 0,-1 0 0 0 0,0 0 0 0 0,1 0-1 0 0,-1-1 1 0 0,0 1 0 0 0,0-6 0 0 0,5-10 27 0 0,0-1 0 0 0,1 1 1 0 0,15-28-1 0 0,-15 33-24 0 0,31-74 60 0 0,-34 81-52 0 0,0-1 0 0 0,-1 0-1 0 0,0 0 1 0 0,-1 0-1 0 0,0 0 1 0 0,0-1 0 0 0,0 1-1 0 0,-1-1 1 0 0,-1 1 0 0 0,1-10-1 0 0,0-4 3 0 0,-1 18-10 0 0,1 0 0 0 0,-1 1 0 0 0,0-1 0 0 0,0 0 1 0 0,-1 0-1 0 0,1 0 0 0 0,-1 1 0 0 0,1-1 1 0 0,-1 0-1 0 0,0 1 0 0 0,-2-5 0 0 0,-2-15-4 0 0,5 20 0 0 0,-1 1 0 0 0,1-1 0 0 0,0 0 0 0 0,-1 0 0 0 0,0 0 0 0 0,0 0 0 0 0,0 1 0 0 0,0-1 0 0 0,-2-3 0 0 0,-6-12 60 0 0,8 16-54 0 0,0 0-1 0 0,0 1 0 0 0,-1-1 0 0 0,1 1 0 0 0,-1 0 1 0 0,1-1-1 0 0,-1 1 0 0 0,1 0 0 0 0,-3-1 1 0 0,-13-13 25 0 0,16 13-31 0 0,-1 0 0 0 0,1 1 0 0 0,0-1 0 0 0,0 0 0 0 0,-1 1 0 0 0,1-1 0 0 0,-1 1 0 0 0,1-1 0 0 0,-1 1 0 0 0,0 0 0 0 0,0 0 0 0 0,1 0 0 0 0,-1 0 0 0 0,-3-1 0 0 0,1 1 0 0 0,2-5 0 0 0,0-2 0 0 0,2 6 0 0 0,-1 1 0 0 0,0-1 0 0 0,1 1 0 0 0,-1-1 0 0 0,0 1 0 0 0,0-1 0 0 0,0 1 0 0 0,0 0 0 0 0,0 0 0 0 0,0-1 0 0 0,0 1 0 0 0,-1 0 0 0 0,1 0 0 0 0,0 0 0 0 0,-1 0 0 0 0,1 0 0 0 0,0 1 0 0 0,-1-1 0 0 0,1 0 0 0 0,-1 1 0 0 0,1-1 0 0 0,-1 1 0 0 0,0-1 0 0 0,-2 1 0 0 0,1-1 0 0 0,1 1 0 0 0,-1-1 0 0 0,1 1 0 0 0,-1 0 0 0 0,0 0 0 0 0,1 0 0 0 0,-1 0 0 0 0,1 1 0 0 0,-1-1 0 0 0,0 1 0 0 0,1 0 0 0 0,0-1 0 0 0,-1 1 0 0 0,1 0 0 0 0,-5 3 0 0 0,2 0 0 0 0,0 0 0 0 0,0 0 0 0 0,0 1 0 0 0,1-1 0 0 0,-7 10 0 0 0,7-10 0 0 0,0 1 0 0 0,1 0 0 0 0,0 0 0 0 0,0 1 0 0 0,0-1 0 0 0,1 0 0 0 0,-1 1 0 0 0,1 0 0 0 0,-2 9 0 0 0,4-14 0 0 0,0 0 0 0 0,-1 1 0 0 0,1-1 0 0 0,-1 0 0 0 0,1 1 0 0 0,-1-1 0 0 0,0 0 0 0 0,1 0 0 0 0,-1 0 0 0 0,0 0 0 0 0,-2 2 0 0 0,2-2 0 0 0,0 1 0 0 0,-1 0 0 0 0,1-1 0 0 0,0 1 0 0 0,0 0 0 0 0,0-1 0 0 0,0 1 0 0 0,0 0 0 0 0,1 0 0 0 0,-1 0 0 0 0,1 0 0 0 0,-1 0 0 0 0,1 0 0 0 0,0 0 0 0 0,-1 0 0 0 0,1 0 0 0 0,0 0 0 0 0,1 3 0 0 0,-4 22 0 0 0,2-21 0 0 0,0-1 0 0 0,1 1 0 0 0,-1-1 0 0 0,1 1 0 0 0,2 9 0 0 0,-2-12 0 0 0,0 1 0 0 0,0-1 0 0 0,0 1 0 0 0,0-1 0 0 0,0 0 0 0 0,0 1 0 0 0,-2 2 0 0 0,-1 18 0 0 0,3-13 0 0 0,0 25 0 0 0,1-1 0 0 0,7 39 0 0 0,28 85 0 0 0,-34-153 0 0 0,-1-1 0 0 0,1 0 0 0 0,1 0 0 0 0,-1 0 0 0 0,1 0 0 0 0,0 0 0 0 0,0 0 0 0 0,0-1 0 0 0,7 8 0 0 0,-1-2 0 0 0,1 0 0 0 0,21 16 0 0 0,1 0 0 0 0,-26-21 0 0 0,-1-1 0 0 0,1 1 0 0 0,0-1 0 0 0,1 0 0 0 0,-1 0 0 0 0,10 4 0 0 0,-11-7 0 0 0,0 0 0 0 0,0 0 0 0 0,-1 0 0 0 0,1-1 0 0 0,0 1 0 0 0,8-1 0 0 0,-9-1 0 0 0,1 1 0 0 0,0 1 0 0 0,0-1 0 0 0,0 1 0 0 0,0-1 0 0 0,6 3 0 0 0,-5 0 0 0 0,-2-2 0 0 0,-1 1 0 0 0,1-1 0 0 0,0 1 0 0 0,0-1 0 0 0,0 0 0 0 0,0-1 0 0 0,0 1 0 0 0,0 0 0 0 0,0-1 0 0 0,0 0 0 0 0,0 0 0 0 0,0-1 0 0 0,7 0 0 0 0,57-15 0 0 0,-45 13 0 0 0,-20 3 0 0 0,0 0 0 0 0,-1 0 0 0 0,1 0 0 0 0,0-1 0 0 0,-1 1 0 0 0,1-1 0 0 0,-1 0 0 0 0,1 1 0 0 0,-1-1 0 0 0,1-1 0 0 0,-1 1 0 0 0,0 0 0 0 0,3-2 0 0 0,8-8 0 0 0,-1 0 0 0 0,-1 0 0 0 0,0-1 0 0 0,0 0 0 0 0,-1-1 0 0 0,-1-1 0 0 0,0 1 0 0 0,10-23 0 0 0,0-17 29 0 0,2-4 6 0 0,-12 36-29 0 0,0 0-1 0 0,7-35 1 0 0,-11 37 3 0 0,1 0 0 0 0,0 0 0 0 0,17-32 1 0 0,-21 46-8 0 0,1 1 0 0 0,-1-1 0 0 0,0 0 0 0 0,-1 0 1 0 0,3-8-1 0 0,9-31-5 0 0,-12 40 4 0 0,0 2-2 0 0,0 0 0 0 0,-1 0 0 0 0,1-1 0 0 0,-1 1 0 0 0,0 0 0 0 0,1 0 0 0 0,-1-1 1 0 0,0 1-1 0 0,-1-4 0 0 0,1 0-5 0 0,-1-5-42 0 0,-2 3 90 0 0,2 7-35 0 0,0 0-1 0 0,0 0 1 0 0,1 0-1 0 0,-1-1 1 0 0,1 1-1 0 0,-1 0 1 0 0,1 0-1 0 0,-1-1 1 0 0,1 1-1 0 0,0 0 1 0 0,-1-1-1 0 0,1 1 1 0 0,0-1-1 0 0,0-1 1 0 0,-3-14 43 0 0,0 12-64 0 0,2 4-56 0 0,-17 8 154 0 0,12-3-102 0 0,3 1-20 0 0,0-1 1 0 0,0 1 0 0 0,1-1-1 0 0,0 1 1 0 0,0 0 0 0 0,-1 5-1 0 0,-3 16 190 0 0,5-24-148 0 0,0 0 0 0 0,1-1 0 0 0,-1 1 0 0 0,0-1 0 0 0,1 1 0 0 0,-1 0 0 0 0,1 0 0 0 0,0-1 0 0 0,-1 1 0 0 0,1 0 0 0 0,0 0 0 0 0,0-1 0 0 0,0 1 0 0 0,0 0 0 0 0,1 3 0 0 0,0 4-4 0 0,-4 8-39 0 0,1 1-1 0 0,0 0 1 0 0,2 0-1 0 0,0 0 1 0 0,4 26-1 0 0,13 75 245 0 0,-8-80-205 0 0,-7-30 0 0 0,0 0 0 0 0,0 0 0 0 0,0 17 0 0 0,-1-21 9 0 0,-1 1 0 0 0,1-1 0 0 0,0 1 0 0 0,4 8 0 0 0,1 11 18 0 0,-6-17-27 0 0,1-5 0 0 0,-1-1 0 0 0,0 1 0 0 0,1 0 0 0 0,-1-1 0 0 0,1 1 0 0 0,-1-1 0 0 0,1 1 0 0 0,0-1 0 0 0,0 1 0 0 0,1-1 0 0 0,-1 0 0 0 0,3 4 0 0 0,13 12 0 0 0,1 4 0 0 0,-15-17 0 0 0,0-1 0 0 0,1 0 0 0 0,0 1 0 0 0,0-1 0 0 0,1 0 0 0 0,-1-1 0 0 0,1 1 0 0 0,-1-1 0 0 0,1 0 0 0 0,11 5 0 0 0,-1 1 0 0 0,-15-6 0 0 0,10 6 0 0 0,-7-7 0 0 0,0-1 0 0 0,-1 1 0 0 0,1-1 0 0 0,0 0 0 0 0,0 0 0 0 0,0 0 0 0 0,-1 0 0 0 0,1-1 0 0 0,0 1 0 0 0,0-1 0 0 0,3 1 0 0 0,37-2 0 0 0,-26 1 0 0 0,13-3 0 0 0,-24 2 0 0 0,1 1 0 0 0,-1-1 0 0 0,0 1 0 0 0,10 1 0 0 0,-14-1 0 0 0,0 0 0 0 0,1 0 0 0 0,-1 0 0 0 0,0 0 0 0 0,1-1 0 0 0,-1 1 0 0 0,0-1 0 0 0,0 0 0 0 0,0 1 0 0 0,0-1 0 0 0,1 0 0 0 0,-1 0 0 0 0,0-1 0 0 0,0 1 0 0 0,-1 0 0 0 0,1 0 0 0 0,0-1 0 0 0,3-2 0 0 0,2-5 0 0 0,1 1 0 0 0,9-15 0 0 0,-15 20 0 0 0,12-17 0 0 0,-5 9 25 0 0,-1 0 1 0 0,-1 0 0 0 0,0-1 0 0 0,10-22-1 0 0,45-149-25 0 0,-27 67 0 0 0,-16 56 0 0 0,-12 41 0 0 0,-1 0 0 0 0,6-36 0 0 0,7-37 259 0 0,-12 64-109 0 0,6-46 1 0 0,-2-33-231 0 0,8-140-200 0 0,-10 120 280 0 0,-6 101 0 0 0,-2 14 83 0 0,-1 0 1 0 0,-1 0-1 0 0,0 0 0 0 0,-5-19 0 0 0,5 24-64 0 0,-17-102 2 0 0,13 86-18 0 0,-2-23-20 0 0,7 46-63 0 0,-4-1-186 0 0,4 1 267 0 0,0 0-1 0 0,0 0 1 0 0,0 0 0 0 0,0 0 0 0 0,-1 0 0 0 0,1 0-1 0 0,0 0 1 0 0,0 0 0 0 0,0 0 0 0 0,0 0 0 0 0,-1 0-1 0 0,1 0 1 0 0,0 0 0 0 0,0 0 0 0 0,0 0 0 0 0,0 0 0 0 0,0 0-1 0 0,-1 0 1 0 0,1 0 0 0 0,0 0 0 0 0,0 0 0 0 0,0 1-1 0 0,0-1 1 0 0,0 0 0 0 0,-1 0 0 0 0,1 0 0 0 0,0 0 0 0 0,0 0-1 0 0,0 0 1 0 0,0 0 0 0 0,0 0 0 0 0,0 1 0 0 0,0-1-1 0 0,0 0 1 0 0,0 0 0 0 0,0 0 0 0 0,-1 0 0 0 0,1 0-1 0 0,0 1 1 0 0,0-1 0 0 0,0 0 0 0 0,0 0 0 0 0,0 0 0 0 0,0 0-1 0 0,0 1 1 0 0,0-1 0 0 0,0 0 0 0 0,0 0 0 0 0,0 0-1 0 0,0 0 1 0 0,0 0 0 0 0,1 1 0 0 0,-7 14-25 0 0,2-1 0 0 0,0 1 0 0 0,1 1 0 0 0,0-1 0 0 0,2 0 0 0 0,-1 31 0 0 0,-3 39-51 0 0,-3 16 75 0 0,0-3 0 0 0,-2 84 103 0 0,8-135 81 0 0,0-29-67 0 0,2 34-1 0 0,1 107-326 0 0,-2-77 146 0 0,1-56 73 0 0,5 159 56 0 0,5-5-11 0 0,-8-153 9 0 0,10 39 0 0 0,0 1 229 0 0,5-16-292 0 0,57 139-176 0 0,-60-148 176 0 0,-13-35 0 0 0,1-1 0 0 0,0 1 0 0 0,0-1 0 0 0,1 0 0 0 0,-1 0 0 0 0,1 0 0 0 0,1 0 0 0 0,-1 0 0 0 0,8 8 0 0 0,-10-13 0 0 0,0 1 0 0 0,0-1 0 0 0,0 1 0 0 0,0-1 0 0 0,0 1 0 0 0,0-1 0 0 0,0 1 0 0 0,-1 0 0 0 0,1-1 0 0 0,0 1 0 0 0,-1 0 0 0 0,1 0 0 0 0,-1-1 0 0 0,0 5 0 0 0,5 14 0 0 0,36 98 0 0 0,-39-114 0 0 0,1 0 0 0 0,-1 0 0 0 0,1 0 0 0 0,0 0 0 0 0,0-1 0 0 0,0 1 0 0 0,1-1 0 0 0,-1 0 0 0 0,1 1 0 0 0,0-2 0 0 0,0 1 0 0 0,0 0 0 0 0,5 2 0 0 0,15 11 0 0 0,-22-15 0 0 0,0 1 0 0 0,0-1 0 0 0,-1 0 0 0 0,1 0 0 0 0,0 0 0 0 0,0 0 0 0 0,1 0 0 0 0,-1 0 0 0 0,0 0 0 0 0,0-1 0 0 0,0 1 0 0 0,1-1 0 0 0,-1 1 0 0 0,0-1 0 0 0,0 0 0 0 0,1 0 0 0 0,-1 0 0 0 0,0 0 0 0 0,1 0 0 0 0,-1-1 0 0 0,0 1 0 0 0,0-1 0 0 0,0 1 0 0 0,1-1 0 0 0,-1 0 0 0 0,2-1 0 0 0,-2 1 0 0 0,-1 1 0 0 0,1-1 0 0 0,0 1 0 0 0,-1 0 0 0 0,1 0 0 0 0,0 0 0 0 0,-1 0 0 0 0,1 0 0 0 0,0 0 0 0 0,-1 0 0 0 0,1 0 0 0 0,-1 1 0 0 0,1-1 0 0 0,0 1 0 0 0,-1-1 0 0 0,1 1 0 0 0,1 1 0 0 0,23 18 0 0 0,-24-18 0 0 0,1 0 0 0 0,-1 1 0 0 0,1-1 0 0 0,-1 0 0 0 0,1 0 0 0 0,-1-1 0 0 0,1 1 0 0 0,0-1 0 0 0,0 1 0 0 0,0-1 0 0 0,0 0 0 0 0,0 0 0 0 0,0 0 0 0 0,5 1 0 0 0,11-2 0 0 0,0 1 0 0 0,30 6 0 0 0,-43-6 6 0 0,0 0-1 0 0,-1-1 0 0 0,1 0 0 0 0,0-1 1 0 0,11-1-1 0 0,-12 1-1 0 0,1 0 1 0 0,-1 1 0 0 0,1 0-1 0 0,-1 0 1 0 0,1 0 0 0 0,7 1-1 0 0,-4 1 5 0 0,1-1 0 0 0,-1 0-1 0 0,1 0 1 0 0,-1-1 0 0 0,1-1-1 0 0,-1 1 1 0 0,12-3 0 0 0,4-3 48 0 0,32-12 1 0 0,-3 0-27 0 0,-45 15-117 0 0,-1 0 1 0 0,1-1-1 0 0,-1 0 0 0 0,1 0 0 0 0,-1-1 0 0 0,0 0 0 0 0,-1-1 1 0 0,1 0-1 0 0,-1 0 0 0 0,0 0 0 0 0,-1-1 0 0 0,12-15 0 0 0,-10 11-369 0 0,-1 0 0 0 0,0-1 0 0 0,-1 0-1 0 0,0 0 1 0 0,-1-1 0 0 0,0 0 0 0 0,-1 0-1 0 0,4-17 1 0 0,3-13-4445 0 0,2 3-1306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3:15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8232 0 0,'0'0'4752'0'0,"3"2"-4238"0"0,6 5-37 0 0,-6-4-300 0 0,0 0 1 0 0,0 0-1 0 0,1-1 0 0 0,-1 1 0 0 0,1-1 1 0 0,0 0-1 0 0,-1 0 0 0 0,1 0 0 0 0,0-1 1 0 0,0 1-1 0 0,5 0 0 0 0,-8-2-89 0 0,1 0 1 0 0,-1 1-1 0 0,1-1 0 0 0,-1 0 0 0 0,1 1 1 0 0,-1-1-1 0 0,1 1 0 0 0,-1 0 0 0 0,0-1 0 0 0,1 1 1 0 0,-1 0-1 0 0,0 0 0 0 0,0 0 0 0 0,1 0 1 0 0,1 2-1 0 0,6 4 164 0 0,-2-3-172 0 0,-4-1-47 0 0,0-2 0 0 0,0 1 0 0 0,1 0 0 0 0,-1-1 0 0 0,0 1 0 0 0,0-1 0 0 0,1 0 0 0 0,-1 0 0 0 0,1-1 0 0 0,-1 1 0 0 0,1-1 0 0 0,5 1 0 0 0,5-1-1081 0 0,-4 0-2889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3:16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36 6912 0 0,'0'0'622'0'0,"-2"1"-512"0"0,-6 5 1320 0 0,7-6-1279 0 0,-1 0 1 0 0,1 0-1 0 0,0 0 0 0 0,-1 0 0 0 0,1 0 0 0 0,0 1 0 0 0,-1-1 0 0 0,1 1 0 0 0,0-1 0 0 0,0 1 1 0 0,-1 0-1 0 0,1-1 0 0 0,0 1 0 0 0,0 0 0 0 0,0 0 0 0 0,0-1 0 0 0,0 1 0 0 0,0 0 0 0 0,0 0 1 0 0,-2 3-1 0 0,3-4-116 0 0,0 0 0 0 0,-1 1 1 0 0,1-1-1 0 0,0 1 0 0 0,-1-1 0 0 0,1 0 1 0 0,0 1-1 0 0,-1-1 0 0 0,1 1 1 0 0,0-1-1 0 0,0 1 0 0 0,0-1 1 0 0,-1 1-1 0 0,1-1 0 0 0,0 1 0 0 0,0-1 1 0 0,0 1-1 0 0,0 0 0 0 0,0-1 1 0 0,0 1-1 0 0,0-1 0 0 0,0 1 1 0 0,0-1-1 0 0,0 1 0 0 0,0-1 1 0 0,0 1-1 0 0,1-1 0 0 0,-1 1 0 0 0,0-1 1 0 0,0 1-1 0 0,1-1 0 0 0,-1 1 1 0 0,0-1-1 0 0,0 1 0 0 0,1-1 1 0 0,-1 1-1 0 0,0-1 0 0 0,1 0 0 0 0,0 1 1 0 0,25 10 1598 0 0,1 1-297 0 0,-4-4-99 0 0,60 46-402 0 0,-23-18-382 0 0,-46-26-334 0 0,0-1 0 0 0,0-1 0 0 0,1 0 0 0 0,24 9 0 0 0,15 3 163 0 0,-41-15-212 0 0,0 0 1 0 0,0 0-1 0 0,0-1 0 0 0,17 2 0 0 0,8-1 21 0 0,-12-1-50 0 0,0-1 0 0 0,0-2-1 0 0,0 0 1 0 0,1-2 0 0 0,29-4 0 0 0,27-6 152 0 0,-55 8-153 0 0,0 0-1 0 0,-1-2 0 0 0,0-1 0 0 0,0-1 0 0 0,51-21 1 0 0,-15-3-32 0 0,7-3-87 0 0,114-73 0 0 0,-170 98-285 0 0,0 1 0 0 0,0 0 0 0 0,17-6 0 0 0,-4 3-1242 0 0,5-6-4952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3:22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452 46 6416 0 0,'0'0'957'0'0,"-2"2"-674"0"0,-6 1 381 0 0,1-1 0 0 0,-1 1 0 0 0,0-1 1 0 0,0 0-1 0 0,-15 1 0 0 0,17 23 476 0 0,3-22-1012 0 0,0 0 0 0 0,-1 0 0 0 0,1-1 1 0 0,-1 1-1 0 0,0-1 0 0 0,0 0 0 0 0,0 0 0 0 0,0-1 1 0 0,0 1-1 0 0,-7 2 0 0 0,-12 9 281 0 0,3 5-47 0 0,16-16-317 0 0,1 0 0 0 0,-1 0 0 0 0,1 0 0 0 0,-1 0 0 0 0,-5 3 0 0 0,5-3-15 0 0,1 1 0 0 0,0-1 0 0 0,0 0 0 0 0,1 1 0 0 0,-1-1 0 0 0,1 1 0 0 0,0 0 0 0 0,-1 0 0 0 0,2 0 0 0 0,-1 0 0 0 0,0 0 0 0 0,0 5 0 0 0,-11 20 194 0 0,-1-5-102 0 0,2-5 18 0 0,-13 30 0 0 0,11 10 102 0 0,-8 8 223 0 0,6-12 227 0 0,9-30-621 0 0,1 0-1 0 0,1 0 0 0 0,-2 37 0 0 0,4-32 179 0 0,-1 18-243 0 0,2-18 84 0 0,-2-1 0 0 0,-8 34 0 0 0,7-35-27 0 0,0 0 1 0 0,-2 44-1 0 0,3-13 32 0 0,-1 3-42 0 0,1 5-53 0 0,-1-44 31 0 0,1 1 0 0 0,0 37 0 0 0,0-5 15 0 0,-9 123 146 0 0,7 13-50 0 0,6-151-103 0 0,6 14-39 0 0,10 50 54 0 0,-11-38-43 0 0,-4-44-8 0 0,2 1 1 0 0,6 32-1 0 0,-8-54 1 0 0,-1 0 0 0 0,1 1 1 0 0,-1-1-1 0 0,1 1 0 0 0,-1-1 0 0 0,0 1 0 0 0,0-1 0 0 0,0 0 1 0 0,0 1-1 0 0,0-1 0 0 0,-2 5 0 0 0,1 0-1 0 0,0-3 45 0 0,0 0-1 0 0,1 1 0 0 0,0-1 0 0 0,0 1 0 0 0,0-1 0 0 0,0 0 0 0 0,0 1 0 0 0,3 6 0 0 0,-2-18-89 0 0,1 15-93 0 0,-2 2 165 0 0,0-6-3 0 0,0-1 0 0 0,0 1 0 0 0,0-1-1 0 0,1 1 1 0 0,-1-1 0 0 0,1 1-1 0 0,1 2 1 0 0,-2-6-27 0 0,0 0 0 0 0,0 0 0 0 0,0 0-1 0 0,0 0 1 0 0,0 0 0 0 0,0 0 0 0 0,0 0 0 0 0,0 0-1 0 0,0 0 1 0 0,0 0 0 0 0,0 0 0 0 0,0 0 0 0 0,0 0-1 0 0,0 0 1 0 0,0 0 0 0 0,0 0 0 0 0,1 0 0 0 0,-1 0 0 0 0,0 0-1 0 0,0 0 1 0 0,0 0 0 0 0,0 0 0 0 0,0 0 0 0 0,0 0-1 0 0,0 0 1 0 0,0 0 0 0 0,0 0 0 0 0,0 0 0 0 0,0 0 0 0 0,0 0-1 0 0,0 0 1 0 0,0 0 0 0 0,0 0 0 0 0,1 0 0 0 0,-1 0-1 0 0,0 0 1 0 0,0 0 0 0 0,0 0 0 0 0,0 0 0 0 0,0 0 0 0 0,0 0-1 0 0,0 0 1 0 0,0 0 0 0 0,0 0 0 0 0,0 0 0 0 0,0 0-1 0 0,0 0 1 0 0,0 0 0 0 0,0 0 0 0 0,0 0 0 0 0,0 0 0 0 0,0 0-1 0 0,0 0 1 0 0,0 0 0 0 0,0 0 0 0 0,0 0 0 0 0,0 1-1 0 0,1-1 1 0 0,-1 0 0 0 0,0 0 0 0 0,0 0 0 0 0,0 0-1 0 0,0 0 1 0 0,0 0 0 0 0,3-11 21 0 0,1-44 23 0 0,9-47 138 0 0,-9 3-234 0 0,-4 82 91 0 0,5-32 0 0 0,0 25-42 0 0,-1 0 0 0 0,-2-1-1 0 0,0 1 1 0 0,-2-26-1 0 0,-1 14 5 0 0,1 3-1 0 0,0-7 0 0 0,1 0 0 0 0,8-51 0 0 0,13-98 0 0 0,-19 169 0 0 0,-1 7 0 0 0,0 1 0 0 0,7-23 0 0 0,-8 30 0 0 0,0 0 0 0 0,0 0 0 0 0,0 0 0 0 0,-1 0 0 0 0,0 0 0 0 0,0 0 0 0 0,-1-6 0 0 0,1 5 0 0 0,0 0 0 0 0,0 0 0 0 0,0-1 0 0 0,2-9 0 0 0,0 4 0 0 0,-1 0 0 0 0,0 0 0 0 0,0-1 0 0 0,-1 1 0 0 0,-2-13 0 0 0,0-16 0 0 0,-3-85 0 0 0,4 89 0 0 0,0 22 0 0 0,0 1 0 0 0,1-1 0 0 0,1 0 0 0 0,6-29 0 0 0,-7 39 0 0 0,1 1 0 0 0,0-1 0 0 0,-1 0 0 0 0,0 0 0 0 0,0 1 0 0 0,-1-1 0 0 0,1 0 0 0 0,-1 0 0 0 0,0 1 0 0 0,-2-8 0 0 0,2 8 0 0 0,0-1 0 0 0,0 1 0 0 0,1 0 0 0 0,-1-1 0 0 0,1 1 0 0 0,0 0 0 0 0,1-1 0 0 0,-1 1 0 0 0,1 0 0 0 0,0 0 0 0 0,2-9 0 0 0,2-14 0 0 0,-5 25 4 0 0,0-1-1 0 0,0 0 1 0 0,0 0-1 0 0,1 0 1 0 0,-1 1-1 0 0,1-1 1 0 0,-1 0-1 0 0,1 0 0 0 0,0 1 1 0 0,3-6-1 0 0,-3 7 0 0 0,-1-1-1 0 0,1 1 0 0 0,0-1 1 0 0,-1 1-1 0 0,1-1 1 0 0,-1 1-1 0 0,0-1 0 0 0,1 1 1 0 0,-1-1-1 0 0,0-3 0 0 0,-1 1-3 0 0,2 1 7 0 0,9-15-97 0 0,-6-4-71 0 0,71-155 162 0 0,-49 132 0 0 0,-13 6 0 0 0,44-74 0 0 0,-40 94 0 0 0,-8 3 0 0 0,-9 15 0 0 0,1-1 0 0 0,-1 1 0 0 0,1 0 0 0 0,-1 0 0 0 0,1 0 0 0 0,0-1 0 0 0,-1 1 0 0 0,1 0 0 0 0,0 0 0 0 0,0 0 0 0 0,0 0 0 0 0,0 1 0 0 0,0-1 0 0 0,1-1 0 0 0,3-3 0 0 0,10-12 0 0 0,-3 5 0 0 0,-11 11 0 0 0,0 0 0 0 0,1 0 0 0 0,-1 0 0 0 0,0 0 0 0 0,0 1 0 0 0,1-1 0 0 0,-1 0 0 0 0,1 1 0 0 0,-1-1 0 0 0,0 1 0 0 0,1-1 0 0 0,-1 1 0 0 0,3-1 0 0 0,-3 1 0 0 0,0 0 0 0 0,1 0 0 0 0,-1 0 0 0 0,0-1 0 0 0,0 1 0 0 0,0-1 0 0 0,0 1 0 0 0,0-1 0 0 0,0 1 0 0 0,1-1 0 0 0,-1 0 0 0 0,0 1 0 0 0,-1-1 0 0 0,1 0 0 0 0,0 0 0 0 0,0 1 0 0 0,0-1 0 0 0,0 0 0 0 0,-1 0 0 0 0,2-2 0 0 0,3-3 0 0 0,-4 4 0 0 0,-1 1 0 0 0,1 0 0 0 0,-1 0 0 0 0,1 1 0 0 0,-1-1 0 0 0,1 0 0 0 0,-1 1 0 0 0,1-1 0 0 0,-1 1 0 0 0,1-1 0 0 0,0 1 0 0 0,-1-1 0 0 0,1 1 0 0 0,0-1 0 0 0,-1 1 0 0 0,1 0 0 0 0,0-1 0 0 0,0 1 0 0 0,-1 0 0 0 0,1-1 0 0 0,0 1 0 0 0,0 0 0 0 0,-1 0 0 0 0,2 0 0 0 0,0-1 0 0 0,1 0 0 0 0,-1 1 0 0 0,0-1 0 0 0,1 1 0 0 0,-1 0 0 0 0,0 0 0 0 0,1-1 0 0 0,-1 2 0 0 0,1-1 0 0 0,-1 0 0 0 0,0 0 0 0 0,1 1 0 0 0,-1-1 0 0 0,3 2 0 0 0,2 3 0 0 0,-1-2 11 0 0,-3-3 32 0 0,6 0-43 0 0,2-2-43 0 0,-6 2 42 0 0,0 0-1 0 0,0 0 1 0 0,0 0-1 0 0,-1 0 1 0 0,1 1-1 0 0,0 0 1 0 0,7 2 0 0 0,3-1 55 0 0,-12-1-97 0 0,4 4 32 0 0,-4-5 12 0 0,0 1 0 0 0,0 0 1 0 0,0 0-1 0 0,0 0 0 0 0,0 0 0 0 0,0 0 0 0 0,-1 1 0 0 0,1-1 0 0 0,0 1 0 0 0,-1-1 0 0 0,1 1 0 0 0,-1 0 0 0 0,4 4 0 0 0,-3-3-5 0 0,4 5-7 0 0,-6-7 21 0 0,1 1 0 0 0,-1-1 0 0 0,0 1 0 0 0,0-1 0 0 0,0 1 0 0 0,0 0 0 0 0,0 0-1 0 0,0-1 1 0 0,-1 1 0 0 0,2 3 0 0 0,-1 0 33 0 0,0-2-55 0 0,0 0-1 0 0,0 0 1 0 0,-1 0-1 0 0,1 0 1 0 0,-1 0-1 0 0,0 0 1 0 0,0 0-1 0 0,0 5 1 0 0,0 2-17 0 0,5 96 224 0 0,0-17-202 0 0,-11-30 88 0 0,-1-24-177 0 0,3-16 109 0 0,0 1 0 0 0,-2-1 0 0 0,0 0 0 0 0,-9 17-1 0 0,5-5 7 0 0,8-26-13 0 0,1 0 1 0 0,0 0-1 0 0,-1 0 1 0 0,0 0-1 0 0,-1 0 1 0 0,-3 6-1 0 0,-33 57 58 0 0,22-36-27 0 0,-20 49 1 0 0,-5 11 15 0 0,-2-8 11 0 0,38-77-49 0 0,0 0-1 0 0,0 0 0 0 0,-10 9 0 0 0,10-11 5 0 0,-1 1-1 0 0,2 0 1 0 0,-9 11-1 0 0,12-15 14 0 0,2 0 12 0 0,0 19-11 0 0,0-16-29 0 0,-1 0 0 0 0,0 0 0 0 0,0 0 0 0 0,0 0 0 0 0,0 0 0 0 0,-1 0 0 0 0,0 0 0 0 0,0 0 0 0 0,-1 0 0 0 0,-3 5 0 0 0,4-6-2 0 0,0-1-1 0 0,-1 0 1 0 0,1 1-1 0 0,-1-1 1 0 0,0 0-1 0 0,0-1 1 0 0,0 1-1 0 0,0 0 1 0 0,0-1 0 0 0,-1 0-1 0 0,1 1 1 0 0,-1-2-1 0 0,-7 4 1 0 0,9-4-7 0 0,0 0-1 0 0,-1 1 1 0 0,1-1 0 0 0,0 0 0 0 0,0 1 0 0 0,0-1 0 0 0,0 1 0 0 0,0 0 0 0 0,0 0-1 0 0,1-1 1 0 0,-1 1 0 0 0,-2 4 0 0 0,-3 3-2 0 0,6-9 7 0 0,1 1 0 0 0,0-1 0 0 0,-1 0 0 0 0,1 1 0 0 0,0-1 0 0 0,-1 0 0 0 0,1 0 0 0 0,0 1 0 0 0,-1-1 0 0 0,1 0 0 0 0,-1 0 0 0 0,1 0 0 0 0,0 0 0 0 0,-1 1 0 0 0,1-1 0 0 0,-1 0 0 0 0,1 0 0 0 0,-1 0 0 0 0,1 0 0 0 0,-1 0 0 0 0,1 0 0 0 0,0 0 0 0 0,-1 0 0 0 0,1 0 0 0 0,-1 0 0 0 0,1-1 0 0 0,-1 1 0 0 0,1 0 0 0 0,0 0 0 0 0,-1 0 0 0 0,0-1 0 0 0,1 1 0 0 0,-1 0 0 0 0,1 0 0 0 0,0-1 0 0 0,-1 1 0 0 0,1 0 0 0 0,-1 0 0 0 0,1 0 0 0 0,-1 0 0 0 0,1 0 0 0 0,-1 0 0 0 0,1 0 0 0 0,-1 0 0 0 0,1 0 0 0 0,-1 0 0 0 0,1 0 0 0 0,-1 0 0 0 0,1 0 0 0 0,-1 0 0 0 0,1 0 0 0 0,-1 0 0 0 0,1 1 0 0 0,-1-1 0 0 0,1 0 0 0 0,0 0 0 0 0,-1 1 0 0 0,1-1 0 0 0,-1 0 0 0 0,1 1 0 0 0,0-1 0 0 0,-1 0 0 0 0,1 1 0 0 0,0-1 0 0 0,-1 0 0 0 0,1 1 0 0 0,-51 75 28 0 0,23-32-2 0 0,10-14 48 0 0,17-29-74 0 0,0 0 0 0 0,0 0 0 0 0,0 0 0 0 0,0 0 0 0 0,1 0 0 0 0,-1 0 0 0 0,0 0 0 0 0,0 1 0 0 0,1-1 0 0 0,-1 0 0 0 0,1 1 0 0 0,-1-1 0 0 0,1 0 0 0 0,-1 3 0 0 0,-6 17 0 0 0,-19 16 0 0 0,21-31 0 0 0,-1-2-13 0 0,5-5-34 0 0,1-1 46 0 0,0 1 1 0 0,0-1-1 0 0,-1 0 1 0 0,1 1-1 0 0,-1-1 1 0 0,1 1-1 0 0,-1 0 1 0 0,1-1-1 0 0,-1 1 1 0 0,0-1-1 0 0,0 1 1 0 0,0 0-1 0 0,0 0 1 0 0,0-1-1 0 0,0 1 1 0 0,-1-1-1 0 0,1 1 3 0 0,-1-4 35 0 0,3-13-23 0 0,0-9-14 0 0,2 0 0 0 0,5-31 0 0 0,-2 14-4 0 0,-6 39-5 0 0,0 3-31 0 0,0 0 42 0 0,0 1 0 0 0,0 0 0 0 0,1-1-1 0 0,-1 1 1 0 0,0 0 0 0 0,1 0 0 0 0,-1-1-1 0 0,1 1 1 0 0,0 0 0 0 0,-1 0 0 0 0,1 0-1 0 0,0 0 1 0 0,-1 0 0 0 0,2-1 0 0 0,6-14 11 0 0,3 0-16 0 0,-9 13 3 0 0,1-1 0 0 0,-1 1 0 0 0,0-1 0 0 0,1 1 0 0 0,-1-1 0 0 0,-1 0 0 0 0,1 0 0 0 0,1-5 0 0 0,-1 5 0 0 0,0-1 0 0 0,1 1 0 0 0,0 0 0 0 0,5-6 0 0 0,-4 2-10 0 0,-4 8 8 0 0,1-1 0 0 0,0 0 1 0 0,-1 0-1 0 0,1 1 1 0 0,0-1-1 0 0,-1 0 0 0 0,1 1 1 0 0,0-1-1 0 0,0 1 1 0 0,-1-1-1 0 0,1 1 0 0 0,0-1 1 0 0,0 1-1 0 0,0 0 1 0 0,0-1-1 0 0,0 1 0 0 0,0 0 1 0 0,0 0-1 0 0,1-1 1 0 0,25 0-20 0 0,-22 1 20 0 0,3-1 1 0 0,3-3 0 0 0,-9 6 0 0 0,-1-2 0 0 0,-1 1 0 0 0,0-1 0 0 0,1 1 0 0 0,-1-1 0 0 0,1 0 0 0 0,-1 1 0 0 0,1-1 0 0 0,0 1 0 0 0,-1-1 0 0 0,1 0 0 0 0,-1 1 0 0 0,1-1 0 0 0,0 0 0 0 0,-1 0 0 0 0,1 0 0 0 0,0 1 0 0 0,-1-1 0 0 0,1 0 0 0 0,-1 0 0 0 0,1 0 0 0 0,1 0 0 0 0,50 0 0 0 0,-50 0 0 0 0,-1 0 0 0 0,0 0 0 0 0,0 0 0 0 0,1 0 0 0 0,-1 0 0 0 0,0 0 0 0 0,0 1 0 0 0,1-1 0 0 0,-1 0 0 0 0,0 1 0 0 0,0-1 0 0 0,0 1 0 0 0,3 0 0 0 0,3 2 0 0 0,-4-3-1 0 0,-2 0 2 0 0,0 0-1 0 0,0 0 1 0 0,-1 1-1 0 0,1-1 1 0 0,0 0 0 0 0,0 0-1 0 0,0 0 1 0 0,0 1-1 0 0,-1-1 1 0 0,1 0-1 0 0,0 1 1 0 0,0-1-1 0 0,-1 1 1 0 0,1-1 0 0 0,0 1-1 0 0,-1-1 1 0 0,1 1-1 0 0,0-1 1 0 0,-1 1-1 0 0,1 1 1 0 0,0-1 2 0 0,0 0 0 0 0,0 0 0 0 0,0 0 0 0 0,0 0 0 0 0,0 1 0 0 0,0-1 0 0 0,0 0 0 0 0,-1 1 0 0 0,1-1 0 0 0,0 1 1 0 0,-1-1-1 0 0,1 1 0 0 0,-1-1 0 0 0,0 1 0 0 0,0-1 0 0 0,1 1 0 0 0,-1 0 0 0 0,0-1 0 0 0,0 1 0 0 0,-1 1 0 0 0,5 5 48 0 0,4 1 18 0 0,-7-8 6 0 0,8 3 3 0 0,-8-2-72 0 0,1 0 0 0 0,-1-1 0 0 0,0 1 0 0 0,0 0 0 0 0,1 0 0 0 0,-1-1 0 0 0,0 1 0 0 0,-1 0 0 0 0,2 4 0 0 0,7 11-72 0 0,-4-10 134 0 0,0 1 0 0 0,-1-1 0 0 0,1 1 0 0 0,3 10 0 0 0,1 3-8 0 0,-8-19-50 0 0,0 0 0 0 0,0 0 0 0 0,0-1 0 0 0,0 1-1 0 0,-1 0 1 0 0,1 0 0 0 0,-1 0 0 0 0,1 0 0 0 0,-1 0 0 0 0,0 0 0 0 0,1 3 0 0 0,-1 1 25 0 0,7 26 139 0 0,-3-20-161 0 0,-2-1 0 0 0,0 1 1 0 0,2 19-1 0 0,2-3 65 0 0,0-8-39 0 0,16 72 121 0 0,-17-69-150 0 0,0 0 0 0 0,12 32 0 0 0,-13-31 56 0 0,8 16-55 0 0,-10-36 32 0 0,16 13 21 0 0,-1 3-54 0 0,-17-18-10 0 0,1-1 0 0 0,0 1 0 0 0,0-1 0 0 0,0 1 0 0 0,0-1 0 0 0,0 0 0 0 0,1 0 0 0 0,-1 0 0 0 0,0 0 0 0 0,3 2 0 0 0,5-4 0 0 0,-2 0 0 0 0,-4 4 0 0 0,-2-3 0 0 0,0 1 0 0 0,-1 0 0 0 0,1-1 0 0 0,0 1 0 0 0,0-1 0 0 0,-1 0 0 0 0,1 1 0 0 0,0-1 0 0 0,0 1 0 0 0,0-1 0 0 0,-1 0 0 0 0,1 0 0 0 0,0 1 0 0 0,0-1 0 0 0,0 0 0 0 0,0 0 0 0 0,0 0 0 0 0,-1 0 0 0 0,1 0 0 0 0,0 0 0 0 0,0 0 0 0 0,2-1 0 0 0,-3 1 0 0 0,1 0 0 0 0,-1 0 0 0 0,0 0 0 0 0,1 0 0 0 0,-1-1 0 0 0,1 1 0 0 0,-1 0 0 0 0,0 0 0 0 0,1 0 0 0 0,-1 0 0 0 0,1 1 0 0 0,-1-1 0 0 0,1 0 0 0 0,-1 0 0 0 0,0 0 0 0 0,1 0 0 0 0,-1 0 0 0 0,1 0 0 0 0,-1 1 0 0 0,0-1 0 0 0,1 0 0 0 0,-1 0 0 0 0,0 0 0 0 0,1 1 0 0 0,-1-1 0 0 0,6 12 0 0 0,1 4 0 0 0,-7-16 0 0 0,1 0 0 0 0,-1 0 0 0 0,0 0 0 0 0,0 0 0 0 0,0 1 0 0 0,1-1 0 0 0,-1 0 0 0 0,0 0 0 0 0,0 0 0 0 0,1 0 0 0 0,-1 0 0 0 0,0 0 0 0 0,0 0 0 0 0,1 0 0 0 0,-1 0 0 0 0,0 0 0 0 0,0 0 0 0 0,1 0 0 0 0,-1 0 0 0 0,0 0 0 0 0,0 0 0 0 0,1 0 0 0 0,-1 0 0 0 0,0 0 0 0 0,0 0 0 0 0,1 0 0 0 0,-1 0 0 0 0,0 0 0 0 0,0-1 0 0 0,1 1 0 0 0,-1 0 0 0 0,0 0 0 0 0,0 0 0 0 0,0 0 0 0 0,1 0 0 0 0,-1-1 0 0 0,0 1 0 0 0,0 0 0 0 0,0 0 0 0 0,0 0 0 0 0,1-1 0 0 0,-1 1 0 0 0,0 0 0 0 0,0 0 0 0 0,0-1 0 0 0,0 1 0 0 0,0 0 0 0 0,0 0 0 0 0,0-1 0 0 0,0 1 0 0 0,0-1 0 0 0,2-2 5 0 0,-1 2-3 0 0,0-1-1 0 0,0 1 1 0 0,0 0 0 0 0,0 0-1 0 0,0 0 1 0 0,0 0 0 0 0,0 0 0 0 0,0 0-1 0 0,1 1 1 0 0,-1-1 0 0 0,0 0-1 0 0,0 0 1 0 0,3 0 0 0 0,2-3 23 0 0,3-1-15 0 0,-2 6 1 0 0,-4-1 32 0 0,4-2-33 0 0,-6 2-10 0 0,0 0 0 0 0,0 0 0 0 0,0 0 0 0 0,0 0 0 0 0,0 0 0 0 0,0 0 0 0 0,-1 0 0 0 0,1 0 0 0 0,0 0 0 0 0,0 1 0 0 0,0-1 0 0 0,0 0 0 0 0,-1 0 0 0 0,1 1 0 0 0,0-1 0 0 0,0 1 0 0 0,0-1 0 0 0,-1 1 0 0 0,1-1 0 0 0,0 1 0 0 0,0 0 0 0 0,1 1 0 0 0,9 3 0 0 0,-8-6 0 0 0,-2 0 0 0 0,-1 1 0 0 0,1-1 0 0 0,0 1 0 0 0,-1 0 0 0 0,1-1 0 0 0,-1 1 0 0 0,1-1 0 0 0,0 1 0 0 0,0 0 0 0 0,-1 0 0 0 0,1-1 0 0 0,0 1 0 0 0,-1 0 0 0 0,1 0 0 0 0,0 0 0 0 0,0 0 0 0 0,-1 0 0 0 0,1 0 0 0 0,0 0 0 0 0,0 0 0 0 0,1 0 0 0 0,17 4 25 0 0,-17-4-22 0 0,0 1 1 0 0,0-1 0 0 0,0 1-1 0 0,0-1 1 0 0,0 0-1 0 0,0 1 1 0 0,0-1 0 0 0,0 0-1 0 0,0-1 1 0 0,3 1-1 0 0,5-3-3 0 0,-2 6 12 0 0,0 1 36 0 0,3-4-25 0 0,-8-3 2 0 0,-3 2-24 0 0,0 0 0 0 0,0 1 0 0 0,1-1 0 0 0,-1 1 0 0 0,0-1 0 0 0,1 1 0 0 0,-1-1 0 0 0,0 1 0 0 0,1-1 0 0 0,-1 1 0 0 0,1-1 0 0 0,-1 1 0 0 0,0-1 0 0 0,1 1 0 0 0,0 0 0 0 0,-1-1 0 0 0,1 1 0 0 0,-1 0-1 0 0,1 0 1 0 0,-1-1 0 0 0,1 1 0 0 0,-1 0 0 0 0,1 0 0 0 0,0 0 0 0 0,-1 0 0 0 0,1-1 0 0 0,0 1 0 0 0,0 0 0 0 0,11 1-1 0 0,-12 0 1 0 0,0-1 1 0 0,1 0-1 0 0,-1 1 0 0 0,0-1 0 0 0,0 0 0 0 0,1 1 0 0 0,-1-1 1 0 0,0 0-1 0 0,1 0 0 0 0,-1 1 0 0 0,1-1 0 0 0,-1 0 0 0 0,0 0 0 0 0,1 0 1 0 0,-1 0-1 0 0,1 0 0 0 0,-1 1 0 0 0,0-1 0 0 0,1 0 0 0 0,-1 0 1 0 0,1 0-1 0 0,-1 0 0 0 0,1 0 0 0 0,-1 0 0 0 0,0 0 0 0 0,1-1 0 0 0,-1 1 1 0 0,1 0-1 0 0,-1 0 0 0 0,0 0 0 0 0,1 0 0 0 0,-1 0 0 0 0,1-1 0 0 0,-1 1 1 0 0,0 0-1 0 0,1 0 0 0 0,-1-1 0 0 0,0 1 0 0 0,1 0 0 0 0,-1-1 1 0 0,11-7 14 0 0,15-9-16 0 0,-26 17 0 0 0,1 0 0 0 0,-1 0 0 0 0,1 0 0 0 0,-1 0 0 0 0,1-1 0 0 0,-1 1 0 0 0,1 0 0 0 0,-1 0 0 0 0,1 0 0 0 0,-1 0 0 0 0,1 0 0 0 0,-1 0 0 0 0,1 0 0 0 0,-1 0 0 0 0,1 0 0 0 0,-1 0 0 0 0,1 1 0 0 0,-1-1 0 0 0,1 0 0 0 0,-1 0 0 0 0,1 0 0 0 0,-1 1 0 0 0,1-1 0 0 0,-1 0 0 0 0,1 0 0 0 0,-1 1 0 0 0,0-1 0 0 0,1 0 0 0 0,-1 1 0 0 0,0-1 0 0 0,1 1 0 0 0,-1-1 0 0 0,0 0 0 0 0,1 1 0 0 0,-1-1 0 0 0,0 1 0 0 0,0-1 0 0 0,0 1 0 0 0,1-1 0 0 0,-1 2 0 0 0,0-2 0 0 0,6 12 0 0 0,3 6 0 0 0,-5-18 0 0 0,1-12 0 0 0,-3 6 8 0 0,0-1 1 0 0,1 1-1 0 0,-1-1 0 0 0,2 1 0 0 0,-1 0 0 0 0,1 0 0 0 0,8-10 0 0 0,-6 8 7 0 0,0 0 0 0 0,-1 0 0 0 0,6-13-1 0 0,-10 18-13 0 0,0 1 0 0 0,1-1 0 0 0,-1 1-1 0 0,1-1 1 0 0,0 1 0 0 0,-1-1 0 0 0,1 1-1 0 0,0 0 1 0 0,1 0 0 0 0,-1 0 0 0 0,0 0-1 0 0,0 0 1 0 0,1 0 0 0 0,-1 1 0 0 0,5-3-1 0 0,-7 5 0 0 0,0-1 0 0 0,0-1 0 0 0,1 1 0 0 0,-1 0 0 0 0,0 0 0 0 0,0 0 0 0 0,0 0 0 0 0,0 0 0 0 0,1 0 0 0 0,-1 0 0 0 0,0 0 0 0 0,0 0 0 0 0,0 0 0 0 0,0 0 0 0 0,1 0 0 0 0,-1 0 0 0 0,0-1 0 0 0,0 1 0 0 0,0 0 0 0 0,0 0 0 0 0,0 0 0 0 0,1 0 0 0 0,-1 0 0 0 0,0-1 0 0 0,0 1 0 0 0,0 0 0 0 0,0 0 0 0 0,0 0 0 0 0,0-1 0 0 0,0 1 0 0 0,0 0 0 0 0,0 0 0 0 0,0 0 0 0 0,0 0 0 0 0,0-1 0 0 0,0 1 0 0 0,0 0 0 0 0,0 0 0 0 0,0 0 0 0 0,0-1 0 0 0,0 1 0 0 0,0 0 0 0 0,0 0 0 0 0,0 0 0 0 0,0 0 0 0 0,0-1 0 0 0,0 1 0 0 0,0 0 0 0 0,0 0 0 0 0,0 0 0 0 0,-1 0 0 0 0,1-1 0 0 0,0 1 0 0 0,0 0 0 0 0,0 0 0 0 0,0 0 0 0 0,0 0 0 0 0,-1 0 0 0 0,1 0 0 0 0,0-1 0 0 0,0 1 0 0 0,-1 0 0 0 0,1-1 0 0 0,-1 0 0 0 0,1 1 0 0 0,-1-1 0 0 0,1 0 0 0 0,0 1 0 0 0,-1-1 0 0 0,1 0 0 0 0,0 1 0 0 0,0-1 0 0 0,-1 0 0 0 0,1 0 0 0 0,0 1 0 0 0,0-1 0 0 0,0 0 0 0 0,0 0 0 0 0,0 1 0 0 0,0-1 0 0 0,0 0 0 0 0,0 0 0 0 0,0 1 0 0 0,0-1 0 0 0,1 0 0 0 0,-1 0 0 0 0,0 1 0 0 0,0-1 0 0 0,1 0 0 0 0,-1 1 0 0 0,0-1 0 0 0,1 0 0 0 0,0 0 0 0 0,2-3 0 0 0,-1 0 0 0 0,6-15 0 0 0,17-32 0 0 0,-24 51 0 0 0,-1-1 0 0 0,0 0 0 0 0,0 0 0 0 0,0 1 0 0 0,0-1 0 0 0,1 0 0 0 0,-1 0 0 0 0,0 1 0 0 0,1-1 0 0 0,-1 0 0 0 0,1 1 0 0 0,-1-1 0 0 0,1 1 0 0 0,-1-1 0 0 0,1 0 0 0 0,-1 1 0 0 0,1-1 0 0 0,-1 1 0 0 0,1-1 0 0 0,0 1 0 0 0,-1 0 0 0 0,1-1 0 0 0,0 1 0 0 0,-1-1 0 0 0,2 1 0 0 0,2-2 0 0 0,-2-2 0 0 0,10-11 0 0 0,-7 10 6 0 0,0-1 0 0 0,-1-1-1 0 0,0 1 1 0 0,0-1-1 0 0,0 1 1 0 0,-1-1 0 0 0,4-12-1 0 0,11-20 14 0 0,8 1-19 0 0,-8 3 64 0 0,-12 25-57 0 0,0 0 1 0 0,-1-1-1 0 0,0 1 0 0 0,0-1 0 0 0,-1-1 0 0 0,0 1 0 0 0,-1 0 0 0 0,2-17 0 0 0,0-18 4 0 0,-3 30 32 0 0,-1 15-42 0 0,-1-1-1 0 0,1 0 1 0 0,-1 0 0 0 0,0 0 0 0 0,1 0 0 0 0,-1 0 0 0 0,0 0 0 0 0,-1 0 0 0 0,1 0 0 0 0,0 0 0 0 0,0 0-1 0 0,-1 1 1 0 0,0-4 0 0 0,-1-1-3 0 0,1-9 13 0 0,-4-14 42 0 0,0 14-53 0 0,-2 4 0 0 0,2-1 0 0 0,0 1 0 0 0,5 9 2 0 0,0 0 1 0 0,-1 0-1 0 0,1 0 0 0 0,-1 1 0 0 0,0-1 0 0 0,0 0 1 0 0,1 0-1 0 0,-1 0 0 0 0,0 1 0 0 0,-1-1 0 0 0,1 1 0 0 0,0-1 1 0 0,0 1-1 0 0,-3-3 0 0 0,-7-6 35 0 0,9 8-24 0 0,-7-7 0 0 0,1 0 0 0 0,-2 1 0 0 0,1 0 0 0 0,-1 1-1 0 0,-17-10 1 0 0,12 7-13 0 0,13 8 0 0 0,0 0 0 0 0,0 1 0 0 0,-1-1 0 0 0,1 1 0 0 0,0 0 0 0 0,-1-1 0 0 0,1 1 0 0 0,0 0 0 0 0,-1 1 0 0 0,1-1 0 0 0,-1 0 0 0 0,0 1 0 0 0,1-1 0 0 0,-1 1 0 0 0,-2 0 0 0 0,-20 3 0 0 0,23-2-4 0 0,1-1 0 0 0,0 0-1 0 0,0 1 1 0 0,0 0-1 0 0,-1-1 1 0 0,1 1 0 0 0,0 0-1 0 0,0-1 1 0 0,0 1-1 0 0,0 0 1 0 0,0 0 0 0 0,0 0-1 0 0,1 0 1 0 0,-1 0 0 0 0,0 0-1 0 0,0 0 1 0 0,-1 2-1 0 0,-2 3-82 0 0,-9 3-22 0 0,11-8 127 0 0,-1 1 1 0 0,1 0-1 0 0,-1-1 1 0 0,1 1-1 0 0,0 0 1 0 0,0 0-1 0 0,-1 1 1 0 0,1-1-1 0 0,-2 5 1 0 0,-36 59-9 0 0,26-46-10 0 0,10-15 0 0 0,0 0 0 0 0,1 0 0 0 0,0 0 0 0 0,-4 8 0 0 0,-4 8 0 0 0,9-17 0 0 0,-1 0 0 0 0,1 0 0 0 0,0 1 0 0 0,0-1 0 0 0,0 1 0 0 0,-1 4 0 0 0,3-7 0 0 0,-1 0 0 0 0,0 1 0 0 0,1-1 0 0 0,-1 0 0 0 0,0 0 0 0 0,0 0 0 0 0,-1-1 0 0 0,-1 4 0 0 0,-4 5 0 0 0,7-9 0 0 0,-1 0 0 0 0,0 0 0 0 0,0 0 0 0 0,1 0 0 0 0,-1 0 0 0 0,0 0 0 0 0,1 0 0 0 0,-1 0 0 0 0,1 0 0 0 0,0 0 0 0 0,-1 0 0 0 0,1 0 0 0 0,0 1 0 0 0,-1-1 0 0 0,1 0 0 0 0,0 0 0 0 0,0 2 0 0 0,-1 2 0 0 0,0-3 0 0 0,0 1 0 0 0,0-1 0 0 0,0 0 0 0 0,0 1 0 0 0,1-1 0 0 0,-1 0 0 0 0,1 1 0 0 0,0-1 0 0 0,-1 1 0 0 0,1-1 0 0 0,0 1 0 0 0,1 2 0 0 0,-3 13 0 0 0,-2 9 0 0 0,4-19 0 0 0,-1 3 0 0 0,1-1 0 0 0,1 0 0 0 0,0 1 0 0 0,0-1 0 0 0,5 15 0 0 0,-1-1 0 0 0,-1 4 0 0 0,13 41 0 0 0,-1-31 0 0 0,-11-25 0 0 0,0 0 0 0 0,5 17 0 0 0,-9-24 0 0 0,1-1 0 0 0,0 0 0 0 0,0 0 0 0 0,1 0 0 0 0,-1-1 0 0 0,7 10 0 0 0,-5-9 0 0 0,0 0 0 0 0,-1 0 0 0 0,0 1 0 0 0,-1-1 0 0 0,4 11 0 0 0,-2-7 0 0 0,0 1 0 0 0,0-1 0 0 0,6 9 0 0 0,0 2 0 0 0,-5-12 0 0 0,-2-9 0 0 0,-3-5 0 0 0,2 3-68 0 0,4 7-8 0 0,3 8 15 0 0,-7-9 51 0 0,-2-2 14 0 0,0 0 0 0 0,1 0-1 0 0,-1 0 1 0 0,0 0 0 0 0,0-1 0 0 0,1 1 0 0 0,-1 0-1 0 0,1 0 1 0 0,-1 0 0 0 0,1-1 0 0 0,-1 1-1 0 0,1 0 1 0 0,0-1 0 0 0,-1 1 0 0 0,1 0 0 0 0,0-1-1 0 0,-1 1 1 0 0,1-1 0 0 0,0 1 0 0 0,0-1-1 0 0,-1 1 1 0 0,1-1 0 0 0,0 0 0 0 0,0 1 0 0 0,0-1-1 0 0,0 0 1 0 0,0 0 0 0 0,-1 1 0 0 0,1-1-1 0 0,0 0 1 0 0,0 0 0 0 0,0 0 0 0 0,0 0 0 0 0,0 0-1 0 0,0 0 1 0 0,0-1 0 0 0,0 1 0 0 0,-1 0 0 0 0,2-1-1 0 0,-1 1-2 0 0,0 0 1 0 0,0 0-1 0 0,0 0 0 0 0,0 0 0 0 0,0 0 0 0 0,1 0 0 0 0,-1 1 0 0 0,0-1 0 0 0,-1 0 0 0 0,1 0 1 0 0,0 1-1 0 0,0-1 0 0 0,0 1 0 0 0,0-1 0 0 0,0 1 0 0 0,2 1 0 0 0,10 4-108 0 0,48-3 43 0 0,-50-1 92 0 0,0 0 0 0 0,18 7 0 0 0,38 5 104 0 0,-63-13-132 0 0,0 0 0 0 0,0-1 0 0 0,0 1 0 0 0,0-1 0 0 0,0 0 0 0 0,0 0 0 0 0,5-1 0 0 0,14 0 12 0 0,-18 1 36 0 0,8 0-36 0 0,-10 0-9 0 0,14-1-11 0 0,-13-3 16 0 0,24-5 64 0 0,-24 8-68 0 0,0 0 0 0 0,1-1-1 0 0,-1 1 1 0 0,0-1 0 0 0,0 0 0 0 0,1 0 0 0 0,-2 0-1 0 0,1-1 1 0 0,0 1 0 0 0,0-1 0 0 0,-1 0 0 0 0,1 0-1 0 0,4-6 1 0 0,-5 6-4 0 0,4-5 16 0 0,0 0-1 0 0,-1-1 0 0 0,1 0 1 0 0,-2 0-1 0 0,1 0 1 0 0,-2 0-1 0 0,1-1 0 0 0,-1 0 1 0 0,0 0-1 0 0,-1 0 0 0 0,2-15 1 0 0,10-23 6 0 0,-11 33-15 0 0,-1 1-1 0 0,0-1 1 0 0,1-24 0 0 0,5-25 167 0 0,-2 12-205 0 0,-5 34 4 0 0,0 0 0 0 0,6-20 0 0 0,-6 32 27 0 0,7-28 0 0 0,-9-6 40 0 0,0 39 119 0 0,0-7-86 0 0,-1 4-79 0 0,0 0-5 0 0,7-19 4 0 0,-5 18-3 0 0,-1 5-22 0 0,2 0 64 0 0,-2 1-32 0 0,1-1 0 0 0,0 0 1 0 0,-1 0-1 0 0,1 0 1 0 0,0 1-1 0 0,0-1 1 0 0,-1 0-1 0 0,1 1 1 0 0,-1-1-1 0 0,1 0 0 0 0,0 1 1 0 0,-1-1-1 0 0,1 1 1 0 0,-1-1-1 0 0,1 1 1 0 0,-1 0-1 0 0,1-1 0 0 0,-1 1 1 0 0,1-1-1 0 0,-1 1 1 0 0,0 0-1 0 0,1-1 1 0 0,-1 1-1 0 0,0 0 1 0 0,1-1-1 0 0,-1 1 0 0 0,0 0 1 0 0,0 0-1 0 0,5 14-2 0 0,-3-10-9 0 0,-1-1 1 0 0,0 0-1 0 0,0 1 0 0 0,-1-1 0 0 0,1 1 1 0 0,-1 7-1 0 0,0-7-4 0 0,0 0 1 0 0,0-1-1 0 0,1 1 1 0 0,-1-1-1 0 0,1 1 0 0 0,0-1 1 0 0,3 8-1 0 0,-3-9 9 0 0,0 1-1 0 0,0-1 0 0 0,-1 1 0 0 0,1-1 1 0 0,-1 1-1 0 0,0-1 0 0 0,0 7 0 0 0,0 15-3 0 0,12 63 10 0 0,12 72 0 0 0,-16-130 0 0 0,-7-22 0 0 0,-1 13 0 0 0,-1-12-1 0 0,0-7 2 0 0,1 1-1 0 0,0-1 1 0 0,0 0 0 0 0,0 0 0 0 0,0 0 0 0 0,0 0 0 0 0,1 1 0 0 0,-1-1 0 0 0,0 0-1 0 0,1 0 1 0 0,0 0 0 0 0,0 0 0 0 0,1 3 0 0 0,0-1 42 0 0,5 6-33 0 0,14 18 81 0 0,-20-26 18 0 0,0 0-119 0 0,-1-1-1 0 0,1 1 0 0 0,0-1 1 0 0,-1 1-1 0 0,1-1 0 0 0,0 1 1 0 0,0-1-1 0 0,0 0 0 0 0,0 1 1 0 0,0-1-1 0 0,1 0 0 0 0,-1 0 1 0 0,0 0-1 0 0,3 2 0 0 0,4 2 11 0 0,-4-2 0 0 0,-3-2 0 0 0,0 1 0 0 0,0 0 0 0 0,0 0 0 0 0,0-1 0 0 0,0 1 0 0 0,0 0 0 0 0,0-1 0 0 0,0 1 0 0 0,1-1 0 0 0,-1 1 0 0 0,1-1 0 0 0,-1 0 0 0 0,3 2 0 0 0,-2-1 0 0 0,1-1 0 0 0,0 1 0 0 0,0 0 0 0 0,-1-1-1 0 0,1 0 1 0 0,0 1 0 0 0,1-1 0 0 0,2 1 0 0 0,12 3 12 0 0,30 12-643 0 0,-44-16-41 0 0,0 0 1 0 0,0-1-1 0 0,-1 1 1 0 0,1-1-1 0 0,0 0 1 0 0,4 0-1 0 0,1-3-1287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3:24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0 5760 0 0,'0'0'3846'0'0,"-1"11"-3335"0"0,-15 105 2642 0 0,15-108-2922 0 0,0 0 0 0 0,0 0 0 0 0,1 0 0 0 0,1 0-1 0 0,-1 0 1 0 0,1 0 0 0 0,2 8 0 0 0,2 23 412 0 0,-8 2 50 0 0,2-27-338 0 0,0 1 1 0 0,1-1 0 0 0,2 25-1 0 0,4-3-375 0 0,-3-26-4 0 0,4 33 163 0 0,-7-15-48 0 0,-1-5 26 0 0,2 0 0 0 0,3 26 1 0 0,1 36 314 0 0,-4-66-339 0 0,-1 36 0 0 0,0 10 115 0 0,7-38-111 0 0,-1 2 20 0 0,-5 2 13 0 0,10 55 0 0 0,-6-61-81 0 0,-5-13 4 0 0,1-9-41 0 0,-1 0-1 0 0,0 0 0 0 0,1 0 0 0 0,0-1 1 0 0,-1 1-1 0 0,1 0 0 0 0,2 4 0 0 0,-2-5-5 0 0,0 1 0 0 0,0 0 1 0 0,0 0-1 0 0,0 0 0 0 0,-1 0 0 0 0,1 0 0 0 0,-1 5 0 0 0,2 20 115 0 0,-3-17-95 0 0,0 6 70 0 0,4-13-81 0 0,-2-1 0 0 0,1 14-6 0 0,-3 10 48 0 0,2-6-7 0 0,2-1 0 0 0,5 29 0 0 0,-4-35-20 0 0,-2 0-1 0 0,1 0 1 0 0,-2 0-1 0 0,0 0 1 0 0,0 0-1 0 0,-2 0 1 0 0,-1 18-1 0 0,-16-5-29 0 0,19-18 9 0 0,0 0-1 0 0,1 0 1 0 0,4 13-1 0 0,2 10 42 0 0,-4-13 4 0 0,-1 2-5 0 0,12 37-1 0 0,-11-69-115 0 0,-2 11 67 0 0,7 10 11 0 0,-7-5 32 0 0,-2-5-43 0 0,0 1 1 0 0,0 0 0 0 0,-1 0-1 0 0,1 0 1 0 0,0 0 0 0 0,0-1-1 0 0,0 1 1 0 0,0 0 0 0 0,0 0-1 0 0,1 0 1 0 0,-1 0 0 0 0,0-1-1 0 0,0 1 1 0 0,0 0 0 0 0,1 0-1 0 0,-1 0 1 0 0,0-1 0 0 0,1 1-1 0 0,0 1 1 0 0,0 0-1 0 0,1-1 0 0 0,-1 1-1 0 0,0 0 1 0 0,0 0 0 0 0,0-1 0 0 0,0 1-1 0 0,0 0 1 0 0,-1 0 0 0 0,1 0 0 0 0,0 0 0 0 0,-1 4-1 0 0,4 7 12 0 0,6 14 46 0 0,-3 0-45 0 0,7 14 205 0 0,-5-20-290 0 0,-9-20 74 0 0,1 0 0 0 0,-1 0 0 0 0,0 0-1 0 0,0 0 1 0 0,1 0 0 0 0,-1 0 0 0 0,1-1 0 0 0,-1 1-1 0 0,1 0 1 0 0,-1 0 0 0 0,1 0 0 0 0,-1-1-1 0 0,1 1 1 0 0,0 0 0 0 0,-1-1 0 0 0,1 1 0 0 0,0 0-1 0 0,0-1 1 0 0,-1 1 0 0 0,1-1 0 0 0,0 1-1 0 0,2 0 1 0 0,-3-1 0 0 0,1 0 1 0 0,0 1-1 0 0,-1-1 0 0 0,1 0 0 0 0,0 1 1 0 0,-1-1-1 0 0,1 1 0 0 0,-1-1 0 0 0,1 1 0 0 0,-1-1 1 0 0,1 1-1 0 0,-1 0 0 0 0,1-1 0 0 0,-1 1 1 0 0,1 0-1 0 0,-1-1 0 0 0,0 1 0 0 0,1 0 0 0 0,-1-1 1 0 0,0 1-1 0 0,0 0 0 0 0,0 0 0 0 0,1-1 1 0 0,-1 1-1 0 0,0 0 0 0 0,0 0 0 0 0,0-1 0 0 0,0 2 1 0 0,17 67 19 0 0,-15-64 8 0 0,-1-2-18 0 0,-1 1 0 0 0,1-1 1 0 0,1 0-1 0 0,-1 0 0 0 0,0 0 1 0 0,1 0-1 0 0,0 0 0 0 0,3 5 1 0 0,1 4 71 0 0,-1 2-300 0 0,-5-14 218 0 0,1 1 0 0 0,-1-1 0 0 0,1 1 0 0 0,-1-1 0 0 0,1 1 0 0 0,-1 0 0 0 0,0-1 0 0 0,1 1 0 0 0,-1 0 0 0 0,0-1 0 0 0,0 1 0 0 0,1 0 0 0 0,-1 0 0 0 0,0-1 0 0 0,0 1 0 0 0,0 0 0 0 0,0 0 0 0 0,0-1 0 0 0,0 2 0 0 0,3 5 114 0 0,-2-6-123 0 0,1 0 0 0 0,-1 0 0 0 0,0 0 0 0 0,0 0-1 0 0,0 0 1 0 0,0 0 0 0 0,0 0 0 0 0,-1 1 0 0 0,1-1 0 0 0,0 0 0 0 0,0 1 0 0 0,-1-1 0 0 0,1 1-1 0 0,-1-1 1 0 0,1 1 0 0 0,-1 1 0 0 0,3 6-69 0 0,1-2 143 0 0,0-1-1 0 0,-1 1 0 0 0,0 0 1 0 0,0 1-1 0 0,0-1 0 0 0,2 14 1 0 0,-2-15 163 0 0,-1-2-224 0 0,0 0 1 0 0,-1 1 0 0 0,1-1-1 0 0,-1 0 1 0 0,2 9-1 0 0,14 15 227 0 0,-6 33-232 0 0,4-15-113 0 0,-14-40 80 0 0,0 1 1 0 0,1-1-1 0 0,5 13 0 0 0,0 3 180 0 0,-7-23-146 0 0,-1 0-1 0 0,1 0 1 0 0,0 0-1 0 0,0 0 1 0 0,0 1-1 0 0,0-1 1 0 0,0 0-1 0 0,0 0 1 0 0,0 0 0 0 0,0 0-1 0 0,0 0 1 0 0,1 0-1 0 0,-1 0 1 0 0,0 0-1 0 0,0 0 1 0 0,1 1 0 0 0,-1-1-1 0 0,1 0 1 0 0,0-1-1 0 0,7-16-18 0 0,2 2 50 0 0,-9 16-31 0 0,-1-1 0 0 0,0 1 0 0 0,1 0 0 0 0,-1 0 0 0 0,0-1-1 0 0,1 1 1 0 0,-1 0 0 0 0,1 0 0 0 0,-1 0 0 0 0,0 0 0 0 0,1 0-1 0 0,-1-1 1 0 0,1 1 0 0 0,-1 0 0 0 0,0 0 0 0 0,1 0 0 0 0,-1 0 0 0 0,1 0-1 0 0,-1 0 1 0 0,0 0 0 0 0,1 1 0 0 0,-1-1 0 0 0,1 0 0 0 0,-1 0-1 0 0,1 0 1 0 0,0 1 0 0 0,0 0 0 0 0,0 0-1 0 0,0 0 1 0 0,0 0 0 0 0,0 0 0 0 0,-1 0-1 0 0,1 0 1 0 0,0 0 0 0 0,0 0-1 0 0,-1 0 1 0 0,1 0 0 0 0,-1 0 0 0 0,1 3-1 0 0,17 29-686 0 0,-12-29-388 0 0,2 2-70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1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2929 344 4144 0 0,'-5'-4'137'0'0,"0"0"0"0"0,0 0-1 0 0,0-1 1 0 0,1 0 0 0 0,-1 1 0 0 0,2-2 0 0 0,-1 1 0 0 0,-5-9 0 0 0,-12-16 1208 0 0,9 19-939 0 0,0 1 0 0 0,0 1 0 0 0,-1 0-1 0 0,0 1 1 0 0,-1 0 0 0 0,0 1 0 0 0,-15-6 0 0 0,2 2-81 0 0,-29-6-1 0 0,29 9 192 0 0,-39-16-1 0 0,-54-35-5 0 0,111 55-468 0 0,1 1-1 0 0,-1 0 0 0 0,0 1 0 0 0,0 0 1 0 0,0 0-1 0 0,0 1 0 0 0,-9 0 1 0 0,-25-5 165 0 0,-6-5 52 0 0,25 5 19 0 0,-42-5 1 0 0,48 9-192 0 0,-148-10 578 0 0,-170 9 0 0 0,215 12-382 0 0,-96 3 249 0 0,155-8-443 0 0,1 2 1 0 0,-92 21 0 0 0,21-2 42 0 0,91-17-5 0 0,0 3 1 0 0,1 1 0 0 0,0 2-1 0 0,1 1 1 0 0,0 2 0 0 0,-46 30-1 0 0,49-24-60 0 0,2 3-1 0 0,1 1 1 0 0,-38 39-1 0 0,-18 16-64 0 0,67-64-1 0 0,0 1 0 0 0,1 1-1 0 0,1 1 1 0 0,1 1 0 0 0,1 1 0 0 0,-29 48-1 0 0,20-14-28 0 0,-38 114 0 0 0,44-110 10 0 0,11-26 5 0 0,1 1 0 0 0,2-1 1 0 0,-2 42-1 0 0,1-8 10 0 0,4-33-21 0 0,2 0 0 0 0,1 1 0 0 0,2-1 0 0 0,2 1 0 0 0,11 55 0 0 0,-10-77 37 0 0,1 0 0 0 0,0-1-1 0 0,10 21 1 0 0,0-2 0 0 0,-2-6-13 0 0,2-1 0 0 0,0 0 0 0 0,36 45 0 0 0,-29-41 0 0 0,0 3 0 0 0,-18-25 0 0 0,1-1 0 0 0,-1 0 0 0 0,1 0 0 0 0,1 0 0 0 0,-1-1 0 0 0,1 0 0 0 0,0 0 0 0 0,0 0 0 0 0,1-1 0 0 0,0 0 0 0 0,0 0 0 0 0,10 5 0 0 0,11 4-2 0 0,-1 0-1 0 0,-1 2 0 0 0,27 21 1 0 0,-28-21-18 0 0,49 24 1 0 0,5 3 4 0 0,-57-31 15 0 0,0-1 0 0 0,0-1 0 0 0,27 7 0 0 0,25 12 0 0 0,-41-16 0 0 0,0-1 0 0 0,53 11 0 0 0,71 5 0 0 0,-108-27 0 0 0,-2 0 0 0 0,-31 0 0 0 0,0 1 0 0 0,31-3 0 0 0,-38 1 0 0 0,1 0 0 0 0,-1 1 0 0 0,15 2 0 0 0,-15-2 0 0 0,-1 1 0 0 0,1-2 0 0 0,0 1 0 0 0,15-2 0 0 0,26-6 0 0 0,75-7 0 0 0,-27-3 0 0 0,60 2-64 0 0,-130 13 84 0 0,40-10-1 0 0,5 0 6 0 0,-57 9-60 0 0,1-1 0 0 0,-1-1-1 0 0,-1 0 1 0 0,1-1-1 0 0,-1-1 1 0 0,0 0-1 0 0,23-16 1 0 0,43-19-108 0 0,86-34-1094 0 0,-159 74 1191 0 0,-6 2 44 0 0,0 0 1 0 0,0-1-1 0 0,-1 1 1 0 0,1-1-1 0 0,0 1 1 0 0,0-1-1 0 0,-1 0 1 0 0,1 0-1 0 0,-1 1 1 0 0,1-1-1 0 0,2-2 1 0 0,17-11 1 0 0,-21 14-3 0 0,1 0 0 0 0,-1-1 0 0 0,0 1 0 0 0,0 0 1 0 0,0 0-1 0 0,1 0 0 0 0,-1-1 0 0 0,0 1 0 0 0,0 0 1 0 0,0 0-1 0 0,0-1 0 0 0,0 1 0 0 0,1 0 1 0 0,-1 0-1 0 0,0-1 0 0 0,0 1 0 0 0,0 0 0 0 0,0-1 1 0 0,0 1-1 0 0,0 0 0 0 0,0 0 0 0 0,0-1 1 0 0,0 1-1 0 0,0 0 0 0 0,0 0 0 0 0,0-1 0 0 0,0 1 1 0 0,-1 0-1 0 0,1-1 0 0 0,0 1 0 0 0,0 0 0 0 0,0 0 1 0 0,0-1-1 0 0,0 1 0 0 0,0 0 0 0 0,-1 0 1 0 0,1 0-1 0 0,0-1 0 0 0,0 1 0 0 0,-1 0 0 0 0,1 0 0 0 0,0 0-1 0 0,1 0 0 0 0,-1 0 0 0 0,0 0 0 0 0,0 0 0 0 0,0 0 0 0 0,0 0 0 0 0,0 0 0 0 0,0 0 1 0 0,0 0-1 0 0,0 0 0 0 0,0 0 0 0 0,0 0 0 0 0,0 0 0 0 0,0 0 0 0 0,1-1 0 0 0,-1 1 1 0 0,0 0-1 0 0,0 0 0 0 0,0 0 0 0 0,0 0 0 0 0,0 0 0 0 0,0 0 0 0 0,0 0 0 0 0,0 0 0 0 0,0 0 1 0 0,0 0-1 0 0,0 0 0 0 0,0 0 0 0 0,0 0 0 0 0,0 0 0 0 0,0 0 0 0 0,0-1 0 0 0,0 1 1 0 0,0 0-1 0 0,0 0 0 0 0,0 0 0 0 0,0 0 0 0 0,0 0 0 0 0,0 0 0 0 0,0 0 0 0 0,0 0 0 0 0,0 0 1 0 0,0 0-1 0 0,0 0 0 0 0,0 0 0 0 0,0 0 0 0 0,0-1 0 0 0,0 1 0 0 0,0 0 0 0 0,0 0 1 0 0,0 0-1 0 0,0 0 0 0 0,0 0 0 0 0,0 0 0 0 0,0 0 0 0 0,0 0 0 0 0,0 0 0 0 0,0 0 1 0 0,0 0-1 0 0,-1 0 0 0 0,1 0 0 0 0,-7-1 221 0 0,20 3-123 0 0,-5 8-100 0 0,-1 0 0 0 0,0 1 0 0 0,9 17 0 0 0,11 21 6 0 0,-21-39 0 0 0,0 0 0 0 0,0 1 0 0 0,-1-1 0 0 0,0 1 0 0 0,-1 0 0 0 0,-1 1 0 0 0,4 12 0 0 0,-6-20 0 0 0,0 0 0 0 0,0-1 0 0 0,0 1 0 0 0,1-1 0 0 0,-1 1 0 0 0,4 4 0 0 0,7 15 0 0 0,-5-7 1 0 0,3 12 62 0 0,-4-10-17 0 0,1-15-40 0 0,-6-3 1 0 0,0 1-1 0 0,1-1 0 0 0,-1 0 1 0 0,0 1-1 0 0,0-1 0 0 0,0 1 0 0 0,1-1 1 0 0,-1 1-1 0 0,0-1 0 0 0,0 1 1 0 0,0 0-1 0 0,0 0 0 0 0,0-1 1 0 0,0 1-1 0 0,0 0 0 0 0,0 1 1 0 0,0-1 16 0 0,1 0 0 0 0,-1 0 0 0 0,0 1 0 0 0,0-1 1 0 0,-1 0-1 0 0,1 0 0 0 0,0 0 0 0 0,0 1 1 0 0,0-1-1 0 0,-1 1 0 0 0,1-1 0 0 0,-1 0 1 0 0,1 1-1 0 0,-1-1 0 0 0,1 3 0 0 0,-1-2 70 0 0,20 21-13 0 0,-21-22 40 0 0,-2 4-96 0 0,6-4-7 0 0,-2-1 64 0 0,0-1-15 0 0,5 0-68 0 0,-8 2-51 0 0,1-2 40 0 0,-2 3 13 0 0,-7-33-12 0 0,9 30 9 0 0,0 0 0 0 0,0 0 0 0 0,0 0 1 0 0,0 0-1 0 0,1 0 0 0 0,-1 0 0 0 0,1-1 1 0 0,-1 1-1 0 0,1 0 0 0 0,-1 0 1 0 0,1-1-1 0 0,0 1 0 0 0,-1 0 0 0 0,1 0 1 0 0,0-1-1 0 0,0 1 0 0 0,0 0 1 0 0,0-1-1 0 0,0 1 0 0 0,0 0 0 0 0,0-1 1 0 0,1 1-1 0 0,-1 0 0 0 0,0 0 1 0 0,1-2-1 0 0,0-23-48 0 0,-2 0-53 0 0,2 20 60 0 0,-1 0 0 0 0,1 0-1 0 0,-2 0 1 0 0,0-10 0 0 0,-1-17 68 0 0,2 28-16 0 0,-1 1 0 0 0,1 0 0 0 0,-1-1 0 0 0,1 1 0 0 0,-3-7 0 0 0,2 8-4 0 0,0 0 1 0 0,0 0-1 0 0,0 0 0 0 0,1 0 0 0 0,-1 0 0 0 0,1 0 1 0 0,0 0-1 0 0,0 0 0 0 0,0-1 0 0 0,0 1 0 0 0,2-6 1 0 0,12-49-173 0 0,-11 44 192 0 0,-2 9-21 0 0,0 1 0 0 0,1-1 0 0 0,0 1-1 0 0,-1-1 1 0 0,4-4 0 0 0,-4-1-263 0 0,-1 9 247 0 0,-1 1-1 0 0,1-1 1 0 0,0 0 0 0 0,0 1 0 0 0,0-1-1 0 0,0 0 1 0 0,0 1 0 0 0,0-1 0 0 0,0 0-1 0 0,0 1 1 0 0,0-1 0 0 0,0 0 0 0 0,0 0-1 0 0,1 1 1 0 0,-1-1 0 0 0,0 1 0 0 0,0-1-1 0 0,1 0 1 0 0,-1 1 0 0 0,0-1 0 0 0,1 0-1 0 0,-1 1 1 0 0,0-1 0 0 0,1 1 0 0 0,-1-1-1 0 0,1 1 1 0 0,-1-1 0 0 0,1 1 0 0 0,-1 0-1 0 0,1-1 1 0 0,0 1 0 0 0,0-1 0 0 0,1-3-173 0 0,-3 4 192 0 0,0 0 0 0 0,0-1-1 0 0,0 1 1 0 0,0 0 0 0 0,0 0 0 0 0,0 0 0 0 0,0 0 0 0 0,0 0-1 0 0,1 0 1 0 0,-1 0 0 0 0,0 0 0 0 0,0 0 0 0 0,0 0 0 0 0,0 1-1 0 0,0-1 1 0 0,0 0 0 0 0,0 1 0 0 0,0-1 0 0 0,30-5-59 0 0,-20 4 63 0 0,11-8 44 0 0,18-4-54 0 0,-16 9-15 0 0,-21 4 14 0 0,0 0-1 0 0,0 0 0 0 0,0 0 0 0 0,0 0 0 0 0,0 0 1 0 0,0 0-1 0 0,0-1 0 0 0,0 1 0 0 0,0 0 1 0 0,0-1-1 0 0,0 1 0 0 0,0-1 0 0 0,0 1 0 0 0,0-1 1 0 0,0 1-1 0 0,-1-1 0 0 0,1 1 0 0 0,0-1 1 0 0,0 0-1 0 0,-1 0 0 0 0,1 1 0 0 0,0-1 0 0 0,-1 0 1 0 0,1 0-1 0 0,-1 0 0 0 0,1 0 0 0 0,0-1 1 0 0,2 0 1 0 0,1 1 0 0 0,-1-1 0 0 0,1 1 0 0 0,0 0 0 0 0,-1 0 0 0 0,1 0 0 0 0,5 0 0 0 0,0-1 0 0 0,1-1 0 0 0,0 0 0 0 0,1 0 0 0 0,12-7 0 0 0,-20 8 0 0 0,1 0 0 0 0,-1-1 0 0 0,0 1 0 0 0,0 0 0 0 0,0-1 0 0 0,0 0 0 0 0,0 0 0 0 0,0 0 0 0 0,-1 0 0 0 0,1 0 0 0 0,2-7 0 0 0,-2 7 7 0 0,-1-1 0 0 0,1 0 0 0 0,0 1 0 0 0,0-1 0 0 0,0 1 0 0 0,6-5 0 0 0,4-3 8 0 0,-3-14-15 0 0,-2 14 0 0 0,1 0 0 0 0,17-17 0 0 0,-25 27 0 0 0,0 0 0 0 0,0 0 0 0 0,0 0 0 0 0,0-1 0 0 0,-1 1 0 0 0,1 0 0 0 0,0-1 0 0 0,-1 1 0 0 0,1-1 0 0 0,-1 1 0 0 0,1-1 0 0 0,-1 1 0 0 0,0-1 0 0 0,0 1 0 0 0,0-1 0 0 0,0 1 0 0 0,0-1 0 0 0,0-1 0 0 0,4-21 0 0 0,34-77 0 0 0,-36 96 0 0 0,1-1 0 0 0,0 1 0 0 0,0 0 0 0 0,0 0 0 0 0,0 0 0 0 0,1 0 0 0 0,0 1 0 0 0,0-1 0 0 0,0 1 0 0 0,1 0 0 0 0,0 0 0 0 0,-1 1 0 0 0,1-1 0 0 0,8-3 0 0 0,-11 6-3 0 0,1 0 0 0 0,0-1 1 0 0,0 1-1 0 0,-1-1 1 0 0,1 0-1 0 0,-1 0 0 0 0,0 0 1 0 0,1 0-1 0 0,-1 0 1 0 0,0 0-1 0 0,0-1 0 0 0,0 1 1 0 0,-1-1-1 0 0,1 1 1 0 0,-1-1-1 0 0,1 0 0 0 0,-1 0 1 0 0,0 1-1 0 0,0-1 1 0 0,1-6-1 0 0,4-6-6 0 0,-4 10 12 0 0,0 1 0 0 0,-1-1 0 0 0,0 0 0 0 0,0 1 0 0 0,0-1 1 0 0,-1 0-1 0 0,0 0 0 0 0,0 1 0 0 0,0-9 0 0 0,-1 8 0 0 0,1 0 1 0 0,0 1-1 0 0,0-1 0 0 0,0 0 0 0 0,1 0 1 0 0,0 0-1 0 0,0 0 0 0 0,0 1 0 0 0,3-9 1 0 0,0 5-4 0 0,-1 0 0 0 0,-1-1 0 0 0,0 0 0 0 0,2-11 0 0 0,-3 11 0 0 0,1 1 0 0 0,0 0 0 0 0,0-1 0 0 0,1 1 0 0 0,4-8 0 0 0,-6 12 0 0 0,1-1 0 0 0,-1 1 0 0 0,0-1 0 0 0,0 1 0 0 0,0-1 0 0 0,-1 1 0 0 0,0-1 0 0 0,0 1 0 0 0,0-1 0 0 0,0 1 0 0 0,-1-1 0 0 0,1 1 0 0 0,-1-1 0 0 0,0 1 0 0 0,-1-1 0 0 0,-2-6 0 0 0,-2-7 0 0 0,6 17-1 0 0,0-1 1 0 0,0 1 0 0 0,0 0 0 0 0,0-1 0 0 0,0 1-1 0 0,0 0 1 0 0,0 0 0 0 0,0-1 0 0 0,1 1 0 0 0,-1 0-1 0 0,0-1 1 0 0,1 1 0 0 0,0-2 0 0 0,0 2 1 0 0,-1 0 0 0 0,1-1 0 0 0,-1 1-1 0 0,1-1 1 0 0,-1 1 0 0 0,0 0 0 0 0,1-1 0 0 0,-1 1 0 0 0,0-1 0 0 0,0 1 0 0 0,0-1 0 0 0,0 1-1 0 0,-1-1 1 0 0,1-1 0 0 0,0 2 1 0 0,-1 0 1 0 0,1 0-1 0 0,0 0 0 0 0,0 0 1 0 0,0 0-1 0 0,0 0 0 0 0,0 0 1 0 0,0 0-1 0 0,1 0 0 0 0,-1-1 0 0 0,0 1 1 0 0,0 0-1 0 0,1 0 0 0 0,-1 0 1 0 0,2-2-1 0 0,-2 2-1 0 0,1 0 0 0 0,-1 0 0 0 0,1 0 1 0 0,-1 0-1 0 0,0 0 0 0 0,1 0 0 0 0,-1 0 0 0 0,0 0 1 0 0,0 0-1 0 0,0 0 0 0 0,0 0 0 0 0,0 0 0 0 0,0-2 1 0 0,1-1-2 0 0,0-1 0 0 0,0 1 0 0 0,0-1 0 0 0,0 1 0 0 0,1-1 0 0 0,0 1 0 0 0,0 0 0 0 0,3-5 0 0 0,0-1 0 0 0,-3 3-11 0 0,-1 1 1 0 0,1 0 0 0 0,-1-1 0 0 0,0 1 0 0 0,-1-1-1 0 0,1 1 1 0 0,-1-1 0 0 0,-1 0 0 0 0,1 1 0 0 0,-1-1-1 0 0,-2-8 1 0 0,1 5-4 0 0,1 1 0 0 0,0 0 0 0 0,0-1 0 0 0,2-12 1 0 0,-1 18 32 0 0,0 1 1 0 0,0-1 0 0 0,-1 0-1 0 0,1 1 1 0 0,-1-1 0 0 0,0 1 0 0 0,-2-7-1 0 0,2 7 3 0 0,0-1 0 0 0,0 1-1 0 0,0-1 1 0 0,1 0-1 0 0,-1 1 1 0 0,1-1 0 0 0,0-5-1 0 0,1 4-13 0 0,-1 0 0 0 0,1 0 0 0 0,-1 1-1 0 0,0-1 1 0 0,0 0 0 0 0,0 0 0 0 0,-1 0 0 0 0,0 0-1 0 0,0 0 1 0 0,0 0 0 0 0,0 1 0 0 0,-1-1 0 0 0,-3-7 0 0 0,4 10-1 0 0,0 1 1 0 0,0-1 0 0 0,1 0 0 0 0,-1 1 0 0 0,0-1 0 0 0,1 0 0 0 0,-1 0-1 0 0,1 0 1 0 0,0 1 0 0 0,0-1 0 0 0,0 0 0 0 0,0 0 0 0 0,0 0 0 0 0,0 0 0 0 0,0 0-1 0 0,0 1 1 0 0,2-4 0 0 0,-2 2 5 0 0,1 0 0 0 0,-1 1 0 0 0,0-1 0 0 0,0 0 0 0 0,0 0 1 0 0,0 1-1 0 0,0-1 0 0 0,0 0 0 0 0,-1 0 0 0 0,0-2 0 0 0,-2-5 31 0 0,1 6-21 0 0,1-1 0 0 0,-1 0-1 0 0,0 1 1 0 0,-1-1 0 0 0,1 1 0 0 0,-1-1 0 0 0,-3-3 0 0 0,-5-5 22 0 0,-2 1 0 0 0,1 0 1 0 0,-2 0-1 0 0,1 2 0 0 0,-20-13 1 0 0,16 11 67 0 0,12 9-231 0 0,1-1 1 0 0,-1 1-1 0 0,0 0 0 0 0,0 0 0 0 0,0 1 1 0 0,-7-3-1 0 0,-3-2-3587 0 0,3-1-1319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4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31 7832 0 0,'0'-1'69'0'0,"-1"0"1"0"0,1 1-1 0 0,-1-1 1 0 0,1 0 0 0 0,-1 0-1 0 0,0 1 1 0 0,1-1-1 0 0,-1 1 1 0 0,0-1-1 0 0,0 1 1 0 0,1-1-1 0 0,-1 1 1 0 0,0-1 0 0 0,0 1-1 0 0,0-1 1 0 0,0 1-1 0 0,1 0 1 0 0,-1 0-1 0 0,0-1 1 0 0,0 1-1 0 0,0 0 1 0 0,0 0 0 0 0,0 0-1 0 0,0 0 1 0 0,0 0-1 0 0,0 0 1 0 0,-1 1-1 0 0,-38-1 3270 0 0,28 0-2563 0 0,-10-8 554 0 0,13 2-1050 0 0,9 6-254 0 0,-1-1-1 0 0,0 0 1 0 0,0 1 0 0 0,0-1 0 0 0,0 1 0 0 0,0-1 0 0 0,0 1 0 0 0,0-1 0 0 0,0 1 0 0 0,0 0 0 0 0,0-1 0 0 0,0 1 0 0 0,0 0 0 0 0,0 0 0 0 0,0 0 0 0 0,0 0 0 0 0,0-1-1 0 0,0 2 1 0 0,0-1 0 0 0,0 0 0 0 0,0 0 0 0 0,0 0 0 0 0,0 0 0 0 0,0 1 0 0 0,0-1 0 0 0,0 0 0 0 0,0 1 0 0 0,0-1 0 0 0,0 1 0 0 0,0-1 0 0 0,0 1 0 0 0,-1 1 0 0 0,-2 1 3 0 0,-17 9 139 0 0,19-11-164 0 0,0 0 0 0 0,0 1 0 0 0,1-1 0 0 0,-1 1 0 0 0,0-1 0 0 0,1 1 0 0 0,0 0 0 0 0,-1 0-1 0 0,1 0 1 0 0,0 0 0 0 0,0 0 0 0 0,0 0 0 0 0,0 0 0 0 0,0 0 0 0 0,0 0 0 0 0,1 0 0 0 0,-1 0 0 0 0,1 1 0 0 0,-1-1 0 0 0,1 3 0 0 0,-2 53 62 0 0,3-44-61 0 0,-2 20-5 0 0,0-15 0 0 0,1 1 0 0 0,1 0 0 0 0,1-1 0 0 0,0 1 0 0 0,10 36 0 0 0,-8-44 0 0 0,-4-9 0 0 0,1 0 0 0 0,0 0 0 0 0,0 0 0 0 0,0 0 0 0 0,1 0 0 0 0,-1-1 0 0 0,1 1 0 0 0,-1 0 0 0 0,1-1 0 0 0,2 4 0 0 0,17 23 0 0 0,-10-24 0 0 0,31-14 11 0 0,-26 9 32 0 0,-1-1-37 0 0,20-5 73 0 0,-24 6-46 0 0,-8 1-29 0 0,1-1 0 0 0,-1 0 0 0 0,1 0 0 0 0,0 0-1 0 0,-1 0 1 0 0,1 0 0 0 0,4-2 0 0 0,-5 0 20 0 0,-2 1-23 0 0,0 1 1 0 0,-1-1-1 0 0,1 1 0 0 0,0 0 0 0 0,-1-1 1 0 0,1 1-1 0 0,0-1 0 0 0,0 1 1 0 0,-1 0-1 0 0,1 0 0 0 0,0 0 0 0 0,0-1 1 0 0,0 1-1 0 0,0 0 0 0 0,-1 0 1 0 0,1 0-1 0 0,0 0 0 0 0,0 0 0 0 0,0 0 1 0 0,-1 0-1 0 0,1 1 0 0 0,1-1 0 0 0,35 3 13 0 0,-35-3-10 0 0,0 1-1 0 0,0-1 1 0 0,0 1 0 0 0,0 0 0 0 0,0-1-1 0 0,0 1 1 0 0,0 0 0 0 0,0 0 0 0 0,0 1-1 0 0,0-1 1 0 0,-1 0 0 0 0,1 1 0 0 0,-1-1-1 0 0,1 0 1 0 0,-1 1 0 0 0,1 0 0 0 0,1 3-1 0 0,1 0 9 0 0,0 1 0 0 0,0 0 0 0 0,-1 0 0 0 0,3 8-1 0 0,10 35 122 0 0,-2-4 58 0 0,-12-37-170 0 0,-1-1 1 0 0,0 1-1 0 0,0 0 0 0 0,0 0 0 0 0,-1 0 0 0 0,0 0 0 0 0,-1 0 0 0 0,-1 8 0 0 0,0 20 120 0 0,2-28-26 0 0,-1 0 0 0 0,0-1-1 0 0,0 1 1 0 0,0 0 0 0 0,-6 14 0 0 0,6-19-53 0 0,0 1 0 0 0,-1-1 0 0 0,0 1 0 0 0,1-1 1 0 0,-1 0-1 0 0,0 0 0 0 0,-1 0 0 0 0,1 0 0 0 0,0 0 0 0 0,-1 0 1 0 0,0-1-1 0 0,0 1 0 0 0,0-1 0 0 0,-3 3 0 0 0,-6 2 176 0 0,11-6-216 0 0,0 0 0 0 0,-1 0 0 0 0,1 0 0 0 0,-1-1 0 0 0,1 1 0 0 0,0 0 0 0 0,-1-1 0 0 0,0 1 0 0 0,1-1 0 0 0,-1 1 0 0 0,1-1 0 0 0,-1 0 0 0 0,1 0 0 0 0,-3 1 0 0 0,-72 10 490 0 0,-16-19-540 0 0,90 8-58 0 0,0 0 0 0 0,0 0 0 0 0,0 0 0 0 0,0-1-1 0 0,0 1 1 0 0,0-1 0 0 0,0 1 0 0 0,0-1 0 0 0,0 0 0 0 0,-2-1-1 0 0,-9-7-4863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3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1 668 4608 0 0,'0'0'208'0'0,"21"-15"1862"0"0,26-16-652 0 0,-36 23-1145 0 0,1 0 1 0 0,-1 0-1 0 0,-1-1 0 0 0,13-12 1 0 0,-7 6-253 0 0,111-91 264 0 0,-88 74 18 0 0,-24 21-244 0 0,-1-2 1 0 0,0 1 0 0 0,-1-1 0 0 0,15-20-1 0 0,109-161 184 0 0,-131 186-228 0 0,-1 0 1 0 0,0 0-1 0 0,0 0 1 0 0,5-14-1 0 0,-9 17-10 0 0,1 1 1 0 0,-1-1-1 0 0,1 1 0 0 0,-1-1 0 0 0,-1 0 0 0 0,1 1 0 0 0,-1-1 0 0 0,1 0 0 0 0,-1 0 0 0 0,-1 0 1 0 0,0-8-1 0 0,0 12-8 0 0,0 0 0 0 0,0-1-1 0 0,0 1 1 0 0,0 0 0 0 0,0 0 0 0 0,0-1 0 0 0,0 1 0 0 0,0 0 0 0 0,0 0 0 0 0,0 0 0 0 0,0 0 0 0 0,-1 0 0 0 0,1 1 0 0 0,0-1 0 0 0,-1 0-1 0 0,1 1 1 0 0,-1-1 0 0 0,1 1 0 0 0,-1-1 0 0 0,1 1 0 0 0,-1-1 0 0 0,1 1 0 0 0,-1 0 0 0 0,1 0 0 0 0,-3 0 0 0 0,-41 1-77 0 0,-5 14 80 0 0,41-11 25 0 0,-1 0 0 0 0,1 1 0 0 0,0-1 0 0 0,1 2 0 0 0,-1-1 0 0 0,1 1 0 0 0,0 1 0 0 0,0-1 0 0 0,1 1 0 0 0,-13 16 0 0 0,-2 6 127 0 0,-30 51 0 0 0,50-76-150 0 0,-34 65 9 0 0,-36 81-11 0 0,71-143-7 0 0,-1 0 1 0 0,1 0-1 0 0,1 1 1 0 0,-1-1 0 0 0,1 0-1 0 0,0 0 1 0 0,1 0-1 0 0,0 0 1 0 0,2 9 0 0 0,1 6 6 0 0,-2-6 0 0 0,1 0 0 0 0,1 0 0 0 0,10 25 0 0 0,-4-15 0 0 0,-9-20 0 0 0,1-1 0 0 0,0 1 0 0 0,0-1 0 0 0,1 1 0 0 0,0-1 0 0 0,0 0 0 0 0,0 0 0 0 0,0 0 0 0 0,8 8 0 0 0,10 13 2 0 0,-18-22-11 0 0,0 0-1 0 0,0 1 1 0 0,0-1 0 0 0,1-1 0 0 0,5 6-1 0 0,7 3 8 0 0,1 0 0 0 0,0-2 0 0 0,1 0 0 0 0,23 9 0 0 0,-35-17 28 0 0,0-1 0 0 0,0 0-1 0 0,-1-1 1 0 0,1 1 0 0 0,0-1 0 0 0,0-1 0 0 0,0 1 0 0 0,0-1 0 0 0,-1 0 0 0 0,12-3 0 0 0,0-3 42 0 0,-9 3-37 0 0,0 0 0 0 0,0 1 0 0 0,0 1 1 0 0,12-3-1 0 0,-16 3-25 0 0,0 1 1 0 0,-1 0 0 0 0,1-1-1 0 0,0 0 1 0 0,-1 0-1 0 0,1 0 1 0 0,-1 0-1 0 0,1 0 1 0 0,-1-1-1 0 0,0 1 1 0 0,3-5-1 0 0,-2 3 2 0 0,-1 1-1 0 0,1 0 1 0 0,0 0-1 0 0,0 0 1 0 0,0 1 0 0 0,0-1-1 0 0,7-2 1 0 0,-1 1 10 0 0,0-1 0 0 0,0 1 0 0 0,-1-2 0 0 0,1 1 0 0 0,-1-1 0 0 0,-1-1 0 0 0,1 1 0 0 0,-1-2 0 0 0,-1 1 0 0 0,1-1 0 0 0,10-14 0 0 0,-5 4-2 0 0,-1-1 0 0 0,-1 0 0 0 0,0-1 0 0 0,12-35 0 0 0,-17 36-17 0 0,3-10 14 0 0,-7 28 2 0 0,-1-16 82 0 0,-1 15-85 0 0,0 0-5 0 0,-1 0 0 0 0,0 0 1 0 0,0 0-1 0 0,1 0 0 0 0,-1 0 0 0 0,-1 0 1 0 0,1 0-1 0 0,0 0 0 0 0,0 0 1 0 0,-1 1-1 0 0,1-1 0 0 0,-1 0 1 0 0,1 1-1 0 0,-1-1 0 0 0,0 1 0 0 0,0 0 1 0 0,0 0-1 0 0,-1-1 0 0 0,0 0-1 0 0,-1 0-6 0 0,1 0 0 0 0,-1 1 0 0 0,1 0 0 0 0,-1 0 0 0 0,1 0 0 0 0,-1 0 0 0 0,0 1 0 0 0,0 0 0 0 0,1-1 0 0 0,-1 1 0 0 0,-5 1 0 0 0,-19-3 0 0 0,21 1 2 0 0,2-1 4 0 0,0 1-1 0 0,0 0 1 0 0,0 0-1 0 0,0 1 1 0 0,0-1 0 0 0,0 1-1 0 0,0 0 1 0 0,0 0-1 0 0,-1 1 1 0 0,-4 1 0 0 0,-6 7-6 0 0,7-3 0 0 0,9-2 0 0 0,0 5 0 0 0,-10 14 0 0 0,5-12 0 0 0,0 0 0 0 0,-4 19 0 0 0,6-19-11 0 0,1 0 1 0 0,0 0-1 0 0,0-1 1 0 0,1 1-1 0 0,1 0 1 0 0,0 0 0 0 0,0 0-1 0 0,1 0 1 0 0,1 0-1 0 0,0 0 1 0 0,5 19-1 0 0,-3-3 0 0 0,-4-24 11 0 0,0-1 0 0 0,0 1 0 0 0,0-1 0 0 0,0 1 0 0 0,0-1 0 0 0,1 1 0 0 0,-1-1 0 0 0,1 0 0 0 0,0 1 0 0 0,0-1 0 0 0,0 0 0 0 0,0 1 1 0 0,1 1-1 0 0,2 1 7 0 0,-1 0 1 0 0,1 0-1 0 0,0 0 1 0 0,0-1-1 0 0,1 1 1 0 0,-1-1-1 0 0,1 0 1 0 0,0-1-1 0 0,0 1 1 0 0,0-1-1 0 0,1 0 1 0 0,-1 0-1 0 0,1-1 1 0 0,-1 1 0 0 0,1-1-1 0 0,10 2 1 0 0,-6-2 33 0 0,0 0 0 0 0,-1 0 1 0 0,0 1-1 0 0,17 7 0 0 0,6 2 57 0 0,-27-11-81 0 0,-1-1 0 0 0,0 1 0 0 0,0-1 0 0 0,0-1 1 0 0,0 1-1 0 0,0 0 0 0 0,7-3 0 0 0,13 0 51 0 0,-12 3-11 0 0,1-1 1 0 0,-1-1-1 0 0,0 0 1 0 0,0 0-1 0 0,0-1 1 0 0,16-7-1 0 0,-20 7-56 0 0,0 0 0 0 0,0-1-1 0 0,-1 0 1 0 0,1-1 0 0 0,-1 0-1 0 0,0 0 1 0 0,0 0-1 0 0,-1-1 1 0 0,0 0 0 0 0,6-6-1 0 0,-11 9 33 0 0,1 1 0 0 0,-1-1 0 0 0,0 1 0 0 0,0-1 0 0 0,0 0 0 0 0,0 0 0 0 0,-1 1-1 0 0,1-4 1 0 0,5-15 41 0 0,7-21-235 0 0,-4 10 74 0 0,-6 24 65 0 0,0-1 1 0 0,-1 0 0 0 0,0 0-1 0 0,0 0 1 0 0,-1-1 0 0 0,0 1-1 0 0,-1 0 1 0 0,0 0 0 0 0,0-1-1 0 0,-1 1 1 0 0,0 0 0 0 0,-3-10-1 0 0,-11-14-63 0 0,15 35 30 0 0,0 8 3 0 0,24 33 597 0 0,-2 0-1 0 0,30 87 1 0 0,-46-115-443 0 0,-1-3-4 0 0,0-1-1 0 0,13 21 0 0 0,7 12-1290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3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 11400 0 0,'-12'4'504'0'0,"6"-4"104"0"0,-3 3-480 0 0,3-1-128 0 0,0 0 0 0 0,0-2-1448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4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168 553 3104 0 0,'0'0'141'0'0,"0"-8"22"0"0,0 7-121 0 0,0-1 0 0 0,0 1 0 0 0,-1 0 0 0 0,1 0 0 0 0,0-1-1 0 0,-1 1 1 0 0,1 0 0 0 0,-1 0 0 0 0,0 0 0 0 0,1 0 0 0 0,-1 0 0 0 0,0 0 0 0 0,0 0 0 0 0,1 0 0 0 0,-1 0 0 0 0,0 0 0 0 0,0 0 0 0 0,0 0-1 0 0,0 1 1 0 0,0-1 0 0 0,0 0 0 0 0,-3 0 0 0 0,-22-9 1065 0 0,21 8-828 0 0,-1 1 0 0 0,0 0 0 0 0,1 0 1 0 0,-1 1-1 0 0,0-1 0 0 0,-6 1 1 0 0,10 1-220 0 0,0-1 0 0 0,0 0 0 0 0,0 1 0 0 0,0 0 0 0 0,0-1 1 0 0,0 1-1 0 0,0 0 0 0 0,0 0 0 0 0,1 0 0 0 0,-1 0 0 0 0,0 0 1 0 0,0 0-1 0 0,1 1 0 0 0,-1-1 0 0 0,1 1 0 0 0,-1-1 0 0 0,1 1 0 0 0,0-1 1 0 0,0 1-1 0 0,0 0 0 0 0,-2 2 0 0 0,-2 5 14 0 0,0 0 0 0 0,1 0 0 0 0,0 1 0 0 0,0-1 0 0 0,1 1-1 0 0,-4 19 1 0 0,3-5 289 0 0,2 0 0 0 0,1 48-1 0 0,2-54-58 0 0,0-1-1 0 0,8 27 1 0 0,-7-38-270 0 0,0 0-1 0 0,0-1 1 0 0,1 1 0 0 0,0 0-1 0 0,0-1 1 0 0,0 0 0 0 0,1 0-1 0 0,0 0 1 0 0,0 0 0 0 0,0 0-1 0 0,1-1 1 0 0,-1 0-1 0 0,1 0 1 0 0,0 0 0 0 0,0 0-1 0 0,1-1 1 0 0,-1 0 0 0 0,1 0-1 0 0,-1-1 1 0 0,1 1 0 0 0,0-1-1 0 0,0 0 1 0 0,0-1 0 0 0,11 2-1 0 0,-11-1-11 0 0,-1-1 0 0 0,1 0 0 0 0,-1 0 0 0 0,1-1 0 0 0,0 0 0 0 0,-1 0 0 0 0,1 0 0 0 0,0 0 0 0 0,-1-1 0 0 0,1 0-1 0 0,-1 0 1 0 0,1-1 0 0 0,-1 1 0 0 0,1-1 0 0 0,-1 0 0 0 0,0-1 0 0 0,5-2 0 0 0,-1-1 3 0 0,0-1 0 0 0,0 1 0 0 0,-1-1-1 0 0,0-1 1 0 0,0 1 0 0 0,0-1 0 0 0,-1-1 0 0 0,10-16 0 0 0,1-5 92 0 0,19-46 1 0 0,-3 6-101 0 0,-22 46 44 0 0,-1-1-1 0 0,-1 0 1 0 0,-1 0-1 0 0,-2 0 1 0 0,8-42 0 0 0,-8 16 15 0 0,0-98 0 0 0,-7 129-102 0 0,1-2-112 0 0,-1 0 1 0 0,-1 0 0 0 0,-2 0 0 0 0,1 0 0 0 0,-9-27 0 0 0,8 42 118 0 0,-1 0-1 0 0,1 0 1 0 0,-1 0 0 0 0,-1 1 0 0 0,0 0 0 0 0,1 0 0 0 0,-2 0 0 0 0,-10-9 0 0 0,14 13-5 0 0,-1 1 1 0 0,1 0-1 0 0,-1 0 0 0 0,0 0 1 0 0,1 1-1 0 0,-1-1 1 0 0,0 1-1 0 0,0-1 1 0 0,0 1-1 0 0,1 0 1 0 0,-5 0-1 0 0,6 1 15 0 0,-1 0 0 0 0,1-1 0 0 0,-1 1 0 0 0,1 0-1 0 0,-1 0 1 0 0,1 0 0 0 0,-1 0 0 0 0,1 0 0 0 0,0 0 0 0 0,0 0 0 0 0,0 1 0 0 0,0-1-1 0 0,-1 0 1 0 0,2 1 0 0 0,-1-1 0 0 0,0 0 0 0 0,0 1 0 0 0,0-1 0 0 0,1 1 0 0 0,-2 2 0 0 0,-1 3-61 0 0,1-2 49 0 0,0 0 1 0 0,1 0-1 0 0,-1 0 1 0 0,1 0-1 0 0,0 1 1 0 0,1-1-1 0 0,-1 0 1 0 0,1 0-1 0 0,0 9 1 0 0,0 6-15 0 0,-2 23 141 0 0,2-1 0 0 0,2 0 1 0 0,1 0-1 0 0,15 65 1 0 0,0-48 281 0 0,-13-43-234 0 0,1 0 1 0 0,3 23 0 0 0,41 208 863 0 0,-50-245-1012 0 0,4 14 142 0 0,1-1 0 0 0,0 0 0 0 0,11 21 0 0 0,-15-35-84 0 0,-1 15 70 0 0,4-21 24 0 0,-1-3-114 0 0,-2 3-37 0 0,-1 1 0 0 0,0 0 0 0 0,0-1 1 0 0,-1 1-1 0 0,1 0 0 0 0,-1 0 0 0 0,0-1 1 0 0,-2-4-1 0 0,2 5-38 0 0,0-1 0 0 0,0 0 0 0 0,0 0 0 0 0,1 1 0 0 0,0-1 0 0 0,0 0 0 0 0,1-8 0 0 0,0-7-26 0 0,-1 10 52 0 0,-1-24-154 0 0,2-1-1 0 0,10-60 1 0 0,-10 91 154 0 0,0 1 0 0 0,0 0-1 0 0,0-1 1 0 0,1 1 0 0 0,0 0 0 0 0,-1 0 0 0 0,1 0-1 0 0,0 0 1 0 0,0 0 0 0 0,5-5 0 0 0,-5 7 4 0 0,-1-1 1 0 0,0 1 0 0 0,1 0 0 0 0,-1 0-1 0 0,1 0 1 0 0,-1 0 0 0 0,1 0-1 0 0,-1 0 1 0 0,1 0 0 0 0,0 1-1 0 0,-1-1 1 0 0,1 0 0 0 0,0 1-1 0 0,0-1 1 0 0,0 1 0 0 0,-1 0-1 0 0,1 0 1 0 0,0 0 0 0 0,0 0-1 0 0,3 0 1 0 0,-4 0-3 0 0,1-1 0 0 0,-1 1 1 0 0,1-1-1 0 0,0 0 0 0 0,-1 1 0 0 0,0-1 1 0 0,1 0-1 0 0,-1 0 0 0 0,1 0 0 0 0,-1 0 1 0 0,0 0-1 0 0,0 0 0 0 0,1-1 0 0 0,-1 1 1 0 0,0 0-1 0 0,0 0 0 0 0,0-1 0 0 0,1-1 1 0 0,6-7 1 0 0,0 3 0 0 0,-6 5 0 0 0,1 0 0 0 0,-1 0 0 0 0,1 0 0 0 0,-1 0 1 0 0,1 0-1 0 0,0 1 0 0 0,-1-1 0 0 0,1 1 0 0 0,0 0 1 0 0,0 0-1 0 0,5-1 0 0 0,-6 2-1 0 0,0 0-1 0 0,-1 0 1 0 0,1 1 0 0 0,0-1-1 0 0,0 0 1 0 0,0 1 0 0 0,-1 0-1 0 0,1-1 1 0 0,0 1 0 0 0,-1 0-1 0 0,1 0 1 0 0,-1 0 0 0 0,1 0 0 0 0,1 2-1 0 0,16 12-15 0 0,-13-10 18 0 0,0 1 0 0 0,0 0 0 0 0,0 0 0 0 0,-1 0 0 0 0,0 1 0 0 0,0 0 0 0 0,-1 0 0 0 0,0 0 0 0 0,0 0 0 0 0,0 1 0 0 0,-1 0 0 0 0,0-1 0 0 0,-1 1 0 0 0,3 12 0 0 0,11 54 0 0 0,-2-21 0 0 0,-13-48 0 0 0,0-1 0 0 0,1 0 0 0 0,0 0 0 0 0,-1 0 0 0 0,2 0 0 0 0,2 5 0 0 0,10 18 0 0 0,-13-23 1 0 0,-1-1 1 0 0,1 0-1 0 0,0 1 1 0 0,0-1 0 0 0,0 0-1 0 0,0 0 1 0 0,0 0 0 0 0,1-1-1 0 0,-1 1 1 0 0,1 0-1 0 0,0-1 1 0 0,0 0 0 0 0,0 0-1 0 0,0 0 1 0 0,0 0 0 0 0,1 0-1 0 0,3 1 1 0 0,-5-2 0 0 0,1 0 0 0 0,0 0 0 0 0,0 0 0 0 0,0-1 0 0 0,0 1 0 0 0,0-1 0 0 0,-1 0 0 0 0,1 1 0 0 0,0-2 0 0 0,0 1 0 0 0,0 0 0 0 0,0 0 0 0 0,0-1-1 0 0,0 0 1 0 0,0 1 0 0 0,-1-1 0 0 0,1 0 0 0 0,0 0 0 0 0,0-1 0 0 0,-1 1 0 0 0,1-1 0 0 0,2-1 0 0 0,-3 1 5 0 0,1 0 0 0 0,0 0-1 0 0,-1-1 1 0 0,1 1 0 0 0,-1-1-1 0 0,0 0 1 0 0,0 1 0 0 0,0-1-1 0 0,0 0 1 0 0,0 0 0 0 0,-1 0-1 0 0,1-1 1 0 0,-1 1 0 0 0,0 0-1 0 0,1-6 1 0 0,15-27-114 0 0,-13 29-46 0 0,0-1 0 0 0,-1 1 0 0 0,0-1 0 0 0,4-13 0 0 0,-6 15 53 0 0,19-70-1807 0 0,-14 54 1277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4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0 3680 0 0,'-4'0'27'0'0,"-1"0"1"0"0,1 1-1 0 0,-1 0 1 0 0,1 0-1 0 0,0 0 1 0 0,-8 3-1 0 0,10-3 42 0 0,1 0-1 0 0,-1 0 1 0 0,1 0-1 0 0,-1 0 0 0 0,1 1 1 0 0,-1-1-1 0 0,1 0 0 0 0,0 1 1 0 0,0-1-1 0 0,-1 1 1 0 0,1-1-1 0 0,0 1 0 0 0,1 0 1 0 0,-1 0-1 0 0,0-1 0 0 0,0 1 1 0 0,1 0-1 0 0,-1 0 0 0 0,0 2 1 0 0,4 17 2931 0 0,0 0-1372 0 0,-3-15-1515 0 0,1 0 1 0 0,0 0-1 0 0,0 0 1 0 0,1-1-1 0 0,0 1 1 0 0,0 0-1 0 0,0-1 1 0 0,1 0-1 0 0,3 7 1 0 0,1 1-112 0 0,-5-8 21 0 0,1-1-1 0 0,0 0 1 0 0,0 0-1 0 0,0 0 1 0 0,5 5 0 0 0,-5-6 18 0 0,0 1 0 0 0,0-1 0 0 0,0 1 0 0 0,0-1 0 0 0,-1 1 0 0 0,0 0 0 0 0,0 0 0 0 0,0 0 1 0 0,2 5-1 0 0,52 232 1569 0 0,-49-203-1420 0 0,-3-24-63 0 0,1 0 1 0 0,0 0 0 0 0,7 15-1 0 0,0-3 116 0 0,29 55 537 0 0,-38-75-739 0 0,-1 2 23 0 0,1 0 0 0 0,0 0 0 0 0,0 0 0 0 0,1-1 0 0 0,0 1 0 0 0,1-1 0 0 0,9 13 0 0 0,18 23 190 0 0,-27-35-196 0 0,0 0-1 0 0,1 0 1 0 0,0-1-1 0 0,6 7 0 0 0,-9-11-52 0 0,-1-1-1 0 0,1 0 1 0 0,0-1-1 0 0,-1 1 0 0 0,1 0 1 0 0,0-1-1 0 0,0 0 1 0 0,0 1-1 0 0,0-1 1 0 0,0 0-1 0 0,1 0 0 0 0,-1-1 1 0 0,0 1-1 0 0,0-1 1 0 0,6 0-1 0 0,-5 1-14 0 0,0-1-1 0 0,-1 0 0 0 0,1 0 1 0 0,0-1-1 0 0,0 1 0 0 0,-1-1 1 0 0,1 0-1 0 0,0 0 0 0 0,-1 0 1 0 0,1 0-1 0 0,-1-1 0 0 0,1 1 1 0 0,-1-1-1 0 0,0 0 0 0 0,5-3 1 0 0,42-31-3476 0 0,-36 21 1953 0 0,-2 3-16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17:25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11056 0 0,'0'0'35'0'0,"-1"1"0"0"0,1-1 0 0 0,-1 0 0 0 0,1 1 1 0 0,-1-1-1 0 0,1 0 0 0 0,0 1 0 0 0,-1-1 0 0 0,1 1 1 0 0,0-1-1 0 0,-1 1 0 0 0,1-1 0 0 0,0 1 0 0 0,-1-1 1 0 0,1 1-1 0 0,0-1 0 0 0,0 1 0 0 0,-1-1 0 0 0,1 1 0 0 0,0 0 1 0 0,0-1-1 0 0,0 1 0 0 0,0-1 0 0 0,0 1 0 0 0,0 0 1 0 0,0-1-1 0 0,0 1 0 0 0,0-1 0 0 0,0 2 0 0 0,14 13 537 0 0,-8-10-214 0 0,-1-1-266 0 0,-1-1 0 0 0,1 0 1 0 0,0 0-1 0 0,0 0 0 0 0,0 0 0 0 0,0-1 1 0 0,1 0-1 0 0,-1 0 0 0 0,1-1 0 0 0,-1 1 0 0 0,1-1 1 0 0,6 0-1 0 0,0 0-71 0 0,0 0 0 0 0,0-1 0 0 0,0-1 0 0 0,23-3 0 0 0,-15 0-190 0 0,1-1 1 0 0,-1-1-1 0 0,-1-1 1 0 0,25-11-1 0 0,-22 5-277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3:58.3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2122 8288 0 0,'0'2'862'0'0,"0"3"-703"0"0,4 43 2602 0 0,-3-41-2582 0 0,2 0 0 0 0,-1 0 0 0 0,1 0 0 0 0,0 0 0 0 0,0-1 0 0 0,1 1 0 0 0,4 5 0 0 0,22 59 375 0 0,-1-13-346 0 0,27 87 0 0 0,-37-85-133 0 0,-10-31 37 0 0,15 36 1 0 0,12 31 359 0 0,-26-66-182 0 0,17 35 0 0 0,-25-61-130 0 0,-1-2-12 0 0,5 4-75 0 0,-2 1 0 0 0,1-1 0 0 0,8 15 231 0 0,10-25 40 0 0,-14 0-76 0 0,-4 2-196 0 0,-1 0-1 0 0,0 0 1 0 0,-1-1-1 0 0,1 1 1 0 0,0-1-1 0 0,-1 0 1 0 0,6-5-1 0 0,-1-1-58 0 0,-1-1 0 0 0,1-1 0 0 0,-2 1 0 0 0,0-1-1 0 0,0-1 1 0 0,5-12 0 0 0,14-28 1 0 0,-15 33 2 0 0,-1 0 0 0 0,11-37 0 0 0,-11 30 11 0 0,12-26 0 0 0,-5 22-2 0 0,-6 11-11 0 0,-1 0 0 0 0,7-21-1 0 0,-12 29-12 0 0,4-16 12 0 0,1 2-1 0 0,1-1 1 0 0,1 1 0 0 0,29-45-1 0 0,66-67 31 0 0,35-50 40 0 0,-13-25 3 0 0,52-80 30 0 0,-135 234-93 0 0,3 2-1 0 0,86-80 0 0 0,-83 87-17 0 0,-28 26-5 0 0,251-264 0 0 0,10-24 0 0 0,-125 176 0 0 0,-70 65 0 0 0,-34 29-5 0 0,2 3-1 0 0,1 2 0 0 0,73-32 1 0 0,-52 27-155 0 0,56-30-3513 0 0,-95 53 2265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31.3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2760 0 0,'0'0'4437'0'0,"3"0"-3938"0"0,-1 0-530 0 0,0 0 183 0 0,-1 0 0 0 0,1 0 0 0 0,0 0 0 0 0,0 0 0 0 0,0 0 0 0 0,-1 0 1 0 0,1 0-1 0 0,0-1 0 0 0,0 1 0 0 0,-1-1 0 0 0,1 1 0 0 0,0-1 0 0 0,-1 0 0 0 0,3-1 0 0 0,-2 1-92 0 0,-1 1-1 0 0,1 0 0 0 0,-1-1 1 0 0,1 1-1 0 0,0 0 0 0 0,-1 0 1 0 0,1 0-1 0 0,-1 0 0 0 0,1 0 1 0 0,-1 0-1 0 0,1 0 0 0 0,-1 1 0 0 0,1-1 1 0 0,-1 1-1 0 0,3 0 0 0 0,31 12 753 0 0,-22-8-743 0 0,4 0 71 0 0,1-1 0 0 0,0-1 0 0 0,1 0 0 0 0,-1-1 0 0 0,1-1 0 0 0,-1-1 0 0 0,32-4 0 0 0,-31 4-102 0 0,0 0 1 0 0,34 6-1 0 0,-23-3-17 0 0,4-1-19 0 0,-23-2-5 0 0,0 1 0 0 0,0 0 0 0 0,1 0 0 0 0,16 5 1 0 0,-9 0-8 0 0,1-2 1 0 0,-1 0-1 0 0,1-1 1 0 0,0 0-1 0 0,0-2 1 0 0,0-1-1 0 0,0 0 1 0 0,0-2-1 0 0,21-3 1 0 0,-24 4 98 0 0,-14 2-69 0 0,1-1-1 0 0,-1 0 1 0 0,0-1-1 0 0,0 1 1 0 0,0 0-1 0 0,1-1 1 0 0,-1 0-1 0 0,0 0 1 0 0,0 0-1 0 0,3-1 1 0 0,-2 0-14 0 0,1 0-1 0 0,-1 0 1 0 0,1 0 0 0 0,-1 1-1 0 0,1 0 1 0 0,0 0 0 0 0,-1 0-1 0 0,1 1 1 0 0,9-1 0 0 0,11-1 20 0 0,52-7-5 0 0,19-11 452 0 0,-83 17-533 0 0,30 0-137 0 0,179-1 528 0 0,-205 3-445 0 0,34-6 0 0 0,-9 1-26 0 0,24-2 94 0 0,-37 3 38 0 0,-1 2 0 0 0,1 1 0 0 0,54 3 0 0 0,-69 1-5 0 0,-8-1 26 0 0,0 0-1 0 0,0 0 0 0 0,0-1 0 0 0,0 0 0 0 0,0 0 0 0 0,6-2 0 0 0,-4 1 50 0 0,0 0 0 0 0,0 1-1 0 0,0 0 1 0 0,9 1 0 0 0,43 1-3 0 0,-40 0-151 0 0,-16-2 66 0 0,1 1 0 0 0,-1-1-1 0 0,0 1 1 0 0,0-1-1 0 0,1-1 1 0 0,-1 1-1 0 0,0-1 1 0 0,1 1 0 0 0,4-3-1 0 0,-5 2 50 0 0,-1 1 0 0 0,1-1-1 0 0,0 0 1 0 0,-1 1 0 0 0,1 0-1 0 0,0 0 1 0 0,-1 0 0 0 0,1 0 0 0 0,0 1-1 0 0,-1-1 1 0 0,5 2 0 0 0,21 2 74 0 0,-13-7-97 0 0,8-3-41 0 0,1 0 1 0 0,-1 2 0 0 0,1 1 0 0 0,49 0-1 0 0,-67 2 3 0 0,0 0-1 0 0,0 0 1 0 0,-1 0 0 0 0,10-4-1 0 0,-1 1 178 0 0,-12 3-86 0 0,13 5 127 0 0,0-4-146 0 0,-13-1-56 0 0,1 0 1 0 0,0 0-1 0 0,0 1 0 0 0,0-1 1 0 0,0 1-1 0 0,6 0 1 0 0,7 2-146 0 0,-15-1 178 0 0,0 0-1 0 0,0-1 0 0 0,1 1 1 0 0,-1-1-1 0 0,0 0 0 0 0,1 0 1 0 0,-1 0-1 0 0,0 0 0 0 0,1 0 1 0 0,-1 0-1 0 0,0-1 1 0 0,0 1-1 0 0,1-1 0 0 0,-1 1 1 0 0,0-1-1 0 0,3-2 0 0 0,-4 2-16 0 0,1 0-1 0 0,-1 0 1 0 0,0 0-1 0 0,1 0 1 0 0,-1 1-1 0 0,1-1 0 0 0,-1 0 1 0 0,1 1-1 0 0,0-1 1 0 0,-1 1-1 0 0,1-1 1 0 0,-1 1-1 0 0,1 0 1 0 0,0-1-1 0 0,-1 1 1 0 0,1 0-1 0 0,0 0 0 0 0,-1 0 1 0 0,1 0-1 0 0,0 1 1 0 0,-1-1-1 0 0,1 0 1 0 0,0 1-1 0 0,-1-1 1 0 0,1 1-1 0 0,-1 0 1 0 0,1-1-1 0 0,1 2 0 0 0,6 2-9 0 0,-8-4 18 0 0,0 1 1 0 0,-1-1 0 0 0,1 1-1 0 0,0-1 1 0 0,0 0 0 0 0,-1 1 0 0 0,1-1-1 0 0,0 0 1 0 0,0 1 0 0 0,0-1-1 0 0,-1 0 1 0 0,1 0 0 0 0,0 0-1 0 0,0 0 1 0 0,0 0 0 0 0,0 0 0 0 0,-1 0-1 0 0,1 0 1 0 0,0 0 0 0 0,0 0-1 0 0,0 0 1 0 0,-1-1 0 0 0,1 1-1 0 0,1 0 1 0 0,8-1 83 0 0,50 5-26 0 0,-30 1-229 0 0,-23-3 209 0 0,-5-2-19 0 0,1 0-1 0 0,-1 0 1 0 0,0 0 0 0 0,1 0-1 0 0,-1 0 1 0 0,0 0 0 0 0,1-1-1 0 0,-1 1 1 0 0,0-1 0 0 0,4-1 0 0 0,-2 2-21 0 0,-3-1 0 0 0,0 1 0 0 0,0 0 0 0 0,0 0 0 0 0,0 0 0 0 0,0-1 0 0 0,1 1 0 0 0,-1 0 0 0 0,0 1 0 0 0,0-1 0 0 0,0 0 0 0 0,0 0 0 0 0,1 0 0 0 0,0 1 0 0 0,20 4 0 0 0,8-1 0 0 0,-18-1 0 0 0,0 7 0 0 0,-1-5-22 0 0,13 9-264 0 0,-22-14 418 0 0,-1 3-35 0 0,2 9-25 0 0,-3-11-75 0 0,0-1 1 0 0,0 0-1 0 0,0 1 0 0 0,1-1 1 0 0,-1 1-1 0 0,0-1 0 0 0,0 0 1 0 0,0 1-1 0 0,0-1 0 0 0,1 0 0 0 0,-1 0 1 0 0,0 1-1 0 0,0-1 0 0 0,1 0 1 0 0,-1 1-1 0 0,0-1 0 0 0,0 0 1 0 0,1 0-1 0 0,-1 0 0 0 0,0 1 1 0 0,1-1-1 0 0,-1 0 0 0 0,0 0 1 0 0,1 0-1 0 0,-1 0 0 0 0,1 1 1 0 0,-1-1-1 0 0,0 0 0 0 0,1 0 1 0 0,0 0 0 0 0,-1 0-1 0 0,0 0 1 0 0,0 0 0 0 0,1 0 0 0 0,-1 0 0 0 0,0 0 0 0 0,0 0-1 0 0,1 0 1 0 0,-1 0 0 0 0,0 0 0 0 0,0 1 0 0 0,1-1 0 0 0,-1 0-1 0 0,0 0 1 0 0,0 0 0 0 0,0 0 0 0 0,1 1 0 0 0,-1-1 0 0 0,0 0-1 0 0,0 0 1 0 0,0 0 0 0 0,0 1 0 0 0,1-1 0 0 0,-1 0 0 0 0,0 0-1 0 0,0 0 1 0 0,0 1 0 0 0,0-1 0 0 0,0 0 0 0 0,0 1 0 0 0,0-1 0 0 0,0 0-1 0 0,0 0 1 0 0,0 1 0 0 0,0-1 0 0 0,0 0 0 0 0,0 0 0 0 0,0 1-1 0 0,0-1 1 0 0,-1 4-4 0 0,6 28 248 0 0,-4-28-176 0 0,-1-2-13 0 0,2 10-42 0 0,8 4-11 0 0,-3-1 0 0 0,-1 3 0 0 0,0 2 0 0 0,0-4 0 0 0,-5-2 10 0 0,3 50 182 0 0,-4-60-138 0 0,1 0-1 0 0,12 30-10 0 0,-12-32-39 0 0,0 1-1 0 0,0-1 1 0 0,0 1-1 0 0,-1-1 1 0 0,1 1-1 0 0,-1-1 1 0 0,0 1-1 0 0,0 0 1 0 0,0-1-1 0 0,0 1 1 0 0,-1 4-1 0 0,2-1 40 0 0,5 9-32 0 0,6 13-11 0 0,-10-18 0 0 0,1 12 0 0 0,10 33 0 0 0,-6-8 0 0 0,-5-42 0 0 0,1-1 0 0 0,3 20 0 0 0,2 26 0 0 0,-6-33 0 0 0,8 35 0 0 0,6 25 0 0 0,-9-49 0 0 0,-6-24 0 0 0,0 0 0 0 0,0 0 0 0 0,0 0 0 0 0,-1 0 0 0 0,1 0 0 0 0,-1 7 0 0 0,0-10 0 0 0,0 0 0 0 0,0 0 0 0 0,0 0 0 0 0,0 0 0 0 0,0 0 0 0 0,0 0 0 0 0,1 0 0 0 0,-1 0 0 0 0,0 0 0 0 0,1 0 0 0 0,-1 0 0 0 0,1 0 0 0 0,-1 0 0 0 0,1 0 0 0 0,0 1 0 0 0,0 0 0 0 0,0 0 0 0 0,1 0 0 0 0,-2 0 0 0 0,1 0 0 0 0,0 0 0 0 0,0 0 0 0 0,-1 1 0 0 0,1-1 0 0 0,-1 0 0 0 0,1 1 0 0 0,-1-1 0 0 0,0 0 0 0 0,0 1 0 0 0,-1 3 0 0 0,8 48 0 0 0,-7-50 0 0 0,0 0 0 0 0,1 1 0 0 0,-1-1 0 0 0,1 0 0 0 0,0 0 0 0 0,0 0 0 0 0,3 6 0 0 0,0 1 0 0 0,-1 1 0 0 0,4 20 0 0 0,-7-20 0 0 0,0-9 0 0 0,0 0 0 0 0,0 0 0 0 0,0 0 0 0 0,0 1 0 0 0,1-1 0 0 0,-1 0 0 0 0,1 0 0 0 0,0 0 0 0 0,1 4 0 0 0,0 1 0 0 0,-7 16 0 0 0,4-22 0 0 0,1-1 0 0 0,-1 0 0 0 0,1 0 0 0 0,0 1 0 0 0,0-1 0 0 0,0 0 0 0 0,-1 1 0 0 0,1-1 0 0 0,0 0 0 0 0,1 0 0 0 0,-1 1 0 0 0,0-1 0 0 0,0 0 0 0 0,1 0 0 0 0,-1 2 0 0 0,2 2 0 0 0,-1 1 0 0 0,0-1 0 0 0,0 0 0 0 0,0 0 0 0 0,-1 1 0 0 0,0 8 0 0 0,-1-7 0 0 0,0-5 0 0 0,1 0 0 0 0,0 0 0 0 0,0 0 0 0 0,0 0 0 0 0,0 0 0 0 0,0 1 0 0 0,0-1 0 0 0,0 0 0 0 0,1 0 0 0 0,-1 0 0 0 0,1 0 0 0 0,0 2 0 0 0,10 53 0 0 0,-3-22 0 0 0,3-14 0 0 0,0-4 0 0 0,-10-16 0 0 0,0 0 0 0 0,0 1 0 0 0,0-1 0 0 0,0 0 0 0 0,-1 0 0 0 0,1 0 0 0 0,0 1 0 0 0,-1-1 0 0 0,1 0 0 0 0,-1 1 0 0 0,1-1 0 0 0,-1 1 0 0 0,0-1 0 0 0,1 3 0 0 0,2 24 0 0 0,2 17 74 0 0,-4-44-71 0 0,-1 0-1 0 0,0-1 1 0 0,1 1 0 0 0,-1 0-1 0 0,1-1 1 0 0,-1 1 0 0 0,0-1-1 0 0,1 1 1 0 0,0 0-1 0 0,-1-1 1 0 0,1 1 0 0 0,-1-1-1 0 0,1 1 1 0 0,-1-1-1 0 0,1 0 1 0 0,0 1 0 0 0,0 0-1 0 0,3 1 5 0 0,1 7-7 0 0,0 0 0 0 0,0 1 0 0 0,-1 0 0 0 0,0 0 0 0 0,3 13 0 0 0,3 5 0 0 0,-3-13 0 0 0,-5-11 0 0 0,0-1 0 0 0,0 1 0 0 0,0 0 0 0 0,-1 1 0 0 0,0-1 0 0 0,0 0 0 0 0,0 0 0 0 0,0 6 0 0 0,3 18 0 0 0,7 5 0 0 0,-8-26 0 0 0,6 20 0 0 0,-8-20 0 0 0,-1 0 0 0 0,0-5 0 0 0,0-1 0 0 0,0 1 0 0 0,0-1 0 0 0,0 1 0 0 0,0-1 0 0 0,0 1 0 0 0,0-1 0 0 0,0 0 0 0 0,1 1 0 0 0,-1-1 0 0 0,1 1 0 0 0,-1-1 0 0 0,1 0 0 0 0,-1 1 0 0 0,1-1 0 0 0,0 0 0 0 0,0 0 0 0 0,1 2 0 0 0,1 5 0 0 0,0 0 0 0 0,-1-1 0 0 0,0 1 0 0 0,0 0 0 0 0,-1 0 0 0 0,1 12 0 0 0,-2-9 0 0 0,2-1 0 0 0,0 1 0 0 0,3 12 0 0 0,0-2 49 0 0,-5-19-37 0 0,0 1 1 0 0,1 0-1 0 0,-1 0 1 0 0,1 0-1 0 0,0-1 1 0 0,0 1-1 0 0,3 4 1 0 0,19 47-178 0 0,-5-12 165 0 0,7 14 0 0 0,-19-46 0 0 0,3 4 5 0 0,-7-11 12 0 0,6 27 14 0 0,19 68 44 0 0,-26-97-75 0 0,-1-1 0 0 0,1 1 0 0 0,-1 0 0 0 0,0 0 0 0 0,1-1 0 0 0,-1 1 0 0 0,0 0 0 0 0,0 0 0 0 0,0 0 0 0 0,0-1 0 0 0,0 1 0 0 0,1 0 0 0 0,-1 0 0 0 0,0 0 0 0 0,-1-1 0 0 0,1 1 0 0 0,0 0 0 0 0,0 0 0 0 0,0 0 0 0 0,0-1 0 0 0,-1 2 0 0 0,0 2 0 0 0,8 12 0 0 0,2 2 0 0 0,-9-14 0 0 0,-2 5 0 0 0,2 30 0 0 0,1-24 0 0 0,2-2-12 0 0,-3-1-36 0 0,0 2 36 0 0,1-3 12 0 0,4-1 0 0 0,-4 2 0 0 0,-1-11 0 0 0,1 1 0 0 0,-1-1 0 0 0,0 0 0 0 0,0 0 0 0 0,0 0 0 0 0,0 1 0 0 0,0-1 0 0 0,0 0 0 0 0,0 0 0 0 0,-1 1 0 0 0,1-1 0 0 0,0 0 0 0 0,-1 0 0 0 0,1 0 0 0 0,-1 0 0 0 0,1 0 0 0 0,-1 0 0 0 0,1 0 0 0 0,-2 2 0 0 0,1-3 0 0 0,1 1 0 0 0,-1 0 0 0 0,1 0 0 0 0,-1 0 0 0 0,1 0 0 0 0,-1 0 0 0 0,1 0 0 0 0,0 0 0 0 0,-1 0 0 0 0,1 0 0 0 0,0 0 0 0 0,0 0 0 0 0,0 0 0 0 0,0 1 0 0 0,0-1 0 0 0,0 0 0 0 0,0 0 0 0 0,0 0 0 0 0,0 1 0 0 0,3 26 0 0 0,-3-26 0 0 0,0 1 0 0 0,0-1 0 0 0,-1 1 0 0 0,2-1 0 0 0,-1 1 0 0 0,0 0 0 0 0,0-1 0 0 0,1 1 0 0 0,0-1 0 0 0,-1 1 0 0 0,3 4 0 0 0,-1 1 0 0 0,9 67 0 0 0,-10-66 0 0 0,0 0 0 0 0,1-1 0 0 0,0 1 0 0 0,4 12 0 0 0,1 4 0 0 0,-6-23 3 0 0,-1-1 0 0 0,1 1 0 0 0,-1-1 1 0 0,1 1-1 0 0,-1 0 0 0 0,0-1 1 0 0,0 1-1 0 0,0 0 0 0 0,0 0 1 0 0,0-1-1 0 0,0 1 0 0 0,0 0 0 0 0,-1-1 1 0 0,0 3-1 0 0,1-3 0 0 0,0 0-1 0 0,-1 0 1 0 0,1-1-1 0 0,0 1 1 0 0,0 0 0 0 0,0 0-1 0 0,0-1 1 0 0,0 1 0 0 0,0 0-1 0 0,0 0 1 0 0,0-1-1 0 0,1 1 1 0 0,-1 0 0 0 0,0 0-1 0 0,0-1 1 0 0,0 1-1 0 0,1 0 1 0 0,-1-1 0 0 0,1 1-1 0 0,-1 0 1 0 0,0-1-1 0 0,1 1 1 0 0,-1-1 0 0 0,1 1-1 0 0,0 0 1 0 0,1 2-6 0 0,-1-1 0 0 0,0 0 0 0 0,0 1 0 0 0,0-1 0 0 0,0 1 0 0 0,0 0 0 0 0,-1-1 0 0 0,1 1 0 0 0,-1 0-1 0 0,1 4 1 0 0,3 26-16 0 0,-3-31 19 0 0,-1 0 0 0 0,1 0 0 0 0,-1 0 0 0 0,0 1 0 0 0,0-1 0 0 0,1 0 0 0 0,-1 0 0 0 0,-1 1 0 0 0,1-1 0 0 0,0 0 0 0 0,-1 3 0 0 0,-1 4 0 0 0,1 4 0 0 0,-3 9-771 0 0,4-20 493 0 0,0 0 0 0 0,-1 0 0 0 0,1 0 0 0 0,-1 0 0 0 0,1 0 0 0 0,-1-1-1 0 0,0 1 1 0 0,1 0 0 0 0,-1 0 0 0 0,0 0 0 0 0,-2 2 0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33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0 154 3224 0 0,'0'0'413'0'0,"13"-1"2103"0"0,-7-2-2148 0 0,-1 0 1 0 0,0 1-1 0 0,1 0 0 0 0,0 0 0 0 0,0 0 1 0 0,-1 0-1 0 0,1 1 0 0 0,0 0 0 0 0,0 0 1 0 0,9 1-1 0 0,-6-1-18 0 0,-1 0-1 0 0,1 0 1 0 0,0-1 0 0 0,14-5 0 0 0,-7 3-203 0 0,1 0-1 0 0,-1 0 1 0 0,1 2 0 0 0,0 0 0 0 0,0 1-1 0 0,28 1 1 0 0,-32 0-127 0 0,144-9 238 0 0,-140 10-228 0 0,30 6-1 0 0,-35-5-30 0 0,-1 0 0 0 0,1-1 0 0 0,0 0 0 0 0,0-1 0 0 0,16-1 1 0 0,0-4 0 0 0,-14 2 0 0 0,1 1 0 0 0,19-1 0 0 0,-23 3 0 0 0,1-2 0 0 0,17-3 0 0 0,12-2 0 0 0,3 2 1 0 0,67-5 51 0 0,-10 17 174 0 0,-74-3-154 0 0,1-2-1 0 0,52-3 1 0 0,-5-11-218 0 0,-49 7 67 0 0,0 1 0 0 0,36 0 1 0 0,-49 3 78 0 0,-9 1 0 0 0,0 0 0 0 0,0 0 0 0 0,0 0 0 0 0,0 0 0 0 0,0 0 0 0 0,0 1 0 0 0,0 0 0 0 0,0 0 0 0 0,7 2 0 0 0,1 4 0 0 0,25 5 0 0 0,-1-3 0 0 0,-25-7 7 0 0,3 1 60 0 0,0-1 1 0 0,25 0-1 0 0,-25-2 32 0 0,1-2 1 0 0,15-2-1 0 0,-14 1-223 0 0,-1 1 0 0 0,18 0 1 0 0,-15-2-9 0 0,-14 1 135 0 0,1 2 0 0 0,-1-1-1 0 0,1 0 1 0 0,0 1 0 0 0,6-1 0 0 0,-7 2 34 0 0,-1-1 0 0 0,1 1 1 0 0,0 1-1 0 0,0-1 0 0 0,-1 0 0 0 0,1 1 1 0 0,-1 0-1 0 0,1 0 0 0 0,6 2 0 0 0,-4-1-95 0 0,0 0-1 0 0,-1-1 1 0 0,1 1-1 0 0,0-1 1 0 0,10 0-1 0 0,16-1 140 0 0,51-1 260 0 0,-27-10-341 0 0,42 7-79 0 0,-96 4 75 0 0,1 0-89 0 0,0 0-3 0 0,7 0 37 0 0,-1 0 43 0 0,0 1-1 0 0,0 0 1 0 0,0 0 0 0 0,-1 1 0 0 0,15 4 0 0 0,-16-3 9 0 0,32-1 75 0 0,-28-2 100 0 0,16 0-128 0 0,0 0 0 0 0,-1-2 0 0 0,31-6 0 0 0,-39 5-51 0 0,-14 3-18 0 0,-1 0 0 0 0,1-1 0 0 0,-1 1 0 0 0,0-1 0 0 0,1 0 1 0 0,-1 0-1 0 0,0 0 0 0 0,0 0 0 0 0,6-3 0 0 0,-4 3 50 0 0,-1 0 0 0 0,1 0 0 0 0,0 0 0 0 0,0 1 0 0 0,-1 0-1 0 0,1 0 1 0 0,0 0 0 0 0,5 2 0 0 0,-2-2-133 0 0,-1 3 43 0 0,-7-2 67 0 0,1 0 0 0 0,0 1 0 0 0,0-1 1 0 0,0 0-1 0 0,0 0 0 0 0,0 0 0 0 0,0 0 0 0 0,0 1 0 0 0,0-1 0 0 0,1-1 0 0 0,-1 1 0 0 0,0 0 0 0 0,1 0 0 0 0,0 0 1 0 0,5 2 16 0 0,0-1 0 0 0,0-1 0 0 0,0 1 0 0 0,0-1 0 0 0,8 0 0 0 0,5 1 43 0 0,3-4 2 0 0,-18 0-60 0 0,21 0 0 0 0,3 2 0 0 0,2 0 0 0 0,57 0 136 0 0,-32 0-8 0 0,-52 0-128 0 0,0-1 0 0 0,0 1 0 0 0,0-1 0 0 0,-1 1 0 0 0,1-1 0 0 0,0-1 0 0 0,-1 1 0 0 0,1 0 0 0 0,3-3 0 0 0,31-9 0 0 0,-31 10 6 0 0,0 0 1 0 0,0 0 0 0 0,0 1 0 0 0,1 0 0 0 0,-1 1 0 0 0,1-1-1 0 0,10 1 1 0 0,-9 0 4 0 0,-1 0-1 0 0,0 0 1 0 0,1-1-1 0 0,-1 0 0 0 0,14-5 1 0 0,-15 4 11 0 0,1 1 1 0 0,0 0 0 0 0,-1 0-1 0 0,1 1 1 0 0,15-1-1 0 0,-14 2-921 0 0,0-1 0 0 0,0 0-1 0 0,0-1 1 0 0,9-2 0 0 0,-7-4-3297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35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1376 0 0,'8'1'7261'0'0,"-6"3"-7080"0"0,1-1-1 0 0,-1 1 0 0 0,0 0 1 0 0,-1-1-1 0 0,1 1 1 0 0,-1 0-1 0 0,1 0 1 0 0,0 7-1 0 0,5 14 845 0 0,4 39 65 0 0,-11-51-973 0 0,2 0 0 0 0,3 19 1 0 0,-3-23-57 0 0,1 4 83 0 0,-1 1 0 0 0,0-1 0 0 0,0 18 0 0 0,5 13 183 0 0,0-7-163 0 0,-4-12-164 0 0,4 41 0 0 0,0 27 12 0 0,-3 35 48 0 0,3-46-60 0 0,-4-44 0 0 0,-1-29 0 0 0,-1 0 0 0 0,-1 0 0 0 0,1 1 0 0 0,-2 10 0 0 0,0-12 5 0 0,1 1 0 0 0,0 0 0 0 0,2 11 0 0 0,-1-10 5 0 0,-1 0 0 0 0,0-1 0 0 0,0 11 0 0 0,-2 27 60 0 0,2-36-35 0 0,0 0-1 0 0,0 0 1 0 0,-5 20 0 0 0,5-26-34 0 0,-1 0 1 0 0,1 0 0 0 0,1 0-1 0 0,-1 0 1 0 0,0 0-1 0 0,3 6 1 0 0,0 18-2 0 0,-2-12 0 0 0,0 0 0 0 0,6 24 0 0 0,-4-25 0 0 0,0 0 0 0 0,0 22 0 0 0,3 26 10 0 0,-6 197 168 0 0,0-239-143 0 0,2 0 0 0 0,-1 0 0 0 0,6 22 0 0 0,-7-44-35 0 0,3 16-3 0 0,-4 12 16 0 0,-6 138 105 0 0,7 4 10 0 0,2-152-128 0 0,-3 2 0 0 0,0-17 0 0 0,3 8 0 0 0,1-3 0 0 0,-1 0 14 0 0,9 80 60 0 0,-5-16-74 0 0,-6-39 74 0 0,14-33-840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37.0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0,'0'0'7472'0'0,"16"5"-6330"0"0,24-4-30 0 0,39 8 0 0 0,-59-8-1007 0 0,0 0 1 0 0,26-3-1 0 0,-1 1-33 0 0,-27 0-45 0 0,-11 1-14 0 0,-1 0-1 0 0,1 0 1 0 0,-1 0 0 0 0,1 1-1 0 0,-1-1 1 0 0,0 2 0 0 0,10 2-1 0 0,-12-3-10 0 0,8 5 13 0 0,1-2-1 0 0,0 1 0 0 0,0-1 1 0 0,1-1-1 0 0,-1-1 1 0 0,1 0-1 0 0,18 1 1 0 0,16-3-15 0 0,316-5 304 0 0,-348 4-304 0 0,2-2 0 0 0,-3 3-12 0 0,-9 0-36 0 0,8 0 46 0 0,-11 0 56 0 0,-2-1-29 0 0,-1 1 1 0 0,1-1 0 0 0,-1 1 0 0 0,1-1 0 0 0,0 1 0 0 0,-1-1 0 0 0,1 1 0 0 0,0 0 0 0 0,-1-1-1 0 0,1 1 1 0 0,0 0 0 0 0,0-1 0 0 0,-1 1 0 0 0,1 0 0 0 0,0 0 0 0 0,0 0 0 0 0,-1 0 0 0 0,1 0-1 0 0,0 0 1 0 0,0 0 0 0 0,-1 0 0 0 0,1 0 0 0 0,0 0 0 0 0,0 0 0 0 0,-1 1 0 0 0,1-1 0 0 0,0 0 0 0 0,0 0-1 0 0,-1 1 1 0 0,2 0 0 0 0,3 8-139 0 0,-4-6 36 0 0,-1-1 118 0 0,2 4 16 0 0,-1-4-44 0 0,0-1 0 0 0,0 1 0 0 0,-1-1 0 0 0,1 1 0 0 0,-1 0 0 0 0,1-1 0 0 0,-1 1 0 0 0,0 0 0 0 0,0 0 0 0 0,1-1 0 0 0,-1 1 0 0 0,0 0 0 0 0,-1 0 0 0 0,1 1 0 0 0,-7 125-457 0 0,7 98 815 0 0,-4-178-351 0 0,2-37-12 0 0,1 0-1 0 0,0-1 0 0 0,1 1 0 0 0,0 0 0 0 0,3 16 1 0 0,-2-7-11 0 0,-3 18 16 0 0,2 277 55 0 0,6-267-10 0 0,1 52-138 0 0,-3 174 208 0 0,-2-253-128 0 0,-2 6 0 0 0,-1-15 13 0 0,0 0 1 0 0,1 0 0 0 0,1 0-1 0 0,2 13 1 0 0,0 22 35 0 0,-10 55 26 0 0,3 28-75 0 0,5-112-2 0 0,-1-15 0 0 0,1 1 0 0 0,-1 0 0 0 0,0-1 0 0 0,0 1 0 0 0,0-1 0 0 0,-1 1 0 0 0,1 0 0 0 0,-1-1 0 0 0,0 1 0 0 0,0-1 0 0 0,-3 7 0 0 0,4-9-30 0 0,-1 0 0 0 0,1 0 0 0 0,0 0 0 0 0,-1 0 0 0 0,1 0 0 0 0,0 0 0 0 0,0 0 0 0 0,0 0 0 0 0,0 0 0 0 0,0 0 0 0 0,0 0 0 0 0,0 0 0 0 0,0 2 0 0 0,0 4-104 0 0,-4 13 274 0 0,1 0 1 0 0,0 0-1 0 0,2 0 0 0 0,2 38 1 0 0,-1-23-83 0 0,0-25-40 0 0,0-6-10 0 0,0 1 1 0 0,0 0-1 0 0,-1 0 0 0 0,0 0 0 0 0,-2 8 1 0 0,1 0-7 0 0,0 0 0 0 0,2-1-1 0 0,-1 1 1 0 0,3 16 0 0 0,-1 8 0 0 0,11 32 0 0 0,-6-7 0 0 0,-5-52 0 0 0,2-4 0 0 0,-1 0 0 0 0,0 0 0 0 0,-1 1 0 0 0,1-1 0 0 0,-1 1 0 0 0,0-1 0 0 0,-1 0 0 0 0,0 1 0 0 0,0 7 0 0 0,-2 8 0 0 0,2-11-273 0 0,-2 0-1 0 0,0-1 0 0 0,-5 20 0 0 0,4-20-585 0 0,1 1 0 0 0,-1-1 0 0 0,0 18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5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2304 0 0,'4'-11'188'0'0,"-5"12"-176"0"0,1-1 43 0 0,0 1 1 0 0,0 0-1 0 0,1-1 0 0 0,-1 1 0 0 0,0 0 1 0 0,0-1-1 0 0,0 1 0 0 0,0 0 1 0 0,0-1-1 0 0,1 1 0 0 0,-1 0 0 0 0,0-1 1 0 0,1 1-1 0 0,-1-1 0 0 0,0 1 0 0 0,1-1 1 0 0,-1 1-1 0 0,1-1 0 0 0,-1 1 0 0 0,1-1 1 0 0,0 1-1 0 0,0 0 134 0 0,-1 0 0 0 0,1 0 0 0 0,0-1 0 0 0,-1 1-1 0 0,1 0 1 0 0,-1 0 0 0 0,1 0 0 0 0,-1 0 0 0 0,0 0 0 0 0,1 0 0 0 0,-1 0 0 0 0,0-1 0 0 0,1 1 0 0 0,-1 0 0 0 0,0 0-1 0 0,0 0 1 0 0,0 0 0 0 0,0 0 0 0 0,0 0 0 0 0,0 0 0 0 0,0 0 0 0 0,0 0 0 0 0,-1 1 0 0 0,1 0-94 0 0,0-1 0 0 0,-1 0 1 0 0,1 0-1 0 0,0 0 0 0 0,0 0 0 0 0,0 0 1 0 0,0 0-1 0 0,0 0 0 0 0,0 0 0 0 0,1 0 1 0 0,-1 0-1 0 0,0 0 0 0 0,0 0 0 0 0,1 0 1 0 0,-1 0-1 0 0,1 0 0 0 0,-1 0 1 0 0,1 0-1 0 0,-1 0 0 0 0,2 1 0 0 0,0 1 109 0 0,1-1 0 0 0,-1 1 0 0 0,0 0 0 0 0,0 0-1 0 0,-1 1 1 0 0,1-1 0 0 0,-1 0 0 0 0,1 1 0 0 0,0 5-1 0 0,0-5-151 0 0,-1 0 0 0 0,0 0 0 0 0,1 0-1 0 0,0-1 1 0 0,0 1 0 0 0,4 5-1 0 0,20 27 314 0 0,-23-30-288 0 0,1 0 0 0 0,0 0 0 0 0,0-1 0 0 0,1 1 0 0 0,-1-1 0 0 0,1 0 0 0 0,0 0 0 0 0,7 4 0 0 0,-5-4-4 0 0,1 1 1 0 0,-1 0-1 0 0,0 1 1 0 0,-1-1-1 0 0,1 1 1 0 0,8 14-1 0 0,21 21 210 0 0,-34-41-258 0 0,0 0 0 0 0,0 1 0 0 0,-1-1 0 0 0,1 0 0 0 0,0 0 0 0 0,0-1 0 0 0,0 1 0 0 0,0 0 0 0 0,3 0 0 0 0,-3-1 9 0 0,0 1 1 0 0,1 0 0 0 0,-1 0 0 0 0,0 0-1 0 0,0 0 1 0 0,0 0 0 0 0,1 0 0 0 0,2 3 0 0 0,3 5 90 0 0,0 0 0 0 0,-1 1 0 0 0,-1 0 0 0 0,1 0 0 0 0,6 16 0 0 0,-6-12 13 0 0,4 10 108 0 0,-1 0 0 0 0,-1 1 0 0 0,7 32 0 0 0,10 29 361 0 0,-17-52-383 0 0,-8-30-188 0 0,0 1 1 0 0,0 0-1 0 0,1-1 1 0 0,-1 0-1 0 0,1 1 1 0 0,0-1-1 0 0,0 0 1 0 0,4 6-1 0 0,-5-9 46 0 0,-1 0-60 0 0,1-1 1 0 0,-1 1-1 0 0,1 0 1 0 0,-1-1-1 0 0,0 1 1 0 0,1-1-1 0 0,-1 1 1 0 0,0 0-1 0 0,0 0 1 0 0,1-1-1 0 0,-1 1 1 0 0,0 0-1 0 0,0-1 1 0 0,0 1-1 0 0,0 0 1 0 0,0 0-1 0 0,0-1 1 0 0,0 1-1 0 0,0 0 0 0 0,0-1 1 0 0,-1 2-1 0 0,1 0 56 0 0,-3-25 63 0 0,-18-84-24 0 0,1-29-293 0 0,18 113 99 0 0,2 16 39 0 0,0 0-1 0 0,-1 0 1 0 0,0 1-1 0 0,0-1 1 0 0,0 0-1 0 0,-1 1 1 0 0,0 0-1 0 0,-5-10 0 0 0,5 10 7 0 0,-1 0-1 0 0,1 1 1 0 0,1-1-1 0 0,-3-10 1 0 0,-4-15 34 0 0,-1-11-76 0 0,8 40 63 0 0,2 4-21 0 0,-1 1 33 0 0,1-1 0 0 0,-1 0-1 0 0,1 1 1 0 0,0-1 0 0 0,0 0-1 0 0,0 0 1 0 0,0 1 0 0 0,0-1-1 0 0,0 0 1 0 0,1 0 0 0 0,1 2-1 0 0,3 6 35 0 0,1 4-25 0 0,27 21-10 0 0,-32-33 0 0 0,0 0 0 0 0,0 0 0 0 0,0 0 0 0 0,1 0 0 0 0,-1 0 0 0 0,1-1 0 0 0,-1 1 0 0 0,1-1 0 0 0,-1 1 0 0 0,1-1 0 0 0,3 1 0 0 0,-4-2 0 0 0,-1 1 0 0 0,0-1 0 0 0,0 0 0 0 0,1 1 0 0 0,-1 0 0 0 0,0-1 0 0 0,0 1 0 0 0,0 0 0 0 0,0 0 0 0 0,0-1 0 0 0,0 1 0 0 0,0 0 0 0 0,0 0 0 0 0,0 0 0 0 0,1 2 0 0 0,19 29 0 0 0,-13-16 121 0 0,0-1 0 0 0,-1 1 0 0 0,9 31 0 0 0,-14-40-91 0 0,7 18 55 0 0,0 0 1 0 0,2 0-1 0 0,1-1 1 0 0,1-1-1 0 0,1 0 1 0 0,1-1-1 0 0,24 29 1 0 0,-28-43-65 0 0,-3-1 35 0 0,-6-6 421 0 0,7-13-285 0 0,-8 11-183 0 0,0 0 1 0 0,0 0 0 0 0,0-1-1 0 0,0 1 1 0 0,0 0-1 0 0,0-1 1 0 0,0 1 0 0 0,0-1-1 0 0,-1 1 1 0 0,1-1-1 0 0,0-1 1 0 0,1-9 39 0 0,-1 0 0 0 0,-1 0 0 0 0,1 0 0 0 0,-3-13 0 0 0,1-7 95 0 0,-1 3 50 0 0,-1 0 0 0 0,-14-55-1 0 0,14 72-158 0 0,-7-26 95 0 0,-26-66-1 0 0,31 89-49 0 0,-7-31 0 0 0,-2-8 141 0 0,4 10-232 0 0,4 12-170 0 0,-14-61 16 0 0,14 60-523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38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1376 0 0,'0'27'12152'0'0,"7"23"-11244"0"0,-7-30-672 0 0,0-16-4 0 0,0-1-18 0 0,1 0-147 0 0,-1 0-1 0 0,1 1 1 0 0,0-1-1 0 0,0 0 1 0 0,0 0-1 0 0,0 0 0 0 0,0 0 1 0 0,1 0-1 0 0,-1 0 1 0 0,1 0-1 0 0,0 0 1 0 0,0 0-1 0 0,0-1 1 0 0,4 4-1 0 0,-3-2 0 0 0,0 0 0 0 0,0 0 0 0 0,0 0 0 0 0,0 0 0 0 0,-1 1 0 0 0,3 6 0 0 0,4 0 143 0 0,-5-7-164 0 0,16 34 283 0 0,-18-31-258 0 0,2 0 1 0 0,-1 0-1 0 0,1 0 1 0 0,8 11-1 0 0,17 23-56 0 0,-18-25-43 0 0,1-1 1 0 0,13 15-1 0 0,8-1 29 0 0,6-3 0 0 0,-32-19 0 0 0,0-1 0 0 0,0 0 0 0 0,1-1 0 0 0,0 0 0 0 0,16 8 0 0 0,-21-11 36 0 0,0 0 0 0 0,0 0 0 0 0,-1 0 0 0 0,1 0-1 0 0,-1 1 1 0 0,5 4 0 0 0,12 11 249 0 0,-15-15-255 0 0,1 0 0 0 0,-1 0 0 0 0,1 0 0 0 0,0 0-1 0 0,0-1 1 0 0,9 4 0 0 0,-1-1-31 0 0,11 6 16 0 0,-1-1 0 0 0,1-1 0 0 0,1-1 0 0 0,49 10 0 0 0,-64-17 12 0 0,28 6 127 0 0,-33-6-146 0 0,-1 0-1 0 0,0 0 0 0 0,1-1 1 0 0,-1 1-1 0 0,0-1 1 0 0,1 0-1 0 0,-1-1 0 0 0,0 1 1 0 0,1 0-1 0 0,-1-1 0 0 0,0 0 1 0 0,8-3-1 0 0,-7 2 7 0 0,0 0 1 0 0,-1 0-1 0 0,1-1 0 0 0,-1 0 1 0 0,0 1-1 0 0,8-7 0 0 0,-6 4 15 0 0,0 1 0 0 0,1 0 0 0 0,-1 1 0 0 0,13-6 0 0 0,9-4 36 0 0,46-23 77 0 0,-56 29-92 0 0,-15 6-42 0 0,0 0 0 0 0,0 0 0 0 0,0-1 0 0 0,0 1 0 0 0,0-1 0 0 0,0 1 0 0 0,3-4 0 0 0,30-22 72 0 0,-30 23-68 0 0,-1 0 0 0 0,1 0-1 0 0,0 0 1 0 0,8-11-1 0 0,12-12-11 0 0,-25 25 0 0 0,1 0 0 0 0,0-1 0 0 0,0 1 0 0 0,0 0 1 0 0,0 0-1 0 0,0 0 0 0 0,4-2 0 0 0,11-12 53 0 0,-15 13-42 0 0,-1 0 1 0 0,1 0-1 0 0,0 0 1 0 0,0 0 0 0 0,0 0-1 0 0,1 0 1 0 0,-1 1 0 0 0,0-1-1 0 0,1 0 1 0 0,5-3 0 0 0,-7 6-12 0 0,0 0 1 0 0,-1-1-1 0 0,1 1 0 0 0,0 0 1 0 0,-1-1-1 0 0,1 1 1 0 0,0 0-1 0 0,-1-1 1 0 0,1 1-1 0 0,-1-1 1 0 0,1 1-1 0 0,-1-1 0 0 0,1 1 1 0 0,-1-1-1 0 0,1 1 1 0 0,-1-1-1 0 0,0 1 1 0 0,1-1-1 0 0,-1 0 0 0 0,0 1 1 0 0,1-1-1 0 0,-1 0 1 0 0,0 0-1 0 0,2-3 0 0 0,4 0 0 0 0,-4 4 0 0 0,0 0 0 0 0,-1-1 0 0 0,1 1 0 0 0,0-1 0 0 0,-1 0 0 0 0,1 1 0 0 0,-1-1 0 0 0,1 0 0 0 0,-1 0 0 0 0,0 0 0 0 0,1 0 0 0 0,-1 0 0 0 0,2-2 0 0 0,3-4 0 0 0,-5 4 0 0 0,-1 1 0 0 0,1 0 0 0 0,0 0 0 0 0,0 0 0 0 0,1 0 0 0 0,-1 0 0 0 0,0 1 0 0 0,1-1 0 0 0,-1 0 0 0 0,1 0 0 0 0,-1 1 0 0 0,1-1 0 0 0,3-1 0 0 0,0-1 0 0 0,-3 3 0 0 0,-1-1 0 0 0,1 1 0 0 0,-1-1 0 0 0,0 1 0 0 0,1-1 0 0 0,-1 1 0 0 0,0-1 0 0 0,0 1 0 0 0,0-1 0 0 0,0 0 0 0 0,0 0 0 0 0,1-3 0 0 0,35-63 54 0 0,-24 48 1 0 0,-11 17-49 0 0,0 1 1 0 0,0 0-1 0 0,0-1 1 0 0,-1 0-1 0 0,1 1 0 0 0,-1-1 1 0 0,2-5-1 0 0,1-4-6 0 0,-2 8 0 0 0,-1 1 0 0 0,0-1 0 0 0,0 0 0 0 0,0 0 0 0 0,0 0 0 0 0,0-1 0 0 0,-1 1 0 0 0,0 0 0 0 0,0 0 0 0 0,0 0 0 0 0,0 0 0 0 0,0 0 0 0 0,-1 0 0 0 0,-2-8 0 0 0,2 8-60 0 0,-1 1-1 0 0,1-1 1 0 0,0 0-1 0 0,1 0 1 0 0,-1 0-1 0 0,0-6 0 0 0,-23-17-11282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43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231 139 9872 0 0,'0'0'3128'0'0,"-2"3"-2459"0"0,-7 27 242 0 0,1 0-1 0 0,-4 35 1 0 0,10-34-717 0 0,0 40 0 0 0,2 1-149 0 0,1 60 234 0 0,1-38 255 0 0,-14 490-216 0 0,7-466-279 0 0,-20 243 124 0 0,20-187-163 0 0,5-125 0 0 0,2-18 1 0 0,1 0 0 0 0,13 51 0 0 0,0 9-16 0 0,-8-44-14 0 0,-5-28 14 0 0,3 38-1 0 0,1-5 80 0 0,-7-49 107 0 0,3-13-214 0 0,-1-4 43 0 0,-1-1 0 0 0,-1 0 0 0 0,0 1 0 0 0,-1-1 0 0 0,-4-22 0 0 0,-2-33 0 0 0,0-36 0 0 0,2-88 0 0 0,-11 48-53 0 0,-9-315-22 0 0,17 327-5 0 0,-34-176 0 0 0,7 129 255 0 0,29 143-172 0 0,-1-43-1 0 0,1 13-132 0 0,2 11 178 0 0,6-93 0 0 0,0 48-10 0 0,1 68-27 0 0,-2 26-23 0 0,0 1-1 0 0,-1-1 1 0 0,1 1 0 0 0,-2-1 0 0 0,1 0 0 0 0,-1 1 0 0 0,0-1-1 0 0,0 1 1 0 0,-1 0 0 0 0,0-1 0 0 0,-1 1 0 0 0,-4-10-1 0 0,5 16 42 0 0,-1-1 0 0 0,1 1 0 0 0,-1 1 0 0 0,0-1 0 0 0,1 0-1 0 0,-1 1 1 0 0,-5-1 0 0 0,0 1-2 0 0,5 0 130 0 0,4 0-152 0 0,1 0 0 0 0,-1 0 0 0 0,0 0 0 0 0,0 0 0 0 0,0 1 0 0 0,0-1 0 0 0,0 0 0 0 0,0 1 0 0 0,0-1 0 0 0,0 1 0 0 0,0-1 0 0 0,0 1 1 0 0,2 0-1 0 0,1 2 18 0 0,0-1 0 0 0,1 0 1 0 0,0 0-1 0 0,-1 0 0 0 0,7 1 1 0 0,2 2 45 0 0,-9-4-16 0 0,0 1 0 0 0,0-1-1 0 0,1 0 1 0 0,-1 0 0 0 0,8 0 0 0 0,-8 0-13 0 0,0-1 0 0 0,-1 0 0 0 0,1 1 0 0 0,0 0 0 0 0,0 0 0 0 0,0 0 0 0 0,-1 1 0 0 0,8 3 0 0 0,-6-3-24 0 0,-1 0 0 0 0,1 0 0 0 0,-1 0 0 0 0,1-1 0 0 0,6 1 0 0 0,98 20 216 0 0,-81-18-131 0 0,35 2 0 0 0,-22-3-52 0 0,6-5-14 0 0,-36 0-29 0 0,-1 1 0 0 0,19 1 0 0 0,-9 2-34 0 0,-1 1 0 0 0,26 6 0 0 0,-34-7 9 0 0,0-1-1 0 0,0 0 0 0 0,1 0 0 0 0,-1-1 0 0 0,1 0 1 0 0,20-4-1 0 0,-21 2 23 0 0,1 1 1 0 0,-1 0-1 0 0,1 1 1 0 0,21 2-1 0 0,-23-1 9 0 0,1 0-1 0 0,-1 0 1 0 0,17-2-1 0 0,-3 0-4 0 0,-15 1 28 0 0,-1-1-1 0 0,1-1 0 0 0,-1 0 0 0 0,16-5 0 0 0,14-4 91 0 0,-32 10-114 0 0,-1-1 0 0 0,1 0-1 0 0,-1-1 1 0 0,0 1 0 0 0,0-1-1 0 0,0 0 1 0 0,5-4 0 0 0,-5 3-13 0 0,1 0 1 0 0,0 1 0 0 0,0 0 0 0 0,8-4 0 0 0,45-10-76 0 0,-56 16 258 0 0,-4 9-114 0 0,2 25-70 0 0,3 1 40 0 0,8 51 110 0 0,-5-22-147 0 0,-3 1 29 0 0,-3-19 2 0 0,1-7 5 0 0,3 31 34 0 0,1-13-9 0 0,-2 0 0 0 0,-4 56 0 0 0,3 51 38 0 0,10 83 100 0 0,14 14-46 0 0,-2-1-471 0 0,-17-170 298 0 0,3 71 182 0 0,-5-56 38 0 0,-2-63-200 0 0,-2-33 0 0 0,-1 0 0 0 0,0-1 0 0 0,-1 1 0 0 0,0 12 0 0 0,3 30 0 0 0,4 35-258 0 0,-7-59 307 0 0,-1-1 0 0 0,-1 1 1 0 0,-1-1-1 0 0,-2 1 0 0 0,-13 45 1 0 0,6-50-344 0 0,11-19 134 0 0,0 1-120 0 0,0-2 299 0 0,1 0-127 0 0,0-1-1 0 0,-1 1 1 0 0,1-1 0 0 0,0 1 0 0 0,0-1 0 0 0,0 1-1 0 0,-1-1 1 0 0,1 1 0 0 0,0-1 0 0 0,-1 1 0 0 0,1-1 0 0 0,0 1-1 0 0,-1-1 1 0 0,1 1 0 0 0,-1-1 0 0 0,1 0 0 0 0,0 1 0 0 0,-1-1-1 0 0,1 0 1 0 0,-1 1 0 0 0,1-1 0 0 0,-1 0 0 0 0,0 0 0 0 0,1 1-1 0 0,-1-1 1 0 0,1 0 0 0 0,-1 0 0 0 0,1 0 0 0 0,-1 0 0 0 0,1 0-1 0 0,-1 0 1 0 0,0 0 0 0 0,1 0 0 0 0,-1 0 0 0 0,0 0-1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44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4608 0 0,'-1'1'146'0'0,"1"0"0"0"0,0 0 1 0 0,0 0-1 0 0,0 0 0 0 0,0 1 1 0 0,0-1-1 0 0,0 0 0 0 0,1 0 1 0 0,-1 0-1 0 0,0 0 0 0 0,0 0 1 0 0,1 0-1 0 0,-1 0 0 0 0,1 0 0 0 0,-1 0 1 0 0,1 0-1 0 0,-1 0 0 0 0,1-1 1 0 0,-1 1-1 0 0,1 0 0 0 0,0 0 1 0 0,0 0-1 0 0,-1-1 0 0 0,2 2 0 0 0,1 2 342 0 0,0-1-1 0 0,0 1 0 0 0,1-1 0 0 0,-1 1 1 0 0,8 4-1 0 0,41 27 1410 0 0,-22-17-909 0 0,-28-17-758 0 0,36 8 770 0 0,-31-8-902 0 0,-7-1-85 0 0,38 16 452 0 0,-36-15-385 0 0,4 0-88 0 0,-1 0 0 0 0,0 0 0 0 0,0 0 1 0 0,9 4-1 0 0,-2-1-132 0 0,-10-4 751 0 0,-19-8-162 0 0,-8-3-438 0 0,19 8 35 0 0,1 0 0 0 0,0 1 0 0 0,-1 0 0 0 0,1 0 0 0 0,-9-2-1 0 0,-27-4 870 0 0,38 7-774 0 0,0 1-87 0 0,-10 2-29 0 0,12-2-21 0 0,1 1 0 0 0,-1-1 1 0 0,1 1-1 0 0,-1-1 0 0 0,1 1 0 0 0,-1-1 0 0 0,1 1 0 0 0,-1 0 0 0 0,1-1 1 0 0,0 1-1 0 0,-1-1 0 0 0,1 1 0 0 0,0 0 0 0 0,-1-1 0 0 0,1 1 0 0 0,0 0 1 0 0,0 1-1 0 0,-1 1 6 0 0,1 0 0 0 0,0-1 0 0 0,0 1 0 0 0,1 0 0 0 0,-1 0 0 0 0,0 0 0 0 0,1 0 0 0 0,0-1 0 0 0,0 1 0 0 0,-1 0 0 0 0,2-1 0 0 0,-1 1 0 0 0,0-1 0 0 0,0 1 0 0 0,1-1 0 0 0,2 4 0 0 0,-2-3 1 0 0,1 0 1 0 0,-1 0-1 0 0,1 0 0 0 0,0 0 1 0 0,0 0-1 0 0,0 0 0 0 0,1-1 1 0 0,-1 0-1 0 0,0 0 0 0 0,8 4 0 0 0,5 0 6 0 0,-14-5-28 0 0,1 1 0 0 0,-1-1-1 0 0,1 0 1 0 0,-1 0-1 0 0,1-1 1 0 0,0 1 0 0 0,-1 0-1 0 0,1-1 1 0 0,0 0 0 0 0,0 0-1 0 0,-1 1 1 0 0,1-2-1 0 0,0 1 1 0 0,0 0 0 0 0,-1 0-1 0 0,1-1 1 0 0,0 0 0 0 0,-1 1-1 0 0,4-2 1 0 0,12-4-1088 0 0,0 2-391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47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6448 0 0,'0'0'1928'0'0,"1"3"-1492"0"0,0 0-199 0 0,0 0 0 0 0,1 0 0 0 0,-1 0 0 0 0,1 0 0 0 0,0-1 0 0 0,0 1 0 0 0,0-1 1 0 0,0 1-1 0 0,0-1 0 0 0,0 0 0 0 0,1 0 0 0 0,-1 0 0 0 0,1 0 0 0 0,-1 0 0 0 0,1-1 0 0 0,0 1 1 0 0,3 1-1 0 0,41 17 1595 0 0,-44-19-1566 0 0,14 8 138 0 0,60 14 406 0 0,-54-19-701 0 0,-1-1 1 0 0,1-2 0 0 0,25 0-1 0 0,-42-1-69 0 0,117-3 139 0 0,-47 0-22 0 0,89 8 0 0 0,-8-1-217 0 0,-47 3 60 0 0,-66-8-42 0 0,-37 0 12 0 0,0 1-1 0 0,0-1 1 0 0,0 1-1 0 0,0 1 1 0 0,-1-1-1 0 0,12 3 0 0 0,-2 1 17 0 0,0-1-1 0 0,1-1 0 0 0,23 0 1 0 0,27 5 0 0 0,24 10 84 0 0,-75-14 0 0 0,-1 0-1 0 0,1-1 1 0 0,16 1 0 0 0,-18-3-66 0 0,0 1 0 0 0,0 1 0 0 0,0 1 0 0 0,16 4-1 0 0,-18-4-3 0 0,0-1 0 0 0,0 0 0 0 0,1-1 0 0 0,-1 0 0 0 0,19-2 0 0 0,-10 1 0 0 0,52-9 0 0 0,-52 9 0 0 0,-11-1 31 0 0,1 1-1 0 0,-1 0 1 0 0,0 1-1 0 0,0 0 1 0 0,0 0-1 0 0,11 4 1 0 0,-4-2 239 0 0,13-4-154 0 0,-11 1-137 0 0,-5-1-14 0 0,-1 1 0 0 0,1 1 1 0 0,-1 0-1 0 0,0 1 0 0 0,15 3 0 0 0,-22-4 153 0 0,47 0 13 0 0,-41 0-198 0 0,1-1 0 0 0,20-3 0 0 0,-10 0 48 0 0,1 1 1 0 0,0 1-1 0 0,0 1 1 0 0,-1 1 0 0 0,28 4-1 0 0,-42-5 44 0 0,-2 2 15 0 0,18 12 190 0 0,-11-9-525 0 0,-11-5 331 0 0,0 0 0 0 0,1 1 0 0 0,-1-1 0 0 0,0 1 0 0 0,0 0 0 0 0,0 0 0 0 0,5 2 0 0 0,36 7 156 0 0,-23 6-75 0 0,4-11 11 0 0,10 5-128 0 0,-33-7 0 0 0,22 13-72 0 0,-19-16 72 0 0,-4 0 0 0 0,-1 0 0 0 0,1 0 0 0 0,0 0 0 0 0,0 1 0 0 0,0-1 0 0 0,0 0 0 0 0,0 0 0 0 0,0 1 0 0 0,0-1 0 0 0,0 0 0 0 0,0 1 0 0 0,0-1 0 0 0,-1 1 0 0 0,1-1 0 0 0,0 1 0 0 0,0 0 0 0 0,-1-1 0 0 0,1 1 0 0 0,0 0 0 0 0,-1-1 0 0 0,2 2 0 0 0,3 4 2 0 0,9 5 56 0 0,-13-11-59 0 0,0 0 0 0 0,-1 0-1 0 0,1 0 1 0 0,0 1-1 0 0,0-1 1 0 0,0 0-1 0 0,-1 1 1 0 0,1-1 0 0 0,0 0-1 0 0,0 1 1 0 0,-1-1-1 0 0,1 1 1 0 0,0-1-1 0 0,-1 1 1 0 0,1 0 0 0 0,-1-1-1 0 0,1 1 1 0 0,0 0-1 0 0,-1-1 1 0 0,1 1-1 0 0,-1 0 1 0 0,0-1 0 0 0,1 1-1 0 0,-1 0 1 0 0,0 0-1 0 0,1 0 1 0 0,-1-1-1 0 0,0 1 1 0 0,0 1 0 0 0,1 2-7 0 0,17 22 326 0 0,-8-19-318 0 0,9 14 16 0 0,-15-15 22 0 0,1 0 0 0 0,-1 0 0 0 0,0 0 0 0 0,4 9 0 0 0,10 16 76 0 0,-13-24-66 0 0,-1 0 0 0 0,-1 0 0 0 0,1 1 0 0 0,2 9 0 0 0,-3-10 5 0 0,0 1 0 0 0,0-1 0 0 0,0 0-1 0 0,10 13 1 0 0,-8-10-15 0 0,0 1 0 0 0,-1 0 0 0 0,5 18 0 0 0,-7-23 1 0 0,2 6 1 0 0,-1-1 8 0 0,1 1 1 0 0,11 19-1 0 0,-8-18-29 0 0,-1 0 1 0 0,10 26-1 0 0,-10-24-82 0 0,6 24-193 0 0,5 11 504 0 0,-9-33-110 0 0,-1 0 0 0 0,9 32-1 0 0,-11-32-137 0 0,2 0 0 0 0,11 22 0 0 0,7 20 0 0 0,-17-34 1 0 0,-5-14 1 0 0,0 0-1 0 0,0-1 0 0 0,1 0 1 0 0,1 0-1 0 0,0 0 1 0 0,7 10-1 0 0,-8-13 17 0 0,0-1 0 0 0,0 1 1 0 0,-1 0-1 0 0,5 13 0 0 0,-6-13 2 0 0,1 0 0 0 0,0 0 0 0 0,8 12 0 0 0,-9-16-25 0 0,0-1 1 0 0,0 1 0 0 0,0 0-1 0 0,0 0 1 0 0,-1 0 0 0 0,1 0 0 0 0,-1 0-1 0 0,0 0 1 0 0,0 0 0 0 0,0 1-1 0 0,0-1 1 0 0,0 4 0 0 0,0-4 2 0 0,0 1 0 0 0,0-1 0 0 0,1 0 1 0 0,-1 0-1 0 0,1 0 0 0 0,0 0 0 0 0,2 3 1 0 0,11 18 1 0 0,-2 5-1 0 0,-8-20 17 0 0,-1 0-1 0 0,0 1 1 0 0,0-1 0 0 0,2 13 0 0 0,-3-13 0 0 0,0 0 0 0 0,1 0-1 0 0,-1-1 1 0 0,2 1 0 0 0,-1-1 0 0 0,1 0 0 0 0,7 8 0 0 0,-5-6-12 0 0,0 0-1 0 0,-1 1 1 0 0,9 18-1 0 0,13 51 104 0 0,-18-54-96 0 0,-8-22-10 0 0,0 1 1 0 0,0-1-1 0 0,-1 1 1 0 0,0-1-1 0 0,0 1 1 0 0,1 5-1 0 0,-1 0 8 0 0,1-1 0 0 0,1 1 0 0 0,3 9 0 0 0,5 25 8 0 0,-10-35-17 0 0,1 0 0 0 0,1-1 0 0 0,4 12 0 0 0,3 10 0 0 0,9 35 64 0 0,-16-54-64 0 0,0 0 0 0 0,0-1-1 0 0,8 15 1 0 0,-1 1 12 0 0,-2-4 27 0 0,-2-1 0 0 0,6 31 0 0 0,3-9-39 0 0,-7-23 0 0 0,-1-5 21 0 0,-4-11-10 0 0,-1 0 0 0 0,0 0-1 0 0,0 1 1 0 0,-1-1 0 0 0,1 1 0 0 0,-1-1-1 0 0,0 1 1 0 0,1 5 0 0 0,11 63-3 0 0,-13-71-10 0 0,0 1 1 0 0,0 0-1 0 0,0-1 1 0 0,0 1-1 0 0,1 0 1 0 0,-1-1-1 0 0,1 1 1 0 0,0-1 0 0 0,-1 1-1 0 0,3 3 1 0 0,1 6 3 0 0,11 53 24 0 0,-10-48-12 0 0,-1 1-1 0 0,-1 0 1 0 0,3 36-1 0 0,-2 36 97 0 0,-4-88-99 0 0,0 0 0 0 0,0 0 0 0 0,0 0 0 0 0,0 0 0 0 0,0 0 0 0 0,0 0 0 0 0,1 0 0 0 0,-1 0 0 0 0,1 0 0 0 0,-1 0-1 0 0,1 0 1 0 0,1 3 0 0 0,1 0-7 0 0,-1 2-21 0 0,-1 1 0 0 0,0-1-1 0 0,0 0 1 0 0,0 0 0 0 0,-1 1-1 0 0,0-1 1 0 0,-1 0 0 0 0,0 1-1 0 0,0-1 1 0 0,-2 8 0 0 0,1 11 4 0 0,3-13 623 0 0,-1-11-417 0 0,-1-1-113 0 0,-4 5-81 0 0,4-4-83 0 0,0 0-73 0 0,-5 16 137 0 0,-4 1 86 0 0,-16 12 80 0 0,23-26-136 0 0,-1-1 0 0 0,1 0 1 0 0,-1 0-1 0 0,0-1 0 0 0,0 1 1 0 0,0-1-1 0 0,0 0 0 0 0,-1 0 0 0 0,1 0 1 0 0,-1-1-1 0 0,0 1 0 0 0,0-1 1 0 0,0 0-1 0 0,-5 1 0 0 0,6-1 65 0 0,3-2-71 0 0,1 1 0 0 0,-1 0 0 0 0,0 0 0 0 0,0 0 0 0 0,0-1 0 0 0,0 1 0 0 0,0 0-1 0 0,0-1 1 0 0,0 1 0 0 0,-1-1 0 0 0,1 1 0 0 0,0-1 0 0 0,0 0 0 0 0,0 0 0 0 0,0 1 0 0 0,-1-1 0 0 0,1 0 0 0 0,0 0 0 0 0,0 0 0 0 0,0 0 0 0 0,-1 0 0 0 0,1 0 0 0 0,0 0-1 0 0,-1-1 1 0 0,-4 0 27 0 0,-12 0-22 0 0,14-3-2 0 0,0 1-19 0 0,-13 2-33 0 0,3 1 65 0 0,-1 0-1 0 0,1 2 1 0 0,-1-1-1 0 0,1 2 1 0 0,-17 4-1 0 0,-8 3-19 0 0,26-8 0 0 0,0 2 0 0 0,-16 5 0 0 0,-26 7 20 0 0,28-9 36 0 0,16-5-35 0 0,1-1 0 0 0,0 0 0 0 0,0 0 0 0 0,-1-1 0 0 0,-12-2 0 0 0,-10 1 9 0 0,25 1-30 0 0,0-1 0 0 0,0 0 0 0 0,0 0 0 0 0,-14-4 0 0 0,20 5 0 0 0,0 0 0 0 0,0 0 0 0 0,0 0 0 0 0,0 0 0 0 0,-1 0 0 0 0,1 0 0 0 0,0 1 0 0 0,0-1 0 0 0,0 1 0 0 0,0-1 0 0 0,-4 2 0 0 0,-8 2 0 0 0,-35 0 0 0 0,32-3 0 0 0,-1 0 0 0 0,-24 6 0 0 0,32-5 0 0 0,-4 1 0 0 0,1 1 0 0 0,-16 6 0 0 0,18-6 0 0 0,0-1 0 0 0,0 0 0 0 0,-1-1 0 0 0,1 0 0 0 0,-15 0 0 0 0,-2 0 0 0 0,-3 1 0 0 0,-16 3 0 0 0,19-1 36 0 0,0-1 0 0 0,-1-1 0 0 0,-51-1 0 0 0,49 0-36 0 0,27 0 0 0 0,-10 0 0 0 0,-5 1 0 0 0,-1 0 0 0 0,-19-1 0 0 0,-10 4 0 0 0,37-3 0 0 0,1-1 0 0 0,-19 0 0 0 0,-43-4 44 0 0,42 0-6 0 0,0 1 1 0 0,-47 6 0 0 0,43-2-57 0 0,23-2 6 0 0,-1 0 0 0 0,0 1-1 0 0,1 1 1 0 0,-16 4-1 0 0,-15 3 13 0 0,14-5 0 0 0,17-3 0 0 0,-128 26 0 0 0,74-26 0 0 0,0 1 0 0 0,56-2 0 0 0,-15 3 0 0 0,-37 0 0 0 0,-48 1 0 0 0,92-4 0 0 0,-33 6 0 0 0,33-4 0 0 0,-33 1 0 0 0,-52-13 0 0 0,42 9 0 0 0,60 1 0 0 0,1-1 0 0 0,-1 0 0 0 0,0 0 0 0 0,0 0 0 0 0,0 0 0 0 0,0 0 0 0 0,0 0 0 0 0,1 0 0 0 0,-1 0 0 0 0,0-1 0 0 0,0 1 0 0 0,0 0 0 0 0,1 0 0 0 0,-1-1 0 0 0,0 1 0 0 0,0 0 0 0 0,0-1 0 0 0,1 1 0 0 0,-1-1 0 0 0,0 1 0 0 0,1-1 0 0 0,-2 0 0 0 0,-3-2 0 0 0,-13 6 0 0 0,10-1 0 0 0,3-1 0 0 0,1 0 0 0 0,-1 0 0 0 0,1 0 0 0 0,-1-1 0 0 0,1 0 0 0 0,-9-1 0 0 0,-48 0 144 0 0,22 0 74 0 0,0 1 1 0 0,-40 6-1 0 0,64-4-135 0 0,0-2 0 0 0,-25-1 0 0 0,25 0-58 0 0,0 1 0 0 0,-23 2 0 0 0,26 3 2 0 0,10-4-26 0 0,0 0 1 0 0,1 0 0 0 0,-1 0-1 0 0,1 0 1 0 0,-1-1-1 0 0,0 1 1 0 0,1-1-1 0 0,-1 1 1 0 0,0-1-1 0 0,0 1 1 0 0,0-1 0 0 0,1 0-1 0 0,-1 0 1 0 0,0 0-1 0 0,0 0 1 0 0,-2-1-1 0 0,-72 6 265 0 0,70-6-374 0 0,0 1 1 0 0,0-1-1 0 0,0 0 1 0 0,-9-3-1 0 0,-21-3-1093 0 0,31 8 725 0 0,-1-1 1 0 0,1 1-1 0 0,0 0 1 0 0,0 0-1 0 0,0 0 1 0 0,0 1-1 0 0,0 0 0 0 0,1 0 1 0 0,-1 0-1 0 0,0 0 1 0 0,1 1-1 0 0,-6 4 0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48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6448 0 0,'0'0'1809'0'0,"0"16"2792"0"0,7 37-2402 0 0,-7-52-2167 0 0,0-1-1 0 0,0 1 1 0 0,0 0-1 0 0,1-1 1 0 0,-1 1 0 0 0,0-1-1 0 0,0 1 1 0 0,1-1 0 0 0,-1 1-1 0 0,1-1 1 0 0,-1 1-1 0 0,0-1 1 0 0,1 1 0 0 0,-1-1-1 0 0,1 1 1 0 0,-1-1 0 0 0,1 0-1 0 0,0 1 1 0 0,2 2 86 0 0,2 5 153 0 0,-1 1 1 0 0,1 0 0 0 0,5 18 0 0 0,-9-20-181 0 0,1-1 0 0 0,1 0 1 0 0,-1 0-1 0 0,1 0 0 0 0,0 0 0 0 0,1 0 1 0 0,-1 0-1 0 0,1-1 0 0 0,9 10 0 0 0,60 64 499 0 0,-72-77-582 0 0,1-1 1 0 0,1 1 0 0 0,-1-1-1 0 0,0 0 1 0 0,0 0 0 0 0,0 0-1 0 0,1 0 1 0 0,4 1-1 0 0,-5-1 2 0 0,0-1 0 0 0,0 1-1 0 0,0 0 1 0 0,0 0-1 0 0,0 0 1 0 0,0 0-1 0 0,0 0 1 0 0,0 1 0 0 0,2 1-1 0 0,17 18 94 0 0,-17-16-74 0 0,1 0-1 0 0,0 0 1 0 0,0 0 0 0 0,1-1 0 0 0,0 0-1 0 0,10 7 1 0 0,6 0-14 0 0,-17-7-21 0 0,0-1 0 0 0,1 0 0 0 0,-1-1 1 0 0,1 1-1 0 0,0-1 0 0 0,0 0 0 0 0,0-1 0 0 0,0 1 0 0 0,0-1 1 0 0,10 0-1 0 0,35 1 75 0 0,-32 0-35 0 0,-1-1 1 0 0,0-2-1 0 0,29-3 0 0 0,1-2 37 0 0,-34 5-25 0 0,0-1-1 0 0,0 0 1 0 0,23-7 0 0 0,-27 6-21 0 0,-1 0 0 0 0,1 1-1 0 0,12-1 1 0 0,-14 3 31 0 0,0-1 0 0 0,0-1 0 0 0,0 0 0 0 0,0 0 0 0 0,11-4-1 0 0,-8 0-46 0 0,0-1-1 0 0,-1 0 0 0 0,0 0 0 0 0,0-1 0 0 0,13-13 0 0 0,4-3-17 0 0,-1-7 44 0 0,-4 4 9 0 0,-11 12 1 0 0,-9 12-36 0 0,-1-1 0 0 0,2 1 0 0 0,-1 0 0 0 0,0 0-1 0 0,1 0 1 0 0,-1 0 0 0 0,1 0 0 0 0,0 1 0 0 0,0-1 0 0 0,0 1 0 0 0,0 0 0 0 0,0-1 0 0 0,6-1-1 0 0,-9 4-6 0 0,1 0 0 0 0,-1 0 0 0 0,0 0 0 0 0,1 0 0 0 0,-1 0 0 0 0,1 0 0 0 0,-1 0 0 0 0,0 0 0 0 0,1 0 0 0 0,-1 0-1 0 0,1-1 1 0 0,-1 1 0 0 0,0 0 0 0 0,1 0 0 0 0,-1 0 0 0 0,1 0 0 0 0,-1-1 0 0 0,0 1 0 0 0,1 0 0 0 0,-1 0 0 0 0,0-1 0 0 0,0 1 0 0 0,1 0-1 0 0,-1-1 1 0 0,0 1 0 0 0,0 0 0 0 0,1-1 0 0 0,-1 1 0 0 0,0 0 0 0 0,0-1 0 0 0,0 1 0 0 0,1-1 0 0 0,-1 1 0 0 0,0 0 0 0 0,0-1-1 0 0,0 1 1 0 0,0-1 0 0 0,0 0 0 0 0,0 1 1 0 0,0 0 0 0 0,0-1 0 0 0,0 1 0 0 0,0 0 0 0 0,0-1 0 0 0,0 1 0 0 0,0 0 0 0 0,0-1 0 0 0,0 1 0 0 0,0 0 0 0 0,1 0 0 0 0,-1-1 0 0 0,0 1 0 0 0,0 0 0 0 0,0-1 0 0 0,0 1 0 0 0,1 0 0 0 0,-1 0 0 0 0,0-1 0 0 0,0 1 0 0 0,0 0 0 0 0,1 0-1 0 0,-1-1 1 0 0,0 1 0 0 0,1 0 0 0 0,-1 0 0 0 0,1-1-1 0 0,-1 1 0 0 0,0 0 0 0 0,1 0 0 0 0,-1 0 0 0 0,0-1 0 0 0,1 1 1 0 0,-1 0-1 0 0,0 0 0 0 0,1-1 0 0 0,-1 1 0 0 0,0 0 0 0 0,0 0 1 0 0,1-1-1 0 0,-1 1 0 0 0,0 0 0 0 0,0-1 0 0 0,0 1 0 0 0,1-1 0 0 0,-1 1 1 0 0,0 0-1 0 0,0-1 0 0 0,0 1 0 0 0,0 0 0 0 0,0-2 0 0 0,-3 0 204 0 0,-11 18-196 0 0,13-11-9 0 0,2 2-2 0 0,-11 14 1 0 0,-18 29 11 0 0,24-40 14 0 0,2-6-20 0 0,-1 0 0 0 0,1 0 0 0 0,-1-1 0 0 0,0 1 0 0 0,0-1 0 0 0,0 1 0 0 0,-5 3 0 0 0,-18 22 82 0 0,14-14 5 0 0,-1 0 0 0 0,-1-1 1 0 0,-1-1-1 0 0,-21 16 0 0 0,-2-4 150 0 0,-62 30-1 0 0,82-47-167 0 0,0-1-1 0 0,-1 0 1 0 0,0-1-1 0 0,0-1 1 0 0,-39 5-1 0 0,47-10-66 0 0,0 0 0 0 0,0 0 0 0 0,0-1 1 0 0,0-1-1 0 0,0 0 0 0 0,1 0 0 0 0,-1-1 0 0 0,1-1 0 0 0,-14-5 0 0 0,-8-7 103 0 0,-45-29 0 0 0,71 41-117 0 0,-33-27-44 0 0,7 4-8 0 0,1 1-6 0 0,23 19 47 0 0,1 0 0 0 0,-1 1 1 0 0,0 0-1 0 0,-12-6 0 0 0,-15-10 18 0 0,34 21 0 0 0,0 0 0 0 0,0 0 0 0 0,0 0 0 0 0,1 0 0 0 0,-1 0-1 0 0,0 0 1 0 0,0 0 0 0 0,1 0 0 0 0,-1 0 0 0 0,0 0 0 0 0,1 0 0 0 0,-1 0 0 0 0,1-1-1 0 0,0 1 1 0 0,-1 0 0 0 0,1 0 0 0 0,0-1 0 0 0,-1-1 0 0 0,1 0 1 0 0,0 1 0 0 0,-1 0 0 0 0,1-1-1 0 0,-1 1 1 0 0,0-1 0 0 0,0 1 0 0 0,0 0 0 0 0,0 0 0 0 0,0 0 0 0 0,-1-1 0 0 0,1 1 0 0 0,-1 0 0 0 0,-2-2 0 0 0,3 3 31 0 0,2 6-151 0 0,-1 1 134 0 0,1-1 0 0 0,0 0 0 0 0,0 1 0 0 0,1-1 0 0 0,0 0 1 0 0,2 6-1 0 0,2 4 11 0 0,3 7-26 0 0,-5-18 0 0 0,1 0 0 0 0,2 7 2 0 0,3 2-12 0 0,-1 0 0 0 0,1-1 1 0 0,22 19-1 0 0,-32-30 7 0 0,14 11-93 0 0,1 0 0 0 0,-1-1 0 0 0,20 10 0 0 0,-27-17 120 0 0,-1 0 0 0 0,0 0 0 0 0,10 9 0 0 0,-12-9-2 0 0,0 0 1 0 0,0-1-1 0 0,0 0 1 0 0,1 0-1 0 0,0 0 0 0 0,-1 0 1 0 0,1-1-1 0 0,0 0 1 0 0,5 2-1 0 0,-7-3-15 0 0,-1-1 1 0 0,0 1-1 0 0,0 0 0 0 0,1 0 0 0 0,-1 1 0 0 0,0-1 1 0 0,0 0-1 0 0,0 1 0 0 0,2 1 0 0 0,-2-1-30 0 0,1 0 0 0 0,-1 0 0 0 0,0-1 0 0 0,1 1-1 0 0,-1-1 1 0 0,1 1 0 0 0,4 1 0 0 0,-5-3 17 0 0,16 6-142 0 0,28 12-1 0 0,-39-15 149 0 0,-1-1 0 0 0,1 1 0 0 0,0-1 0 0 0,0-1 0 0 0,0 1 0 0 0,0-1 0 0 0,0-1 0 0 0,0 1 0 0 0,7-1 0 0 0,8-2 0 0 0,30-5 0 0 0,-51 7 0 0 0,10-3 31 0 0,-1 0-1 0 0,1-1 1 0 0,0 0-1 0 0,-1 0 1 0 0,16-11-1 0 0,4 0 53 0 0,-14 6-82 0 0,0-1 0 0 0,-1-1 0 0 0,0 0 0 0 0,26-26 0 0 0,19-14-24 0 0,2-8 45 0 0,-8-5 284 0 0,-51 60-311 0 0,0 1 0 0 0,0-1 0 0 0,-1 1 0 0 0,1-1-1 0 0,-1 0 1 0 0,1 0 0 0 0,2-8 0 0 0,14-22-26 0 0,-12 24 28 0 0,0 0-1 0 0,-1 0 1 0 0,-1-1-1 0 0,1 0 1 0 0,3-12-1 0 0,-2 6-71 0 0,10-10-1046 0 0,-10 11 474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58.09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61 903 8608 0 0,'-9'-22'197'0'0,"7"18"262"0"0,0 0-259 0 0,-34-35 2600 0 0,25 108-1368 0 0,12-46-1250 0 0,1-1-1 0 0,8 34 1 0 0,1 12 97 0 0,-7-47-159 0 0,0 0 0 0 0,14 38 0 0 0,-1-5 0 0 0,79 358 568 0 0,-16 3-160 0 0,-28-117-222 0 0,-32-171-205 0 0,88 641 803 0 0,-20-165-272 0 0,-25-200-521 0 0,47 366 570 0 0,-94-645-681 0 0,-9-40 68 0 0,-2-12 34 0 0,-4-38 99 0 0,-1-33-125 0 0,-6-15 120 0 0,4-7-79 0 0,1 0 0 0 0,2-41-1 0 0,0 17-37 0 0,-1 30-79 0 0,25-620-280 0 0,61 13 204 0 0,84-210 181 0 0,47 7-330 0 0,22 115 213 0 0,9 129 348 0 0,-190 455-325 0 0,-26 54-394 0 0,43-71-1 0 0,-9 37 162 0 0,104-181-1200 0 0,-109 188 536 0 0,-26 45 243 0 0,-27 41-574 0 0,1 1-1 0 0,0 0 0 0 0,20-18 1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4:58.5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 1152 11976 0 0,'-3'4'1178'0'0,"7"-7"-1060"0"0,2 1-71 0 0,0 0 1 0 0,-1-1 0 0 0,1 0 0 0 0,8-5 0 0 0,20-10 146 0 0,21 0 126 0 0,34-15 47 0 0,-43 14-109 0 0,51-13 1 0 0,-32 11 2 0 0,183-51 665 0 0,64-23-164 0 0,-132 27-649 0 0,336-143 195 0 0,-379 149-247 0 0,28-14 61 0 0,367-162-525 0 0,-177 106-4182 0 0,-238 93-177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1.55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1376 0 0,'2'1'6226'0'0,"-1"5"-6000"0"0,1-1 108 0 0,2 6 260 0 0,2 2-412 0 0,2 1 257 0 0,2 3 405 0 0,5 7-140 0 0,2 8 28 0 0,3 3-419 0 0,0 4-61 0 0,1 2-48 0 0,0 3-24 0 0,1 3-2 0 0,1 0 54 0 0,0 2-16 0 0,2 1 17 0 0,1 0-2 0 0,2 2-111 0 0,1 2 13 0 0,2 2-20 0 0,0 2 1 0 0,1 3-133 0 0,0 1 38 0 0,0 3-19 0 0,-1-1 0 0 0,-1-2 0 0 0,-1 0 84 0 0,-2-2-108 0 0,1-2 110 0 0,0-2-107 0 0,-1-3 32 0 0,-1-2-11 0 0,5 10-224 0 0,5 3-310 0 0,-3-7-5711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3.0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680.77173"/>
      <inkml:brushProperty name="anchorY" value="-2473.17822"/>
      <inkml:brushProperty name="scaleFactor" value="0.5"/>
    </inkml:brush>
  </inkml:definitions>
  <inkml:trace contextRef="#ctx0" brushRef="#br0">97 961 2304 0 0,'0'-14'4873'0'0,"-5"6"-4557"0"0,-1-1 76 0 0,1-3-115 0 0,-2-1-25 0 0,1-1 82 0 0,0 0-17 0 0,1 0 19 0 0,0-3-1 0 0,0-4-167 0 0,-1-3 10 0 0,0 0-22 0 0,1-1-2 0 0,-1-1 147 0 0,0 0-14 0 0,1-1 22 0 0,0-5 291 0 0,1-6-193 0 0,2-1-198 0 0,1 0 15 0 0,1 2-25 0 0,3 2-17 0 0,0 1 4 0 0,1 1-58 0 0,1 1 6 0 0,-1 1-4 0 0,1 1-2 0 0,2 1-150 0 0,0 1 118 0 0,2 2-117 0 0,1 0 32 0 0,0 3 110 0 0,3 0-72 0 0,2 2 19 0 0,2 2-2 0 0,1 2-77 0 0,5 0 96 0 0,1 3-31 0 0,0 1-65 0 0,0 3 22 0 0,-1 1-11 0 0,1 2 74 0 0,-2 0-95 0 0,0 4 32 0 0,-1 3-11 0 0,-1 4 0 0 0,0 3 0 0 0,0 2 0 0 0,-1-1 0 0 0,2-1 0 0 0,-1 0 0 0 0,2 0 0 0 0,1-1 0 0 0,1 1 74 0 0,-1 4-95 0 0,0 1 32 0 0,-1-6-11 0 0,-1-6 74 0 0,-1-2-95 0 0,2 0 106 0 0,0 2-31 0 0,1 1-65 0 0,-2 1 22 0 0,-2 0-11 0 0,-1 0 0 0 0,0 2 84 0 0,-1 1-24 0 0,-1 2 12 0 0,-1 2 0 0 0,-1 5-84 0 0,-1 2 24 0 0,-2 6-12 0 0,-1 5 0 0 0,0 3 0 0 0,0 5 0 0 0,-1 3 0 0 0,1 7 93 0 0,0 11 67 0 0,0 1-107 0 0,-4-1-53 0 0,-2-3 14 0 0,-2-4-14 0 0,-1-3 0 0 0,-1-1 0 0 0,-2-3 0 0 0,-1-4 0 0 0,-1-3 0 0 0,-1-3 112 0 0,0-3-51 0 0,-1-4 12 0 0,0-2 1 0 0,1-4-86 0 0,-1-2-60 0 0,1-3 96 0 0,0-4-158 0 0,0 0 169 0 0,2-2-52 0 0,0-1 17 0 0,-1-1 0 0 0,0 1 0 0 0,0-2-178 0 0,1 0 80 0 0,1-2-34 0 0,0 0 452 0 0,3-3-336 0 0,0-5-118 0 0,2-5 56 0 0,3-4-21 0 0,2-1 114 0 0,0 0 118 0 0,3-1-54 0 0,-1-2 19 0 0,-1 0-112 0 0,-1 0-120 0 0,-1 3 56 0 0,0 1-21 0 0,1-2 114 0 0,4-2 62 0 0,1 0-29 0 0,3-2 19 0 0,1 3-78 0 0,2-2 22 0 0,2 2-11 0 0,1 0 0 0 0,2 1 0 0 0,-1 0 0 0 0,2 3 0 0 0,0 1 0 0 0,1 1 0 0 0,1 1 0 0 0,0 3 112 0 0,1 1-70 0 0,-1 3-47 0 0,-1 3 16 0 0,0 1-105 0 0,-1 2 121 0 0,0 1-152 0 0,-1 0 73 0 0,-1 1-15 0 0,0 0 2 0 0,0 3 75 0 0,0 1 110 0 0,-1 1-54 0 0,0 2 16 0 0,-1 1-94 0 0,0 0 26 0 0,0 1 70 0 0,0 2-108 0 0,1-1 36 0 0,-1 1-12 0 0,1 3 0 0 0,-1 3 0 0 0,-1 1 0 0 0,0-1 0 0 0,0-1 0 0 0,-2-1 0 0 0,-2 1 0 0 0,-1 1 0 0 0,-1 2 0 0 0,2 6 0 0 0,-1 1 0 0 0,-1 3 0 0 0,-1 2 0 0 0,-2 1 130 0 0,0 3-55 0 0,-3 1 24 0 0,-2 2-3 0 0,0 3 0 0 0,-2 2 0 0 0,-3 3 0 0 0,-1 0 0 0 0,-2 0 74 0 0,-1-2-20 0 0,-2-1 19 0 0,0-2-3 0 0,1-2 133 0 0,-1-4-19 0 0,-3-2 23 0 0,-2-4-1 0 0,-3 0-175 0 0,-3-2 13 0 0,-5-2-24 0 0,-3 0-3 0 0,-3-2 83 0 0,-3-1-14 0 0,-2 2 18 0 0,-3-2-2 0 0,-2-2 2 0 0,-1-3 0 0 0,-3-2 0 0 0,-1-4 0 0 0,-2-5-233 0 0,-1-3 66 0 0,-3-6-33 0 0,0-3 0 0 0,-3-6 0 0 0,2-3 0 0 0,1-4 0 0 0,3-1 0 0 0,3 2 0 0 0,6 0 0 0 0,2-3 0 0 0,-2-9-513 0 0,-1-5-498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4.16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351.80249"/>
      <inkml:brushProperty name="anchorY" value="-4294.85254"/>
      <inkml:brushProperty name="scaleFactor" value="0.5"/>
    </inkml:brush>
  </inkml:definitions>
  <inkml:trace contextRef="#ctx0" brushRef="#br0">570 93 2760 0 0,'0'0'248'0'0,"-14"-5"1021"0"0,0 3-175 0 0,-1-3 173 0 0,-5 2 752 0 0,-3 1-1875 0 0,-2 0 555 0 0,0 0-241 0 0,0-7-84 0 0,1-3-6 0 0,0-1-4 0 0,0 1-4 0 0,1 1 46 0 0,-1 2-3 0 0,0 5 4 0 0,1 3 1 0 0,1 3-28 0 0,2 1-2 0 0,1-1 0 0 0,0 2-2 0 0,0 0-290 0 0,3 3 37 0 0,-1 4-47 0 0,1 3-1 0 0,4-2 146 0 0,3-1-14 0 0,3-4 22 0 0,1 0 2 0 0,-1-2-270 0 0,-2 0-16 0 0,-1 2-11 0 0,0 1-14 0 0,-1 4 93 0 0,3 2-26 0 0,1 5 13 0 0,2 3 0 0 0,1 2 84 0 0,2 9 4 0 0,2 9-6 0 0,1 5-95 0 0,2 1 121 0 0,2-1-135 0 0,1-2 41 0 0,1 1 60 0 0,3 0-95 0 0,1-1 32 0 0,1-1-11 0 0,1-3 84 0 0,2-3-108 0 0,1-2 110 0 0,1-6-32 0 0,0-1 10 0 0,0-4 0 0 0,0-2 0 0 0,2-3-75 0 0,0-1 22 0 0,3-4 72 0 0,-2 1-107 0 0,-1-1 111 0 0,-1 2-108 0 0,1 2 106 0 0,-1-2-106 0 0,0 1 31 0 0,1-4-10 0 0,-1-1 0 0 0,3-4 0 0 0,0-2 0 0 0,1-4 0 0 0,-1 1 0 0 0,1 0 0 0 0,-1 0 0 0 0,1 0 0 0 0,-1-2 0 0 0,-1-2 0 0 0,-1 0 0 0 0,0-2 0 0 0,-2 0 0 0 0,-1-3 0 0 0,-1 1 0 0 0,0-2 0 0 0,-2-3 0 0 0,0-4 0 0 0,-2-2 75 0 0,0-3-96 0 0,-2-1 106 0 0,0-1-106 0 0,-3-4 227 0 0,-1-2-66 0 0,-2-2 28 0 0,-1-3 0 0 0,-1-1-298 0 0,-3-7-149 0 0,-2-3 183 0 0,-1 0 99 0 0,0 1-29 0 0,-3 3 26 0 0,1 1 0 0 0,-1 3 0 0 0,-2-1 0 0 0,0 0 0 0 0,0 3 0 0 0,0 4-74 0 0,1 2 95 0 0,0 2-32 0 0,-1 0-82 0 0,0 0 120 0 0,0-1-115 0 0,0-1 25 0 0,0 0-8 0 0,-1 0 0 0 0,1 0-1 0 0,-2 2 84 0 0,2 0-99 0 0,0 3 108 0 0,1 1-106 0 0,1 3 106 0 0,2 2-31 0 0,-2 1 10 0 0,2 4 0 0 0,0 7 0 0 0,1 5-75 0 0,0 3 96 0 0,2 1-106 0 0,0 3 106 0 0,0-1-31 0 0,0 0 84 0 0,1-2-95 0 0,-1-1 32 0 0,1-2-11 0 0,1 2-94 0 0,-1-1 121 0 0,1 0-40 0 0,0-1 13 0 0,0-2 0 0 0,0 0 0 0 0,0 0 0 0 0,0-1 0 0 0,1 0 0 0 0,1 1 0 0 0,0-1 0 0 0,4 3 0 0 0,3 4 74 0 0,1 2-95 0 0,2 5 116 0 0,3 4-119 0 0,1 2 110 0 0,2 2-107 0 0,-1 4 134 0 0,0 5-67 0 0,1 4-53 0 0,1 5 129 0 0,-1 3-70 0 0,2 5 15 0 0,0 2-2 0 0,1 4-1 0 0,0 1-74 0 0,2-1 95 0 0,1-3-106 0 0,0-1 106 0 0,1-4-106 0 0,1-3 31 0 0,0-6-10 0 0,0-5 75 0 0,-1-4-96 0 0,-1-5-99 0 0,0-4 54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6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13504 0 0,'-1'0'34'0'0,"1"0"1"0"0,0 0-1 0 0,0 0 1 0 0,-1 0-1 0 0,1 0 1 0 0,0 0-1 0 0,-1 0 1 0 0,1 0-1 0 0,0 0 1 0 0,0 0-1 0 0,-1 0 1 0 0,1 0-1 0 0,0 0 1 0 0,0 0-1 0 0,-1 0 1 0 0,1 0-1 0 0,0 1 1 0 0,-1-1-1 0 0,1 0 1 0 0,0 0-1 0 0,0 0 1 0 0,0 0-1 0 0,-1 1 1 0 0,1-1-1 0 0,0 0 1 0 0,0 0-1 0 0,-1 0 1 0 0,1 1 0 0 0,0-1-1 0 0,0 0 1 0 0,0 0-1 0 0,0 0 1 0 0,0 1-1 0 0,-1-1 1 0 0,-2 16 511 0 0,3 26-161 0 0,0-28 12 0 0,2 2-119 0 0,1-1 0 0 0,0 0 0 0 0,1 1 0 0 0,0-2 1 0 0,2 1-1 0 0,12 27 0 0 0,-7-18-127 0 0,2 2 93 0 0,1 0 1 0 0,32 42-1 0 0,-19-29 20 0 0,-19-28-141 0 0,1 0 0 0 0,0-1 0 0 0,13 12 0 0 0,-13-14-79 0 0,-1 0 0 0 0,0 0 0 0 0,-1 1-1 0 0,1 0 1 0 0,10 18 0 0 0,7 22-192 0 0,-24-47 285 0 0,2 9-1127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4.8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752.41504"/>
      <inkml:brushProperty name="anchorY" value="-6062.69678"/>
      <inkml:brushProperty name="scaleFactor" value="0.5"/>
    </inkml:brush>
  </inkml:definitions>
  <inkml:trace contextRef="#ctx0" brushRef="#br0">1 266 8552 0 0,'0'3'888'0'0,"2"4"-1036"0"0,0 4 296 0 0,2 2 337 0 0,2 2-92 0 0,2 3 66 0 0,1 1 4 0 0,2 2-251 0 0,2 2 16 0 0,1 3-30 0 0,2-1-4 0 0,1 1 100 0 0,1-1-19 0 0,1 0 21 0 0,-1 0-1 0 0,2 0 10 0 0,0-1-2 0 0,0 1 1 0 0,0 1 0 0 0,1-1-103 0 0,0 1 2 0 0,-1 2-7 0 0,-1-1-4 0 0,-1 0-38 0 0,5 1 161 0 0,-2-1-216 0 0,1 0 50 0 0,-3 0-18 0 0,-1 0-3 0 0,0 1 0 0 0,-1 1-38 0 0,-2 1 11 0 0,0-1-14 0 0,-1-3 2 0 0,0-1 9 0 0,-1-2 108 0 0,0-3-142 0 0,-3-4-64 0 0,-3-5 16 0 0,-2-5-16 0 0,-3-2 0 0 0,-1-3 0 0 0,-1-3-60 0 0,-1-1 175 0 0,-1-3 24 0 0,-1-1 3 0 0,-2-5-7 0 0,-1-1 2 0 0,-2-2-1 0 0,-2-2 0 0 0,0-1-158 0 0,-1-1-68 0 0,-1-2 20 0 0,0 0-10 0 0,1-1 8 0 0,1-2-2 0 0,0 0 2 0 0,1 0 0 0 0,0 1 84 0 0,-1 1 60 0 0,-1 4-21 0 0,-1-4 89 0 0,0-3-51 0 0,1-3 10 0 0,0-4-2 0 0,1-6-113 0 0,3-8-117 0 0,1-2 54 0 0,1-5-19 0 0,0-3 112 0 0,1-1-30 0 0,2 0 16 0 0,2 1 0 0 0,1 2 0 0 0,2 3 150 0 0,3 4-72 0 0,2 0-203 0 0,2-1-442 0 0,3 1-224 0 0,3 5-444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5.60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030.5498"/>
      <inkml:brushProperty name="anchorY" value="-6583.25879"/>
      <inkml:brushProperty name="scaleFactor" value="0.5"/>
    </inkml:brush>
  </inkml:definitions>
  <inkml:trace contextRef="#ctx0" brushRef="#br0">1 143 7920 0 0,'0'0'801'0'0,"2"4"-761"0"0,0 5-25 0 0,0 3-15 0 0,3 4 466 0 0,3 11 502 0 0,-1 6-656 0 0,1 3 106 0 0,0 3-57 0 0,1 4-24 0 0,2 3 1 0 0,-1-1 16 0 0,3 2 5 0 0,0 0 0 0 0,2 1 1 0 0,1-1 0 0 0,-1-2 0 0 0,2-1 0 0 0,-1-1 0 0 0,0-4-66 0 0,1-2 1 0 0,-1 0-4 0 0,0 0-3 0 0,-1-2-112 0 0,-1-4-6 0 0,0-4-5 0 0,-2-7-5 0 0,1-5-93 0 0,0-5 8 0 0,0-1-83 0 0,-1-1 130 0 0,-2-1-23 0 0,1-3 10 0 0,-2 1 3 0 0,0 1 0 0 0,-2 3 28 0 0,0 3 2 0 0,-2-2 0 0 0,-2-1 2 0 0,-1-3-56 0 0,-1-1-2 0 0,-2-1 268 0 0,-1-5-267 0 0,-1 0-116 0 0,-2-2 137 0 0,-2-4-135 0 0,1 0 115 0 0,-2-1-109 0 0,-1-3 31 0 0,0 0-10 0 0,-2-1 75 0 0,0 0-96 0 0,1-1 31 0 0,-1 0-10 0 0,1-2 0 0 0,1-1 0 0 0,0-2 0 0 0,2-3 0 0 0,0-3 0 0 0,0-4 0 0 0,1-4 0 0 0,1-3 0 0 0,0-6 0 0 0,2-4 0 0 0,-1-6 0 0 0,1-3 0 0 0,3-1 0 0 0,0-2 84 0 0,1 0-108 0 0,1 2 111 0 0,1 3-108 0 0,1 4-53 0 0,2 5 98 0 0,1 7-157 0 0,0 8 168 0 0,2 5-53 0 0,1 1 18 0 0,0 2 0 0 0,1-1 0 0 0,1 0-102 0 0,0 0 131 0 0,4-5-445 0 0,3-3-188 0 0,1 1 388 0 0,4-7-2032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6.00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337.88477"/>
      <inkml:brushProperty name="anchorY" value="-7229.82324"/>
      <inkml:brushProperty name="scaleFactor" value="0.5"/>
    </inkml:brush>
  </inkml:definitions>
  <inkml:trace contextRef="#ctx0" brushRef="#br0">1 1 6448 0 0,'3'8'2636'0'0,"1"0"-1944"0"0,2 3-90 0 0,0 3 18 0 0,1 3-20 0 0,2 3 2 0 0,0 3-236 0 0,2 3 21 0 0,0 1-30 0 0,1 2-3 0 0,1 1 250 0 0,0 1-26 0 0,0 1 24 0 0,-2 2 15 0 0,-3 1-161 0 0,0-1 18 0 0,0 0-23 0 0,1-1-2 0 0,1-1-178 0 0,1 2 13 0 0,1 3-24 0 0,1 2-3 0 0,1 1-10 0 0,1 3-7 0 0,-1 2 1 0 0,1 1-1 0 0,1 1-280 0 0,0 3 155 0 0,0-2-136 0 0,-1 1 31 0 0,0-4-10 0 0,0-2-140 0 0,-2-5 68 0 0,-2-1-93 0 0,-2-5 125 0 0,-2-8-39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6.19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590.9668"/>
      <inkml:brushProperty name="anchorY" value="-9282.48242"/>
      <inkml:brushProperty name="scaleFactor" value="0.5"/>
    </inkml:brush>
  </inkml:definitions>
  <inkml:trace contextRef="#ctx0" brushRef="#br0">30 98 11976 0 0,'-2'-3'1064'0'0,"-1"-3"-990"0"0,1 2 32 0 0,-3-6 266 0 0,1-1 232 0 0,0-3-402 0 0,-1 0-203 0 0,2-3-144 0 0,2-1 23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7.02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719.15137"/>
      <inkml:brushProperty name="anchorY" value="-8298.79297"/>
      <inkml:brushProperty name="scaleFactor" value="0.5"/>
    </inkml:brush>
  </inkml:definitions>
  <inkml:trace contextRef="#ctx0" brushRef="#br0">230 517 8864 0 0,'0'0'998'0'0,"2"3"-1124"0"0,0 1 222 0 0,2 2-96 0 0,2 5 336 0 0,1 1-40 0 0,3 2 41 0 0,1 0 6 0 0,2-2-65 0 0,2 0 20 0 0,1-1-20 0 0,1-1 4 0 0,2-3-124 0 0,4 0 194 0 0,0 0-249 0 0,0 1 206 0 0,0 0-35 0 0,-1 0 19 0 0,-1-1 2 0 0,-1-2-102 0 0,-2-4 11 0 0,-3-3-19 0 0,-3-3 1 0 0,-1-2-114 0 0,0-1 4 0 0,0-1-8 0 0,1-1-4 0 0,0-2-75 0 0,2-1 22 0 0,-1-1-11 0 0,1 2 74 0 0,-2-2-95 0 0,0 1 106 0 0,1-1-106 0 0,-2-2 106 0 0,0 1-106 0 0,-1 1 32 0 0,-1-2 73 0 0,0-2-108 0 0,0-3 110 0 0,-1-2-107 0 0,-2-1 106 0 0,-2-2-106 0 0,0 2 162 0 0,-2 0-66 0 0,0 0 24 0 0,-1 2-3 0 0,-2 1-112 0 0,0 0 32 0 0,-1 2-16 0 0,-2-1 0 0 0,0-1 0 0 0,-3 1 0 0 0,-1 1-94 0 0,-1 1 121 0 0,-1 2-40 0 0,-1 1 13 0 0,-1 2 0 0 0,-1 0 0 0 0,-2 0 0 0 0,-2 1 0 0 0,3 3 0 0 0,3 2 0 0 0,3 3 74 0 0,0 2-95 0 0,-1 1 32 0 0,-2 2-11 0 0,-4 0 74 0 0,-5-1-95 0 0,-2-3 32 0 0,-2-2 175 0 0,-2 1-62 0 0,-1-1 30 0 0,1 1-3 0 0,-2 3 1 0 0,2 4 0 0 0,-1 1 0 0 0,2 4 0 0 0,0 2-102 0 0,0 4-46 0 0,1 2 118 0 0,3 2-154 0 0,-1 3 48 0 0,1 4-16 0 0,1 3 0 0 0,1 3 0 0 0,2 3 75 0 0,1 3-96 0 0,1 2 31 0 0,0 1-10 0 0,1 3 103 0 0,2 2-132 0 0,1 0 137 0 0,1 2-135 0 0,1 2 115 0 0,2-1-109 0 0,-1-1 31 0 0,1-4-10 0 0,1-3 103 0 0,2-3-132 0 0,1-3 155 0 0,2-3-158 0 0,2-1 151 0 0,3-1-148 0 0,-1 0 137 0 0,3 0-135 0 0,0 0 208 0 0,2 2-79 0 0,1 0 19 0 0,3 2 0 0 0,2 1-29 0 0,1-1 8 0 0,4 0-4 0 0,1 0 0 0 0,2-2-112 0 0,2-1 32 0 0,1-3 59 0 0,2-3-96 0 0,1-3 31 0 0,2-2-10 0 0,4-2 0 0 0,2-3 0 0 0,3-2 0 0 0,-1-3 0 0 0,-2-2 0 0 0,-2 0 0 0 0,-2-2 0 0 0,1 0 0 0 0,0-1-84 0 0,1-1 108 0 0,18 3-3647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8.48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054.77539"/>
      <inkml:brushProperty name="anchorY" value="-10086.35742"/>
      <inkml:brushProperty name="scaleFactor" value="0.5"/>
    </inkml:brush>
  </inkml:definitions>
  <inkml:trace contextRef="#ctx0" brushRef="#br0">0 357 9008 0 0,'0'0'0'0'0,"0"6"400"0"0,0 2 93 0 0,0 0-474 0 0,0-2 29 0 0,3 1 145 0 0,1 5-57 0 0,1 2 23 0 0,2 2 1 0 0,2 4 112 0 0,2 2-14 0 0,3 6 21 0 0,0 5 0 0 0,2 9-65 0 0,5 18 272 0 0,7 20 86 0 0,1 3-227 0 0,0 1 95 0 0,-1-3-33 0 0,-7-7-139 0 0,-4-9 2 0 0,-3-12-8 0 0,-2-11-6 0 0,2-9-131 0 0,0-7 10 0 0,0-3-21 0 0,0-4 0 0 0,-1-3-30 0 0,0-1-2 0 0,-1-2 0 0 0,-4-3-2 0 0,0-5 18 0 0,2 1 669 0 0,-14-8-601 0 0,-3-1-100 0 0,-3-3 10 0 0,-2-5-84 0 0,-1-4 130 0 0,2-1-154 0 0,2-4 132 0 0,1-7-124 0 0,0-8 111 0 0,0-3-108 0 0,-2-16 31 0 0,0-3-10 0 0,-1-4 140 0 0,3 1-30 0 0,1 0 16 0 0,1 2 2 0 0,1 4-149 0 0,2 2 42 0 0,1 3-21 0 0,3 1 0 0 0,2 4-112 0 0,3 1-5 0 0,2 2-24 0 0,1-2-1 0 0,-1-3 166 0 0,-2-3-48 0 0,0-2-50 0 0,3-2 95 0 0,2-1-32 0 0,3 0-101 0 0,3 2 144 0 0,9-3-682 0 0,8 0-447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9.1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0374.45898"/>
      <inkml:brushProperty name="anchorY" value="-10489.06445"/>
      <inkml:brushProperty name="scaleFactor" value="0.5"/>
    </inkml:brush>
  </inkml:definitions>
  <inkml:trace contextRef="#ctx0" brushRef="#br0">159 669 5984 0 0,'0'0'0'0'0,"3"3"264"0"0,3 2 65 0 0,3 2-317 0 0,1 2 20 0 0,3 4-21 0 0,5 2 791 0 0,6 1 882 0 0,3 0-1136 0 0,0-1-4 0 0,-1-4-104 0 0,-5-3-44 0 0,-2-2-20 0 0,-1-1-250 0 0,1-3 14 0 0,1-2-30 0 0,1-1-4 0 0,0 1 156 0 0,3 1-16 0 0,-2 1 23 0 0,2 0 2 0 0,-1 0-9 0 0,0-3 4 0 0,-1-2-2 0 0,0-3 0 0 0,-2-4-56 0 0,0-1-3 0 0,-2-3-2 0 0,-1-1-3 0 0,-1-2-84 0 0,-1-3-4 0 0,-2-2-4 0 0,-1-3-4 0 0,-3-4-47 0 0,0-1-61 0 0,-3-3 117 0 0,-2-1-142 0 0,-1-1 137 0 0,-2-2-135 0 0,-2 1 115 0 0,-2 0-109 0 0,0 0 106 0 0,-1 2-106 0 0,-1 1 106 0 0,0 3-106 0 0,-2 2 32 0 0,-1 4 63 0 0,-3 1-95 0 0,-1 1 32 0 0,-3 3 63 0 0,-3 1-95 0 0,-3 2 106 0 0,0 1-106 0 0,-1 1 32 0 0,-3 1 63 0 0,-1 1-95 0 0,1 1 32 0 0,2 0 63 0 0,3 1-95 0 0,2 2 106 0 0,-1 2-106 0 0,0 1 106 0 0,-2 1-106 0 0,-2 4 106 0 0,-2 4-106 0 0,-1 2 144 0 0,0 2-62 0 0,1 2 12 0 0,0 4 0 0 0,1 4-85 0 0,2 4 99 0 0,-1 3-108 0 0,1 4 106 0 0,2 7-106 0 0,2 4 31 0 0,0 5-10 0 0,1 3 75 0 0,0 5-96 0 0,1 1 106 0 0,1 0-106 0 0,1 1 106 0 0,1 0-106 0 0,0-3 143 0 0,2-6-154 0 0,3-5 160 0 0,3-6-20 0 0,1-5 18 0 0,3-1 0 0 0,1 1 2 0 0,4 5 19 0 0,2 4 4 0 0,3 6-1 0 0,3 7 2 0 0,2 4-28 0 0,3 3 8 0 0,3 4-4 0 0,3 0 0 0 0,2 0-65 0 0,4-6 9 0 0,2-7-81 0 0,0-8 131 0 0,0-8-154 0 0,-2-5 48 0 0,1-4-16 0 0,2-1 0 0 0,3 0 0 0 0,4-3 0 0 0,3-5 0 0 0,3-2 0 0 0,2-7 0 0 0,1-4 0 0 0,0-3 0 0 0,8-4-802 0 0,10-3-854 0 0,-1-2-5760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39.95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1951.18555"/>
      <inkml:brushProperty name="anchorY" value="-12298.70996"/>
      <inkml:brushProperty name="scaleFactor" value="0.5"/>
    </inkml:brush>
  </inkml:definitions>
  <inkml:trace contextRef="#ctx0" brushRef="#br0">552 122 5984 0 0,'-3'-1'536'0'0,"-8"-2"-504"0"0,-2-1 22 0 0,-3-2 841 0 0,-6-5 936 0 0,-1-1-1237 0 0,1 1 72 0 0,3-1-118 0 0,0 1-51 0 0,2 0-6 0 0,2 2-237 0 0,1 2 30 0 0,0 2-41 0 0,1 1 0 0 0,2 2 109 0 0,3 0-14 0 0,0 0 21 0 0,-1-1 0 0 0,0-1-37 0 0,-3 3 2 0 0,-3 0-2 0 0,1 3-2 0 0,-2-2-196 0 0,0 1 9 0 0,0 1-24 0 0,-2 2 146 0 0,0 1-166 0 0,2-1 56 0 0,1 0-17 0 0,1 2-149 0 0,2-1 42 0 0,-1 2-21 0 0,3 1 0 0 0,1-1 0 0 0,1 1 0 0 0,0 1 0 0 0,0 2 84 0 0,1 1-108 0 0,1-2 148 0 0,2-2-156 0 0,-1 3 160 0 0,2 4-160 0 0,0 5 142 0 0,-1 4-137 0 0,2 2 134 0 0,-2 3 53 0 0,1 3-4 0 0,1 1 20 0 0,1 4-2 0 0,0 1-203 0 0,0 3-91 0 0,0 2 32 0 0,1 1-17 0 0,1 1 195 0 0,2-2-7 0 0,1-2 24 0 0,4 8 3 0 0,0-1-128 0 0,2 0 36 0 0,-1-4-18 0 0,0-6 0 0 0,1-5 0 0 0,-2-2-112 0 0,3 8 144 0 0,-1 1-48 0 0,-1 3 16 0 0,1 1 0 0 0,-1 1 75 0 0,1 1-96 0 0,0 3 31 0 0,0 1 74 0 0,3 2-33 0 0,0 3-60 0 0,3-1 131 0 0,-2 1-79 0 0,-1 1-48 0 0,-3-1 90 0 0,-3-6-106 0 0,1-8 106 0 0,1-5-106 0 0,3-5 125 0 0,1-4-131 0 0,3 0 134 0 0,2 0-134 0 0,1 2 115 0 0,0 5-109 0 0,0 3 106 0 0,-1 6-22 0 0,-2 3 7 0 0,1 4 2 0 0,-2 4 0 0 0,-1 4-84 0 0,0-1 24 0 0,-1-2 72 0 0,-1-5-108 0 0,-1-4 36 0 0,0-3 63 0 0,0-7-96 0 0,-2-4 31 0 0,1-1-10 0 0,0 0-93 0 0,-2-5 36 0 0,-1-6-1473 0 0,-3-5 223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0.22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2817.49805"/>
      <inkml:brushProperty name="anchorY" value="-15671.60449"/>
      <inkml:brushProperty name="scaleFactor" value="0.5"/>
    </inkml:brush>
  </inkml:definitions>
  <inkml:trace contextRef="#ctx0" brushRef="#br0">1 567 10480 0 0,'1'-3'1170'0'0,"3"-7"-1316"0"0,2-5 258 0 0,3-5 448 0 0,1-3-86 0 0,4-4 88 0 0,2-1 2 0 0,3-2-62 0 0,1 0 20 0 0,4-4-20 0 0,2-1 4 0 0,2 0-413 0 0,1 0 34 0 0,3 1-54 0 0,1 2-6 0 0,-2 1 71 0 0,-2 4-21 0 0,-1 3 21 0 0,1 4-4 0 0,0 1-156 0 0,2 2 138 0 0,1 2-143 0 0,0 3 115 0 0,7 2-2517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0.94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248.51367"/>
      <inkml:brushProperty name="anchorY" value="-15944.77246"/>
      <inkml:brushProperty name="scaleFactor" value="0.5"/>
    </inkml:brush>
  </inkml:definitions>
  <inkml:trace contextRef="#ctx0" brushRef="#br0">7 271 10048 0 0,'-1'1'998'0'0,"-1"4"-980"0"0,1 4 36 0 0,0 7-36 0 0,0 5-18 0 0,1 6 364 0 0,1 17 353 0 0,2 8-480 0 0,3 7 171 0 0,3 3-54 0 0,4 0-2 0 0,1-4 0 0 0,2-4-150 0 0,-2-4 16 0 0,-1-4-24 0 0,-3-1 0 0 0,-1 1 212 0 0,0 1-23 0 0,2 1 29 0 0,2 2 3 0 0,2 3-37 0 0,1 0 11 0 0,1 1-5 0 0,0-1 0 0 0,-1-2-364 0 0,0-3 20 0 0,-2-4-28 0 0,0-6-12 0 0,-3-5 0 0 0,0-7 75 0 0,-2-8-96 0 0,-3-6 115 0 0,-2-6-34 0 0,-2-3 12 0 0,-2-5 0 0 0,-2-6 0 0 0,-1-5 19 0 0,-2-7-6 0 0,-2-6 3 0 0,-2-6 0 0 0,-5-6-102 0 0,-1-5 122 0 0,-1-5-135 0 0,-1-3 134 0 0,-1-2-134 0 0,1 0 40 0 0,5 1-125 0 0,6 4 144 0 0,4 8-122 0 0,3 2 111 0 0,4-1-32 0 0,0-2 11 0 0,0-3 0 0 0,-2-4 0 0 0,-3-4 0 0 0,-4-3 0 0 0,0-5 0 0 0,2-2 0 0 0,2-1 0 0 0,3 0 0 0 0,3 2 0 0 0,4 3 0 0 0,3 4-84 0 0,2 5 108 0 0,1 7-36 0 0,2 6 12 0 0,2 5 0 0 0,3 3 0 0 0,4 3 0 0 0,1 2-112 0 0,2 4 144 0 0,7 2-393 0 0,5 4-110 0 0,5 3-293 0 0,2 4-373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6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13824 0 0,'0'0'1472'0'0,"-4"7"-1472"0"0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1.79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5689.35547"/>
      <inkml:brushProperty name="anchorY" value="-16517.24414"/>
      <inkml:brushProperty name="scaleFactor" value="0.5"/>
    </inkml:brush>
  </inkml:definitions>
  <inkml:trace contextRef="#ctx0" brushRef="#br0">315 570 3224 0 0,'-2'18'5281'0'0,"3"-7"-4726"0"0,3 0 665 0 0,1 2-871 0 0,2 0 171 0 0,2 1-88 0 0,4-1-5 0 0,0 1-3 0 0,2-2-66 0 0,1-2 1 0 0,3 2-4 0 0,0-1-3 0 0,2-1-47 0 0,-1 0-5 0 0,1-1-1 0 0,0-2-3 0 0,0 0-150 0 0,1-1 16 0 0,-1-2-24 0 0,1 0 0 0 0,-1-1-86 0 0,-2-1-51 0 0,1-3 122 0 0,-2-3-155 0 0,0-2 122 0 0,-1-3-111 0 0,0-2 32 0 0,-1-3-11 0 0,-2-3 93 0 0,0-3-120 0 0,0-3 115 0 0,-1-3-109 0 0,-1-1 125 0 0,2-7-19 0 0,-1-2-103 0 0,-2 2 108 0 0,-1 2-111 0 0,-1 2 32 0 0,-2 2-11 0 0,-1 2 74 0 0,-1 1-95 0 0,-3 1 32 0 0,-2 2-11 0 0,-1 1 0 0 0,-2 2 0 0 0,0 1 0 0 0,-2 3 0 0 0,-1 0 74 0 0,0 0-95 0 0,-2 0 31 0 0,-2-2-10 0 0,-2-3 84 0 0,0 0-108 0 0,-2-1 36 0 0,-2 1 72 0 0,-2 1-108 0 0,-2 1 111 0 0,-1-1-108 0 0,-3 2 106 0 0,-1 1-106 0 0,0 2 143 0 0,-1 5-154 0 0,1 3 160 0 0,0 5-57 0 0,0 4 18 0 0,1 2-1 0 0,-1 4 0 0 0,2 4-102 0 0,-1 6 140 0 0,-1 1-158 0 0,-2 3 160 0 0,1 1-160 0 0,0-2 48 0 0,2-2-16 0 0,-1 0 75 0 0,5-2-96 0 0,4-3 31 0 0,2-8-10 0 0,1-2 75 0 0,-4 6-96 0 0,-3 10 125 0 0,-2 8-131 0 0,-2 8 134 0 0,0 6-3 0 0,2 3 12 0 0,0 4 2 0 0,2 2 2 0 0,2 2-140 0 0,2 0 143 0 0,1 1-152 0 0,3 0 137 0 0,3 0-135 0 0,4-1 152 0 0,1-3-157 0 0,3-5 160 0 0,3-3-76 0 0,2-4 24 0 0,1-4-4 0 0,2-5 0 0 0,1-5 19 0 0,2-2-6 0 0,3 1 3 0 0,2 2 0 0 0,1 2-102 0 0,1 4 28 0 0,1 1 70 0 0,-1 2-108 0 0,0-1 36 0 0,2 1-12 0 0,4-1 0 0 0,3 1 0 0 0,4-1 0 0 0,2-2 75 0 0,1-2-96 0 0,4-5 31 0 0,-1-6-10 0 0,2-4 0 0 0,0-1 0 0 0,-1-2 0 0 0,0-4 0 0 0,0-1 0 0 0,0-1 0 0 0,6-4-438 0 0,8-4-464 0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2.15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7014.71094"/>
      <inkml:brushProperty name="anchorY" value="-18434.15234"/>
      <inkml:brushProperty name="scaleFactor" value="0.5"/>
    </inkml:brush>
  </inkml:definitions>
  <inkml:trace contextRef="#ctx0" brushRef="#br0">1 1 5064 0 0,'12'46'6777'0'0,"-8"-31"-6028"0"0,0 1 83 0 0,0 2-116 0 0,1 8 424 0 0,1 5-998 0 0,1 4 300 0 0,0 5-130 0 0,1 7 169 0 0,0 9-11 0 0,-2 6 22 0 0,0 7 2 0 0,1 7-91 0 0,0 3-2 0 0,-1 0-5 0 0,-1-4-4 0 0,0-4-158 0 0,0-5 7 0 0,-1-4-21 0 0,-1-3-3 0 0,0 0-150 0 0,0 1 14 0 0,0 1-87 0 0,0-1 128 0 0,0-1-154 0 0,-1-4-26 0 0,-1-5 79 0 0,0-2-1553 0 0,0-10-1393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2.33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8000.40625"/>
      <inkml:brushProperty name="anchorY" value="-20826.71094"/>
      <inkml:brushProperty name="scaleFactor" value="0.5"/>
    </inkml:brush>
  </inkml:definitions>
  <inkml:trace contextRef="#ctx0" brushRef="#br0">43 40 2760 0 0,'-38'-32'13058'0'0,"34"24"-13392"0"0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3.2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7107.8125"/>
      <inkml:brushProperty name="anchorY" value="-19933.04688"/>
      <inkml:brushProperty name="scaleFactor" value="0.5"/>
    </inkml:brush>
  </inkml:definitions>
  <inkml:trace contextRef="#ctx0" brushRef="#br0">18 0 6448 0 0,'-5'7'1517'0'0,"3"2"-790"0"0,-1 2 105 0 0,1 3 21 0 0,-1 1-428 0 0,2 2 41 0 0,0 3-48 0 0,2 1-18 0 0,2 3-278 0 0,2 2 31 0 0,1 2-45 0 0,0 2-1 0 0,-2 3 230 0 0,0 5-20 0 0,1 7 30 0 0,0 8 4 0 0,0 9-74 0 0,0 8 22 0 0,2 4-21 0 0,1 3 4 0 0,0 4-21 0 0,1-2 6 0 0,0-5-3 0 0,0-5 0 0 0,1-7-159 0 0,0-2 8 0 0,0 1-21 0 0,0 2-3 0 0,-3 2 9 0 0,0 3 6 0 0,-1 4-2 0 0,0 1 2 0 0,-1-1 196 0 0,1-4-18 0 0,0-4 26 0 0,-1-5 2 0 0,-2-7-287 0 0,0-6 8 0 0,-1-7-21 0 0,0-6-10 0 0,-1-7 0 0 0,-1-8 84 0 0,1-7-108 0 0,-1-5 36 0 0,0-4 100 0 0,0-3-16 0 0,-1 1-128 0 0,-2 5 123 0 0,1 0-112 0 0,-1-4 31 0 0,-1-4-10 0 0,1-5 0 0 0,-2-3 0 0 0,1-2-74 0 0,-2-1 95 0 0,2-3-209 0 0,0-3 89 0 0,1-2-33 0 0,0-2 4 0 0,0-1-37 0 0,1-2 1 0 0,0-1-3 0 0,-1-2-1 0 0,1-2-28 0 0,0-4 8 0 0,2-1-4 0 0,2-14-251 0 0,3-7 24 0 0,2 0 239 0 0,2 1 68 0 0,2 5 13 0 0,-1 6 26 0 0,1 6 0 0 0,3 6 85 0 0,1 3-99 0 0,1 2 108 0 0,3 3-106 0 0,1 1 106 0 0,1 3-106 0 0,-1 2 106 0 0,-1 3-106 0 0,1-1 106 0 0,0 2-31 0 0,0 0 10 0 0,-1 1-75 0 0,-1 0 96 0 0,2 2-31 0 0,1 0 10 0 0,-1 0-75 0 0,1 4 96 0 0,-2 1-31 0 0,1 1-74 0 0,-2 0 108 0 0,-1 2-36 0 0,1 1 12 0 0,2 1-84 0 0,0 2 108 0 0,2 1-36 0 0,2 4 12 0 0,-3 2-75 0 0,1 4 96 0 0,0 0-31 0 0,2 3 10 0 0,-2 4 0 0 0,-2 2 0 0 0,-3 1 0 0 0,-2 1 0 0 0,-1 1 0 0 0,-3 1 0 0 0,-3 1 308 0 0,-2 5-51 0 0,-2 5 43 0 0,-2 7 3 0 0,-4 6-93 0 0,-1 5 0 0 0,4 9-7 0 0,1 4-3 0 0,0 7 56 0 0,1 0-6 0 0,-1-2 4 0 0,-1-3 2 0 0,3-4-158 0 0,1-7 16 0 0,-4-5-23 0 0,0-6-2 0 0,0-3-103 0 0,0-6 28 0 0,-3-3 70 0 0,-1-3-742 0 0,0-5-773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4.06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8848.96875"/>
      <inkml:brushProperty name="anchorY" value="-22909.55469"/>
      <inkml:brushProperty name="scaleFactor" value="0.5"/>
    </inkml:brush>
  </inkml:definitions>
  <inkml:trace contextRef="#ctx0" brushRef="#br0">135 563 12208 0 0,'-8'6'920'0'0,"-3"4"-663"0"0,0 11-146 0 0,9 6 495 0 0,5 4-86 0 0,2 1 51 0 0,3 0 21 0 0,4-1-505 0 0,5-2 33 0 0,3 0-115 0 0,2 0 118 0 0,-3-1 22 0 0,0-2 7 0 0,2 0 16 0 0,1-3-2 0 0,-1-2-7 0 0,-2-4-7 0 0,4-4 1 0 0,0-3-1 0 0,-3-4-93 0 0,-3-3 17 0 0,2-3-85 0 0,2-4 131 0 0,2-4-42 0 0,2-3 16 0 0,3-3 0 0 0,1-1 0 0 0,1-4-112 0 0,1-2 32 0 0,0-5-128 0 0,-3-2 144 0 0,-3-2-48 0 0,-4-3 128 0 0,-1-1-32 0 0,-3 0 16 0 0,-3-1-112 0 0,-4 0 32 0 0,0 3-100 0 0,-3 2 108 0 0,-4 1-129 0 0,-2 2 132 0 0,0 1-134 0 0,1 3 134 0 0,-1 1-41 0 0,0 0 14 0 0,1 1 0 0 0,2 1 0 0 0,-2 0 0 0 0,-3 2-158 0 0,-4 1 54 0 0,-4 1-16 0 0,-1 0 138 0 0,-1-3 112 0 0,-1-2-52 0 0,-1-1 21 0 0,-2-4-114 0 0,-1-1 31 0 0,-1 0-16 0 0,-3 0 0 0 0,-3 1 0 0 0,-4-1-93 0 0,-1 1 26 0 0,-5 0-13 0 0,-2 5 94 0 0,2 4-28 0 0,3 7 14 0 0,3 6 103 0 0,1 6-58 0 0,3 4 23 0 0,0 7-4 0 0,1 4-74 0 0,0 5 114 0 0,-3 4-131 0 0,1 2 134 0 0,0 3-134 0 0,0 0 115 0 0,1 1-109 0 0,-2-1 106 0 0,1 0-106 0 0,2-2 31 0 0,1-1-10 0 0,2 0 0 0 0,1 1 0 0 0,3 3 94 0 0,3 3-121 0 0,2 4 134 0 0,-1 4-13 0 0,2 5 16 0 0,3 6 0 0 0,2 2 2 0 0,2 3 28 0 0,2 1 2 0 0,3 1 0 0 0,1-3 2 0 0,2-2 0 0 0,4-4 0 0 0,2-6 0 0 0,4-5 0 0 0,5-6-93 0 0,2-3-48 0 0,3-5 91 0 0,0-4-118 0 0,3-2 36 0 0,3-2 63 0 0,1-2-96 0 0,0-4 31 0 0,0-2-10 0 0,-1-3 0 0 0,2-3 75 0 0,0-2-96 0 0,-3-2 31 0 0,-4-3-10 0 0,1 0 0 0 0,-1 1 0 0 0,1-2 0 0 0,1 0 0 0 0,2-2 0 0 0,1 1 0 0 0,2 0-998 0 0,2-2 126 0 0,-2 1-135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4.40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0367.5"/>
      <inkml:brushProperty name="anchorY" value="-24487.17188"/>
      <inkml:brushProperty name="scaleFactor" value="0.5"/>
    </inkml:brush>
  </inkml:definitions>
  <inkml:trace contextRef="#ctx0" brushRef="#br0">96 2 13736 0 0,'-8'-1'1032'0'0,"-11"5"-654"0"0,-1 6-363 0 0,4 2 64 0 0,3 3-79 0 0,3 2 438 0 0,3 9 463 0 0,5 5-609 0 0,2 6 70 0 0,3 4-56 0 0,2 7-23 0 0,1 7-2 0 0,2 8 102 0 0,-2 6-11 0 0,0 4 19 0 0,-3 4-1 0 0,-2-1-44 0 0,-1-2-6 0 0,-1-7-2 0 0,0-8-2 0 0,-1-7-317 0 0,0-7 16 0 0,1-7-25 0 0,1-3-10 0 0,1-5 94 0 0,3-4-28 0 0,-1-2 14 0 0,1-4-980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4.5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9473.94141"/>
      <inkml:brushProperty name="anchorY" value="-24793.24023"/>
      <inkml:brushProperty name="scaleFactor" value="0.5"/>
    </inkml:brush>
  </inkml:definitions>
  <inkml:trace contextRef="#ctx0" brushRef="#br0">6 32 16559 0 0,'7'-1'1248'0'0,"-4"-4"-793"0"0,-4 0-436 0 0,-2 0 75 0 0,-1 2-94 0 0,-4-10-877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5.0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8608.11133"/>
      <inkml:brushProperty name="anchorY" value="-23886.04297"/>
      <inkml:brushProperty name="scaleFactor" value="0.5"/>
    </inkml:brush>
  </inkml:definitions>
  <inkml:trace contextRef="#ctx0" brushRef="#br0">85 0 3224 0 0,'0'0'0'0'0,"2"7"312"0"0,1 10-364 0 0,-1 3 104 0 0,1 3 1787 0 0,0 3-200 0 0,-2 3 245 0 0,-1 3 26 0 0,0 0-1250 0 0,-1 3 108 0 0,0 1-164 0 0,-2 0-20 0 0,-1 1-214 0 0,0 0 22 0 0,1 2-28 0 0,0 2-2 0 0,-1 4 362 0 0,-1 4-30 0 0,0 4 50 0 0,-2 3 5 0 0,0 8-491 0 0,1 2 47 0 0,0 5-72 0 0,1 0-5 0 0,0 3 62 0 0,1-2-10 0 0,-2-3 6 0 0,2-6 2 0 0,-1-5-224 0 0,1-2-48 0 0,0 0 112 0 0,2 2-160 0 0,1 3 170 0 0,2 4-89 0 0,0 3 19 0 0,2 2-3 0 0,-1 1-1 0 0,1-3 0 0 0,0-3 0 0 0,2-5 0 0 0,0-4-74 0 0,2-6 20 0 0,3-7-10 0 0,3-5 0 0 0,2-5 112 0 0,2-3-50 0 0,0-4 11 0 0,2-4 0 0 0,1-3-85 0 0,1-2 24 0 0,1-3-12 0 0,2-2 0 0 0,-1-1 0 0 0,2-2 0 0 0,1 0 0 0 0,0-1 0 0 0,2-3 0 0 0,0-1 0 0 0,0-2 84 0 0,1-2-33 0 0,0-3-163 0 0,1-1 21 0 0,1-1-26 0 0,14-4-1299 0 0,1-2 1097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5.40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0059.42188"/>
      <inkml:brushProperty name="anchorY" value="-27038.95313"/>
      <inkml:brushProperty name="scaleFactor" value="0.5"/>
    </inkml:brush>
  </inkml:definitions>
  <inkml:trace contextRef="#ctx0" brushRef="#br0">0 53 9672 0 0,'31'13'6080'0'0,"-15"-9"-4270"0"0,5-2-1555 0 0,3-1 149 0 0,5-1-212 0 0,3-1-22 0 0,3-2-196 0 0,4-1 52 0 0,5-2 49 0 0,4-5-96 0 0,2-3 31 0 0,1-1-10 0 0,3-4 0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8.23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1501.73438"/>
      <inkml:brushProperty name="anchorY" value="-27782.91016"/>
      <inkml:brushProperty name="scaleFactor" value="0.5"/>
    </inkml:brush>
  </inkml:definitions>
  <inkml:trace contextRef="#ctx0" brushRef="#br0">29 3 5840 0 0,'0'-2'661'0'0,"1"5"-682"0"0,2 13 1966 0 0,-2-12-1745 0 0,-2 2 199 0 0,0 0-71 0 0,0 0-38 0 0,1 2 2 0 0,1 1-2 0 0,-2 4-2 0 0,-2 6 65 0 0,-2 3-9 0 0,-2 5 7 0 0,-1 7 271 0 0,3 11-263 0 0,3 1-160 0 0,1 1 7 0 0,2-3-34 0 0,1 1-2 0 0,1 0-2 0 0,2 3-66 0 0,0 0 1 0 0,1 1-4 0 0,1-2-3 0 0,1 0-28 0 0,-1-5-2 0 0,1-2 0 0 0,-1-5-2 0 0,-1-4-75 0 0,0-4 22 0 0,-1-4-11 0 0,0-3 74 0 0,0-2-95 0 0,-2-4 32 0 0,0-2-11 0 0,-1-3 74 0 0,-1-2-95 0 0,-1-1 32 0 0,0-2-11 0 0,0-1 74 0 0,-1 0 124 0 0,1-3-214 0 0,-1-4 16 0 0,0 0 0 0 0,-1 2 0 0 0,-2 2 0 0 0,-1 0 0 0 0,2 1 0 0 0,0 1 0 0 0,-1-7 0 0 0,2-6 0 0 0,0-10 0 0 0,1-14 0 0 0,1-11 0 0 0,1-8 0 0 0,1-7 0 0 0,2 2 0 0 0,0 4 0 0 0,1 6 0 0 0,-1 5 0 0 0,1 4 0 0 0,0 2 0 0 0,2 1 0 0 0,0 2 0 0 0,1 2 0 0 0,3-1-84 0 0,1 3 108 0 0,0-1-36 0 0,1 2 12 0 0,1 2 0 0 0,1 0 84 0 0,2 4-108 0 0,0 1 36 0 0,0 3-12 0 0,0 3 0 0 0,0 7 0 0 0,0 6 0 0 0,-1 4 0 0 0,0 2 0 0 0,-1-1 0 0 0,-1 1-112 0 0,0 0 69 0 0,1 1 48 0 0,0 1-15 0 0,0 2 10 0 0,-1-1 0 0 0,-1 0 0 0 0,0 5 0 0 0,0 1 0 0 0,-3-2 0 0 0,0-2 0 0 0,0-1-75 0 0,0-2 96 0 0,-2-2-31 0 0,-2 0 10 0 0,-2-1 0 0 0,1 0 0 0 0,1 3 0 0 0,1 6 0 0 0,2 8 0 0 0,2 4 0 0 0,0 2 0 0 0,0 0 0 0 0,-1-1 0 0 0,-1-1 0 0 0,-1 0 0 0 0,1 0 0 0 0,-2 0 0 0 0,1 2 0 0 0,-3 0 0 0 0,2 2 0 0 0,-1-1 0 0 0,0 2 0 0 0,2-1 93 0 0,-2 2-45 0 0,2 0-56 0 0,-1 1 93 0 0,0-1-106 0 0,0 1 32 0 0,-1-1-11 0 0,1 4 0 0 0,-2 2 0 0 0,0-1 0 0 0,-1 0 0 0 0,1 1 112 0 0,0 0-144 0 0,0-7 160 0 0,-2-7-160 0 0,-1-6 48 0 0,-1-7-16 0 0,-1 1 0 0 0,0 0-654 0 0,0-2 57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6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8552 0 0,'1'6'84'0'0,"1"1"-1"0"0,-1 0 1 0 0,1-1 0 0 0,0 0 0 0 0,1 1 0 0 0,-1-1-1 0 0,1 0 1 0 0,1 0 0 0 0,-1-1 0 0 0,8 10-1 0 0,7 13 550 0 0,50 78 2544 0 0,-44-72-2523 0 0,33 61 1 0 0,-23-28-389 0 0,-11-23 205 0 0,27 71 0 0 0,-34-68-231 0 0,4 13 100 0 0,3-1 0 0 0,30 58-1 0 0,-28-63-159 0 0,-21-41-112 0 0,2-1 0 0 0,-1 0 0 0 0,2 0 0 0 0,-1-1 0 0 0,17 22 0 0 0,-15-24-14 0 0,0 1 0 0 0,-1 1 0 0 0,-1 0 0 0 0,0 0-1 0 0,7 16 1 0 0,-13-25 11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8.95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3073.32031"/>
      <inkml:brushProperty name="anchorY" value="-29607.55273"/>
      <inkml:brushProperty name="scaleFactor" value="0.5"/>
    </inkml:brush>
  </inkml:definitions>
  <inkml:trace contextRef="#ctx0" brushRef="#br0">2 1 3680 0 0,'0'0'328'0'0,"0"5"-308"0"0,-1 12 13 0 0,2 19 4387 0 0,-1-52-2384 0 0,0 20-1597 0 0,0 5 22 0 0,0 2 2 0 0,0 4-55 0 0,1 4 16 0 0,-1 2-18 0 0,0 4 274 0 0,0 7-368 0 0,0 0-112 0 0,1 1-40 0 0,0-1-24 0 0,0-3-16 0 0,1 3 2 0 0,1 1-21 0 0,0-1 6 0 0,1 1-3 0 0,-1 0 0 0 0,0 0-10 0 0,0 0 4 0 0,-1-2-2 0 0,2-2 0 0 0,0-2 18 0 0,0-2-4 0 0,2-3 2 0 0,1-1 0 0 0,-1-3-131 0 0,2 0 38 0 0,1-1-131 0 0,-2-1 144 0 0,1-3-48 0 0,-1-1 16 0 0,0-1 0 0 0,1-2 0 0 0,-2-2 0 0 0,0 0 0 0 0,1 2 112 0 0,-1 2-60 0 0,2 1-60 0 0,0 1-83 0 0,-1-2 46 0 0,2-1-23 0 0,0 2 78 0 0,1 0-20 0 0,2-5 10 0 0,0-4 0 0 0,-1-3 0 0 0,1 0 0 0 0,2 0 0 0 0,0 1 0 0 0,2 0 0 0 0,1 1 102 0 0,0 1-56 0 0,0-2 22 0 0,-1-2-79 0 0,-3-2 22 0 0,-2 0-11 0 0,-5 0 0 0 0,2 2 0 0 0,-1-2 0 0 0,1-4 0 0 0,0-1 0 0 0,-1-1 0 0 0,-3 2 0 0 0,1-2 0 0 0,-1 0 0 0 0,0-3 0 0 0,-1 0 0 0 0,0 0 0 0 0,-1-4 0 0 0,-1-11 0 0 0,-1-13 0 0 0,-2-10 0 0 0,-2-3 0 0 0,1 2 0 0 0,-1 4 0 0 0,1 4 0 0 0,1 3 0 0 0,0 2 0 0 0,0 2 0 0 0,0 0 0 0 0,-1 0 0 0 0,1 1 0 0 0,-1 2 0 0 0,1 2 0 0 0,1 3 0 0 0,0 1-103 0 0,2 3 58 0 0,1 0-23 0 0,1-2-267 0 0,0 1-202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9.42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4340.88281"/>
      <inkml:brushProperty name="anchorY" value="-30463.17969"/>
      <inkml:brushProperty name="scaleFactor" value="0.5"/>
    </inkml:brush>
  </inkml:definitions>
  <inkml:trace contextRef="#ctx0" brushRef="#br0">40 0 6912 0 0,'-2'4'608'0'0,"-1"2"-560"0"0,-1 2 10 0 0,-1 3 589 0 0,-1 5 640 0 0,0 3-870 0 0,1 2 148 0 0,2 2-79 0 0,0 3-28 0 0,0 7 532 0 0,4 5-154 0 0,1 4-456 0 0,1-1 58 0 0,1-1-76 0 0,0 1-6 0 0,1 3-4 0 0,0 3 0 0 0,-1 0-10 0 0,0 2 4 0 0,2-1-3 0 0,-1 0-167 0 0,0 0 20 0 0,1 1-25 0 0,-1 0-2 0 0,1 1-1 0 0,-1-2 0 0 0,1-1 0 0 0,1 1 0 0 0,-1-3-196 0 0,1 8 56 0 0,-1 15 66 0 0,0 3-18 0 0,-1 2 10 0 0,-2-3 2 0 0,-1-5-102 0 0,-1-7 103 0 0,-1-8-110 0 0,0-7 106 0 0,0-3-106 0 0,0-5 31 0 0,-1-8 74 0 0,1-8-108 0 0,0-5 36 0 0,0-4 63 0 0,0-4-96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49.66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5263.03125"/>
      <inkml:brushProperty name="anchorY" value="-33072.00781"/>
      <inkml:brushProperty name="scaleFactor" value="0.5"/>
    </inkml:brush>
  </inkml:definitions>
  <inkml:trace contextRef="#ctx0" brushRef="#br0">16 0 7832 0 0,'0'0'0'0'0,"-2"7"696"0"0,-11 22 1950 0 0,20-29-1932 0 0,5 3-358 0 0,3-3-103 0 0,4 1-53 0 0,2-2-27 0 0,-1 1-3 0 0,2 2-124 0 0,-1-1-39 0 0,1-1 78 0 0,-1 1-106 0 0,-1 2 32 0 0,6 4-161 0 0,1-3 118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0.37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6370.94922"/>
      <inkml:brushProperty name="anchorY" value="-33979.47656"/>
      <inkml:brushProperty name="scaleFactor" value="0.5"/>
    </inkml:brush>
  </inkml:definitions>
  <inkml:trace contextRef="#ctx0" brushRef="#br0">1 1 8808 0 0,'0'0'656'0'0,"6"1"-467"0"0,6 0-165 0 0,0 0 401 0 0,0-1-133 0 0,-2 1 50 0 0,0-1 2 0 0,2 0-168 0 0,7 1 216 0 0,3 1-278 0 0,2 3 112 0 0,3 0-38 0 0,0-2 4 0 0,1-3 0 0 0,1-1-112 0 0,-1-1 4 0 0,0 0-8 0 0,-1 4-4 0 0,-1 3-84 0 0,1 5 24 0 0,-3-2-12 0 0,0-4 0 0 0,-2 1 112 0 0,0 0-32 0 0,0-2 16 0 0,-2-1 0 0 0,-2 1-196 0 0,0 0 18 0 0,-2 0-26 0 0,-1-3-2 0 0,-4 0 268 0 0,-3-1-30 0 0,-1 0 44 0 0,0 0 2 0 0,-2 3-73 0 0,2 3 3 0 0,-1 1-5 0 0,-2-1-3 0 0,0-1-112 0 0,-2-1 32 0 0,-1-1-16 0 0,-1-2 0 0 0,0 1 0 0 0,0 1-94 0 0,-2 4 121 0 0,-1 3-152 0 0,0 3 157 0 0,0 4-48 0 0,-2 0 90 0 0,0 3-95 0 0,-3 1 162 0 0,-2 2-66 0 0,-1 2 24 0 0,-2 2-3 0 0,-1 4-28 0 0,-2 5-2 0 0,-1 1 0 0 0,-1 2-2 0 0,0 2-75 0 0,-2 1 22 0 0,-1 2 73 0 0,0-1-108 0 0,1-1 110 0 0,0-2-107 0 0,1-3 106 0 0,-2-1-106 0 0,2 3 134 0 0,-1 2-67 0 0,0-3 22 0 0,0-2-4 0 0,1-7-75 0 0,5-8 22 0 0,1-6-11 0 0,1-5 0 0 0,4-5 0 0 0,1-2 0 0 0,1-2 0 0 0,2-2 0 0 0,-2 3 177 0 0,-3 1-41 0 0,2 1 32 0 0,1 1-1 0 0,1-2-111 0 0,3 0-52 0 0,0-1 120 0 0,1 0-156 0 0,5-3 48 0 0,3-1-16 0 0,3 1 0 0 0,2 1 0 0 0,3 2 0 0 0,-1 0 0 0 0,2 0 0 0 0,1 0 0 0 0,0-1 93 0 0,1 0-120 0 0,0 0 115 0 0,0-1-109 0 0,1 2 32 0 0,-1 0-11 0 0,-1-1 0 0 0,0-1 0 0 0,0-2 0 0 0,0 0 0 0 0,2 0 0 0 0,-1 0 0 0 0,0 4 0 0 0,-1 2 0 0 0,0 0 0 0 0,1 0 0 0 0,1 0 0 0 0,0 0 74 0 0,1 0-95 0 0,-1 1 32 0 0,0 1-11 0 0,1-2 0 0 0,-1 0 0 0 0,4 0-168 0 0,5 0-298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0.69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7998.82422"/>
      <inkml:brushProperty name="anchorY" value="-35820.64453"/>
      <inkml:brushProperty name="scaleFactor" value="0.5"/>
    </inkml:brush>
  </inkml:definitions>
  <inkml:trace contextRef="#ctx0" brushRef="#br0">1 11 10680 0 0,'1'-1'1196'0'0,"7"-1"-1347"0"0,5 2 490 0 0,4 2-151 0 0,11 3 640 0 0,5 1-266 0 0,5 0-146 0 0,-3-2-377 0 0,-2-2 13 0 0,-5-1 61 0 0,-3-4-142 0 0,-3-1 44 0 0,-1-2-15 0 0,4 0-187 0 0,6-1-338 0 0,1 0 365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1.20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9263.13867"/>
      <inkml:brushProperty name="anchorY" value="-36650.66797"/>
      <inkml:brushProperty name="scaleFactor" value="0.5"/>
    </inkml:brush>
  </inkml:definitions>
  <inkml:trace contextRef="#ctx0" brushRef="#br0">1 0 8696 0 0,'1'2'1689'0'0,"1"4"-1016"0"0,1 3 15 0 0,0 3-398 0 0,0 0 7 0 0,1 1-60 0 0,0 0-7 0 0,-1 2-6 0 0,0 0 177 0 0,-1 3-22 0 0,0 0 26 0 0,0 3 2 0 0,1 0-111 0 0,0 1 4 0 0,0 3-8 0 0,1 4-4 0 0,-2 2-112 0 0,0 5-6 0 0,-1 2-4 0 0,0 5-7 0 0,1 1 39 0 0,2 2-12 0 0,-1 1 6 0 0,1 3 0 0 0,-1 1-56 0 0,-1 1 7 0 0,0 1-6 0 0,0 2-1 0 0,0 0-28 0 0,0 1-1 0 0,1 0-2 0 0,-1 1-1 0 0,-2 0-28 0 0,0 2-1 0 0,-1 0-2 0 0,1 0-1 0 0,1-3 10 0 0,1 0-4 0 0,-1-4 2 0 0,2-3 0 0 0,0-4-93 0 0,-1-3 138 0 0,1-5-157 0 0,1-4 160 0 0,0-5-160 0 0,0-5 48 0 0,-2-5 68 0 0,0-5-108 0 0,0-5 36 0 0,-2-3-12 0 0,1-3 0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1.44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0224.25391"/>
      <inkml:brushProperty name="anchorY" value="-39231.92969"/>
      <inkml:brushProperty name="scaleFactor" value="0.5"/>
    </inkml:brush>
  </inkml:definitions>
  <inkml:trace contextRef="#ctx0" brushRef="#br0">1 2 10656 0 0,'2'1'2080'0'0,"4"1"-1751"0"0,3 1 63 0 0,3 1-17 0 0,5-1 18 0 0,3-2-2 0 0,2-2-307 0 0,3-1 13 0 0,2 0-22 0 0,1 0-86 0 0,3-2 96 0 0,1 1-106 0 0,1 1 32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4.07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1409.08594"/>
      <inkml:brushProperty name="anchorY" value="-40070.64063"/>
      <inkml:brushProperty name="scaleFactor" value="0.5"/>
    </inkml:brush>
  </inkml:definitions>
  <inkml:trace contextRef="#ctx0" brushRef="#br0">21 0 5984 0 0,'-5'3'593'0'0,"3"-1"-581"0"0,-2 2 20 0 0,0-1-21 0 0,-1 3 675 0 0,4 0-314 0 0,1 3 2 0 0,2 5-101 0 0,0 3 2 0 0,1 1-7 0 0,0-2-4 0 0,0-4-140 0 0,2-1 12 0 0,1 1-22 0 0,3 4 0 0 0,1 3 194 0 0,0 2-19 0 0,2-1 27 0 0,0 0 3 0 0,2-2-121 0 0,1-1 8 0 0,0-1-10 0 0,1 1-4 0 0,0 4 37 0 0,0 6-10 0 0,0 8 5 0 0,3 19 354 0 0,3 23 40 0 0,-2 6-364 0 0,1 3-106 0 0,-1-3-24 0 0,0-7-41 0 0,-2-7 0 0 0,-2-10 53 0 0,0-10 2 0 0,-1-8 4 0 0,0-8 2 0 0,0-5-168 0 0,-2-5 48 0 0,1-2-24 0 0,0-3 0 0 0,-1-2 93 0 0,0-1-45 0 0,0-1 19 0 0,-1-1-3 0 0,-1 0-75 0 0,-2-3 22 0 0,-2-1-11 0 0,-2-4 0 0 0,0 0 304 0 0,-3-7-262 0 0,2-4-47 0 0,-1 1 128 0 0,0-1-43 0 0,0 2-3 0 0,1 0 6 0 0,2-4-3 0 0,2-2 0 0 0,1-1-94 0 0,2-3 28 0 0,-1-4-14 0 0,0-5-103 0 0,-2-3 132 0 0,0-14 31 0 0,1-20 22 0 0,-2-9-26 0 0,1-7 12 0 0,1 1-4 0 0,3 1-75 0 0,0 5 22 0 0,1 7-11 0 0,2 7 74 0 0,0 7-95 0 0,3 5 32 0 0,1 3-11 0 0,0 3 74 0 0,-1 1-95 0 0,-1 3 32 0 0,0 2-11 0 0,-1 1 74 0 0,-2 0-95 0 0,-1 1 32 0 0,-2 1-11 0 0,-2 4 74 0 0,2-3-1000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4.79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3153.17969"/>
      <inkml:brushProperty name="anchorY" value="-41003.35156"/>
      <inkml:brushProperty name="scaleFactor" value="0.5"/>
    </inkml:brush>
  </inkml:definitions>
  <inkml:trace contextRef="#ctx0" brushRef="#br0">1 1 5528 0 0,'0'5'5752'0'0,"0"4"-5064"0"0,1 3-67 0 0,1 4-20 0 0,-1 3-242 0 0,0 4 21 0 0,1 4-21 0 0,0 4-17 0 0,1 7 22 0 0,0 17 432 0 0,4 23-253 0 0,-1 5-349 0 0,1 2 101 0 0,1-4-62 0 0,0-5-29 0 0,0-7-1 0 0,-2-10-2 0 0,-2-10-1 0 0,0-7-158 0 0,-1-1-30 0 0,-2 2 73 0 0,-1-2-237 0 0,-1-5 97 0 0,-1-3-27 0 0,-1-7 94 0 0,-1-5-119 0 0,0-8 134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4.99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4046.04688"/>
      <inkml:brushProperty name="anchorY" value="-42961.0625"/>
      <inkml:brushProperty name="scaleFactor" value="0.5"/>
    </inkml:brush>
  </inkml:definitions>
  <inkml:trace contextRef="#ctx0" brushRef="#br0">0 32 11720 0 0,'0'0'1188'0'0,"0"-2"-1126"0"0,1-4-40 0 0,1-1-22 0 0,2-2 0 0 0,-1 1-75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7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23 5984 0 0,'-1'-2'125'0'0,"1"0"-92"0"0,0 1 1 0 0,-1 0-1 0 0,1 0 1 0 0,-1 0-1 0 0,1 0 0 0 0,0 0 1 0 0,-1-1-1 0 0,0 1 1 0 0,1 0-1 0 0,-10-7 4206 0 0,11 10-3497 0 0,20 28 818 0 0,-11-16-1156 0 0,-1 1 1 0 0,0 0-1 0 0,8 19 0 0 0,-2-1 127 0 0,2-1-1 0 0,26 39 1 0 0,16 30 389 0 0,-32-38-630 0 0,-3 1 1 0 0,24 97-1 0 0,7 19 117 0 0,-43-143-348 0 0,-2-7 12 0 0,1 0 0 0 0,23 42 0 0 0,-5-31-5226 0 0,-14-25-657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5.86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4918.32031"/>
      <inkml:brushProperty name="anchorY" value="-43758.82031"/>
      <inkml:brushProperty name="scaleFactor" value="0.5"/>
    </inkml:brush>
  </inkml:definitions>
  <inkml:trace contextRef="#ctx0" brushRef="#br0">144 252 8840 0 0,'0'0'880'0'0,"2"2"-864"0"0,1 2 32 0 0,2 4-32 0 0,2 2-16 0 0,3 2 149 0 0,1 0-24 0 0,0 1 17 0 0,4 4 263 0 0,2 0-233 0 0,0 1 92 0 0,0 3 87 0 0,0 0-349 0 0,0 0 33 0 0,1 0 274 0 0,0 0-207 0 0,1-3 83 0 0,1-2-18 0 0,0-3-83 0 0,3 0 80 0 0,6 0-112 0 0,2-2-52 0 0,-2-3 12 0 0,0-5 62 0 0,1-1-95 0 0,1-5 32 0 0,-3-1-11 0 0,-3-4 0 0 0,-3-2 112 0 0,-3-3-70 0 0,-3 0 28 0 0,-3-3-6 0 0,-4-1 186 0 0,-2 0-24 0 0,1-2 27 0 0,1-1 2 0 0,-2-2-298 0 0,-1 2 11 0 0,0 1-31 0 0,0 1-7 0 0,-2 0 82 0 0,-2 2-24 0 0,-2 1 86 0 0,-1 0-95 0 0,0 1 181 0 0,-2 0-72 0 0,0 0 27 0 0,-1 0-3 0 0,1 3 18 0 0,0-1 5 0 0,0 2 0 0 0,-1-2 1 0 0,0 0-159 0 0,-1 1 46 0 0,-3 3-23 0 0,-5 2 0 0 0,-3-2 121 0 0,-3 0 50 0 0,-3-4 11 0 0,-3 0 8 0 0,-3-1 2 0 0,-1-1 0 0 0,0 2 0 0 0,3 0 0 0 0,0 3-224 0 0,2 2 138 0 0,-1 0-127 0 0,1-1 32 0 0,0-1 91 0 0,1 1-56 0 0,0 4 21 0 0,2 2-3 0 0,4 1-74 0 0,2 3 20 0 0,-3 4-10 0 0,0 2 0 0 0,-2 3 75 0 0,0 1-96 0 0,0-1 106 0 0,1 0-106 0 0,-1-2 31 0 0,0-1 65 0 0,3 2-96 0 0,0 0 31 0 0,0 3-10 0 0,0 3 0 0 0,3 1 0 0 0,0 5 0 0 0,2 3 0 0 0,0 6 0 0 0,2 4 75 0 0,2 5-96 0 0,2 5 106 0 0,2 6-106 0 0,2 6 106 0 0,2 3-106 0 0,1-2 31 0 0,2-2 65 0 0,-1-1-96 0 0,1-1 31 0 0,1-2 121 0 0,3-3-56 0 0,0-8 14 0 0,1-6 0 0 0,1-6-103 0 0,2-5 103 0 0,3-2-110 0 0,3-2 106 0 0,0 1 24 0 0,2-2 5 0 0,1 2 4 0 0,0 0 2 0 0,0 1-242 0 0,1-1 22 0 0,1-1-22 0 0,5 0 78 0 0,6 3 340 0 0,2-3-232 0 0,2 0-66 0 0,1-4 24 0 0,1-3-22 0 0,2-4 0 0 0,4-3 0 0 0,2-3-149 0 0,0-2 80 0 0,-2-4-33 0 0,-2-3-12 0 0,-1-2 4 0 0,1-3-2 0 0,8-6-1203 0 0,8-5-1207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6.33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6570.39063"/>
      <inkml:brushProperty name="anchorY" value="-45547.65234"/>
      <inkml:brushProperty name="scaleFactor" value="0.5"/>
    </inkml:brush>
  </inkml:definitions>
  <inkml:trace contextRef="#ctx0" brushRef="#br0">29 1 2760 0 0,'-20'20'8706'0'0,"19"-15"-8262"0"0,0 4-81 0 0,-2 2-30 0 0,1 4-3 0 0,3 4 100 0 0,1 5-19 0 0,0 2 21 0 0,-3 13 493 0 0,-1 15-149 0 0,1 5-421 0 0,-1 0 111 0 0,2-1-71 0 0,1-1-2 0 0,2-1-1 0 0,-1-3-289 0 0,0-4 26 0 0,1-1-43 0 0,2-2-4 0 0,-1 1 92 0 0,-1 4-18 0 0,1 4 20 0 0,0 6-2 0 0,1 7 58 0 0,1 4 3 0 0,1 4 2 0 0,1 1 3 0 0,2-1-280 0 0,1-6-13 0 0,-1-10-14 0 0,-1-8-13 0 0,-1-7 94 0 0,-1-5 84 0 0,0-6-36 0 0,-1-5 11 0 0,-1-3-84 0 0,0-2-61 0 0,-2-1 96 0 0,0-1-157 0 0,-3 0-47 0 0,-1-3 0 0 0,0-3-20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7.11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7525.02344"/>
      <inkml:brushProperty name="anchorY" value="-48187.71094"/>
      <inkml:brushProperty name="scaleFactor" value="0.5"/>
    </inkml:brush>
  </inkml:definitions>
  <inkml:trace contextRef="#ctx0" brushRef="#br0">74 619 9008 0 0,'0'0'1246'0'0,"7"3"-951"0"0,3 0-144 0 0,4 0 62 0 0,0 2-14 0 0,4 1-18 0 0,0 1-4 0 0,0-1 1 0 0,0 1-2 0 0,1-1 149 0 0,1 1-14 0 0,0 0 22 0 0,1 0 2 0 0,-1-1-167 0 0,-2 1 10 0 0,-1 3-22 0 0,1 2-2 0 0,-1 0-264 0 0,1-1 20 0 0,-1 1-32 0 0,1-2-4 0 0,0-2 268 0 0,0-4-20 0 0,0-2 31 0 0,0-4 6 0 0,0 0-111 0 0,0-1-43 0 0,-1-2 118 0 0,-1-2-155 0 0,-1-3 141 0 0,-2-3-136 0 0,-1 0 115 0 0,-2-3-109 0 0,-1-1 144 0 0,0-1-81 0 0,-2-3 28 0 0,0 0-6 0 0,-2 0-75 0 0,0-1 96 0 0,-1-2-106 0 0,-2-1 106 0 0,0-1-3 0 0,-1-1 2 0 0,-2 1 4 0 0,-1 0 0 0 0,-1-2-103 0 0,0 0 142 0 0,-2 1-159 0 0,0 1 160 0 0,-2 2-160 0 0,-1 4 122 0 0,0 0-111 0 0,-1 1 106 0 0,0-1-106 0 0,-4-4 32 0 0,0 0-11 0 0,-1 3 0 0 0,0 0 0 0 0,0 2 84 0 0,-1 2-108 0 0,0 0 194 0 0,-1 1-66 0 0,0 1 26 0 0,-1 1-2 0 0,0 5-150 0 0,-1 6 44 0 0,0 1 52 0 0,1-1-95 0 0,0-2 209 0 0,-1-1-61 0 0,2 2 25 0 0,1 2-1 0 0,-1 2-83 0 0,1 1 6 0 0,0 3-8 0 0,1 1-2 0 0,2 0-74 0 0,1 1 20 0 0,-1 3-10 0 0,-3 0 75 0 0,-1 1-96 0 0,1 1 31 0 0,-2 1-10 0 0,2 1 0 0 0,-2 0 84 0 0,1 2-24 0 0,0 3 12 0 0,1 4 0 0 0,0 4-84 0 0,1 5 136 0 0,1 5-156 0 0,3 4 160 0 0,2 5-85 0 0,2 3-48 0 0,0 2 127 0 0,2 2-79 0 0,5 1-48 0 0,1 3-69 0 0,-1 2 98 0 0,2-3-157 0 0,3-3 308 0 0,1-6-46 0 0,1-8 43 0 0,1-7 1 0 0,0-6-109 0 0,1-3 14 0 0,3-4-86 0 0,1 0 130 0 0,2 1-154 0 0,1 1 132 0 0,2 0-124 0 0,0 2 111 0 0,11 6-930 0 0,-1 2 781 0 0,2-1 182 0 0,-2-3 45 0 0,1-5 46 0 0,0-3 21 0 0,2-5-198 0 0,2-4-16 0 0,0-5-8 0 0,1-3-10 0 0,1-4 0 0 0,2-2 0 0 0,2-3 0 0 0,0-2-93 0 0,14-9-2549 0 0,2-3-4160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7.86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9077.08203"/>
      <inkml:brushProperty name="anchorY" value="-49541.98047"/>
      <inkml:brushProperty name="scaleFactor" value="0.5"/>
    </inkml:brush>
  </inkml:definitions>
  <inkml:trace contextRef="#ctx0" brushRef="#br0">12 25 3224 0 0,'-10'59'8185'0'0,"9"-48"-7516"0"0,1 2 125 0 0,-1 5-188 0 0,1 4-20 0 0,2 3-318 0 0,-1 5 22 0 0,1 4-24 0 0,0 4-20 0 0,1 6 162 0 0,0 6-18 0 0,0 1 23 0 0,1 1 1 0 0,-1-3-138 0 0,2-1 22 0 0,-1 0-25 0 0,2-1 0 0 0,-2 0-150 0 0,2-3 14 0 0,-1-7-22 0 0,0-6-2 0 0,0-4-19 0 0,0-4 4 0 0,1-1-2 0 0,0-2 0 0 0,-1-2 75 0 0,-2 0-22 0 0,0-2 21 0 0,-1 1-4 0 0,0-4-194 0 0,-1-4 56 0 0,0-3-28 0 0,-1-3 0 0 0,0-1-93 0 0,0-5-47 0 0,-1 1 247 0 0,0 0 3 0 0,0 0-128 0 0,0 1 36 0 0,-1-3-18 0 0,-1-1 0 0 0,-1-4 0 0 0,-1-2 0 0 0,0 1 0 0 0,0 0 0 0 0,1 4 0 0 0,2 1-149 0 0,0-2 70 0 0,0-2-19 0 0,0-2-37 0 0,0-3 12 0 0,-1-3-5 0 0,0-6-289 0 0,1-8-123 0 0,0-8 409 0 0,2-14 447 0 0,2-4-270 0 0,1-3-49 0 0,2 2-121 0 0,0 2 55 0 0,2 6-33 0 0,1 3 118 0 0,1 3-32 0 0,0 3 16 0 0,1 4 0 0 0,2 3 0 0 0,0 3 140 0 0,1 4-68 0 0,2 3 19 0 0,2 4-104 0 0,0 3-131 0 0,0 2 68 0 0,1 1-24 0 0,0-2 114 0 0,2 0 92 0 0,-1 0-38 0 0,1 2 13 0 0,-1 3-93 0 0,0 3-133 0 0,-2-1 69 0 0,-1 2-24 0 0,-1 1 114 0 0,-1 1-30 0 0,0 3 16 0 0,1 1 0 0 0,1 2 0 0 0,1 1 0 0 0,0 3 0 0 0,0 1 0 0 0,0 1 0 0 0,0 1 0 0 0,-1-3 0 0 0,0-2 0 0 0,0-1 0 0 0,0 0 0 0 0,0 1 0 0 0,-1 0 0 0 0,-1 2 140 0 0,0 3-77 0 0,-2 0 21 0 0,-1 4-3 0 0,0 5-94 0 0,0 4 26 0 0,-1 4-13 0 0,0 8 0 0 0,-1 7 150 0 0,0 6-25 0 0,-2 7 16 0 0,0 4 3 0 0,0 3-9 0 0,-1 2 2 0 0,0 0-1 0 0,0-1 0 0 0,-1-2-37 0 0,1-3 1 0 0,0-5-3 0 0,1-2 74 0 0,-1-6-134 0 0,-1-7-31 0 0,0-1-668 0 0,-2-6-116 0 0,-3-3-49 0 0,-1-6-41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8.69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0727.55859"/>
      <inkml:brushProperty name="anchorY" value="-51398.73438"/>
      <inkml:brushProperty name="scaleFactor" value="0.5"/>
    </inkml:brush>
  </inkml:definitions>
  <inkml:trace contextRef="#ctx0" brushRef="#br0">9 0 7888 0 0,'0'0'0'0'0,"-1"8"352"0"0,-1 8 74 0 0,-1 2-403 0 0,1 14 17 0 0,2 14 600 0 0,1 7-91 0 0,2 2 79 0 0,1 5 19 0 0,1 1 18 0 0,1 5-3 0 0,0 9 2 0 0,0 10 0 0 0,2 9-327 0 0,0 6 38 0 0,1 1-50 0 0,2 1-2 0 0,1-1-59 0 0,1 2-3 0 0,-1 4-2 0 0,1 4-3 0 0,-2 6-112 0 0,0 3 13 0 0,-1-6-20 0 0,-1-8 0 0 0,-1-8-85 0 0,-2-10-50 0 0,-1-8 120 0 0,0-5-154 0 0,0-6 48 0 0,-1-8-16 0 0,-2-5 0 0 0,-1-2-326 0 0,-3-5-131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9.27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1751.73438"/>
      <inkml:brushProperty name="anchorY" value="-54795.15234"/>
      <inkml:brushProperty name="scaleFactor" value="0.5"/>
    </inkml:brush>
  </inkml:definitions>
  <inkml:trace contextRef="#ctx0" brushRef="#br0">1 0 6968 0 0,'1'3'776'0'0,"1"2"-875"0"0,2 5 174 0 0,4 7 130 0 0,5 12 194 0 0,3 6-267 0 0,1 5 389 0 0,3 1-49 0 0,1-2 32 0 0,1-3 7 0 0,0-2-167 0 0,3 2 20 0 0,0 1-26 0 0,0 4 0 0 0,0 3 54 0 0,0 4 2 0 0,0 5 4 0 0,0 1 2 0 0,-2-1-252 0 0,1-2 16 0 0,-2-4-30 0 0,1-4-4 0 0,1-6-152 0 0,-2-4 118 0 0,0-7-117 0 0,1-5 32 0 0,-2-6 73 0 0,-1-4-108 0 0,-2-5 36 0 0,1-6 72 0 0,-1-5-34 0 0,0-7-59 0 0,0-7 132 0 0,-2-7-81 0 0,2-7-47 0 0,0-7 16 0 0,-1-5-11 0 0,1-3 0 0 0,-3-1 0 0 0,1 0 74 0 0,-5 2-95 0 0,-2 3 106 0 0,0 1-106 0 0,-2 3 32 0 0,0 4-11 0 0,-1 3 0 0 0,1 2 0 0 0,-1 0 0 0 0,-1 3 0 0 0,-2 4 74 0 0,2 4-95 0 0,-1 1 32 0 0,-1 5-11 0 0,0 3 0 0 0,-2 5 0 0 0,0 2 0 0 0,-1 6 0 0 0,0 7 0 0 0,-1 6 0 0 0,-1-2 0 0 0,1-1 0 0 0,1 2 0 0 0,1 3 0 0 0,2 5 0 0 0,1 5 0 0 0,2 7 93 0 0,-1 9-120 0 0,2 9 153 0 0,0 9-158 0 0,1 11 272 0 0,0 9-108 0 0,1 7 40 0 0,0 5-4 0 0,3 1 28 0 0,-1 0-8 0 0,0 3 4 0 0,1 3 0 0 0,0 5-29 0 0,-2 5 9 0 0,1 4-4 0 0,-2-2 0 0 0,1-6-102 0 0,-1-10 10 0 0,2-9-84 0 0,-1-10 130 0 0,-1-7-154 0 0,0-6 48 0 0,-2-4 59 0 0,0-3-96 0 0,-1-5 31 0 0,1-4-10 0 0,-1-7 0 0 0,-1-12-2613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7:59.85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3689.67188"/>
      <inkml:brushProperty name="anchorY" value="-58117.25781"/>
      <inkml:brushProperty name="scaleFactor" value="0.5"/>
    </inkml:brush>
  </inkml:definitions>
  <inkml:trace contextRef="#ctx0" brushRef="#br0">1 554 10280 0 0,'2'3'768'0'0,"5"7"-476"0"0,0 5-284 0 0,3 5 52 0 0,2 3-60 0 0,1 2 0 0 0,0 1 0 0 0,2 2 0 0 0,0-2 0 0 0,1 0 0 0 0,2-1 84 0 0,-1-2-24 0 0,2-2 12 0 0,2 0-84 0 0,2-3 117 0 0,1-1-132 0 0,-1-3 134 0 0,2-4-134 0 0,1-4 41 0 0,-5-2-14 0 0,-1-3 0 0 0,1-4 84 0 0,1-4-108 0 0,0-5 129 0 0,0-4-132 0 0,-1-4 143 0 0,0-2-145 0 0,-1-2 156 0 0,-2-4-159 0 0,0-1 160 0 0,-3-1-86 0 0,-1 2 28 0 0,-2 2-81 0 0,0-4 96 0 0,-2-3-106 0 0,-3-4 32 0 0,-2-4-11 0 0,-1-1 93 0 0,-2 0-120 0 0,-4 2 115 0 0,-2 1-109 0 0,-4 0 144 0 0,-2 0-62 0 0,-2 1 12 0 0,-1 1 1 0 0,-1 0 166 0 0,0 2-20 0 0,0 2 25 0 0,0 4 2 0 0,-3 2 29 0 0,-1 5 1 0 0,0 5 2 0 0,-3 8 1 0 0,0 4 140 0 0,-2 6-12 0 0,1 5 21 0 0,1 5 1 0 0,1 9-240 0 0,0 7 12 0 0,2 7-27 0 0,0 5-6 0 0,1 4-29 0 0,0 1-1 0 0,0 2-2 0 0,2 2-1 0 0,2 3-158 0 0,1 5-68 0 0,2 6 20 0 0,2 5-10 0 0,3 6 92 0 0,1 5 77 0 0,3 5-44 0 0,2 1 23 0 0,4 0 43 0 0,2-4-4 0 0,3-3 3 0 0,2-9 2 0 0,3-7-56 0 0,0-4 16 0 0,2-6-82 0 0,3-5 132 0 0,2-3-154 0 0,3-2 48 0 0,2-5-16 0 0,4-6 0 0 0,2-5 0 0 0,1-5 0 0 0,1-3 0 0 0,8-7-466 0 0,9-8-530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0.36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5138.4375"/>
      <inkml:brushProperty name="anchorY" value="-60029.48438"/>
      <inkml:brushProperty name="scaleFactor" value="0.5"/>
    </inkml:brush>
  </inkml:definitions>
  <inkml:trace contextRef="#ctx0" brushRef="#br0">0 0 1840 0 0,'0'0'160'0'0,"1"4"-187"0"0,0 6 54 0 0,1 6-27 0 0,0 6 2576 0 0,0 8-270 0 0,1 5 329 0 0,1 19 1113 0 0,1 9-3887 0 0,2 6 1097 0 0,-1 2-500 0 0,1 0-83 0 0,1-3 1 0 0,2-3-5 0 0,0-4-3 0 0,1-5-28 0 0,0-3-2 0 0,0-5-1 0 0,0-4-1 0 0,0-6-130 0 0,0-4 18 0 0,0-4-23 0 0,-2-3 0 0 0,1-2-234 0 0,-2-4 66 0 0,-1-5-33 0 0,-2-5 0 0 0,-2-4 0 0 0,-1-4 75 0 0,-1-2-96 0 0,-1-1 31 0 0,-1-1-10 0 0,1-2 0 0 0,1-5 0 0 0,-2-12-401 0 0,0-13-184 0 0,-1-7 373 0 0,0-4-20 0 0,1-4 33 0 0,0 1 22 0 0,0 1 0 0 0,3-18-895 0 0,2 1 974 0 0,2 0-174 0 0,1 5 95 0 0,0 6 21 0 0,2 8 3 0 0,-1 4 178 0 0,2 4-125 0 0,-1 2 121 0 0,-1 2-31 0 0,0 2-65 0 0,1 0 96 0 0,3 2-31 0 0,2 1 10 0 0,-1 2 0 0 0,0 3-75 0 0,2 2 96 0 0,2 3-31 0 0,0 1 10 0 0,0 2-94 0 0,2 6 121 0 0,0 2-115 0 0,1 4 193 0 0,-1 4-18 0 0,0 3 21 0 0,1 6 3 0 0,-1 3 150 0 0,-1 6-14 0 0,-1 4 22 0 0,-1 6 2 0 0,0 6 57 0 0,-2 6-16 0 0,0 10 17 0 0,1 6-3 0 0,-1 5-63 0 0,0 5 0 0 0,1 2-5 0 0,0 1-2 0 0,0 1-102 0 0,-2 1 10 0 0,2-3-19 0 0,1-2 0 0 0,-1-4-169 0 0,0-2 48 0 0,-2-3-24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1.10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804.85938"/>
      <inkml:brushProperty name="anchorY" value="-62059.27344"/>
      <inkml:brushProperty name="scaleFactor" value="0.5"/>
    </inkml:brush>
  </inkml:definitions>
  <inkml:trace contextRef="#ctx0" brushRef="#br0">404 52 4608 0 0,'-61'-11'9329'0'0,"43"5"-8769"0"0,0-1 156 0 0,-1-1-228 0 0,1 1-48 0 0,1 2-155 0 0,1 0 12 0 0,0 3-22 0 0,0 3-2 0 0,3 2-57 0 0,2 2-2 0 0,-1 3-4 0 0,3 3-2 0 0,-1 4-65 0 0,2 2 0 0 0,-2 3-5 0 0,3 3-2 0 0,1 4-158 0 0,0 2 138 0 0,1 2-143 0 0,2 2 115 0 0,1 0-109 0 0,1 2 31 0 0,1 0-10 0 0,1 0 0 0 0,1 0 0 0 0,1 1 0 0 0,1 0 0 0 0,0-2 0 0 0,2 0 0 0 0,1-2 0 0 0,1-2 75 0 0,2-4-96 0 0,2-2 31 0 0,2-3-10 0 0,0-2-112 0 0,0-3 144 0 0,3-2-141 0 0,0-3 136 0 0,0-1-41 0 0,1-1-70 0 0,1-2 108 0 0,-1 0-36 0 0,2-1 12 0 0,0 1-74 0 0,0-1 95 0 0,-1 0-32 0 0,-1 0 11 0 0,1-1 0 0 0,-5-1 0 0 0,2 0 0 0 0,-4-2 0 0 0,1 3 0 0 0,1 1 0 0 0,2 3 0 0 0,1 1 0 0 0,0 1 0 0 0,-2 2-149 0 0,0-1 70 0 0,-1 2-29 0 0,-1 1 4 0 0,-2 0 122 0 0,-1 3-36 0 0,-1 2 18 0 0,-2 2 0 0 0,-2 0 0 0 0,0 1 0 0 0,-2 2 0 0 0,-1 1 0 0 0,-2 1 0 0 0,-3 2 112 0 0,-3-1-60 0 0,-4 1 24 0 0,-1 1 108 0 0,-3-1-4 0 0,-1-1 8 0 0,-4-1 4 0 0,-1-1-112 0 0,-3-3 4 0 0,-3-2-8 0 0,-2-5-4 0 0,-4-2 290 0 0,-2-2-18 0 0,-2-7 32 0 0,-1-3 6 0 0,-1-4-296 0 0,1-6 19 0 0,-1-2-33 0 0,1-3-7 0 0,3-2-75 0 0,0 0 20 0 0,4 0-10 0 0,-1-3-261 0 0,0-3-159 0 0,4 1 281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1.57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5516.71094"/>
      <inkml:brushProperty name="anchorY" value="-62405.02344"/>
      <inkml:brushProperty name="scaleFactor" value="0.5"/>
    </inkml:brush>
  </inkml:definitions>
  <inkml:trace contextRef="#ctx0" brushRef="#br0">248 1 4144 0 0,'-64'21'10481'0'0,"50"-13"-9676"0"0,-1 7 962 0 0,-1 2-1285 0 0,0 3-74 0 0,0 2-100 0 0,0 4-41 0 0,3 2-19 0 0,0 3-73 0 0,1 4 1 0 0,2 3-6 0 0,0 1-2 0 0,2 3 28 0 0,1 2-8 0 0,0 4 4 0 0,2 0 0 0 0,2 3-84 0 0,0 0 6 0 0,4 0-8 0 0,1 0-2 0 0,1 0-9 0 0,0-1 2 0 0,3-3-1 0 0,3 0 0 0 0,3-3-112 0 0,2-2-42 0 0,2-3 79 0 0,1-3-153 0 0,3-3 167 0 0,3-4 22 0 0,3-3-4 0 0,4-4-63 0 0,2-3 20 0 0,2-3-10 0 0,2-6 0 0 0,8-7-476 0 0,8-12-302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7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5984 0 0,'0'0'464'0'0,"0"2"-306"0"0,6 129 6702 0 0,-4-111-6206 0 0,1 0-1 0 0,1 0 1 0 0,1 0 0 0 0,11 27-1 0 0,-10-34-375 0 0,1-1 0 0 0,1 1-1 0 0,17 21 1 0 0,-16-23-308 0 0,-1 0 0 0 0,0 1 0 0 0,9 18 0 0 0,-1 5 16 0 0,-4-18-174 0 0,-9-14-788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2.18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590.51563"/>
      <inkml:brushProperty name="anchorY" value="-64412.48438"/>
      <inkml:brushProperty name="scaleFactor" value="0.5"/>
    </inkml:brush>
  </inkml:definitions>
  <inkml:trace contextRef="#ctx0" brushRef="#br0">1 1 11024 0 0,'0'5'1200'0'0,"1"11"-1400"0"0,0 6 400 0 0,2 6 145 0 0,2 15 350 0 0,-1 5-471 0 0,2 7 549 0 0,0 4-88 0 0,0 4 42 0 0,0 4 17 0 0,1 5-310 0 0,0 3 34 0 0,2 4-46 0 0,-1 3-4 0 0,1 1-67 0 0,1 1 9 0 0,1 3-16 0 0,0 1 1 0 0,1 2-159 0 0,-2-2 16 0 0,2-1-23 0 0,1-4-2 0 0,-2-4-131 0 0,0-4-38 0 0,1-5 96 0 0,-1-5-131 0 0,1-6 115 0 0,-2-4-109 0 0,0-5 31 0 0,-2-6 74 0 0,1-4-108 0 0,-2-6 111 0 0,1-5-108 0 0,-4-7 106 0 0,-1-6-106 0 0,-2-7 31 0 0,0-4-10 0 0,-2-3 0 0 0,0-4 0 0 0,0-5 0 0 0,-2-5 0 0 0,-1-3 0 0 0,-1-4 0 0 0,1-3 0 0 0,0-2 0 0 0,2-1-102 0 0,0-1 131 0 0,3 0-137 0 0,0 1 135 0 0,3 0-134 0 0,2 0 31 0 0,2 0-11 0 0,2-1-1 0 0,2 0 0 0 0,1 2-18 0 0,1-1-5 0 0,-3-2 0 0 0,-1-1-1 0 0,-2-1 56 0 0,0 0 59 0 0,1-2-135 0 0,2-1 92 0 0,2-1 44 0 0,3-1-15 0 0,1-1-73 0 0,3 1 108 0 0,2 0-36 0 0,1 2 12 0 0,1 4-84 0 0,0 2 108 0 0,0 5-36 0 0,-1 3 12 0 0,1 3 0 0 0,-2 5 0 0 0,-1 4 0 0 0,0 4 0 0 0,-1 5 0 0 0,0 3 0 0 0,-1 3 0 0 0,3 8 0 0 0,1 5 0 0 0,-1 5 0 0 0,-2 4 0 0 0,-2 3 0 0 0,-1 3 0 0 0,-1 4 75 0 0,-2 2-96 0 0,-1 3 134 0 0,0 1-142 0 0,0 3 230 0 0,-1 0-86 0 0,0 1 22 0 0,-1 1 0 0 0,-1 0-159 0 0,-1-1 44 0 0,-1-1-22 0 0,1 7-597 0 0,-2 4-772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2.97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8439.74219"/>
      <inkml:brushProperty name="anchorY" value="-67322.22656"/>
      <inkml:brushProperty name="scaleFactor" value="0.5"/>
    </inkml:brush>
  </inkml:definitions>
  <inkml:trace contextRef="#ctx0" brushRef="#br0">138 408 9216 0 0,'0'10'1808'0'0,"2"8"-990"0"0,0 1 312 0 0,4 6 382 0 0,3 3-1418 0 0,1 2 402 0 0,2 0-170 0 0,1 1 31 0 0,6 6 419 0 0,1 1-538 0 0,2-1-70 0 0,0-1-44 0 0,0-2-20 0 0,0-1-17 0 0,0-2 30 0 0,2-2 1 0 0,-1-4 0 0 0,1-3 2 0 0,0-3-140 0 0,0-4 40 0 0,0-4 55 0 0,0-4-96 0 0,0-5 31 0 0,-1-4-10 0 0,-1-5 75 0 0,3-10 16 0 0,0-5-1 0 0,-1-4 6 0 0,-1-3 0 0 0,-2-5-112 0 0,-3-2-61 0 0,-1-4 29 0 0,-3-2-19 0 0,-2-1 3 0 0,-3-1 0 0 0,-2 0 0 0 0,-1 0 0 0 0,-2 2 75 0 0,-1 1-22 0 0,-1 2 105 0 0,-1 1-121 0 0,-4 2 40 0 0,-2 3-199 0 0,-3 1 90 0 0,-3 2-38 0 0,-3 2 156 0 0,-2 0-44 0 0,-1 3 22 0 0,-1 1 0 0 0,-1 2 0 0 0,-1 3 0 0 0,-1 0 0 0 0,-1 0 0 0 0,-2 3 0 0 0,1 0 0 0 0,-1 3 0 0 0,1 2 84 0 0,-1 3-24 0 0,1 4 12 0 0,-1 3 0 0 0,2 5 0 0 0,0 4 38 0 0,0 5-2 0 0,1 3 2 0 0,0 3 2 0 0,-1 4-37 0 0,1 2 1 0 0,0 3-3 0 0,-1 3-1 0 0,1 2-9 0 0,-1 3 2 0 0,0 1-1 0 0,-1 3 0 0 0,1 3 19 0 0,0 2-6 0 0,1 3 3 0 0,0 3 0 0 0,3 2 19 0 0,3 1-6 0 0,0 0 3 0 0,4 1 0 0 0,1 1-37 0 0,4-1-64 0 0,1-1 127 0 0,4 1-79 0 0,2-1-48 0 0,4-3 127 0 0,1 0-154 0 0,2-1 160 0 0,3 1-160 0 0,3-2 48 0 0,1 1-16 0 0,5-1 0 0 0,2-1 0 0 0,9 5 0 0 0,2-4 0 0 0,2-7 0 0 0,0-4 0 0 0,0-8 0 0 0,1-5-102 0 0,-1-4 131 0 0,0-6-44 0 0,1-5 15 0 0,1-4-74 0 0,2-4-36 0 0,2-5-3 0 0,2-4-6 0 0,1-6-1 0 0,7-10-2548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2:28:03.58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9858.16797"/>
      <inkml:brushProperty name="anchorY" value="-69373.27344"/>
      <inkml:brushProperty name="scaleFactor" value="0.5"/>
    </inkml:brush>
  </inkml:definitions>
  <inkml:trace contextRef="#ctx0" brushRef="#br0">1 1 10592 0 0,'0'0'0'0'0,"0"5"472"0"0,0 4 112 0 0,0 4-564 0 0,0 10 37 0 0,0 5-38 0 0,0 4 1063 0 0,1 1-112 0 0,1 4 135 0 0,2 3 27 0 0,-1 2-903 0 0,2 1 83 0 0,1 0-116 0 0,1 1-24 0 0,-1 1 63 0 0,1 0-21 0 0,0-1 20 0 0,2-1-4 0 0,0-1-63 0 0,0 0 0 0 0,0-2-5 0 0,0-1-2 0 0,0-1 0 0 0,-1-2-9 0 0,1-4 2 0 0,0-1-1 0 0,-1-4-102 0 0,0-3-46 0 0,0-1 90 0 0,0-3-118 0 0,-2-5 36 0 0,-1-5-12 0 0,-3-4 0 0 0,0-2 0 0 0,-1-3 0 0 0,-1-4 0 0 0,-1-3 0 0 0,1-5 0 0 0,1-5 0 0 0,0-3 0 0 0,0-4-93 0 0,0-3 120 0 0,0-4-125 0 0,0-1 122 0 0,-1-1-129 0 0,0 1 132 0 0,1-1-41 0 0,1-1-70 0 0,0 0 108 0 0,2-2-36 0 0,0 0 12 0 0,1-1-74 0 0,0-1 95 0 0,2 0-32 0 0,2-1 11 0 0,1 1 0 0 0,2 1 0 0 0,1-1 0 0 0,2 1 0 0 0,1 0-112 0 0,1 2 70 0 0,1 1-28 0 0,3 2 81 0 0,1 2-22 0 0,0 4 11 0 0,1 3 0 0 0,-1 4 0 0 0,-3 2 0 0 0,0 5 0 0 0,0 2 0 0 0,1 4 0 0 0,1 3-74 0 0,1 2 95 0 0,1 4-106 0 0,2 0 106 0 0,1 3-32 0 0,-1 1 11 0 0,2 1 75 0 0,-2 2-96 0 0,0 2 31 0 0,-1 3-10 0 0,0 4 0 0 0,-1 3 103 0 0,0 2-58 0 0,-1 4 23 0 0,5 11 99 0 0,-1 4-104 0 0,-2 3 35 0 0,0 1-10 0 0,-2 1 94 0 0,-2 0 0 0 0,-2 1 6 0 0,-2 0 4 0 0,-2 1-224 0 0,1-1 64 0 0,-2 1-32 0 0,0-1 0 0 0,1 10-2977 0 0,-1 6 2129 0 0,-2 0-809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2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401 277 1376 0 0,'0'0'376'0'0,"0"-12"4889"0"0,0-41 236 0 0,0 40-4369 0 0,-3-22 1 0 0,2 30-835 0 0,0 1 0 0 0,0-2 0 0 0,-1 2 0 0 0,1-1 0 0 0,-1 0 0 0 0,-1 1 0 0 0,-3-8 0 0 0,-1 0 273 0 0,2 5-206 0 0,1-1-1 0 0,-9-8 0 0 0,3 5 82 0 0,7 8-320 0 0,0-1-1 0 0,0 0 1 0 0,0 0 0 0 0,-1 1 0 0 0,0 0 0 0 0,0 0 0 0 0,1 0 0 0 0,-2 1 0 0 0,-5-4-1 0 0,-50-16 554 0 0,24 16-283 0 0,30 5-334 0 0,0 1 1 0 0,0-1-1 0 0,0 2 1 0 0,0-1-1 0 0,0 1 0 0 0,0-1 1 0 0,0 1-1 0 0,0 1 0 0 0,-9 3 1 0 0,5-1 0 0 0,0-1 0 0 0,1 2 0 0 0,0 0 0 0 0,-16 11 0 0 0,-11 17 115 0 0,35-32-169 0 0,-1 1 1 0 0,1-1-1 0 0,0 2 0 0 0,0-2 0 0 0,0 1 0 0 0,-1 0 1 0 0,2 0-1 0 0,-1 0 0 0 0,-1 3 0 0 0,-6 11 78 0 0,7-14-77 0 0,-1 1 0 0 0,1 0-1 0 0,0-1 1 0 0,-1 1 0 0 0,2 0 0 0 0,-1 0-1 0 0,0 0 1 0 0,1 0 0 0 0,-1 0 0 0 0,1 0 0 0 0,0 0-1 0 0,0 0 1 0 0,0 0 0 0 0,0 0 0 0 0,1 0-1 0 0,0 0 1 0 0,-1 0 0 0 0,1 0 0 0 0,0 0 0 0 0,2 4-1 0 0,10 27 55 0 0,16 26-37 0 0,-25-52 87 0 0,-3-4-39 0 0,1 0-1 0 0,0 0 1 0 0,0 0 0 0 0,1-1 0 0 0,-1 1-1 0 0,0-1 1 0 0,1 1 0 0 0,-1-1 0 0 0,7 4-1 0 0,78 67-74 0 0,-48-37 15 0 0,-18-21 102 0 0,31 22-13 0 0,7 0 28 0 0,-41-27-86 0 0,0 2-1 0 0,22 18 0 0 0,-24-17 57 0 0,23 31 0 0 0,-32-36-87 0 0,5 8 24 0 0,0 0 0 0 0,0 2-1 0 0,8 19 1 0 0,6 13 41 0 0,-19-39 2 0 0,-1 2 0 0 0,0 0 1 0 0,-2 0-1 0 0,1 0 0 0 0,-1 1 1 0 0,-1-1-1 0 0,2 30 0 0 0,-5-35-27 0 0,0-1 0 0 0,0 1 0 0 0,-1 0 0 0 0,0 0 0 0 0,0 0 0 0 0,-1-1 0 0 0,-1 1 0 0 0,1-1-1 0 0,-1 1 1 0 0,0-1 0 0 0,-1 0 0 0 0,0 0 0 0 0,0 0 0 0 0,-1-1 0 0 0,0 1 0 0 0,-1-1 0 0 0,1 0 0 0 0,-1 0 0 0 0,0-1 0 0 0,-14 11 0 0 0,12-11 72 0 0,-1-1 1 0 0,0 0-1 0 0,0-1 1 0 0,0 0 0 0 0,0 0-1 0 0,-17 3 1 0 0,11-1-8 0 0,9-6-79 0 0,-1 2 0 0 0,1-1 0 0 0,-1-1-1 0 0,0 0 1 0 0,0 0 0 0 0,1 0 0 0 0,-1-1 0 0 0,0 0 0 0 0,-12-3 0 0 0,-12-2 7 0 0,10 3-2 0 0,0-2 0 0 0,-29-10-1 0 0,29 8-41 0 0,-38-7-1 0 0,50 13-2 0 0,0-1 0 0 0,0 0 0 0 0,0 0 0 0 0,1-1 0 0 0,0-1 0 0 0,-13-6 0 0 0,18 9-6 0 0,0-2 1 0 0,0 1-1 0 0,0 0 1 0 0,0 0-1 0 0,0-1 1 0 0,0 0 0 0 0,0 1-1 0 0,0-1 1 0 0,1 0-1 0 0,0 0 1 0 0,0-1-1 0 0,-1 1 1 0 0,1 0 0 0 0,1 0-1 0 0,-1-1 1 0 0,1 0-1 0 0,-2-5 1 0 0,-9-39-470 0 0,-2-16 346 0 0,11 32-2962 0 0,5-3-3978 0 0,-2 21-538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3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29 223 3224 0 0,'-1'0'7392'0'0,"14"6"-5667"0"0,-11-6-1414 0 0,1 1 0 0 0,-1 1 0 0 0,0-2 0 0 0,1 2 0 0 0,3 2 1 0 0,5 4 652 0 0,-1 1 0 0 0,-1 0 0 0 0,0 0 1 0 0,11 14-1 0 0,10 17 369 0 0,-26-36-1271 0 0,-1 0-1 0 0,1 0 1 0 0,1 0-1 0 0,-1-1 1 0 0,0 0-1 0 0,0 0 1 0 0,2 0-1 0 0,-2-1 1 0 0,1 0-1 0 0,0 0 1 0 0,0 1-1 0 0,0-2 1 0 0,9 3-1 0 0,-9-4 16 0 0,0 0 0 0 0,0 0 0 0 0,7-1-1 0 0,8 0 332 0 0,-17 1-397 0 0,0-1 0 0 0,0 0 0 0 0,0 1-1 0 0,-1-1 1 0 0,1 1 0 0 0,0-2 0 0 0,0 1 0 0 0,0 0 0 0 0,0-1-1 0 0,0 1 1 0 0,-1-1 0 0 0,4-1 0 0 0,1-3 160 0 0,-1 0 0 0 0,12-12-1 0 0,-17 17-155 0 0,-1 1-1 0 0,1-1 0 0 0,-1 0 0 0 0,1 1 1 0 0,-1-1-1 0 0,0 0 0 0 0,0 0 0 0 0,0 1 1 0 0,1-1-1 0 0,-1 1 0 0 0,0-1 0 0 0,0 0 1 0 0,1 1-1 0 0,-1-2 0 0 0,2-8 99 0 0,0 5-18 0 0,0 1 1 0 0,-1-2-1 0 0,0 1 1 0 0,0 1-1 0 0,0-2 1 0 0,-1 1-1 0 0,0-9 1 0 0,3-18 207 0 0,-3 25-306 0 0,1 0 1 0 0,0 0 0 0 0,-1 0-1 0 0,-1 0 1 0 0,1 0 0 0 0,-1 0 0 0 0,0 0-1 0 0,-1 0 1 0 0,1 1 0 0 0,-4-9 0 0 0,1 4 88 0 0,-1 0 0 0 0,-1 0 1 0 0,0 0-1 0 0,0 1 1 0 0,-9-11-1 0 0,7 12 10 0 0,-1-1 0 0 0,-13-10 0 0 0,0-1-35 0 0,20 20-55 0 0,1 0 0 0 0,-1 0 0 0 0,2 0 0 0 0,-2 0 0 0 0,0 0 0 0 0,0 1 0 0 0,1-1 0 0 0,-1 0 0 0 0,1 0 0 0 0,-1 1 0 0 0,0 0 0 0 0,1 0 0 0 0,-1 0 0 0 0,0-1 0 0 0,0 1 0 0 0,1 0 0 0 0,-1 0 0 0 0,0 1 0 0 0,1-1 0 0 0,-5 0 0 0 0,3 2 12 0 0,-1-1 1 0 0,0 0 0 0 0,0 1 0 0 0,1-1 0 0 0,-1 1 0 0 0,0 0-1 0 0,-6 4 1 0 0,7-2 20 0 0,-4 0 12 0 0,1 1 1 0 0,0 1-1 0 0,-11 10 0 0 0,10-6-7 0 0,0-3-15 0 0,2 2 1 0 0,-9 12-1 0 0,4-7-27 0 0,8-11 9 0 0,0-1-1 0 0,0 1 0 0 0,0-1 0 0 0,-2 7 1 0 0,-1 2 20 0 0,-12 18 1 0 0,13-21-16 0 0,-1-1 0 0 0,1 1 0 0 0,0 1-1 0 0,0-1 1 0 0,-3 11 0 0 0,-2 17 108 0 0,4-21 7 0 0,-4 27 0 0 0,8-34-112 0 0,0-1 1 0 0,0 1 0 0 0,1-1 0 0 0,0 1 0 0 0,1-1-1 0 0,1 13 1 0 0,9 29-20 0 0,-6-16 45 0 0,-4-24-21 0 0,1 0 0 0 0,3 14 1 0 0,5 12 60 0 0,-6-21-19 0 0,0 1 0 0 0,7 14-1 0 0,-7-22-35 0 0,1-1-1 0 0,0 0 1 0 0,0-1-1 0 0,0 1 1 0 0,1-1-1 0 0,0 0 1 0 0,10 7-1 0 0,-13-10-17 0 0,-1 0-1 0 0,1 0 1 0 0,0-2-1 0 0,6 3 1 0 0,3 3 17 0 0,-6-3-8 0 0,-1-1 1 0 0,0 0-1 0 0,0 0 0 0 0,10 1 1 0 0,-9-2-1 0 0,0 1 0 0 0,0 0 1 0 0,7 2-1 0 0,-6-1 3 0 0,0-2 1 0 0,1 1 0 0 0,-1-1-1 0 0,0 0 1 0 0,1 0-1 0 0,14-1 1 0 0,-19 0-16 0 0,10-1-186 0 0,0 0 0 0 0,-1-1-1 0 0,0 0 1 0 0,0-1 0 0 0,0 0-1 0 0,0 0 1 0 0,0-2 0 0 0,-1 0-1 0 0,0 0 1 0 0,0-1 0 0 0,0 0-1 0 0,-1-1 1 0 0,1 0 0 0 0,17-17-1 0 0,14-13-5423 0 0,-30 28 3710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3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13416 0 0,'0'0'7177'0'0,"1"11"-5756"0"0,10 37 629 0 0,-3-16-1316 0 0,-2-1-61 0 0,5 39-1 0 0,-9-56-672 0 0,1-2 0 0 0,6 20 0 0 0,3 10 0 0 0,-2-2 0 0 0,-4-20 0 0 0,1-1 0 0 0,-4-16 2 0 0,-2 0 0 0 0,1 0 0 0 0,-1 1 0 0 0,0 0 0 0 0,1 6 0 0 0,-1-7 3 0 0,-1-1-9 0 0,0 0-1 0 0,1 0 1 0 0,-1-1 0 0 0,0 1 0 0 0,1 0-1 0 0,0-1 1 0 0,-1 1 0 0 0,1-1-1 0 0,0 1 1 0 0,0-1 0 0 0,1 3 0 0 0,-1-3-546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4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39 11520 0 0,'0'0'1224'0'0,"-4"-6"-1224"0"0,0 0 0 0 0,0 0 2736 0 0,4 0-1217 0 0,0 1 577 0 0,-2-5-896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4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7368 0 0,'1'2'4145'0'0,"0"6"-2925"0"0,0-6-1049 0 0,-1 0 1 0 0,1 0 0 0 0,-1-1 0 0 0,1 2-1 0 0,-1-2 1 0 0,1 1 0 0 0,0 0-1 0 0,0-1 1 0 0,-1 2 0 0 0,2-2 0 0 0,-1 1-1 0 0,0-1 1 0 0,2 3 0 0 0,-2-3-29 0 0,0 0 0 0 0,-1 0 0 0 0,1 0 0 0 0,0 0 0 0 0,0 0 0 0 0,-1 0 0 0 0,0 1 0 0 0,1-1 0 0 0,-1 0 0 0 0,1 0 0 0 0,-1 0-1 0 0,1 2 1 0 0,2 9 677 0 0,0-9-544 0 0,-1 2 0 0 0,-1-1 0 0 0,2 1-1 0 0,-2-1 1 0 0,0 2 0 0 0,1 4 0 0 0,2 5 187 0 0,-2-2-155 0 0,0 0 0 0 0,0 0 0 0 0,-1 1 0 0 0,-1-1 1 0 0,-1 0-1 0 0,-2 20 0 0 0,2-26-179 0 0,1 1 0 0 0,1-1 0 0 0,0 2 0 0 0,-1-2 1 0 0,3 10-1 0 0,0-7 56 0 0,-2 0-1 0 0,1 14 1 0 0,-2-4 41 0 0,2 0 0 0 0,0 1 0 0 0,7 29 0 0 0,-2-16-14 0 0,2 11 87 0 0,-5-25-162 0 0,1 0 1 0 0,-2 0-1 0 0,-1 0 0 0 0,0 23 1 0 0,-2-36-106 0 0,1 0 0 0 0,1 0 1 0 0,1 8-1 0 0,-2-9 0 0 0,1 0 1 0 0,-1 1-1 0 0,0 8 0 0 0,0-4 28 0 0,0 1 0 0 0,3 12 0 0 0,0 9 80 0 0,-3-28-109 0 0,1 1-1 0 0,-1 0 1 0 0,1-1 0 0 0,-1 1-1 0 0,5 7 1 0 0,-4-7 3 0 0,1 1 0 0 0,0-1 0 0 0,0 9 0 0 0,-1-5 5 0 0,-1-4-19 0 0,-1-1 1 0 0,2 1-1 0 0,-1 0 1 0 0,5 8 0 0 0,-5-9-6 0 0,1 0 0 0 0,-1 0 0 0 0,0-1 1 0 0,0 2-1 0 0,-1-1 0 0 0,1-1 0 0 0,-1 7 1 0 0,0-5-10 0 0,0-1-1 0 0,1 1 1 0 0,0-1 0 0 0,-1 1 0 0 0,4 8 0 0 0,9 35 58 0 0,-13-48-61 0 0,1 0 0 0 0,-1 0 0 0 0,0 0 0 0 0,0 0 0 0 0,0 0 0 0 0,0-1 0 0 0,0 2 0 0 0,0-1 0 0 0,0-1 1 0 0,0 1-1 0 0,0 0 0 0 0,-1 0 0 0 0,1 0 0 0 0,0 0 0 0 0,-1 0 0 0 0,0 0 0 0 0,1 0-3 0 0,0 0 0 0 0,0-1 0 0 0,0 1 0 0 0,-1 0 0 0 0,1 0 0 0 0,0-1 0 0 0,0 1 0 0 0,-1 0 1 0 0,1 0-1 0 0,0-1 0 0 0,0 1 0 0 0,0-1 0 0 0,0 1 0 0 0,1 0 0 0 0,-1-1 0 0 0,0 1 0 0 0,0 0 0 0 0,1 0 0 0 0,2 6-1 0 0,-3-5 6 0 0,1-1 0 0 0,0 1 0 0 0,0-1 0 0 0,-1 1 0 0 0,0-1 0 0 0,1 1 0 0 0,-1 0 0 0 0,1-1 0 0 0,-1 1 0 0 0,0 2 0 0 0,0 0 1 0 0,0-2-1 0 0,0 0 0 0 0,0 0 1 0 0,0 0-1 0 0,0 1 0 0 0,1-2 0 0 0,-1 1 1 0 0,0 1-1 0 0,1-1 0 0 0,-1-1 0 0 0,2 4 1 0 0,-1-4-6 0 0,0 0 0 0 0,0 1 1 0 0,-1-1-1 0 0,0 1 1 0 0,1-1-1 0 0,0 0 1 0 0,-1 0-1 0 0,1 1 1 0 0,-1-1-1 0 0,0 1 1 0 0,0-1-1 0 0,0 1 1 0 0,0-1-1 0 0,0 1 1 0 0,0-1-1 0 0,0 1 1 0 0,0-1-1 0 0,0 1 1 0 0,-1-1-1 0 0,0 0 1 0 0,0 3-1 0 0,1-3 0 0 0,0 0 0 0 0,0 0 0 0 0,0 0 0 0 0,-1 0 0 0 0,1 1 0 0 0,0-2 0 0 0,0 2 0 0 0,0-1 0 0 0,1 0 0 0 0,-1 0 0 0 0,0 0 0 0 0,0 0 0 0 0,0 1 0 0 0,1 0 0 0 0,0-1 0 0 0,0 1 0 0 0,-1-1 0 0 0,0 1 0 0 0,0-1 0 0 0,0 1 0 0 0,0-1 0 0 0,1 1 0 0 0,-1-1 0 0 0,0 1 0 0 0,-1 2 0 0 0,1-2-62 0 0,0-1-1 0 0,-1 1 1 0 0,1-1-1 0 0,-1 1 0 0 0,0 0 1 0 0,1 0-1 0 0,-1-1 1 0 0,0 1-1 0 0,0-1 1 0 0,-2 3-1 0 0,2-3-315 0 0,-4-4-2257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4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97 9216 0 0,'0'0'4250'0'0,"6"-1"-746"0"0,2-1-1881 0 0,1-1 0 0 0,13-5 0 0 0,-5 1-595 0 0,33-12 410 0 0,25-8-672 0 0,-52 19-976 0 0,29-7 541 0 0,-16 8-3524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6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201 337 10480 0 0,'0'0'480'0'0,"-3"0"-221"0"0,2 0-237 0 0,-1 1 0 0 0,2-1 0 0 0,-2-1 0 0 0,1 1 0 0 0,1 0 0 0 0,-2 0 0 0 0,1 0 0 0 0,0-1 0 0 0,0 1 0 0 0,0 0 0 0 0,0 0 0 0 0,0-1 0 0 0,0 0 1 0 0,1 1-1 0 0,-2-1 0 0 0,1 1 0 0 0,-1-2 0 0 0,2 1-37 0 0,-1 1 114 0 0,0 0 0 0 0,0 0-1 0 0,0-1 1 0 0,0 0 0 0 0,0 0-1 0 0,0 1 1 0 0,1-1 0 0 0,-1 0-1 0 0,0 0 1 0 0,0 1 0 0 0,1-1-1 0 0,-1 0 1 0 0,0 0 0 0 0,0 1-1 0 0,1-2 1 0 0,-1 1-1 0 0,1 1 1 0 0,-1-2 0 0 0,1 1-1 0 0,-1 1 1 0 0,1-2 0 0 0,0 1-1 0 0,0 0 1 0 0,0 0 0 0 0,0 0-1 0 0,0 0 1 0 0,0-2 0 0 0,-1-5 379 0 0,1 6-384 0 0,0 1-1 0 0,0-1 1 0 0,0 1-1 0 0,0-1 1 0 0,0 1-1 0 0,0-1 1 0 0,0 1-1 0 0,1-1 1 0 0,-1 1-1 0 0,0-1 1 0 0,0 1-1 0 0,1-1 1 0 0,0 1-1 0 0,0-2 1 0 0,25-44 1956 0 0,-25 46-1983 0 0,-1 0-1 0 0,1-1 0 0 0,-1 1 1 0 0,1 0-1 0 0,-1 0 0 0 0,1-1 1 0 0,-1 1-1 0 0,0-3 0 0 0,0 2-8 0 0,0 0 0 0 0,0 1 0 0 0,1-2 0 0 0,-1 2 0 0 0,1-1 0 0 0,0-2 0 0 0,5-6 125 0 0,-5 8-136 0 0,1 0 0 0 0,-2 0 0 0 0,2 0 1 0 0,-1 0-1 0 0,-1-1 0 0 0,1 0 0 0 0,0 1 0 0 0,0-3 0 0 0,-1 3-17 0 0,1 0-1 0 0,0 1 1 0 0,-1-1 0 0 0,1 0 0 0 0,-1 0 0 0 0,1 1 0 0 0,0-1-1 0 0,0 0 1 0 0,0 1 0 0 0,0-1 0 0 0,0 1 0 0 0,0-1 0 0 0,1 1 0 0 0,1-2-1 0 0,-1 0 2 0 0,-1 2 5 0 0,1-1 0 0 0,-1 0 0 0 0,0 1 0 0 0,0-1 0 0 0,0 0 0 0 0,-1 0 0 0 0,2-1 0 0 0,-1 0 3 0 0,-1 1 1 0 0,1 1-1 0 0,0-2 0 0 0,0 2 0 0 0,0-1 0 0 0,0 0 1 0 0,0 1-1 0 0,1-1 0 0 0,1-2 0 0 0,7-6 250 0 0,-6 6-166 0 0,1 0 0 0 0,-2 1-1 0 0,2-1 1 0 0,8-5 0 0 0,9-11-375 0 0,-13 15 368 0 0,-1 0-1 0 0,11-9 1 0 0,-15 11-90 0 0,-1 1 1 0 0,1 0-1 0 0,0 0 1 0 0,0 0-1 0 0,0 1 0 0 0,0-1 1 0 0,1 1-1 0 0,-2-1 1 0 0,2 1-1 0 0,-1 1 1 0 0,1-1-1 0 0,5 1 1 0 0,-10 0 47 0 0,10 0 70 0 0,-5-1-104 0 0,-4 1-32 0 0,1 0-1 0 0,-1 0 1 0 0,1 0-1 0 0,-1 0 1 0 0,1 0-1 0 0,-1 1 1 0 0,0-1-1 0 0,0 1 1 0 0,1-1-1 0 0,-1 0 0 0 0,1 0 1 0 0,-1 1-1 0 0,0 0 1 0 0,2 0-1 0 0,16 9 73 0 0,-10-4-80 0 0,2 8 54 0 0,-10-13-50 0 0,0 1 0 0 0,-1-2 1 0 0,2 2-1 0 0,-1-1 1 0 0,-1 1-1 0 0,0-1 0 0 0,1 1 1 0 0,0-1-1 0 0,-1 1 0 0 0,1-1 1 0 0,-1 2-1 0 0,0-2 1 0 0,0 1-1 0 0,0-1 0 0 0,0 3 1 0 0,2 8-1 0 0,-1-11 0 0 0,-1 1-1 0 0,0-1 0 0 0,0 1 1 0 0,0 0-1 0 0,0 0 0 0 0,0-1 1 0 0,0 1-1 0 0,-1-1 0 0 0,1 1 0 0 0,-1 0 1 0 0,0-1-1 0 0,1 2 0 0 0,-2 0 2 0 0,1-1-1 0 0,1 0 1 0 0,0 1-1 0 0,-1-1 1 0 0,1 1-1 0 0,-1 1 1 0 0,1-2 5 0 0,-1 1-1 0 0,1-1 1 0 0,0 1-1 0 0,-1-1 1 0 0,0 0 0 0 0,0 0-1 0 0,1 0 1 0 0,-1 0-1 0 0,-2 3 1 0 0,-5 14 59 0 0,4 1 112 0 0,2-13-30 0 0,1 1-1 0 0,-5 12 0 0 0,5-18-134 0 0,0 1 0 0 0,1-2-1 0 0,0 1 1 0 0,-1 1 0 0 0,1 0 0 0 0,-1-1-1 0 0,1 0 1 0 0,0 3 0 0 0,1-2-11 0 0,-1-1 0 0 0,0-1 0 0 0,0 2 0 0 0,-1-1 0 0 0,1 0 0 0 0,-1 0 0 0 0,1 0 0 0 0,0 0 0 0 0,-3 3 0 0 0,-7 14-5 0 0,8-14 0 0 0,-1-1 0 0 0,0 1 0 0 0,1-1 0 0 0,1 1 0 0 0,-4 7 0 0 0,2-3 0 0 0,-1 1-1 0 0,1 0 1 0 0,-2-1-1 0 0,-6 10 1 0 0,4-6 6 0 0,-8 18 1 0 0,10-17 26 0 0,-1 0-1 0 0,-1-1 1 0 0,-8 13 0 0 0,11-18-4 0 0,-1 0 0 0 0,-5 18 0 0 0,7-18-7 0 0,0 0-1 0 0,0 0 1 0 0,-9 12 0 0 0,6-11 1 0 0,1 1 0 0 0,0-1-1 0 0,0 2 1 0 0,-4 10 0 0 0,5-9 17 0 0,-10 19 1 0 0,9-22-19 0 0,1 0 0 0 0,0 0 1 0 0,-4 17-1 0 0,5-18-6 0 0,0 0-1 0 0,0 1 0 0 0,-6 9 1 0 0,4-8 15 0 0,1 0 1 0 0,-5 14-1 0 0,6-14 9 0 0,-2 1 0 0 0,1-1 1 0 0,-9 14-1 0 0,-4 11-5 0 0,11-22-34 0 0,2-4 17 0 0,0 0-1 0 0,0 0 1 0 0,-11 15 0 0 0,6-14-18 0 0,6-5 0 0 0,-1-1 0 0 0,0 1 0 0 0,-3 6 0 0 0,-2 6 32 0 0,-21 27 0 0 0,27-41-24 0 0,1 0 0 0 0,0 1 0 0 0,0-1 0 0 0,1 1 0 0 0,-1-1 0 0 0,1 1 0 0 0,-2 6 0 0 0,2-8-8 0 0,-7 11 0 0 0,7-12 0 0 0,0 0 0 0 0,1 0 0 0 0,-1 0 0 0 0,1 0 0 0 0,-1 0 0 0 0,0 0 0 0 0,1 0 0 0 0,0 0 0 0 0,-1 0 0 0 0,1 0 0 0 0,-1 0 0 0 0,1 3 0 0 0,-1 1 0 0 0,-5 0 11 0 0,3-2 41 0 0,1-1-47 0 0,-8-2-181 0 0,8 0 114 0 0,3-2 46 0 0,-1 1 0 0 0,1-1 0 0 0,-1 1 0 0 0,1-1 0 0 0,1 1 0 0 0,-2-1 0 0 0,1 1 0 0 0,1-1 1 0 0,0-1-1 0 0,-1 3 1 0 0,0-2 0 0 0,1 1 0 0 0,-2-1 1 0 0,1 1-1 0 0,1 0 0 0 0,-2-1 0 0 0,1 1 0 0 0,0-1 1 0 0,0-1-1 0 0,-1 2 11 0 0,0 0 0 0 0,1 0 0 0 0,-1 1 0 0 0,1-1 0 0 0,-1 0 0 0 0,1 0 0 0 0,-1 1 0 0 0,0-1 0 0 0,1 1 0 0 0,0-1 0 0 0,-1 0 0 0 0,1 1 0 0 0,-1 0 0 0 0,1-1 1 0 0,0 0-1 0 0,0 0 0 0 0,0 1-1 0 0,0 0 0 0 0,0-1 0 0 0,-1 0 0 0 0,1 1 0 0 0,0-1 0 0 0,0 1 0 0 0,-1-1 0 0 0,0 0 0 0 0,1 0 0 0 0,0 1 0 0 0,-1-1 0 0 0,1 0 0 0 0,-1 0 0 0 0,0 1 0 0 0,1-1 0 0 0,-1-1 0 0 0,1 0 4 0 0,0 0 0 0 0,-1 0 1 0 0,2 1-1 0 0,-1-1 0 0 0,-1 0 0 0 0,2 1 0 0 0,-1-1 1 0 0,0 1-1 0 0,3-3 0 0 0,-3 2-5 0 0,2 1 0 0 0,-2-1-1 0 0,1 0 1 0 0,-2 1 0 0 0,2-2 0 0 0,-1 2-1 0 0,0-1 1 0 0,1-3 0 0 0,0 1-9 0 0,-1 1 0 0 0,2-1 0 0 0,-1 1 0 0 0,0-1 0 0 0,0 1 0 0 0,4-4 0 0 0,6-9-19 0 0,14-10 34 0 0,-25 25 0 0 0,0-1 0 0 0,1 0 0 0 0,-1 1 0 0 0,1 0 0 0 0,-1-1 0 0 0,1 1 0 0 0,0 0 0 0 0,-1 0 0 0 0,2 0 0 0 0,-2-1 0 0 0,1 2 0 0 0,0-1 0 0 0,4-1 0 0 0,12-1 0 0 0,-14 3 0 0 0,11 0 0 0 0,-12 1 0 0 0,-1 1 0 0 0,-1-2 0 0 0,-1 0 0 0 0,1 0 0 0 0,-1 0 0 0 0,1 0 0 0 0,0 0 0 0 0,-1 0 0 0 0,1 1 0 0 0,-1-1 0 0 0,1 0 0 0 0,0 1 0 0 0,-1-1 0 0 0,0 1 0 0 0,1-1 0 0 0,0 0 0 0 0,-1 0 0 0 0,1 1 0 0 0,-1-1 0 0 0,0 1 0 0 0,0-1 0 0 0,1 1 0 0 0,0 0 0 0 0,0 1 0 0 0,8 6 22 0 0,-5-7 0 0 0,-1 2 0 0 0,0 0-1 0 0,0-1 1 0 0,0 0-1 0 0,-1 1 1 0 0,1 0 0 0 0,0 0-1 0 0,-1 0 1 0 0,0 0-1 0 0,0 1 1 0 0,3 5 0 0 0,-4-6-7 0 0,0 0 0 0 0,1 0 1 0 0,0 0-1 0 0,-1 0 1 0 0,2 0-1 0 0,-2-1 1 0 0,1 1-1 0 0,1-1 1 0 0,4 6-1 0 0,3-1 26 0 0,15 10 0 0 0,-17-13-23 0 0,-1 1-11 0 0,0-1 0 0 0,1 0 1 0 0,-1 0-1 0 0,1-1 0 0 0,-1 0 0 0 0,1 0 0 0 0,1-1 0 0 0,10 2 0 0 0,-8-4-21 0 0,-8-2-25 0 0,-2 1-1 0 0,0 0 15 0 0,0 0-1 0 0,1 1 1 0 0,-1-2 0 0 0,0 1-1 0 0,1 1 1 0 0,-2-2-1 0 0,1 1 1 0 0,1 0 0 0 0,-2-1-1 0 0,3-1 1 0 0,3-6-1169 0 0,3 3-280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7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8 11520 0 0,'-10'23'1248'0'0,"-1"-16"1296"0"0,22-11-4944 0 0,-7-18 1056 0 0,11 10 0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7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391 151 11256 0 0,'0'0'256'0'0,"0"-2"34"0"0,0-1-227 0 0,-1-1 0 0 0,1 0 0 0 0,-1 0 0 0 0,1 1 0 0 0,-2 0 0 0 0,1-1 1 0 0,0 1-1 0 0,-1-1 0 0 0,1 1 0 0 0,-4-4 0 0 0,-1-8 277 0 0,5 13-161 0 0,0 0 1 0 0,0 0-1 0 0,1 0 1 0 0,-2 0-1 0 0,1 0 1 0 0,0 0-1 0 0,-2-2 1 0 0,-31-34 2637 0 0,30 34-2522 0 0,1 1-1 0 0,-2 0 1 0 0,1 0 0 0 0,-1 0-1 0 0,1 0 1 0 0,-1 0 0 0 0,-7-2-1 0 0,8 4-182 0 0,1-1 18 0 0,-1 1 1 0 0,-1-1-1 0 0,1 1 0 0 0,0 1 0 0 0,0-1 0 0 0,-1 0 1 0 0,-5 1-1 0 0,0 0 219 0 0,0 1 0 0 0,-12 2 0 0 0,16-2-226 0 0,0 1 0 0 0,1-1-1 0 0,-1 2 1 0 0,1-1-1 0 0,0 0 1 0 0,-1 1 0 0 0,1 0-1 0 0,0 0 1 0 0,0 1-1 0 0,0 0 1 0 0,1-1 0 0 0,-7 7-1 0 0,4-2-89 0 0,1 0 0 0 0,0 1 0 0 0,0-1 0 0 0,0 1 0 0 0,2 0-1 0 0,-7 13 1 0 0,3-3-22 0 0,2-7 156 0 0,1 2 1 0 0,0-1-1 0 0,1 0 1 0 0,-3 16-1 0 0,-6 31 93 0 0,10-45-166 0 0,-1 9 32 0 0,3-15-58 0 0,0 0 1 0 0,0 0-1 0 0,-4 11 0 0 0,0 6 35 0 0,1-7-13 0 0,2-15-75 0 0,1-1-1 0 0,0 1 0 0 0,0 0 1 0 0,0 0-1 0 0,1 5 0 0 0,-1 13 42 0 0,0-14-43 0 0,1-2 0 0 0,0 2 0 0 0,0-1 1 0 0,1 0-1 0 0,0 0 0 0 0,2 10 0 0 0,8 17 474 0 0,-6-14-472 0 0,2 0 1 0 0,0 0-1 0 0,13 23 0 0 0,2 12-209 0 0,-15-42 359 0 0,-3-6-133 0 0,0 0-1 0 0,-1 0 0 0 0,7 6 0 0 0,-7-9-31 0 0,-1-2 0 0 0,-1 1 0 0 0,1-1 0 0 0,-1-1 0 0 0,1 2 0 0 0,1-2 0 0 0,-2 1 0 0 0,4 1 0 0 0,7 4 0 0 0,0 0 0 0 0,0-2 0 0 0,1 0 0 0 0,19 6 0 0 0,-20-9 0 0 0,0 0 0 0 0,0-2 0 0 0,12 1 0 0 0,-21-1 0 0 0,-3-1 0 0 0,1 1 0 0 0,0 0 0 0 0,0 0 0 0 0,-1 1 0 0 0,1-1 0 0 0,0 0 0 0 0,0 0 0 0 0,-1 0 0 0 0,1 1 0 0 0,0-1 0 0 0,0 0 0 0 0,-1 1 0 0 0,0-1 0 0 0,1 0 0 0 0,0 0 0 0 0,0 2 0 0 0,2-1-5 0 0,0-1 0 0 0,0 1 0 0 0,-1-1 0 0 0,0 1-1 0 0,1-1 1 0 0,-1 0 0 0 0,1 0 0 0 0,0 0 0 0 0,0 0 0 0 0,-1-1-1 0 0,1 1 1 0 0,-1-1 0 0 0,1 1 0 0 0,4-3 0 0 0,3-1-228 0 0,21-10 1 0 0,-26 11 174 0 0,7-4 58 0 0,-2-1 0 0 0,17-13 0 0 0,-17 13 0 0 0,-8 6 0 0 0,0 0 0 0 0,-1 0-1 0 0,1 0 1 0 0,-1 0 0 0 0,3-4 0 0 0,3-5-93 0 0,-5 7 87 0 0,0 1 1 0 0,0-2-1 0 0,0 1 0 0 0,0 0 1 0 0,0 0-1 0 0,-2 0 1 0 0,2-1-1 0 0,-1 1 1 0 0,0-9-1 0 0,4-13 102 0 0,-1 10-50 0 0,0-1 0 0 0,-1 0 0 0 0,-1 0 0 0 0,0-30 0 0 0,6-16 14 0 0,-7 45 4 0 0,-1-12 116 0 0,-1 12-117 0 0,1 15-61 0 0,0-2 0 0 0,-1 1 0 0 0,1 1 0 0 0,-1-2 0 0 0,-1-4 0 0 0,-31-104 275 0 0,26 89-267 0 0,-5-35-1 0 0,8 36-18 0 0,-13-38-1 0 0,15 54-713 0 0,-2 0-1 0 0,1 1 1 0 0,0-1-1 0 0,-7-7 1 0 0,7 11-540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8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396 156 6912 0 0,'-1'-1'528'0'0,"0"-2"-438"0"0,0-1 0 0 0,0 1 0 0 0,-1-1 0 0 0,1-5 0 0 0,-5-11 2562 0 0,-3-6 817 0 0,6 18-2568 0 0,1-1 1 0 0,-8-15-1 0 0,8 21-706 0 0,1 1 0 0 0,-2-1 0 0 0,2 1-1 0 0,-1 0 1 0 0,0-1 0 0 0,0 2 0 0 0,0-1 0 0 0,-1-1-1 0 0,1 2 1 0 0,0-1 0 0 0,0 0 0 0 0,-7-2-1 0 0,3 1 78 0 0,0 1 0 0 0,-1 0 0 0 0,0 0-1 0 0,0 0 1 0 0,0 1 0 0 0,0 0 0 0 0,0 0 0 0 0,0 1-1 0 0,0 0 1 0 0,0 0 0 0 0,-13 2 0 0 0,5 1-180 0 0,11-3-77 0 0,0 1 0 0 0,0 0 0 0 0,0 0 1 0 0,-6 2-1 0 0,-4 2 64 0 0,12-4-69 0 0,0-1 0 0 0,0 0 0 0 0,1 1 0 0 0,-1 0 0 0 0,0 0 0 0 0,1-1 0 0 0,-1 1 0 0 0,0 1 0 0 0,0-2 0 0 0,-1 3 0 0 0,-18 14 330 0 0,17-15-278 0 0,1 0 0 0 0,-1 1 0 0 0,1 0 0 0 0,0-1 1 0 0,0 1-1 0 0,0 0 0 0 0,-5 7 0 0 0,-28 39 312 0 0,30-41-360 0 0,2-3-49 0 0,0 1 0 0 0,0 0 0 0 0,-5 13 0 0 0,-14 26 38 0 0,23-42 16 0 0,-1 0 1 0 0,0-1 0 0 0,0 1-1 0 0,1-1 1 0 0,-1 6-1 0 0,-1 5 92 0 0,-1-3-66 0 0,2 0 0 0 0,0 0 0 0 0,0 11 0 0 0,-2 15-34 0 0,2-28 9 0 0,1 1 0 0 0,0 0 0 0 0,0-1 1 0 0,3 14-1 0 0,0 16 25 0 0,-2-31-28 0 0,0 1 1 0 0,1-1-1 0 0,-1 0 0 0 0,1 1 0 0 0,0-2 0 0 0,5 11 0 0 0,-4-8 10 0 0,0-1 0 0 0,0 1-1 0 0,3 15 1 0 0,1 5 25 0 0,-2-8 23 0 0,2-5 1 0 0,-6-14-70 0 0,0 1 0 0 0,0-1-1 0 0,1 0 1 0 0,-2 0 0 0 0,2 4-1 0 0,-1-2-5 0 0,-1 0 0 0 0,2 0 0 0 0,-1-1 0 0 0,0 1 0 0 0,1 0 0 0 0,0 0 0 0 0,0-1 0 0 0,0 0 0 0 0,0 1 0 0 0,0-1 0 0 0,1 0 0 0 0,3 4 0 0 0,23 21-96 0 0,-25-24 95 0 0,1 0 0 0 0,-1 0 0 0 0,6 3 0 0 0,-5-4 0 0 0,0 1 0 0 0,-1 0 0 0 0,6 5 0 0 0,-4-3 12 0 0,0-2 0 0 0,1 1-1 0 0,-1 0 1 0 0,0-1 0 0 0,9 4-1 0 0,64 29-154 0 0,-40-22 134 0 0,-16-9-44 0 0,-20-5 47 0 0,-1 0 1 0 0,0 0-1 0 0,1-1 0 0 0,-1 0 0 0 0,1 0 0 0 0,-1 1 0 0 0,1-1 0 0 0,-1 0 0 0 0,0 0 1 0 0,1-1-1 0 0,0 1 0 0 0,-1 0 0 0 0,1 0 0 0 0,-1-1 0 0 0,0 0 0 0 0,5-2 1 0 0,-2 1 4 0 0,-1-1 0 0 0,1 0 1 0 0,-2 0-1 0 0,2-1 0 0 0,-1 1 1 0 0,7-9-1 0 0,11-13 2 0 0,-13 13 0 0 0,-6 9 0 0 0,-1 0 0 0 0,0 0 0 0 0,0 0 0 0 0,-1 0 0 0 0,1 0 0 0 0,0 0 0 0 0,-1 0 0 0 0,0 0 0 0 0,1-3 0 0 0,-1 2 0 0 0,0 0 0 0 0,0 0 0 0 0,1 1 0 0 0,1-4 0 0 0,-2 3 0 0 0,1 1 0 0 0,-1-1 0 0 0,0 1 0 0 0,1-8 0 0 0,8-26 0 0 0,-8 22-2 0 0,1 0 0 0 0,6-18 1 0 0,-6 21 18 0 0,0 0 1 0 0,0 0 0 0 0,-1 0-1 0 0,0-15 1 0 0,-6-23 46 0 0,4 43-18 0 0,0 1 1 0 0,-2-1-1 0 0,1 0 0 0 0,-4-10 1 0 0,-3-15 81 0 0,5 20-114 0 0,0-8-15 0 0,2 9 52 0 0,0 0-1 0 0,-3-13 0 0 0,-1-3-25 0 0,5 25-29 0 0,0 0-1 0 0,-1 0 0 0 0,0 0 1 0 0,0 0-1 0 0,1 0 0 0 0,-1 0 1 0 0,0 1-1 0 0,-2-4 1 0 0,-4-8 329 0 0,-5-4 120 0 0,1-1-500 0 0,-42-100-263 0 0,48 104 13 0 0,-1 1-769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19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218 122 13616 0 0,'0'0'306'0'0,"-1"0"46"0"0,-2-6 69 0 0,0 2-343 0 0,1 0 0 0 0,0 0 0 0 0,-1-1 0 0 0,1 1 0 0 0,-2-10 1 0 0,-7-20 1271 0 0,10 32-1196 0 0,1 0 0 0 0,0 0 0 0 0,-1-1 0 0 0,-1 1 0 0 0,2 0 0 0 0,-1 0-1 0 0,-1-1 1 0 0,1 2 0 0 0,0-1 0 0 0,0-1 0 0 0,-1 2 0 0 0,1-1 0 0 0,-1 0 0 0 0,0 1 0 0 0,0-1-1 0 0,0 1 1 0 0,1-1 0 0 0,-5-2 0 0 0,3 3 63 0 0,0-1 0 0 0,0 2 0 0 0,-1-1 1 0 0,1-1-1 0 0,-1 2 0 0 0,1 0 0 0 0,-1-1 0 0 0,1 1 0 0 0,0-1 0 0 0,-1 1 0 0 0,0 1 1 0 0,-6 0-1 0 0,7-1-129 0 0,0 1 0 0 0,0 1 0 0 0,0-2 0 0 0,0 2 0 0 0,0-1 0 0 0,0 0 0 0 0,0 1 0 0 0,0 0 0 0 0,1-1 0 0 0,-1 2 0 0 0,1-1 0 0 0,0 0 0 0 0,-4 3 1 0 0,0 3 2 0 0,0 0-1 0 0,-9 16 1 0 0,12-20-10 0 0,-6 10 123 0 0,6-8-193 0 0,0-1 0 0 0,-1 1 0 0 0,1 0 0 0 0,-4 12 0 0 0,6-15-43 0 0,0 0 0 0 0,0 1 0 0 0,0-1 0 0 0,1 1 0 0 0,-1 0 0 0 0,0-1 0 0 0,1 0 0 0 0,0 1 0 0 0,0 0 0 0 0,0-1 0 0 0,1 1 0 0 0,0-1 0 0 0,-1 0 0 0 0,1 1 0 0 0,2 6 0 0 0,2 1 25 0 0,10 15 1 0 0,4 10 8 0 0,4 11-2 0 0,-16-35-1 0 0,1-1 0 0 0,10 13 0 0 0,-12-16-6 0 0,5 4-50 0 0,19 18 1 0 0,-24-25 51 0 0,21 15-68 0 0,-23-16 59 0 0,11 9-166 0 0,18 23-1 0 0,-9-9-7 0 0,-6 2 128 0 0,15 23-12 0 0,-27-41 41 0 0,-1-1 0 0 0,0 1 0 0 0,3 13 0 0 0,-6-19 18 0 0,-1 0-1 0 0,1 1 0 0 0,-1 0 0 0 0,-1-1 0 0 0,1 1 1 0 0,-1-1-1 0 0,0 1 0 0 0,-1 8 0 0 0,-2 28 14 0 0,0-2 0 0 0,1-12 0 0 0,0 3 0 0 0,0-22 19 0 0,-1 1-1 0 0,0 0 1 0 0,0 0-1 0 0,-1-1 1 0 0,-1 0-1 0 0,1 0 1 0 0,-12 15-1 0 0,13-20 8 0 0,0 0 0 0 0,0 0 0 0 0,0-1 0 0 0,-1 0 1 0 0,1 0-1 0 0,-1 0 0 0 0,-5 3 0 0 0,-31 15 164 0 0,31-16-150 0 0,7-4-32 0 0,-1 0 0 0 0,-1 1 0 0 0,1-2 0 0 0,0 1 0 0 0,0 0 0 0 0,0 0 0 0 0,-1-1-1 0 0,1 0 1 0 0,-6 0 0 0 0,7 0 44 0 0,1 0 0 0 0,-2 0 0 0 0,2 0 0 0 0,-1-1 0 0 0,1 1 0 0 0,-1-1 1 0 0,1 0-1 0 0,-1 1 0 0 0,0-1 0 0 0,1 0 0 0 0,-1 0 0 0 0,1 1 0 0 0,0-1 0 0 0,-1-1 0 0 0,1 2 0 0 0,-1-2 0 0 0,2 1 0 0 0,-2 0 0 0 0,1-1 0 0 0,-2-1 0 0 0,0-3-11 0 0,0 1 1 0 0,-10-8-1 0 0,-4-7 15 0 0,0-3-16 0 0,6 9-1 0 0,-11-19-1 0 0,20 29-38 0 0,0 1 0 0 0,-1-1 0 0 0,2 0 0 0 0,-1 1 0 0 0,0-1 0 0 0,1 0 0 0 0,-1 0 0 0 0,1 1 0 0 0,0-2 0 0 0,0 1 0 0 0,0-7 0 0 0,1-12-4 0 0,-1 15-6 0 0,0 0 0 0 0,2 1 0 0 0,-1-2 0 0 0,1 1 0 0 0,2-12 0 0 0,6-11-107 0 0,21-69 106 0 0,-19 75 41 0 0,5-14 28 0 0,-4 7-58 0 0,-6 20 0 0 0,3-15 0 0 0,4-10 0 0 0,-2 6 0 0 0,-8 24 0 0 0,0 0 0 0 0,3-13 0 0 0,-2 1-2 0 0,3-7 15 0 0,-6 20 5 0 0,-1 0 1 0 0,5-12-1 0 0,1-6-20 0 0,-2 6 2 0 0,-2 15 0 0 0,-1 0 0 0 0,0-1 0 0 0,0 0 0 0 0,0 0 0 0 0,-1-5 0 0 0,0 5 0 0 0,0-1 0 0 0,1 1 0 0 0,0 0 0 0 0,0 0 0 0 0,0-1 0 0 0,0 1 0 0 0,3-5 0 0 0,-4 6 9 0 0,1 1-1 0 0,0 0 0 0 0,-1-1 0 0 0,0 1 1 0 0,1-1-1 0 0,-1 1 0 0 0,-1-4 0 0 0,2-10 65 0 0,-1 13-56 0 0,0 1 0 0 0,1 0 0 0 0,-1 0 1 0 0,-1-1-1 0 0,1 0 0 0 0,0 1 0 0 0,0-2 0 0 0,-2-9 38 0 0,2 13-53 0 0,0-1 0 0 0,0 1 0 0 0,0 0 0 0 0,0-1 1 0 0,0 1-1 0 0,0 0 0 0 0,0 0 0 0 0,0 0 0 0 0,0 0 0 0 0,0-1 0 0 0,0 1 1 0 0,0 0-1 0 0,0 0 0 0 0,0-1 0 0 0,0 1 0 0 0,0 0 0 0 0,-1-1 0 0 0,1 1 1 0 0,0 0-1 0 0,0 0 0 0 0,0 0 0 0 0,0 0 0 0 0,0 0 0 0 0,0 0 0 0 0,0-1 1 0 0,0 1-1 0 0,-1 0 0 0 0,1 0 0 0 0,0-1 0 0 0,-1 1-10 0 0,0-1 0 0 0,1 1 0 0 0,0 0-1 0 0,-1 0 1 0 0,0-1 0 0 0,1 0 0 0 0,-1 1 0 0 0,1-1 0 0 0,0 1 0 0 0,0-1-1 0 0,0 0 1 0 0,-1 1 0 0 0,1-1 0 0 0,-1 1 0 0 0,1-1 0 0 0,0 0 0 0 0,0 0-1 0 0,-1 0 1 0 0,1-2-1684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504 330 6448 0 0,'0'0'498'0'0,"0"-1"-327"0"0,0-10 1766 0 0,5-19-1 0 0,-3 18-602 0 0,1-21-1 0 0,-3 17 162 0 0,-2-16 0 0 0,1 27-1124 0 0,0 0 0 0 0,0 0-1 0 0,-1-1 1 0 0,1 1 0 0 0,-2 1-1 0 0,-3-10 1 0 0,0 5 173 0 0,0 0 0 0 0,0 0 0 0 0,-2 1-1 0 0,1 0 1 0 0,-17-14 0 0 0,13 11-231 0 0,2 5-183 0 0,0-2 0 0 0,-1 2 1 0 0,1 0-1 0 0,-2 0 0 0 0,-10-4 0 0 0,-16-9 390 0 0,32 17-474 0 0,1 0 0 0 0,-1 0 0 0 0,0 0 0 0 0,0 1 0 0 0,0-1 0 0 0,0 2 0 0 0,0-1 0 0 0,0 0 0 0 0,0 1 0 0 0,0 0 1 0 0,-7 1-1 0 0,3 0 3 0 0,1-1 0 0 0,-1 2 0 0 0,1-1 1 0 0,0 2-1 0 0,-16 5 0 0 0,18-5-29 0 0,0-1 0 0 0,0 1 0 0 0,0 1 0 0 0,0-1 0 0 0,1 1 0 0 0,0 0 0 0 0,0 0 0 0 0,-1 0 0 0 0,-5 8 0 0 0,1 2-20 0 0,-9 11 0 0 0,13-14 0 0 0,1-5 0 0 0,2 1 0 0 0,-1-1 0 0 0,1 1 0 0 0,0 0 0 0 0,0 0 0 0 0,1 0 0 0 0,-4 14 0 0 0,3 8 2 0 0,1-20-4 0 0,1-1 0 0 0,0-1 1 0 0,0 2-1 0 0,0-1 0 0 0,1 0 1 0 0,1 0-1 0 0,2 14 0 0 0,-1-13-20 0 0,1-1-1 0 0,0 1 0 0 0,0 0 1 0 0,0-1-1 0 0,1 0 0 0 0,0 0 1 0 0,0-1-1 0 0,10 12 0 0 0,-9-12 23 0 0,1 0 0 0 0,1 0 0 0 0,0 0 0 0 0,-1-1 0 0 0,1 0 0 0 0,1-1 0 0 0,-1 0 0 0 0,1 0 0 0 0,0 0 0 0 0,14 5 0 0 0,-8-4 21 0 0,-10-4 8 0 0,1-1-1 0 0,-1 1 0 0 0,11 2 1 0 0,-14-4-25 0 0,1 0 0 0 0,-1 0 1 0 0,1 0-1 0 0,0 0 0 0 0,-1 0 1 0 0,1 0-1 0 0,-1 0 0 0 0,1 0 1 0 0,0-1-1 0 0,0 0 0 0 0,-1 1 1 0 0,1-1-1 0 0,-1 1 0 0 0,1-1 1 0 0,-1 0-1 0 0,1-1 0 0 0,7-3-4 0 0,0-2 0 0 0,-1 1 0 0 0,0-2 0 0 0,0 2 0 0 0,7-12 0 0 0,3-3 0 0 0,-12 13 0 0 0,1 1 0 0 0,-2-1 0 0 0,1 0 0 0 0,8-15 0 0 0,-10 14 0 0 0,2 0 0 0 0,7-12 0 0 0,-7 13 0 0 0,-1 0 0 0 0,1 0 0 0 0,3-11 0 0 0,-3 2 0 0 0,-5 14 18 0 0,-1 3-2 0 0,-1-14 34 0 0,1 13 10 0 0,0 3 12 0 0,-2-1-48 0 0,1 1-4 0 0,-5 8 8 0 0,6-7-34 0 0,0 0-1 0 0,-1-1 0 0 0,0 1 1 0 0,1-1-1 0 0,0 0 0 0 0,0 1 0 0 0,0 0 1 0 0,0 0-1 0 0,1 3 0 0 0,0 8 2 0 0,-1-9-3 0 0,0 0 0 0 0,1-1 0 0 0,1 1 0 0 0,-2-1-1 0 0,4 7 1 0 0,-2-5 1 0 0,0-1-1 0 0,-1 1 0 0 0,2 7 0 0 0,-2-5-31 0 0,1-1 0 0 0,3 11 0 0 0,1 8 18 0 0,31 118-3 0 0,-22-90 38 0 0,-7-28 177 0 0,-3 1 0 0 0,0 0 0 0 0,1 50 0 0 0,-6-63-118 0 0,-5 20 0 0 0,3-14-63 0 0,0-14 10 0 0,2 0 0 0 0,-2 0-1 0 0,-2 7 1 0 0,-2 3 45 0 0,2-2 8 0 0,-1-2 1 0 0,-10 18-1 0 0,10-19-33 0 0,1-4 6 0 0,-1 0-1 0 0,1 1 0 0 0,-2-2 1 0 0,-8 11-1 0 0,-28 23 387 0 0,32-31-304 0 0,1-2-9 0 0,0 0 0 0 0,-1-1 0 0 0,-1 0 0 0 0,1 0 0 0 0,-1-1 0 0 0,0 0 0 0 0,1-2 0 0 0,-2 1 0 0 0,1-1 0 0 0,-23 4 0 0 0,27-7-85 0 0,0 0-1 0 0,0 0 1 0 0,1 0-1 0 0,-1-1 1 0 0,0 0-1 0 0,0 0 0 0 0,1-1 1 0 0,-1 0-1 0 0,0 0 1 0 0,1 0-1 0 0,-1-1 1 0 0,1 0-1 0 0,0 0 1 0 0,0-1-1 0 0,1 0 1 0 0,-1 0-1 0 0,-4-5 1 0 0,1 1-31 0 0,2-1 1 0 0,-1 1-1 0 0,2-1 1 0 0,-1 0 0 0 0,1-1-1 0 0,-10-19 1 0 0,0 0-120 0 0,6 10-351 0 0,-16-36-1 0 0,20 39-2038 0 0,-4-20 1 0 0,6 21-6004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11168 0 0,'0'0'6382'0'0,"0"2"-5711"0"0,1 3-123 0 0,0-1 1 0 0,-1 1-1 0 0,2 0 1 0 0,1 6-1 0 0,3 11 659 0 0,24 141 1844 0 0,-20-89-2222 0 0,-8-51-847 0 0,-2-16-19 0 0,0 0-1 0 0,1 1 1 0 0,0-1-1 0 0,0 0 1 0 0,4 12-1 0 0,-3-14 17 0 0,-1-4-83 0 0,-1-18-6891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2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60 14744 0 0,'-3'-6'1525'0'0,"0"3"-1344"0"0,3 3-30 0 0,0-1 0 0 0,-1 0 0 0 0,1 0 0 0 0,0 1-1 0 0,0-1 1 0 0,0 0 0 0 0,0 0 0 0 0,0 0 0 0 0,0 0 0 0 0,0 0 0 0 0,0 1-1 0 0,0-3 1 0 0,1 0 1343 0 0,-2 1-1226 0 0,1 1-207 0 0,0-1 0 0 0,0 1 0 0 0,-1 0 0 0 0,1 0 0 0 0,0 0 0 0 0,0-1 0 0 0,1 1 0 0 0,-1 0 0 0 0,0 0 0 0 0,0 0 0 0 0,1-1 0 0 0,-1 0 0 0 0,4-2-46 0 0,-2 0-19 0 0,-2 1-1874 0 0,3-2 930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3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8752 0 0,'0'2'4784'0'0,"0"-1"-4536"0"0,0 1 1 0 0,0 0 0 0 0,0-1 0 0 0,0 2 0 0 0,1-2-1 0 0,-1 1 1 0 0,1-1 0 0 0,-1 1 0 0 0,2 2 0 0 0,-1 0-44 0 0,0-1 1 0 0,1 1 0 0 0,-2-1 0 0 0,2 1 0 0 0,-2 0 0 0 0,1 0 0 0 0,-1 7 0 0 0,2 5 254 0 0,0 22 358 0 0,0-4 56 0 0,-2-25-655 0 0,2-1 143 0 0,-1 0-1 0 0,-1 0 0 0 0,0 13 0 0 0,-1-5 12 0 0,1 26-1 0 0,1-16-254 0 0,1 17 149 0 0,2 1-1 0 0,14 60 1 0 0,-6-40 168 0 0,-7-39-210 0 0,-1 0 0 0 0,-2 0 1 0 0,-1 1-1 0 0,-3 48 0 0 0,1-64-186 0 0,1 0 0 0 0,0 0 0 0 0,0 0 0 0 0,3 14 0 0 0,11 38 41 0 0,-7-33 61 0 0,-5-23-141 0 0,0 1 0 0 0,0 0 0 0 0,1-1 0 0 0,0 1 0 0 0,0-1 0 0 0,9 10 0 0 0,-8-6 0 0 0,-3-9 0 0 0,0 2 0 0 0,-1-2 0 0 0,1 1 0 0 0,1 0 0 0 0,-2-1 0 0 0,2 1 0 0 0,-1-1 0 0 0,0 1 0 0 0,1-1 0 0 0,-1 1 0 0 0,1-1 0 0 0,2 3 0 0 0,4 4 86 0 0,-8-7-62 0 0,1 0 0 0 0,0 0 0 0 0,-1-1 1 0 0,1 0-1 0 0,-1 1 0 0 0,1 0 0 0 0,0 0 1 0 0,-1-1-1 0 0,1 0 0 0 0,-1 1 0 0 0,1-1 1 0 0,0 1-1 0 0,0-1 0 0 0,-1 1 0 0 0,3-1 1 0 0,-2 0 16 0 0,1 1 1 0 0,-2 0 0 0 0,2 0-1 0 0,-1-1 1 0 0,0 1 0 0 0,1 0 0 0 0,-2 0-1 0 0,1-1 1 0 0,1 2 0 0 0,1 1-1 0 0,-3-2-28 0 0,2 0 1 0 0,-1 1-1 0 0,0-2 0 0 0,1 2 0 0 0,-1-1 0 0 0,1-1 0 0 0,1 3 1 0 0,4 0-23 0 0,1 0 0 0 0,-1-1 0 0 0,1 0 1 0 0,-1 0-1 0 0,16 1 0 0 0,-14-3-1038 0 0,0 0-1 0 0,15-1 1 0 0,-21 0 354 0 0,1 0 1 0 0,0 1-1 0 0,0-2 0 0 0,3-1 0 0 0,-5 2-63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3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0,'1'2'9092'0'0,"1"2"-8643"0"0,0 1 1 0 0,-1-1-1 0 0,1 1 1 0 0,-1 0 0 0 0,1 8-1 0 0,4 12 1135 0 0,-5-19-1229 0 0,1 1-1 0 0,-2 0 1 0 0,1-1 0 0 0,-1 1 0 0 0,0 0-1 0 0,-1 9 1 0 0,1-10-146 0 0,0 2 1 0 0,0-1-1 0 0,0 0 0 0 0,0 0 0 0 0,3 12 0 0 0,0-4-68 0 0,0-2-1 0 0,0 29 0 0 0,2 11 39 0 0,-2-29 141 0 0,0 27 0 0 0,0-3 476 0 0,-1 4-433 0 0,-2-33-237 0 0,1-1 0 0 0,3 19-1 0 0,-3-28-73 0 0,1 21 0 0 0,-2-22-51 0 0,0 0-1 0 0,0 0 1 0 0,3 10 0 0 0,1 0 198 0 0,1 26 1 0 0,0 0 212 0 0,-4-36-407 0 0,1 0 0 0 0,-1-1 1 0 0,-1 2-1 0 0,-1 12 0 0 0,0 55 15 0 0,2-41 40 0 0,0-17-60 0 0,0-14 3 0 0,-1 1 1 0 0,1-1 0 0 0,-1 9 0 0 0,-2-6 20 0 0,2-4-12 0 0,0-1 0 0 0,0 0-1 0 0,0 1 1 0 0,-1-1 0 0 0,1 1 0 0 0,1 0-1 0 0,-1-1 1 0 0,0 0 0 0 0,0 1 0 0 0,2 3-1 0 0,5 20 69 0 0,-4-17-90 0 0,3-5-126 0 0,-5-3-351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4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17215 0 0,'0'0'1736'0'0,"11"3"-245"0"0,-3-1-1095 0 0,-1 0 0 0 0,2-1 0 0 0,-2 1 0 0 0,1-1 0 0 0,0-1 0 0 0,0 0 0 0 0,10-1 0 0 0,-3-1-492 0 0,-1 0 1 0 0,1-1-1 0 0,15-6 0 0 0,50-12-1972 0 0,-58 15 252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5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7832 0 0,'0'0'11551'0'0,"6"-5"-12647"0"0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8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 68 9216 0 0,'-2'0'82'0'0,"0"-1"0"0"0,0 1 0 0 0,0-1 0 0 0,0 0 0 0 0,0 0 0 0 0,0 1 0 0 0,0-2 0 0 0,0 1 0 0 0,0 0 0 0 0,1 0 0 0 0,-4-3 0 0 0,-10-6-14 0 0,-71-29 4080 0 0,83 38-3971 0 0,1 0 1 0 0,-1 0-1 0 0,1 0 1 0 0,-1 1 0 0 0,1-1-1 0 0,-1 1 1 0 0,0-1-1 0 0,1 1 1 0 0,-1 0 0 0 0,1 0-1 0 0,-1 0 1 0 0,0 1-1 0 0,1-1 1 0 0,-5 2-1 0 0,5-1-133 0 0,0 0-1 0 0,0 0 0 0 0,0 0 0 0 0,0 1 0 0 0,1-1 0 0 0,-1 1 1 0 0,0-1-1 0 0,0 1 0 0 0,1 0 0 0 0,-1-1 0 0 0,1 1 0 0 0,0 0 0 0 0,-1 0 1 0 0,1 0-1 0 0,0 0 0 0 0,-1 3 0 0 0,-5 8 102 0 0,3-7-118 0 0,1 0 1 0 0,-1 0-1 0 0,2 1 0 0 0,-1 0 1 0 0,1-1-1 0 0,0 1 0 0 0,0 0 1 0 0,1 0-1 0 0,-1 0 0 0 0,2 0 1 0 0,-1 0-1 0 0,1 0 0 0 0,1 8 1 0 0,0-1-17 0 0,1 0 1 0 0,0-1-1 0 0,1 1 1 0 0,1-1 0 0 0,9 23-1 0 0,1 10 148 0 0,-13-41-133 0 0,0 1 1 0 0,1 0-1 0 0,-1-1 0 0 0,1 0 1 0 0,0 1-1 0 0,1-1 0 0 0,-1 0 1 0 0,1 0-1 0 0,0 0 0 0 0,0 0 1 0 0,1-1-1 0 0,-1 1 0 0 0,1-1 0 0 0,0 0 1 0 0,5 4-1 0 0,2 0-3 0 0,-7-4-13 0 0,0 0 1 0 0,0-1-1 0 0,0 0 0 0 0,0 0 0 0 0,1 0 0 0 0,0-1 0 0 0,-1 1 1 0 0,1-1-1 0 0,0 0 0 0 0,0 0 0 0 0,0-1 0 0 0,0 1 0 0 0,1-1 1 0 0,-1 0-1 0 0,0-1 0 0 0,6 1 0 0 0,3-2 18 0 0,0 2 1 0 0,0 0-1 0 0,0 0 0 0 0,24 6 0 0 0,-20-3-147 0 0,-1-1 0 0 0,29 1 0 0 0,-31-3-39 0 0,14-1-1418 0 0,-12-8-2344 0 0,-1-13-1812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4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8752 0 0,'0'0'9070'0'0,"1"2"-8517"0"0,6 20 737 0 0,-4-16-926 0 0,-1 1 1 0 0,0-1 0 0 0,2 10-1 0 0,2 34 596 0 0,2 19 8 0 0,1 18 124 0 0,-7-74-1051 0 0,1 8 86 0 0,-3-15-99 0 0,2 0-1 0 0,-1 0 1 0 0,-1 0 0 0 0,0 9-1 0 0,2 16 43 0 0,-2-27-60 0 0,0 0 0 0 0,0 0 0 0 0,0 1 0 0 0,-1-2-1 0 0,0 6 1 0 0,0-3-5 0 0,-5 12-54 0 0,6-17-202 0 0,-4 6-2618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5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72 12784 0 0,'-1'1'122'0'0,"1"-1"-1"0"0,0 0 1 0 0,-1 0 0 0 0,1 0 0 0 0,-1 0 0 0 0,1 0 0 0 0,-1 1 0 0 0,1-1 0 0 0,0 0 0 0 0,0 0 0 0 0,-1 1 0 0 0,1-1-1 0 0,-1 0 1 0 0,1 0 0 0 0,-1 0 0 0 0,1 1 0 0 0,0-1 0 0 0,0 0 0 0 0,0 1 0 0 0,-1-1 0 0 0,1 1 0 0 0,0-1 0 0 0,-1 0-1 0 0,1 1 1 0 0,2 10 2488 0 0,-2-8-3213 0 0,3 18 1378 0 0,-3-18-632 0 0,0 1 0 0 0,0-1 0 0 0,1 1 0 0 0,0 0 0 0 0,1 4 0 0 0,27 80 2073 0 0,-14-35-1321 0 0,-6-19-520 0 0,0-10-158 0 0,-7-18-183 0 0,-2-3-12 0 0,1 0 1 0 0,-1-1-1 0 0,1 1 1 0 0,0 0 0 0 0,0-1-1 0 0,0 1 1 0 0,1-1 0 0 0,1 5-1 0 0,-2-6 140 0 0,0-10-496 0 0,2-3 203 0 0,-2 10 136 0 0,-1 0 0 0 0,1 0 0 0 0,0 0-1 0 0,0 0 1 0 0,-1 0 0 0 0,0 0 0 0 0,0-1 0 0 0,0 1 0 0 0,0 0 0 0 0,0 0 0 0 0,0-4 0 0 0,-2 1-14 0 0,1 1 1 0 0,1-2-1 0 0,0 2 0 0 0,0-1 0 0 0,0-1 0 0 0,0 2 0 0 0,0-1 0 0 0,3-10 0 0 0,2-6-18 0 0,2 1-1 0 0,-1-1 0 0 0,3 2 0 0 0,12-27 1 0 0,-11 29-19 0 0,13-19 1 0 0,-19 30 50 0 0,-2 3 2 0 0,20-27-42 0 0,-20 27 31 0 0,1 1-1 0 0,0-1 1 0 0,-1 1-1 0 0,1 0 1 0 0,0-1-1 0 0,0 1 1 0 0,6-3-1 0 0,-7 4 5 0 0,6-3 0 0 0,1 0 0 0 0,1 0 0 0 0,-1 1 0 0 0,0 0 0 0 0,1 1 0 0 0,0 0 0 0 0,-1 0 0 0 0,14 0 0 0 0,-5 2 0 0 0,-10-1 0 0 0,0 1 0 0 0,1 0 0 0 0,-1 1 0 0 0,0 0 0 0 0,0 0 0 0 0,11 3 0 0 0,-1 3 1 0 0,-10 1-4 0 0,2 4-48 0 0,-8-10 44 0 0,0 1 0 0 0,0 0 0 0 0,0 0 0 0 0,0 0 0 0 0,-1 0 0 0 0,0 0-1 0 0,1 1 1 0 0,-1-1 0 0 0,1 5 0 0 0,4 33-72 0 0,-6-33 82 0 0,1 1-3 0 0,-1 1 0 0 0,-2 16 0 0 0,0 5 0 0 0,1-16 26 0 0,-1 0 1 0 0,-3 18-1 0 0,-2 6 182 0 0,4 55-223 0 0,3-65-2255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7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689 252 12264 0 0,'1'-2'110'0'0,"-1"0"1"0"0,0-1 0 0 0,1 0 0 0 0,-1 1 0 0 0,1 0 0 0 0,-1-1-1 0 0,0 1 1 0 0,0-1 0 0 0,0 0 0 0 0,-1 1 0 0 0,0-3 0 0 0,0-12 11 0 0,0 12 269 0 0,1 1 0 0 0,-1-2 0 0 0,1 2 0 0 0,-2-1 1 0 0,1 1-1 0 0,0-1 0 0 0,-1 1 0 0 0,-2-4 1 0 0,-3-6 816 0 0,-9-13 0 0 0,14 25-1120 0 0,1 0 56 0 0,-1 0-1 0 0,1 0 1 0 0,-2 0 0 0 0,1 0 0 0 0,-3-2 0 0 0,-6-7 426 0 0,2 1-168 0 0,-1 1 0 0 0,-1 0-1 0 0,1 1 1 0 0,-1 0 0 0 0,-18-9 0 0 0,12 6-190 0 0,10 8-162 0 0,0 0 1 0 0,1 1 0 0 0,-1 0-1 0 0,0-1 1 0 0,0 2 0 0 0,-14-2-1 0 0,5 2-85 0 0,-1 1 0 0 0,1 1 0 0 0,0 0 1 0 0,-24 6-1 0 0,26-5 285 0 0,6 0-159 0 0,0-1 0 0 0,-15 5 1 0 0,1 2-92 0 0,13-5 15 0 0,-1 1 0 0 0,0-1 0 0 0,1 1-1 0 0,-16 11 1 0 0,10-5 3 0 0,0 1 0 0 0,1 0-1 0 0,1 1 1 0 0,0 1 0 0 0,1 0 0 0 0,-15 20-1 0 0,-2 9-5 0 0,17-29-12 0 0,2 2 0 0 0,0 0 0 0 0,1 0 0 0 0,1 1 0 0 0,-9 21 0 0 0,11-20 25 0 0,4-11 0 0 0,-1 0-1 0 0,1 1 0 0 0,0-1 0 0 0,1 1 0 0 0,-1-1 0 0 0,2 1 1 0 0,-1 0-1 0 0,0 9 0 0 0,2 5 22 0 0,-2-17-41 0 0,1 1 0 0 0,0-1 1 0 0,1 0-1 0 0,-1 0 0 0 0,2 7 0 0 0,8 38 59 0 0,-4-28-64 0 0,15 43 0 0 0,-18-56 1 0 0,12 27 31 0 0,22 38-1 0 0,-19-37-33 0 0,-13-27 4 0 0,-1 0 0 0 0,2 0 0 0 0,-1 0 0 0 0,1-1-1 0 0,0 0 1 0 0,10 10 0 0 0,4 2 55 0 0,-10-10-59 0 0,16 13 0 0 0,-4-6 8 0 0,-5-4 25 0 0,0 0-1 0 0,1-2 1 0 0,29 16-1 0 0,-14-18-19 0 0,-26-7-9 0 0,-1-1 0 0 0,1 0 0 0 0,0 0 0 0 0,-1-1 1 0 0,0 0-1 0 0,1 0 0 0 0,-1-1 0 0 0,1 0 0 0 0,7-2 0 0 0,-6 2-5 0 0,1-1-14 0 0,-1-1 0 0 0,0 0-1 0 0,16-7 1 0 0,-12 5 17 0 0,4-3 0 0 0,31-27 0 0 0,-38 27-3 0 0,23-22-32 0 0,-29 27 31 0 0,1-1 1 0 0,-1 0-1 0 0,0 0 0 0 0,0 0 1 0 0,-1-1-1 0 0,4-6 0 0 0,3-8 4 0 0,-6 16 0 0 0,-2 0 0 0 0,1-1 0 0 0,0 0 0 0 0,-1 1 0 0 0,0-1 0 0 0,1 1 0 0 0,-2-1 0 0 0,1 0 0 0 0,1-5 0 0 0,-2-1 19 0 0,1-2 0 0 0,2-9 0 0 0,-1 10-10 0 0,0 1 0 0 0,-1-12 0 0 0,-1-1 54 0 0,1-13 44 0 0,-2 0-1 0 0,-2 1 1 0 0,-7-42 0 0 0,-6-5-33 0 0,13 63-772 0 0,1 0-1 0 0,0-31 0 0 0,2 35-853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7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13992 0 0,'0'0'2831'0'0,"0"2"-2408"0"0,0 4-175 0 0,0-4-79 0 0,2-1-10 0 0,2 3-31 0 0,1 1-103 0 0,0-2-25 0 0,-2-4 14 0 0,-1 0 0 0 0,0 0 0 0 0,1 0-1 0 0,-1-1 1 0 0,0 1 0 0 0,0-1 0 0 0,1 1-1 0 0,-2-1 1 0 0,1 1 0 0 0,3-4-1 0 0,-4 4-12 0 0,0-1 9 0 0,1 0 0 0 0,0 0 0 0 0,0 0 0 0 0,0 0 0 0 0,-1 0 0 0 0,1 0 0 0 0,1-4 0 0 0,9-8-26 0 0,2 1 256 0 0,-13 12-149 0 0,0 1-18 0 0,7-1-3 0 0,-2 6-56 0 0,-5-5-173 0 0,0 1 0 0 0,0 1 0 0 0,0-2 0 0 0,0 2 0 0 0,0-1 0 0 0,-1 0 0 0 0,1 0 0 0 0,0 0 0 0 0,-1 1 0 0 0,1-1 0 0 0,-1 0 0 0 0,0 1 0 0 0,1-1-1 0 0,-1 1 1 0 0,1 1 0 0 0,-1 0 17 0 0,3 13-850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8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 10592 0 0,'-26'6'9979'0'0,"32"-6"-10865"0"0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332 27 5528 0 0,'0'0'422'0'0,"-8"-6"1192"0"0,6 4-692 0 0,0 1 0 0 0,-1-1 0 0 0,0 1 0 0 0,1-1 0 0 0,0 1 0 0 0,-4-1 0 0 0,-19-5 1810 0 0,17 7-2505 0 0,0-1 1 0 0,0 0-1 0 0,0 1 1 0 0,-9 1-1 0 0,8 1-94 0 0,2 0-1 0 0,-1 1 0 0 0,1 0 1 0 0,-1 0-1 0 0,1 0 0 0 0,0 1 1 0 0,-12 9-1 0 0,16-12-95 0 0,1 2 1 0 0,1-2-1 0 0,-2 1 1 0 0,2 0-1 0 0,-1 0 0 0 0,0 0 1 0 0,1 0-1 0 0,-1 0 0 0 0,1 0 1 0 0,0 1-1 0 0,-1 0 0 0 0,2-1 1 0 0,-1 0-1 0 0,0 1 0 0 0,0-1 1 0 0,0 6-1 0 0,-5 10 173 0 0,1 5 39 0 0,2-6-98 0 0,-2 0-44 0 0,5-16-105 0 0,0-1 0 0 0,0 0 0 0 0,0 0 0 0 0,0 0 0 0 0,0 0 0 0 0,0 1 0 0 0,0-1 0 0 0,0 0-1 0 0,0 1 1 0 0,1-1 0 0 0,-1 0 0 0 0,0 1 0 0 0,0-1 0 0 0,0 0 0 0 0,0 0 0 0 0,0 0 0 0 0,1 0 0 0 0,-1 1 0 0 0,0-1 0 0 0,0 0 0 0 0,0 0 0 0 0,0 1 0 0 0,0-1 0 0 0,0 0-1 0 0,1 1 1 0 0,0-1 1 0 0,3 11 17 0 0,-3-10-16 0 0,-1 0 0 0 0,1 1 0 0 0,-1-1 0 0 0,1 1 0 0 0,-1-2 0 0 0,1 2 0 0 0,0-1 0 0 0,0 0 0 0 0,-1 0 0 0 0,1 0 0 0 0,0 0 0 0 0,0 1 0 0 0,2 0 0 0 0,9 5 24 0 0,-1 1 0 0 0,1-1 0 0 0,0-1 0 0 0,1-1 0 0 0,-1 0 0 0 0,18 4 0 0 0,15 6 26 0 0,-39-14-53 0 0,0 0 0 0 0,0 0 0 0 0,-1 1 0 0 0,0 0 0 0 0,1 0 0 0 0,-1 0-1 0 0,1 1 1 0 0,-1 0 0 0 0,-1 0 0 0 0,9 6 0 0 0,6 5-1 0 0,-15-12 0 0 0,-1 0 0 0 0,0 0 0 0 0,0 0 0 0 0,0 1 0 0 0,0-1 0 0 0,-1 1 0 0 0,1 0 0 0 0,4 6 0 0 0,-1 0 0 0 0,-5-8 0 0 0,1 1 0 0 0,-1 1 0 0 0,1-1 0 0 0,-2 0 0 0 0,3 4 0 0 0,5 10 0 0 0,-7-14 1 0 0,0 0 0 0 0,1 0 0 0 0,-2 1 1 0 0,1-1-1 0 0,0 0 0 0 0,0 1 0 0 0,-1-1 0 0 0,1 0 0 0 0,0 6 0 0 0,-1-8 3 0 0,1 5 13 0 0,-1 0 0 0 0,0 0 0 0 0,0-1 0 0 0,-1 1 0 0 0,0 0 0 0 0,0-1 0 0 0,1 1 0 0 0,-2-1 0 0 0,1 1 0 0 0,-1-1 0 0 0,-4 9 0 0 0,0-1 79 0 0,-4 5 171 0 0,5-11-21 0 0,0 1 0 0 0,-1-1 0 0 0,0 0 0 0 0,0 0 0 0 0,-1-1 0 0 0,-8 7 0 0 0,10-9-141 0 0,-1 0 1 0 0,1 0-1 0 0,-1 0 0 0 0,0-1 0 0 0,0 0 0 0 0,0 0 1 0 0,0 0-1 0 0,0-1 0 0 0,-1 0 0 0 0,1 0 0 0 0,-1 0 0 0 0,1-1 1 0 0,0 0-1 0 0,-1-1 0 0 0,1 1 0 0 0,-9-3 0 0 0,-9-2 111 0 0,11 2-41 0 0,-19-4 0 0 0,28 5-101 0 0,-1 0 0 0 0,2 1 0 0 0,-2-2-1 0 0,1 1 1 0 0,0 0 0 0 0,0-1-1 0 0,-6-5 1 0 0,-1-1-86 0 0,0 0 0 0 0,-13-7-1 0 0,-4-3-260 0 0,-18-18-1541 0 0,35 31-617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29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0 5984 0 0,'0'0'464'0'0,"-1"1"-60"0"0,-1 0 133 0 0,0 0 0 0 0,0 1 0 0 0,1-1 0 0 0,-2 1 0 0 0,2 0 0 0 0,-1-1 0 0 0,1 1 0 0 0,-1 0 0 0 0,1 0 0 0 0,-1 0 0 0 0,2 0 0 0 0,-2 0 0 0 0,1 1 0 0 0,-1 3 0 0 0,-2 3 18 0 0,2-6-355 0 0,1 1-1 0 0,1-1 1 0 0,-1 1 0 0 0,0 0-1 0 0,1-1 1 0 0,-1 6 0 0 0,0 5 339 0 0,0-5-300 0 0,1 0-1 0 0,0 1 0 0 0,1-1 1 0 0,1 9-1 0 0,1 20 301 0 0,0 21 792 0 0,12 71 0 0 0,-2-32-429 0 0,-7-51-590 0 0,-2-26-29 0 0,-2 0 0 0 0,0 39 0 0 0,-3-13 197 0 0,7 80-1 0 0,-5-111-360 0 0,-2 24 0 0 0,1 5 76 0 0,0-15-62 0 0,-1-22-78 0 0,0 0 0 0 0,2 0-1 0 0,0 14 1 0 0,2-4 26 0 0,0-1 0 0 0,-1 21 0 0 0,-4-30-278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0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41 2760 0 0,'-14'3'18117'0'0,"16"-3"-17464"0"0,17-1-238 0 0,0-1-1 0 0,25-6 1 0 0,12-2-72 0 0,8 1-469 0 0,-26 3-751 0 0,-12 1-516 0 0,-7 2 167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0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69 160 5528 0 0,'0'0'422'0'0,"3"5"1810"0"0,-1-2-1093 0 0,-1-1 0 0 0,0 1-1 0 0,1 0 1 0 0,-2 0-1 0 0,2 3 1 0 0,5 13 562 0 0,0-1-935 0 0,-5-13-609 0 0,0-1-1 0 0,0 1 1 0 0,1-1-1 0 0,3 6 0 0 0,7 10 294 0 0,-12-17-391 0 0,1 0 1 0 0,0 0-1 0 0,0 0 1 0 0,0-1 0 0 0,0 1-1 0 0,0 0 1 0 0,1-1-1 0 0,-1 0 1 0 0,0 0 0 0 0,1 1-1 0 0,-1-1 1 0 0,7 2-1 0 0,-6-2-4 0 0,0-1-1 0 0,1 1 0 0 0,0-1 0 0 0,0 0 0 0 0,-1 0 0 0 0,0-1 0 0 0,1 1 1 0 0,0-1-1 0 0,0 0 0 0 0,-1 0 0 0 0,1 0 0 0 0,0 0 0 0 0,0-1 1 0 0,4-1-1 0 0,1-1 60 0 0,0 0 0 0 0,0 0 0 0 0,0 0 0 0 0,10-7 0 0 0,-9 4-52 0 0,0-1 0 0 0,0 0-1 0 0,-1-1 1 0 0,17-15 0 0 0,27-40 630 0 0,-51 61-668 0 0,-1-1 0 0 0,1 0 1 0 0,-1 0-1 0 0,0 0 0 0 0,0 0 0 0 0,0 0 0 0 0,1-4 0 0 0,1-5-25 0 0,-3 9 15 0 0,1 0-1 0 0,-1 0 0 0 0,1 0 0 0 0,-1 0 0 0 0,0 0 1 0 0,0 0-1 0 0,-1 0 0 0 0,1 0 0 0 0,-1-1 0 0 0,1 1 1 0 0,-1 0-1 0 0,-1 1 0 0 0,2-1 0 0 0,-2 0 0 0 0,1 0 1 0 0,0 1-1 0 0,-1-1 0 0 0,0 0 0 0 0,1 0 1 0 0,-2 1-1 0 0,-2-4 0 0 0,2 3 2 0 0,-5-7 85 0 0,-1 1 1 0 0,-17-12 0 0 0,21 17-39 0 0,-1 1 1 0 0,1 0-1 0 0,0 0 0 0 0,-1 1 0 0 0,0-1 0 0 0,0 2 1 0 0,0-1-1 0 0,0 0 0 0 0,0 1 0 0 0,0 1 0 0 0,0-1 1 0 0,0 1-1 0 0,0-1 0 0 0,-1 2 0 0 0,1-1 0 0 0,0 1 0 0 0,0 0 1 0 0,0 0-1 0 0,0 0 0 0 0,-7 4 0 0 0,3-2-24 0 0,1 1-1 0 0,0 0 0 0 0,0 1 1 0 0,1 0-1 0 0,0 1 1 0 0,0-1-1 0 0,-1 1 0 0 0,2 1 1 0 0,-1 0-1 0 0,2 0 1 0 0,-12 14-1 0 0,6-5 44 0 0,0 0 0 0 0,2 2 0 0 0,0-1 0 0 0,-12 33 0 0 0,18-41-45 0 0,0 2 27 0 0,0-1 0 0 0,1 1 0 0 0,-2 13 0 0 0,2-3 88 0 0,1-10-28 0 0,0-1 1 0 0,1 2 0 0 0,0-2-1 0 0,1 1 1 0 0,0 0 0 0 0,2 12-1 0 0,0-15-124 0 0,-1 0-7 0 0,0 0 0 0 0,1 0 0 0 0,0 0 0 0 0,0-1 1 0 0,1 1-1 0 0,0-1 0 0 0,1 1 0 0 0,0-1 0 0 0,6 11 0 0 0,-5-12 23 0 0,1 1-1 0 0,0-1 0 0 0,0 0 1 0 0,0-1-1 0 0,1 1 1 0 0,0-1-1 0 0,0 0 1 0 0,0 0-1 0 0,1-2 1 0 0,0 1-1 0 0,-1 0 0 0 0,2-1 1 0 0,-2 0-1 0 0,1-1 1 0 0,1 0-1 0 0,12 1 1 0 0,9 3-2 0 0,13 1-36 0 0,-26-6-1493 0 0,22-2 0 0 0,-20 1-6903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1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13616 0 0,'0'0'3473'0'0,"0"2"-2807"0"0,6 75 2282 0 0,-6-70-2739 0 0,0 8 239 0 0,1 0-1 0 0,2 18 1 0 0,10 66 1462 0 0,-10-75-1618 0 0,2-2 1 0 0,0 1-1 0 0,1-1 1 0 0,11 28-1 0 0,-11-38-228 0 0,-3-4-9 0 0,0-1 1 0 0,0-1-1 0 0,1 1 1 0 0,1-1-1 0 0,7 12 0 0 0,10 5 233 0 0,-21-21-130 0 0,2-2-50 0 0,-3 0-96 0 0,0 0 1 0 0,1 0 0 0 0,-1 0 0 0 0,0 0 0 0 0,0 0-1 0 0,1 0 1 0 0,-1 0 0 0 0,1 0 0 0 0,-1 0 0 0 0,1 0 0 0 0,-1 0-1 0 0,0 0 1 0 0,0 0 0 0 0,1 0 0 0 0,-1-1 0 0 0,0 1-1 0 0,1 0 1 0 0,-1 0 0 0 0,1 0 0 0 0,-1-1 0 0 0,0 1-1 0 0,0 0 1 0 0,1-2 13 0 0,-1 0 0 0 0,1 0 1 0 0,-1-1-1 0 0,0 1 0 0 0,0 0 0 0 0,0 0 0 0 0,0-1 0 0 0,-1 1 0 0 0,0-5 0 0 0,-2-11 103 0 0,3 13-123 0 0,0 1 1 0 0,-1-1 0 0 0,0 1 0 0 0,0-1-1 0 0,-1 1 1 0 0,1 0 0 0 0,-1 0-1 0 0,0 0 1 0 0,-4-6 0 0 0,4 5-6 0 0,-1 0 0 0 0,0 1 0 0 0,2-2 0 0 0,-1 1 0 0 0,0 1 0 0 0,-1-9 0 0 0,2 6-1 0 0,1 0 0 0 0,0 1 0 0 0,0-1-1 0 0,1 0 1 0 0,2-12 0 0 0,13-33 59 0 0,-6 20 27 0 0,-1 4-40 0 0,17-36 0 0 0,-9 24-39 0 0,-11 28-43 0 0,1 1 0 0 0,0 0 0 0 0,-1 0-1 0 0,11-10 1 0 0,-13 17-61 0 0,-3 2-7 0 0,1 1 0 0 0,-1-1 0 0 0,1 1 0 0 0,-1-1 0 0 0,1 2 0 0 0,-1-2-1 0 0,4 0 1 0 0,-5 1-288 0 0,2 0 1 0 0,-1 1-1 0 0,0 0 0 0 0,0 0 0 0 0,0-1 0 0 0,1 1 0 0 0,-1 0 0 0 0,2-1 1 0 0,6 1-1551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5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317 112 11024 0 0,'0'0'1001'0'0,"-1"-1"-822"0"0,-3-3 315 0 0,-1-1 0 0 0,1 0 0 0 0,-1 0 1 0 0,1 0-1 0 0,1-1 0 0 0,-6-11 1 0 0,5 11-192 0 0,0-1 1 0 0,0 1 0 0 0,1 0 0 0 0,-2 0-1 0 0,-8-8 1 0 0,11 12-183 0 0,-1 0 0 0 0,1 1 0 0 0,-1-1 0 0 0,0 1 0 0 0,0-1 0 0 0,1 2 0 0 0,-1-1 0 0 0,0-1 1 0 0,0 2-1 0 0,-6-1 0 0 0,-5-3 268 0 0,11 4-316 0 0,1 0 0 0 0,-1 0-1 0 0,1 0 1 0 0,-1 0-1 0 0,0 0 1 0 0,0 1 0 0 0,1 0-1 0 0,-5 0 1 0 0,-5 2 129 0 0,4-2-157 0 0,1 0 1 0 0,-1 2-1 0 0,1-1 0 0 0,0 0 0 0 0,0 1 0 0 0,0 0 0 0 0,0 0 0 0 0,0 1 0 0 0,1 0 0 0 0,-1 0 1 0 0,-6 7-1 0 0,9-8-41 0 0,0 0-15 0 0,-1 1 0 0 0,1 0 0 0 0,1 0-1 0 0,-1 0 1 0 0,-5 9 0 0 0,7-9 8 0 0,-7 9 17 0 0,-6 19 0 0 0,13-29-7 0 0,1 1 0 0 0,0 0 0 0 0,0 0 0 0 0,0-1 0 0 0,0 2 0 0 0,1-1 0 0 0,-1-1 1 0 0,1 1-1 0 0,0 1 0 0 0,1 4 0 0 0,0 10 4 0 0,-1-15-11 0 0,0 0 0 0 0,1-1 0 0 0,-1 1 0 0 0,1 1 0 0 0,0-2 0 0 0,0 1-1 0 0,1 0 1 0 0,1 4 0 0 0,20 42 0 0 0,-1-5 0 0 0,-15-30 0 0 0,16 27 0 0 0,-19-38 46 0 0,0 1 0 0 0,0-1 0 0 0,1 1-1 0 0,-1-2 1 0 0,2 1 0 0 0,7 6-1 0 0,-7-7-23 0 0,0 1-1 0 0,0-2 1 0 0,1 1 0 0 0,-1-1-1 0 0,1 0 1 0 0,-1 0-1 0 0,1-1 1 0 0,0 1-1 0 0,0-1 1 0 0,-1-1-1 0 0,14 0 1 0 0,-16 0 13 0 0,2-1 1 0 0,-2-1-1 0 0,1 1 0 0 0,-1-1 1 0 0,1 1-1 0 0,-1-1 0 0 0,0-1 1 0 0,0 1-1 0 0,0 0 0 0 0,0-1 1 0 0,0 0-1 0 0,-1 0 0 0 0,1 0 1 0 0,0 0-1 0 0,3-5 0 0 0,3-6 149 0 0,9-14 176 0 0,-14 19-254 0 0,-1 4-50 0 0,-1 0 0 0 0,-1-1-1 0 0,1 1 1 0 0,-1-1 0 0 0,2-8-1 0 0,0-2 62 0 0,0-2 35 0 0,2-22 0 0 0,-6 35-117 0 0,0-1 0 0 0,0 0 0 0 0,0 1 0 0 0,0 0 0 0 0,-1-1 0 0 0,0 1 0 0 0,0-1 0 0 0,-3-7 0 0 0,0 4 47 0 0,2-1 1 0 0,-3-15-1 0 0,-1-2 2 0 0,-13-36 23 0 0,12 41-2418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1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0 14280 0 0,'-23'23'892'0'0,"25"-23"-837"0"0,0 0 0 0 0,-1-1 1 0 0,1 0-1 0 0,-1 1 1 0 0,2-1-1 0 0,-2 1 0 0 0,1 0 1 0 0,-1 0-1 0 0,1 0 1 0 0,3 1-1 0 0,-1-1 25 0 0,7-1-436 0 0,-1 0-1 0 0,1-1 1 0 0,-2 1 0 0 0,1-2 0 0 0,1 0 0 0 0,12-5 0 0 0,-20 6-540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18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9216 0 0,'-2'6'258'0'0,"0"-1"0"0"0,1 1 0 0 0,0-1 1 0 0,0 1-1 0 0,0 5 0 0 0,6 14 1000 0 0,-5-19-857 0 0,1-1 0 0 0,1 1 0 0 0,-1 0 1 0 0,1 0-1 0 0,0-1 0 0 0,3 6 1 0 0,-1-3-112 0 0,0 1 1 0 0,-1 0 0 0 0,0-1 0 0 0,3 17 0 0 0,1 6 126 0 0,30 121 831 0 0,7 21-210 0 0,-34-133-771 0 0,-8-29-135 0 0,1 1-1 0 0,0-1 0 0 0,0 0 0 0 0,8 15 1 0 0,18 45 312 0 0,-28-69-298 0 0,-2-3-68 0 0,-2-1-6 0 0,-1 0-66 0 0,0 0 2 0 0,0 0 1 0 0,1-1-1 0 0,-1 1 0 0 0,0-1 0 0 0,1 0 0 0 0,-1 0 1 0 0,1 0-1 0 0,0 0 0 0 0,0-1 0 0 0,0 1 1 0 0,1-1-1 0 0,-1 0 0 0 0,1 0 0 0 0,0 1 1 0 0,0-2-1 0 0,0 1 0 0 0,-1-4 0 0 0,-4-15-25 0 0,-2-13-83 0 0,-3-20-162 0 0,9 44 249 0 0,0 0-1 0 0,1 1 1 0 0,0-2-1 0 0,0-12 1 0 0,3-1-34 0 0,1 1 0 0 0,1 0 1 0 0,1 0-1 0 0,11-36 0 0 0,-14 57 53 0 0,1 0 0 0 0,-1 0 0 0 0,1 0 0 0 0,0 0 0 0 0,0 0 0 0 0,1 1 0 0 0,-1-1 0 0 0,1 1-1 0 0,4-5 1 0 0,15-19 7 0 0,-10 10-13 0 0,-10 13 0 0 0,0 1 0 0 0,0-1 0 0 0,0 1 0 0 0,0 0 0 0 0,1 0 0 0 0,0 0 0 0 0,-1 0 0 0 0,1 0 0 0 0,0 1 0 0 0,0-1 0 0 0,1 1 0 0 0,-1 0 0 0 0,0 0 0 0 0,8-4 0 0 0,-9 6-3 0 0,-1-1 0 0 0,1 1 0 0 0,0 0 0 0 0,0-1-1 0 0,-1 1 1 0 0,1 0 0 0 0,0 0 0 0 0,0 0-1 0 0,0 0 1 0 0,-1 1 0 0 0,1-1 0 0 0,0 0 0 0 0,0 1-1 0 0,-1-1 1 0 0,1 1 0 0 0,0-1 0 0 0,-1 1-1 0 0,1 0 1 0 0,-1 0 0 0 0,1 0 0 0 0,-1 0 0 0 0,1 0-1 0 0,-1 0 1 0 0,1 0 0 0 0,-1 0 0 0 0,2 3 0 0 0,-2-2-4 0 0,1-1 0 0 0,-1 1 1 0 0,1 0-1 0 0,0-1 1 0 0,-1 0-1 0 0,1 1 1 0 0,0-1-1 0 0,0 0 1 0 0,3 2-1 0 0,-2-2 4 0 0,0 1 0 0 0,0 0 0 0 0,-1 0 0 0 0,1 1 0 0 0,-1-1 0 0 0,0 0 0 0 0,0 1 0 0 0,0-1 0 0 0,0 1 0 0 0,0 0 0 0 0,0 0 0 0 0,2 6 0 0 0,18 45 136 0 0,-19-47-116 0 0,36 135 271 0 0,-27-91-185 0 0,19 79 91 0 0,-22-89-186 0 0,-8-34-138 0 0,0 0 0 0 0,0 0-1 0 0,1 0 1 0 0,0 0 0 0 0,0 0 0 0 0,1 0 0 0 0,-1 0 0 0 0,2-1-1 0 0,-1 1 1 0 0,1-1 0 0 0,4 6 0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2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21 105 13736 0 0,'0'2'629'0'0,"-3"4"-400"0"0,0 1 1 0 0,0-1 0 0 0,0 0-1 0 0,1 1 1 0 0,1-1-1 0 0,-1 1 1 0 0,1 0 0 0 0,-1 13-1 0 0,2-4 877 0 0,0 0 1 0 0,5 30-1 0 0,-1-8 65 0 0,-2-23-436 0 0,-1-1 1 0 0,7 23-1 0 0,2 4 375 0 0,-6-23-441 0 0,6 17 0 0 0,-1-1 43 0 0,-9-25-32 0 0,0-11-613 0 0,-4-8-65 0 0,1-1 0 0 0,1 1 0 0 0,-1-2-1 0 0,2 2 1 0 0,-1-1 0 0 0,2-17 0 0 0,0 12-2 0 0,1 0 0 0 0,1 1 0 0 0,1-1 0 0 0,6-20 0 0 0,24-59 0 0 0,-26 76 0 0 0,-1 5-6 0 0,0 1-1 0 0,2 0 0 0 0,-2 0 1 0 0,14-14-1 0 0,39-42-42 0 0,-54 64-53 0 0,-1 1 0 0 0,1 0 0 0 0,-1 0 0 0 0,1 0 0 0 0,1 1 0 0 0,-1 0 0 0 0,8-3 0 0 0,-10 4-579 0 0,1 1 1 0 0,1 0-1 0 0,-2-1 1 0 0,1 2-1 0 0,1-1 1 0 0,-2 0-1 0 0,6 1 1 0 0,0 1-1266 0 0,-3 4-6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2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44 145 8752 0 0,'0'1'673'0'0,"0"16"1628"0"0,1-2 1 0 0,2 18-1 0 0,-2-27-1925 0 0,1 0 0 0 0,0 0 0 0 0,-1 0-1 0 0,2 0 1 0 0,0 0 0 0 0,-1 0 0 0 0,6 7-1 0 0,-3-5-34 0 0,-3-4-247 0 0,-1-1-1 0 0,2 1 1 0 0,-1-1 0 0 0,0 0-1 0 0,0 0 1 0 0,1-1-1 0 0,-1 1 1 0 0,1-1 0 0 0,0 1-1 0 0,-1 0 1 0 0,6 1-1 0 0,-5-2-20 0 0,0 0-20 0 0,0-1 0 0 0,1 1 0 0 0,-1-1 0 0 0,1 0-1 0 0,0 1 1 0 0,-1-2 0 0 0,0 1 0 0 0,1 0 0 0 0,0-1 0 0 0,0 0 0 0 0,-1 1-1 0 0,6-2 1 0 0,6-2 133 0 0,-12 3-151 0 0,0-1-1 0 0,0 0 1 0 0,0 1-1 0 0,-1-1 1 0 0,1 0-1 0 0,0 0 1 0 0,-1 0-1 0 0,1 0 1 0 0,-1 0-1 0 0,1-1 1 0 0,3-2-1 0 0,8-5 124 0 0,-12 8-133 0 0,1-1 0 0 0,-1 1-1 0 0,1-1 1 0 0,-1 1 0 0 0,-1-1-1 0 0,4-1 1 0 0,57-67 276 0 0,-51 59-300 0 0,-7 7 19 0 0,1-1 0 0 0,-1 1 0 0 0,0-1 0 0 0,0 0 0 0 0,-1 1 0 0 0,0-2-1 0 0,6-9 1 0 0,-9 13-14 0 0,2 1 0 0 0,-1-2-1 0 0,0 1 1 0 0,1 1-1 0 0,-1-1 1 0 0,1 1 0 0 0,1-3-1 0 0,-2 3-3 0 0,0 0-1 0 0,0 0 1 0 0,0-1-1 0 0,0 2 1 0 0,0-2-1 0 0,0 1 1 0 0,0-1-1 0 0,0 1 0 0 0,-1 0 1 0 0,1-1-1 0 0,0 1 1 0 0,0-3-1 0 0,-1-3-1 0 0,0 6 0 0 0,0 1 0 0 0,0-1 0 0 0,0 0 0 0 0,0 1 0 0 0,0-1 0 0 0,0 0 0 0 0,0 0 0 0 0,0 1 0 0 0,0-1 0 0 0,0 0 0 0 0,0 0 0 0 0,0 1 0 0 0,0-1 0 0 0,1 0 0 0 0,-1 1 0 0 0,1-1 0 0 0,-1 1 0 0 0,1-2 0 0 0,2-2-1 0 0,-2 4 2 0 0,0-1 0 0 0,0 0 1 0 0,-1 0-1 0 0,0 1 0 0 0,1-1 1 0 0,0 0-1 0 0,0 0 0 0 0,-1 1 0 0 0,0-1 1 0 0,1 0-1 0 0,-1 0 0 0 0,1 0 1 0 0,-1 0-1 0 0,0 0 0 0 0,1 0 1 0 0,-1 0-1 0 0,0 0 0 0 0,0 1 0 0 0,0-2 1 0 0,0 1-1 0 0,0 1 0 0 0,0-2 1 0 0,0 1-1 0 0,0 1 0 0 0,0-1 1 0 0,-1-1-1 0 0,1 2 0 0 0,0-1 0 0 0,-1 0 1 0 0,1 0-1 0 0,-1 0 0 0 0,1 0 1 0 0,-1-1-1 0 0,-1 0 35 0 0,1-1 49 0 0,0 0 0 0 0,0 1 0 0 0,-1 0 1 0 0,1 0-1 0 0,-1-1 0 0 0,1 2 0 0 0,-1-1 0 0 0,0-1 0 0 0,0 2 0 0 0,-4-4 0 0 0,1 2-13 0 0,0 0 1 0 0,0-1-1 0 0,-6-5 0 0 0,10 8-66 0 0,-1 0 1 0 0,1 0-1 0 0,-1 0 0 0 0,1 0 0 0 0,-2 1 0 0 0,2-1 0 0 0,-1 0 1 0 0,1 0-1 0 0,-4 1 0 0 0,-6-4 4 0 0,9 2 0 0 0,-1 2 0 0 0,0-1-1 0 0,-1-1 1 0 0,1 2 0 0 0,0 0 0 0 0,0-1-1 0 0,0 1 1 0 0,-1 0 0 0 0,1 0-1 0 0,0 0 1 0 0,0 1 0 0 0,0-1 0 0 0,-3 1-1 0 0,-5 2 47 0 0,0 0 0 0 0,-13 6 0 0 0,3 1 72 0 0,-29 19-1 0 0,26-15-27 0 0,17-9-16 0 0,-1 0 0 0 0,0 1 0 0 0,1 0 0 0 0,0 0 0 0 0,0 1 0 0 0,0 0 0 0 0,1 0 0 0 0,-7 12 0 0 0,6-9 22 0 0,1 2-1 0 0,0-1 1 0 0,1 0-1 0 0,0 1 1 0 0,-6 22-1 0 0,9-25-76 0 0,0 1 7 0 0,-1-1 0 0 0,1 0 0 0 0,1 1 0 0 0,0-1 0 0 0,0 20 1 0 0,3 0 0 0 0,-2-16 7 0 0,1 1 0 0 0,0-1 0 0 0,1 0 1 0 0,0 1-1 0 0,2-2 0 0 0,4 17 0 0 0,3-4 76 0 0,-9-18-112 0 0,0 0 0 0 0,1 0 0 0 0,0 0 0 0 0,1-1 0 0 0,0 1 0 0 0,6 8 0 0 0,1-4 3 0 0,-7-6 0 0 0,-1 1-1 0 0,2-2 1 0 0,-1 1 0 0 0,1-1-1 0 0,0 1 1 0 0,0-2 0 0 0,0 1-1 0 0,0 0 1 0 0,1-1 0 0 0,9 4-1 0 0,2-2 58 0 0,1-1 0 0 0,0-1 0 0 0,-1-1 0 0 0,1 0 0 0 0,0-1 0 0 0,0-1 0 0 0,30-5 0 0 0,10-7-208 0 0,-49 10-227 0 0,0-1 0 0 0,1 0 1 0 0,-1-1-1 0 0,0 1 0 0 0,0-2 0 0 0,-1 1 0 0 0,1-2 0 0 0,-1 1 0 0 0,0-1 1 0 0,0 0-1 0 0,-1 0 0 0 0,9-10 0 0 0,-4 1-1580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3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12784 0 0,'2'1'3044'0'0,"-2"0"-2939"0"0,1-1 0 0 0,0 1 1 0 0,-1 0-1 0 0,1-1 1 0 0,-1 1-1 0 0,1-1 1 0 0,-1 1-1 0 0,1 0 0 0 0,-1 0 1 0 0,1-1-1 0 0,-1 1 1 0 0,0 0-1 0 0,0 0 1 0 0,0 0-1 0 0,1 0 1 0 0,-1 0-1 0 0,0-1 0 0 0,0 1 1 0 0,0 0-1 0 0,0 0 1 0 0,0 0-1 0 0,0 1 1 0 0,2 10 783 0 0,-1-1-221 0 0,1 0 0 0 0,-1 0 0 0 0,-1 16 0 0 0,2 15 453 0 0,1 26 122 0 0,0 2-250 0 0,0-29-526 0 0,-2-26-266 0 0,0 0 0 0 0,4 16 1 0 0,-3-20-98 0 0,0 16 0 0 0,-2-20-83 0 0,0-1 1 0 0,1 0 0 0 0,-1 0-1 0 0,2 1 1 0 0,-1-1 0 0 0,1 0-1 0 0,-1 0 1 0 0,5 8 0 0 0,-5-12-23 0 0,0-1 1 0 0,0 1-1 0 0,-1-1 1 0 0,1 0-1 0 0,-1 1 1 0 0,1-1-1 0 0,-1 1 1 0 0,1-1 0 0 0,-1 1-1 0 0,0-1 1 0 0,0 4-1 0 0,0-5-13 0 0,0 1 1 0 0,0 0-1 0 0,0 0 0 0 0,1-1 1 0 0,-1 1-1 0 0,0 0 0 0 0,1 0 1 0 0,-1-1-1 0 0,0 1 0 0 0,1 0 0 0 0,-1 0 1 0 0,0-1-1 0 0,0 1 0 0 0,1-1 1 0 0,0 1-1 0 0,-1 0 0 0 0,1-1 0 0 0,-1 0 1 0 0,1 1-1 0 0,-1 0 0 0 0,1-1 1 0 0,0 1-1 0 0,-1-1 0 0 0,1 0 0 0 0,0 0 1 0 0,0 1-1 0 0,-1-1 0 0 0,1 1 1 0 0,0-1-1 0 0,0 0 0 0 0,0 0 1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3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9216 0 0,'0'-6'816'0'0,"3"3"-656"0"0,-3-3-160 0 0,3 0 0 0 0,0 1 328 0 0,1-1 32 0 0,2-3 8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3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28 11976 0 0,'-14'-4'-70'0'0,"-49"-14"3947"0"0,54 17-3093 0 0,1-1-1 0 0,-1 1 1 0 0,0 0 0 0 0,1 1 0 0 0,-14 1 0 0 0,15 0-451 0 0,0 1 0 0 0,1 1 0 0 0,-1-1 0 0 0,-9 5 0 0 0,15-7-299 0 0,1 1-1 0 0,-1 0 0 0 0,-1 0 0 0 0,2-1 0 0 0,-1 1 1 0 0,0 0-1 0 0,0 0 0 0 0,1-1 0 0 0,-1 1 0 0 0,0 0 1 0 0,1 0-1 0 0,-1 0 0 0 0,0 1 0 0 0,0 0-12 0 0,0-1-1 0 0,1 1 0 0 0,-1-1 1 0 0,0 0-1 0 0,0 1 0 0 0,0-2 1 0 0,0 2-1 0 0,-2 1 0 0 0,-1-1 24 0 0,1 0 0 0 0,0 1 0 0 0,0 0-1 0 0,0 0 1 0 0,0 0 0 0 0,0 0-1 0 0,0 0 1 0 0,1 1 0 0 0,-3 5 0 0 0,0-1 246 0 0,-12 15 1 0 0,13-18-153 0 0,0 0 0 0 0,0 1 0 0 0,0-1 0 0 0,1 1 0 0 0,0 0 0 0 0,-4 11 1 0 0,3-5-20 0 0,2-1 1 0 0,0 1-1 0 0,-1 0 1 0 0,3 0-1 0 0,-1 0 1 0 0,1-1-1 0 0,1 14 1 0 0,-1-21-99 0 0,0 1 1 0 0,0-1 0 0 0,-1 1 0 0 0,-2 8 0 0 0,2-9 21 0 0,0 0 0 0 0,1 0 0 0 0,-1 0 0 0 0,0 0 0 0 0,1 0 0 0 0,1 7 0 0 0,2 3 119 0 0,1-1 0 0 0,7 18 1 0 0,-2-8-19 0 0,-8-20-123 0 0,1 1 0 0 0,-1-1 0 0 0,1 0 0 0 0,0 0 1 0 0,0 0-1 0 0,1 0 0 0 0,-1 0 0 0 0,0-1 0 0 0,0 1 0 0 0,6 3 0 0 0,3 3 39 0 0,18 9-1 0 0,-20-12-41 0 0,-3-3-27 0 0,0 0 0 0 0,0-1-1 0 0,0 0 1 0 0,1 0 0 0 0,-1 0 0 0 0,1-1 0 0 0,0 1-1 0 0,-1-1 1 0 0,1-1 0 0 0,-1 0 0 0 0,1 0-1 0 0,0 0 1 0 0,8-1 0 0 0,-6-1-461 0 0,1 0 1 0 0,0 0 0 0 0,0-1-1 0 0,-1 0 1 0 0,0-1-1 0 0,0 0 1 0 0,0 0-1 0 0,12-8 1 0 0,1-2-1673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0:34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3680 0 0,'2'2'4194'0'0,"-2"-2"-3954"0"0,1 1 0 0 0,0 0-1 0 0,0 0 1 0 0,-1 0 0 0 0,0 0-1 0 0,1 0 1 0 0,0 0 0 0 0,-1 0-1 0 0,1 0 1 0 0,-1 0 0 0 0,0 0-1 0 0,0 0 1 0 0,1 0-1 0 0,-1 0 1 0 0,0 0 0 0 0,0 0-1 0 0,0 1 1 0 0,0-2 0 0 0,0 2-1 0 0,0-1 1 0 0,0 0 0 0 0,-1 1-1 0 0,1 2 113 0 0,0-1 0 0 0,0 1 0 0 0,0-1 0 0 0,0 1 0 0 0,2 4 0 0 0,-1 10 775 0 0,-2 7 111 0 0,0-17-566 0 0,0 17 0 0 0,5 6 224 0 0,-2-17-305 0 0,0 27 0 0 0,-4-19-179 0 0,1-13-164 0 0,0 0 1 0 0,1 15-1 0 0,3-2 58 0 0,-1-8-80 0 0,-1-1 1 0 0,-1 1-1 0 0,-1 19 1 0 0,0-9 33 0 0,1-1 1 0 0,1 1-1 0 0,3 25 0 0 0,-2-23-42 0 0,-2-19-125 0 0,0 1 1 0 0,0-1-1 0 0,1 0 0 0 0,1 1 0 0 0,1 6 1 0 0,7 11 215 0 0,-5-16-183 0 0,-2 0 0 0 0,4 12 1 0 0,-5-15-105 0 0,1 0 1 0 0,-1 0-1 0 0,1 0 1 0 0,3 6-1 0 0,-2-7-7 0 0,-1 1 0 0 0,0-1 0 0 0,-1 1 0 0 0,3 9 1 0 0,-4-12-13 0 0,0 1 0 0 0,-1 0 0 0 0,2-1 0 0 0,-1 0 0 0 0,0 0 0 0 0,1 1 1 0 0,0-1-1 0 0,0 0 0 0 0,0 0 0 0 0,4 5 0 0 0,-5-7 6 0 0,1 1 6 0 0,-2-2 0 0 0,2 1 0 0 0,-1 0-1 0 0,-1 0 1 0 0,1 0 0 0 0,0 1 0 0 0,0-2 0 0 0,-1 2 0 0 0,1-1 0 0 0,0 0 0 0 0,0 1 0 0 0,-1-2 0 0 0,0 2 0 0 0,0-1 0 0 0,1 1 0 0 0,-1-1 0 0 0,0 0 0 0 0,1 1-1 0 0,-1-1 1 0 0,0 1 0 0 0,0-1 0 0 0,-1 3 0 0 0,1-3-7 0 0,0-1-1 0 0,0 1 0 0 0,0 0 1 0 0,0 0-1 0 0,0-1 0 0 0,0 0 1 0 0,0 1-1 0 0,0 0 0 0 0,1 0 1 0 0,-1-1-1 0 0,0 1 0 0 0,1 0 1 0 0,-1 0-1 0 0,0-1 1 0 0,0 0-1 0 0,0 1 0 0 0,1 0 1 0 0,-1-1-1 0 0,1 1 0 0 0,0-1 1 0 0,-1 0-1 0 0,0 1 0 0 0,2 1 1 0 0,3 4 79 0 0,-4-6-77 0 0,-1 1 0 0 0,0 0 0 0 0,1 0 0 0 0,-1-1 0 0 0,0 0 0 0 0,0 1 0 0 0,0 0 0 0 0,0 0 1 0 0,0-1-1 0 0,0 1 0 0 0,0 0 0 0 0,0-1 0 0 0,0 2 0 0 0,-1 1 193 0 0,1-5-206 0 0,0-1 0 0 0,0 0 0 0 0,1 1 0 0 0,-1-1 0 0 0,0 0 0 0 0,1 0-1 0 0,0 0 1 0 0,0 1 0 0 0,0-1 0 0 0,0 1 0 0 0,0-1 0 0 0,1 1 0 0 0,-1-1 0 0 0,1 1-1 0 0,-1 0 1 0 0,2 0 0 0 0,0-3 0 0 0,12-8 3 0 0,7-5 0 0 0,-15 13-17 0 0,0 0 0 0 0,10-11 1 0 0,8-6-22 0 0,-1 1 136 0 0,-18 14-37 0 0,2 1-1 0 0,6-6 1 0 0,31-23-82 0 0,-31 23-128 0 0,28-19-1 0 0,-33 26 150 0 0,0 0 0 0 0,0 1 0 0 0,0 0 0 0 0,1 0 0 0 0,0 1 0 0 0,0 0 0 0 0,17-2 0 0 0,-23 5 0 0 0,1 0 0 0 0,-2 0 0 0 0,1 1 0 0 0,0-1 0 0 0,0 0 0 0 0,-1 1 0 0 0,1 1 0 0 0,7 1 0 0 0,6 2 0 0 0,-13-4 0 0 0,0 1 0 0 0,1-1 0 0 0,-2 2 0 0 0,1-1 0 0 0,1 0 0 0 0,-2 1 0 0 0,5 3 0 0 0,-1-1 0 0 0,-3-2 0 0 0,0 1 0 0 0,-1-1 0 0 0,0 1 0 0 0,1 0 0 0 0,-2-1 0 0 0,1 1 0 0 0,-1 0 0 0 0,4 6 0 0 0,-1-1 0 0 0,-2 1 0 0 0,7 18 0 0 0,6 54 356 0 0,-9-36-119 0 0,2 7 58 0 0,-5-23-196 0 0,1 0-1 0 0,14 38 1 0 0,-10-40-111 0 0,-3-9-44 0 0,2 1 0 0 0,15 31 0 0 0,-13-33-1108 0 0,-7-11 335 0 0,0-1 0 0 0,7 9-1 0 0,1-2-578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24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971 197 5064 0 0,'0'-1'45'0'0,"-1"0"1"0"0,0 1-1 0 0,1 0 0 0 0,0-1 1 0 0,-1 0-1 0 0,1 0 0 0 0,-1 1 1 0 0,1-1-1 0 0,-1 0 0 0 0,1 0 0 0 0,0 0 1 0 0,-2-5 325 0 0,1 0-1 0 0,-2 0 1 0 0,1 0 0 0 0,0 1 0 0 0,-1-1 0 0 0,1 0-1 0 0,-8-9 1 0 0,5 9 172 0 0,-1-1-1 0 0,0 0 1 0 0,0 1 0 0 0,0 0 0 0 0,-8-6-1 0 0,-1 3 355 0 0,0 0-1 0 0,0 1 0 0 0,-30-12 0 0 0,30 14-365 0 0,7 3-322 0 0,-1 1 0 0 0,1 0 0 0 0,-11-1 0 0 0,-1-1 120 0 0,-18-3 179 0 0,1 1 0 0 0,-1 1 0 0 0,-38 2 0 0 0,46 3-272 0 0,0 2 0 0 0,1 1-1 0 0,-44 11 1 0 0,51-8-83 0 0,0 1-1 0 0,1 0 0 0 0,0 1 1 0 0,1 1-1 0 0,-24 16 1 0 0,29-15-106 0 0,1 0 1 0 0,0 2 0 0 0,-16 15-1 0 0,-32 43 5 0 0,59-66-56 0 0,-9 11 4 0 0,0-1 0 0 0,2 2 0 0 0,-10 18 0 0 0,15-25 0 0 0,1 1 0 0 0,-1 1 0 0 0,1-1 0 0 0,1 1 0 0 0,0-1 0 0 0,-1 19 0 0 0,2-9 5 0 0,-3 35-92 0 0,16 132 39 0 0,-7-140 53 0 0,1 4 54 0 0,17 83-1 0 0,1-61 13 0 0,-20-64-78 0 0,19 42 36 0 0,-16-39 8 0 0,0 0-1 0 0,-1 0 0 0 0,0 1 1 0 0,5 25-1 0 0,-7-23 2 0 0,1-1-1 0 0,1 1 1 0 0,1-1-1 0 0,0 0 1 0 0,13 22-1 0 0,0 2 45 0 0,-9-20-33 0 0,2-1 1 0 0,22 30 0 0 0,-26-38 16 0 0,18 15 1 0 0,2 4 109 0 0,-14-15-133 0 0,-1 0-1 0 0,2-1 0 0 0,16 11 0 0 0,5 4-3 0 0,-18-15-12 0 0,20 11 0 0 0,-8-5-6 0 0,-9-6 17 0 0,0-1 1 0 0,1-2 0 0 0,24 8-1 0 0,-29-11 16 0 0,-3 0-12 0 0,10 2-19 0 0,-23-7-22 0 0,109 17 202 0 0,-95-16-181 0 0,-11-1-13 0 0,0 0-1 0 0,-1-1 0 0 0,1 0 1 0 0,-1 1-1 0 0,6-1 0 0 0,39-4 73 0 0,-32 4-21 0 0,28-5-1 0 0,22-4 16 0 0,-39 5-20 0 0,-16 1-28 0 0,-1 1 0 0 0,18-5 0 0 0,-19 4-10 0 0,0-1 0 0 0,0 0 0 0 0,-1 0 0 0 0,1 0 0 0 0,-1-1 0 0 0,0-1 0 0 0,12-8 0 0 0,12-11 36 0 0,8-5-3 0 0,-28 22-24 0 0,-1 0 0 0 0,18-18 0 0 0,-21 18-17 0 0,-4 4 18 0 0,1-2 1 0 0,0 1-1 0 0,-1 0 0 0 0,1 0 1 0 0,-1-1-1 0 0,-1 0 0 0 0,1 0 1 0 0,4-12-1 0 0,4-10 114 0 0,-9 20-139 0 0,1 1-1 0 0,3-13 0 0 0,9-39-1 0 0,-9 40 36 0 0,-5 13-27 0 0,0 1 0 0 0,-1 0 0 0 0,1 0-1 0 0,0-7 1 0 0,3-15-9 0 0,-3 21 0 0 0,-1-1 0 0 0,1 0 0 0 0,-1-11 0 0 0,5-75 0 0 0,-11-31 118 0 0,4 105-107 0 0,1 14-11 0 0,0 1 0 0 0,0-1 0 0 0,0 1 0 0 0,-1-1-1 0 0,-1-5 1 0 0,-3-8 53 0 0,-3-22 0 0 0,4 16-15 0 0,-19-98-38 0 0,20 103-1 0 0,-4-12 56 0 0,-3 4 13 0 0,-1 1 0 0 0,-1 1 1 0 0,-1 0-1 0 0,-2 1 0 0 0,0 0 1 0 0,-23-27-1 0 0,-2-4 8 0 0,32 38-46 0 0,7 15-24 0 0,1-1 0 0 0,-2 0-1 0 0,1 1 1 0 0,0-1 0 0 0,-3-2-1 0 0,-96-117-94 0 0,82 101 96 0 0,13 15-48 0 0,-101-108 299 0 0,103 111-590 0 0,2 2 0 0 0,-1-1 0 0 0,-1 1-1 0 0,2-1 1 0 0,-1 1 0 0 0,-1-1 0 0 0,1 2 0 0 0,0-2 0 0 0,0 1 0 0 0,-1 1 0 0 0,-4-3 0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28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750 109 6912 0 0,'-4'4'714'0'0,"2"-3"-542"0"0,1-1 0 0 0,0 0-1 0 0,-1 0 1 0 0,1 0 0 0 0,0 1-1 0 0,0-1 1 0 0,-1 0 0 0 0,1 0-1 0 0,0 0 1 0 0,-1 0 0 0 0,2 0-1 0 0,-2-1 1 0 0,1 1-1 0 0,0 0 1 0 0,-1 0 0 0 0,1 0-1 0 0,0-1 1 0 0,0 0 0 0 0,0 1-1 0 0,-1-1 1 0 0,2 1 0 0 0,-3-2-1 0 0,-3-2 607 0 0,1-1 0 0 0,1 1-1 0 0,-8-8 1 0 0,-6-6 23 0 0,-6 0 111 0 0,12 8 89 0 0,-21-13-1 0 0,27 20-793 0 0,0 1-1 0 0,1 0 0 0 0,-1 0 0 0 0,0 1 0 0 0,1-1 0 0 0,-1 2 0 0 0,0-1 0 0 0,-11 0 0 0 0,14 1-146 0 0,-17 0 566 0 0,0 1 0 0 0,-36 5-1 0 0,34-2-332 0 0,-1-2 0 0 0,0-1 0 0 0,-31-2 0 0 0,11 0-49 0 0,21 1-133 0 0,4-1 19 0 0,-29 4 0 0 0,41-2-115 0 0,0 0 0 0 0,0 0 0 0 0,1 1 0 0 0,-1 0 0 0 0,1 0 1 0 0,-1 1-1 0 0,1-1 0 0 0,-10 6 0 0 0,8-3-7 0 0,0-1-1 0 0,0 1 1 0 0,1 1-1 0 0,0 0 1 0 0,0 0 0 0 0,-8 9-1 0 0,-5 9-7 0 0,14-18 0 0 0,1-1 0 0 0,-2 1 0 0 0,3 1 0 0 0,-2-1 0 0 0,1 0 0 0 0,1 1 0 0 0,-3 7 0 0 0,1 2-10 0 0,2 0-1 0 0,0 0 0 0 0,1 1 1 0 0,1-1-1 0 0,1 27 0 0 0,0-42 11 0 0,-3 27 0 0 0,2-22 0 0 0,0 0 0 0 0,0 0 0 0 0,1 8 0 0 0,2 104 0 0 0,-2-102 0 0 0,4 25 0 0 0,6 55 0 0 0,6 19 54 0 0,-13-99-46 0 0,3 23 74 0 0,0-18-30 0 0,-3-10-30 0 0,0 0 0 0 0,1 1 0 0 0,0-2 0 0 0,0 1 0 0 0,10 13 0 0 0,28 43-10 0 0,-6-9 14 0 0,44 54 0 0 0,-57-82-10 0 0,-15-19-6 0 0,-1-1-1 0 0,2 0 1 0 0,0 0 0 0 0,13 12-1 0 0,-1-5 24 0 0,-13-10-3 0 0,1 1 0 0 0,-1-1-1 0 0,18 9 1 0 0,-8-7 27 0 0,-1-1-11 0 0,0 1 1 0 0,20 4-1 0 0,-8-2-13 0 0,-19-8-19 0 0,21 6-1 0 0,9 3 21 0 0,-28-9-13 0 0,0 0 0 0 0,1 0 0 0 0,14 2 0 0 0,-11-4-9 0 0,-1 0 0 0 0,1 0 0 0 0,-1-2 0 0 0,1 0 1 0 0,-1 0-1 0 0,28-8 0 0 0,8-8 92 0 0,-43 14-91 0 0,-2-1 0 0 0,1 1 0 0 0,0-2-1 0 0,-1 2 1 0 0,7-8 0 0 0,-4 4-4 0 0,1-2 25 0 0,1 0 1 0 0,-1-1-1 0 0,1-1 1 0 0,-2 0 0 0 0,14-20-1 0 0,-12 12-19 0 0,-3 7 14 0 0,9-22-1 0 0,-6 13 9 0 0,-8 18-26 0 0,-1-1 1 0 0,0 1-1 0 0,0-1 1 0 0,0 0-1 0 0,-1 0 1 0 0,2-5 0 0 0,6-18 95 0 0,-7 21-65 0 0,0 1 0 0 0,0 0 1 0 0,0 0-1 0 0,-2-1 0 0 0,2 1 0 0 0,-1-9 0 0 0,-1 9-62 0 0,1-1 0 0 0,0 0-1 0 0,0 0 1 0 0,3-8 0 0 0,-2 9-5 0 0,-1 0 1 0 0,0-1-1 0 0,0 0 1 0 0,0-8-1 0 0,-8-106 265 0 0,4 50-228 0 0,3 60 26 0 0,-1 0 0 0 0,-3-14 0 0 0,-2-14 36 0 0,5 24-46 0 0,-1 1 0 0 0,0-1 0 0 0,-1 1-1 0 0,-1 0 1 0 0,-9-24 0 0 0,-37-59 220 0 0,34 68-215 0 0,-38-85 196 0 0,36 73-195 0 0,-2 0 0 0 0,-33-51 0 0 0,48 84-13 0 0,-2-1 0 0 0,1 2 0 0 0,-2-2 1 0 0,-7-6-1 0 0,-34-21-1081 0 0,47 34 999 0 0,-19-10-4154 0 0,14 7 713 0 0,-7-4-4432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29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80 6912 0 0,'-7'6'736'0'0,"4"-3"-243"0"0,-2 0 1 0 0,1 0 0 0 0,-9 3-1 0 0,-4 2 3549 0 0,11 5-2118 0 0,5-10-1741 0 0,1 0 1 0 0,-1-1-1 0 0,1 1 1 0 0,0 0-1 0 0,0 0 1 0 0,0 0 0 0 0,1 0-1 0 0,0 4 1 0 0,9 25 862 0 0,-4-13-642 0 0,29 66 359 0 0,-33-80-739 0 0,3 7 35 0 0,1-1 1 0 0,0 0-1 0 0,1 0 1 0 0,0-1-1 0 0,2 1 1 0 0,-2-2-1 0 0,2 1 0 0 0,0-1 1 0 0,11 8-1 0 0,-17-14-37 0 0,0-2 0 0 0,0 1 0 0 0,0 0 0 0 0,0-1 0 0 0,0 0 0 0 0,0 1 0 0 0,0-2 0 0 0,0 1 0 0 0,0 1 0 0 0,1-2-1 0 0,-1 0 1 0 0,1 0 0 0 0,-1 1 0 0 0,1-1 0 0 0,-1 0 0 0 0,0-1 0 0 0,6 0 0 0 0,-5 0 23 0 0,1 0 1 0 0,-1 0-1 0 0,1-1 1 0 0,-1 0 0 0 0,1 1-1 0 0,-1-2 1 0 0,0 1-1 0 0,0-1 1 0 0,0 1-1 0 0,0-1 1 0 0,0 0-1 0 0,3-5 1 0 0,-4 5-2 0 0,0 0-1 0 0,0 0 1 0 0,-1-1-1 0 0,1 0 1 0 0,-1 0-1 0 0,0 0 1 0 0,0 0-1 0 0,0 0 1 0 0,-1 0-1 0 0,3-8 1 0 0,-2 3 52 0 0,1 0-1 0 0,-1-1 1 0 0,-1 1 0 0 0,0-1 0 0 0,0 1 0 0 0,0 0-1 0 0,-3-17 1 0 0,0 13 15 0 0,-1 0-1 0 0,-1 0 1 0 0,0 0 0 0 0,0 1-1 0 0,-13-23 1 0 0,-37-56 633 0 0,48 85-660 0 0,1-1-1 0 0,0 1 1 0 0,-1 0-1 0 0,0 0 1 0 0,-8-6 0 0 0,11 10-70 0 0,1 1 0 0 0,0-1-1 0 0,0 2 1 0 0,-1-2 0 0 0,0 1 0 0 0,1 0 0 0 0,-1 0 0 0 0,1 0 0 0 0,-1 1 0 0 0,1 0 0 0 0,-1-1 0 0 0,0 1 0 0 0,0-1 0 0 0,1 1 0 0 0,-5 1 0 0 0,4-1-6 0 0,1 1 1 0 0,0-1 0 0 0,0 0-1 0 0,0 1 1 0 0,0 0-1 0 0,0 0 1 0 0,0 0-1 0 0,0 0 1 0 0,0 0-1 0 0,0 1 1 0 0,1-1-1 0 0,-1 0 1 0 0,1 1-1 0 0,-1-1 1 0 0,1 1 0 0 0,-1-1-1 0 0,1 1 1 0 0,-1 0-1 0 0,1 0 1 0 0,-2 3-1 0 0,-3 8-8 0 0,0 1 0 0 0,0 0 0 0 0,1 0 0 0 0,-5 21 0 0 0,7-20-9 0 0,0 0 0 0 0,0 0 0 0 0,2 0 0 0 0,0 0 0 0 0,1 1-1 0 0,2 18 1 0 0,-1-29 6 0 0,1 9-21 0 0,1 1 1 0 0,0-2 0 0 0,7 21 0 0 0,-8-30 14 0 0,-1-1 1 0 0,1 0 0 0 0,-1 1 0 0 0,1-1 0 0 0,1 0 0 0 0,-1 0-1 0 0,0 0 1 0 0,0 0 0 0 0,1 0 0 0 0,0-1 0 0 0,0 1 0 0 0,0 0-1 0 0,0-1 1 0 0,0 0 0 0 0,0 0 0 0 0,0 0 0 0 0,1 0-1 0 0,4 1 1 0 0,-5-2 3 0 0,0 0 0 0 0,0-1 0 0 0,0 0 0 0 0,0 1 0 0 0,0-1 0 0 0,0 0-1 0 0,0 0 1 0 0,0-1 0 0 0,0 1 0 0 0,0 0 0 0 0,0-1 0 0 0,0 0 0 0 0,3-1 0 0 0,-4 1 11 0 0,0 0-1 0 0,0 1 1 0 0,0-1 0 0 0,-1 0 0 0 0,2 0-1 0 0,-2 0 1 0 0,1-1 0 0 0,-1 1 0 0 0,1-1 0 0 0,0 1-1 0 0,-1-1 1 0 0,0 1 0 0 0,1-1 0 0 0,-1 1-1 0 0,0-1 1 0 0,0 0 0 0 0,0 1 0 0 0,0-2-1 0 0,1-2 1 0 0,3-8 57 0 0,-4 8-42 0 0,1 1 1 0 0,-1-1 0 0 0,0 1-1 0 0,1-9 1 0 0,0-10 52 0 0,0 15-38 0 0,-1 0-1 0 0,-1 0 0 0 0,0 0 0 0 0,-1-16 1 0 0,-4-7-33 0 0,4 17 64 0 0,-1 1 0 0 0,-1 0 0 0 0,0-1 0 0 0,-9-22 0 0 0,11 34-52 0 0,-1 0-1 0 0,1 0 1 0 0,0 1-1 0 0,0-1 1 0 0,-1 0-1 0 0,-2-2 1 0 0,4 4-13 0 0,0 0 1 0 0,-1 0 0 0 0,1 0 0 0 0,0 0 0 0 0,0-1 0 0 0,-1 1 0 0 0,1 0 0 0 0,0 0 0 0 0,0-1 0 0 0,-1 1-1 0 0,1 0 1 0 0,0 0 0 0 0,0 0 0 0 0,0 0 0 0 0,0 0 0 0 0,-1 0 0 0 0,1-1 0 0 0,0 1 0 0 0,-1 0 0 0 0,1 0-1 0 0,-1 0 1 0 0,1 0 0 0 0,0 0 0 0 0,0 0 0 0 0,0 0 0 0 0,0 0 0 0 0,-1 0 0 0 0,1 1 0 0 0,0-1 0 0 0,-1 0-1 0 0,1 0 1 0 0,0 0 0 0 0,-1 0 0 0 0,1 0 0 0 0,0 1 0 0 0,0-1 0 0 0,0 0 0 0 0,0 0 0 0 0,0 0 0 0 0,-1 1-1 0 0,1-1 1 0 0,-1 0 9 0 0,0 2-11 0 0,-2-1 0 0 0,2 1 0 0 0,-1-1 0 0 0,0 1 0 0 0,1 0 0 0 0,-1 0 0 0 0,1 0 0 0 0,0 0 0 0 0,-1 0 0 0 0,2 0 0 0 0,-2 0 0 0 0,1 0 0 0 0,-1 5 0 0 0,-1 3-1 0 0,2 0-1 0 0,-3 11 0 0 0,0 4 2 0 0,1-15-1 0 0,1 0 0 0 0,0 2 0 0 0,1-2 0 0 0,0 1 0 0 0,1-1 0 0 0,0 1 0 0 0,1 0 0 0 0,0-1 0 0 0,3 15 0 0 0,-2-18-13 0 0,-1 0-1 0 0,1-1 0 0 0,1 0 1 0 0,5 12-1 0 0,-7-15 10 0 0,0-2 0 0 0,1 1-1 0 0,-2-1 1 0 0,2 1 0 0 0,-1-1 0 0 0,0 1-1 0 0,1-1 1 0 0,-1 0 0 0 0,1 0 0 0 0,1 2-1 0 0,-2-3 4 0 0,1 0 0 0 0,-2 1 0 0 0,2-1 0 0 0,-1 1 0 0 0,0-1 0 0 0,0 1 0 0 0,0-1 0 0 0,0 0-1 0 0,1 0 1 0 0,-2 0 0 0 0,2 0 0 0 0,-1 0 0 0 0,0 0 0 0 0,0 0 0 0 0,0-1 0 0 0,0 1-1 0 0,1 0 1 0 0,1-2 0 0 0,-2 2 1 0 0,1-2 0 0 0,0 1-1 0 0,-1 0 1 0 0,1-1 0 0 0,-1 1 0 0 0,1-1-1 0 0,-1 1 1 0 0,1-1 0 0 0,-1 0-1 0 0,0 1 1 0 0,1-1 0 0 0,0-2 0 0 0,10-23 18 0 0,-11 24-4 0 0,-1-1-1 0 0,0 1 1 0 0,1-1 0 0 0,-1 1 0 0 0,0-1-1 0 0,0 1 1 0 0,0 0 0 0 0,-1-5 0 0 0,-7-26 85 0 0,7 27-73 0 0,-3-4 15 0 0,-1-1 0 0 0,1 2 0 0 0,-1-1 0 0 0,-10-14 0 0 0,10 17-22 0 0,4 6-12 0 0,0 0 0 0 0,-1 0 0 0 0,1 0 0 0 0,-1 0 0 0 0,1 0-1 0 0,-1 1 1 0 0,1-1 0 0 0,-1 0 0 0 0,0 1 0 0 0,0-1 0 0 0,0 1 0 0 0,0-1-1 0 0,0 1 1 0 0,0 0 0 0 0,-1 0 0 0 0,1 0 0 0 0,0 1 0 0 0,0-1 0 0 0,-1 0-1 0 0,-2 0 1 0 0,4 1-7 0 0,0 0 0 0 0,0 0 0 0 0,0 1 0 0 0,1-1 0 0 0,-1 0 0 0 0,0 1 0 0 0,0-1 0 0 0,1 1 0 0 0,-1-1 0 0 0,0 0 0 0 0,0 1 0 0 0,1 0 0 0 0,0-1 0 0 0,-1 1 0 0 0,0-1 0 0 0,0 1 0 0 0,1 0 0 0 0,0 0 0 0 0,-1-1 0 0 0,1 1 0 0 0,-1 0 0 0 0,0 0 0 0 0,-6 21 0 0 0,2-2-56 0 0,-1 36 0 0 0,6-46-256 0 0,-1-1 0 0 0,2 0 0 0 0,-1 1 0 0 0,1-1 0 0 0,1 1 0 0 0,2 9 0 0 0,1-8-5457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30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12 1840 0 0,'-29'-11'13633'0'0,"21"19"-13234"0"0,7-7-303 0 0,0 1 0 0 0,0 1 1 0 0,0-2-1 0 0,0 1 0 0 0,0 1 1 0 0,0-2-1 0 0,0 1 0 0 0,1 1 1 0 0,0-1-1 0 0,0 0 0 0 0,-1 3 1 0 0,0 26 608 0 0,1-21-527 0 0,2 24 322 0 0,0 1 0 0 0,8 35 0 0 0,23 50-8 0 0,-31-114-450 0 0,1 1-1 0 0,0 0 0 0 0,0 0 0 0 0,1-1 1 0 0,-1 0-1 0 0,1 0 0 0 0,1 0 0 0 0,-1 0 0 0 0,7 6 1 0 0,-8-10-31 0 0,-1 0 1 0 0,1 0-1 0 0,-1 1 0 0 0,1-2 1 0 0,-1 1-1 0 0,1 0 1 0 0,0-1-1 0 0,0 1 1 0 0,0-1-1 0 0,0 0 1 0 0,0 1-1 0 0,1-2 0 0 0,-1 1 1 0 0,0 0-1 0 0,1-1 1 0 0,-1 1-1 0 0,0-1 1 0 0,1 0-1 0 0,-1 0 1 0 0,0-1-1 0 0,6-1 0 0 0,-7 2-2 0 0,-1 0-1 0 0,1-1 1 0 0,-1 0 0 0 0,0 0-1 0 0,1 1 1 0 0,-1-1-1 0 0,0 0 1 0 0,0 0-1 0 0,0 0 1 0 0,1 0-1 0 0,-2 0 1 0 0,2 0-1 0 0,0-2 1 0 0,10-18 133 0 0,-6 9-68 0 0,-2 6-45 0 0,0-1 0 0 0,-1 1-1 0 0,0-1 1 0 0,0 0-1 0 0,-1 0 1 0 0,-1 0 0 0 0,2 0-1 0 0,-2 0 1 0 0,0 0-1 0 0,0-9 1 0 0,1-7 67 0 0,-1 19-75 0 0,-1 0 0 0 0,0 0-1 0 0,0 0 1 0 0,0 0-1 0 0,0 0 1 0 0,0 0 0 0 0,-3-7-1 0 0,-6-22 172 0 0,-9-30 498 0 0,15 57-621 0 0,1 1 1 0 0,-1 0 0 0 0,0 0 0 0 0,0 0 0 0 0,0 1-1 0 0,-1-1 1 0 0,1 1 0 0 0,-1 0 0 0 0,-1 0-1 0 0,1 0 1 0 0,-7-5 0 0 0,8 8-33 0 0,0-1 1 0 0,0 2-1 0 0,0-2 1 0 0,0 1 0 0 0,0 0-1 0 0,-6-1 1 0 0,8 2-25 0 0,0 0 0 0 0,0 0 0 0 0,0 0 0 0 0,-1 0 0 0 0,2 0 0 0 0,-2 0 0 0 0,1 0 0 0 0,1 0 1 0 0,-2 0-1 0 0,1 0 0 0 0,0 0 0 0 0,0 0 0 0 0,0 1 0 0 0,0-1 0 0 0,0 1 0 0 0,0-1 0 0 0,0 1 1 0 0,0-1-1 0 0,0 1 0 0 0,1-1 0 0 0,-2 1 0 0 0,1 0 0 0 0,0 1 0 0 0,-2 2 12 0 0,1 2 0 0 0,-1-1 0 0 0,1 0 1 0 0,0 0-1 0 0,0 1 0 0 0,1 0 0 0 0,-1-1 0 0 0,2 1 0 0 0,-2 10 0 0 0,2 5-30 0 0,2 27-1 0 0,7 32 26 0 0,-6-70-12 0 0,-1 0-1 0 0,1 0 0 0 0,0 0 1 0 0,1-1-1 0 0,8 17 0 0 0,-4-11-33 0 0,-5-10-12 0 0,0 1 0 0 0,1-1 0 0 0,3 5-1 0 0,-5-8 26 0 0,-1 0-1 0 0,1-1 0 0 0,0 1 0 0 0,-1-1 1 0 0,2 1-1 0 0,-2-1 0 0 0,1 1 0 0 0,1-1 1 0 0,-1 0-1 0 0,0 0 0 0 0,3 1 0 0 0,-3-2 9 0 0,-1 1 0 0 0,0 0 1 0 0,0-1-1 0 0,0 0 0 0 0,1 0 0 0 0,-1 0 0 0 0,0 1 0 0 0,0-1 0 0 0,0 0 0 0 0,1 0 0 0 0,-1 0 0 0 0,0 0 1 0 0,1 0-1 0 0,-2-1 0 0 0,2 1 0 0 0,-1 0 0 0 0,0 0 0 0 0,0 0 0 0 0,0-1 0 0 0,0 0 0 0 0,1 1 0 0 0,-2-1 0 0 0,2 1 1 0 0,-1-1-1 0 0,-1 0 0 0 0,2 0 0 0 0,-1 1 0 0 0,-1-1 0 0 0,1 0 0 0 0,1-2 0 0 0,2-2 24 0 0,-1-1-1 0 0,0 1 0 0 0,0-1 1 0 0,-1 0-1 0 0,1 0 0 0 0,-1 0 1 0 0,-1-1-1 0 0,1 1 0 0 0,-1 0 1 0 0,0-1-1 0 0,-1 0 0 0 0,1-8 1 0 0,-2 0 37 0 0,0 1 0 0 0,-1 0 0 0 0,0 0 0 0 0,-8-22 0 0 0,-9-28 185 0 0,16 58-207 0 0,1 1-1 0 0,0-1 0 0 0,-1 0 1 0 0,0 1-1 0 0,0 1 1 0 0,-1-2-1 0 0,1 2 0 0 0,-1-1 1 0 0,-6-5-1 0 0,7 7 11 0 0,0 0 0 0 0,0 1 0 0 0,0-1-1 0 0,-1 1 1 0 0,1 0 0 0 0,-1 0 0 0 0,1 0-1 0 0,-1 0 1 0 0,0 0 0 0 0,0 2 0 0 0,1-2 0 0 0,-1 1-1 0 0,0 0 1 0 0,-8-1 0 0 0,10 3-27 0 0,-1 0-1 0 0,1-1 1 0 0,-1 1 0 0 0,0-1-1 0 0,1 2 1 0 0,0-1 0 0 0,0 0-1 0 0,-1 0 1 0 0,1 0 0 0 0,0 1-1 0 0,0-1 1 0 0,-1 1 0 0 0,1 0 0 0 0,1 0-1 0 0,-2-1 1 0 0,2 1 0 0 0,-1 1-1 0 0,1-1 1 0 0,-3 4 0 0 0,0 1 45 0 0,0-1 0 0 0,1 0-1 0 0,-1 1 1 0 0,2 0 0 0 0,-5 14 0 0 0,6-15-91 0 0,-1 0 0 0 0,1 1-1 0 0,0-1 1 0 0,0 0 0 0 0,1 0-1 0 0,0 0 1 0 0,0 0 0 0 0,1 0-1 0 0,0 0 1 0 0,-1 1 0 0 0,5 9-1 0 0,-3-9 5 0 0,2 1 1 0 0,-1-1-1 0 0,1 1 0 0 0,0-1 1 0 0,1 0-1 0 0,-1 0 0 0 0,1-1 0 0 0,1 1 1 0 0,-1-1-1 0 0,9 7 0 0 0,-11-10 13 0 0,1-1 0 0 0,-1 1-1 0 0,1 0 1 0 0,-1-1-1 0 0,1-1 1 0 0,0 2 0 0 0,0-2-1 0 0,-1 1 1 0 0,1-1 0 0 0,1 1-1 0 0,-2-2 1 0 0,2 1 0 0 0,-1 0-1 0 0,0 0 1 0 0,1-1-1 0 0,-2 0 1 0 0,2 0 0 0 0,-1 0-1 0 0,0-1 1 0 0,1 0 0 0 0,6-2-1 0 0,-7 2 13 0 0,-1-1 0 0 0,0 1 0 0 0,1-2 0 0 0,-1 2 0 0 0,0-1 0 0 0,0-1 0 0 0,0 1 0 0 0,0-1 0 0 0,-1 1 0 0 0,1-1 0 0 0,0 0 0 0 0,-1 0 0 0 0,0 0 0 0 0,0-1 0 0 0,1 1 0 0 0,-2 0 0 0 0,1-1 0 0 0,1-6 0 0 0,0 2 0 0 0,0 0 0 0 0,-2 0 0 0 0,1 0 0 0 0,-1-1 0 0 0,0 1 0 0 0,-1-1 0 0 0,0-13 0 0 0,-2 13 18 0 0,1 0 0 0 0,-7-19 0 0 0,2 7 16 0 0,4 13 18 0 0,-1 0-1 0 0,0 1 1 0 0,-1-1-1 0 0,1 1 1 0 0,-1-1 0 0 0,-1 1-1 0 0,1 1 1 0 0,-10-13-1 0 0,9 14-14 0 0,1 1 0 0 0,-2-1-1 0 0,1 1 1 0 0,1-1 0 0 0,-2 2-1 0 0,0-1 1 0 0,0 1 0 0 0,1 0-1 0 0,-1 0 1 0 0,0 1 0 0 0,-11-4-1 0 0,15 6-39 0 0,0-1-1 0 0,0 1 0 0 0,0-1 1 0 0,0 1-1 0 0,0 0 0 0 0,0 0 1 0 0,0 1-1 0 0,0-1 0 0 0,0 0 1 0 0,0 1-1 0 0,0-1 0 0 0,0 0 1 0 0,0 1-1 0 0,0 0 0 0 0,0 0 1 0 0,0 0-1 0 0,1 0 0 0 0,-1 0 1 0 0,0 0-1 0 0,0 1 1 0 0,1-2-1 0 0,-2 3 0 0 0,1 0-2 0 0,0 0 0 0 0,0-1 0 0 0,0 0 0 0 0,0 1 0 0 0,1-1 0 0 0,-1 1 0 0 0,1 0 0 0 0,0 0 0 0 0,-1 0 0 0 0,2 0 0 0 0,-1 0 0 0 0,0 0 0 0 0,0 6 0 0 0,-1 7-29 0 0,2 34 0 0 0,1-45-128 0 0,0 1 0 0 0,-1-1-1 0 0,2 0 1 0 0,-1 1 0 0 0,1-1 0 0 0,0 0 0 0 0,0 0 0 0 0,1 1 0 0 0,4 6 0 0 0,4 3-1281 0 0,1 0-75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20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1029 106 6912 0 0,'-2'-1'528'0'0,"-1"-1"-490"0"0,1-1 0 0 0,0 1 0 0 0,0 0-1 0 0,0 0 1 0 0,0-1 0 0 0,-2-4 0 0 0,1 3 156 0 0,1 1-1 0 0,0-1 0 0 0,-1 1 0 0 0,1 0 1 0 0,-1 0-1 0 0,-5-4 0 0 0,-64-38 3581 0 0,68 43-3630 0 0,0 1 0 0 0,1-1 0 0 0,-1 1 0 0 0,0-1 0 0 0,0 1 0 0 0,0 0 0 0 0,0 1 0 0 0,0-1 0 0 0,0 1 0 0 0,0-1-1 0 0,0 1 1 0 0,-7 1 0 0 0,0 1 201 0 0,0 0-1 0 0,1 1 0 0 0,-13 5 1 0 0,-8 2 573 0 0,1-4-307 0 0,23-5-477 0 0,-1 1 0 0 0,0 0 0 0 0,1 0 0 0 0,-9 3-1 0 0,8-1-30 0 0,-1-2 0 0 0,1 1-1 0 0,-13 1 1 0 0,16-3-86 0 0,-1-1 0 0 0,1 1 0 0 0,0 1 0 0 0,0-1 0 0 0,-1 1 0 0 0,1 0 0 0 0,0 0 0 0 0,1 1 0 0 0,-1-1 0 0 0,-6 6 0 0 0,-118 97 369 0 0,117-94-317 0 0,0 1 0 0 0,1 0 0 0 0,0 1 1 0 0,1 1-1 0 0,1-1 0 0 0,0 2 0 0 0,1-1 0 0 0,-10 24 0 0 0,1 5-125 0 0,-19 81 1 0 0,35-112 69 0 0,-1 0 1 0 0,2 0-1 0 0,-1 0 1 0 0,2 0-1 0 0,0 1 1 0 0,0-1-1 0 0,5 20 0 0 0,-5-31-21 0 0,0 4 13 0 0,1 0 1 0 0,0 0-1 0 0,0 0 1 0 0,1 0-1 0 0,0 0 0 0 0,0-1 1 0 0,0 1-1 0 0,0-1 0 0 0,0 0 1 0 0,1 0-1 0 0,7 6 0 0 0,14 19 43 0 0,-22-24-49 0 0,0-1 0 0 0,0 0 0 0 0,0 0 0 0 0,1 0 0 0 0,-1 0 0 0 0,1-1 0 0 0,0 0 0 0 0,0 1 0 0 0,0-1 0 0 0,0-1 0 0 0,1 1 0 0 0,-1-1 0 0 0,1 1 0 0 0,9 2 0 0 0,-1-3 0 0 0,-7-9-16 0 0,-5 5-61 0 0,-16-11 233 0 0,11 10-145 0 0,-1 0 0 0 0,0 1 0 0 0,1-1-1 0 0,-1 1 1 0 0,0 0 0 0 0,0 0 0 0 0,-1 1 0 0 0,1-1-1 0 0,0 1 1 0 0,0 0 0 0 0,-1 1 0 0 0,-8-1 0 0 0,2 1-14 0 0,-1 1 1 0 0,0 0 0 0 0,1 1 0 0 0,-16 3-1 0 0,27-4 6 0 0,-1-1 0 0 0,0 1-1 0 0,1 0 1 0 0,-1-1 0 0 0,0 1-1 0 0,1 0 1 0 0,-1 0 0 0 0,1 0 0 0 0,-1 0-1 0 0,-1 1 1 0 0,2-1-1 0 0,0 0 1 0 0,0 0-1 0 0,0 0 1 0 0,0-1-1 0 0,-1 1 1 0 0,1 0-1 0 0,0-1 1 0 0,-1 1-1 0 0,1-1 1 0 0,0 1-1 0 0,-1-1 0 0 0,1 0 1 0 0,-3 1-1 0 0,0-1-2 0 0,0 1 0 0 0,0 0 0 0 0,1 0 0 0 0,-1 0 0 0 0,0 0 0 0 0,1 1 0 0 0,-1 0 0 0 0,1-1 0 0 0,0 1 0 0 0,0 0 0 0 0,-1 1 0 0 0,1-1 0 0 0,0 0 0 0 0,1 1 0 0 0,-6 5 0 0 0,-34 49 0 0 0,36-49 0 0 0,0 0 0 0 0,0 0 0 0 0,-5 13 0 0 0,-11 15 0 0 0,15-24 0 0 0,0 0 0 0 0,1 0 0 0 0,0 1 0 0 0,2 0 0 0 0,-6 18 0 0 0,-7 19 0 0 0,12-36 0 0 0,1 1 0 0 0,0 1 0 0 0,-3 25 0 0 0,-5 25 54 0 0,8-54-48 0 0,2-4-6 0 0,-1 0 1 0 0,1-1-1 0 0,1 1 1 0 0,0 0-1 0 0,0 0 0 0 0,0 0 1 0 0,1 0-1 0 0,0 0 1 0 0,1 10-1 0 0,1 34 0 0 0,-3-45 1 0 0,1 1 0 0 0,0 0 1 0 0,0 0-1 0 0,0-1 0 0 0,1 1 0 0 0,1 0 1 0 0,-1-1-1 0 0,5 11 0 0 0,2 1 47 0 0,-1 0 0 0 0,9 36 0 0 0,-13-42-28 0 0,1-1 1 0 0,1-1-1 0 0,8 18 0 0 0,7 17 48 0 0,-3-1-2 0 0,3 0 0 0 0,32 53 0 0 0,-12-24-24 0 0,-35-65-42 0 0,1 0 0 0 0,1-1 0 0 0,-1 0 0 0 0,1 0 0 0 0,1-1 0 0 0,12 10 0 0 0,13 15 0 0 0,-27-25 7 0 0,1-1-1 0 0,0 1 1 0 0,1-1-1 0 0,-1 0 0 0 0,1-1 1 0 0,0 0-1 0 0,1 0 1 0 0,-1-1-1 0 0,1 0 0 0 0,0 0 1 0 0,0-1-1 0 0,0-1 1 0 0,0 1-1 0 0,0-1 0 0 0,1-1 1 0 0,-1 1-1 0 0,1-2 1 0 0,-1 1-1 0 0,11-2 0 0 0,-14 1-6 0 0,0 0 0 0 0,0 1 0 0 0,1-1 0 0 0,-1 2 0 0 0,9 2 0 0 0,-11-3 0 0 0,0 0 0 0 0,0 0 0 0 0,0 0 0 0 0,1 0 0 0 0,-1-1 0 0 0,0 1 0 0 0,0-1 0 0 0,0 0 0 0 0,0 0 0 0 0,1-1 0 0 0,-1 1 0 0 0,7-3 0 0 0,-4 0 12 0 0,0 0 0 0 0,1 1 0 0 0,-1 0 0 0 0,10-2 0 0 0,-17 4-10 0 0,1 0 0 0 0,0 0-1 0 0,0 0 1 0 0,-1 0-1 0 0,1 0 1 0 0,0-1 0 0 0,-1 1-1 0 0,1 0 1 0 0,0 0-1 0 0,-1-1 1 0 0,1 1 0 0 0,0 0-1 0 0,-1-1 1 0 0,1 1 0 0 0,0 0-1 0 0,-1-1 1 0 0,1 1-1 0 0,-1-1 1 0 0,1 1 0 0 0,0-2-1 0 0,23-18 111 0 0,-23 19-111 0 0,1 1 0 0 0,-1-1 1 0 0,0 0-1 0 0,1-1 0 0 0,-1 1 1 0 0,0 0-1 0 0,0 0 0 0 0,0 0 0 0 0,1-1 1 0 0,-1 1-1 0 0,1-3 0 0 0,-2 4 5 0 0,0 0 0 0 0,0-1 0 0 0,0 1-1 0 0,0 0 1 0 0,0-1 0 0 0,0 1-1 0 0,0 0 1 0 0,0-1 0 0 0,0 1 0 0 0,0 0-1 0 0,0 0 1 0 0,0-1 0 0 0,0 1-1 0 0,0 0 1 0 0,0-1 0 0 0,0 1 0 0 0,0 0-1 0 0,-1 0 1 0 0,1-1 0 0 0,0 1-1 0 0,0 0 1 0 0,0 0 0 0 0,0-1 0 0 0,-1 1-1 0 0,1 0 1 0 0,0 0 0 0 0,0 0 0 0 0,-1-1-1 0 0,1 1 1 0 0,0 0 0 0 0,0 0-1 0 0,-1 0 1 0 0,1 0 0 0 0,0-1 0 0 0,-1 1-1 0 0,-1 0 4 0 0,0-1-1 0 0,0 1 1 0 0,0-1 0 0 0,-1 1-1 0 0,1 0 1 0 0,0 0-1 0 0,0 0 1 0 0,0 0-1 0 0,-1 0 1 0 0,1 1-1 0 0,0-1 1 0 0,0 1-1 0 0,-3 0 1 0 0,-7 4 37 0 0,8-4-43 0 0,0 0 0 0 0,0 1 0 0 0,0 0 0 0 0,1 0 0 0 0,-8 5 0 0 0,10-7-1 0 0,0 1 0 0 0,0 0 0 0 0,-1 0 0 0 0,1-1 0 0 0,0 1 0 0 0,-1-1 0 0 0,1 1 0 0 0,-1-1 0 0 0,1 0 0 0 0,-1 1 0 0 0,1-1 0 0 0,-1 0 0 0 0,1 0 0 0 0,-1 0 0 0 0,1 0 0 0 0,-1 0 0 0 0,1 0 0 0 0,0 0 0 0 0,-1-1 0 0 0,1 1-1 0 0,-1-1 1 0 0,1 1 0 0 0,-1-1 0 0 0,1 1 0 0 0,0-1 0 0 0,-2-1 0 0 0,2 2 0 0 0,1 0 0 0 0,-1 0 0 0 0,1 0-1 0 0,0 0 1 0 0,-1 0 0 0 0,1 0 0 0 0,-1 1 0 0 0,1-1-1 0 0,-1 0 1 0 0,1 0 0 0 0,-1 0 0 0 0,1 0-1 0 0,0 1 1 0 0,-1-1 0 0 0,1 0 0 0 0,0 1-1 0 0,-1-1 1 0 0,1 0 0 0 0,0 0 0 0 0,-1 1 0 0 0,1-1-1 0 0,0 1 1 0 0,-1-1 0 0 0,1 0 0 0 0,0 1-1 0 0,0-1 1 0 0,0 1 0 0 0,-1-1 0 0 0,1 0-1 0 0,0 1 1 0 0,0-1 0 0 0,0 1 0 0 0,0 0 0 0 0,-7 23 90 0 0,2-9-83 0 0,3-11-15 0 0,1 1 0 0 0,-1-1 0 0 0,1 1 0 0 0,0 0 0 0 0,0 0 0 0 0,0 0 0 0 0,1 0 0 0 0,0 0 0 0 0,0-1 0 0 0,0 1 0 0 0,1 7 0 0 0,2 8-22 0 0,10 29 0 0 0,-5-15 18 0 0,-3-18 10 0 0,0 0 0 0 0,15 28 0 0 0,2 7 0 0 0,-15-35 0 0 0,0 1 0 0 0,13 19 0 0 0,2 2 0 0 0,-10-18 0 0 0,1 0 0 0 0,1-1 0 0 0,1 0 0 0 0,29 27 0 0 0,-35-36 0 0 0,1 0 0 0 0,1-1 0 0 0,-1 0 0 0 0,2 0 0 0 0,-1-2 0 0 0,1 1 0 0 0,0-1 0 0 0,17 6 0 0 0,14 4 55 0 0,-29-11 3 0 0,1 0 1 0 0,28 6 0 0 0,-30-10-5 0 0,-6 0-67 0 0,1 0-1 0 0,0-1 1 0 0,-1 0-1 0 0,1 0 1 0 0,0-1 0 0 0,0 0-1 0 0,-1 0 1 0 0,1-1-1 0 0,0 0 1 0 0,10-2 0 0 0,4-4 5 0 0,-1-1 0 0 0,0-1 0 0 0,-1 0 0 0 0,0-2 0 0 0,-1 0 1 0 0,0-1-1 0 0,-1-1 0 0 0,19-17 0 0 0,14-11 62 0 0,-40 33-42 0 0,0-1 1 0 0,0 1 0 0 0,-1-2 0 0 0,12-12-1 0 0,7-10 14 0 0,-20 23-13 0 0,0 0 0 0 0,10-15-1 0 0,-2 2-6 0 0,-10 13 3 0 0,0-1 0 0 0,-1 1-1 0 0,0-1 1 0 0,-1 0-1 0 0,1-1 1 0 0,-2 1-1 0 0,5-14 1 0 0,17-83 268 0 0,-24 74-310 0 0,-1 3 2 0 0,-4 18 67 0 0,2 16-11 0 0,3 16-14 0 0,1-7-11 0 0,0-4 0 0 0,0-1 0 0 0,0 1 0 0 0,0-1 0 0 0,1 0 0 0 0,8 12 0 0 0,7 9 0 0 0,1 3 0 0 0,1-1 0 0 0,40 44 0 0 0,-50-63 15 0 0,1-1 0 0 0,0 0 0 0 0,1 0-1 0 0,0-1 1 0 0,1-1 0 0 0,0 0 0 0 0,0-1-1 0 0,1-1 1 0 0,0 0 0 0 0,0-1 0 0 0,1 0 0 0 0,20 4-1 0 0,-12-5 13 0 0,0 0-1 0 0,1-1 1 0 0,0-2-1 0 0,37 0 0 0 0,-10-5 43 0 0,-31 1-11 0 0,35 2 1 0 0,-40 1-48 0 0,-1-1-1 0 0,1-1 1 0 0,0-1 0 0 0,0 0 0 0 0,29-8 0 0 0,78-33 60 0 0,-73 24-61 0 0,-30 10-987 0 0,0-1 0 0 0,-1 0 0 0 0,24-18 0 0 0,-17 11-1440 0 0,0-1-4729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31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449 0 3224 0 0,'-41'6'2247'0'0,"34"-5"-675"0"0,0 0 0 0 0,-1 0 0 0 0,1 1 0 0 0,-8 1 0 0 0,0 1-881 0 0,8-2-356 0 0,-108 28 3798 0 0,83-22-3421 0 0,25-7-529 0 0,1 0 0 0 0,-1 1-1 0 0,1 0 1 0 0,-1 0 0 0 0,1 0-1 0 0,-1 1 1 0 0,-9 6-1 0 0,3 0 112 0 0,1 0 0 0 0,1 2-1 0 0,0-1 1 0 0,-1 2-1 0 0,3-1 1 0 0,-1 1 0 0 0,-16 25-1 0 0,22-30-256 0 0,0 1 0 0 0,0 0 1 0 0,1 0-1 0 0,0 1 0 0 0,0-1 0 0 0,1 1 0 0 0,0 0 1 0 0,0 0-1 0 0,2-1 0 0 0,-1 1 0 0 0,0 0 0 0 0,1 0 1 0 0,1 0-1 0 0,0-1 0 0 0,2 12 0 0 0,2 4 85 0 0,2 1 0 0 0,0-1 0 0 0,14 31 0 0 0,-17-46-142 0 0,0 0 0 0 0,2 10 0 0 0,-4-11-2 0 0,0 0 0 0 0,1 0-1 0 0,5 10 1 0 0,1-3 21 0 0,1 0 0 0 0,1 0 0 0 0,1-2 0 0 0,-1 1 0 0 0,2-1 0 0 0,-1-1 0 0 0,2 0 0 0 0,0-1 0 0 0,0 0 0 0 0,26 13 0 0 0,-12-8 1 0 0,-5-1 0 0 0,1-3 0 0 0,44 18 0 0 0,-28-15 0 0 0,-17-6 0 0 0,30 8 0 0 0,23-2 67 0 0,-63-13-66 0 0,1-1 0 0 0,-2 0 1 0 0,26-3-1 0 0,61-14-1 0 0,-92 13 1 0 0,106-27 62 0 0,74-32 231 0 0,-178 59-293 0 0,0 0 0 0 0,0-1 1 0 0,-1 0-1 0 0,0-1 0 0 0,0 0 1 0 0,0 0-1 0 0,14-13 0 0 0,-12 7 6 0 0,-5 7 1 0 0,0 0 1 0 0,-1 0 0 0 0,0-1 0 0 0,1 0 0 0 0,-2 0 0 0 0,0 0 0 0 0,1 0 0 0 0,1-6 0 0 0,1-1 41 0 0,-2 0 0 0 0,0 0 0 0 0,-1 0-1 0 0,3-21 1 0 0,-4 18 6 0 0,-1 1 0 0 0,-1 0 0 0 0,-2-16 0 0 0,1 17-5 0 0,0 6-25 0 0,0 1 0 0 0,1-1 0 0 0,-2 1 0 0 0,-3-13 1 0 0,-12-25 95 0 0,-8-21 12 0 0,2 7-61 0 0,8 17-72 0 0,12 36-298 0 0,0 0 0 0 0,0 0 0 0 0,0 0-1 0 0,-1 1 1 0 0,-5-6 0 0 0,6 6-56 0 0,-5-2-407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36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19 234 9672 0 0,'0'0'440'0'0,"-1"0"-6"0"0,-3 3-278 0 0,3-2-148 0 0,1-1-1 0 0,-1 0 1 0 0,1 1-1 0 0,-1-1 1 0 0,1 0 0 0 0,0 0-1 0 0,-1 0 1 0 0,1 0-1 0 0,-1 0 1 0 0,1 1-1 0 0,-1-1 1 0 0,1 0-1 0 0,0 0 1 0 0,-1 0-1 0 0,1 0 1 0 0,-1 0-1 0 0,0 0 1 0 0,1 0-1 0 0,0 0 1 0 0,0 0-1 0 0,-2 0 1 0 0,2-1 7 0 0,-1 1 0 0 0,1 0 0 0 0,0 0 0 0 0,0 0-1 0 0,0 0 1 0 0,0-1 0 0 0,0 1 0 0 0,0-1 0 0 0,-1 1 0 0 0,1 0 0 0 0,0-1 0 0 0,0 1 0 0 0,0 0 0 0 0,0 0 0 0 0,-1-1-1 0 0,1 1 1 0 0,0 0 0 0 0,0-1 0 0 0,0 1 0 0 0,0-1 0 0 0,2-14 611 0 0,-2 15-600 0 0,1-3 144 0 0,0 0 0 0 0,0 0 0 0 0,0 0 0 0 0,0 0 0 0 0,0 0 0 0 0,1 0 0 0 0,-1 0 0 0 0,1 1-1 0 0,0-1 1 0 0,0 1 0 0 0,0 0 0 0 0,0-1 0 0 0,4-3 0 0 0,-2 4 46 0 0,0 0-1 0 0,0-1 1 0 0,0 1 0 0 0,0 0-1 0 0,1 1 1 0 0,-1-1 0 0 0,1 1-1 0 0,6-2 1 0 0,54-9 293 0 0,37-9-342 0 0,40-23-66 0 0,-7 1 268 0 0,-88 31-286 0 0,1 3-1 0 0,-1 2 0 0 0,97-3 1 0 0,-122 10-26 0 0,128 3 204 0 0,-113-1-275 0 0,0 3 1 0 0,36 8-1 0 0,-70-13 4 0 0,42 11 176 0 0,0 1-1 0 0,73 30 1 0 0,-60-12 698 0 0,64 43 1 0 0,-95-56-764 0 0,8 2 183 0 0,-23-13-34 0 0,0 1 0 0 0,15 10 0 0 0,-15-8 87 0 0,2 0 1 0 0,14 6 0 0 0,-7-3-165 0 0,-13-8-92 0 0,-2-2-2 0 0,0 2 0 0 0,-1-1 0 0 0,1 1 1 0 0,-1 0-1 0 0,1 0 0 0 0,-1 0 0 0 0,-1 1 0 0 0,6 6 1 0 0,-8-10-61 0 0,-2 1 0 0 0,2-2 0 0 0,-1 2 0 0 0,0-1 0 0 0,0 0 0 0 0,0 0 0 0 0,1 0 0 0 0,1 1 0 0 0,7 6-1 0 0,-1 3-494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38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214 657 1376 0 0,'1'-6'30'0'0,"-1"1"-14"0"0,0 1 0 0 0,-1 1 1 0 0,1-2-1 0 0,-1 1 1 0 0,-1-8-1 0 0,0 5 224 0 0,0-1-1 0 0,1 0 1 0 0,-1-8-1 0 0,5-48 6165 0 0,-3 56-5749 0 0,9-55 1373 0 0,-6 42-1490 0 0,3 1-1 0 0,0 0 1 0 0,16-39 0 0 0,-11 38-176 0 0,0 1 1 0 0,1 1 0 0 0,20-26-1 0 0,-21 30-146 0 0,1-1-59 0 0,1-1 0 0 0,1 2 0 0 0,1 0 0 0 0,0 2 0 0 0,1-1 0 0 0,0 2 0 0 0,1 0-1 0 0,0 0 1 0 0,1 2 0 0 0,0 0 0 0 0,1 1 0 0 0,1 2 0 0 0,-1-1 0 0 0,1 2 0 0 0,26-6 0 0 0,-18 7-171 0 0,0 0 1 0 0,0 2-1 0 0,1 2 1 0 0,-2 0-1 0 0,53 6 0 0 0,-59-2 57 0 0,-2-1-5 0 0,-1 2 1 0 0,0-1-1 0 0,19 8 0 0 0,-14-3-55 0 0,-1 2-1 0 0,0 0 1 0 0,0 1-1 0 0,23 17 0 0 0,-35-21 18 0 0,7 5 48 0 0,0 1 0 0 0,-1 0 0 0 0,17 18 0 0 0,-14-9 20 0 0,-5-9-18 0 0,-2 2 1 0 0,18 25-1 0 0,-17-17-1 0 0,0-1 1 0 0,-2 1-1 0 0,0 1 0 0 0,-2 0 1 0 0,7 27-1 0 0,-14-42-34 0 0,2 5 14 0 0,-1-1 0 0 0,0 0 0 0 0,1 26 0 0 0,-4-18 53 0 0,-3 24 0 0 0,1-37-34 0 0,1 1 0 0 0,-1-1-1 0 0,-1-1 1 0 0,1 2 0 0 0,-8 13-1 0 0,3-7 79 0 0,-2 0 0 0 0,0 0 0 0 0,-20 24 0 0 0,-118 113 778 0 0,120-128-688 0 0,0 0-1 0 0,-1-3 0 0 0,-40 24 1 0 0,-133 55 601 0 0,176-89-782 0 0,-8 2 68 0 0,-50 31 0 0 0,53-26-44 0 0,-121 83 176 0 0,41-14-225 0 0,84-64-10 0 0,-29 27 0 0 0,31-27 0 0 0,16-16 0 0 0,1-1 0 0 0,0 2 0 0 0,-7 8 0 0 0,-35 53 11 0 0,35-51 18 0 0,-7 9-23 0 0,0 0 0 0 0,1 3 0 0 0,-16 30 0 0 0,29-46-15 0 0,2 0 0 0 0,0 1 0 0 0,-6 27 0 0 0,0 47-27 0 0,11-71 36 0 0,1 0 0 0 0,0-1 0 0 0,1 0 0 0 0,1 0 0 0 0,1 1 0 0 0,0-1 0 0 0,10 25 0 0 0,-10-32 1 0 0,1-1 0 0 0,-1 0 0 0 0,1 0-1 0 0,1 0 1 0 0,6 9 0 0 0,37 38 99 0 0,-32-38-37 0 0,-11-11-33 0 0,2-1 0 0 0,-1 0 0 0 0,1 0 1 0 0,-1 0-1 0 0,2-1 0 0 0,-1-1 0 0 0,14 7 0 0 0,7 0 107 0 0,30 8 0 0 0,-36-12-92 0 0,4-1 22 0 0,1-1 0 0 0,-1-1-1 0 0,54-1 1 0 0,-55-2-40 0 0,13 0 30 0 0,-1-3 0 0 0,56-8 0 0 0,75-28 177 0 0,-26-16-54 0 0,-131 50-168 0 0,204-108 212 0 0,-180 92-155 0 0,-14 6-43 0 0,-1-1 0 0 0,0-1 0 0 0,-1-1 0 0 0,0 0 0 0 0,-1-2 0 0 0,-2 1 0 0 0,17-24 0 0 0,-29 35-310 0 0,-1 0 0 0 0,1 0 0 0 0,-1-1 0 0 0,5-12 0 0 0,0-6-1280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40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 1205 5984 0 0,'-9'2'72'0'0,"-13"5"7824"0"0,17-11-6731 0 0,5 4-1137 0 0,0-1 0 0 0,0 1 0 0 0,0-1 0 0 0,-1 1 1 0 0,1 0-1 0 0,0 0 0 0 0,0-1 0 0 0,0 1 0 0 0,0-1 0 0 0,0 1 0 0 0,0-1 0 0 0,0 1 1 0 0,0 0-1 0 0,0 0 0 0 0,0 0 0 0 0,0-1 0 0 0,0 0 0 0 0,0 0 5 0 0,1 1-1 0 0,-1 0 1 0 0,0 0 0 0 0,0-1-1 0 0,0 1 1 0 0,0-1-1 0 0,0 1 1 0 0,0-1 0 0 0,0 1-1 0 0,0 0 1 0 0,-1-1 0 0 0,1 1-1 0 0,0-1 1 0 0,0 1-1 0 0,0-1 1 0 0,-1 1 0 0 0,1 0-1 0 0,-11-18 874 0 0,9 13-721 0 0,-1 0 0 0 0,-1 0 1 0 0,1 0-1 0 0,-1 1 0 0 0,1-1 0 0 0,-1 1 1 0 0,-1 0-1 0 0,-5-5 0 0 0,2 3-44 0 0,-1 0-1 0 0,2-1 0 0 0,-1 0 0 0 0,1 0 1 0 0,0-1-1 0 0,1 1 0 0 0,-1-1 0 0 0,2-1 0 0 0,-10-15 1 0 0,2-5 105 0 0,-18-55 1 0 0,25 64-133 0 0,1 0 0 0 0,-4-37 0 0 0,7 41-66 0 0,2-1 0 0 0,1 0 0 0 0,3-19 0 0 0,-1-3 2 0 0,-1 26-41 0 0,0-1 0 0 0,8-23 0 0 0,0 1 28 0 0,-5 18 7 0 0,1-1-1 0 0,1 1 0 0 0,14-25 0 0 0,-9 17 40 0 0,-5 14-33 0 0,1 0 0 0 0,-1 1 0 0 0,1-1-1 0 0,1 2 1 0 0,19-18 0 0 0,13-17-29 0 0,-32 35-10 0 0,0 0 1 0 0,2 0-1 0 0,-1 1 0 0 0,17-11 0 0 0,48-28 0 0 0,-67 43-14 0 0,3-1 3 0 0,74-45 0 0 0,94-40 0 0 0,-152 80 46 0 0,1 0-1 0 0,51-11 0 0 0,-30 9 11 0 0,-30 8-27 0 0,0 0 1 0 0,21-2-1 0 0,86-7-29 0 0,-61 11 0 0 0,-29 0 0 0 0,72 6 0 0 0,-101-3 0 0 0,12 2 15 0 0,-1-1 0 0 0,1 2 0 0 0,-1 0 0 0 0,32 11 0 0 0,4 10 92 0 0,-37-16-84 0 0,1-1 0 0 0,-1 2 0 0 0,0 0 0 0 0,-1 2 0 0 0,23 18 0 0 0,6 3 41 0 0,3 6-68 0 0,-26-22 27 0 0,-1 1 0 0 0,29 29-1 0 0,-21-13 48 0 0,34 48-1 0 0,-55-69-31 0 0,-3-6-33 0 0,-2-1 1 0 0,0 1-1 0 0,0-1 1 0 0,4 9-1 0 0,4 13 51 0 0,24 71 2 0 0,-28-73-59 0 0,-1-6 23 0 0,0 1-1 0 0,-3-2 1 0 0,4 25-1 0 0,-1 13 39 0 0,0 10 19 0 0,-5-56-59 0 0,-1 1 1 0 0,-1-1-1 0 0,0 1 1 0 0,-2 12-1 0 0,-4 18 23 0 0,5-27-25 0 0,0-2 0 0 0,-5 15-1 0 0,-4 18 46 0 0,7-27-64 0 0,-1 0 0 0 0,-14 33 0 0 0,-23 48 65 0 0,39-90-60 0 0,-3 3 16 0 0,0 0 0 0 0,-12 19 0 0 0,14-26 1 0 0,1 1 0 0 0,-1 0 0 0 0,1 1 1 0 0,-4 10-1 0 0,5-11 19 0 0,0-2 0 0 0,-1 1 0 0 0,1-1 0 0 0,-1 0 0 0 0,0 0 0 0 0,-7 7 0 0 0,-7 11 14 0 0,-35 41-94 0 0,31-38-88 0 0,-21 32 0 0 0,18-23 128 0 0,-40 43 0 0 0,27-33 0 0 0,21-27 16 0 0,-1-1-1 0 0,-19 16 1 0 0,6-7 168 0 0,-75 55-415 0 0,98-75 231 0 0,-13 14 0 0 0,-5 3 0 0 0,7-8 96 0 0,-20 18-1 0 0,10-6-21 0 0,-28 29-272 0 0,-5 14 134 0 0,25-22 53 0 0,-18 22 11 0 0,46-57-21 0 0,-1-1 0 0 0,3 1 0 0 0,-1 0 0 0 0,0 0 0 0 0,-6 18-1 0 0,11-24 21 0 0,1-4-3 0 0,1 0-1 0 0,-1 1 0 0 0,0 0 1 0 0,0 0-1 0 0,1-1 1 0 0,0 1-1 0 0,0 0 0 0 0,0-1 1 0 0,0 1-1 0 0,0 3 1 0 0,9 26-63 0 0,-9-31 64 0 0,0 1-1 0 0,0-2 1 0 0,1 2-1 0 0,0-1 1 0 0,0 0 0 0 0,-1 0-1 0 0,1 0 1 0 0,0 0-1 0 0,0 0 1 0 0,-1 0 0 0 0,1 0-1 0 0,1 0 1 0 0,-2 0 0 0 0,1-1-1 0 0,1 1 1 0 0,0 1-1 0 0,20 6-64 0 0,-10-4 55 0 0,-9-4 11 0 0,0 1 0 0 0,0 0 0 0 0,0-1 1 0 0,0 0-1 0 0,1 1 0 0 0,-1-1 0 0 0,0-1 0 0 0,0 1 0 0 0,1-1 0 0 0,-1 1 0 0 0,0-1 0 0 0,5-2 0 0 0,5-1-16 0 0,21-12 1 0 0,-22 9 13 0 0,15-7 30 0 0,28-20-1 0 0,-22 12-12 0 0,50-37 62 0 0,-66 47-53 0 0,19-10 1 0 0,-11 7-15 0 0,-17 10-8 0 0,1 1 0 0 0,13-5 0 0 0,-16 7 0 0 0,1-1 0 0 0,0 0 0 0 0,-1 0 0 0 0,12-9 0 0 0,-1 2 16 0 0,-12 8-7 0 0,-2-1 1 0 0,1 0-1 0 0,6-4 1 0 0,-6 4-7 0 0,-1 0 1 0 0,1 1-1 0 0,1-1 1 0 0,-2 0-1 0 0,10-2 1 0 0,-8 1 39 0 0,1 0-33 0 0,0 3 6 0 0,-6 1 176 0 0,1 0-185 0 0,-1 0-1 0 0,0 0 0 0 0,1 1 0 0 0,-1-1 1 0 0,0 0-1 0 0,0 0 0 0 0,1 1 0 0 0,-1-1 1 0 0,0 0-1 0 0,0 0 0 0 0,0 0 0 0 0,0 1 0 0 0,0-1 1 0 0,0 0-1 0 0,0 1 0 0 0,1-1 0 0 0,-1 1 1 0 0,0-1-1 0 0,0 0 0 0 0,0 0 0 0 0,0 0 1 0 0,0 1-1 0 0,0-1 0 0 0,0 1 0 0 0,0 12-276 0 0,1-9 235 0 0,0-1 22 0 0,-1 11 7 0 0,0 13-54 0 0,0-16 62 0 0,-5 150 166 0 0,4-144-72 0 0,1 0 0 0 0,3 26 0 0 0,0 9-1282 0 0,-3-43 534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1:41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246 140 10592 0 0,'0'0'818'0'0,"0"-1"-400"0"0,0-4 385 0 0,0-1 1 0 0,1 2-1 0 0,1-10 1 0 0,-1 12-725 0 0,0-1 1 0 0,0 1-1 0 0,-1-1 0 0 0,2 1 1 0 0,-1-1-1 0 0,1 0 1 0 0,-1 1-1 0 0,1 0 1 0 0,-1 0-1 0 0,1 0 1 0 0,0 0-1 0 0,0 0 1 0 0,3-2-1 0 0,3-3-52 0 0,1 1 0 0 0,0 1 0 0 0,1 0 0 0 0,-1 0 0 0 0,1 1 0 0 0,-1 0 0 0 0,12-3 0 0 0,74-13 664 0 0,-68 15-351 0 0,-8 2-204 0 0,1 0 1 0 0,23 1-1 0 0,-31 3-110 0 0,1 0 0 0 0,-1 2 0 0 0,0-1 0 0 0,16 5-1 0 0,-23-4-4 0 0,0-1-1 0 0,1 0 0 0 0,-1 1 0 0 0,-1 0 0 0 0,2 0 0 0 0,-2 1 0 0 0,1 0 0 0 0,-2-1 0 0 0,2 1 0 0 0,-1 1 0 0 0,-1-1 1 0 0,1 1-1 0 0,0-1 0 0 0,2 6 0 0 0,-3-3 1 0 0,0-1 1 0 0,0 0-1 0 0,-1 0 1 0 0,0 1 0 0 0,0 0-1 0 0,-1 0 1 0 0,2 12-1 0 0,-2 51 153 0 0,-2-39-98 0 0,1-19-9 0 0,-1 0 0 0 0,-1 1-1 0 0,0-1 1 0 0,-1 1 0 0 0,0-1-1 0 0,-1 0 1 0 0,0 0 0 0 0,-1-1-1 0 0,0 0 1 0 0,-1 1 0 0 0,-9 12-1 0 0,5-9 107 0 0,-2 0 0 0 0,1 0 0 0 0,-2-2 0 0 0,1 0 0 0 0,-2 0 0 0 0,0-2 0 0 0,-18 12 0 0 0,22-16-17 0 0,-1-1 0 0 0,-1-1-1 0 0,0 0 1 0 0,0 0 0 0 0,0-1-1 0 0,0-1 1 0 0,0 0-1 0 0,-1-1 1 0 0,0 0 0 0 0,-22 0-1 0 0,25-2 3 0 0,1-2 1 0 0,-19-3-1 0 0,8 0 55 0 0,-2 0-15 0 0,1-2 1 0 0,0 1-1 0 0,0-3 0 0 0,-21-11 0 0 0,12 6-122 0 0,-46-24-56 0 0,65 31-34 0 0,-1 0-1 0 0,2 0 0 0 0,0-2 0 0 0,-15-13 1 0 0,22 17-79 0 0,-1 1 1 0 0,0-1 0 0 0,1 0 0 0 0,0 1-1 0 0,0-2 1 0 0,1 1 0 0 0,0 0 0 0 0,-1-1 0 0 0,2 1-1 0 0,-3-11 1 0 0,3 8-1554 0 0,0-1 1 0 0,0 0-1 0 0,1-14 0 0 0,5-14-5521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4:53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830 96 2304 0 0,'-1'-6'200'0'0,"1"6"-145"0"0,-1 0 1 0 0,0-1-1 0 0,1 0 0 0 0,0 0 1 0 0,0 1-1 0 0,-1-1 0 0 0,1 0 1 0 0,-1 0-1 0 0,1 1 0 0 0,0-1 1 0 0,-1 0-1 0 0,1 0 0 0 0,0 1 1 0 0,0-2-1 0 0,0 1 0 0 0,0 1 1 0 0,0-1-1 0 0,0 0 0 0 0,0 0 1 0 0,0 1-1 0 0,0-1 0 0 0,1 0 1 0 0,-1 0-1 0 0,0 1 0 0 0,1-3 1 0 0,-1 3 146 0 0,0-2-1 0 0,0 1 1 0 0,0 0 0 0 0,0 0 0 0 0,0 0 0 0 0,0 0 0 0 0,-1 0 0 0 0,1 0 0 0 0,-1 0 0 0 0,1 0 0 0 0,0 0 0 0 0,0 0 0 0 0,-1 0 0 0 0,0 0 0 0 0,1 0 0 0 0,-1 0 0 0 0,1 0 0 0 0,-1 1 0 0 0,-1-3 0 0 0,-6-8 1505 0 0,7 10-1554 0 0,-1-2 0 0 0,1 2-1 0 0,0-1 1 0 0,-1 1 0 0 0,1-1 0 0 0,-1 0-1 0 0,0 1 1 0 0,1 0 0 0 0,-1-1 0 0 0,0 1-1 0 0,0 0 1 0 0,0 0 0 0 0,1 0 0 0 0,-5-1-1 0 0,-3-1 463 0 0,0 0-1 0 0,-9-1 1 0 0,10 2-217 0 0,3 1-183 0 0,0 1 0 0 0,1-1 0 0 0,-1 1 0 0 0,0 0 0 0 0,0 0 0 0 0,0 0 0 0 0,-7 2 0 0 0,-3 1 507 0 0,-14 6 0 0 0,15-4-300 0 0,-18 3 0 0 0,23-6-336 0 0,1-2 40 0 0,1 2 0 0 0,-1 0 0 0 0,1 0 0 0 0,0 0 1 0 0,-13 6-1 0 0,-28 12 501 0 0,32-14-420 0 0,-25 13 0 0 0,-4 5-18 0 0,6-3 89 0 0,-38 27 0 0 0,-47 42 129 0 0,111-79-379 0 0,-19 22 1 0 0,24-27-22 0 0,0 6 1 0 0,0-1-1 0 0,0 0 1 0 0,1 1-1 0 0,0 0 1 0 0,1 1 0 0 0,-8 25-1 0 0,6-12-49 0 0,2-1 0 0 0,-4 40-1 0 0,6-32-46 0 0,1-8 77 0 0,1 1-1 0 0,0 0 0 0 0,2 0 0 0 0,4 29 0 0 0,-3-50 56 0 0,0 0-1 0 0,1 1 1 0 0,0-1-1 0 0,2 7 1 0 0,6 16 408 0 0,-8-22-418 0 0,-1-1 0 0 0,1 1 0 0 0,1-1 0 0 0,-1 0 0 0 0,5 7 0 0 0,5 13-207 0 0,-6-11 118 0 0,13 18-1 0 0,-11-19 67 0 0,9 20 0 0 0,6 12 48 0 0,-7-15-3 0 0,-9-19 3 0 0,0 1 0 0 0,1-2 0 0 0,1 1 0 0 0,0-1 0 0 0,14 14 0 0 0,-17-18-39 0 0,1-2-1 0 0,-1 1 1 0 0,0-2 0 0 0,1 1-1 0 0,0 0 1 0 0,10 3-1 0 0,8 5-56 0 0,34 15-63 0 0,-48-22 153 0 0,-4-3-28 0 0,0 0 0 0 0,0 1 0 0 0,11 0 1 0 0,6 2 19 0 0,5 0-45 0 0,-23-5 12 0 0,1 2 0 0 0,-1-2 0 0 0,0 2 0 0 0,0-1-1 0 0,6 4 1 0 0,-9-4-4 0 0,0 0 0 0 0,1 0 0 0 0,-1 0 0 0 0,1-1-1 0 0,-1 0 1 0 0,1 1 0 0 0,5-1 0 0 0,-6 0-6 0 0,0 0 1 0 0,1 0 0 0 0,0 1-1 0 0,0-1 1 0 0,6 3-1 0 0,-2-1 2 0 0,1 0 0 0 0,0-1 0 0 0,0 1 0 0 0,0-2 0 0 0,-1 1 0 0 0,1-1 0 0 0,11-1 0 0 0,-7 0 32 0 0,0 0-1 0 0,20 3 1 0 0,-6-2 21 0 0,-3 0-40 0 0,-15 1-16 0 0,-2-1 0 0 0,13-1 0 0 0,-14 0 0 0 0,1 1 0 0 0,-1 0 0 0 0,1 0 0 0 0,12 1 0 0 0,-11 1 9 0 0,0-2 0 0 0,0 0 0 0 0,1 0-1 0 0,-1-1 1 0 0,16-3 0 0 0,-2 1 2 0 0,-13 2 18 0 0,-1-1 0 0 0,11-4 0 0 0,-2 1 23 0 0,-14 4-42 0 0,-2 1-8 0 0,-1 0 0 0 0,0 0 0 0 0,0 0 1 0 0,1 0-1 0 0,-1 0 0 0 0,1 0 0 0 0,-1 0 0 0 0,1 0 0 0 0,-1 0 0 0 0,0 0 1 0 0,0 0-1 0 0,0 0 0 0 0,1 0 0 0 0,-1-1 0 0 0,1 1 0 0 0,-1 0 0 0 0,0-1 1 0 0,1 1-1 0 0,-1 0 0 0 0,0-1 0 0 0,0 1 0 0 0,0 0 0 0 0,0 0 1 0 0,1-1-1 0 0,-1 1 0 0 0,0-1 0 0 0,5-1 57 0 0,-3 1-55 0 0,2 0 9 0 0,-1 1 1 0 0,1-1-1 0 0,0-1 0 0 0,0 1 0 0 0,-1-1 1 0 0,1 1-1 0 0,6-4 0 0 0,-7 2-9 0 0,0 2 0 0 0,1-1-1 0 0,-1 1 1 0 0,0-1 0 0 0,1 2-1 0 0,0-1 1 0 0,6-1 0 0 0,-6 2 1 0 0,0-1 0 0 0,-1 0 0 0 0,1 0 0 0 0,-1 0 0 0 0,0 0 0 0 0,0 0 0 0 0,0-1 0 0 0,5-2 0 0 0,9-5 50 0 0,-15 8-55 0 0,0 0 0 0 0,-1 0 0 0 0,2 0 0 0 0,-2 0 0 0 0,1 0-1 0 0,0 0 1 0 0,-1-1 0 0 0,1 1 0 0 0,-1-1 0 0 0,1 1-1 0 0,2-4 1 0 0,5-6 1 0 0,-7 10-3 0 0,-1 0 0 0 0,1-1 0 0 0,-1 1 0 0 0,0-1 0 0 0,1 0-1 0 0,-2 1 1 0 0,3-5 0 0 0,3-12-73 0 0,-4 14 116 0 0,-1-1 1 0 0,1 1-1 0 0,0-1 0 0 0,3-5 0 0 0,-2 5 11 0 0,0 1-1 0 0,-1-1 1 0 0,0 0 0 0 0,0 0-1 0 0,-1 0 1 0 0,1 0 0 0 0,0-5-1 0 0,0 2 9 0 0,1 0-1 0 0,0 0 1 0 0,6-10-1 0 0,6-16-109 0 0,-13 29 28 0 0,1 0 0 0 0,-1 1 0 0 0,1-1 0 0 0,0 1 0 0 0,4-6 0 0 0,-3 5 44 0 0,0-1 1 0 0,4-8-1 0 0,0 1-7 0 0,-8 12-15 0 0,2-1-1 0 0,-1 0 1 0 0,0 1 0 0 0,0-2 0 0 0,0 1 0 0 0,-1 1 0 0 0,1-2 0 0 0,0 1 0 0 0,-1 0 0 0 0,1 0-1 0 0,-1 0 1 0 0,0-4 0 0 0,3-15 19 0 0,-2 17-10 0 0,0 0 0 0 0,-1 0 0 0 0,1 0 0 0 0,-1 0 1 0 0,0-7-1 0 0,-4-42 124 0 0,2 21-24 0 0,2 1-18 0 0,1 22-62 0 0,-1 0-1 0 0,-1-12 0 0 0,-5-20 52 0 0,3 15 19 0 0,-9-39 1 0 0,8 48-55 0 0,0 1-36 0 0,0 0-1 0 0,-2 1 1 0 0,-11-26 0 0 0,-23-48-302 0 0,29 61 127 0 0,4 15-210 0 0,-10-18-1 0 0,11 20-259 0 0,0 2 0 0 0,0-3 0 0 0,-5-15 0 0 0,3-10-1083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04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1376 0 0,'0'0'5442'0'0,"4"11"-2398"0"0,-4-9-2909 0 0,0 0-1 0 0,0 0 1 0 0,0 1-1 0 0,1-2 1 0 0,0 1-1 0 0,0 1 1 0 0,-1-2-1 0 0,1 1 1 0 0,0 0-1 0 0,1 2 1 0 0,15 19 792 0 0,-2-1-335 0 0,4 5 271 0 0,-13-18-549 0 0,11 15 1 0 0,31 79 257 0 0,-38-79-403 0 0,-2 1 0 0 0,9 34 0 0 0,2 9 182 0 0,-6-27-110 0 0,-8-25-148 0 0,20 69 350 0 0,-17-65-359 0 0,3 7 34 0 0,-7-14-71 0 0,-3-5-16 0 0,1-1 1 0 0,4 12-1 0 0,22 43 154 0 0,10 24 57 0 0,-1 4 213 0 0,-6-16-169 0 0,49 96-88 0 0,-45-83-146 0 0,-3-4 145 0 0,-17-42-73 0 0,-4-8-15 0 0,13 34 122 0 0,-13-33-37 0 0,29 59 0 0 0,-6-19-101 0 0,-17-41 9 0 0,-2 1 0 0 0,-1 1 0 0 0,12 44 0 0 0,-23-67 5 0 0,2 23 0 0 0,0 1-18 0 0,6 36 64 0 0,-6-44-222 0 0,-5-26-23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05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1 591 5064 0 0,'0'0'232'0'0,"4"-3"32"0"0,0 1 507 0 0,1 0 1 0 0,0 0 0 0 0,-1 1-1 0 0,1-1 1 0 0,0 1-1 0 0,5-1 1 0 0,-9 2-751 0 0,25-11 1785 0 0,23-7 339 0 0,-15 4-1042 0 0,-26 10-988 0 0,0-1 1 0 0,-1 1 0 0 0,0-1-1 0 0,13-10 1 0 0,1-2 29 0 0,4 1-13 0 0,1 1-1 0 0,-1 0 0 0 0,2 2 0 0 0,46-16 0 0 0,154-53-67 0 0,-162 60-66 0 0,85-17-1 0 0,-41 13 110 0 0,-76 18 79 0 0,24-8-50 0 0,-15 0-144 0 0,67-36 0 0 0,-48 15 62 0 0,42-15-204 0 0,-92 48 88 0 0,-8 4 33 0 0,-2 0 54 0 0,11-9 79 0 0,-9 6-103 0 0,-2 3 5 0 0,0 0-1 0 0,-1-1 1 0 0,1 1-1 0 0,0-1 1 0 0,0 0 0 0 0,-1 1-1 0 0,1-1 1 0 0,0 0-1 0 0,0 0 1 0 0,-1 1-1 0 0,0-1 1 0 0,1 0 0 0 0,0 0-1 0 0,-1 1 1 0 0,1-1-1 0 0,-1 0 1 0 0,0 0-1 0 0,0 0 1 0 0,1 0 0 0 0,-1 0-1 0 0,0 1 1 0 0,0-2-1 0 0,0 1 1 0 0,1 1-1 0 0,-1-2 1 0 0,-1 1 0 0 0,1-1-1 0 0,-2-3 48 0 0,2 5-43 0 0,3 4 31 0 0,-1 2 0 0 0,0-1 0 0 0,0 0 0 0 0,-1 0 0 0 0,2 10 0 0 0,-2-10-41 0 0,1 0 0 0 0,-2 0 0 0 0,2 0 0 0 0,-1-1 0 0 0,2 2 0 0 0,2 5 0 0 0,-2-5 0 0 0,34 59 0 0 0,-5-2 0 0 0,-9-22 67 0 0,13 35-142 0 0,-7-17 75 0 0,-5-18 0 0 0,-1-2 64 0 0,-11-17-29 0 0,-8-16-8 0 0,-1 1 1 0 0,6 13 0 0 0,7 27-15 0 0,25 81 48 0 0,-17-61 14 0 0,-9-27 14 0 0,-11-28-80 0 0,1 0 1 0 0,3 15-1 0 0,-7-21-9 0 0,2 0 0 0 0,3 10 0 0 0,-3-11 0 0 0,-1 1 0 0 0,3 11 0 0 0,-3-8 0 0 0,1 0 0 0 0,5 10 0 0 0,-4-10 0 0 0,-1 0 0 0 0,3 12 0 0 0,5 13 0 0 0,-8-26 0 0 0,0 1 0 0 0,2 12 0 0 0,-2-6 13 0 0,1-1-1 0 0,0 0 0 0 0,8 18 1 0 0,-7-19 1 0 0,9 34-9 0 0,-10-32 15 0 0,0-1-1 0 0,10 21 1 0 0,-11-28-18 0 0,0-1-1 0 0,-1 0 0 0 0,0 1 1 0 0,0-1-1 0 0,-1 0 0 0 0,1 1 1 0 0,-1 7-1 0 0,3 4 29 0 0,0 0 0 0 0,0 0 0 0 0,14 33 1 0 0,-2-7-88 0 0,-5-17 67 0 0,1 0 1 0 0,25 43-1 0 0,5 8 12 0 0,-13-27 12 0 0,-11-20 111 0 0,-9-16-32 0 0,-6-8-74 0 0,2 0-1 0 0,2 10 1 0 0,-4-12-39 0 0,0 0 0 0 0,-1 0 0 0 0,5 6-1 0 0,6 10 13 0 0,3 10 74 0 0,-11-22-63 0 0,0 1 0 0 0,0-1 0 0 0,2 11-1 0 0,31 86 446 0 0,-33-92-387 0 0,-3-9-69 0 0,1 0 1 0 0,-2 0-1 0 0,1 0 0 0 0,-1 0 1 0 0,1 10-1 0 0,-1 0 48 0 0,0-15-65 0 0,-1 0 0 0 0,1 1-1 0 0,-1-1 1 0 0,0 1 0 0 0,0 0 0 0 0,1-1 0 0 0,-1 0 0 0 0,1 1 0 0 0,-1 0 0 0 0,0 0 0 0 0,0-1 0 0 0,1 0 0 0 0,-1 1 0 0 0,0 0 0 0 0,0 0-1 0 0,0 0 1 0 0,1 5-20 0 0,1 0 0 0 0,-1 13-1 0 0,-1-18-66 0 0,0 0-4 0 0,0 2-37 0 0,0-1-1 0 0,0 1 1 0 0,0-1-1 0 0,-1 0 0 0 0,1 1 1 0 0,0-1-1 0 0,-1 1 0 0 0,-1 2 1 0 0,-1-2-473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06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1 548 13360 0 0,'0'0'1209'0'0,"7"4"-354"0"0,-5-3-786 0 0,0 0 1 0 0,0 0 0 0 0,-1-1 0 0 0,2 0 0 0 0,-2 1-1 0 0,1-1 1 0 0,1 1 0 0 0,-2-1 0 0 0,1 0 0 0 0,1 0-1 0 0,-2 0 1 0 0,1 0 0 0 0,4-1 0 0 0,-3 0 19 0 0,1 1 0 0 0,-1-1 0 0 0,1 0 0 0 0,0 0 1 0 0,-1-1-1 0 0,6-2 0 0 0,4-3 235 0 0,17-7 0 0 0,-18 8-137 0 0,19-9 0 0 0,-18 7 46 0 0,23-8 0 0 0,-21 10-79 0 0,16-10 0 0 0,-17 8-100 0 0,-8 5-34 0 0,0 0 0 0 0,-1-1 0 0 0,1 0 0 0 0,-1 0 0 0 0,0 0 0 0 0,8-9 0 0 0,-5 6-16 0 0,14-13 0 0 0,-14 13 17 0 0,1 0 1 0 0,6-9-1 0 0,-9 10-6 0 0,-1 1 0 0 0,0 0-1 0 0,0-1 1 0 0,1 2 0 0 0,0-1-1 0 0,1 2 1 0 0,-1-2 0 0 0,11-3-1 0 0,49-27 70 0 0,-11 8-300 0 0,-26 13 219 0 0,11-4 210 0 0,-11 5-213 0 0,-17 8-119 0 0,18-6 0 0 0,32-12 333 0 0,23-1-386 0 0,-81 24 209 0 0,4-2 213 0 0,0 0 1 0 0,11-5-1 0 0,11-4-442 0 0,-16 6 200 0 0,15-9 0 0 0,-24 13 24 0 0,-1-2 0 0 0,0 2 0 0 0,7-2-1 0 0,-6 2 8 0 0,0 0-1 0 0,-1-1 0 0 0,8-3 0 0 0,4-1 55 0 0,-14 5-73 0 0,1 0 0 0 0,-1 1 0 0 0,0-1 0 0 0,0 0 0 0 0,1 0 0 0 0,-2 0-1 0 0,1-1 1 0 0,4-1 0 0 0,-4 0 17 0 0,1 1-1 0 0,0 0 0 0 0,1 0 0 0 0,-1 0 0 0 0,4-1 0 0 0,-4 2-27 0 0,0-1 1 0 0,0 1-1 0 0,0-2 0 0 0,0 2 0 0 0,2-4 0 0 0,25-13-9 0 0,0-2-2381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09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0 452 2304 0 0,'0'0'8638'0'0,"8"0"-6886"0"0,-5-2-1576 0 0,0 0 0 0 0,0 0-1 0 0,0 1 1 0 0,0-1-1 0 0,0 2 1 0 0,0-2 0 0 0,0 1-1 0 0,0 1 1 0 0,6-3 0 0 0,33 1 895 0 0,-17 1-553 0 0,-14 1-449 0 0,16-4 114 0 0,-6 5-33 0 0,0 0 0 0 0,0 2 0 0 0,24 6 1 0 0,-37-6-135 0 0,0-1-1 0 0,0 1 1 0 0,0 1 0 0 0,9 6-1 0 0,-7-5-19 0 0,27 21 4 0 0,-32-22 66 0 0,1 1 0 0 0,-1-1-1 0 0,0 1 1 0 0,0 0-1 0 0,5 6 1 0 0,6 9 139 0 0,-14-19-193 0 0,0 1-1 0 0,-1 1 0 0 0,1 0 1 0 0,-1-1-1 0 0,3 5 0 0 0,-2-4 4 0 0,-2 0 0 0 0,2-1 0 0 0,0 1 0 0 0,0-1 0 0 0,2 3-1 0 0,-2-2 2 0 0,1 0 0 0 0,-1-1 0 0 0,0 1-1 0 0,0-1 1 0 0,0 1 0 0 0,0 0-1 0 0,0 0 1 0 0,-1 0 0 0 0,1 0-1 0 0,-2 0 1 0 0,2 0 0 0 0,-1 5-1 0 0,7 7 54 0 0,-1-3-20 0 0,1 21 52 0 0,1 3-29 0 0,-2-6-75 0 0,-3-3 3 0 0,-4-23 0 0 0,0 1 0 0 0,1-2 0 0 0,0 2 0 0 0,-1-1 0 0 0,2 0 0 0 0,-1 0 0 0 0,4 8 0 0 0,-1-3 0 0 0,-1 0 0 0 0,6 16 0 0 0,-7-17 0 0 0,0 0 0 0 0,1 0 0 0 0,0 0 0 0 0,6 9 0 0 0,2 6 0 0 0,-9-17 0 0 0,0-2 0 0 0,0 1 0 0 0,4 4 0 0 0,33 48 64 0 0,-35-46-28 0 0,-4-10-31 0 0,0 0 1 0 0,0 1-1 0 0,1-1 1 0 0,-1 0-1 0 0,1 0 1 0 0,-1 0-1 0 0,0 1 1 0 0,0-2-1 0 0,1 1 1 0 0,1 2-1 0 0,4 5 48 0 0,-4-6-42 0 0,-1 0 0 0 0,1 0 0 0 0,-1 0 0 0 0,1 0 0 0 0,-1 0 0 0 0,0 1 0 0 0,2 3-1 0 0,-1-3-5 0 0,-1 0-1 0 0,1-1 1 0 0,-1 0-1 0 0,1 0 0 0 0,-1 1 1 0 0,1-1-1 0 0,3 2 1 0 0,-2-1 6 0 0,-1-1-1 0 0,0 1 1 0 0,0-1 0 0 0,0 1 0 0 0,3 3-1 0 0,-4-3 5 0 0,1 0 0 0 0,-1 0-1 0 0,1 0 1 0 0,1-1-1 0 0,-1 1 1 0 0,0 0-1 0 0,0-1 1 0 0,1 0-1 0 0,-1 0 1 0 0,1 1-1 0 0,5 2 1 0 0,1-1 33 0 0,1 2 0 0 0,13 3 1 0 0,-10-5 7 0 0,-11-4-46 0 0,0 1 0 0 0,1 0 0 0 0,0-1 0 0 0,0 0 0 0 0,-1 0 0 0 0,1 0 0 0 0,-1 0 0 0 0,1 0 0 0 0,-1 0 0 0 0,1-1 0 0 0,0 0 0 0 0,-1 0 0 0 0,1 1 0 0 0,-1-1 0 0 0,0 0 0 0 0,1 0 0 0 0,3-3 0 0 0,-2 2 5 0 0,1 0 0 0 0,-2 1 0 0 0,2-1 0 0 0,-1 1 0 0 0,6-2 0 0 0,3 2-44 0 0,-1-1 0 0 0,1-1 0 0 0,-1-1 1 0 0,0 0-1 0 0,0 0 0 0 0,15-9 0 0 0,-21 9 63 0 0,-1 0 0 0 0,0-1 0 0 0,0 1-1 0 0,0-1 1 0 0,-1 1 0 0 0,0-2 0 0 0,0 1-1 0 0,3-6 1 0 0,1 0 2 0 0,12-15 3 0 0,2 1-1 0 0,48-46 0 0 0,-44 42-49 0 0,-16 18 24 0 0,-1 1-1 0 0,1-1 1 0 0,-2-1-1 0 0,13-21 1 0 0,-18 28 3 0 0,-1 3-8 0 0,-1 0 1 0 0,-1-1-1 0 0,1 2 0 0 0,0-1 0 0 0,0-1 0 0 0,-1 1 1 0 0,1 0-1 0 0,0-3 0 0 0,3-12-22 0 0,28-93-53 0 0,-22 75 69 0 0,8-18-57 0 0,3-5-177 0 0,-4 19 45 0 0,0-3 170 0 0,-2 5 18 0 0,-8 24-1 0 0,-6 10 0 0 0,0 1 0 0 0,1 0 0 0 0,-2-1 0 0 0,2 0 0 0 0,-1-3 0 0 0,0 3 0 0 0,1 0 0 0 0,-2 0 0 0 0,2 0 0 0 0,2-6 0 0 0,-2 7 0 0 0,-1-1 0 0 0,1 1 0 0 0,-1-1 0 0 0,0 0 0 0 0,0 1 0 0 0,0-6 0 0 0,0 6 0 0 0,-1 0 0 0 0,1-1 0 0 0,0 2 0 0 0,-1-1 0 0 0,1-1 0 0 0,0 1 0 0 0,0 0 0 0 0,0 0 0 0 0,1 0 0 0 0,-2 1 0 0 0,2-2 0 0 0,1 0 0 0 0,1-2 0 0 0,8-17 0 0 0,9-14-53 0 0,-11 22 42 0 0,-4 10 11 0 0,-6 1 0 0 0,0 3 0 0 0,-1 0 0 0 0,1-1 0 0 0,0 1 0 0 0,0-1 0 0 0,0 1 0 0 0,0-1 0 0 0,0 1 0 0 0,0 0 0 0 0,0 0 0 0 0,0-1 0 0 0,0 1 0 0 0,0-1 0 0 0,0 1 0 0 0,0-1 0 0 0,1 1 0 0 0,-1 0 0 0 0,0 0 0 0 0,0 0 0 0 0,0-1 0 0 0,1 1 0 0 0,-1-1 0 0 0,0 1 0 0 0,0 0 0 0 0,1-1 0 0 0,-1 1 0 0 0,0 0 0 0 0,0 0 0 0 0,0 0 0 0 0,0 0 0 0 0,1-1 0 0 0,0 1 0 0 0,3-5 0 0 0,0-1 0 0 0,0 0 0 0 0,0 0 0 0 0,-1 1 0 0 0,0-1 0 0 0,2-8 0 0 0,4-6 0 0 0,-5 14 0 0 0,2 1 0 0 0,0 1 0 0 0,4 1 0 0 0,0 0 0 0 0,6-2 0 0 0,-7 1 0 0 0,-3-2 0 0 0,2 3 0 0 0,-6 3 0 0 0,-1 0 0 0 0,-1 0 0 0 0,1 0 0 0 0,-1 0 0 0 0,0 0 0 0 0,1 0 0 0 0,0 0 0 0 0,-1 0 0 0 0,1 0 0 0 0,-1 0 0 0 0,0 0 0 0 0,1-1 0 0 0,-1 1 0 0 0,1 0 0 0 0,0 0 0 0 0,-1-1 0 0 0,0 1 0 0 0,0 0 0 0 0,1-1 0 0 0,-1 1 0 0 0,1 0 0 0 0,-1 0 0 0 0,1-1 0 0 0,-1 1 0 0 0,0-1 0 0 0,0 0 0 0 0,9-4 1 0 0,-6 5-3 0 0,0 1 4 0 0,5-6 8 0 0,-6 4 33 0 0,5 1-22 0 0,-6 0 32 0 0,0-1 1 0 0,4-1-33 0 0,-2 1 22 0 0,5 0-33 0 0,8-5-10 0 0,-10 3-17 0 0,-6 3 13 0 0,0 0 0 0 0,1 0 0 0 0,-1 0 0 0 0,0 0 0 0 0,1-1-1 0 0,-1 1 1 0 0,0 0 0 0 0,0 0 0 0 0,1 0 0 0 0,-1 0 0 0 0,0 0 0 0 0,0-1 0 0 0,0 1-1 0 0,1 0 1 0 0,-1 0 0 0 0,0 0 0 0 0,1 0 0 0 0,-1 0 0 0 0,0 0 0 0 0,1 0 0 0 0,-1 0 0 0 0,0 0-1 0 0,0 0 1 0 0,0 0 0 0 0,0 1 0 0 0,1-1 0 0 0,0 0 0 0 0,0 1 22 0 0,0-1 0 0 0,0 0 0 0 0,0 0 0 0 0,1 0 0 0 0,-1 0 0 0 0,0 0 0 0 0,1 0 0 0 0,-1 0 0 0 0,0 0 0 0 0,0 0 0 0 0,1 0 0 0 0,-1 0 0 0 0,2-1 0 0 0,-2 1-14 0 0,0 0-1 0 0,-1-1 0 0 0,1 1 0 0 0,-1 0 0 0 0,0 0 0 0 0,1 0-1 0 0,-1 0 1 0 0,1-1 0 0 0,-1 1 0 0 0,1 0 0 0 0,-1 0 0 0 0,0 0 0 0 0,0 0 0 0 0,1-1 0 0 0,-1 1 0 0 0,1 0 0 0 0,0-1 0 0 0,2-4 7 0 0,-2 0-10 0 0,-2 3 0 0 0,1 0 0 0 0,7-9 0 0 0,0 1 46 0 0,-6 7-1 0 0,1 2-5 0 0,-1 0 352 0 0,-1 1-804 0 0,0-6 389 0 0,0 2 42 0 0,0 2 378 0 0,1 2-799 0 0,10-22 391 0 0,-11 21 54 0 0,-1 1-45 0 0,0 0-68 0 0,-6 3-1872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22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16 977 2304 0 0,'0'0'9742'0'0,"-1"-2"-9099"0"0,-2-5-431 0 0,1-1 0 0 0,-1 0 0 0 0,1 1 1 0 0,1-1-1 0 0,0 0 0 0 0,0 0 0 0 0,0 0 0 0 0,1 0 0 0 0,0-1 0 0 0,1 1 0 0 0,0 0 1 0 0,0 0-1 0 0,0 1 0 0 0,1-1 0 0 0,1 0 0 0 0,4-11 0 0 0,1-2-24 0 0,2 1 0 0 0,0 0 0 0 0,1 1-1 0 0,25-34 1 0 0,26-40-107 0 0,-45 68 175 0 0,20-37 0 0 0,-28 44-287 0 0,0 1 0 0 0,2 0-1 0 0,0 1 1 0 0,1 0 0 0 0,26-28-1 0 0,-19 27 24 0 0,30-35 0 0 0,-44 46 13 0 0,0 1-1 0 0,1 0 0 0 0,0 0 0 0 0,0 1 1 0 0,0-1-1 0 0,0 1 0 0 0,0 1 0 0 0,1-1 1 0 0,13-4-1 0 0,6 0 32 0 0,37-8 0 0 0,-26 8-17 0 0,-28 6 10 0 0,-1 1 1 0 0,0 0-1 0 0,18 1 1 0 0,21-2 158 0 0,-39 1-174 0 0,-1 1-1 0 0,0 0 0 0 0,0 1 1 0 0,1-1-1 0 0,-1 1 0 0 0,0 1 0 0 0,0-1 1 0 0,9 4-1 0 0,18 4 43 0 0,-28-8-24 0 0,0 1-1 0 0,1 0 1 0 0,-1 1-1 0 0,0 0 1 0 0,9 5-1 0 0,-9-4-1 0 0,0-1 0 0 0,1 0 0 0 0,-1 0 0 0 0,1-1 0 0 0,7 3-1 0 0,-10-4-10 0 0,1 1-1 0 0,-1 0 0 0 0,1 0 1 0 0,-1 1-1 0 0,0-1 0 0 0,0 1 1 0 0,0 0-1 0 0,0 0 0 0 0,5 5 1 0 0,33 37 102 0 0,-33-36-98 0 0,67 74 289 0 0,-75-81-287 0 0,-1-1 0 0 0,1 0 0 0 0,0 1-1 0 0,0-1 1 0 0,1 0 0 0 0,-1 0 0 0 0,0 0-1 0 0,0 0 1 0 0,1 0 0 0 0,-1 0 0 0 0,0 0-1 0 0,1 0 1 0 0,-1-1 0 0 0,1 1 0 0 0,-1-1-1 0 0,1 1 1 0 0,-1-1 0 0 0,1 1 0 0 0,-1-1-1 0 0,1 0 1 0 0,-1 0 0 0 0,1 1 0 0 0,2-1-1 0 0,-2-1-4 0 0,0 0 0 0 0,-1 0 0 0 0,1 0 0 0 0,0 0 0 0 0,-1 0 0 0 0,1 0 0 0 0,-1 0 0 0 0,0 0 0 0 0,1-1 0 0 0,-1 1 0 0 0,0 0 1 0 0,1-1-1 0 0,-1 1 0 0 0,0-1 0 0 0,0 1 0 0 0,1-4 0 0 0,2-5 39 0 0,1 0 0 0 0,-2 0 1 0 0,1-1-1 0 0,-2 0 1 0 0,3-13-1 0 0,-3 12-56 0 0,0 0 1 0 0,1 0-1 0 0,5-14 0 0 0,-3 5-3 0 0,1-3 0 0 0,-1 12 7 0 0,-4 9-4 0 0,0 0 0 0 0,0 1 1 0 0,0-1-1 0 0,1 1 0 0 0,-1-1 1 0 0,0 1-1 0 0,1 0 0 0 0,0 0 1 0 0,-1 0-1 0 0,1-1 1 0 0,0 2-1 0 0,0-1 0 0 0,3-2 1 0 0,18-21 9 0 0,-20 21-14 0 0,0 0 1 0 0,0 0 0 0 0,0 1 0 0 0,1-1 0 0 0,-1 1-1 0 0,1 0 1 0 0,0 0 0 0 0,0 0 0 0 0,0 0 0 0 0,6-2-1 0 0,49-22 1 0 0,-47 20 0 0 0,2 0 0 0 0,-1 2 0 0 0,1-1 0 0 0,18-4 0 0 0,0 2 0 0 0,35-15 0 0 0,-46 14 0 0 0,1 2 0 0 0,0 0 0 0 0,1 1 0 0 0,37-4 0 0 0,52 3 0 0 0,-68-3 23 0 0,-37 8-17 0 0,-1 0 1 0 0,1 1-1 0 0,-1 0 1 0 0,1 0-1 0 0,0 0 1 0 0,-1 1 0 0 0,8 0-1 0 0,34 7 67 0 0,-36-4-47 0 0,0-1-1 0 0,1-1 0 0 0,-1 0 0 0 0,0-1 0 0 0,21-1 0 0 0,18-3 25 0 0,1 1 0 0 0,0 3 0 0 0,73 10 0 0 0,-88-7 6 0 0,-28-2-39 0 0,0 1-1 0 0,0 0 1 0 0,-1 0-1 0 0,0 1 1 0 0,1 0-1 0 0,-1 0 1 0 0,0 1-1 0 0,9 6 1 0 0,-4-2 76 0 0,0 1 1 0 0,0 1-1 0 0,18 18 1 0 0,-19-17-22 0 0,-1 2 1 0 0,0 0-1 0 0,-1 0 1 0 0,12 21-1 0 0,-19-30-56 0 0,7 14 67 0 0,0 0 0 0 0,10 26-1 0 0,-12-25 62 0 0,21 34-1 0 0,-17-32 2 0 0,4 4 61 0 0,-6-20-177 0 0,-9-4-8 0 0,0-1 1 0 0,0 0-1 0 0,0 1 0 0 0,1-1 0 0 0,-1 0 1 0 0,0 1-1 0 0,1-1 0 0 0,-1 0 1 0 0,0 0-1 0 0,0 0 0 0 0,1 0 1 0 0,1-1-1 0 0,6-8 18 0 0,10-12 29 0 0,-19 20-64 0 0,0 1 0 0 0,0 0 0 0 0,1 0 0 0 0,-1-1 0 0 0,0 1 0 0 0,1 0 0 0 0,-1-1 0 0 0,0 1-1 0 0,0 0 1 0 0,0-1 0 0 0,1 1 0 0 0,-1 0 0 0 0,0-1 0 0 0,0 1 0 0 0,0 0 0 0 0,0-1 0 0 0,0 1 0 0 0,0 0 0 0 0,0-1 0 0 0,1 1 0 0 0,-1-1 0 0 0,0 1 0 0 0,0 0 0 0 0,-1-1 0 0 0,1-1-5 0 0,1 0 0 0 0,-1 0 0 0 0,0 1 0 0 0,0-1 0 0 0,1 0 0 0 0,-1 1 0 0 0,1-1 0 0 0,-1 1 0 0 0,1-1 0 0 0,0 0 0 0 0,-1 1 0 0 0,1-1 0 0 0,0 1 0 0 0,1-2 0 0 0,18-20-14 0 0,-14 17 12 0 0,-3 3-13 0 0,-1 1 1 0 0,1-1-1 0 0,0 0 0 0 0,-1 0 0 0 0,0 0 1 0 0,0 0-1 0 0,0 0 0 0 0,0 0 0 0 0,0-1 0 0 0,0 1 1 0 0,-1-1-1 0 0,0 1 0 0 0,1-5 0 0 0,-1 6 17 0 0,0 1 0 0 0,-1-1 0 0 0,1 0 0 0 0,0 1 0 0 0,0-1 0 0 0,0 0 0 0 0,0 1 0 0 0,0-1 0 0 0,0 1 0 0 0,0-1 0 0 0,1 1 0 0 0,1-2 0 0 0,-1 1 1 0 0,1-1 1 0 0,0 1 0 0 0,0-1 0 0 0,1 1 0 0 0,-1 0 0 0 0,1-1 0 0 0,0 2 0 0 0,-1-1 0 0 0,1 0 0 0 0,0 1 1 0 0,0-1-1 0 0,0 1 0 0 0,0 0 0 0 0,0 1 0 0 0,1-1 0 0 0,-1 1 0 0 0,0 0 0 0 0,0 0 0 0 0,0 0 0 0 0,1 0 0 0 0,-1 1 0 0 0,0 0 0 0 0,0-1 0 0 0,7 4 0 0 0,-6-3-3 0 0,-1 0-1 0 0,0 0 1 0 0,0 0 0 0 0,1 0-1 0 0,-1-1 1 0 0,0 0-1 0 0,1 0 1 0 0,-1 0-1 0 0,6-1 1 0 0,-4 0 12 0 0,0 1-1 0 0,0 0 1 0 0,0 0-1 0 0,10 1 1 0 0,-3 2-3 0 0,-10-3-9 0 0,1 0 0 0 0,-1 1 0 0 0,1 0 1 0 0,-1 0-1 0 0,0 0 0 0 0,0 0 0 0 0,1 0 0 0 0,-1 1 0 0 0,0-1 0 0 0,3 3 0 0 0,4 3-44 0 0,0 0-1 0 0,1-1 1 0 0,0 0-1 0 0,17 6 1 0 0,-15-6 83 0 0,0 1 1 0 0,0 0 0 0 0,0 1 0 0 0,-1 1 0 0 0,11 9-1 0 0,27 14-21 0 0,-39-26-19 0 0,0 0 1 0 0,-1 1 0 0 0,16 13-1 0 0,76 69 65 0 0,-30-16 37 0 0,-64-62-62 0 0,0 0-1 0 0,0 0 0 0 0,-1 0 0 0 0,0 1 1 0 0,7 17-1 0 0,-3-3 10 0 0,-7-17-31 0 0,0 0 0 0 0,0 1 0 0 0,-1-1 0 0 0,2 13 0 0 0,3 19 130 0 0,-2 1 0 0 0,1 48-1 0 0,-4-11-41 0 0,-1 30-28 0 0,-4-66-57 0 0,0 2 54 0 0,-9 51 0 0 0,8-82-87 0 0,0 0 0 0 0,-1 0 0 0 0,0-1 1 0 0,-1 1-1 0 0,0-1 0 0 0,-2 0 0 0 0,-14 23 0 0 0,-87 107-4250 0 0,83-115-3200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1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24 217 2304 0 0,'0'0'10060'0'0,"0"1"-9703"0"0,3 16 800 0 0,-3-15-1011 0 0,2-1 10 0 0,-2-1-71 0 0,1 1 1 0 0,-1-1 0 0 0,1 1 0 0 0,0 0 0 0 0,-1-1 0 0 0,0 1 0 0 0,1-1 0 0 0,0 1 0 0 0,-1 0 0 0 0,1-1-1 0 0,-1 1 1 0 0,0 1 0 0 0,5 7 491 0 0,-4-9-552 0 0,-1 0 1 0 0,0 0-1 0 0,0 1 1 0 0,1-1-1 0 0,-1 1 1 0 0,1-1-1 0 0,-1 1 1 0 0,1-1-1 0 0,-1 0 1 0 0,0 0-1 0 0,0 0 1 0 0,1 0-1 0 0,0 0 1 0 0,-1 1-1 0 0,1-1 1 0 0,-1 0-1 0 0,0 0 1 0 0,1 0-1 0 0,-1 0 1 0 0,1 0-1 0 0,0 0 1 0 0,-1 0-1 0 0,0 0 1 0 0,0 0-1 0 0,1 0 1 0 0,0 0-1 0 0,-1 0 1 0 0,1-1-1 0 0,-1 1 1 0 0,0 0-1 0 0,1 0 1 0 0,-1 0-1 0 0,1 0 1 0 0,-1 0-1 0 0,1-1 1 0 0,-1 1-1 0 0,0 0 1 0 0,1-2-1 0 0,1 2 1 0 0,-2-1-1 0 0,1 0 1 0 0,0 0-1 0 0,0 1 1 0 0,0-2-1 0 0,0 1 0 0 0,0 1 1 0 0,-1-2-1 0 0,0 1 1 0 0,1 0-1 0 0,0 0 1 0 0,0-3-1 0 0,2-3 132 0 0,-1-1 0 0 0,1 1-1 0 0,0-1 1 0 0,1 1 0 0 0,0 0 0 0 0,9-12-1 0 0,25-26 524 0 0,-24 29-509 0 0,16-22 0 0 0,-28 35-150 0 0,0 0 1 0 0,1 0-1 0 0,-1 0 1 0 0,1 0-1 0 0,6-3 1 0 0,7-9 55 0 0,7-3 239 0 0,-22 18-308 0 0,1-1-1 0 0,-1-1 0 0 0,1 2 1 0 0,-1 0-1 0 0,0-1 1 0 0,0 0-1 0 0,2 1 0 0 0,-2-1 1 0 0,3 1-1 0 0,12-5-135 0 0,-4 1 107 0 0,8-1 104 0 0,-16 4-64 0 0,1 0-1 0 0,-1 0 1 0 0,1 0-1 0 0,-1 1 1 0 0,1-1-1 0 0,-1 1 1 0 0,7 1-1 0 0,-11-1-14 0 0,1 0-1 0 0,-1 0 0 0 0,0 0 1 0 0,1 0-1 0 0,0 0 0 0 0,-1 0 1 0 0,1 0-1 0 0,-1 0 0 0 0,0 0 1 0 0,1 0-1 0 0,-1 0 0 0 0,1 1 1 0 0,0-1-1 0 0,-1 0 0 0 0,0 1 1 0 0,0-1-1 0 0,1 1 0 0 0,0-1 1 0 0,1 2 6 0 0,1-1 1 0 0,-1 0 1 0 0,1 0-1 0 0,0 0 0 0 0,-1 1 1 0 0,1-1-1 0 0,-1 2 1 0 0,0-2-1 0 0,1 1 0 0 0,-2 0 1 0 0,1 0-1 0 0,1 0 1 0 0,-2 1-1 0 0,1-1 0 0 0,0 0 1 0 0,-1 0-1 0 0,0 1 1 0 0,2 3-1 0 0,5 8 50 0 0,-7-13-54 0 0,1 2 0 0 0,-2-2 0 0 0,2 1 0 0 0,-1 0 0 0 0,-1 0 0 0 0,1 0 0 0 0,1 4 0 0 0,2 9 29 0 0,-2-9-11 0 0,-1 0 0 0 0,0 0 0 0 0,0 0 0 0 0,0 8-1 0 0,0-8-2 0 0,-1 0-1 0 0,1 0 1 0 0,2 8-1 0 0,-1-9-22 0 0,-1 1-1 0 0,-1 0 1 0 0,2 8-1 0 0,-1 12 1 0 0,-1-10 49 0 0,0 17 1 0 0,-1-17 19 0 0,1-12-27 0 0,0 1 0 0 0,-1 0 0 0 0,1-1 0 0 0,-3 10 1 0 0,2-7 60 0 0,-1 0 0 0 0,1 1 1 0 0,-1 9-1 0 0,2-10 16 0 0,-1-1 0 0 0,1 1 0 0 0,-2 0-1 0 0,-2 10 1 0 0,1-6-129 0 0,2-9 24 0 0,1 0-1 0 0,-1 0 1 0 0,0 1 0 0 0,1-1 0 0 0,-1 0 0 0 0,-1 0 0 0 0,2 0-1 0 0,-2 0 1 0 0,1 0 0 0 0,0 0 0 0 0,-1-1 0 0 0,1 2-1 0 0,-4 0 1 0 0,2 0 5 0 0,0 0 69 0 0,0 0 0 0 0,-1-1-1 0 0,0 1 1 0 0,0-1-1 0 0,1 0 1 0 0,-9 3-1 0 0,-33 15 378 0 0,39-18-438 0 0,0 1-1 0 0,0-2 0 0 0,0 1 1 0 0,-9 0-1 0 0,-9 2 24 0 0,21-3-42 0 0,-2 0-1 0 0,1-1 1 0 0,0 0 0 0 0,0 0-1 0 0,0-1 1 0 0,0 1-1 0 0,-1-1 1 0 0,2 1-1 0 0,-7-3 1 0 0,4 1 6 0 0,0 1 0 0 0,0 0 0 0 0,-8-1 0 0 0,0 2 11 0 0,1-2 0 0 0,-15-2 0 0 0,20 3-22 0 0,6-1-4 0 0,-2 2 1 0 0,-8 4 23 0 0,9-3-22 0 0,2-1-1 0 0,-1 1 1 0 0,1-1 0 0 0,-1 0-1 0 0,0 0 1 0 0,1 0 0 0 0,-2 0-1 0 0,2 0 1 0 0,-1 0 0 0 0,0 0-1 0 0,1 0 1 0 0,-1 0 0 0 0,0-1-1 0 0,0 1 1 0 0,1-1 0 0 0,-1 0-1 0 0,1 1 1 0 0,-1-1 0 0 0,0 0-1 0 0,1 0 1 0 0,0 1 0 0 0,-1-2-1 0 0,1 1 1 0 0,-1 0 0 0 0,1 0-1 0 0,0 0 1 0 0,0-1 0 0 0,0 1-1 0 0,-1 0 1 0 0,2-1 0 0 0,-3-2-1 0 0,-6-10-434 0 0,7 12 363 0 0,1 1 1 0 0,-1-2-1 0 0,1 1 1 0 0,0 0-1 0 0,-1 0 1 0 0,0-4-1 0 0,1 2-341 0 0,-1-1-1 0 0,1 2 1 0 0,-2-1-1 0 0,2 0 1 0 0,-1 0-1 0 0,-4-4 1 0 0,-1-1-1029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2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107 354 6448 0 0,'0'0'585'0'0,"-7"0"-474"0"0,5-1 132 0 0,-1 0-1 0 0,1 0 1 0 0,1 1 0 0 0,-2-1-1 0 0,1-1 1 0 0,0 2 0 0 0,0-2 0 0 0,0 1-1 0 0,1 0 1 0 0,-1-1 0 0 0,0 0-1 0 0,0 1 1 0 0,1-1 0 0 0,-1 1 0 0 0,1-2-1 0 0,-1 2 1 0 0,2-1 0 0 0,-2-1 0 0 0,0-2-1 0 0,-6-12 1048 0 0,1 0-1 0 0,-10-34 0 0 0,10 27-590 0 0,2 0-194 0 0,5 21-431 0 0,0-1 1 0 0,0 0-1 0 0,-1 0 0 0 0,0 1 0 0 0,-3-7 0 0 0,3 5 8 0 0,-1 0-1 0 0,1 0 1 0 0,0 0-1 0 0,0 0 1 0 0,0-9-1 0 0,-2-13 74 0 0,1 22-134 0 0,2 0 0 0 0,-1 0 0 0 0,1 0 0 0 0,-1 0-1 0 0,1 1 1 0 0,1-2 0 0 0,-1 2 0 0 0,1-1 0 0 0,1-5-1 0 0,2-22-20 0 0,-4 32 1 0 0,0 0-1 0 0,0 0 0 0 0,0 0 0 0 0,0 0 1 0 0,0-1-1 0 0,0 1 0 0 0,0 0 0 0 0,0-1 1 0 0,1 1-1 0 0,-1 0 0 0 0,0-1 0 0 0,0 1 1 0 0,0 0-1 0 0,0 0 0 0 0,1 0 0 0 0,-1 0 1 0 0,0 0-1 0 0,0-1 0 0 0,1 1 0 0 0,-1 0 1 0 0,0 0-1 0 0,0 0 0 0 0,0-1 0 0 0,0 1 1 0 0,0 0-1 0 0,1 0 0 0 0,-1 0 0 0 0,0 0 1 0 0,1 0-1 0 0,-1-1 0 0 0,1 1 4 0 0,-1 0 55 0 0,1 0-4 0 0,4-2-33 0 0,-5 2-19 0 0,1 0 0 0 0,-1 0-1 0 0,1 0 1 0 0,-1 1 0 0 0,1-1-1 0 0,-1 0 1 0 0,0 0 0 0 0,0 1-1 0 0,0-1 1 0 0,1 0 0 0 0,-1 0-1 0 0,1 0 1 0 0,-1 0 0 0 0,0 1-1 0 0,1-1 1 0 0,-1 0 0 0 0,0 1-1 0 0,0-1 1 0 0,0 1 0 0 0,1-1-1 0 0,-1 1 2 0 0,5 4 8 0 0,-2 1 0 0 0,1-1 0 0 0,0 1-1 0 0,-1 0 1 0 0,0-1 0 0 0,0 2 0 0 0,-1-1 0 0 0,0 0-1 0 0,1 1 1 0 0,-2-1 0 0 0,1 7 0 0 0,2 4-26 0 0,4 40 118 0 0,-7-48-74 0 0,1 0 0 0 0,-2 0 0 0 0,0 15 0 0 0,0-12 4 0 0,3 18-1 0 0,-2-18-871 0 0,1 17 0 0 0,-1 2-2907 0 0,2-15-2084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2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11520 0 0,'-1'1'141'0'0,"0"-1"0"0"0,0 0 1 0 0,1 0-1 0 0,-1 0 1 0 0,0 1-1 0 0,0 0 1 0 0,1-1-1 0 0,0 1 0 0 0,-1-1 1 0 0,0 0-1 0 0,0 1 1 0 0,1 0-1 0 0,0 0 0 0 0,-1 0 1 0 0,-1 3 39 0 0,1 0 1 0 0,0-1-1 0 0,0 0 0 0 0,1 1 0 0 0,0-1 1 0 0,-1 1-1 0 0,1 0 0 0 0,0-1 1 0 0,0 4-1 0 0,0 11 253 0 0,-1-2-145 0 0,3 22 1 0 0,-1-3 132 0 0,0 13 159 0 0,0-42-487 0 0,-1 1-1 0 0,2 0 0 0 0,-1 0 1 0 0,4 8-1 0 0,2 12 23 0 0,-7-25-119 0 0,0-1-30 0 0,0 0 0 0 0,0 1-1 0 0,0-1 1 0 0,0 0 0 0 0,0 0 0 0 0,1 1 0 0 0,-1-1 0 0 0,1 0 0 0 0,0 0 0 0 0,-1 0 0 0 0,0 0 0 0 0,1 1 0 0 0,0-2-1 0 0,0 2 1 0 0,-1-1 0 0 0,1-1 0 0 0,2 3 0 0 0,4 3-678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5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997 100 7888 0 0,'10'-5'362'0'0,"-8"3"-11"0"0,-3 1-342 0 0,1 1 0 0 0,0 0 0 0 0,0-1 0 0 0,0 0 0 0 0,0 1 0 0 0,0-1 0 0 0,0 1 0 0 0,-1-1 0 0 0,1 1 0 0 0,0-1 0 0 0,0 0 0 0 0,0 1-1 0 0,0 0 1 0 0,0-1 0 0 0,1 0 0 0 0,-1 1 0 0 0,0-1 0 0 0,0 1 0 0 0,0-1 0 0 0,0 1 0 0 0,0-1 0 0 0,0 0 0 0 0,1 1 0 0 0,-1 0 0 0 0,0-1 0 0 0,1 1 0 0 0,-1-1 0 0 0,1 1 0 0 0,-1-1 0 0 0,0 1 0 0 0,0 0 0 0 0,1 0 0 0 0,-1-1-1 0 0,1 1 1 0 0,0-1 0 0 0,-1 1 0 0 0,1-1 0 0 0,0 1 17 0 0,-1 0-1 0 0,1 0 1 0 0,-1 0-1 0 0,0 0 0 0 0,0 0 1 0 0,0 0-1 0 0,1-1 1 0 0,-1 1-1 0 0,1 0 0 0 0,-1 0 1 0 0,0-1-1 0 0,1 1 1 0 0,-1-1-1 0 0,0 1 0 0 0,0 0 1 0 0,0 0-1 0 0,0 0 1 0 0,0-1-1 0 0,0 1 0 0 0,1-1 1 0 0,-1 1-1 0 0,0-1 1 0 0,0 1-1 0 0,0 0 0 0 0,0 0 1 0 0,0 0-1 0 0,0-1 1 0 0,0 1-1 0 0,0-1 0 0 0,0 1 1 0 0,0-1-1 0 0,0 1 1 0 0,-1-5 333 0 0,0 4-311 0 0,1 1 0 0 0,0 0 0 0 0,0 0 0 0 0,-1-1 0 0 0,1 1 0 0 0,0-1 0 0 0,0 1 0 0 0,0-1 0 0 0,0 1 1 0 0,0 0-1 0 0,0-1 0 0 0,-1 1 0 0 0,1-1 0 0 0,1 1 0 0 0,-1-1 0 0 0,0 1 0 0 0,0 0 0 0 0,0-1 0 0 0,0 1 0 0 0,0-1 1 0 0,0 1-1 0 0,1-1 0 0 0,-1 1 0 0 0,0 0 0 0 0,1-1 0 0 0,-1 0-11 0 0,0 1 1 0 0,0 0-1 0 0,0-1 1 0 0,0 1-1 0 0,0 0 1 0 0,0 0-1 0 0,-1 0 1 0 0,1 0-1 0 0,0-1 1 0 0,0 1-1 0 0,0 0 1 0 0,0-1-1 0 0,0 1 1 0 0,-1 0-1 0 0,1 0 1 0 0,0-1-1 0 0,0 1 1 0 0,-1 0-1 0 0,1 0 1 0 0,0 0-1 0 0,0 0 1 0 0,0 0-1 0 0,0 0 1 0 0,-4-6 1297 0 0,4 6-1244 0 0,-1-1 1 0 0,0 0-1 0 0,1 0 0 0 0,0 1 1 0 0,-1-2-1 0 0,1 1 1 0 0,-1 1-1 0 0,0 0 1 0 0,1-1-1 0 0,-1 0 1 0 0,0 0-1 0 0,0 1 1 0 0,1-1-1 0 0,-1 1 1 0 0,0-1-1 0 0,0 0 1 0 0,1 1-1 0 0,-1 0 1 0 0,-1 0-1 0 0,2-1 0 0 0,-2 1 1 0 0,-23-8 1386 0 0,21 6-1386 0 0,-49-12 1605 0 0,50 14-1642 0 0,1-1 0 0 0,-1 1 0 0 0,1 0 0 0 0,-1 0 0 0 0,1 1 0 0 0,-1-1-1 0 0,-3 1 1 0 0,-6 1 98 0 0,8-1-47 0 0,-1-1 0 0 0,1 1 0 0 0,0 0 0 0 0,-6 2 0 0 0,0 0-44 0 0,-9 2 101 0 0,-22 10 0 0 0,32-11-148 0 0,0 0 0 0 0,1 1 0 0 0,-1-1 0 0 0,-10 11-1 0 0,14-12-3 0 0,-1 0-1 0 0,1 0 0 0 0,0 0 0 0 0,-1 0 0 0 0,-8 3 0 0 0,-14 7-7 0 0,-31 27 61 0 0,-54 48 0 0 0,47-28-64 0 0,17-12 0 0 0,35-35 0 0 0,1 1 0 0 0,-16 22 0 0 0,-11 11 0 0 0,24-28 16 0 0,1 1 1 0 0,1 0-1 0 0,-19 36 0 0 0,19-31-17 0 0,-43 78 65 0 0,49-86-64 0 0,-10 25 0 0 0,9-19 0 0 0,-4 17 0 0 0,6-16 0 0 0,-9 41 0 0 0,13-53 0 0 0,0 0 0 0 0,-1 12 0 0 0,-3 18 0 0 0,2-20 0 0 0,-3 40 0 0 0,1-6 0 0 0,-5 44 0 0 0,8-48 0 0 0,2-21 0 0 0,2 39 0 0 0,2-20 0 0 0,1 6 0 0 0,1-10 0 0 0,6 87 0 0 0,-6-19 0 0 0,-2-32 0 0 0,9-5 0 0 0,-2-25 0 0 0,1 9-1 0 0,3 21 69 0 0,4 43-81 0 0,-1-13-57 0 0,-9-48 70 0 0,6 91 0 0 0,0 121 0 0 0,-4-141 0 0 0,-2-13 0 0 0,-8 60 0 0 0,-2-75 0 0 0,-4 82 49 0 0,2-91-18 0 0,-8 101-52 0 0,4-73 36 0 0,1 2-27 0 0,0-54-41 0 0,2-23 52 0 0,-7 65 37 0 0,4-38 0 0 0,6-58-36 0 0,2-4 0 0 0,-4 21 0 0 0,1-10 0 0 0,0 0 0 0 0,-2 4-720 0 0,26-87-337 0 0,-7 11 356 0 0,16-114 363 0 0,6 15 345 0 0,-14 65-108 0 0,-12 50-29 0 0,13-30-1 0 0,-14 39 142 0 0,15-47 4 0 0,-13 41 44 0 0,-1-1 0 0 0,8-45 0 0 0,0-2-131 0 0,-6 37 107 0 0,8-28 185 0 0,13-34-23 0 0,-1 5-105 0 0,4-12-33 0 0,-18 53-54 0 0,1-18-5 0 0,0 2 0 0 0,6-30 0 0 0,-6 41 0 0 0,-1-1 0 0 0,30-136 64 0 0,-11 66-64 0 0,-25 85 0 0 0,-6 25 0 0 0,0-1 0 0 0,2-26 0 0 0,-6 28 6 0 0,1-9 42 0 0,-1 17-39 0 0,1 5-9 0 0,-2 1 0 0 0,1-1 1 0 0,0 0-1 0 0,-1-8 0 0 0,-1 7-3 0 0,0 3 9 0 0,1 0 0 0 0,0 0-1 0 0,0 0 1 0 0,0-1-1 0 0,0 1 1 0 0,0 0-1 0 0,0-1 1 0 0,1 1 0 0 0,0-1-1 0 0,0 1 1 0 0,1-3-1 0 0,-1 2-5 0 0,1-1 0 0 0,-1 1 0 0 0,2-9-1 0 0,-3 9 4 0 0,1-1 0 0 0,0 1-1 0 0,0-1 1 0 0,3-6-1 0 0,-3 9 7 0 0,0 0 3 0 0,-1 0 0 0 0,2 0 0 0 0,-1 0-1 0 0,-1 0 1 0 0,0 0 0 0 0,1 0 0 0 0,0 0 0 0 0,-1 0-1 0 0,1-4 1 0 0,-1 5-13 0 0,0 1 0 0 0,0-1 0 0 0,0 1 0 0 0,0-1 0 0 0,0 1 0 0 0,0 0 0 0 0,0 0 0 0 0,0-1 0 0 0,0 1 0 0 0,0 0 0 0 0,1-1 0 0 0,-1 1 0 0 0,0 0-1 0 0,1-1 1 0 0,-1 1 0 0 0,0 0 0 0 0,1 0 0 0 0,-1 0 0 0 0,0 0 0 0 0,0-1 0 0 0,0 1 0 0 0,1 0 0 0 0,-1 0-9 0 0,0 0 0 0 0,1 0 0 0 0,-1 0-1 0 0,0 0 1 0 0,0 0 0 0 0,0 0 0 0 0,0 0 0 0 0,0 0-1 0 0,0-1 1 0 0,0 1 0 0 0,1 0 0 0 0,-1 0 0 0 0,0 0-1 0 0,0 0 1 0 0,0 0 0 0 0,0 0 0 0 0,0 0 0 0 0,0 0 0 0 0,0 0-1 0 0,0 0 1 0 0,0 0 0 0 0,0 0 0 0 0,0 0 0 0 0,0-1-1 0 0,0 1 1 0 0,0 0 0 0 0,0 0 0 0 0,0 0 0 0 0,0 0-1 0 0,0 0 1 0 0,0 0 0 0 0,0 0 0 0 0,0 0 0 0 0,0 0 0 0 0,0 0-1 0 0,0 0 1 0 0,0 0 0 0 0,0 0 0 0 0,0 0 0 0 0,0 0-1 0 0,0 0 1 0 0,0-1 0 0 0,0 1 0 0 0,0 0 0 0 0,0 0-1 0 0,0 0 1 0 0,0 0 0 0 0,0 0 0 0 0,0 0 0 0 0,0 0 0 0 0,0-1-1 0 0,0 1 1 0 0,0 0 0 0 0,0 0 0 0 0,0 0 0 0 0,-1-1 751 0 0,7 8-637 0 0,-4-5-102 0 0,-1-2-1 0 0,-1 1-1 0 0,1-1 0 0 0,-1 1 0 0 0,0 0 0 0 0,0-1 0 0 0,0 0 0 0 0,0 1 0 0 0,0-1 1 0 0,1 1-1 0 0,-1 0 0 0 0,0-1 0 0 0,0 0 0 0 0,0 1 0 0 0,0 0 0 0 0,0 0 0 0 0,0-1 1 0 0,0 0-1 0 0,0 1 0 0 0,0 0 0 0 0,0 0 0 0 0,-1-1 0 0 0,1 0 0 0 0,0 1 0 0 0,0 0 1 0 0,0-1-1 0 0,0 1 0 0 0,0-1 0 0 0,-1 1 0 0 0,0 0 2 0 0,1-1 0 0 0,-1 1 1 0 0,1-1-1 0 0,0 1 0 0 0,0-1 0 0 0,0 1 0 0 0,0 0 0 0 0,0-1 1 0 0,-1 1-1 0 0,1 0 0 0 0,0-1 0 0 0,0 1 0 0 0,0-1 0 0 0,0 1 0 0 0,0 0 1 0 0,0 0-1 0 0,0-1 0 0 0,1 0 0 0 0,-1 1 0 0 0,0 0 0 0 0,0 0 1 0 0,0 0-1 0 0,18 22 8 0 0,-17-20-10 0 0,3 5 8 0 0,-1-1 0 0 0,1 0-1 0 0,0 1 1 0 0,0-2 0 0 0,1 1-1 0 0,6 7 1 0 0,-5-8-7 0 0,-1 0 1 0 0,0 0-1 0 0,0 0 1 0 0,0 1-1 0 0,-1 0 1 0 0,4 7-1 0 0,-6-9 0 0 0,1 1-1 0 0,0-1 0 0 0,1-1 0 0 0,6 8 1 0 0,-7-6-5 0 0,1-2 0 0 0,0 1 0 0 0,4 9 0 0 0,18 45-74 0 0,-5-9 93 0 0,-13-29 23 0 0,8 27 0 0 0,7 17 3 0 0,5 8 0 0 0,-20-49 41 0 0,0-6-11 0 0,0 1 1 0 0,13 17-1 0 0,8 20 90 0 0,-16-26-75 0 0,23 45 121 0 0,-24-50-201 0 0,0 1 0 0 0,10 31-1 0 0,-17-46-5 0 0,0-1 0 0 0,0 0 0 0 0,13 18 0 0 0,-10-17 0 0 0,12 23 0 0 0,5 29 0 0 0,-9-34 1 0 0,-8-16 1 0 0,-1 0-1 0 0,-1 1 1 0 0,0-1 0 0 0,-1 1-1 0 0,4 16 1 0 0,-5-10 27 0 0,-3-12-14 0 0,0 0 1 0 0,1 0 0 0 0,0 0-1 0 0,4 9 1 0 0,5 8 0 0 0,20 47 89 0 0,5 12 16 0 0,-4-13-77 0 0,-26-55-18 0 0,3-1-1 0 0,13 23 0 0 0,-11-20-1 0 0,11 21 0 0 0,-4-4-24 0 0,5 12 0 0 0,-3 1 40 0 0,20 53-16 0 0,-29-64 34 0 0,-7-22 118 0 0,9 23 0 0 0,19 35 181 0 0,-26-60-452 0 0,0-1 0 0 0,2 1 0 0 0,8 12 0 0 0,-10-17 79 0 0,0 1-1 0 0,0 0 1 0 0,0 0-1 0 0,-2 1 1 0 0,1-1 0 0 0,4 21-1 0 0,-7-26 17 0 0,-1 1 0 0 0,2 0 0 0 0,-2-1 0 0 0,1 1 0 0 0,1-1 0 0 0,3 5 0 0 0,-3-5 0 0 0,-1 1 0 0 0,1 0 0 0 0,-1-1 0 0 0,0 2 0 0 0,2 4 0 0 0,-4-8 1 0 0,3 9 12 0 0,0 1 1 0 0,1-2-1 0 0,5 14 0 0 0,-5-8-2 0 0,-3-14-14 0 0,-1 1-1 0 0,1 0 0 0 0,0-1 0 0 0,-1 0 0 0 0,1 0 0 0 0,0 1 1 0 0,0-1-1 0 0,0 0 0 0 0,1 0 0 0 0,-2 0 0 0 0,2 0 1 0 0,-1 0-1 0 0,1 0 0 0 0,-1 0 0 0 0,2 0 0 0 0,1 1 0 0 0,-4-2 4 0 0,1-1 0 0 0,-1 0 0 0 0,0 1 0 0 0,0-1 0 0 0,1 0 0 0 0,-1 0 0 0 0,0 1 0 0 0,0-1 0 0 0,0 0 0 0 0,0 0 0 0 0,0 0 0 0 0,1 0 0 0 0,-1 0 0 0 0,0 0 0 0 0,1 0 0 0 0,-1 0 0 0 0,0 0 0 0 0,1 0 0 0 0,-1 0 0 0 0,0 0 0 0 0,0 0 0 0 0,0 0 0 0 0,1 0 0 0 0,-1 0 0 0 0,0 0 0 0 0,1 0 0 0 0,-1 0 0 0 0,1 0 0 0 0,-1 0 0 0 0,0 0 0 0 0,1 0 0 0 0,-1 0 0 0 0,1 0 0 0 0,-1 0 0 0 0,1 0 0 0 0,-1 0 0 0 0,0 0 0 0 0,0 0 0 0 0,1 0 0 0 0,-1 0 0 0 0,1 0 0 0 0,-1 0 0 0 0,1-1 0 0 0,-1 1 0 0 0,0 0 0 0 0,0-1 0 0 0,0 1 0 0 0,1 0 0 0 0,-1-1 0 0 0,0 1 0 0 0,1 0 0 0 0,-1 0 0 0 0,0 0 0 0 0,1-1 0 0 0,-1 1 0 0 0,0-1 0 0 0,0 1 0 0 0,0 0 0 0 0,0-1 0 0 0,1-1 0 0 0,4-2-1 0 0,-5 3-2 0 0,1 1 1 0 0,0 0 0 0 0,-1-1-1 0 0,1 1 1 0 0,-1-1 0 0 0,0 1 0 0 0,0 0-1 0 0,1 0 1 0 0,-1 0 0 0 0,1-1-1 0 0,-1 0 1 0 0,0 1 0 0 0,1-1 0 0 0,-1 1-1 0 0,0 0 1 0 0,0-1 0 0 0,0 1 0 0 0,0-1-1 0 0,0 1 1 0 0,1-1 0 0 0,-1 1-1 0 0,0-1 1 0 0,0 1 0 0 0,0-1 0 0 0,0 0-1 0 0,0 1 1 0 0,0 0 0 0 0,0-1 0 0 0,0 1-1 0 0,0-1 1 0 0,-1 0 0 0 0,1 1-1 0 0,0 0 1 0 0,0-1 0 0 0,0 1 0 0 0,0-1-1 0 0,0 1 1 0 0,-1-1 0 0 0,1 0 0 0 0,-1 0-1 0 0,1 1 1 0 0,0-1 0 0 0,0 1 0 0 0,0-1 0 0 0,0 1-1 0 0,0-1 1 0 0,0 0 0 0 0,0 1 0 0 0,0 0 0 0 0,0-1 0 0 0,0 0-1 0 0,1 1 1 0 0,-1-1 0 0 0,0 1 0 0 0,0 0 0 0 0,1-1-1 0 0,-1 0 1 0 0,0 1 0 0 0,0-1 0 0 0,0 1 0 0 0,1 0 0 0 0,-1-1-1 0 0,1 0 1 0 0,0 0 2 0 0,-1 1 0 0 0,0-1 1 0 0,1 0-1 0 0,-1 0 0 0 0,1 1 0 0 0,-1-1 0 0 0,1 0 0 0 0,-1 0 0 0 0,0 1 0 0 0,0-1 0 0 0,0-1 0 0 0,-1-12 0 0 0,1 12 0 0 0,-1-1 0 0 0,1 1 0 0 0,0-1 0 0 0,0 0 0 0 0,0 1 0 0 0,0-1 0 0 0,0 1 0 0 0,2-6 0 0 0,-2 6 0 0 0,1 0 0 0 0,0 0 0 0 0,0-1 0 0 0,-1 1 0 0 0,0 0 0 0 0,0 0 0 0 0,0-1 0 0 0,0 0 0 0 0,0 1 0 0 0,0 0 0 0 0,-1-5 0 0 0,1 6 0 0 0,0-1 0 0 0,0 1-1 0 0,0-1 1 0 0,0 1 0 0 0,0-1 0 0 0,0 1-1 0 0,1 0 1 0 0,-1-1 0 0 0,0 1-1 0 0,0-1 1 0 0,1 1 0 0 0,0 0-1 0 0,0-2 1 0 0,0 2-5 0 0,0-1-1 0 0,0 1 1 0 0,-1-1-1 0 0,0 1 1 0 0,1-1-1 0 0,-1 0 1 0 0,1 0-1 0 0,-1-2 1 0 0,0-10-6 0 0,-1 6 8 0 0,1 0-1 0 0,2-12 1 0 0,0 5-11 0 0,-1-1 1 0 0,0 0 0 0 0,-2-21-1 0 0,1 29 14 0 0,0 1-1 0 0,1-1 0 0 0,1-8 1 0 0,-1 10-10 0 0,1-1-1 0 0,-2 0 1 0 0,0 0 0 0 0,0-9 0 0 0,-3-3-1 0 0,0-2-21 0 0,0-25 0 0 0,-1-33 32 0 0,2 45 0 0 0,0-13 0 0 0,-1-17 0 0 0,1-18 0 0 0,-1 54 0 0 0,-1-1 0 0 0,1-37 0 0 0,4 36 0 0 0,-5-33 0 0 0,4 56 0 0 0,0-1 0 0 0,0 2 0 0 0,1-2 0 0 0,2-8 0 0 0,-2 7 0 0 0,0 1 0 0 0,1-16 0 0 0,-14-54 0 0 0,9 29 0 0 0,-5-54 0 0 0,7 97 0 0 0,-1-1 0 0 0,1 0 0 0 0,-2 1 0 0 0,-4-12 0 0 0,4 12 0 0 0,1-1 0 0 0,-1 0 0 0 0,-2-11 0 0 0,4 5 0 0 0,0-18 0 0 0,-2-10 0 0 0,3 38 0 0 0,-2-7 0 0 0,1-1 0 0 0,0 2 0 0 0,0-2 0 0 0,1 1 0 0 0,3-12 0 0 0,-2 14 0 0 0,1 0 0 0 0,-2 0 0 0 0,1 0 0 0 0,0-1 0 0 0,-1 1 0 0 0,-1 0 0 0 0,-1-9 0 0 0,2 11 0 0 0,-1 0 0 0 0,1 0 0 0 0,0 0 0 0 0,1 0 0 0 0,0-6 0 0 0,0 7 0 0 0,0 1 0 0 0,0-2 0 0 0,-1 1 0 0 0,0 1 0 0 0,0-2 0 0 0,-1 1 0 0 0,0 1 0 0 0,-1-8 0 0 0,-2-3 0 0 0,1-2 0 0 0,-2-15 0 0 0,3 14 0 0 0,1 13 0 0 0,-1-1 0 0 0,1 1 0 0 0,-1 0 0 0 0,-4-8 0 0 0,4 8 0 0 0,0 0 0 0 0,0 0 0 0 0,0 0 0 0 0,1 0 0 0 0,-2-6 0 0 0,2-1 1 0 0,0 2 1 0 0,0 1 0 0 0,-1-1 0 0 0,0 0 0 0 0,-5-12 0 0 0,4 13 7 0 0,1 0 0 0 0,0-1 0 0 0,1 1 0 0 0,0 0 0 0 0,0-16 0 0 0,-2-20-10 0 0,0 29 1 0 0,0-30 0 0 0,3 41 7 0 0,0 1 0 0 0,-1-1-1 0 0,0 1 1 0 0,0-1-1 0 0,0 1 1 0 0,-2-4-1 0 0,-4-15 12 0 0,3 1 16 0 0,-13-105-70 0 0,16 118 29 0 0,-4-18-1 0 0,0-8 9 0 0,3 17-1 0 0,-7-30 0 0 0,8 39 0 0 0,0 0 0 0 0,0 1 0 0 0,1-1 0 0 0,1-10-1 0 0,-1 11 4 0 0,1 0 0 0 0,-2 0-1 0 0,1-1 1 0 0,-2-7-1 0 0,0 6 27 0 0,1 8-25 0 0,0 0 0 0 0,0-1 0 0 0,1 1 0 0 0,0 0 0 0 0,0-1 0 0 0,-1 1-1 0 0,1-4 1 0 0,1 0-4 0 0,-1 1 0 0 0,0-1 0 0 0,0 1 0 0 0,0-1 0 0 0,0 1 0 0 0,-3-10 0 0 0,2-11 0 0 0,1 22 0 0 0,0-1 0 0 0,0 1 0 0 0,-1 0 0 0 0,0 0 0 0 0,-1-7 0 0 0,-2-3 0 0 0,1 7 0 0 0,0-1 0 0 0,1 1 0 0 0,1-1 0 0 0,-3-13 0 0 0,4 18-24 0 0,-1-1 0 0 0,0 1-1 0 0,0 0 1 0 0,0 0-1 0 0,0-1 1 0 0,-2-3 0 0 0,1 4-33 0 0,1 0 0 0 0,-1 0 0 0 0,1 0 1 0 0,0 0-1 0 0,0-1 0 0 0,0-3 0 0 0,1-6-143 0 0,1 10 153 0 0,-1 0-1 0 0,0 0 1 0 0,1 0-1 0 0,-2 1 1 0 0,0-6-1 0 0,-11-70 921 0 0,7 53-772 0 0,4 20-101 0 0,0-1 0 0 0,0 1 0 0 0,0-1 0 0 0,1 1-1 0 0,0-11 1 0 0,1 13 0 0 0,-1-2 0 0 0,0 1 0 0 0,0-1 0 0 0,0 1 0 0 0,0 0 0 0 0,-1-1 0 0 0,1 1 0 0 0,-3-7 0 0 0,-1-4 0 0 0,-1-15 0 0 0,-3-11 0 0 0,5 28 18 0 0,2 7-6 0 0,-1 0-1 0 0,1 0 1 0 0,-5-7-1 0 0,5 10-11 0 0,0 0 0 0 0,0 0 0 0 0,1-1 0 0 0,-1 1 0 0 0,0-5 0 0 0,1 5 0 0 0,-1-1 0 0 0,1 0 0 0 0,-1 1 0 0 0,-1-6 0 0 0,0 6 0 0 0,1-2 0 0 0,0 1 0 0 0,-1 0 0 0 0,2 0 0 0 0,0 0 0 0 0,-1 0 0 0 0,1-1 0 0 0,0 2 0 0 0,0-2 0 0 0,1 1 0 0 0,0-6 0 0 0,-1 7 0 0 0,0 0 0 0 0,0-1 0 0 0,0 1 0 0 0,0 0 0 0 0,-1-5 0 0 0,-1-9 0 0 0,2 11 0 0 0,0-8 0 0 0,0 0 0 0 0,-1 0 0 0 0,0 0 0 0 0,-1 1 0 0 0,0-2 0 0 0,-5-12 0 0 0,4 19 0 0 0,1 0 0 0 0,1 0 0 0 0,-2-9 0 0 0,2 7 0 0 0,-5-18 0 0 0,-4-25 0 0 0,6 18 0 0 0,1 12 0 0 0,3 21 0 0 0,0-1 0 0 0,0 1 0 0 0,0 0 0 0 0,0 0 0 0 0,0-1 0 0 0,1 1 0 0 0,1-4 0 0 0,-2 5 0 0 0,0-1 0 0 0,1 1 0 0 0,-1-2 0 0 0,0 2 0 0 0,1-1 0 0 0,-1 1 0 0 0,0-1 0 0 0,0 1 0 0 0,0-1 0 0 0,0 0 0 0 0,-1 1 0 0 0,1-1 0 0 0,-1-1 0 0 0,-8-23 0 0 0,7 15 0 0 0,-9-16 0 0 0,10 25 0 0 0,0 1 0 0 0,1-1 0 0 0,0 1 0 0 0,-1-1 0 0 0,1 1 0 0 0,0-1 0 0 0,-1 1 0 0 0,1-2 0 0 0,0 0 0 0 0,0 2 0 0 0,0-1 0 0 0,0 1 0 0 0,0-1 0 0 0,-1 1 0 0 0,1-1 0 0 0,0 2 0 0 0,0-2 0 0 0,-1 1 0 0 0,-1-3 0 0 0,2 2-4 0 0,-3-2 13 0 0,0-1-1 0 0,2 1 1 0 0,-1-1-1 0 0,0 1 1 0 0,1-1-1 0 0,-1 1 1 0 0,0-9-1 0 0,-3-13-9 0 0,3 21 10 0 0,1 1 0 0 0,0-1 1 0 0,0 2-1 0 0,1-2 1 0 0,-1 1-1 0 0,1-1 0 0 0,0-5 1 0 0,1 7 2 0 0,-1 0 0 0 0,0 0 0 0 0,-1-1 0 0 0,1 1 0 0 0,-1-5 1 0 0,0 5 4 0 0,1 0 1 0 0,-1-1 0 0 0,1 0-1 0 0,0-3 1 0 0,0 4-11 0 0,0 1 0 0 0,0 1 0 0 0,0-2 0 0 0,0 1 0 0 0,0 0 0 0 0,0 0 0 0 0,-1-1 0 0 0,1 2 0 0 0,-1-1 0 0 0,0-1 0 0 0,1 2 0 0 0,-2-1 0 0 0,1 0 0 0 0,-2-2 0 0 0,3 2 0 0 0,0 1-1 0 0,-1-1 1 0 0,0 1-1 0 0,1 0 1 0 0,-1-1-1 0 0,1 1 1 0 0,0-1-1 0 0,0 1 1 0 0,0-1-1 0 0,0 2 1 0 0,0-2-1 0 0,0 1 1 0 0,0-1-1 0 0,0-2 0 0 0,0 3-3 0 0,1-1-1 0 0,-1 1 1 0 0,0-1-1 0 0,0 1 1 0 0,0-1-1 0 0,-1 1 1 0 0,1-1-1 0 0,0 1 0 0 0,0-1 1 0 0,-1-1-1 0 0,-5-6-2 0 0,5 9 0 0 0,0-1 0 0 0,1 0 0 0 0,-1 0 0 0 0,0 1 0 0 0,0-2 0 0 0,1 1 0 0 0,-1 1 0 0 0,1-2 0 0 0,-1 1 0 0 0,0-2 0 0 0,1-5-4 0 0,0 7-1 0 0,0 0 0 0 0,0 0-1 0 0,0 0 1 0 0,0 0 0 0 0,0-1-1 0 0,0 1 1 0 0,0 0 0 0 0,0 0-1 0 0,-1 0 1 0 0,0-1 0 0 0,0-1 23 0 0,0 0 1 0 0,0 1-1 0 0,0 0 1 0 0,1 0-1 0 0,-1-1 1 0 0,0 0 0 0 0,1 1-1 0 0,-1 0 1 0 0,1-1-1 0 0,0 1 1 0 0,1-5-1 0 0,-1 3 4 0 0,0 1-1 0 0,1-1 0 0 0,-1 1 0 0 0,-2-7 0 0 0,2 7-31 0 0,0 1 0 0 0,0-1-1 0 0,0 0 1 0 0,0 0-1 0 0,0 1 1 0 0,0-1-1 0 0,1-4 1 0 0,0 6 9 0 0,0-1 0 0 0,-1 0 0 0 0,0 1 0 0 0,1-2 0 0 0,-1 2 0 0 0,0-1 0 0 0,0-1 0 0 0,0 2 0 0 0,0-1 0 0 0,0 0 0 0 0,0 0-1 0 0,0 0 1 0 0,-1-4 0 0 0,0 6 1 0 0,1-1 0 0 0,0 0 0 0 0,0 0 0 0 0,0 0 0 0 0,0 0 0 0 0,0 0 0 0 0,0 1 0 0 0,0-2 0 0 0,0 1 0 0 0,0 1 0 0 0,1-1 0 0 0,-1 0 0 0 0,0 0 0 0 0,0 0 0 0 0,1-1 0 0 0,0 1 0 0 0,-1 0 0 0 0,1 0 0 0 0,-1 1 0 0 0,0-2 0 0 0,0 1 0 0 0,0 1 0 0 0,1-1 0 0 0,-1-1 0 0 0,0 2 0 0 0,0-1 0 0 0,0 0 0 0 0,0 0 0 0 0,0-1 0 0 0,-1 0 0 0 0,1 0 0 0 0,-1 0 0 0 0,0 0 0 0 0,0 0 0 0 0,0 0 0 0 0,-1-2 0 0 0,1 2 0 0 0,-1 1 0 0 0,2-1 0 0 0,-1 0 0 0 0,0 0 0 0 0,0 0 0 0 0,1 1 0 0 0,-1-2 0 0 0,0-1 0 0 0,1 2-5 0 0,-1-1 1 0 0,1 1-1 0 0,0 0 0 0 0,-1-1 0 0 0,0 1 0 0 0,0 0 0 0 0,1 0 0 0 0,-1 0 0 0 0,-1-1 0 0 0,2 1 0 0 0,-2 1 0 0 0,-2-5 0 0 0,4 4-7 0 0,-2 1-1 0 0,1-1 0 0 0,1 1 0 0 0,-1-1 1 0 0,1 1-1 0 0,-1-1 0 0 0,0 0 0 0 0,1 0 1 0 0,0 1-1 0 0,0-4 0 0 0,-6-13-17 0 0,5 15 60 0 0,0 0 1 0 0,0 0 0 0 0,-1-1-1 0 0,1 1 1 0 0,1-1 0 0 0,-1 0-1 0 0,0 1 1 0 0,1-6 0 0 0,-1 6-40 0 0,1 0 0 0 0,0 1 0 0 0,0-1-1 0 0,-1 1 1 0 0,0 0 0 0 0,0-1 0 0 0,-2-4 0 0 0,2 5-12 0 0,0-1 0 0 0,0 0 0 0 0,0 1 0 0 0,0-1 0 0 0,1 1 0 0 0,-1-1-1 0 0,1-5 1 0 0,0 6 35 0 0,0 0 1 0 0,0 0-1 0 0,0 0 0 0 0,0 0 0 0 0,0 0 0 0 0,-1 0 0 0 0,1 1 0 0 0,-1-2 0 0 0,1 2 1 0 0,-1-1-1 0 0,1 0 0 0 0,-1 0 0 0 0,0 0 0 0 0,0 0 0 0 0,0 1 0 0 0,-2-3 0 0 0,1 2 31 0 0,1-1-1 0 0,-1 0 0 0 0,1 0 1 0 0,-1 1-1 0 0,1-1 0 0 0,-1-4 1 0 0,1 4-7 0 0,-1 0 0 0 0,2 0 1 0 0,-2 1-1 0 0,1-1 1 0 0,-1 1-1 0 0,1-1 0 0 0,-4-2 1 0 0,-2-2-19 0 0,5 5-34 0 0,0 0 1 0 0,0 0-1 0 0,0 0 1 0 0,1-1-1 0 0,-2 1 1 0 0,0-5-1 0 0,2 6 12 0 0,-1-1 1 0 0,1 0-1 0 0,-1 1 0 0 0,1-2 0 0 0,-1 2 1 0 0,1-1-1 0 0,-4-1 0 0 0,3 2 24 0 0,1-1 0 0 0,-2 1 0 0 0,2-1-1 0 0,-1 1 1 0 0,1-1 0 0 0,-3-2 0 0 0,-2-6 84 0 0,-1 0 0 0 0,0 1 0 0 0,-1 0 1 0 0,0 0-1 0 0,-10-6 0 0 0,13 9-73 0 0,2 4-26 0 0,1 0 0 0 0,-1 0 0 0 0,0 0 0 0 0,0 1 0 0 0,-5-3 0 0 0,-8-4 15 0 0,12 5-28 0 0,0 1 1 0 0,0 1-1 0 0,-1-1 0 0 0,1 1 0 0 0,-1-1 0 0 0,-4 1 0 0 0,2-1-89 0 0,-12 1-1091 0 0,11 1 686 0 0,-7 0-534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7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1764 0 9216 0 0,'0'0'706'0'0,"-1"2"-463"0"0,-4 5 140 0 0,0 0 1 0 0,1 0-1 0 0,0 2 1 0 0,-4 9-1 0 0,2-4-52 0 0,-1 5 17 0 0,-13 49 422 0 0,1-4-77 0 0,16-52-556 0 0,-7 30 729 0 0,-2 0 0 0 0,-25 63 0 0 0,22-73-339 0 0,-21 41 281 0 0,-23 36-160 0 0,5-8-217 0 0,-43 71 171 0 0,73-134-630 0 0,-27 43 91 0 0,33-53 32 0 0,-37 46 1 0 0,35-49-98 0 0,-54 57 57 0 0,23-29-46 0 0,-90 85 45 0 0,46-61-44 0 0,33-28-10 0 0,50-41 0 0 0,0 1 0 0 0,0-2 0 0 0,0 1 0 0 0,-18 6-1 0 0,-21 13 13 0 0,44-23 6 0 0,0-1 1 0 0,-10 3-1 0 0,-4 3-20 0 0,8-4 2 0 0,12-4 0 0 0,-1-1 0 0 0,1 0 0 0 0,-1 1 0 0 0,1 0 0 0 0,-1 0 0 0 0,1-1 0 0 0,-1 1 0 0 0,1 0 0 0 0,-2 2 0 0 0,-4 1 24 0 0,5-4-12 0 0,1 0-10 0 0,1 0 0 0 0,-1 0 0 0 0,1 0-1 0 0,-1-1 1 0 0,1 1 0 0 0,0 0 0 0 0,-1 0 0 0 0,1 0-1 0 0,-1 0 1 0 0,1 0 0 0 0,-1 0 0 0 0,1 0 0 0 0,0 0-1 0 0,-1 0 1 0 0,1 0 0 0 0,-1 0 0 0 0,1 0 0 0 0,-1 0-1 0 0,1 0 1 0 0,0 1 0 0 0,0-1 0 0 0,-1 0 0 0 0,0 0-1 0 0,1 0 1 0 0,-1 1 0 0 0,0 0 12 0 0,0 0 1 0 0,-7 2 9 0 0,-4-2-24 0 0,9 1 0 0 0,1-2 0 0 0,2 1 0 0 0,0-1 0 0 0,-1 1 0 0 0,1-1 0 0 0,-1 1 0 0 0,1-1 0 0 0,-1 0 0 0 0,1 0 0 0 0,0 0 0 0 0,0 0 0 0 0,-1 0 0 0 0,1 1 0 0 0,-1-1 0 0 0,1 0 0 0 0,-1 0 0 0 0,1 0 0 0 0,0 0 0 0 0,-1 0 0 0 0,1 1 0 0 0,-1-1 0 0 0,0 0 0 0 0,1 0 0 0 0,0-1 0 0 0,0 1 0 0 0,-1 0 0 0 0,0 0 0 0 0,0 0 0 0 0,0-1 0 0 0,-4 1 12 0 0,1 0-1 0 0,-1 0 0 0 0,1-1 0 0 0,-1 0 0 0 0,-4-1 1 0 0,2 0-16 0 0,4 2 14 0 0,0 0 0 0 0,1-1 0 0 0,-1 1 0 0 0,0-1 0 0 0,1 0-1 0 0,-1 0 1 0 0,1 0 0 0 0,0 0 0 0 0,-1 0 0 0 0,0-1 0 0 0,1 1 0 0 0,-4-4-1 0 0,4 3-1 0 0,-1 1-1 0 0,0-1 0 0 0,0 1 1 0 0,0-1-1 0 0,0 1 0 0 0,0 0 1 0 0,0-1-1 0 0,-6 1 0 0 0,-11-6 55 0 0,14 4 22 0 0,-1-1 0 0 0,1 1 0 0 0,0-2 0 0 0,0 1 0 0 0,1-1 0 0 0,-1 0 0 0 0,1 0 0 0 0,1-1 0 0 0,-2 1 0 0 0,2-1 0 0 0,-4-7 0 0 0,1 4 87 0 0,5 6-207 0 0,-1 0 1 0 0,1-1-1 0 0,1 0 0 0 0,-4-5 0 0 0,3 5 10 0 0,0 0 0 0 0,0-1 1 0 0,-5-5-1 0 0,5 7 27 0 0,0 0 0 0 0,0-1 0 0 0,0 1 1 0 0,1-1-1 0 0,-2-3 0 0 0,0-4-1 0 0,3 10 0 0 0,0-1 0 0 0,0 0 0 0 0,0 1 0 0 0,-1-2 0 0 0,1 2 0 0 0,-1-1 0 0 0,0 1 0 0 0,1-1 0 0 0,-2-1 0 0 0,1 3 0 0 0,1 0 0 0 0,0-1-1 0 0,0 0 1 0 0,0 1-1 0 0,-1-1 1 0 0,1 1 0 0 0,0 0-1 0 0,0 0 1 0 0,-1-1 0 0 0,1 0-1 0 0,0 1 1 0 0,0-1 0 0 0,0 1-1 0 0,0 0 1 0 0,0-1-1 0 0,0 1 1 0 0,0-1 0 0 0,0 0-1 0 0,0 1 1 0 0,0 0 0 0 0,0-1-1 0 0,0 1 1 0 0,0-1-1 0 0,0 0 1 0 0,1 1 0 0 0,-1 0-1 0 0,0 0 1 0 0,1-2 0 0 0,-1 1 14 0 0,0 1 0 0 0,0 0 0 0 0,0-1 0 0 0,1 0 0 0 0,-1 0 1 0 0,0 1-1 0 0,0 0 0 0 0,0-1 0 0 0,0 0 0 0 0,0 0 1 0 0,0 1-1 0 0,0-1 0 0 0,0 0 0 0 0,0 0 0 0 0,0 1 0 0 0,0 0 1 0 0,0-1-1 0 0,-1-1 0 0 0,0-5-32 0 0,1 5 0 0 0,0 2-1 0 0,0-2 1 0 0,-1 1 0 0 0,1 0 0 0 0,0 0 0 0 0,-1 0 0 0 0,1 0 0 0 0,0 0 0 0 0,0 0 0 0 0,-1 0 0 0 0,1 0 0 0 0,-2-1 0 0 0,2 2 17 0 0,-1-1 0 0 0,0 0 1 0 0,0 1-1 0 0,1 0 1 0 0,0-1-1 0 0,-1 0 0 0 0,0 0 1 0 0,1 1-1 0 0,-1 0 1 0 0,1-1-1 0 0,0 0 0 0 0,-1 0 1 0 0,1 1-1 0 0,-1-1 1 0 0,1 0-1 0 0,0 0 0 0 0,-1 1 1 0 0,1-1-1 0 0,0 0 1 0 0,0 0-1 0 0,0-1 0 0 0,-7-3 1 0 0,7 5 0 0 0,0-1 0 0 0,-1 1 0 0 0,1 0 0 0 0,-1 0 0 0 0,1-1-1 0 0,0 1 1 0 0,0 0 0 0 0,0 0 0 0 0,-1 0 0 0 0,1 0 0 0 0,-1 0 0 0 0,1 0-1 0 0,-1 0 1 0 0,1 0 0 0 0,0 0 0 0 0,0 0 0 0 0,-1 0 0 0 0,1 0-1 0 0,-1 0 1 0 0,1 0 0 0 0,-1 0 0 0 0,1 0 0 0 0,0 0 0 0 0,0 0 0 0 0,-1 0-1 0 0,1 0 1 0 0,-1 0 0 0 0,1 0 0 0 0,0 1 0 0 0,-1-1 0 0 0,-8 8-106 0 0,6-5 88 0 0,-1-2 18 0 0,0 1 0 0 0,0-2 0 0 0,0 2 0 0 0,0-2 0 0 0,0 1 0 0 0,0-1 0 0 0,0 0 0 0 0,0 0 0 0 0,0 0 0 0 0,-4-1 0 0 0,-7 1 0 0 0,8-2 0 0 0,6 2 0 0 0,0-1-1 0 0,0 1 1 0 0,0-1-1 0 0,0 1 1 0 0,0 0-1 0 0,0 0 1 0 0,0 0-1 0 0,0-1 1 0 0,0 1-1 0 0,0 1 0 0 0,0-1 1 0 0,0 0-1 0 0,0 0 1 0 0,0 0-1 0 0,0 1 1 0 0,0-1-1 0 0,0 1 1 0 0,0-1-1 0 0,-2 1 1 0 0,2-1-15 0 0,0-1 0 0 0,-7 0-9 0 0,5 3 24 0 0,-5 1 0 0 0,6-4 0 0 0,2 0 0 0 0,-20-3 0 0 0,11 3 0 0 0,-8 0 0 0 0,11 4 0 0 0,-1 8 0 0 0,7-10 0 0 0,-1 0 0 0 0,0-1 0 0 0,1 1 0 0 0,-1 0 0 0 0,1 0 0 0 0,0 0 0 0 0,-1 0 0 0 0,1 0 0 0 0,0-1 0 0 0,-1 1 0 0 0,1 1 0 0 0,0-2 0 0 0,0 1 0 0 0,0 0 0 0 0,0 0 0 0 0,0 0 0 0 0,0 0 0 0 0,0 0 0 0 0,1 2 0 0 0,0 0 0 0 0,-1 0 0 0 0,0-1 0 0 0,0 0 0 0 0,1 0 0 0 0,-1 1 0 0 0,1 0 0 0 0,0-1 0 0 0,0 0 0 0 0,0 0 0 0 0,0 0 0 0 0,0 0 0 0 0,1 0 0 0 0,2 4 0 0 0,-1-3 0 0 0,0 0 0 0 0,0 1 0 0 0,1-1 0 0 0,0 0 0 0 0,4 4 0 0 0,11 6 0 0 0,-14-9 0 0 0,0 0 0 0 0,10 5 0 0 0,-1-1 0 0 0,-11-6 0 0 0,0 0 0 0 0,0 0 0 0 0,0 0 0 0 0,7 2 0 0 0,-10-4 0 0 0,5 1 0 0 0,1 0 0 0 0,-2 1 0 0 0,1 0 0 0 0,0 0 0 0 0,-1 0 0 0 0,1 1 0 0 0,7 5 0 0 0,-10-6 0 0 0,0-1 0 0 0,1 0 0 0 0,0 0 0 0 0,-1 0 0 0 0,1 1 0 0 0,-1-2 0 0 0,0 1 0 0 0,1 0 0 0 0,0-1 0 0 0,0 1 0 0 0,0-1 0 0 0,3 0 0 0 0,4 0 0 0 0,0 0 0 0 0,11-3 0 0 0,-18 3 0 0 0,3-1 24 0 0,6-4 16 0 0,-1-1 26 0 0,-10 6 82 0 0,-3-2-136 0 0,0 1 1 0 0,0-1-1 0 0,0 1 0 0 0,-1-1 1 0 0,1 1-1 0 0,0-1 1 0 0,0 1-1 0 0,-1 1 0 0 0,0-2 1 0 0,-4 1-1 0 0,2-1-18 0 0,-1 0 13 0 0,-1 1 1 0 0,0 0-1 0 0,0 0 0 0 0,1 0 0 0 0,-1 1 0 0 0,0 0 0 0 0,0 1 0 0 0,-8 0 0 0 0,-6 6 64 0 0,1 1-1 0 0,-26 13 1 0 0,34-15-5 0 0,7-4-72 0 0,1 1 0 0 0,-1-1 1 0 0,1 1-1 0 0,0 0 0 0 0,-1 1 1 0 0,2-1-1 0 0,-1 1 0 0 0,-4 4 1 0 0,2 1-1 0 0,0 0-1 0 0,-9 18 1 0 0,7-15 9 0 0,5-8 4 0 0,1 2 0 0 0,-1-1 1 0 0,1 0-1 0 0,-1 0 0 0 0,2 1 0 0 0,-3 9 1 0 0,3-8-7 0 0,0 1 0 0 0,0 0 1 0 0,1 0-1 0 0,0 0 0 0 0,1 0 1 0 0,0-1-1 0 0,3 14 0 0 0,0 0-1 0 0,-3-10 0 0 0,2-1 0 0 0,0 1 0 0 0,6 15 0 0 0,-5-15 0 0 0,-2-7 0 0 0,0 1 0 0 0,0 0 0 0 0,0-1 0 0 0,1 1 0 0 0,6 6 0 0 0,-8-9 0 0 0,1-1 0 0 0,-1 0 0 0 0,1 0 0 0 0,-1 0 0 0 0,1 1 0 0 0,-1-2 0 0 0,1 1 0 0 0,0 0 0 0 0,-1 0 0 0 0,2-1 0 0 0,-2 1 0 0 0,1-1 0 0 0,0 1 0 0 0,-1-1 0 0 0,2 1 0 0 0,-2-1 0 0 0,1 0 0 0 0,0 0 0 0 0,0 0 0 0 0,3-1 0 0 0,-1 0 4 0 0,1 0 1 0 0,-1 1-1 0 0,0-2 0 0 0,0 1 0 0 0,0-1 0 0 0,1 0 0 0 0,-2 0 1 0 0,1 0-1 0 0,0-1 0 0 0,0 1 0 0 0,-1 0 0 0 0,1-1 0 0 0,-1 0 0 0 0,5-6 1 0 0,3-3-176 0 0,-1-2 0 0 0,14-21 1 0 0,-15 20-367 0 0,9-14-4599 0 0,1 0-1797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8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616 77 4608 0 0,'0'0'208'0'0,"-1"-1"-9"0"0,-11-11-203 0 0,-24-25 7631 0 0,34 36-7392 0 0,0-2-1 0 0,0 2 0 0 0,-1-1 1 0 0,1 0-1 0 0,0 1 1 0 0,-1-1-1 0 0,1 1 0 0 0,-1 0 1 0 0,-3-1-1 0 0,-27-7 1062 0 0,27 9-1087 0 0,1-1-62 0 0,1 1-1 0 0,0-1 0 0 0,0 1 0 0 0,0 1 0 0 0,0-1 0 0 0,-7 2 0 0 0,-9 1 407 0 0,-1-1 67 0 0,0 1 0 0 0,0 1 0 0 0,-34 11 0 0 0,46-12-443 0 0,0 1-1 0 0,1 0 0 0 0,0 0 1 0 0,-15 11-1 0 0,-28 26 242 0 0,34-27-338 0 0,-14 12-12 0 0,-38 42 1 0 0,57-55-55 0 0,1 1-1 0 0,1 1 1 0 0,-1 0 0 0 0,2 0 0 0 0,-13 27 0 0 0,14-26-14 0 0,6-12 0 0 0,0 0 0 0 0,0 0 0 0 0,0 0 0 0 0,0 0 0 0 0,1 1 0 0 0,-1 5 0 0 0,-1 1-1 0 0,3-9 0 0 0,0 1 0 0 0,-1-1 0 0 0,0 1 0 0 0,1 0 0 0 0,0 0 0 0 0,0 0 0 0 0,0-1 0 0 0,0 1 1 0 0,0-1-1 0 0,1 1 0 0 0,0-1 0 0 0,-1 1 0 0 0,2 3 0 0 0,-1-6-7 0 0,-1 2-3 0 0,0-1 0 0 0,1 0-1 0 0,0 0 1 0 0,0 0 0 0 0,-1 0 0 0 0,1 0-1 0 0,1 0 1 0 0,0 2 0 0 0,-1-3 7 0 0,-1 0 1 0 0,1 0-1 0 0,0 0 1 0 0,0 0 0 0 0,-1 0-1 0 0,1 1 1 0 0,0-1-1 0 0,0 0 1 0 0,0 0-1 0 0,0 0 1 0 0,0 0-1 0 0,-1-1 1 0 0,1 1-1 0 0,0 0 1 0 0,0 0-1 0 0,0 0 1 0 0,7-3-17 0 0,-2 0-1 0 0,0 0 1 0 0,1-1 0 0 0,-1 0 0 0 0,0 0 0 0 0,0 0 0 0 0,9-9 0 0 0,0 0 99 0 0,-1 2-116 0 0,-1 0 0 0 0,0-2-1 0 0,-1 0 1 0 0,0 0 0 0 0,10-16-1 0 0,-13 16-274 0 0,0 0 0 0 0,2 0-1 0 0,0 1 1 0 0,0 1 0 0 0,1 1-1 0 0,1-1 1 0 0,26-17 0 0 0,-13 13-1182 0 0,-2-2-65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19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16559 0 0,'2'2'760'0'0,"22"25"-244"0"0,56 46 0 0 0,-35-41-519 0 0,-17-14-74 0 0,115 72-11 0 0,-60-42 88 0 0,-66-36 76 0 0,-2 0 0 0 0,0 1 0 0 0,24 25 0 0 0,-38-35-41 0 0,1-1-1 0 0,0 0 1 0 0,-1 0-1 0 0,2 1 0 0 0,-3 0 1 0 0,2-1-1 0 0,-1 1 1 0 0,0-1-1 0 0,1 1 0 0 0,-2-1 1 0 0,1 1-1 0 0,0 0 1 0 0,-1 0-1 0 0,1 0 0 0 0,-1 0 1 0 0,0 0-1 0 0,0 0 1 0 0,0 3-1 0 0,-1-2 63 0 0,0-1-1 0 0,0 1 1 0 0,1 0 0 0 0,-2-1-1 0 0,1 0 1 0 0,-1 0 0 0 0,1 1-1 0 0,-1-1 1 0 0,0 0 0 0 0,0 0 0 0 0,-1 0-1 0 0,1 0 1 0 0,0 0 0 0 0,-5 3-1 0 0,1-1 18 0 0,0-1 0 0 0,0 0-1 0 0,0 0 1 0 0,-1-1-1 0 0,1 0 1 0 0,0 0-1 0 0,-1 0 1 0 0,-1-1 0 0 0,2 0-1 0 0,-1 0 1 0 0,-1-1-1 0 0,1 0 1 0 0,0 0 0 0 0,0-1-1 0 0,-1 0 1 0 0,-8-1-1 0 0,7 0-220 0 0,-1 0 0 0 0,0-1-1 0 0,0 0 1 0 0,1 0 0 0 0,-1-1-1 0 0,1 0 1 0 0,0-1-1 0 0,0-1 1 0 0,0 1 0 0 0,0-1-1 0 0,-12-10 1 0 0,0-6-5065 0 0,1-4-1738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0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25 7832 0 0,'-10'-12'344'0'0,"10"10"72"0"0,7-2-328 0 0,-4 2-88 0 0,3-2 4072 0 0,-15 4-2600 0 0,-2 0-720 0 0,5 10-752 0 0,6-4-144 0 0,6 2 32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0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8288 0 0,'0'0'3208'0'0,"6"0"-2640"0"0,-2-6-416 0 0,2 0-792 0 0,1-2-152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1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2304 0 0,'0'2'167'0'0,"5"13"-155"0"0,2 6 1094 0 0,-5-16-366 0 0,1 0-1 0 0,-2 0 0 0 0,1 0 1 0 0,0 6-1 0 0,-1-7-248 0 0,0 0 0 0 0,0 1 1 0 0,0-1-1 0 0,1 0 0 0 0,2 5 0 0 0,-4-8 88 0 0,2 0-41 0 0,8 11 364 0 0,-7-9-682 0 0,0 1 1 0 0,0-1 0 0 0,1 1-1 0 0,0-1 1 0 0,4 3 0 0 0,-4-3-124 0 0,-1-1 0 0 0,1 1 0 0 0,-1 0 0 0 0,0 0 0 0 0,3 5 0 0 0,11 10 119 0 0,3 0-37 0 0,-9-10-22 0 0,-1 1 0 0 0,16 18 1 0 0,-20-20-110 0 0,0-1-1 0 0,0 0 1 0 0,0 0 0 0 0,0-1 0 0 0,8 5 0 0 0,-12-8-25 0 0,0-1 1 0 0,0 1 0 0 0,-1-1 0 0 0,2 1-1 0 0,-2-1 1 0 0,1 2 0 0 0,-1-2 0 0 0,1 1 0 0 0,-1 0-1 0 0,0 0 1 0 0,2 3 0 0 0,-2-2 26 0 0,2 0-1 0 0,-1-1 1 0 0,0 0 0 0 0,1 1 0 0 0,-1-1 0 0 0,1 1 0 0 0,0-2-1 0 0,0 1 1 0 0,0 0 0 0 0,5 2 0 0 0,14 11 218 0 0,-17-12-216 0 0,0 1 0 0 0,1-1 0 0 0,0 0 1 0 0,0 0-1 0 0,0-1 0 0 0,0 1 0 0 0,0-1 0 0 0,1 0 0 0 0,12 1 1 0 0,-8-1 8 0 0,-1-2 1 0 0,2 1 0 0 0,-1-1-1 0 0,-1-1 1 0 0,14-2 0 0 0,-13 2 10 0 0,-1-2 0 0 0,-1 1 0 0 0,0-2 0 0 0,1 0 0 0 0,13-7 1 0 0,40-29 384 0 0,-23 12-247 0 0,-19 13-153 0 0,-1 0 1 0 0,0-3-1 0 0,28-30 1 0 0,-39 39-30 0 0,-5 4-144 0 0,-1 1 0 0 0,1-1-1 0 0,-1 1 1 0 0,6-12 0 0 0,-7 12-40 0 0,10-19-731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29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1548 1840 0 0,'0'0'83'0'0,"0"-2"-6"0"0,0 2-72 0 0,0-1 1 0 0,-1 1-1 0 0,1 0 0 0 0,0 0 1 0 0,0 0-1 0 0,0 0 0 0 0,0 0 1 0 0,0 0-1 0 0,0-1 0 0 0,0 1 1 0 0,0 0-1 0 0,0 0 0 0 0,0 0 1 0 0,1 0-1 0 0,-1 0 0 0 0,0 0 1 0 0,0 0-1 0 0,0-1 0 0 0,0 1 1 0 0,0 0-1 0 0,0 0 0 0 0,0 0 1 0 0,0 0-1 0 0,0 0 0 0 0,0 0 1 0 0,0 0-1 0 0,0 0 0 0 0,0-1 1 0 0,1 1-1 0 0,-1 0 0 0 0,0 0 1 0 0,0 0-1 0 0,0 0 0 0 0,0 0 1 0 0,0 0-1 0 0,0 0 0 0 0,0 0 1 0 0,1 0-1 0 0,-1 0 0 0 0,0 0 1 0 0,0 0-1 0 0,0 0 0 0 0,0 0 1 0 0,0 0-1 0 0,0 0 0 0 0,1 0 1 0 0,-1 0-1 0 0,0 0 0 0 0,0 0 1 0 0,8 4 3467 0 0,5 2 796 0 0,2-2-3944 0 0,-12-2-233 0 0,1-1 0 0 0,0 1-1 0 0,-1-1 1 0 0,1 0-1 0 0,0 0 1 0 0,0-1 0 0 0,-1 1-1 0 0,1-1 1 0 0,0 0 0 0 0,4 0-1 0 0,0 0 127 0 0,-6 0-164 0 0,1 0-1 0 0,-1 1 1 0 0,0-1 0 0 0,0 1 0 0 0,0 0 0 0 0,1 0 0 0 0,-1 0 0 0 0,0 0-1 0 0,0 0 1 0 0,3 2 0 0 0,-3-1 5 0 0,0-1 0 0 0,0 0 0 0 0,0 0 0 0 0,1 0-1 0 0,-1 0 1 0 0,0 0 0 0 0,1 0 0 0 0,-1 0 0 0 0,1-1 0 0 0,3 1 0 0 0,23 5 382 0 0,-26-4-391 0 0,1-1 1 0 0,-1 0-1 0 0,1 0 1 0 0,-1-1 0 0 0,1 1-1 0 0,-1-1 1 0 0,1 0-1 0 0,6 0 1 0 0,97-7 518 0 0,-95 5-580 0 0,0 0 0 0 0,19-6 1 0 0,-24 6-10 0 0,-4 1 19 0 0,0 1-1 0 0,0 0 1 0 0,-1 0-1 0 0,1 0 1 0 0,0 0 0 0 0,0 0-1 0 0,0 0 1 0 0,-1 1 0 0 0,1 0-1 0 0,0-1 1 0 0,4 3 0 0 0,16 3 4 0 0,-12-5 29 0 0,-1-1 0 0 0,1 0 0 0 0,0-1 0 0 0,-1 0 0 0 0,1 0 0 0 0,13-4 0 0 0,32 0 352 0 0,-35 5-209 0 0,-19 0-151 0 0,-1 0 0 0 0,1 0-1 0 0,-1 0 1 0 0,1 0 0 0 0,-1 0-1 0 0,0 0 1 0 0,1 0 0 0 0,-1-1 0 0 0,1 1-1 0 0,-1 0 1 0 0,1-1 0 0 0,-1 1-1 0 0,0-1 1 0 0,1 0 0 0 0,-1 1 0 0 0,0-1-1 0 0,0 0 1 0 0,1 0 0 0 0,-1 0-1 0 0,0 0 1 0 0,0 0 0 0 0,0 0 0 0 0,0 0-1 0 0,0 0 1 0 0,0 0 0 0 0,1-3 0 0 0,1 1 7 0 0,-1 0 0 0 0,1 0 0 0 0,0 1 0 0 0,0-1 1 0 0,0 1-1 0 0,0 0 0 0 0,6-4 0 0 0,8-5-86 0 0,-2 0 44 0 0,-13 10 16 0 0,0 0 1 0 0,0 0-1 0 0,-1 0 0 0 0,1 0 1 0 0,0-1-1 0 0,0 1 1 0 0,-1-1-1 0 0,1 1 1 0 0,-1-1-1 0 0,0 1 1 0 0,1-1-1 0 0,-1 0 1 0 0,0 0-1 0 0,0 0 1 0 0,0 0-1 0 0,1-3 1 0 0,4-13 75 0 0,-1 4-13 0 0,-1 0-1 0 0,-1 0 1 0 0,0 0 0 0 0,1-27 0 0 0,-4 2 35 0 0,-1-19 143 0 0,13-106-1 0 0,-7 94-138 0 0,-2 58-94 0 0,-2 8-10 0 0,0 0 1 0 0,-1 1 0 0 0,1-1 0 0 0,-1 0 0 0 0,0 0 0 0 0,0 0 0 0 0,0 0 0 0 0,0 1 0 0 0,-1-1 0 0 0,1 0 0 0 0,-1 0 0 0 0,-3-6 0 0 0,-13-26 6 0 0,15 35-10 0 0,2 1 0 0 0,0 0 0 0 0,-1 0 0 0 0,1 0 0 0 0,0 0 0 0 0,0-1 0 0 0,-1 1 0 0 0,1 0 0 0 0,0 0 0 0 0,-1 0 0 0 0,1-1 0 0 0,0 1 0 0 0,0 0 0 0 0,-1 0 0 0 0,1-1 0 0 0,0 1 0 0 0,0 0 0 0 0,0 0 0 0 0,-1-1 0 0 0,1 1 0 0 0,0 0 0 0 0,0-1 0 0 0,0 1 0 0 0,0 0 0 0 0,0-1 0 0 0,0 1 0 0 0,-1 0 0 0 0,1-1 0 0 0,0 1 0 0 0,0 0 0 0 0,0-1 0 0 0,0-7-18 0 0,0 6 324 0 0,15 6-242 0 0,41 22-64 0 0,-55-24 0 0 0,0-1 0 0 0,1 0 0 0 0,-1 0 0 0 0,1 0 0 0 0,0 0 0 0 0,-1 0 0 0 0,1-1 0 0 0,0 1 0 0 0,0 0 0 0 0,-1-1 0 0 0,1 1 0 0 0,0-1 0 0 0,0 0 0 0 0,0 1 0 0 0,0-1 0 0 0,-1 0 0 0 0,1 0 0 0 0,0 0 0 0 0,3-1 0 0 0,3 0 0 0 0,24 4 22 0 0,-1-1-1 0 0,51-4 0 0 0,-60-3-23 0 0,-19 5 3 0 0,-1-1 0 0 0,1 1 1 0 0,-1-1-1 0 0,1 1 0 0 0,0 0 0 0 0,-1 0 0 0 0,1 0 0 0 0,-1 0 0 0 0,1 0 0 0 0,-1 1 0 0 0,4 0 0 0 0,-3-1 4 0 0,0 1 0 0 0,0-1 0 0 0,0 0 0 0 0,0 0 0 0 0,0 0 1 0 0,0-1-1 0 0,0 1 0 0 0,0-1 0 0 0,5-1 0 0 0,20-3 17 0 0,-2 4 89 0 0,-16 0-59 0 0,0 1 1 0 0,0 0-1 0 0,0 0 0 0 0,15 4 0 0 0,-16-4-50 0 0,1 1 0 0 0,-1-1 0 0 0,1-1 0 0 0,-1 0 0 0 0,0 0 0 0 0,1-1 0 0 0,-1 0 0 0 0,11-4-1 0 0,-2 1-2 0 0,-14 4 13 0 0,-1-1-1 0 0,1 0 1 0 0,0 1-1 0 0,-1-1 1 0 0,0 0 0 0 0,1-1-1 0 0,-1 1 1 0 0,0-1-1 0 0,3-3 1 0 0,19-13 95 0 0,-20 17-70 0 0,-1-1 0 0 0,0-1 1 0 0,0 1-1 0 0,0-1 0 0 0,-1 1 0 0 0,1-1 0 0 0,-1 0 0 0 0,0 0 1 0 0,0-1-1 0 0,0 1 0 0 0,-1-1 0 0 0,4-8 0 0 0,2-6 56 0 0,9-37 0 0 0,-14 43-70 0 0,31-91 112 0 0,4-15 61 0 0,-28 87-159 0 0,-7 25-23 0 0,-1 0 1 0 0,0 0-1 0 0,0 0 1 0 0,-1 0-1 0 0,0 0 1 0 0,0 0 0 0 0,0 0-1 0 0,-2-14 1 0 0,2-23 59 0 0,0 34-53 0 0,-1 0 0 0 0,1 1 0 0 0,-2-1 0 0 0,-2-15-1 0 0,-5-21 112 0 0,7 36-106 0 0,0 1 0 0 0,0 0 0 0 0,-1 0 0 0 0,-1 1-1 0 0,0-1 1 0 0,0 0 0 0 0,0 1 0 0 0,-1-1 0 0 0,0 1 0 0 0,-10-13-1 0 0,8 11 3 0 0,0 0-1 0 0,0 0 0 0 0,-5-15 0 0 0,-14-23 12 0 0,23 44-19 0 0,-1 1 0 0 0,1-1 0 0 0,-1 1 0 0 0,0 0 0 0 0,1 0 0 0 0,-1 0 0 0 0,-1 1 0 0 0,1-1 0 0 0,0 1 0 0 0,-5-3 0 0 0,7 4-80 0 0,0 0 0 0 0,0 1 0 0 0,0-1-1 0 0,0 1 1 0 0,0-1 0 0 0,0 1 0 0 0,0 0-1 0 0,0-1 1 0 0,0 1 0 0 0,0 0-1 0 0,0 0 1 0 0,-1-1 0 0 0,1 1 0 0 0,0 0-1 0 0,0 0 1 0 0,0 0 0 0 0,0 0 0 0 0,0 1-1 0 0,0-1 1 0 0,0 0 0 0 0,0 0 0 0 0,0 1-1 0 0,0-1 1 0 0,-2 1 0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3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10 131 8752 0 0,'-4'12'821'0'0,"3"-8"-789"0"0,0 0 0 0 0,-1 0 0 0 0,2 0 1 0 0,-1 0-1 0 0,1 0 0 0 0,-1 5 0 0 0,1-4 338 0 0,1 0-1 0 0,0 0 0 0 0,-1 0 0 0 0,1 0 1 0 0,1 0-1 0 0,-1 1 0 0 0,1-2 0 0 0,0 1 1 0 0,3 5-1 0 0,3 4 532 0 0,16 22-1 0 0,-15-25-517 0 0,0 2-1 0 0,9 16 0 0 0,4 17 601 0 0,22 65 0 0 0,-16-32-395 0 0,-10-32-238 0 0,-2-7-45 0 0,5 13 46 0 0,-20-50-327 0 0,0 0 0 0 0,1 0 0 0 0,-1 0-1 0 0,1-1 1 0 0,2 4 0 0 0,6 10 97 0 0,-9-15-102 0 0,-1 1 1 0 0,2-1-1 0 0,-1 1 0 0 0,0 0 0 0 0,1-1 0 0 0,-1 1 0 0 0,1-1 0 0 0,-1 0 0 0 0,1 1 0 0 0,-1-1 0 0 0,1 0 0 0 0,3 2 1376 0 0,-5-5-1373 0 0,0 1 0 0 0,0-1 0 0 0,0 1 0 0 0,0-1-1 0 0,0 0 1 0 0,0 1 0 0 0,-1-1 0 0 0,1 1 0 0 0,-1-1 0 0 0,0-2-1 0 0,-1-2 35 0 0,2 2-31 0 0,0-1 1 0 0,0 1-1 0 0,-1-1 0 0 0,2-6 0 0 0,-1-14-23 0 0,0 15-2 0 0,-2-4 0 0 0,1-22 0 0 0,-1-69 0 0 0,4 83 0 0 0,-2-6 0 0 0,2 0 0 0 0,10-49 0 0 0,-8 58 0 0 0,2-29 0 0 0,-4 27 0 0 0,5-24 0 0 0,8-33 0 0 0,-3 17 0 0 0,-9 39 0 0 0,-3 15 0 0 0,1 1 0 0 0,1 0 0 0 0,2-12 0 0 0,-1 12-2 0 0,-2 4-1 0 0,0 0-1 0 0,-1 0 1 0 0,1-1 0 0 0,-1 1 0 0 0,1 0 0 0 0,-1 0 0 0 0,1-1-1 0 0,-1 1 1 0 0,0 0 0 0 0,-1-3 0 0 0,1 3-197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4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459 121 7280 0 0,'-9'-11'792'0'0,"8"11"-758"0"0,1-1 1 0 0,0 1-1 0 0,0 0 1 0 0,-1-1-1 0 0,1 1 1 0 0,0 0-1 0 0,-1 0 1 0 0,1-1 0 0 0,0 1-1 0 0,-1-1 1 0 0,1 1-1 0 0,0-1 1 0 0,0 1-1 0 0,0 0 1 0 0,0 0-1 0 0,0-1 1 0 0,0 0-1 0 0,0 1 1 0 0,0-1-1 0 0,0 1 1 0 0,-3-4 530 0 0,-7-3 1914 0 0,-2-3-138 0 0,1 0-406 0 0,-1-1-948 0 0,-22-15 0 0 0,-5 6-95 0 0,34 18-715 0 0,0-1-1 0 0,0 1 0 0 0,0 1 1 0 0,-1-1-1 0 0,1 1 0 0 0,1 1 1 0 0,-2-1-1 0 0,0 0 0 0 0,1 1 1 0 0,0 0-1 0 0,0 0 0 0 0,-1 1 0 0 0,1 0 1 0 0,0-1-1 0 0,0 1 0 0 0,-8 3 1 0 0,8-1-170 0 0,0 0 0 0 0,0-1 1 0 0,0 2-1 0 0,1-1 1 0 0,-1 1-1 0 0,-5 5 0 0 0,-10 9-24 0 0,-16 15-127 0 0,30-28 144 0 0,0 0-1 0 0,0 0 0 0 0,0 1 1 0 0,0 0-1 0 0,-8 12 0 0 0,-18 36 88 0 0,16-25 77 0 0,9-13-111 0 0,-1 0 0 0 0,-6 25 0 0 0,12-38-51 0 0,0 4-8 0 0,0 1 0 0 0,0-2-1 0 0,0 2 1 0 0,1-1-1 0 0,1 1 1 0 0,-1-1 0 0 0,0 1-1 0 0,1-1 1 0 0,2 15-1 0 0,7 8 29 0 0,0-1-1 0 0,19 43 0 0 0,-20-53-36 0 0,-3-9 67 0 0,-1-1 0 0 0,1 1 0 0 0,7 9-1 0 0,-8-13-64 0 0,2-1-1 0 0,-1 1 0 0 0,0-1 0 0 0,1-1 1 0 0,0 1-1 0 0,11 6 0 0 0,-11-7 24 0 0,-1-1 1 0 0,0 0 0 0 0,0 0 0 0 0,1-1-1 0 0,6 3 1 0 0,-1-2-10 0 0,-1-1 0 0 0,0-1 0 0 0,1 1-1 0 0,-1-1 1 0 0,19-1 0 0 0,-17 0 5 0 0,-5 0 37 0 0,1-1-1 0 0,-1 0 1 0 0,1 0 0 0 0,7-2-1 0 0,-15 3-42 0 0,18-3 30 0 0,-12 0-3 0 0,0 3 0 0 0,1-2 1 0 0,7 1-1 0 0,-12 1-24 0 0,-1 0 1 0 0,0 0-1 0 0,1-1 1 0 0,-2 1-1 0 0,2-1 1 0 0,-1 1-1 0 0,0-1 1 0 0,0 1-1 0 0,0-1 1 0 0,0 1-1 0 0,2-2 1 0 0,6-4 7 0 0,14-5 0 0 0,-19 8 26 0 0,0 1-1 0 0,0 0 1 0 0,0-1 0 0 0,-1 0 0 0 0,8-7-1 0 0,-2 0 11 0 0,-6 7-32 0 0,0 0 0 0 0,0-1 1 0 0,0 1-1 0 0,-1 0 0 0 0,0-1 0 0 0,3-6 1 0 0,5-9 45 0 0,1 4 8 0 0,-2 0 0 0 0,-1-1 1 0 0,12-31-1 0 0,-18 41-43 0 0,-1 4-15 0 0,0 0 1 0 0,0-1-1 0 0,-1 1 1 0 0,1-1-1 0 0,0 0 1 0 0,0-2 0 0 0,2-10 13 0 0,-3 14-21 0 0,0 0 1 0 0,1 0 0 0 0,-1 0 0 0 0,1 0 0 0 0,-1-1-1 0 0,0 1 1 0 0,0 0 0 0 0,1 0 0 0 0,-1 0 0 0 0,0-1-1 0 0,-1-1 1 0 0,-13-92 195 0 0,13 85-187 0 0,-1 1 1 0 0,-1 0-1 0 0,0 0 0 0 0,-6-12 0 0 0,3 6 49 0 0,3 11-39 0 0,2 0 1 0 0,-1 1-1 0 0,-1-1 0 0 0,1 1 0 0 0,-1 0 0 0 0,1 0 1 0 0,-6-4-1 0 0,-5-7 34 0 0,10 11-66 0 0,0 0 1 0 0,-1 0-1 0 0,0 0 1 0 0,1 0-1 0 0,-5-1 0 0 0,-13-11-246 0 0,20 13-78 0 0,0 1 0 0 0,-1-1 0 0 0,1 1 1 0 0,-1-1-1 0 0,2 1 0 0 0,-2-1 0 0 0,1 0 0 0 0,0 1 0 0 0,0-1 0 0 0,0 0 0 0 0,1 0 0 0 0,-1 0 0 0 0,0-2 0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4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8840 0 0,'0'0'2985'0'0,"0"2"-2288"0"0,0 18 1014 0 0,-1 1 36 0 0,5 36 0 0 0,-1-17-820 0 0,15 124 805 0 0,-16-139-1564 0 0,-1 86 446 0 0,0 11-4 0 0,0-82-402 0 0,3-25-72 0 0,-4-12-133 0 0,0-2-1 0 0,0 1 1 0 0,0 1 0 0 0,-1-2-1 0 0,1 1 1 0 0,0 0 0 0 0,-1 0-1 0 0,0 3 1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1 152 7368 0 0,'4'-3'666'0'0,"-2"1"-623"0"0,0-1 0 0 0,1 0 0 0 0,-1 1-1 0 0,0-1 1 0 0,3-6 0 0 0,-3 5 215 0 0,-1 1 0 0 0,2 0 0 0 0,-2 0 0 0 0,1 0 1 0 0,5-4-1 0 0,44-44 3206 0 0,-40 42-2836 0 0,-10 8-555 0 0,1-1 0 0 0,0 0 0 0 0,-1 1 0 0 0,2-1 0 0 0,-1 1 0 0 0,0-1 0 0 0,0 1 0 0 0,1 0 0 0 0,-1 0 0 0 0,0 0 0 0 0,5-2 0 0 0,6-3 30 0 0,-10 5-103 0 0,-1-1 0 0 0,0 2 0 0 0,0-2 0 0 0,1 1 0 0 0,3 0 1 0 0,5-4-7 0 0,-10 3 48 0 0,2 1 0 0 0,-2 1 1 0 0,1-1-1 0 0,0 0 1 0 0,0 0-1 0 0,0 1 1 0 0,0 0-1 0 0,-1-1 0 0 0,2 1 1 0 0,-2-1-1 0 0,1 1 1 0 0,1 0-1 0 0,0 0 1 0 0,1 1-25 0 0,-1 0 1 0 0,0-1 0 0 0,0 0 0 0 0,-1 2 0 0 0,1-1-1 0 0,4 2 1 0 0,1 0 16 0 0,15 10 83 0 0,-22-12-105 0 0,-1 0 0 0 0,1-1 0 0 0,0 1 0 0 0,0 0 0 0 0,-1 0 0 0 0,1 0 0 0 0,0 0 1 0 0,0 0-1 0 0,-1 0 0 0 0,0 0 0 0 0,1 0 0 0 0,0 2 0 0 0,0-2 9 0 0,2 6 28 0 0,-1-4-1 0 0,-1 0 1 0 0,1 1-1 0 0,-1-1 0 0 0,0 0 1 0 0,0 0-1 0 0,0 1 0 0 0,-1-1 1 0 0,1 1-1 0 0,0 6 1 0 0,-1 10 168 0 0,1-10-102 0 0,-1 0 1 0 0,0 1-1 0 0,-1-2 1 0 0,-1 2-1 0 0,-3 14 1 0 0,-2-2 2 0 0,0-1 0 0 0,-1-1 1 0 0,-23 41-1 0 0,15-37-65 0 0,0 0-1 0 0,-2-1 1 0 0,-27 31 0 0 0,9-17 560 0 0,28-33-153 0 0,8-5-453 0 0,0 0 0 0 0,0 0 1 0 0,0 0-1 0 0,0 0 0 0 0,-1 0 0 0 0,1 0 0 0 0,0 0 0 0 0,0-1 0 0 0,0 1 0 0 0,0 0 0 0 0,0 0 0 0 0,0 0 0 0 0,0 0 0 0 0,0-1 0 0 0,0 1 0 0 0,0 0 0 0 0,0 0 0 0 0,0 0 0 0 0,0-1 0 0 0,0 1 0 0 0,0 0 0 0 0,0 0 0 0 0,0 0 0 0 0,0 0 1 0 0,0 0-1 0 0,0 0 0 0 0,0 0 0 0 0,0 0 0 0 0,0-1 0 0 0,0 1 0 0 0,0 0 0 0 0,6-22 129 0 0,-3 12-141 0 0,-3 8-11 0 0,0 0 10 0 0,12-3-91 0 0,-8 3 73 0 0,-3 1 19 0 0,0 1-1 0 0,0 0 1 0 0,0 0 0 0 0,0 0 0 0 0,-1 0 0 0 0,1 0 0 0 0,1 0-1 0 0,-2 0 1 0 0,1 0 0 0 0,0 0 0 0 0,0 0 0 0 0,-1 0 0 0 0,2 0-1 0 0,-1 0 1 0 0,-1 0 0 0 0,3 1 0 0 0,0 0 10 0 0,13 0-6 0 0,-14-1 7 0 0,1 0 0 0 0,0 0 1 0 0,0 1-1 0 0,0-1 0 0 0,0 1 0 0 0,0 0 0 0 0,0-1 0 0 0,-1 1 0 0 0,4 1 0 0 0,3 4 84 0 0,0 0 0 0 0,-1 0 0 0 0,9 8 0 0 0,4 2 108 0 0,-13-10-123 0 0,-1 2 0 0 0,-1-1 0 0 0,1 0 1 0 0,-1 1-1 0 0,0 0 0 0 0,5 8 0 0 0,12 18 112 0 0,-16-26-132 0 0,4 8 71 0 0,1-1 0 0 0,1-1 0 0 0,1 0 0 0 0,17 14 0 0 0,-20-19-92 0 0,-7-6 27 0 0,2 1 0 0 0,-1 0 0 0 0,9 5-1 0 0,-6-4 122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6.1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2304 0 0,'-1'2'2651'0'0,"-1"12"1698"0"0,-3 20 1 0 0,3 18-1821 0 0,2-26-1999 0 0,-1-12-166 0 0,1 1 1 0 0,1 0-1 0 0,0 0 1 0 0,4 15-1 0 0,15 80 1011 0 0,-2-30-180 0 0,7 85 1 0 0,-24-111-1026 0 0,-1-42-63 0 0,-2-9-95 0 0,1 0 3 0 0,-6 11-1507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6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1 164 10856 0 0,'3'-6'980'0'0,"-2"0"-912"0"0,0 1 1 0 0,1-1-1 0 0,0 1 0 0 0,0 0 1 0 0,1 0-1 0 0,-1 0 1 0 0,1 0-1 0 0,0 0 1 0 0,0 1-1 0 0,1-1 1 0 0,5-6-1 0 0,4 0 234 0 0,-7 5-68 0 0,-1 1-1 0 0,2 0 0 0 0,-1 1 1 0 0,1-1-1 0 0,0 1 0 0 0,7-4 1 0 0,25-12 1041 0 0,-5 3-597 0 0,-15 14 39 0 0,-16 3-638 0 0,0-1-1 0 0,1 0 0 0 0,-1 1 0 0 0,0 0 0 0 0,0 0 0 0 0,1 0 0 0 0,-1 1 0 0 0,0-1 0 0 0,0 1 0 0 0,0-1 0 0 0,0 1 0 0 0,0 1 0 0 0,4 1 0 0 0,-4-3-51 0 0,-1 2 0 0 0,1-1 0 0 0,0 1 0 0 0,0-1 0 0 0,-1 1 0 0 0,0-1 0 0 0,0 2-1 0 0,1-1 1 0 0,-1-1 0 0 0,0 2 0 0 0,0-1 0 0 0,0 1 0 0 0,-1-1 0 0 0,4 5-1 0 0,-2 0 14 0 0,-1 1 0 0 0,0 0 0 0 0,1 0 0 0 0,-2 0 0 0 0,0 0 0 0 0,0 0 0 0 0,-1 1 0 0 0,1-1 0 0 0,-2 14 0 0 0,-2-9 34 0 0,1 1-1 0 0,-1-2 0 0 0,-1 1 1 0 0,1 0-1 0 0,-9 15 0 0 0,4-5 24 0 0,6-17-60 0 0,0-1-1 0 0,-1 1 1 0 0,1 0 0 0 0,-5 7-1 0 0,-4 5 63 0 0,2-5-12 0 0,-16 23-1 0 0,11-21-44 0 0,9-7-1 0 0,-2-1 0 0 0,1 0 0 0 0,-14 12 0 0 0,18-18-35 0 0,1 0 0 0 0,-1 0 0 0 0,2 0 0 0 0,-2 1 0 0 0,1-1 0 0 0,0 0 0 0 0,0 1 0 0 0,0-1 0 0 0,0 1 0 0 0,-1 1 0 0 0,2-2-6 0 0,0 0 0 0 0,0 0 1 0 0,0-1-1 0 0,0 0 0 0 0,-1 1 0 0 0,1 0 0 0 0,0-1 0 0 0,-1 1 0 0 0,1-1 0 0 0,-1 0 0 0 0,1 1 0 0 0,0-1 0 0 0,0 1 0 0 0,-1-1 0 0 0,0 1 0 0 0,1-1 0 0 0,-1 0 0 0 0,1 0 0 0 0,0 1 0 0 0,-1-1 1 0 0,0 0-1 0 0,0 1 0 0 0,1-1 0 0 0,-1 0 0 0 0,-1 1 12 0 0,1-1 214 0 0,1 0-221 0 0,1-2 0 0 0,-1 1 0 0 0,0 1 0 0 0,1-2 0 0 0,-1 1 0 0 0,1 1 0 0 0,0-1 0 0 0,-1 0 0 0 0,0 0 0 0 0,1 0 0 0 0,0 0 0 0 0,0 0 0 0 0,-1 1 0 0 0,3-2 0 0 0,-3 2 0 0 0,13-11-5 0 0,-1 1 3 0 0,23-19-160 0 0,-8 3 79 0 0,-25 24 79 0 0,2 0-1 0 0,-1 0 0 0 0,0 0 1 0 0,0 1-1 0 0,0-1 0 0 0,1 1 1 0 0,-1-1-1 0 0,7-1 0 0 0,30-4-37 0 0,-31 7 7 0 0,30-5 30 0 0,-22 3 0 0 0,-16 1 0 0 0,1 0 0 0 0,-1 1 0 0 0,1 0 0 0 0,-1 0 0 0 0,1 0 0 0 0,-1-1 0 0 0,2 1 0 0 0,-2 0 0 0 0,1 1 0 0 0,-1-1 0 0 0,1 0 0 0 0,3 1 0 0 0,2 1 6 0 0,-3 0-14 0 0,0-1 0 0 0,0 1 1 0 0,-1-1-1 0 0,0 1 0 0 0,0 0 0 0 0,0 0 1 0 0,0 1-1 0 0,5 3 0 0 0,-4-2 8 0 0,0 0 0 0 0,1 0 0 0 0,-2 2 0 0 0,1-2 0 0 0,-1 1 0 0 0,0 0 0 0 0,0 0 0 0 0,0 0 0 0 0,-1 1 0 0 0,1 0 0 0 0,-1 0 0 0 0,-1-1 0 0 0,1 1 0 0 0,-1 0 0 0 0,0 0 0 0 0,1 12 0 0 0,-1 8-2 0 0,0-18 19 0 0,0 1 0 0 0,-1-1 0 0 0,0 1 0 0 0,-3 13 0 0 0,0-9 39 0 0,0 5 137 0 0,-7 18-1 0 0,8-30-98 0 0,-1 0-1 0 0,1 0 0 0 0,-1-1 1 0 0,0 1-1 0 0,-1 0 0 0 0,-6 8 1 0 0,8-12-42 0 0,-1 3 56 0 0,-1-1-1 0 0,1 0 1 0 0,-2 0 0 0 0,2-1 0 0 0,-2 1 0 0 0,1 0 0 0 0,-1-1-1 0 0,-8 4 1 0 0,-14 8 344 0 0,10-6-126 0 0,0 0 1 0 0,-23 8-1 0 0,29-14-259 0 0,0 0 0 0 0,-1-1-1 0 0,0 0 1 0 0,1-1 0 0 0,-1 0 0 0 0,1 0 0 0 0,-14-3 0 0 0,20 2-144 0 0,-10-1 225 0 0,-19-4 1 0 0,30 4-358 0 0,-1 0 0 0 0,1 0 1 0 0,0 0-1 0 0,0-1 0 0 0,0 0 0 0 0,0 0 0 0 0,0 0 0 0 0,0 0 0 0 0,-4-4 1 0 0,-2-2-1762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7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3680 0 0,'0'0'284'0'0,"0"-2"48"0"0,6-30 14178 0 0,-5 52-13536 0 0,5 35 0 0 0,10 22-499 0 0,-15-69-454 0 0,1 0 1 0 0,-1 11-1 0 0,3 12 53 0 0,29 182 702 0 0,-31-195-733 0 0,5 174 542 0 0,-7-155-181 0 0,-2-32 305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8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0 12064 0 0,'0'0'1210'0'0,"0"2"-1111"0"0,4 111 3015 0 0,-8-67-1526 0 0,3-31-990 0 0,-3 24 0 0 0,-1-5-220 0 0,-9 61-5 0 0,6-43-332 0 0,-23 134 159 0 0,29-154-151 0 0,2-21 20 0 0,-1-1 0 0 0,-1 11 0 0 0,1-14 11 0 0,1-5 248 0 0,0 10 150 0 0,0-12-473 0 0,2 5 212 0 0,7-4-38 0 0,4 1-226 0 0,4-1 47 0 0,31-3 0 0 0,-8 1 0 0 0,12-5 0 0 0,-46 5 24 0 0,0 0-1 0 0,0 0 0 0 0,11-3 1 0 0,8-1 72 0 0,-20 4-74 0 0,1 0 1 0 0,-1 0 0 0 0,1 1 0 0 0,0 0 0 0 0,0 1-1 0 0,0-1 1 0 0,-1 1 0 0 0,1 0 0 0 0,-1 0 0 0 0,7 3-1 0 0,-1-1-13 0 0,-10-2-51 0 0,0-1-1 0 0,0 0 0 0 0,-1 0 1 0 0,1 0-1 0 0,0 0 0 0 0,0 0 1 0 0,-1 0-1 0 0,1 1 0 0 0,0-1 1 0 0,0 0-1 0 0,-1 1 0 0 0,1 0 1 0 0,-1-1-1 0 0,1 0 1 0 0,0 0-1 0 0,-1 1 0 0 0,1 0 1 0 0,-1 0-1 0 0,1-1 0 0 0,0 2 1 0 0,1-1-844 0 0,4-1-38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8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0 8752 0 0,'0'0'673'0'0,"0"2"-437"0"0,-3 7 815 0 0,0 1-1 0 0,0-1 1 0 0,1 1-1 0 0,1 0 1 0 0,-1-1 0 0 0,1 12-1 0 0,-1 5-259 0 0,-6 55 617 0 0,7-74-1259 0 0,1-1-1 0 0,0 1 1 0 0,2 11-1 0 0,0 7 229 0 0,-1 3 17 0 0,1 1 0 0 0,8 38 0 0 0,-1 6-14 0 0,-9-69-438 0 0,0 0-1 0 0,0-1 0 0 0,0 1 0 0 0,0 0 1 0 0,-1 0-1 0 0,0-1 0 0 0,0 0 1 0 0,0 1-1 0 0,-2 4 0 0 0,-2 6-5281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29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 11024 0 0,'0'0'834'0'0,"1"0"-559"0"0,5-4-188 0 0,6-4-67 0 0,-10 8 81 0 0,1-2 1 0 0,-1 1-1 0 0,1 0 0 0 0,-1 0 1 0 0,3-3-1 0 0,-3 3 3 0 0,-1 0 0 0 0,0 0 1 0 0,0 0-1 0 0,1 0 0 0 0,-1 0 0 0 0,1 1 0 0 0,2-1 0 0 0,-1 0 851 0 0,4-4-119 0 0,-2 2-622 0 0,0 1 0 0 0,-1 0 1 0 0,2 0-1 0 0,-1 0 1 0 0,0 1-1 0 0,0 0 0 0 0,1 0 1 0 0,6 0-1 0 0,5 0 474 0 0,21 3 1 0 0,-3-1 100 0 0,-27-1-646 0 0,-1 1 0 0 0,0 0 0 0 0,0 0 0 0 0,0 1 0 0 0,9 3-1 0 0,32 14 225 0 0,-40-16-323 0 0,0 1-1 0 0,-1 0 0 0 0,1 0 0 0 0,-1 0 1 0 0,0 1-1 0 0,1 1 0 0 0,-2-1 0 0 0,10 10 1 0 0,0 4-36 0 0,-2 0 0 0 0,0 1 0 0 0,-1 0 1 0 0,13 27-1 0 0,-17-27 178 0 0,-4-9-69 0 0,-1 0-1 0 0,7 21 1 0 0,-6-12-64 0 0,-3-11-17 0 0,1 0 0 0 0,0 13 0 0 0,-1-1 49 0 0,-1-6-15 0 0,1 0 0 0 0,-2 0 0 0 0,-1 16 1 0 0,0-25-44 0 0,-2 16 139 0 0,0-1 0 0 0,-7 24 0 0 0,5-30 133 0 0,0 1 1 0 0,-10 17-1 0 0,11-25-184 0 0,-1-1 0 0 0,1 1 0 0 0,-2-1 0 0 0,0 0 0 0 0,-9 10 0 0 0,0-3 41 0 0,0-1-1 0 0,-1 0 1 0 0,-1-1 0 0 0,0-1 0 0 0,-1 0-1 0 0,0-1 1 0 0,-1-1 0 0 0,1-1 0 0 0,-1-1-1 0 0,-33 8 1 0 0,7-3-442 0 0,26-6-124 0 0,-1-1 0 0 0,-27 3 0 0 0,33-8-418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30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63 164 5064 0 0,'0'0'1297'0'0,"0"-30"2114"0"0,0 27-3325 0 0,0-1 1 0 0,0 1-1 0 0,0 0 1 0 0,1 0-1 0 0,-1-1 1 0 0,1 1-1 0 0,0 0 1 0 0,0 0-1 0 0,0 0 1 0 0,0 0-1 0 0,0 0 1 0 0,1 0-1 0 0,-1 0 1 0 0,1 0-1 0 0,0 0 1 0 0,0 1-1 0 0,0-1 1 0 0,0 1 0 0 0,1-1-1 0 0,-1 1 1 0 0,0 0-1 0 0,1 0 1 0 0,0 0-1 0 0,-1 0 1 0 0,1 0-1 0 0,5-1 1 0 0,29-24 378 0 0,-20 18-339 0 0,-13 7-85 0 0,0 0-1 0 0,0 0 1 0 0,0 0 0 0 0,0 0 0 0 0,0 1 0 0 0,5-2 0 0 0,9 0 24 0 0,-13 1-31 0 0,0 1 1 0 0,0 0-1 0 0,1 0 0 0 0,-1 1 0 0 0,0-1 1 0 0,1 1-1 0 0,-1 0 0 0 0,1 1 1 0 0,-1-1-1 0 0,0 1 0 0 0,0 0 0 0 0,7 2 1 0 0,-3 1 10 0 0,-5-3-2 0 0,0 1 0 0 0,1 0 0 0 0,-1 0 1 0 0,0 0-1 0 0,7 5 0 0 0,-4-3-9 0 0,-5-2-27 0 0,0-1-1 0 0,0 0 1 0 0,0 0-1 0 0,0 1 1 0 0,0-1-1 0 0,0 1 1 0 0,0 0-1 0 0,-1-1 1 0 0,1 1-1 0 0,-1 0 1 0 0,1 0-1 0 0,-1 0 1 0 0,0 0-1 0 0,0 0 1 0 0,2 4-1 0 0,0 2 49 0 0,0-1-1 0 0,0 1 0 0 0,-1 0 1 0 0,0 0-1 0 0,0 1 0 0 0,-1-1 1 0 0,0 0-1 0 0,0 0 0 0 0,-1 1 1 0 0,0-1-1 0 0,-3 13 0 0 0,-1-4 110 0 0,-1 0 0 0 0,0 0 0 0 0,-1-1 0 0 0,-2 0 0 0 0,1 0-1 0 0,-2-1 1 0 0,0 0 0 0 0,0-1 0 0 0,-18 20 0 0 0,23-29-71 0 0,-1 0 0 0 0,0-1-1 0 0,0 1 1 0 0,0-1 0 0 0,0-1 0 0 0,-1 1 0 0 0,1-1 0 0 0,-1 0-1 0 0,0 0 1 0 0,0 0 0 0 0,-1-1 0 0 0,1 0 0 0 0,0 0 0 0 0,-1-1 0 0 0,1 1-1 0 0,-1-1 1 0 0,1-1 0 0 0,-1 1 0 0 0,1-1 0 0 0,-1-1 0 0 0,-10-1-1 0 0,13 2-71 0 0,-1-2 0 0 0,1 1 0 0 0,0 0-1 0 0,0-1 1 0 0,0 0 0 0 0,0 0-1 0 0,0 0 1 0 0,0 0 0 0 0,-4-4-1 0 0,-31-29 123 0 0,31 24-298 0 0,0 0 1 0 0,1-1 0 0 0,0 0 0 0 0,1 0-1 0 0,0-1 1 0 0,1 1 0 0 0,0-1-1 0 0,1 0 1 0 0,1-1 0 0 0,-3-19-1 0 0,5 10-3998 0 0,1 4-1345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4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536 17 5984 0 0,'-4'-2'622'0'0,"-2"0"-451"0"0,1 1-1 0 0,-1 0 0 0 0,-8-1 0 0 0,-7-1 1735 0 0,0 0-143 0 0,0 2 0 0 0,-25-1 0 0 0,35 2-1540 0 0,1 1-1 0 0,0 0 0 0 0,-1 1 1 0 0,1 0-1 0 0,0 0 1 0 0,0 1-1 0 0,0 0 1 0 0,0 1-1 0 0,0 1 0 0 0,1-1 1 0 0,0 1-1 0 0,0 1 1 0 0,0-1-1 0 0,-7 8 0 0 0,3-3-61 0 0,-5 4-8 0 0,1 0 0 0 0,0 2-1 0 0,2-1 1 0 0,-18 21 0 0 0,15-12-106 0 0,-43 63 80 0 0,54-75-121 0 0,1 0 0 0 0,0 0 0 0 0,1 1-1 0 0,0 0 1 0 0,1 0 0 0 0,0 0 0 0 0,1 0 0 0 0,1 0 0 0 0,0 1 0 0 0,0 17-1 0 0,3 1 14 0 0,0-1 0 0 0,14 63 0 0 0,-9-73-16 0 0,1-1 0 0 0,1-1 0 0 0,1 1 0 0 0,20 31 0 0 0,-21-38-2 0 0,1 0 0 0 0,1 0 0 0 0,0-2 0 0 0,15 15 0 0 0,-1-5 0 0 0,28 20 0 0 0,-34-29 11 0 0,0-1 0 0 0,1-1-1 0 0,-1-1 1 0 0,37 14 0 0 0,-41-19 2 0 0,-2-1 0 0 0,2-1 1 0 0,-1-1-1 0 0,20 2 0 0 0,-12-2 3 0 0,-8-1-12 0 0,1 0 0 0 0,0-1 0 0 0,0 0 0 0 0,15-4 0 0 0,52-17 115 0 0,-68 17-84 0 0,0 0 0 0 0,0-1 0 0 0,-1-1 1 0 0,-1 1-1 0 0,1-3 0 0 0,-2 2 0 0 0,2-2 0 0 0,-2 0 0 0 0,0 0 0 0 0,0-1 0 0 0,15-22 0 0 0,-10 9 31 0 0,-1-2-1 0 0,-1 0 0 0 0,-1 0 1 0 0,-1-1-1 0 0,-2 0 0 0 0,0-1 1 0 0,4-27-1 0 0,-11 37-44 0 0,0 0 0 0 0,-1 1 0 0 0,-3-34 0 0 0,1 42-2 0 0,0-1 1 0 0,-1 0-1 0 0,0 1 0 0 0,0-1 1 0 0,-1 0-1 0 0,0 1 0 0 0,-1 0 1 0 0,0 0-1 0 0,0 0 0 0 0,-1 1 1 0 0,1-1-1 0 0,-1 1 0 0 0,-1 0 1 0 0,0 0-1 0 0,-9-8 0 0 0,-4-1 23 0 0,-1 0-1 0 0,-30-18 0 0 0,-4-2-41 0 0,29 18 5 0 0,-19-16-532 0 0,28 23-75 0 0,-3 5-34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5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74 6912 0 0,'-14'-2'149'0'0,"1"-1"-1"0"0,0-1 1 0 0,-1 0 0 0 0,-21-11 0 0 0,28 12 225 0 0,-1 0-1 0 0,1 1 1 0 0,0-1 0 0 0,-12 0 0 0 0,-12-5 2071 0 0,14 4-1401 0 0,1 1-1 0 0,-18-1 0 0 0,-13-3-27 0 0,37 5-850 0 0,0 0 0 0 0,0 1 0 0 0,0 0 0 0 0,-19 2 0 0 0,23 0-104 0 0,2-1 1 0 0,-1 1-1 0 0,0 0 1 0 0,0 0-1 0 0,0 1 1 0 0,1-1-1 0 0,-1 2 1 0 0,0-2-1 0 0,1 2 1 0 0,0-1-1 0 0,-8 7 0 0 0,4-3 18 0 0,1 0 0 0 0,0 1 0 0 0,0 1 0 0 0,1-1 0 0 0,0 1 0 0 0,-9 16 0 0 0,15-24-74 0 0,-9 16 31 0 0,0-1 1 0 0,1 2 0 0 0,1-2 0 0 0,-5 22 0 0 0,3 2-31 0 0,1 0 0 0 0,3 1 0 0 0,1 0 1 0 0,2-1-1 0 0,1 1 0 0 0,3 0 0 0 0,1 0 0 0 0,14 69 0 0 0,-15-102 3 0 0,0 6-3 0 0,1 1 0 0 0,1-1 1 0 0,1-1-1 0 0,0 1 0 0 0,11 21 0 0 0,-6-18-7 0 0,1-1 0 0 0,1 0 0 0 0,14 15 0 0 0,-18-23 0 0 0,0 1 0 0 0,1-2 0 0 0,-1 1 0 0 0,1-1 0 0 0,1 0 0 0 0,18 9 0 0 0,-9-7 0 0 0,0-1 0 0 0,0-1 0 0 0,1 0 0 0 0,0-1 0 0 0,39 3 0 0 0,-29-7 40 0 0,35-4-1 0 0,-53 2 23 0 0,1-1-1 0 0,-1-1 1 0 0,0 0-1 0 0,0 0 1 0 0,19-9-1 0 0,-6-1 134 0 0,6-3-40 0 0,-27 15-134 0 0,0-2-1 0 0,0 1 1 0 0,0 0 0 0 0,0-1 0 0 0,0 1 0 0 0,-1-1 0 0 0,1 0-1 0 0,-1-1 1 0 0,1 1 0 0 0,-1-1 0 0 0,0 1 0 0 0,-1-1 0 0 0,1 0-1 0 0,-1 0 1 0 0,0 0 0 0 0,0 0 0 0 0,0-1 0 0 0,0 2 0 0 0,1-8-1 0 0,1-7 95 0 0,0 0 0 0 0,-1 0 0 0 0,0-28-1 0 0,-3 42-107 0 0,1-6 23 0 0,-1 0 0 0 0,-1 0 0 0 0,0 0-1 0 0,0 0 1 0 0,-4-11 0 0 0,-17-45 117 0 0,20 60-137 0 0,-14-39 93 0 0,12 30-52 0 0,-1 0-1 0 0,-1 0 0 0 0,-14-26 0 0 0,13 30-10 0 0,1 0 0 0 0,-2 1 0 0 0,0 0 0 0 0,0 0 0 0 0,-1 1 0 0 0,0 0 0 0 0,0 0 0 0 0,-15-9 0 0 0,18 15-233 0 0,1-1 0 0 0,0 1 0 0 0,-1 0 0 0 0,0 1 0 0 0,1-1 0 0 0,-1 0 0 0 0,-1 2 0 0 0,-11-3 0 0 0,-8 1-6813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5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3680 0 0,'-2'3'29'0'0,"1"0"-1"0"0,-1-1 1 0 0,0 1 0 0 0,0 0-1 0 0,0 0 1 0 0,0-1 0 0 0,0 0-1 0 0,-1 0 1 0 0,1 1 0 0 0,0-1-1 0 0,-1-1 1 0 0,0 2 0 0 0,-3 0-1 0 0,-6 6 251 0 0,8-6 213 0 0,0 0 0 0 0,1 0 0 0 0,0 1 1 0 0,0 0-1 0 0,0 0 0 0 0,0 0 0 0 0,0 0 0 0 0,1 0 1 0 0,-2 6-1 0 0,-11 16 2128 0 0,11-20-2266 0 0,1 0-173 0 0,-1-1 0 0 0,1-1 0 0 0,0 2 0 0 0,1 0 0 0 0,-4 7 0 0 0,2 5 93 0 0,3-11-145 0 0,-2 0 0 0 0,1 0 0 0 0,-3 7 0 0 0,0-5-69 0 0,2 0 1 0 0,0 0-1 0 0,-1 0 1 0 0,2 0-1 0 0,-1 0 1 0 0,1 0-1 0 0,-1 17 1 0 0,5 40 280 0 0,-1-17-10 0 0,0-6 221 0 0,1 1 0 0 0,15 78-1 0 0,-12-106-350 0 0,0 1 0 0 0,15 29 1 0 0,-8-16-55 0 0,-6-18-105 0 0,-1 0 0 0 0,1 1 1 0 0,1-2-1 0 0,-1 1 0 0 0,2 0 0 0 0,0-1 0 0 0,19 20 0 0 0,-19-25-35 0 0,0 1-1 0 0,0-1 1 0 0,0 0-1 0 0,1 0 1 0 0,0-1-1 0 0,0 0 1 0 0,0-1-1 0 0,1 1 1 0 0,0-2-1 0 0,0 1 1 0 0,-1-2-1 0 0,2 0 1 0 0,-1 0-1 0 0,0 0 0 0 0,1-1 1 0 0,-1-1-1 0 0,1 0 1 0 0,-1 0-1 0 0,10-3 1 0 0,0 1 49 0 0,-1-2 0 0 0,0 0 0 0 0,-1-1 0 0 0,1-1 0 0 0,19-10 0 0 0,-24 10 5 0 0,-2-1 1 0 0,0 0 0 0 0,0-2 0 0 0,0 1 0 0 0,0-1 0 0 0,-2-1 0 0 0,17-17-1 0 0,-18 15-5 0 0,0 0 0 0 0,-1 0 0 0 0,1-1 0 0 0,-2-1 0 0 0,0 1 0 0 0,-1-1 0 0 0,-1 0 0 0 0,5-16 0 0 0,-3 2 84 0 0,-2-1 0 0 0,-1 1 0 0 0,2-38 0 0 0,-6 49-46 0 0,0 0 0 0 0,-2 0 0 0 0,0-1 0 0 0,-1 1-1 0 0,-1 1 1 0 0,0-2 0 0 0,-1 2 0 0 0,-13-30-1 0 0,9 28-240 0 0,-1 0 0 0 0,0 1 0 0 0,-1 0 0 0 0,-1 0 0 0 0,0 1-1 0 0,-2 1 1 0 0,-18-18 0 0 0,6 12-6879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6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1218 10536 0 0,'-1'-2'79'0'0,"-1"1"1"0"0,1-1-1 0 0,0 1 1 0 0,0-1 0 0 0,0 1-1 0 0,0-1 1 0 0,0 0-1 0 0,0 0 1 0 0,1 1-1 0 0,-1-1 1 0 0,0 0-1 0 0,0 0 1 0 0,1 0 0 0 0,0-3-1 0 0,-1-3-95 0 0,0-1-1 0 0,2-10 1 0 0,-1-5 433 0 0,1-28 995 0 0,11-101 0 0 0,-1 62-1047 0 0,9-71-291 0 0,-9 84-34 0 0,-2 25-16 0 0,-1 12 20 0 0,1 1 1 0 0,16-41-1 0 0,-21 68-41 0 0,4-7 17 0 0,-1-1 1 0 0,2 2 0 0 0,1 0 0 0 0,18-27 0 0 0,-7 18 26 0 0,0 1 0 0 0,25-24 0 0 0,-23 25-15 0 0,-7 10 16 0 0,24-22 0 0 0,-26 26-31 0 0,-9 8-4 0 0,0-1-1 0 0,0 2 0 0 0,0-1 1 0 0,1 0-1 0 0,-1 0 1 0 0,0 1-1 0 0,1 1 0 0 0,0-1 1 0 0,8-2-1 0 0,-8 3 8 0 0,0 2-1 0 0,0-1 1 0 0,0 0 0 0 0,0 1-1 0 0,0 0 1 0 0,0 0 0 0 0,-1 1-1 0 0,10 1 1 0 0,-11 0-3 0 0,-1-2 1 0 0,2 2-1 0 0,-1 0 0 0 0,-1 0 1 0 0,1 0-1 0 0,-1-1 1 0 0,1 2-1 0 0,0 0 0 0 0,-1-1 1 0 0,0 1-1 0 0,0 0 0 0 0,4 5 1 0 0,8 11 3 0 0,-1 0 0 0 0,0 2 0 0 0,-1-1 0 0 0,-2 1 0 0 0,-1 1 0 0 0,9 23-1 0 0,37 141 132 0 0,16 243 360 0 0,-65-355-487 0 0,29 200-684 0 0,-29-244-346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7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1191 14368 0 0,'-6'-5'176'0'0,"1"0"0"0"0,0-1 0 0 0,0 0 0 0 0,1 0 0 0 0,0 0 0 0 0,0-1 0 0 0,1 0 0 0 0,-4-7 0 0 0,2 1-228 0 0,1 0 0 0 0,0-1 0 0 0,-2-19 0 0 0,-1-3-204 0 0,4 15 33 0 0,-4-30 0 0 0,5-9 204 0 0,-3-187 172 0 0,6 180-93 0 0,5-54 144 0 0,-2 82-142 0 0,0 7-53 0 0,1 1-1 0 0,11-41 1 0 0,-12 60-9 0 0,2-9 0 0 0,1 0 0 0 0,1 0 0 0 0,1 0 0 0 0,20-33 0 0 0,-11 25 0 0 0,-13 19 0 0 0,1 1 0 0 0,0 0 0 0 0,0 0 0 0 0,1 1 0 0 0,1 0 0 0 0,15-15 0 0 0,-18 20-1 0 0,0 0 1 0 0,0 0 0 0 0,0 0-1 0 0,1 0 1 0 0,8-2 0 0 0,-13 4 1 0 0,1 1 0 0 0,-1 0 0 0 0,1-1 0 0 0,0 1 0 0 0,-1-1-1 0 0,2 1 1 0 0,-2 0 0 0 0,1 0 0 0 0,0 0 0 0 0,-1 0 0 0 0,1 0 0 0 0,0 1 0 0 0,0-1 0 0 0,-1 1 0 0 0,1-1 0 0 0,0 0 0 0 0,-1 1 0 0 0,1 0 0 0 0,-1 0 0 0 0,2-1 0 0 0,-2 1 0 0 0,2 1 0 0 0,-1 1 33 0 0,1-1 1 0 0,0-1 0 0 0,0 1 0 0 0,4 2 0 0 0,10 5 67 0 0,-11-4-134 0 0,-1 0 1 0 0,0 0 0 0 0,0 1 0 0 0,1 0 0 0 0,-2 0-1 0 0,5 7 1 0 0,18 40 24 0 0,-14-23 51 0 0,0-3 7 0 0,14 48 0 0 0,1 33 7 0 0,-18-67-31 0 0,11 41 110 0 0,16 157 1 0 0,-31-190-42 0 0,15 71 0 0 0,-12-78-42 0 0,1 3 114 0 0,28 79 0 0 0,-32-108-176 0 0,0-4-34 0 0,-2 1-1 0 0,5 16 0 0 0,-5 1-60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7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20 591 12896 0 0,'-1'-3'155'0'0,"-1"1"0"0"0,2-1 0 0 0,-1 1 0 0 0,0-1 0 0 0,0 0 1 0 0,1 1-1 0 0,0-1 0 0 0,0-3 0 0 0,-3-12-118 0 0,1 12 42 0 0,1 0 35 0 0,-1 0 0 0 0,1-1-1 0 0,0 1 1 0 0,0-8 0 0 0,0-41 492 0 0,-1 25-630 0 0,5-49 1 0 0,0 48-49 0 0,5-32-32 0 0,-6 55 91 0 0,0 0-1 0 0,1 0 1 0 0,-1-1-1 0 0,2 1 1 0 0,4-9 0 0 0,3-6 13 0 0,-9 17-11 0 0,0 1 0 0 0,1 0 1 0 0,0 0-1 0 0,7-10 0 0 0,45-49-53 0 0,-50 58 62 0 0,1 0-1 0 0,0 0 1 0 0,0 1-1 0 0,0-1 0 0 0,1 2 1 0 0,0-1-1 0 0,0 1 1 0 0,0 0-1 0 0,13-5 1 0 0,-16 8-1 0 0,0-1 1 0 0,1 1-1 0 0,-1 1 1 0 0,0-1-1 0 0,1 0 1 0 0,-1 1-1 0 0,0 0 1 0 0,0 0 0 0 0,1 0-1 0 0,-1 1 1 0 0,1 0-1 0 0,-1-1 1 0 0,0 1-1 0 0,1 1 1 0 0,-2-1-1 0 0,2 1 1 0 0,-1-1-1 0 0,-1 1 1 0 0,9 4 0 0 0,-4 1 17 0 0,1 0 1 0 0,-2 0-1 0 0,2 0 1 0 0,-2 1-1 0 0,0 1 1 0 0,0-1-1 0 0,-1 0 1 0 0,0 1-1 0 0,0 1 1 0 0,6 15-1 0 0,1 6 358 0 0,-2-1 0 0 0,9 41 0 0 0,-6 11-1271 0 0,-9-45-2547 0 0,2 3-1717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8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13680 0 0,'0'0'1480'0'0,"-6"6"-1480"0"0,2-4 0 0 0,1 4 136 0 0,0 0-136 0 0,3 3 0 0 0,0 0 0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8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4608 0 0,'0'0'6768'0'0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8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1376 0 0,'0'2'107'0'0,"-1"5"1045"0"0,2 1 0 0 0,0 0 0 0 0,-1-1 0 0 0,4 14 0 0 0,-3-18-833 0 0,0 0-1 0 0,0 0 1 0 0,1-1-1 0 0,-1 1 0 0 0,1 0 1 0 0,-1-1-1 0 0,1 0 1 0 0,0 1-1 0 0,-1 0 1 0 0,2-1-1 0 0,-1 0 1 0 0,0 0-1 0 0,0 0 0 0 0,1 0 1 0 0,2 2-1 0 0,-1-2-199 0 0,0 0 0 0 0,1 1-1 0 0,-1-2 1 0 0,1 1 0 0 0,-1-1-1 0 0,1 1 1 0 0,0-1 0 0 0,-1 0-1 0 0,2 0 1 0 0,-2-1 0 0 0,1 0-1 0 0,0 0 1 0 0,-1 0 0 0 0,8-1-1 0 0,5 0-53 0 0,-1 0 0 0 0,2-2 0 0 0,-2 0-1 0 0,1 0 1 0 0,-1-2 0 0 0,17-6 0 0 0,-15 2-253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9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8752 0 0,'0'0'936'0'0,"-10"0"-936"0"0,4 3 3064 0 0,2 3 360 0 0,-2-3-2521 0 0,9 3-903 0 0,-3 0-911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30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21 177 8552 0 0,'0'0'772'0'0,"7"-14"9"0"0,-3 6-557 0 0,0-1-1 0 0,0 1 1 0 0,1 0-1 0 0,0 0 0 0 0,1 0 1 0 0,-1 1-1 0 0,2 0 1 0 0,12-13-1 0 0,-4 8-52 0 0,0 0-1 0 0,1 0 0 0 0,26-13 0 0 0,-35 22-146 0 0,-1 0 0 0 0,1 0 0 0 0,0 1 0 0 0,0 0-1 0 0,0 1 1 0 0,0 0 0 0 0,0 0 0 0 0,0 0 0 0 0,1 1 0 0 0,9 0 0 0 0,18-1 533 0 0,-33 1-522 0 0,0 0-1 0 0,-1 0 1 0 0,1 0-1 0 0,-1 0 1 0 0,1 1 0 0 0,0-1-1 0 0,-1 1 1 0 0,1-1-1 0 0,-1 1 1 0 0,1-1 0 0 0,-1 1-1 0 0,0 0 1 0 0,1 0 0 0 0,-1 0-1 0 0,0-1 1 0 0,1 1-1 0 0,1 2 1 0 0,-2-2 1 0 0,0 0 1 0 0,0 0-1 0 0,1 0 1 0 0,-1 0-1 0 0,1 0 1 0 0,-1 0-1 0 0,1 0 1 0 0,-1-1-1 0 0,1 1 0 0 0,-1 0 1 0 0,1-1-1 0 0,0 0 1 0 0,2 1-1 0 0,-4-1 102 0 0,1 0-125 0 0,-1 0 0 0 0,1 0 0 0 0,-1 0 1 0 0,1 0-1 0 0,-1 1 0 0 0,1-1 0 0 0,-1 0 1 0 0,1 0-1 0 0,-1 0 0 0 0,1 1 1 0 0,-1-1-1 0 0,1 0 0 0 0,-1 0 0 0 0,1 1 1 0 0,-1-1-1 0 0,0 0 0 0 0,1 1 0 0 0,-1-1 1 0 0,1 1-1 0 0,-1 0 0 0 0,3 2 31 0 0,-1 0 1 0 0,0 1-1 0 0,-1 0 0 0 0,1-1 0 0 0,-1 1 1 0 0,1 0-1 0 0,-1-1 0 0 0,0 1 0 0 0,-1 0 0 0 0,1 0 1 0 0,-1 0-1 0 0,1 7 0 0 0,-6 48 191 0 0,2-42-99 0 0,-1 0 0 0 0,-1 0 0 0 0,0-1-1 0 0,-2 1 1 0 0,0-1 0 0 0,0-1 0 0 0,-1 1 0 0 0,-1-2 0 0 0,-1 1 0 0 0,0-1 0 0 0,-18 19 0 0 0,25-30-95 0 0,1-1 0 0 0,-1 0 0 0 0,0 1 0 0 0,1-1 0 0 0,-1 0-1 0 0,0-1 1 0 0,0 1 0 0 0,0-1 0 0 0,-1 1 0 0 0,1-1-1 0 0,0 0 1 0 0,0 0 0 0 0,-1 0 0 0 0,1-1 0 0 0,-7 2 0 0 0,-3-2 81 0 0,0 0 1 0 0,-23-3 0 0 0,32 3-119 0 0,0-1 0 0 0,1 0-1 0 0,-1-1 1 0 0,0 1 0 0 0,1-1 0 0 0,-1 1 0 0 0,1-1 0 0 0,-1 0 0 0 0,1-1 0 0 0,0 1 0 0 0,0 0 0 0 0,0-1 0 0 0,0 0 0 0 0,-3-4-1 0 0,-4-5-56 0 0,0 0 0 0 0,-8-15 0 0 0,17 25 43 0 0,-9-13-270 0 0,1-1 0 0 0,1 0 0 0 0,-12-29 0 0 0,9 14-687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39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15408 0 0,'16'5'1503'0'0,"-28"-5"-1343"0"0,-2 4-160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0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9960 0 0,'0'2'456'0'0,"-1"2"-414"0"0,1 0 1 0 0,-1 0-1 0 0,1 0 1 0 0,0 0 0 0 0,0 0-1 0 0,1 0 1 0 0,0 1-1 0 0,-1-2 1 0 0,1 1-1 0 0,0 1 1 0 0,0-2 0 0 0,1 1-1 0 0,-1 0 1 0 0,3 3-1 0 0,1-1-8 0 0,-4-2-22 0 0,1 0 1 0 0,1-1-1 0 0,-1 1 0 0 0,0-1 1 0 0,0 0-1 0 0,1 0 0 0 0,0 0 1 0 0,0 0-1 0 0,0-1 1 0 0,0 1-1 0 0,1-1 0 0 0,-1 0 1 0 0,5 3-1 0 0,-1-2 17 0 0,0-1 0 0 0,0 0 0 0 0,1 1 0 0 0,-1-2 0 0 0,1 1 0 0 0,-1-2 0 0 0,1 1 1 0 0,-1 0-1 0 0,13-2 0 0 0,-10 0-15 0 0,-1-1 0 0 0,1-1 1 0 0,0 1-1 0 0,17-9 1 0 0,-2 0-15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0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 13824 0 0,'-27'5'1496'0'0,"17"-2"-1496"0"0,-2 0 0 0 0,2 0 1543 0 0,4 0-695 0 0,-4-1 328 0 0,10 5-1848 0 0,3-1 288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0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14624 0 0,'6'6'1432'0'0,"-16"0"-1272"0"0,18-2-408 0 0,-6-10-2360 0 0,11 0 1208 0 0,-3 0-8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1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12552 0 0,'1'2'45'0'0,"0"-1"0"0"0,0 0 0 0 0,-1 0 0 0 0,0 1 0 0 0,1-1 0 0 0,-1 1 0 0 0,1-1 0 0 0,-1 1 0 0 0,0-1 0 0 0,0 0 0 0 0,0 1 1 0 0,0-1-1 0 0,0 1 0 0 0,0-1 0 0 0,-1 1 0 0 0,1-1 0 0 0,-1 1 0 0 0,1-1 0 0 0,0 1 0 0 0,-2 1 0 0 0,1-1-21 0 0,1 1 0 0 0,0-1-1 0 0,-1 0 1 0 0,1 1 0 0 0,-1-1 0 0 0,1 0-1 0 0,0 0 1 0 0,1 1 0 0 0,-1 0 0 0 0,0-1-1 0 0,1 0 1 0 0,-1 0 0 0 0,1 1 0 0 0,0-1-1 0 0,0 0 1 0 0,-1 0 0 0 0,3 3 0 0 0,4 16-12 0 0,-6-15 3 0 0,0-2 2 0 0,-1-1-1 0 0,1 0 1 0 0,0 0 0 0 0,0 0-1 0 0,1 1 1 0 0,-1-1 0 0 0,1 0-1 0 0,-1 0 1 0 0,5 5 0 0 0,1 4 30 0 0,-6-10-46 0 0,0 0 0 0 0,-1 0 0 0 0,2-1 0 0 0,-1 1 0 0 0,0-1 0 0 0,0 1 1 0 0,0-1-1 0 0,1 1 0 0 0,-1-1 0 0 0,1 1 0 0 0,-1-2 0 0 0,1 2 0 0 0,-1-1 0 0 0,2 1 1 0 0,2-1-66 0 0,-1 1 1 0 0,2-1 0 0 0,-2 1-1 0 0,1-1 1 0 0,0-1 0 0 0,-1 1-1 0 0,1-1 1 0 0,0 1 0 0 0,0-1-1 0 0,0-1 1 0 0,-1 1 0 0 0,1-1-1 0 0,0 0 1 0 0,0 0 0 0 0,-1 0-1 0 0,1-1 1 0 0,-1 1 0 0 0,1-2-1 0 0,4-1 1 0 0,9-7-4582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3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1 3680 0 0,'-4'0'113'0'0,"0"1"0"0"0,0 0 1 0 0,0-1-1 0 0,0 1 0 0 0,0 1 0 0 0,1-1 0 0 0,-1 1 1 0 0,-4 1-1 0 0,-27 18 3754 0 0,34-21-3825 0 0,-1 3 175 0 0,1-1 1 0 0,-2 0-1 0 0,2 0 0 0 0,-1 1 1 0 0,0-1-1 0 0,1 0 1 0 0,-1 0-1 0 0,1 1 1 0 0,0 0-1 0 0,-1 0 0 0 0,2-1 1 0 0,-1 1-1 0 0,0 0 1 0 0,0-1-1 0 0,1 6 1 0 0,-6 15 344 0 0,4-19-500 0 0,1-1 1 0 0,-1 1 0 0 0,1 0-1 0 0,1 0 1 0 0,-1-1-1 0 0,0 1 1 0 0,1 6-1 0 0,0-1 59 0 0,2 0-1 0 0,1 10 0 0 0,-2-10 39 0 0,0 0-1 0 0,-1 17 1 0 0,-1-20-63 0 0,1 0 1 0 0,0 1 0 0 0,1-1-1 0 0,0 0 1 0 0,-1 0 0 0 0,2 0-1 0 0,-1 0 1 0 0,3 6 0 0 0,4 9 218 0 0,-7-16-245 0 0,1 1 0 0 0,1-1 0 0 0,-1 0 0 0 0,0 1 0 0 0,1-1 0 0 0,0-1 0 0 0,1 2 0 0 0,-1-2 0 0 0,5 5 1 0 0,-1-2 41 0 0,0-1 0 0 0,14 10 1 0 0,-17-13-86 0 0,0-2 1 0 0,0 1-1 0 0,-1 0 1 0 0,1-1-1 0 0,0 0 1 0 0,0 1-1 0 0,0-2 1 0 0,1 1-1 0 0,3 0 1 0 0,-3 0 11 0 0,0-1 1 0 0,1 0 0 0 0,-2 0 0 0 0,1-1 0 0 0,1 0 0 0 0,-2 0 0 0 0,1 1 0 0 0,0-2 0 0 0,8-3-1 0 0,-10 3-9 0 0,1 1 0 0 0,-1-1 0 0 0,-1 0 0 0 0,1 0 0 0 0,0 0-1 0 0,0-1 1 0 0,0 0 0 0 0,-1 1 0 0 0,0-1 0 0 0,0 1-1 0 0,1-1 1 0 0,-2 0 0 0 0,1 0 0 0 0,0 0 0 0 0,1-4-1 0 0,1-3 19 0 0,-1-1 0 0 0,0 1 0 0 0,0 0 0 0 0,-2-1 0 0 0,1 0 0 0 0,-1 1 0 0 0,-1-1 0 0 0,1 0 0 0 0,-2 0 0 0 0,0 0 0 0 0,-2-11 0 0 0,0-3 27 0 0,2 17-40 0 0,-1 0 0 0 0,1 0 1 0 0,-1 0-1 0 0,0 0 0 0 0,0 1 1 0 0,-1-2-1 0 0,0 2 0 0 0,-5-9 0 0 0,-22-27 255 0 0,28 40-257 0 0,1 0 0 0 0,-2 1 0 0 0,1 0 0 0 0,0 0 0 0 0,0 0 0 0 0,-1 0 0 0 0,1 0 0 0 0,-1 1 0 0 0,1-1 0 0 0,-1 1 0 0 0,0-1 0 0 0,1 2 0 0 0,-6-3 0 0 0,4 2-21 0 0,-1-1 0 0 0,1 2 1 0 0,-1-1-1 0 0,1 1 0 0 0,-1-1 0 0 0,1 1 0 0 0,-2 1 1 0 0,-4 0-1 0 0,1-1-296 0 0,7 0-175 0 0,1 0-1 0 0,-1 0 0 0 0,0 0 1 0 0,1 0-1 0 0,-1 0 0 0 0,1 1 0 0 0,-1-1 1 0 0,1 1-1 0 0,-1 0 0 0 0,1-1 1 0 0,-2 2-1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1 9216 0 0,'-8'2'371'0'0,"1"1"-1"0"0,0 1 1 0 0,-1 0 0 0 0,2-1 0 0 0,-1 2 0 0 0,0-1 0 0 0,0 2 0 0 0,1-1 0 0 0,0 0-1 0 0,1 1 1 0 0,-1 0 0 0 0,2 0 0 0 0,-2 1 0 0 0,2-1 0 0 0,-1 1 0 0 0,2 0 0 0 0,-6 12 0 0 0,3-4-349 0 0,2 0 1 0 0,0 1-1 0 0,1-1 1 0 0,0 1-1 0 0,2 0 1 0 0,-1 0-1 0 0,2 0 1 0 0,0 0-1 0 0,1 0 1 0 0,5 23 0 0 0,24 76 745 0 0,-23-89-549 0 0,-4-18-137 0 0,-1-1-1 0 0,1 1 1 0 0,0-1-1 0 0,1 0 1 0 0,-1 1-1 0 0,1-2 1 0 0,1 1-1 0 0,-1-1 1 0 0,1 0-1 0 0,10 10 0 0 0,-14-15-69 0 0,1 1 0 0 0,0-1 0 0 0,-1 1 0 0 0,2-1 0 0 0,-2 0 0 0 0,1 0 0 0 0,0 0 0 0 0,0-1 0 0 0,0 2 0 0 0,1-2 0 0 0,-2 1 0 0 0,1-1 0 0 0,1 0 0 0 0,-1 1 0 0 0,0-1 0 0 0,0 0 0 0 0,1 0 0 0 0,-1 0 0 0 0,0 0 0 0 0,0 0 0 0 0,0-1 0 0 0,4 0 0 0 0,-3 0 0 0 0,0 0-1 0 0,0 0 1 0 0,0-1 0 0 0,-1 1-1 0 0,1-1 1 0 0,-1 0 0 0 0,1 1 0 0 0,0-2-1 0 0,-1 2 1 0 0,0-1 0 0 0,0-1-1 0 0,1 1 1 0 0,-2-1 0 0 0,1 1-1 0 0,1-3 1 0 0,9-15 88 0 0,-3 0 0 0 0,0 0 0 0 0,-1-1 0 0 0,-1 0 0 0 0,8-44 0 0 0,-13 56-81 0 0,-1 0-1 0 0,-1 0 1 0 0,0 0 0 0 0,0 0-1 0 0,-1 0 1 0 0,-1 0-1 0 0,1 0 1 0 0,-1 1 0 0 0,0-1-1 0 0,-7-16 1 0 0,0 5 110 0 0,-1 1 0 0 0,0 0 0 0 0,-19-25 0 0 0,21 34-47 0 0,1 0 0 0 0,-2 1 0 0 0,0 0 0 0 0,0 0-1 0 0,-1 1 1 0 0,0 0 0 0 0,0 1 0 0 0,-14-7-1 0 0,21 13-173 0 0,-1-1-1 0 0,0 1 0 0 0,0 0 0 0 0,1-1 0 0 0,-1 2 0 0 0,0 0 0 0 0,0-1 1 0 0,-5 1-1 0 0,-6 2-5014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309 0 11024 0 0,'0'0'505'0'0,"-1"1"-9"0"0,-4 2-423 0 0,2 0 1 0 0,-1-1 0 0 0,0 2-1 0 0,0-1 1 0 0,1 1-1 0 0,0-1 1 0 0,0 0-1 0 0,0 2 1 0 0,0-1-1 0 0,0-1 1 0 0,1 2-1 0 0,-2 4 1 0 0,-3 4 189 0 0,-19 37 874 0 0,2 1 0 0 0,-22 71 0 0 0,19-42-231 0 0,-28 76-44 0 0,48-135-821 0 0,-18 40 36 0 0,8-20-54 0 0,-7 11-510 0 0,19-41-831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4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9216 0 0,'2'1'4994'0'0,"0"1"-4786"0"0,-1-1-66 0 0,0 0-1 0 0,1-1 0 0 0,-2 2 1 0 0,1-1-1 0 0,1-1 1 0 0,-2 2-1 0 0,1-1 1 0 0,0 0-1 0 0,0 0 0 0 0,-1 0 1 0 0,1 1-1 0 0,0-1 1 0 0,0 2-1 0 0,5 13 215 0 0,-4-13-318 0 0,-1-1 0 0 0,0 1 0 0 0,0 0 0 0 0,1 6-1 0 0,8 36 599 0 0,30 85 0 0 0,32 39 20 0 0,-47-124-545 0 0,-15-30-53 0 0,8 19 0 0 0,-13-24-12 0 0,1-1-1 0 0,11 16 1 0 0,4 7 34 0 0,-19-30-80 0 0,-1-1-1 0 0,0 1 1 0 0,1-1-1 0 0,-1 1 0 0 0,1-1 1 0 0,-1 1-1 0 0,3 0 0 0 0,0 2-155 0 0,-2-4-120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13680 0 0,'0'0'1238'0'0,"3"0"-996"0"0,40 3 478 0 0,-14-4-844 0 0,0-1 0 0 0,54-13 0 0 0,-70 13-824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44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6912 0 0,'-10'17'9597'0'0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5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 2304 0 0,'1'1'12893'0'0,"0"2"-12688"0"0,0 0 0 0 0,0 0 0 0 0,0 0 0 0 0,-1 0-1 0 0,2 4 1 0 0,1 8 215 0 0,1-1-93 0 0,-1 1-1 0 0,-1-1 1 0 0,2 28-1 0 0,-6 45 210 0 0,1-25 183 0 0,-4 167 649 0 0,5-215-1314 0 0,0-1-1 0 0,0-1 0 0 0,2 1 1 0 0,-1 1-1 0 0,1-2 0 0 0,7 23 1 0 0,-5-28-58 0 0,-3-5-49 0 0,0-1 0 0 0,-1 0 0 0 0,1 0 0 0 0,0 0 1 0 0,-1 0-1 0 0,1 1 0 0 0,-1-2 0 0 0,0 2 1 0 0,1 1-1 0 0,7-8-2942 0 0,4-10 1202 0 0,-2-4-20 0 0</inkml:trace>
  <inkml:trace contextRef="#ctx0" brushRef="#br0" timeOffset="1">261 0 10136 0 0,'0'0'777'0'0,"0"2"-388"0"0,0 43 2728 0 0,-1-4-2067 0 0,5 48-1 0 0,-3-76-880 0 0,-2 23 1 0 0,1 2 174 0 0,17 192 1084 0 0,-15-215-1402 0 0,3 17 0 0 0,-2-19-10 0 0,2 19 1 0 0,-4-28-19 0 0,2 29 72 0 0,-3-31-108 0 0,0 0 0 0 0,0 0 0 0 0,1-1 0 0 0,0 1 0 0 0,-1-1 1 0 0,1 1-1 0 0,-1 0 0 0 0,1-1 0 0 0,0 1 0 0 0,0-1 0 0 0,0 1 1 0 0,0-1-1 0 0,0 0 0 0 0,2 3 0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5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10592 0 0,'0'0'1152'0'0,"8"0"-1152"0"0,1 0 0 0 0,1-2 672 0 0,4-4 104 0 0,-1 0 24 0 0,0-3 8 0 0,6-3-656 0 0,1 1-152 0 0,3-4 0 0 0,-3-3 0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 70 13824 0 0,'0'0'1061'0'0,"-1"2"-692"0"0,-2 1-129 0 0,0 0 0 0 0,-1 0-1 0 0,1 1 1 0 0,1 1 0 0 0,-1-2 0 0 0,0 1 0 0 0,1 1-1 0 0,0-1 1 0 0,-2 5 0 0 0,-13 46 944 0 0,9-27-999 0 0,-16 71-143 0 0,-11 61-20 0 0,8-33 31 0 0,23-107-6 0 0,3-14-49 0 0,0 0 0 0 0,0 0 0 0 0,-2 0 0 0 0,-3 11 0 0 0,2-32-2686 0 0,0 3 1241 0 0</inkml:trace>
  <inkml:trace contextRef="#ctx0" brushRef="#br0" timeOffset="1">147 1 8752 0 0,'0'0'793'0'0,"0"2"-650"0"0,14 63 7172 0 0,-9-35-6424 0 0,2 4-154 0 0,15 48 1 0 0,-19-76-694 0 0,2 9 112 0 0,0-1 1 0 0,1 1 0 0 0,11 18-1 0 0,28 29 78 0 0,-39-54-221 0 0,1 0 0 0 0,1 0 0 0 0,0-1 0 0 0,0 0 0 0 0,9 6 0 0 0,46 34 251 0 0,-57-42-264 0 0,-1 0 0 0 0,7 8 0 0 0,1 2 0 0 0,-13-15-87 0 0,1 1 0 0 0,0 0 0 0 0,0 0 0 0 0,-1-1 0 0 0,1 2 0 0 0,0-1 0 0 0,0-1 0 0 0,-1 2 0 0 0,0-1 0 0 0,1-1 0 0 0,-1 2 0 0 0,1-1 0 0 0,-1 0 0 0 0,0 0 0 0 0,1 0 0 0 0,-1 0 0 0 0,0 0 0 0 0,0 0 0 0 0,0 0 0 0 0,0 1 0 0 0,0-2 0 0 0,0 2 0 0 0,0-1 0 0 0,-1 0 0 0 0,1 0 0 0 0,0 0 0 0 0,-1 0 0 0 0,1 1 0 0 0,-1-2 0 0 0,1 1 0 0 0,-2 2 0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6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20 334 13792 0 0,'-11'20'1496'0'0,"8"-13"-1448"0"0,3-6-23 0 0,-1 0-1 0 0,1-1 1 0 0,0 1 0 0 0,-1 0-1 0 0,1 0 1 0 0,0-1-1 0 0,-1 1 1 0 0,1 0-1 0 0,0 0 1 0 0,0-1-1 0 0,0 1 1 0 0,-1 1 0 0 0,-1 13 1164 0 0,3-15-1161 0 0,0 1 1 0 0,-1-1-1 0 0,1 1 1 0 0,1 0-1 0 0,-2-1 1 0 0,1 0-1 0 0,0 0 1 0 0,0 1-1 0 0,1 0 1 0 0,-1-1-9 0 0,2 1-30 0 0,0-1 0 0 0,1 1 0 0 0,0 0 0 0 0,0-1 0 0 0,-1 1 0 0 0,1-1 0 0 0,0-1 0 0 0,0 1-1 0 0,-1-1 1 0 0,0 0 0 0 0,6 0 0 0 0,2-3-257 0 0,-1 1-1 0 0,15-7 0 0 0,5-4-485 0 0,-11 6-1725 0 0,27-16 0 0 0,-25 11-2063 0 0</inkml:trace>
  <inkml:trace contextRef="#ctx0" brushRef="#br0" timeOffset="1">427 1 12440 0 0,'-2'43'3116'0'0,"-4"20"-67"0"0,1-20-2329 0 0,2-10-538 0 0,-1 27-60 0 0,4-25-96 0 0,-1-17 2 0 0,2 31 0 0 0,1-37-18 0 0,-1 2-2715 0 0,5 16 1 0 0,3-3-3432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6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 14744 0 0,'-6'6'1312'0'0,"2"-3"-1056"0"0,-2 2-256 0 0,-7-1 5767 0 0,9-4-5511 0 0,2 0-256 0 0,-2-6 0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8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377 73 2304 0 0,'-1'-1'167'0'0,"-10"-3"489"0"0,10 3 220 0 0,-1 1 0 0 0,0-1 0 0 0,1 0 0 0 0,-2 0 0 0 0,2 0 0 0 0,-1 0 0 0 0,1 0-1 0 0,-4-3 1 0 0,-7-7 847 0 0,4 3-984 0 0,0 0 0 0 0,0 1 0 0 0,-1 1 0 0 0,-12-8-1 0 0,19 13-669 0 0,1 1 0 0 0,-2-1 0 0 0,1 1 0 0 0,0 0-1 0 0,0-1 1 0 0,-1 1 0 0 0,1 0 0 0 0,0 0-1 0 0,0 0 1 0 0,-1 1 0 0 0,2-1 0 0 0,-1 1-1 0 0,-1-1 1 0 0,1 1 0 0 0,0 0 0 0 0,0 0-1 0 0,0-1 1 0 0,0 1 0 0 0,0 1 0 0 0,-3 1-1 0 0,-2 1 70 0 0,1 1 0 0 0,0-1-1 0 0,0 1 1 0 0,-9 10-1 0 0,4 0-57 0 0,1-1 0 0 0,1 1 0 0 0,-11 25 0 0 0,14-28-50 0 0,-19 39-25 0 0,-30 91 0 0 0,40-93-5 0 0,-9 50 0 0 0,22-85 0 0 0,-12 78 0 0 0,12-74 0 0 0,1 1 0 0 0,3 35 0 0 0,-1-46 0 0 0,0 1 0 0 0,0 2 0 0 0,1-1 0 0 0,-1 1 0 0 0,2-1 0 0 0,0-1 0 0 0,0 1 0 0 0,9 16 0 0 0,-7-16 3 0 0,2-1 1 0 0,-1 0-1 0 0,1-1 0 0 0,1 1 0 0 0,0-2 0 0 0,0 1 0 0 0,0-1 0 0 0,1 0 0 0 0,15 9 0 0 0,-8-7 22 0 0,1-2 0 0 0,-1 1 0 0 0,1-2 1 0 0,0 0-1 0 0,20 3 0 0 0,-9 0 97 0 0,-26-9-46 0 0,-2 1-70 0 0,0 1-1 0 0,0-2 1 0 0,-1 1 0 0 0,1 1-1 0 0,-1-2 1 0 0,1 1-1 0 0,-1 0 1 0 0,1 0-1 0 0,0 0 1 0 0,-1 0-1 0 0,0 0 1 0 0,1-1-1 0 0,-1 1 1 0 0,-1 1-1 0 0,-13 11-18 0 0,9-8 19 0 0,0 1-16 0 0,1 0 0 0 0,0 1 0 0 0,-1 0 0 0 0,2 0 0 0 0,-1 1 0 0 0,1-1 0 0 0,-4 12 0 0 0,2-4-21 0 0,0 1-1 0 0,0 0 0 0 0,2 0 0 0 0,-4 24 0 0 0,5-9 4 0 0,0 45-1 0 0,4-51 13 0 0,1-1 0 0 0,1 1 0 0 0,2-1 0 0 0,0 0 0 0 0,15 39 0 0 0,7-2 16 0 0,-12-29 0 0 0,-8-19-17 0 0,0 0 0 0 0,0-1 0 0 0,2-1 0 0 0,-1 0 0 0 0,1 1 0 0 0,1-2 0 0 0,-1 0 0 0 0,2 0 0 0 0,14 10 0 0 0,-1-3 65 0 0,2 0-1 0 0,0-2 0 0 0,36 16 0 0 0,-34-19-8 0 0,0-1-1 0 0,0-2 1 0 0,2 0 0 0 0,-1-3-1 0 0,0 0 1 0 0,1-1 0 0 0,0-2-1 0 0,0-1 1 0 0,1-2 0 0 0,-1-1-1 0 0,42-5 1 0 0,-44 1 16 0 0,-1-1 0 0 0,30-9 0 0 0,-24 4 11 0 0,65-26 138 0 0,-68 24-119 0 0,33-20 0 0 0,-42 22-62 0 0,-15 8-11 0 0,0 0 0 0 0,0 0 1 0 0,-1-1-1 0 0,10-8 0 0 0,5-2 52 0 0,-17 12-54 0 0,1-1 0 0 0,0 0 0 0 0,0 0 0 0 0,-1 0 0 0 0,6-6 0 0 0,-6 5-10 0 0,-2 4 0 0 0,0 0 0 0 0,0 0 0 0 0,-1-1 0 0 0,1 1 0 0 0,0 0 0 0 0,0 0 0 0 0,-1 0 0 0 0,0-1 0 0 0,1 1 0 0 0,0-1 0 0 0,0 0 0 0 0,-1 1 0 0 0,0 0 0 0 0,1-1 0 0 0,0 1 0 0 0,-1-1 0 0 0,1 0 0 0 0,1-1 0 0 0,-1 0 0 0 0,1 0 0 0 0,0 1 0 0 0,0-1 0 0 0,0 2 0 0 0,2-3 0 0 0,1 0 0 0 0,-4 1 0 0 0,2 1 0 0 0,10 0 0 0 0,3-1 0 0 0,-13 2-1 0 0,0 0 0 0 0,0 0-1 0 0,0 0 1 0 0,0 0 0 0 0,0 0-1 0 0,0 0 1 0 0,0 0 0 0 0,3 2-1 0 0,139 42-122 0 0,-115-35 43 0 0,37 5 0 0 0,-10-2 83 0 0,39 9-12 0 0,-11-4-44 0 0,3-1 54 0 0,-28-6 0 0 0,48 9 32 0 0,-88-18 1 0 0,-1 0-1 0 0,0 0 0 0 0,33-5 1 0 0,-27 0 23 0 0,-1 1-1 0 0,0-3 1 0 0,0 0 0 0 0,0-2 0 0 0,0-1 0 0 0,34-17-1 0 0,-41 17-198 0 0,-1-1 0 0 0,0-1 0 0 0,0 0 0 0 0,18-19-1 0 0,-1-3-802 0 0,3-3-56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5:49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15 560 10912 0 0,'0'0'530'0'0,"-6"-3"36"0"0,5 2-539 0 0,1 0-1 0 0,-1 0 1 0 0,0 1 0 0 0,0-2 0 0 0,1 1 0 0 0,-1 1 0 0 0,0-2 0 0 0,1 1 0 0 0,-1 1 0 0 0,1-2 0 0 0,0 1 0 0 0,-1 0 0 0 0,1 0 0 0 0,0 0 0 0 0,-1-1 0 0 0,1 1-1 0 0,0 0 1 0 0,0 0 0 0 0,0-3 0 0 0,1 1 202 0 0,0-1 0 0 0,-1-1-1 0 0,1 2 1 0 0,2-6 0 0 0,-1 2 89 0 0,0 2-116 0 0,0-1 0 0 0,0 2 1 0 0,1-1-1 0 0,-1 0 0 0 0,0 1 1 0 0,1-1-1 0 0,0 1 1 0 0,5-5-1 0 0,4-5 260 0 0,15-11-1 0 0,-8 8-98 0 0,19-17 315 0 0,73-47-1 0 0,-72 53-588 0 0,-30 22-89 0 0,98-66 0 0 0,-81 56 0 0 0,1 1 0 0 0,35-13 0 0 0,-52 25 0 0 0,7-5 0 0 0,-1 2 0 0 0,1 1 0 0 0,28-6 0 0 0,-26 8 0 0 0,0 1 0 0 0,0 1 0 0 0,0 0 0 0 0,1 1 0 0 0,28 4 0 0 0,-7 5 19 0 0,-1 1 0 0 0,-1 2 0 0 0,73 33 0 0 0,-10 2 105 0 0,45 32 18 0 0,-92-47 2 0 0,-51-31-135 0 0,-1 1 0 0 0,0-2 0 0 0,0 2-1 0 0,1-1 1 0 0,-1-1 0 0 0,1 1 0 0 0,0-1 0 0 0,-1 0 0 0 0,0 1 0 0 0,1-1 0 0 0,0-1 0 0 0,-1 1 0 0 0,1-1 0 0 0,-1 1 0 0 0,0-1 0 0 0,1 0 0 0 0,-1 0-1 0 0,1 0 1 0 0,-1-1 0 0 0,0 1 0 0 0,1-1 0 0 0,3-3 0 0 0,21-15 53 0 0,47-39 1 0 0,13-10-63 0 0,-42 35 0 0 0,-27 22 0 0 0,-1 1 0 0 0,30-13 0 0 0,-35 17 0 0 0,47-18 1 0 0,-11 6-12 0 0,-36 13-3 0 0,0 1 0 0 0,1 1 0 0 0,-1 0 0 0 0,2 1 0 0 0,-2 1 0 0 0,16-1 0 0 0,-8 2-7 0 0,0 0 0 0 0,1 3 0 0 0,28 3 0 0 0,-43-4 21 0 0,59 13 0 0 0,-25-4 0 0 0,-21-4 0 0 0,-1-1 0 0 0,35 15 0 0 0,-27-6 4 0 0,-2 1 0 0 0,0 1-1 0 0,29 25 1 0 0,-16-8 58 0 0,37 41 0 0 0,-56-52 110 0 0,17 28 0 0 0,-26-37-47 0 0,-6-6-84 0 0,0 1-1 0 0,0-1 0 0 0,4 14 1 0 0,-5-14 2 0 0,-1 0 0 0 0,1-1 0 0 0,0 0-1 0 0,5 9 1 0 0,-6-13 37 0 0,-2 2 0 0 0,0-3 0 0 0,6 3 11 0 0,-2-3-86 0 0,0-1 0 0 0,0 0-1 0 0,0 0 1 0 0,-1 0 0 0 0,1 0 0 0 0,0 0 0 0 0,0-1-1 0 0,-1 0 1 0 0,1 0 0 0 0,5-2 0 0 0,14-3-5 0 0,19-5-12 0 0,40-6-48 0 0,-63 14 48 0 0,0 1-1 0 0,1 1 1 0 0,-1 1-1 0 0,0 1 0 0 0,1 0 1 0 0,-1 1-1 0 0,0 1 1 0 0,0 1-1 0 0,-1 1 0 0 0,24 9 1 0 0,-19-4-7 0 0,-1 1 1 0 0,1 1-1 0 0,-1 1 1 0 0,29 23 0 0 0,-15-6 5 0 0,48 50 0 0 0,-39-34 10 0 0,-6-7-28 0 0,51 65 0 0 0,-81-91 37 0 0,1 1 1 0 0,-2 0 0 0 0,1 0-1 0 0,-2 1 1 0 0,0 0-1 0 0,-1 0 1 0 0,-1 0-1 0 0,0 1 1 0 0,4 25-1 0 0,-6-17 14 0 0,-1 1 0 0 0,-1 0-1 0 0,-1 0 1 0 0,-2 0 0 0 0,0 0-1 0 0,-1 0 1 0 0,-9 31 0 0 0,11-55-19 0 0,-36 130 144 0 0,25-96-78 0 0,-27 55 0 0 0,26-64-61 0 0,-3 7 69 0 0,-36 53 1 0 0,40-67-30 0 0,8-12-39 0 0,-1-1-1 0 0,-4 8 0 0 0,-17 20 54 0 0,22-29-80 0 0,4-5-76 0 0,27-9-385 0 0,-19 6 347 0 0,1 1 0 0 0,7-2 0 0 0,-13 3 117 0 0,0 0 0 0 0,0 1 0 0 0,0 0 1 0 0,0 0-1 0 0,0 0 0 0 0,0 0 0 0 0,-1 1 1 0 0,1-1-1 0 0,0 1 0 0 0,3 0 0 0 0,8 3 17 0 0,-12-3 2 0 0,1-1-1 0 0,-1 0 0 0 0,0 1 1 0 0,0 0-1 0 0,0 0 0 0 0,0 0 1 0 0,3 2-1 0 0,9 6-22 0 0,-1 1-1 0 0,1 0 1 0 0,-1 2 0 0 0,14 15-1 0 0,-25-24 24 0 0,0 0-1 0 0,0 0 1 0 0,0 0-1 0 0,-1 0 0 0 0,3 6 1 0 0,4 7 57 0 0,-3-5-62 0 0,0 0 0 0 0,0 0 0 0 0,-1 1 0 0 0,0-1 0 0 0,0 1 0 0 0,-2 0 0 0 0,0 0 0 0 0,0 0 0 0 0,-1 1 0 0 0,0-1 0 0 0,-1 1-1 0 0,-2 18 1 0 0,-1-7 81 0 0,3-11-14 0 0,-2 1 0 0 0,-5 22 0 0 0,1-12-51 0 0,3-10 8 0 0,-1 0-1 0 0,-8 18 0 0 0,5-18-8 0 0,-1 5 148 0 0,-2-1 0 0 0,-18 29 0 0 0,18-34 23 0 0,0-1-1 0 0,0 0 0 0 0,-1 0 0 0 0,0-1 0 0 0,-1-1 0 0 0,-1 1 0 0 0,0-1 1 0 0,1-2-1 0 0,-2 1 0 0 0,0-2 0 0 0,0 0 0 0 0,-23 9 0 0 0,11-9 51 0 0,-2 1 0 0 0,1-3 0 0 0,-1 0 0 0 0,0-2 0 0 0,0-1 0 0 0,0-1 0 0 0,0-1 0 0 0,0-2 0 0 0,0-1 0 0 0,0-1 0 0 0,1-1 0 0 0,0-2 0 0 0,0 0 0 0 0,-47-20 0 0 0,19 1-73 0 0,-75-48 0 0 0,-43-45-575 0 0,100 69-1501 0 0,37 26-56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2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66 307 7224 0 0,'-4'-2'7546'0'0,"4"4"-7413"0"0,0 1 22 0 0,0 0 0 0 0,0 0 0 0 0,1 0-1 0 0,-1 0 1 0 0,0-1 0 0 0,1 1 0 0 0,1 4 0 0 0,1 5 79 0 0,-3-11-209 0 0,0 0 0 0 0,0 1-1 0 0,0-1 1 0 0,0 1 0 0 0,0-1 0 0 0,1 1-1 0 0,0-2 1 0 0,-1 2 0 0 0,1 1-1 0 0,14 31 199 0 0,-3-7-115 0 0,24 38 724 0 0,-13-25-515 0 0,-8-20-141 0 0,-12-16-117 0 0,0-1 1 0 0,-1 1-1 0 0,1 1 0 0 0,3 6 0 0 0,0 5 112 0 0,28 58 298 0 0,8 11 217 0 0,-35-70-644 0 0,-1 1-1 0 0,0 0 1 0 0,0 0 0 0 0,3 25 0 0 0,-9-17 399 0 0,0-23 39 0 0,-1-1-462 0 0,-1 0 1 0 0,0 0-1 0 0,1 0 0 0 0,-1 0 0 0 0,0 0 0 0 0,0-1 0 0 0,1 0 0 0 0,-1 1 0 0 0,1-1 0 0 0,-1 1 1 0 0,0-1-1 0 0,1 0 0 0 0,-1 0 0 0 0,1 0 0 0 0,-2-2 0 0 0,0 0-2 0 0,0 0 0 0 0,0-1-1 0 0,0 1 1 0 0,-3-7 0 0 0,-5-7 53 0 0,9 13-44 0 0,0 1 1 0 0,0-1 0 0 0,1 0-1 0 0,-2 0 1 0 0,0-8 0 0 0,2 7-34 0 0,-1 1 0 0 0,0-1 0 0 0,1 1 0 0 0,-6-9 0 0 0,-2-3-147 0 0,1 1 0 0 0,-10-27 0 0 0,0 1 168 0 0,2 7 38 0 0,-18-39-278 0 0,-2-6 69 0 0,13 23 143 0 0,0 2 16 0 0,-3-15-1 0 0,16 30 0 0 0,8 36-10 0 0,21 30-32 0 0,-6-7 42 0 0,0-1 0 0 0,17 17 0 0 0,-24-30-10 0 0,1 1-1 0 0,0-1 0 0 0,-1-1 1 0 0,2 1-1 0 0,-1 0 0 0 0,1-2 1 0 0,-1 1-1 0 0,11 4 0 0 0,-12-7 11 0 0,0 0 0 0 0,1 0 0 0 0,-1-1 0 0 0,1 1 0 0 0,-1-1-1 0 0,1 0 1 0 0,11 0 0 0 0,-16-2 5 0 0,1 1 0 0 0,-1 0 0 0 0,0-1 0 0 0,1 0 0 0 0,0 1 0 0 0,-1-1-1 0 0,0 0 1 0 0,0 0 0 0 0,1 0 0 0 0,-1 0 0 0 0,0 0 0 0 0,0-1 0 0 0,1 1 0 0 0,-2-1 0 0 0,1 1 0 0 0,0-1 0 0 0,0 1 0 0 0,0-2 0 0 0,-1 1 0 0 0,1 1 0 0 0,-1-2-1 0 0,2-2 1 0 0,3-7 13 0 0,-1 0-1 0 0,0 0 0 0 0,-1 0 0 0 0,-1-1 0 0 0,0 1 0 0 0,2-13 0 0 0,-3 5 4 0 0,0-1 0 0 0,-2 0 0 0 0,-2-21 0 0 0,0 26 5 0 0,-2-1-1 0 0,0 1 0 0 0,0 0 1 0 0,-13-26-1 0 0,5 8-24 0 0,1 0-1 0 0,10 30-70 0 0,1 6 23 0 0,6 8 1 0 0,8 16 9 0 0,-10-17 15 0 0,0-2 0 0 0,5 7 0 0 0,-4-6 23 0 0,0-1 0 0 0,5 13-1 0 0,-2-4 3 0 0,2 8 54 0 0,21 67 339 0 0,-9-17-228 0 0,-4-22 10 0 0,-12-38-124 0 0,27 60 157 0 0,-11-33-86 0 0,8 28 145 0 0,-15-36 95 0 0,12 43 0 0 0,-10-23 51 0 0,-8-24-152 0 0,-8-23-189 0 0,2 0 0 0 0,-1 0 1 0 0,0 0-1 0 0,4 7 0 0 0,-6-12 61 0 0,-3-5-1789 0 0,2-3-611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3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40 9328 0 0,'0'0'705'0'0,"-2"-1"-486"0"0,1 1-188 0 0,-8-8 67 0 0,6 5 278 0 0,0 0 0 0 0,0 1 0 0 0,0-1 0 0 0,-1 1 0 0 0,1-1 0 0 0,-1 1-1 0 0,0 0 1 0 0,0 0 0 0 0,0 1 0 0 0,0-1 0 0 0,0 1 0 0 0,0-1 0 0 0,0 2 0 0 0,0-1 0 0 0,-1 0 0 0 0,2 1 0 0 0,-2 0 0 0 0,-4 0-1 0 0,5 0-198 0 0,1 1 0 0 0,0 0 0 0 0,0-1-1 0 0,0 2 1 0 0,0-1 0 0 0,0 0 0 0 0,-6 4-1 0 0,0-1-218 0 0,8-3 87 0 0,-1 0-1 0 0,-1 1 1 0 0,2-1-1 0 0,-1 1 1 0 0,0-1-1 0 0,1 1 1 0 0,-1 0-1 0 0,1 0 1 0 0,-3 4-1 0 0,-9 18 406 0 0,9-14-372 0 0,1 1 1 0 0,-3 12-1 0 0,2-6-50 0 0,-5 21 294 0 0,7-31-267 0 0,0 0 0 0 0,1 0 0 0 0,0 0 0 0 0,0 0 0 0 0,0 8-1 0 0,-1 14 63 0 0,2 9 27 0 0,0-35-125 0 0,0 0 0 0 0,0 0 0 0 0,1 0-1 0 0,-1 0 1 0 0,1 0 0 0 0,-1 0 0 0 0,1 0 0 0 0,1 0 0 0 0,-2 0 0 0 0,2 0 0 0 0,-1 0 0 0 0,2 3 0 0 0,5 11 153 0 0,-5-10-92 0 0,-1-1-1 0 0,2 0 1 0 0,-1 0-1 0 0,6 7 1 0 0,-5-6 76 0 0,1 0 0 0 0,5 11 0 0 0,-9-15-110 0 0,1 1 0 0 0,0-1-1 0 0,0 0 1 0 0,0 0 0 0 0,0 0 0 0 0,0-1 0 0 0,1 1 0 0 0,-1 0 0 0 0,1 0 0 0 0,5 3 0 0 0,12 12 141 0 0,-16-16-179 0 0,9 10 64 0 0,-10-8-58 0 0,0 0 0 0 0,1-1 1 0 0,0 1-1 0 0,0-1 0 0 0,0 0 1 0 0,1 0-1 0 0,-1 0 1 0 0,1-1-1 0 0,-1 0 0 0 0,1 1 1 0 0,0-1-1 0 0,7 2 0 0 0,1 0-14 0 0,-12-3 0 0 0,1 0 0 0 0,-1-1 0 0 0,1 1 0 0 0,-1 0 0 0 0,1-1 0 0 0,-1 1 0 0 0,1-1 0 0 0,0 0 0 0 0,2 0 0 0 0,24 2 23 0 0,-17-1-7 0 0,-2-1 1 0 0,21 0-1 0 0,-11-6 48 0 0,-16 5-64 0 0,0-1 0 0 0,0 2 0 0 0,-1-2 0 0 0,1 1-1 0 0,4-4 1 0 0,5-2 55 0 0,-11 7-55 0 0,0 0 1 0 0,-1 0-1 0 0,1 0 1 0 0,0 0 0 0 0,0-1-1 0 0,-1 1 1 0 0,1-1 0 0 0,-1 1-1 0 0,1-1 1 0 0,0 1-1 0 0,-1 0 1 0 0,0-1 0 0 0,1 0-1 0 0,0 1 1 0 0,-1-1 0 0 0,1 1-1 0 0,-1-1 1 0 0,0 0-1 0 0,0 0 1 0 0,1 1 0 0 0,-1 0-1 0 0,1-1 1 0 0,-1 0 0 0 0,0 0-1 0 0,1 0 1 0 0,-1-3 20 0 0,5-3 99 0 0,-4 7-90 0 0,-1-1 0 0 0,1 0-1 0 0,0 0 1 0 0,0 1-1 0 0,-1-2 1 0 0,0 1-1 0 0,1 1 1 0 0,-1-2 0 0 0,1 1-1 0 0,-1 0 1 0 0,1 0-1 0 0,-1 0 1 0 0,0 0-1 0 0,0-2 1 0 0,0 1-43 0 0,0 0 0 0 0,0 1 0 0 0,1-2 1 0 0,-1 2-1 0 0,1-1 0 0 0,0-2 0 0 0,3-10-153 0 0,2-30 151 0 0,-2 15 79 0 0,-3 15-64 0 0,0 13 0 0 0,-1 0 0 0 0,1 0 0 0 0,-1-1 0 0 0,0 1 0 0 0,0 0 0 0 0,0-1 0 0 0,0 1 0 0 0,0 0 0 0 0,0 0 0 0 0,-1-1 0 0 0,1 1 0 0 0,0 0 0 0 0,-1-3 0 0 0,-3-15 60 0 0,0 2 50 0 0,3 15-82 0 0,1 0 1 0 0,0-1-1 0 0,0 1 0 0 0,-1 0 0 0 0,0 0 0 0 0,0-1 0 0 0,-2-3 0 0 0,-9-23 257 0 0,6 16-123 0 0,5 7-110 0 0,-1 2 0 0 0,-1-1 0 0 0,-2-4 0 0 0,2 4 10 0 0,-1 1 1 0 0,1-1 0 0 0,-1 1 0 0 0,-7-5-1 0 0,0-3 71 0 0,-55-49 219 0 0,23 26-352 0 0,8 10-2357 0 0,28 20 1632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3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7832 0 0,'0'0'8412'0'0,"3"0"-10174"0"0,-1-1 1461 0 0,0 0 0 0 0,0 1 0 0 0,0-1 0 0 0,-1 1 0 0 0,1-2 0 0 0,-1 1 0 0 0,1 1 0 0 0,0-2 0 0 0,2-1 0 0 0,-1-3-691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45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9672 0 0,'8'14'6752'0'0,"9"-9"-4186"0"0,-7-8-4891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4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3680 0 0,'0'10'11040'0'0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4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207 182 1376 0 0,'0'0'65'0'0,"-1"0"-6"0"0,-3-9 801 0 0,2 4 369 0 0,0 1 0 0 0,1 0 0 0 0,-1-1 0 0 0,1 1 0 0 0,-1-1-1 0 0,1-6 1 0 0,1 10-1084 0 0,-1 0 0 0 0,1-1 0 0 0,0 2 0 0 0,-1-2 0 0 0,1 1 1 0 0,0 0-1 0 0,0-1 0 0 0,-1 2 0 0 0,0-2 0 0 0,0 1 0 0 0,1-1-30 0 0,-1 1 1 0 0,0 0 0 0 0,0-1 0 0 0,1 1 0 0 0,0 0 0 0 0,-1 0-1 0 0,1-1 1 0 0,-1 1 0 0 0,1-1 0 0 0,0-1 0 0 0,-1 0 140 0 0,1 0 1 0 0,-2-1-1 0 0,1 1 1 0 0,0 0-1 0 0,-1 0 1 0 0,1 0 0 0 0,-1 0-1 0 0,1 0 1 0 0,-1 0-1 0 0,-1 0 1 0 0,1 1-1 0 0,0-1 1 0 0,-5-4-1 0 0,-32-33 940 0 0,35 35-1168 0 0,3 4-8 0 0,-1 0 0 0 0,2 0 0 0 0,-2 0 0 0 0,1-1 0 0 0,0 2 0 0 0,-1-1 0 0 0,1-1 0 0 0,-1 2 0 0 0,1-1 0 0 0,-1 0 0 0 0,1 0 0 0 0,-1 1 0 0 0,1 0 0 0 0,-1-1 0 0 0,-2 0 0 0 0,-1 4 243 0 0,-1-1-160 0 0,5-2-52 0 0,-1 0 0 0 0,1 0 0 0 0,-1 1 0 0 0,1-1 0 0 0,0 1 0 0 0,0 0 0 0 0,-1-1 0 0 0,1 1 0 0 0,0 0 0 0 0,-1 0 0 0 0,1-1 0 0 0,0 1 0 0 0,-2 2 0 0 0,-2 3 6 0 0,0 1-1 0 0,0-1 1 0 0,1 1-1 0 0,-1 0 0 0 0,1 0 1 0 0,1 0-1 0 0,0 1 1 0 0,0-1-1 0 0,0 1 0 0 0,1-1 1 0 0,-2 14-1 0 0,1 4 19 0 0,0 0-1 0 0,1 34 0 0 0,2-37 46 0 0,1 0-1 0 0,1-1 1 0 0,0 1-1 0 0,8 26 1 0 0,-6-37-73 0 0,0-1 1 0 0,1 1-1 0 0,-1-2 1 0 0,2 1-1 0 0,0 0 1 0 0,0-1 0 0 0,0 0-1 0 0,15 15 1 0 0,-16-19-97 0 0,-3-3 42 0 0,0 1 1 0 0,1 0-1 0 0,-1-1 0 0 0,0 0 0 0 0,0 0 1 0 0,1 0-1 0 0,0-1 0 0 0,0 2 0 0 0,0-2 1 0 0,3 2-1 0 0,-3-2 51 0 0,0 0 0 0 0,0-1 1 0 0,0 1-1 0 0,0-1 0 0 0,-1 1 0 0 0,5-1 0 0 0,-7 0-40 0 0,1 0-1 0 0,0 0 0 0 0,-1 0 0 0 0,1 0 1 0 0,-1 0-1 0 0,0 0 0 0 0,1 0 1 0 0,-1 0-1 0 0,1 0 0 0 0,-1 0 1 0 0,1 0-1 0 0,-1 0 0 0 0,0 0 0 0 0,1-1 1 0 0,-1 1-1 0 0,1 0 0 0 0,-1 0 1 0 0,1-1-1 0 0,-1 1 0 0 0,0 0 0 0 0,0 0 1 0 0,1 0-1 0 0,-1 0 0 0 0,1-1 1 0 0,-1 1-1 0 0,1-2 0 0 0,0 1 8 0 0,6-3 26 0 0,-5 3-35 0 0,0 0 0 0 0,0-1 0 0 0,0 1 0 0 0,0-1 0 0 0,1 1 0 0 0,-2-1 0 0 0,1 1-1 0 0,0-1 1 0 0,-1 0 0 0 0,1 0 0 0 0,2-4 0 0 0,7-12-2 0 0,-7 12 0 0 0,0 1 0 0 0,-1-2 0 0 0,0 1 0 0 0,3-8 0 0 0,0-3-29 0 0,-2 8-45 0 0,-1 0 0 0 0,-1 0 0 0 0,0 0 1 0 0,1-1-1 0 0,0-17 0 0 0,-2 9 76 0 0,-1 13-15 0 0,1 0 1 0 0,-1 0 0 0 0,0 0 0 0 0,-1 0 0 0 0,0-6-1 0 0,-3-18 45 0 0,3 22-24 0 0,0-1 0 0 0,1 1 0 0 0,-4-9 0 0 0,-16-59 56 0 0,15 65-67 0 0,4 8-9 0 0,0 0 0 0 0,0-1 0 0 0,0 1 0 0 0,0 0 0 0 0,0 0-1 0 0,1-1 1 0 0,-1 0 0 0 0,1 1 0 0 0,0 0 0 0 0,0-5 0 0 0,2 18-58 0 0,-1-9 69 0 0,-1-1 0 0 0,0 1 0 0 0,1-1 0 0 0,-1 2 0 0 0,1-2-1 0 0,-1 1 1 0 0,0-1 0 0 0,0 1 0 0 0,0 0 0 0 0,0 2 0 0 0,0-4-2 0 0,-1 2 1 0 0,1-1-1 0 0,0 0 1 0 0,0 0-1 0 0,0 0 0 0 0,0 0 1 0 0,1 1-1 0 0,-1-2 1 0 0,0 2-1 0 0,0-1 1 0 0,1 0-1 0 0,-1 0 1 0 0,0 0-1 0 0,1 0 1 0 0,-1 0-1 0 0,1 0 1 0 0,0 0-1 0 0,-1 0 0 0 0,1 0 1 0 0,1 1-1 0 0,3 8-7 0 0,-1 0-1 0 0,1 0 0 0 0,-1 0 1 0 0,-1 1-1 0 0,2 11 0 0 0,2 4-200 0 0,5 23 239 0 0,1-1-1 0 0,25 57 1 0 0,17 30-28 0 0,-41-99 32 0 0,8 42 0 0 0,-5-17 22 0 0,-5-11-37 0 0,2 5 59 0 0,-10-37-7 0 0,0 1 0 0 0,-1 0 0 0 0,-1-1 0 0 0,-1 0-1 0 0,-1 22 1 0 0,-1-37-24 0 0,1 0-1 0 0,0 0 1 0 0,-1 0-1 0 0,0 0 0 0 0,0 0 1 0 0,1 0-1 0 0,-2 0 1 0 0,1 0-1 0 0,-1-1 0 0 0,1 1 1 0 0,-1 0-1 0 0,1 0 1 0 0,-5 3-1 0 0,3-3 26 0 0,1 0-1 0 0,-1 0 1 0 0,0-1 0 0 0,0 0 0 0 0,0 0-1 0 0,0 1 1 0 0,0-1 0 0 0,-1 0 0 0 0,1 0-1 0 0,0-1 1 0 0,-6 2 0 0 0,-3 1 141 0 0,-2 0 162 0 0,-21 3 0 0 0,-18 3 265 0 0,32-9-566 0 0,0-1 0 0 0,-29-2 0 0 0,43 0-160 0 0,-1 0 1 0 0,1-1 0 0 0,0 1 0 0 0,-1-1 0 0 0,2-1-1 0 0,-1 1 1 0 0,0-1 0 0 0,-10-8 0 0 0,12 9-172 0 0,3 1-226 0 0,-1 0 1 0 0,1 0-1 0 0,0 0 1 0 0,-1-1 0 0 0,1 0-1 0 0,0 1 1 0 0,0-1-1 0 0,-2-4 1 0 0,-1 1-3304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5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9216 0 0,'0'0'2733'0'0,"0"8"-1258"0"0,-1-5-1319 0 0,1 0 0 0 0,0 0 0 0 0,0 0 0 0 0,0 0 0 0 0,0-1 1 0 0,0 1-1 0 0,1 0 0 0 0,0 0 0 0 0,-1 0 0 0 0,1-1 0 0 0,0 1 1 0 0,0-1-1 0 0,0 1 0 0 0,1 0 0 0 0,1 2 0 0 0,6 20 576 0 0,2 6-54 0 0,-7-20-301 0 0,5 23 0 0 0,-6-20-73 0 0,1 1 0 0 0,11 25 0 0 0,-9-24 45 0 0,8 30-1 0 0,-5-11-107 0 0,0-1-1 0 0,1 0 1 0 0,3-1 0 0 0,15 33-1 0 0,9 14 317 0 0,-9-17-258 0 0,4 8-30 0 0,23 42 47 0 0,-50-96-37 0 0,0 5-2928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5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5064 0 0,'1'2'7985'0'0,"7"10"-6561"0"0,-3-4-893 0 0,0-1 0 0 0,-1 0 1 0 0,5 12-1 0 0,15 62 1062 0 0,-2-7-346 0 0,-12-37-680 0 0,-2-7-255 0 0,-3-12-55 0 0,10 26 0 0 0,-4-9-54 0 0,-8-26-133 0 0,8 21 1 0 0,-8-25-83 0 0,-2-4-260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6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48 15664 0 0,'-10'0'1391'0'0,"4"0"-1111"0"0,-1-3-280 0 0,1 0 0 0 0,0-3 384 0 0,2 0 16 0 0,-3 1 8 0 0,1-1 0 0 0,6-4-512 0 0,0 6-104 0 0,0 0-16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6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80 10592 0 0,'0'0'241'0'0,"-1"-6"327"0"0,-2-15-211 0 0,2 18-178 0 0,1-1 0 0 0,-1 1 1 0 0,1 0-1 0 0,0-1 0 0 0,-2 1 1 0 0,-1-6-1 0 0,2 8 17 0 0,0-1 0 0 0,0 1-1 0 0,0-1 1 0 0,0 1 0 0 0,0 0 0 0 0,0-1 0 0 0,-1 1 0 0 0,1 0 0 0 0,0 0-1 0 0,-1 0 1 0 0,1 0 0 0 0,-1 0 0 0 0,1 1 0 0 0,-1-1 0 0 0,0 0 0 0 0,1 0-1 0 0,-1 1 1 0 0,-3-1 0 0 0,-5-3 597 0 0,9 4-735 0 0,1 0-1 0 0,0 0 0 0 0,-1 1 0 0 0,0-1 0 0 0,0 0 0 0 0,1 0 0 0 0,0 0 0 0 0,-1 1 0 0 0,0-1 0 0 0,1 0 0 0 0,-1 0 1 0 0,1 0-1 0 0,-1 0 0 0 0,1 1 0 0 0,-1-1 0 0 0,1 1 0 0 0,-1-1 0 0 0,1 1 0 0 0,0-1 0 0 0,-1 0 0 0 0,1 1 0 0 0,-1-1 1 0 0,1 1-1 0 0,-1 0 0 0 0,1-1 0 0 0,0 0 0 0 0,0 2 0 0 0,-10 19 159 0 0,6-9-80 0 0,1 0 0 0 0,1 0 1 0 0,-2 20-1 0 0,0-2 80 0 0,-2 0 47 0 0,4-17-122 0 0,0-1-1 0 0,0 1 0 0 0,1-1 0 0 0,0 1 0 0 0,2 18 0 0 0,0-27-85 0 0,-1 2 13 0 0,0 0-1 0 0,1 1 0 0 0,1-1 1 0 0,-1 1-1 0 0,1-1 0 0 0,0 0 0 0 0,0 0 1 0 0,1 0-1 0 0,3 7 0 0 0,5 2 194 0 0,0 2 0 0 0,10 23 0 0 0,-19-37-231 0 0,0 1 1 0 0,1-1-1 0 0,0 0 1 0 0,0 0-1 0 0,-1 0 1 0 0,1 0-1 0 0,0-1 1 0 0,4 4-1 0 0,10 9 39 0 0,-14-13-25 0 0,1 0 1 0 0,-1 1-1 0 0,0-1 1 0 0,0 0-1 0 0,0 0 0 0 0,1 0 1 0 0,0-1-1 0 0,0 1 1 0 0,-1-1-1 0 0,6 1 1 0 0,4 3 220 0 0,-11-5-243 0 0,1 1-1 0 0,0-1 1 0 0,-1 0-1 0 0,0 1 1 0 0,1-1-1 0 0,-1 0 1 0 0,1 0-1 0 0,0 0 1 0 0,-1 0 0 0 0,0-1-1 0 0,1 1 1 0 0,-1 0-1 0 0,1-1 1 0 0,2-1-1 0 0,2-1-265 0 0,1-1-1 0 0,12-8 1 0 0,-15 9 4 0 0,-2 1 1 0 0,1-2 0 0 0,-1 1 0 0 0,1-1-1 0 0,-1 1 1 0 0,4-7 0 0 0,15-25-3740 0 0,-12 17-2620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7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 5064 0 0,'-17'-5'7586'0'0,"18"6"-7469"0"0,0-1 0 0 0,0 1 0 0 0,0 0 0 0 0,0 0 0 0 0,-1-1 0 0 0,1 2 0 0 0,0-1 0 0 0,-1-1 0 0 0,1 1 0 0 0,-1 1 0 0 0,1-2 0 0 0,-1 1 1 0 0,1 1-1 0 0,0 0 0 0 0,2 6 493 0 0,6 2 204 0 0,-7-7-610 0 0,1 1 0 0 0,-1-1 0 0 0,1 0 0 0 0,-1 1 0 0 0,3 5 0 0 0,11 41 899 0 0,-12-35-794 0 0,13 30-1 0 0,1-5 188 0 0,22 43 440 0 0,-31-68-822 0 0,25 41 601 0 0,33 74 0 0 0,-43-79-401 0 0,-14-29-87 0 0,15 37 0 0 0,8 20 47 0 0,-14-35-163 0 0,-13-30-49 0 0,24 50 244 0 0,-30-63-114 0 0,1 3-9 0 0,0-3 163 0 0,-6-3-163 0 0,4 1-172 0 0,-1 0 0 0 0,2-1 0 0 0,-2 1 1 0 0,1-1-1 0 0,-1 1 0 0 0,1-1 0 0 0,-1-1 0 0 0,-3-4-12 0 0,3 5 1 0 0,0-1 0 0 0,1 0 0 0 0,-1 0 0 0 0,1 0 0 0 0,-1 0 0 0 0,0-3 0 0 0,-7-12 0 0 0,6 12 0 0 0,1 0 0 0 0,-1 1-1 0 0,0-1 1 0 0,1 0 0 0 0,-1-7-1 0 0,-7-33-142 0 0,7 29 23 0 0,1-1 37 0 0,1 0 0 0 0,1-27 0 0 0,0 20-91 0 0,1 11 94 0 0,1 2 0 0 0,0-2-1 0 0,7-20 1 0 0,-7 24 52 0 0,0 4 10 0 0,1-1 1 0 0,0 1-1 0 0,0 0 1 0 0,1 0-1 0 0,0 0 1 0 0,0 0-1 0 0,8-8 1 0 0,-6 7 10 0 0,-6 6 9 0 0,2-2 0 0 0,8 1-22 0 0,-7 2 11 0 0,-1-1 1 0 0,0 1-1 0 0,0 0 0 0 0,1 0 0 0 0,-1 1 0 0 0,0-1 0 0 0,0 1 1 0 0,1-1-1 0 0,-1 1 0 0 0,0-1 0 0 0,0 1 0 0 0,1 0 0 0 0,-1 0 0 0 0,-1 0 1 0 0,2 1-1 0 0,-1-2 0 0 0,-1 2 0 0 0,1-1 0 0 0,0 1 0 0 0,0-1 1 0 0,-1 1-1 0 0,1 0 0 0 0,-1 0 0 0 0,2 2 0 0 0,3 4 8 0 0,0 2 1 0 0,-1-1-1 0 0,8 20 0 0 0,25 73 373 0 0,-35-94-352 0 0,3 8 76 0 0,12 20-1 0 0,-11-21 44 0 0,0-1 0 0 0,6 21 0 0 0,-10-28-115 0 0,-1 0-1 0 0,1 0 0 0 0,0 0 0 0 0,1 0 0 0 0,-1-1 1 0 0,1 0-1 0 0,1 0 0 0 0,-1 0 0 0 0,1 0 1 0 0,0-1-1 0 0,0 0 0 0 0,0 0 0 0 0,1 0 0 0 0,0-1 1 0 0,0 1-1 0 0,0-1 0 0 0,0-1 0 0 0,1 0 1 0 0,0 1-1 0 0,0-2 0 0 0,0 1 0 0 0,0 0 0 0 0,0-2 1 0 0,0 1-1 0 0,1-1 0 0 0,-1 0 0 0 0,1 0 1 0 0,-2-1-1 0 0,2 0 0 0 0,13-2 0 0 0,-11 1-96 0 0,0-2 0 0 0,1 0 0 0 0,-2 0 0 0 0,2 0 0 0 0,17-11 0 0 0,-19 10-3378 0 0,12-11 0 0 0,-6 3-3952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8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44 6912 0 0,'0'1'130'0'0,"-1"0"0"0"0,1 0 0 0 0,0 0 0 0 0,0 0-1 0 0,-1 0 1 0 0,1 0 0 0 0,0 0 0 0 0,-1 0 0 0 0,1 0 0 0 0,0 1 0 0 0,0-2 0 0 0,0 2 0 0 0,0-1 0 0 0,1 0 0 0 0,-1 0 0 0 0,0 0 0 0 0,0 0 0 0 0,1 2 0 0 0,11 19 3556 0 0,-4-8-3044 0 0,40 80 1529 0 0,-23-41-1295 0 0,35 50 0 0 0,-56-96-807 0 0,58 83 852 0 0,-5-7 488 0 0,-46-68-1001 0 0,-9-12-317 0 0,0-1 0 0 0,0 1 1 0 0,0 0-1 0 0,0 0 0 0 0,0 0 0 0 0,-1 0 1 0 0,0 1-1 0 0,1-1 0 0 0,-1 1 0 0 0,0-1 1 0 0,0 6-1 0 0,-1-8 76 0 0,-2 5 560 0 0,0-2-480 0 0,-6-3-51 0 0,5-1-161 0 0,2 0-1 0 0,-1-1 1 0 0,0 0-1 0 0,1 1 1 0 0,-1-1-1 0 0,1 1 1 0 0,-2-1-1 0 0,2-1 0 0 0,-1 2 1 0 0,1-1-1 0 0,-1-1 1 0 0,1 2-1 0 0,0-2 1 0 0,-2-1-1 0 0,-1-1-1 0 0,-1-1 0 0 0,-6-10 0 0 0,-2-4-28 0 0,8 12-25 0 0,0 0 1 0 0,0 0-1 0 0,1-2 1 0 0,0 2-1 0 0,0-1 1 0 0,-2-10-1 0 0,-3-9 8 0 0,-2-12-5 0 0,8 24-29 0 0,-4-17-93 0 0,3 0 0 0 0,-2-39 0 0 0,4 44 143 0 0,1 20-14 0 0,1 1 1 0 0,-1-1-1 0 0,1 1 0 0 0,1-1 1 0 0,-1 1-1 0 0,3-12 0 0 0,0 6-4 0 0,-3 9 2 0 0,1 0-1 0 0,1-1 1 0 0,-2 1-1 0 0,2-1 1 0 0,-1 1-1 0 0,1 0 1 0 0,-1 0-1 0 0,2 0 1 0 0,-2 0-1 0 0,1 0 1 0 0,4-3-1 0 0,-5 5 4 0 0,3-3-14 0 0,0-1 0 0 0,0 2 0 0 0,1 0 1 0 0,-1-1-1 0 0,1 1 0 0 0,0 0 0 0 0,8-4 0 0 0,-11 6 16 0 0,0 0 3 0 0,10 1 3 0 0,-8 0-8 0 0,0 1 0 0 0,-1-1 0 0 0,1 0 0 0 0,-1 2 0 0 0,1-1 0 0 0,0 0 0 0 0,-1 0 0 0 0,0 0 0 0 0,0 1 0 0 0,0 0 0 0 0,0 0 0 0 0,0 0-1 0 0,0 0 1 0 0,0 0 0 0 0,0 1 0 0 0,3 3 0 0 0,3 4 2 0 0,0 1 0 0 0,15 22 0 0 0,-19-25-26 0 0,14 22 25 0 0,35 46 100 0 0,0-1 56 0 0,-39-50-51 0 0,-9-14-34 0 0,0 16 13 0 0,-2-20-52 0 0,1-2 40 0 0,-4-3 508 0 0,-1-3-556 0 0,1 0 0 0 0,-1 1 0 0 0,0 0 0 0 0,1 0 0 0 0,-1-1 0 0 0,0 0 0 0 0,0 1 0 0 0,0-1 0 0 0,0 1 0 0 0,1-1 0 0 0,-1 1 0 0 0,0-1 0 0 0,0 0 0 0 0,0 1 0 0 0,0 0 0 0 0,0-1 0 0 0,0 0 0 0 0,0 1 0 0 0,0-1 0 0 0,0 1 0 0 0,0-1 0 0 0,-1 0 0 0 0,-2-8 149 0 0,1 6-181 0 0,1 0 0 0 0,-1 0 0 0 0,1-1 0 0 0,0 1 0 0 0,-1-6 1 0 0,1 6-28 0 0,0 0 0 0 0,0-1 0 0 0,-1 1 0 0 0,1-1 0 0 0,-1 1 0 0 0,1 0 0 0 0,-1 0 0 0 0,-4-5 0 0 0,-7-12-80 0 0,6 8 49 0 0,5 9 57 0 0,1 0 1 0 0,-1 0-1 0 0,1 1 0 0 0,-1-1 1 0 0,2 0-1 0 0,-2 0 0 0 0,1-5 0 0 0,-10-29-134 0 0,8 28 99 0 0,0 0 0 0 0,1 0-1 0 0,-2-15 1 0 0,0-4-32 0 0,3 19 63 0 0,0 2 0 0 0,0-1 0 0 0,1 0 0 0 0,0 1 0 0 0,0-1-1 0 0,3-13 1 0 0,0-4 6 0 0,-2 19-1 0 0,0 2 1 0 0,0-1-1 0 0,-1 1 1 0 0,1-1-1 0 0,1 1 1 0 0,1-5-1 0 0,-1 2 4 0 0,-2 7 12 0 0,0-1 0 0 0,0 1 0 0 0,1-1 0 0 0,-1 0 0 0 0,0 0 0 0 0,0 1 0 0 0,0-1 0 0 0,1 0 0 0 0,-1 0 0 0 0,1 1 0 0 0,-1 0 0 0 0,1-1 0 0 0,-1 0 0 0 0,0 0 0 0 0,2 1 0 0 0,8-9-6 0 0,15-9-1 0 0,-23 17-15 0 0,1-1 0 0 0,0 1-1 0 0,-1 0 1 0 0,1 0 0 0 0,-1 0 0 0 0,1 0-1 0 0,0 0 1 0 0,-1 1 0 0 0,1-1 0 0 0,0 1-1 0 0,5-1 1 0 0,-3 2 19 0 0,0 0 1 0 0,0-1-1 0 0,0 1 0 0 0,7 3 1 0 0,-5-3-17 0 0,-5 1 14 0 0,0-1-1 0 0,1 0 0 0 0,-1 0 0 0 0,0 0 1 0 0,0 1-1 0 0,0-1 0 0 0,0 1 0 0 0,0-1 1 0 0,-1 1-1 0 0,1 0 0 0 0,2 3 0 0 0,16 26-50 0 0,-17-26 45 0 0,11 21 13 0 0,11 32-1 0 0,-17-41 7 0 0,0 7 64 0 0,-1 0 0 0 0,8 43 0 0 0,-8-31 11 0 0,5-4-181 0 0,-12-31-118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49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272 135 7368 0 0,'0'0'568'0'0,"-2"0"-374"0"0,-18-7 12 0 0,19 6-105 0 0,0 0 0 0 0,0 1 1 0 0,0 0-1 0 0,0-1 0 0 0,1 0 1 0 0,-1 1-1 0 0,0-1 0 0 0,0 1 1 0 0,1-1-1 0 0,-1 0 0 0 0,0 0 1 0 0,0 1-1 0 0,1-2 0 0 0,-1 1 1 0 0,1 1-1 0 0,-1-1 0 0 0,0-1 1 0 0,1 0-1 0 0,-1-2 160 0 0,0 1 0 0 0,0-1 0 0 0,1 1 1 0 0,-2-1-1 0 0,1 0 0 0 0,-1 1 0 0 0,1 0 0 0 0,-1 0 0 0 0,0-1 0 0 0,0 1 0 0 0,0 0 1 0 0,-1 0-1 0 0,1 0 0 0 0,0 1 0 0 0,-1-1 0 0 0,0 0 0 0 0,0 1 0 0 0,0 0 0 0 0,-5-3 1 0 0,-20-13 1461 0 0,22 13-1395 0 0,0 1-1 0 0,0 0 1 0 0,0 0 0 0 0,-1 1 0 0 0,-7-4-1 0 0,11 7-255 0 0,0 0 0 0 0,1-1-1 0 0,0 1 1 0 0,-1-1-1 0 0,1 1 1 0 0,-1 0 0 0 0,1 0-1 0 0,-1 0 1 0 0,1 1 0 0 0,0-1-1 0 0,-1 1 1 0 0,0-1 0 0 0,1 0-1 0 0,0 1 1 0 0,0 1 0 0 0,-1-2-1 0 0,1 1 1 0 0,0 1 0 0 0,0-1-1 0 0,-2 1 1 0 0,-2 4-44 0 0,0-1 0 0 0,0 0 0 0 0,1 1 0 0 0,-1 0 1 0 0,1 0-1 0 0,1 1 0 0 0,-1 0 0 0 0,1-1 0 0 0,0 1 0 0 0,0 1 0 0 0,-3 9 0 0 0,6-14-22 0 0,0-1 1 0 0,0 1-1 0 0,1 0 0 0 0,0 0 0 0 0,0 0 0 0 0,-1 0 0 0 0,1-1 0 0 0,1 7 0 0 0,-2 12 83 0 0,0-8 16 0 0,1 0 0 0 0,2 24-1 0 0,0-22-36 0 0,3 17 51 0 0,0-9-44 0 0,1 1 49 0 0,0 0 0 0 0,2 0 0 0 0,12 28 0 0 0,-18-46-90 0 0,1 0 0 0 0,0 0 0 0 0,0 0 1 0 0,0 0-1 0 0,1-1 0 0 0,0 1 0 0 0,0-1 0 0 0,1 0 0 0 0,-1 0 0 0 0,1 0 0 0 0,0-1 0 0 0,6 4 0 0 0,-5-4-7 0 0,0 0 1 0 0,0 0-1 0 0,10 2 0 0 0,-14-5-17 0 0,1 0-1 0 0,-1-1 1 0 0,1 1-1 0 0,-1-1 1 0 0,0 0-1 0 0,1 0 1 0 0,0 0-1 0 0,-1 0 1 0 0,1 0-1 0 0,-1 0 1 0 0,0 0 0 0 0,1 0-1 0 0,3-3 1 0 0,-1 2 8 0 0,14-7 26 0 0,-18 8-41 0 0,0 0 0 0 0,0-1 0 0 0,-1 1 0 0 0,1-1 0 0 0,0 1 1 0 0,0-1-1 0 0,-1 1 0 0 0,0-1 0 0 0,1 0 0 0 0,0 1 0 0 0,-1-1 1 0 0,1 1-1 0 0,-1-1 0 0 0,0 0 0 0 0,0 0 0 0 0,1 1 0 0 0,-1-1 0 0 0,1 0 1 0 0,-1 0-1 0 0,0 1 0 0 0,0-1 0 0 0,1-1 0 0 0,-2-11 8 0 0,1 7-11 0 0,0 0 1 0 0,0 0-1 0 0,1 1 0 0 0,-1-1 0 0 0,1 0 0 0 0,1-6 0 0 0,1 5-36 0 0,-2 1 0 0 0,0-1 0 0 0,0-8 0 0 0,4-13-100 0 0,-2 13 10 0 0,0-1-1 0 0,1-22 1 0 0,-4 32 112 0 0,0-1 1 0 0,0 0-1 0 0,-1 0 1 0 0,0 0-1 0 0,0 0 0 0 0,-1 0 1 0 0,-4-12-1 0 0,5 14 14 0 0,0 2-1 0 0,0-1 0 0 0,0-1 0 0 0,1 2 1 0 0,0-2-1 0 0,-1 1 0 0 0,2-5 0 0 0,-3-18 98 0 0,-1 13-59 0 0,1 3-6 0 0,0-1 0 0 0,0-14-1 0 0,2 20-43 0 0,5 12-48 0 0,0 18 60 0 0,-4-20 13 0 0,-1 1 1 0 0,1 1-1 0 0,4 7 1 0 0,5 10 60 0 0,2 0 1 0 0,26 38 0 0 0,-31-50-88 0 0,1-1 1 0 0,0-1-1 0 0,0 0 1 0 0,0 0-1 0 0,20 14 1 0 0,-25-22-113 0 0,0 1 1 0 0,1-1-1 0 0,-1 1 1 0 0,0-1-1 0 0,1 0 1 0 0,-1 1-1 0 0,0-2 1 0 0,0 0-1 0 0,1 1 1 0 0,-1-1-1 0 0,1 1 0 0 0,0-1 1 0 0,-1 0-1 0 0,0-1 1 0 0,1 1-1 0 0,4-2 1 0 0,6-1-1778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50.1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15 5984 0 0,'-1'0'273'0'0,"-7"-3"-56"0"0,-7-3-59 0 0,14 6 147 0 0,-2-2 0 0 0,2 1 0 0 0,-1 1 0 0 0,0 0 0 0 0,0-1 0 0 0,0 1 0 0 0,0-1 0 0 0,0 1 0 0 0,0 0 0 0 0,-1 0 0 0 0,2 0 0 0 0,-1 0 0 0 0,-1 0 0 0 0,-2 2 0 0 0,2-2 172 0 0,0 0 0 0 0,0 2 0 0 0,0-1 0 0 0,1-1 1 0 0,-1 2-1 0 0,0-1 0 0 0,1 1 0 0 0,-1-1 0 0 0,-3 5 0 0 0,-1 0-262 0 0,0 1 0 0 0,1 0-1 0 0,0 0 1 0 0,1 2-1 0 0,0-2 1 0 0,0 1 0 0 0,1 1-1 0 0,0 0 1 0 0,0-1 0 0 0,1 1-1 0 0,0 0 1 0 0,1 0 0 0 0,-3 18-1 0 0,-3 12 254 0 0,5-29-349 0 0,2-1-1 0 0,-1 1 0 0 0,1 0 0 0 0,0 0 0 0 0,0 11 1 0 0,3 1 659 0 0,10 43-1 0 0,-11-56-651 0 0,2-2-1 0 0,-1 1 0 0 0,1 0 0 0 0,1 0 0 0 0,0 0 0 0 0,0-1 0 0 0,0 0 0 0 0,10 11 0 0 0,-6-8-78 0 0,0-1-1 0 0,1 0 1 0 0,0-1 0 0 0,20 14 0 0 0,-25-19-72 0 0,0-1 0 0 0,0-1 1 0 0,0 2-1 0 0,0-2 0 0 0,0 1 0 0 0,1-1 1 0 0,-1 1-1 0 0,1-2 0 0 0,-1 1 0 0 0,0 0 1 0 0,1-1-1 0 0,0 0 0 0 0,-1 0 0 0 0,1 0 1 0 0,-1-1-1 0 0,8 0 0 0 0,15-8-1764 0 0,-11 3-3379 0 0,-3-3-1594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7:45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9216 0 0,'0'0'896'0'0,"0"11"-800"0"0,-6-7 1336 0 0,6 7 264 0 0,-4 1 1807 0 0,4 3-1895 0 0,4-4-2144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50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11168 0 0,'0'0'1126'0'0,"1"2"-910"0"0,5 11 1106 0 0,-1 1-1 0 0,0 0 0 0 0,4 20 0 0 0,-2 2-789 0 0,3 0-1 0 0,0-1 0 0 0,2-1 1 0 0,2 0-1 0 0,23 42 0 0 0,-18-39-115 0 0,46 80 624 0 0,-50-88-856 0 0,-11-20-151 0 0,1 0 0 0 0,11 16 0 0 0,-5-13 12 0 0,-5-5 1 0 0,10 15 0 0 0,-14-20-3 0 0,-1 1-1 0 0,1-1 1 0 0,-2 1-1 0 0,1 0 1 0 0,1 0 0 0 0,-2-1-1 0 0,1 1 1 0 0,-1 0-1 0 0,1-1 1 0 0,0 6-1 0 0,-1-8 3 0 0,0 0 0 0 0,0 0 1 0 0,0 1-1 0 0,0-1 0 0 0,0 1 0 0 0,1-1 0 0 0,-1 0 0 0 0,1 1 0 0 0,-1-1 0 0 0,0 0 0 0 0,1 0 0 0 0,-1 0 0 0 0,0 0 1 0 0,0 0-1 0 0,1 1 0 0 0,-1-1 0 0 0,1 0 0 0 0,-1 0 0 0 0,0 0 0 0 0,1 0 0 0 0,-1 0 0 0 0,2-1-39 0 0,-1 0-1 0 0,-1-1 1 0 0,1 1-1 0 0,0-1 1 0 0,0 1-1 0 0,-1-1 1 0 0,0 1 0 0 0,1-1-1 0 0,-1 1 1 0 0,1-1-1 0 0,-1 0 1 0 0,0 1-1 0 0,1-1 1 0 0,-1 1-1 0 0,-1-3 1 0 0,0-1-6 0 0,0-1-1 0 0,0 1 1 0 0,-4-8 0 0 0,5 12 0 0 0,-1-2-19 0 0,-1-1 0 0 0,2 1 0 0 0,0-1-1 0 0,-1-5 1 0 0,-2-9-85 0 0,1 9 80 0 0,2 1 0 0 0,-2-1 0 0 0,2-12 0 0 0,-2-14-393 0 0,1 27 317 0 0,1 1 0 0 0,0-1 0 0 0,0 2 0 0 0,1-2 0 0 0,2-11-1 0 0,1-8-21 0 0,2-1 14 0 0,-5 22 73 0 0,1 0 1 0 0,-1-1-1 0 0,1-9 1 0 0,-2 14 25 0 0,0 0 0 0 0,0 0 0 0 0,0-1 0 0 0,1 1 0 0 0,-1 0 0 0 0,1 0 0 0 0,0 0 0 0 0,-1 0 0 0 0,1 0 0 0 0,1-1 0 0 0,-2 2 0 0 0,2-1 1 0 0,-1 0-1 0 0,0 0 0 0 0,1 0 0 0 0,-1 1 0 0 0,1-1 0 0 0,-1 0 0 0 0,4-2 0 0 0,7-4-55 0 0,-10 7 63 0 0,0-2 1 0 0,0 2 0 0 0,1-1-1 0 0,0 1 1 0 0,-1 0 0 0 0,5-2-1 0 0,5-3 1 0 0,-10 5 0 0 0,0 1 0 0 0,0-1 0 0 0,-1 0 0 0 0,1 0 0 0 0,0 1 0 0 0,0-1 0 0 0,0 1 0 0 0,0-1 0 0 0,4 0 0 0 0,-4 1 2 0 0,3 0-17 0 0,-1 0 0 0 0,1 0 1 0 0,-1 0-1 0 0,1 1 0 0 0,-1 0 1 0 0,0 0-1 0 0,0-1 0 0 0,1 2 1 0 0,-1-1-1 0 0,5 3 0 0 0,-4-2 19 0 0,-1 1-1 0 0,0 0 0 0 0,0 0 1 0 0,0 0-1 0 0,-1 1 1 0 0,0 0-1 0 0,1-1 0 0 0,-1 1 1 0 0,5 8-1 0 0,1 3 121 0 0,9 24 0 0 0,0-2 74 0 0,-15-31-167 0 0,3 6 29 0 0,1 0-1 0 0,0-1 1 0 0,0 1-1 0 0,15 14 0 0 0,-9-13-91 0 0,-7-5 113 0 0,1-1 0 0 0,14 11 0 0 0,-19-16-143 0 0,-1-1 1 0 0,2 1-1 0 0,-1-1 0 0 0,0 0 1 0 0,0 0-1 0 0,1 0 0 0 0,-1 0 1 0 0,1 0-1 0 0,-1-1 1 0 0,0 1-1 0 0,1-1 0 0 0,0 0 1 0 0,-1 0-1 0 0,0 1 0 0 0,1-1 1 0 0,2-1-1 0 0,14-2-3291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52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40 285 6448 0 0,'0'0'498'0'0,"1"1"-327"0"0,8 14 1121 0 0,-5-10 449 0 0,-1 1 1 0 0,10 11-1 0 0,-6-7-619 0 0,-6-8-992 0 0,0-1-1 0 0,0 0 1 0 0,-1 1-1 0 0,2-1 1 0 0,-1 1-1 0 0,0-2 1 0 0,2 3 0 0 0,-3-3-110 0 0,0 0 0 0 0,1 1 0 0 0,-1-1 0 0 0,0 0 0 0 0,0 0 0 0 0,0 0 0 0 0,0 0 1 0 0,0 0-1 0 0,1 1 0 0 0,-1-1 0 0 0,0 0 0 0 0,0 0 0 0 0,0 0 0 0 0,0 1 1 0 0,0-1-1 0 0,0 0 0 0 0,0 0 0 0 0,0 0 0 0 0,0 0 0 0 0,0 0 0 0 0,0 0 0 0 0,0 0 1 0 0,0 0-1 0 0,0 1 0 0 0,0-1 0 0 0,0 0 0 0 0,0 0 0 0 0,0 0 0 0 0,0 1 1 0 0,0-1-1 0 0,0 0 0 0 0,0 0 0 0 0,0 0 0 0 0,0 1 0 0 0,-1-1 0 0 0,1 0 0 0 0,0 0 1 0 0,0 0-1 0 0,-1 6 506 0 0,1-6-470 0 0,1 2 0 0 0,-1-1 0 0 0,1 0 0 0 0,-1 1 0 0 0,1-2-1 0 0,0 2 1 0 0,0-1 0 0 0,-1 0 0 0 0,1 0 0 0 0,0 0-1 0 0,0 0 1 0 0,0 0 0 0 0,0 0 0 0 0,3 1 0 0 0,-2-1 10 0 0,1 1 0 0 0,0-1 0 0 0,0 0 0 0 0,0 1 0 0 0,0-2 0 0 0,3 2 1 0 0,5-1 180 0 0,0 1 1 0 0,19-1-1 0 0,-25-1-153 0 0,-1-1-1 0 0,2 0 1 0 0,-2 0-1 0 0,1 0 1 0 0,0-1-1 0 0,5-1 1 0 0,-10 3-56 0 0,2-1 1 0 0,-1 0-1 0 0,0 0 0 0 0,0 1 1 0 0,0-2-1 0 0,0 1 1 0 0,0 1-1 0 0,0-2 1 0 0,-1 1-1 0 0,1 0 1 0 0,0 0-1 0 0,0 0 0 0 0,-1 0 1 0 0,2-3-1 0 0,7-21 379 0 0,-6 16-336 0 0,-1 1-64 0 0,0 0-1 0 0,0 0 0 0 0,-1-1 0 0 0,1 0 1 0 0,-1-11-1 0 0,-4-44-349 0 0,2 52 246 0 0,-1 6 64 0 0,2 0 0 0 0,-2-1 0 0 0,1 1 0 0 0,-1 0 0 0 0,0 0 0 0 0,-1 0 0 0 0,1 0 0 0 0,-1 1 0 0 0,-5-8 0 0 0,1 3 67 0 0,1 1 0 0 0,-2 0 0 0 0,0 1 0 0 0,-9-9 0 0 0,12 12 102 0 0,1 1 1 0 0,-1 1-1 0 0,0-1 0 0 0,0 1 0 0 0,-9-5 0 0 0,13 8-156 0 0,-2-1 0 0 0,2 0 0 0 0,-1 1 0 0 0,1-1 0 0 0,-1 1 1 0 0,0 0-1 0 0,1 0 0 0 0,-1 0 0 0 0,0 0 0 0 0,0 0 0 0 0,1 0 0 0 0,-1 0 0 0 0,0 0 0 0 0,1 0 0 0 0,-2 0 0 0 0,2 1 0 0 0,-1 0 1 0 0,1 0-1 0 0,-1-1 0 0 0,0 1 0 0 0,1 0 0 0 0,-1 0 0 0 0,-2 2 0 0 0,-2 3 21 0 0,-1 0 1 0 0,1 0-1 0 0,0 1 0 0 0,0 0 1 0 0,1 0-1 0 0,-1 1 0 0 0,2 0 1 0 0,-1 0-1 0 0,-5 16 0 0 0,1-2 18 0 0,2 1 0 0 0,-7 37 0 0 0,12-47 96 0 0,1 0 1 0 0,0 0-1 0 0,1-1 1 0 0,1 1-1 0 0,0 0 1 0 0,1 0-1 0 0,0-1 1 0 0,6 21-1 0 0,-4-23 53 0 0,0 0 0 0 0,0 0-1 0 0,2-1 1 0 0,-1 0 0 0 0,1 0 0 0 0,7 10-1 0 0,8 4 151 0 0,-14-17-214 0 0,-1 2 1 0 0,0-1-1 0 0,8 11 1 0 0,-12-15-102 0 0,0 0 0 0 0,0 1 0 0 0,1-1 0 0 0,0 0 0 0 0,0 0 0 0 0,0-1 0 0 0,0 1 0 0 0,1 0 0 0 0,-1-1 1 0 0,1 0-1 0 0,0 0 0 0 0,-1 0 0 0 0,7 2 0 0 0,-1-1 16 0 0,1 0 1 0 0,0-1-1 0 0,-1 0 1 0 0,16 1-1 0 0,-20-3-8 0 0,1 0-1 0 0,0 0 1 0 0,0-1 0 0 0,0 1-1 0 0,0-1 1 0 0,10-4-1 0 0,-12 4-8 0 0,0-1 0 0 0,-1 1 0 0 0,1-1 0 0 0,-1 0 0 0 0,1 1 0 0 0,-1-2 0 0 0,1 1 0 0 0,-1 0 0 0 0,0-1 0 0 0,0 0 0 0 0,3-4 0 0 0,6-7-69 0 0,-8 9-7 0 0,1-1 0 0 0,0 0 0 0 0,-1-1 1 0 0,0 1-1 0 0,4-11 0 0 0,3-10-382 0 0,14-57-1 0 0,-22 70 339 0 0,0 0 0 0 0,-2-1-1 0 0,1 1 1 0 0,-2-1-1 0 0,0 0 1 0 0,-2-14-1 0 0,-3 13 95 0 0,3 13 17 0 0,2 1-1 0 0,-1 0 0 0 0,0 0 0 0 0,0-1 0 0 0,0-3 0 0 0,0 2 22 0 0,0-1 0 0 0,-1 0 0 0 0,1 1 0 0 0,-2-1 0 0 0,1 1 0 0 0,-5-8 0 0 0,-5-12 125 0 0,6 11-75 0 0,6 12-166 0 0,0 3-98 0 0,0 7 186 0 0,2 1 0 0 0,-1 0 0 0 0,5 18 0 0 0,-3-18 4 0 0,-3-6 0 0 0,0-1 0 0 0,2 0 0 0 0,-1 1 0 0 0,-1-1 0 0 0,5 5 0 0 0,31 53 163 0 0,-26-44 82 0 0,-8-13-151 0 0,0 1 0 0 0,0-1 1 0 0,1 0-1 0 0,4 5 0 0 0,15 20-110 0 0,-21-29 369 0 0,3 5-173 0 0,-4-5-173 0 0,0 0 0 0 0,0 0 0 0 0,0 0 0 0 0,1 0 0 0 0,-1 0 0 0 0,0 1 0 0 0,0-1 0 0 0,0 0-1 0 0,0 0 1 0 0,1 0 0 0 0,-1 0 0 0 0,0 0 0 0 0,0 0 0 0 0,0 0 0 0 0,0 0 0 0 0,0 0 0 0 0,0 0 0 0 0,0 0 0 0 0,0 0 0 0 0,0 0 0 0 0,1 0 0 0 0,-1 0 0 0 0,0 0 0 0 0,0 0 0 0 0,0 0 0 0 0,0 0 0 0 0,1 0 0 0 0,-1-1 0 0 0,0 1 0 0 0,0 0 0 0 0,0 0 0 0 0,0 0 0 0 0,0 0 0 0 0,1 0 0 0 0,-1 0 0 0 0,0 0 0 0 0,0-1 0 0 0,0 1 0 0 0,0 0 0 0 0,0 0-1 0 0,0 0 1 0 0,0 0 0 0 0,0 0 0 0 0,0-1 0 0 0,0 1 0 0 0,0 0 0 0 0,0 0 0 0 0,0 0 0 0 0,0 0 0 0 0,0-3 6 0 0,1 0-1 0 0,-1 0 0 0 0,0 0 0 0 0,0 0 1 0 0,0 0-1 0 0,-1 0 0 0 0,1 0 1 0 0,0 0-1 0 0,-1 1 0 0 0,0-1 1 0 0,0 0-1 0 0,-1-2 0 0 0,1 2-3 0 0,0 0 0 0 0,0 1-1 0 0,0-1 1 0 0,1 0 0 0 0,-1 0-1 0 0,1 0 1 0 0,-1 0 0 0 0,1 0-1 0 0,0-3 1 0 0,-1-15 32 0 0,-1 15-41 0 0,1-2 0 0 0,1 1 0 0 0,-1 0 0 0 0,1 0 0 0 0,0-9 0 0 0,1 0 0 0 0,-1 0 0 0 0,1 1 0 0 0,1-1 0 0 0,4-17 0 0 0,-2 21-55 0 0,7-15 0 0 0,-2 6 13 0 0,-8 18 31 0 0,1-1-1 0 0,0 0 0 0 0,0 1 0 0 0,0-1 1 0 0,4-2-1 0 0,5-12-51 0 0,-10 16 56 0 0,1 1 0 0 0,-1-1 0 0 0,1 0 0 0 0,-1 0 0 0 0,1 1 1 0 0,0-1-1 0 0,0 1 0 0 0,0 0 0 0 0,-1 0 0 0 0,2-1 0 0 0,-2 1 0 0 0,1 1 0 0 0,1-2 0 0 0,-1 1 1 0 0,0 1-1 0 0,0 0 0 0 0,1-1 0 0 0,-1 0 0 0 0,0 1 0 0 0,0 0 0 0 0,1 0 0 0 0,-1 0 0 0 0,2 0 1 0 0,4 0-35 0 0,-7 0 28 0 0,2 0-1 0 0,-2 0 1 0 0,1 0-1 0 0,0 0 0 0 0,0 0 1 0 0,3 2-1 0 0,1 0-18 0 0,1 1-1 0 0,10 6 0 0 0,-11-5 31 0 0,1 0 1 0 0,-1 1-1 0 0,1 1 0 0 0,-1-1 0 0 0,-1 0 0 0 0,0 1 0 0 0,7 8 0 0 0,-4-4 3 0 0,-1 1-1 0 0,-1 0 1 0 0,0 0 0 0 0,4 12-1 0 0,-6-14 2 0 0,31 71 110 0 0,-29-68-90 0 0,2 0 1 0 0,-2-1 0 0 0,3 0-1 0 0,12 15 1 0 0,-19-24-98 0 0,0 0 1 0 0,1 0-1 0 0,-1-1 1 0 0,1 2 0 0 0,0-2-1 0 0,0 1 1 0 0,0-2-1 0 0,0 2 1 0 0,0-1-1 0 0,0 0 1 0 0,0 0-1 0 0,0 0 1 0 0,0-1-1 0 0,0 0 1 0 0,0 0-1 0 0,0 0 1 0 0,0 0-1 0 0,0 0 1 0 0,1 0-1 0 0,-1 0 1 0 0,5-2-1 0 0,5-3-1577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53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13128 0 0,'0'0'1957'0'0,"0"0"-1853"0"0,-1-1 0 0 0,1 1 1 0 0,0 0-1 0 0,0 0 0 0 0,-1 0 1 0 0,1 0-1 0 0,-1 0 0 0 0,1 0 1 0 0,-1 0-1 0 0,1 1 0 0 0,0-1 1 0 0,0 0-1 0 0,-1 0 0 0 0,1 0 1 0 0,-1 0-1 0 0,0 1 0 0 0,-1 2 51 0 0,1 1 0 0 0,-2 0 0 0 0,2 0 0 0 0,-1 0 0 0 0,1 1-1 0 0,0-2 1 0 0,0 2 0 0 0,1-1 0 0 0,-1 1 0 0 0,0 3 0 0 0,2 4 55 0 0,0 0 0 0 0,2 16 1 0 0,3 3 32 0 0,18 53 1 0 0,18 27-245 0 0,12 6 101 0 0,-42-91-36 0 0,-6-16-375 0 0,0 0 0 0 0,15 19 0 0 0,-14-20-1016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8:54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19871 0 0,'0'0'2176'0'0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0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1 128 4144 0 0,'-1'5'11134'0'0,"12"-3"-5811"0"0,-6 0-5226 0 0,-1-1-1 0 0,1 1 1 0 0,-1 0 0 0 0,1 0 0 0 0,-1 0 0 0 0,1 1 0 0 0,-1 0-1 0 0,-1 0 1 0 0,2 0 0 0 0,4 5 0 0 0,6 9 81 0 0,-1 1 0 0 0,0 0 0 0 0,18 32 0 0 0,-29-44-159 0 0,96 170 1173 0 0,-67-120-760 0 0,6 7 30 0 0,10 13-122 0 0,-9-12-76 0 0,14 15 56 0 0,-36-48-138 0 0,-12-21-34 0 0,1-1 0 0 0,9 14 0 0 0,-13-21-98 0 0,0 1 0 0 0,0 0 0 0 0,-1 0 0 0 0,1 0 0 0 0,1 5 0 0 0,-3-8-48 0 0,1 2 96 0 0,1 2 94 0 0,0-1 289 0 0,1-8-273 0 0,0-2-184 0 0,-1 0 0 0 0,0 0 0 0 0,0 0 1 0 0,-1-1-1 0 0,0 1 0 0 0,0 0 0 0 0,-1-12 0 0 0,1-2 12 0 0,22-316 421 0 0,-4 154-563 0 0,-18 171 62 0 0,32-169 20 0 0,-30 164 17 0 0,11-37-541 0 0,-8 40-242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1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0 302 11600 0 0,'2'1'2602'0'0,"66"61"1723"0"0,-64-58-4250 0 0,0-1-1 0 0,1-1 1 0 0,-1 1-1 0 0,1-1 1 0 0,-1 0-1 0 0,1 1 0 0 0,0-2 1 0 0,-1 1-1 0 0,2-1 1 0 0,-1 1-1 0 0,-1-2 1 0 0,2 1-1 0 0,-1 0 1 0 0,0-1-1 0 0,0 1 0 0 0,6-2 1 0 0,-4 0-24 0 0,1 0 1 0 0,-1 0-1 0 0,0-1 1 0 0,0 0-1 0 0,0 0 1 0 0,0-1-1 0 0,0 0 1 0 0,0 0-1 0 0,-1-1 1 0 0,10-6-1 0 0,-8 4 2 0 0,-2 0-1 0 0,2 0 1 0 0,-1-1-1 0 0,-1 0 1 0 0,0 0-1 0 0,0-1 0 0 0,-1 1 1 0 0,6-11-1 0 0,-9 13-29 0 0,1 0 0 0 0,-1 0 0 0 0,0-1-1 0 0,0 1 1 0 0,-1 0 0 0 0,1 0 0 0 0,-2-1-1 0 0,1 0 1 0 0,0 1 0 0 0,0 0 0 0 0,-1-1-1 0 0,-1 1 1 0 0,1-1 0 0 0,-1 0 0 0 0,-1-5-1 0 0,0 6 4 0 0,2-1-7 0 0,-2 1 1 0 0,0-1 0 0 0,0 1 0 0 0,-4-7-1 0 0,-2-6 40 0 0,5 12-27 0 0,0-1 0 0 0,-7-11 0 0 0,-1 5 33 0 0,-44-58 309 0 0,52 68-345 0 0,1 1 1 0 0,0 1 0 0 0,0-2 0 0 0,-1 2-1 0 0,1-1 1 0 0,0 0 0 0 0,-1 1-1 0 0,1 0 1 0 0,-1-1 0 0 0,0 1-1 0 0,0 0 1 0 0,0 0 0 0 0,-5-1 0 0 0,7 2-15 0 0,-2 0 0 0 0,2 0 1 0 0,-1 0-1 0 0,0 0 0 0 0,1 1 0 0 0,-2-1 1 0 0,2 1-1 0 0,-1-1 0 0 0,1 0 1 0 0,-1 1-1 0 0,0 0 0 0 0,1 0 1 0 0,-1-1-1 0 0,1 1 0 0 0,-1 0 1 0 0,1 0-1 0 0,-1 0 0 0 0,1 1 0 0 0,0-2 1 0 0,-1 2-1 0 0,2-1 0 0 0,-2 1 1 0 0,1-1-1 0 0,-1 2 0 0 0,-5 9 9 0 0,1 0 1 0 0,0 1-1 0 0,0 0 0 0 0,2 0 0 0 0,0 0 0 0 0,-3 19 1 0 0,5-26-19 0 0,1 0-6 0 0,0 1 0 0 0,0-1 0 0 0,1 8 0 0 0,-2 14 0 0 0,0-20 2 0 0,1 1-1 0 0,-1-1 0 0 0,2 0 1 0 0,0 1-1 0 0,0-1 0 0 0,0 1 1 0 0,3 8-1 0 0,0 0 36 0 0,1 0-1 0 0,10 22 1 0 0,-11-30-17 0 0,1-2 0 0 0,0 1 0 0 0,0-1 0 0 0,1 1 0 0 0,0-2-1 0 0,12 14 1 0 0,-2-4 31 0 0,-12-12-34 0 0,0 1 1 0 0,0-2 0 0 0,0 0 0 0 0,1 1-1 0 0,0-1 1 0 0,6 5 0 0 0,11 4 18 0 0,-15-6-17 0 0,2-2 0 0 0,-1 0 0 0 0,2 0 0 0 0,9 4 0 0 0,-7-4 5 0 0,-1-1 1 0 0,2 0-1 0 0,-1-1 1 0 0,0 0-1 0 0,0 0 1 0 0,1-2-1 0 0,-1 0 1 0 0,0 0-1 0 0,21-3 1 0 0,-25 2-9 0 0,0-1 0 0 0,0-1 0 0 0,-1 0 0 0 0,0 0 1 0 0,1 0-1 0 0,-1-1 0 0 0,0 0 0 0 0,0 0 0 0 0,0-1 0 0 0,8-8 0 0 0,1-2-3 0 0,-10 10-13 0 0,-1 1 0 0 0,0-1 0 0 0,0 0-1 0 0,5-7 1 0 0,-2 0-23 0 0,2-4-79 0 0,-1 0 0 0 0,0-1-1 0 0,8-23 1 0 0,-15 36 86 0 0,2-5-29 0 0,0-1 1 0 0,-1 0-1 0 0,-1 1 0 0 0,2-15 0 0 0,-3 18 43 0 0,1 3-6 0 0,-1-1 0 0 0,0-1-1 0 0,0 2 1 0 0,-1-1 0 0 0,1 0 0 0 0,0 0 0 0 0,-1 1-1 0 0,0-1 1 0 0,0 0 0 0 0,0 1 0 0 0,-1-1-1 0 0,1 1 1 0 0,-5-7 0 0 0,4 7-3 0 0,-1 2 22 0 0,2 1-2 0 0,-1 1-1 0 0,2-1 1 0 0,-1 1 0 0 0,-1-1 0 0 0,2 0-1 0 0,-1 1 1 0 0,0 0 0 0 0,0 0 0 0 0,1-1-1 0 0,-1 0 1 0 0,0 1 0 0 0,0 0-1 0 0,1 0 1 0 0,-1 0 0 0 0,0 0 0 0 0,0 0-1 0 0,1-1 1 0 0,0 1 0 0 0,-1 1 0 0 0,-1 1 8 0 0,1-1 1 0 0,0 0 0 0 0,0 0-1 0 0,1 1 1 0 0,-1-1-1 0 0,0 0 1 0 0,0 0 0 0 0,1 4-1 0 0,0 0-4 0 0,0 0-1 0 0,0 0 1 0 0,0 0-1 0 0,1-1 1 0 0,0 1-1 0 0,0-1 0 0 0,1 1 1 0 0,-1-1-1 0 0,2 1 1 0 0,-1-1-1 0 0,4 8 1 0 0,-4-10 10 0 0,0 2 1 0 0,0-1-1 0 0,0 1 1 0 0,0-1 0 0 0,1 8-1 0 0,-2-6 26 0 0,1 0 1 0 0,-1-1-1 0 0,4 8 0 0 0,25 56 431 0 0,-27-57-393 0 0,-3-12-75 0 0,0 2 0 0 0,0-1 0 0 0,0 0-1 0 0,0 0 1 0 0,1 0 0 0 0,-1 0-1 0 0,1 1 1 0 0,-1-2 0 0 0,1 1 0 0 0,0 1-1 0 0,1 1 13 0 0,-1 0-16 0 0,4 11 168 0 0,-4-13 266 0 0,-5-7-26 0 0,-1 0-354 0 0,0 1 1 0 0,0 0 0 0 0,1-1 0 0 0,0 0 0 0 0,0 0 0 0 0,0-1 0 0 0,-3-6 0 0 0,3 3-71 0 0,0-1 0 0 0,1 1-1 0 0,0-1 1 0 0,-2-13 0 0 0,5-20-74 0 0,0 35 40 0 0,0 1 0 0 0,0-1 1 0 0,2 1-1 0 0,2-13 1 0 0,16-49 347 0 0,-14 49-410 0 0,14-33 0 0 0,-18 49 140 0 0,1-1-1 0 0,0 2 1 0 0,6-7-1 0 0,0-3 2 0 0,-8 12-103 0 0,1 0 0 0 0,-1 0 1 0 0,1 1-1 0 0,0-1 0 0 0,-1 1 0 0 0,2-1 1 0 0,-2 1-1 0 0,1-1 0 0 0,1 1 0 0 0,-2 0 1 0 0,1-1-1 0 0,1 2 0 0 0,-1-1 0 0 0,0 0 1 0 0,0 0-1 0 0,1 1 0 0 0,0-1 1 0 0,-1 1-1 0 0,0-1 0 0 0,4 1 0 0 0,-1 0-275 0 0,-1 0 0 0 0,1 1 0 0 0,-1 0 0 0 0,1-1 0 0 0,-1 1 0 0 0,1 1 0 0 0,-1-1 0 0 0,1 1 0 0 0,7 4 0 0 0,1 1-1647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2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254 217 7368 0 0,'0'0'568'0'0,"-1"-1"-374"0"0,0-3 246 0 0,-2-1 0 0 0,2 1 0 0 0,-1-1 0 0 0,1 1-1 0 0,-1-6 1 0 0,1 4 452 0 0,-1 0 0 0 0,1 1 0 0 0,-4-9 0 0 0,-10-19 1322 0 0,11 23-1593 0 0,-1-1 0 0 0,-10-17 0 0 0,9 17-405 0 0,4 9-132 0 0,1-1 1 0 0,0 1-1 0 0,-1-1 0 0 0,1 1 0 0 0,-1 0 0 0 0,0 0 0 0 0,1 0 0 0 0,-2 0 0 0 0,1 0 0 0 0,0 0 0 0 0,-3-2 0 0 0,2 3 15 0 0,1 0-22 0 0,1 0 0 0 0,-1 0-1 0 0,1 0 1 0 0,-1 0 0 0 0,1 1-1 0 0,-2-1 1 0 0,2 0 0 0 0,-1 0-1 0 0,0 1 1 0 0,1 0 0 0 0,-2 0-1 0 0,2 0 1 0 0,-1 0-1 0 0,0 0 1 0 0,1 0 0 0 0,-2 0-1 0 0,2 0 1 0 0,-1 0 0 0 0,-2 1-1 0 0,-3 1 133 0 0,5-1-171 0 0,0 0-1 0 0,-1 0 1 0 0,1-1 0 0 0,0 2 0 0 0,0-1-1 0 0,0 0 1 0 0,-3 2 0 0 0,-2 3 18 0 0,3-4-38 0 0,1 1 0 0 0,0 0 0 0 0,0 0 0 0 0,-3 3-1 0 0,-7 12-17 0 0,7-12 0 0 0,1 0 0 0 0,-1 1 0 0 0,2 1 0 0 0,-1-2 0 0 0,2 2 0 0 0,-7 12 0 0 0,7-6-77 0 0,0-2-1 0 0,-2 28 1 0 0,-1-4 115 0 0,5-19 61 0 0,0 1 1 0 0,1-2-1 0 0,0 1 1 0 0,2 1-1 0 0,4 18 1 0 0,-5-23-20 0 0,1 0 1 0 0,1-1-1 0 0,1 1 0 0 0,10 22 0 0 0,-11-31-58 0 0,0 1 0 0 0,0-1 0 0 0,0 1 0 0 0,0-1-1 0 0,6 6 1 0 0,-6-8-3 0 0,-1 1-1 0 0,0-1 0 0 0,0-1 0 0 0,1 1 1 0 0,0 0-1 0 0,0 0 0 0 0,-1-2 1 0 0,1 2-1 0 0,-1-1 0 0 0,1 0 1 0 0,4 1-1 0 0,-4-2 11 0 0,0 0 0 0 0,0 0 0 0 0,0 0 0 0 0,1-1 0 0 0,-1 1-1 0 0,0-1 1 0 0,0 0 0 0 0,0 0 0 0 0,0 0 0 0 0,-1 0 0 0 0,1-1 0 0 0,0 1 0 0 0,-1-1 0 0 0,1 1 0 0 0,-1-1 0 0 0,1 0-1 0 0,0 0 1 0 0,-1 0 0 0 0,0 0 0 0 0,0 0 0 0 0,3-6 0 0 0,1 1 40 0 0,-5 5-45 0 0,1 1 1 0 0,0-2 0 0 0,-1 1 0 0 0,0 0-1 0 0,2-3 1 0 0,3-7 44 0 0,-5 10-59 0 0,0 0-1 0 0,0 0 1 0 0,0-1 0 0 0,0 1-1 0 0,0 0 1 0 0,-1 0 0 0 0,0-1-1 0 0,1 1 1 0 0,0-5 0 0 0,-1-22 65 0 0,1 1 1 0 0,8-35-1 0 0,-6 27-75 0 0,-1 21 0 0 0,2-15 0 0 0,-2 22 0 0 0,-1 0 0 0 0,-1 0 0 0 0,1 0 0 0 0,-1-8 0 0 0,0 2 0 0 0,0 14 0 0 0,0 0 0 0 0,0-1 0 0 0,0 1 0 0 0,0 0 0 0 0,0 0 0 0 0,0 0 0 0 0,0 0 0 0 0,0 0 0 0 0,0 0 0 0 0,0-1 0 0 0,0 1 0 0 0,0 0 0 0 0,0 0 0 0 0,0-1 0 0 0,-1 1 0 0 0,1 0 0 0 0,0 0 0 0 0,0-1 0 0 0,0 1 0 0 0,0 0 0 0 0,0 0 0 0 0,0 0 0 0 0,0 0 0 0 0,0 0 0 0 0,0 0 0 0 0,0 0 0 0 0,0 0 0 0 0,-1 0 0 0 0,1-1 0 0 0,0 1 0 0 0,0 0 0 0 0,0 0 0 0 0,-1 0 0 0 0,1 0 0 0 0,-1 0 0 0 0,1 0 0 0 0,0 0 0 0 0,0 1 0 0 0,-1-1 0 0 0,0 0 0 0 0,1 0 0 0 0,-1 0 0 0 0,1 1 0 0 0,0-1 0 0 0,0 1 0 0 0,-1-1 0 0 0,1 1 0 0 0,0-1 0 0 0,-1 0 0 0 0,1 1 0 0 0,0-1 0 0 0,-1 1 0 0 0,1 0 0 0 0,0-1 0 0 0,0 1 0 0 0,-4 10-12 0 0,1 0-1 0 0,0 0 1 0 0,1 0-1 0 0,-1 19 1 0 0,-3 4 5 0 0,5-18 85 0 0,-1 0 0 0 0,2-1 0 0 0,0 0-1 0 0,4 25 1 0 0,-2-31-18 0 0,1 1-1 0 0,-1-1 0 0 0,2 0 1 0 0,-1 0-1 0 0,9 16 0 0 0,-9-21-35 0 0,-1 1 0 0 0,1-1 0 0 0,-1 1 0 0 0,1-1 0 0 0,1 0 0 0 0,-1 0-1 0 0,1 0 1 0 0,-1-1 0 0 0,1 1 0 0 0,0-1 0 0 0,7 5 0 0 0,-9-6-30 0 0,1-1 1 0 0,0 0 0 0 0,-1 0-1 0 0,0 0 1 0 0,1 0-1 0 0,-1 0 1 0 0,1-1-1 0 0,0 1 1 0 0,0 0-1 0 0,-1-1 1 0 0,1 1-1 0 0,0-1 1 0 0,-1 0-1 0 0,1 0 1 0 0,0-1 0 0 0,-1 1-1 0 0,1-1 1 0 0,0 0-1 0 0,0 1 1 0 0,3-3-1 0 0,0 1 73 0 0,-1-1 0 0 0,0 0 0 0 0,0-1 0 0 0,1 1 0 0 0,-2 0 0 0 0,1-1 0 0 0,-1-1 0 0 0,1 1 0 0 0,4-7 1 0 0,0-1-436 0 0,-1 0 1 0 0,11-24-1 0 0,-12 20 90 0 0,-1-1-1 0 0,-1 0 0 0 0,0 0 1 0 0,-1 0-1 0 0,2-24 0 0 0,-4 22 102 0 0,5-58-38 0 0,-3 24 1151 0 0,-6 60-738 0 0,2-7-193 0 0,0 0-1 0 0,-1 1 1 0 0,1 0-1 0 0,0 0 1 0 0,0-1 0 0 0,-1 0-1 0 0,1 1 1 0 0,0 0-1 0 0,0 0 1 0 0,0-1-1 0 0,0 1 1 0 0,0 0-1 0 0,0-1 1 0 0,0 1-1 0 0,1 1 1 0 0,8 50 152 0 0,-4-34-86 0 0,1 0-1 0 0,2 0 0 0 0,-1 0 0 0 0,2-2 1 0 0,0 1-1 0 0,12 16 0 0 0,6 1 154 0 0,-27-31-210 0 0,1-1-16 0 0,10 4 166 0 0,-9-5 382 0 0,-3-1-534 0 0,0-1 0 0 0,1 1 1 0 0,-1 0-1 0 0,0 0 1 0 0,1-1-1 0 0,-1 1 1 0 0,1-1-1 0 0,-1 1 1 0 0,1-1-1 0 0,-1 1 0 0 0,0 0 1 0 0,1-1-1 0 0,0 0 1 0 0,-1 0-1 0 0,1 1 1 0 0,-1 0-1 0 0,1-1 0 0 0,-1-1 1 0 0,-5-11 157 0 0,5 7-170 0 0,-1 1 0 0 0,2-1 0 0 0,-2 2 0 0 0,1-1 0 0 0,1-7 0 0 0,-2 1-2 0 0,1 10 3 0 0,1-1 1 0 0,0 0-1 0 0,0 0 0 0 0,-1 1 1 0 0,1-1-1 0 0,0 1 1 0 0,0-1-1 0 0,0 0 1 0 0,1-2-1 0 0,0-2 57 0 0,2-9-108 0 0,1-2 0 0 0,6-15 0 0 0,2-4-152 0 0,-9 24 119 0 0,6-16 0 0 0,-5 18 53 0 0,1-4-46 0 0,1 1 0 0 0,1-1 0 0 0,1 1 0 0 0,13-21 0 0 0,-15 26 42 0 0,-5 7 25 0 0,0-1 1 0 0,0 2-1 0 0,-1-2 0 0 0,1 1 0 0 0,1 0 0 0 0,-2-1 0 0 0,1 2 0 0 0,1-2 1 0 0,-1 1-1 0 0,0 1 0 0 0,0-2 0 0 0,1 1 0 0 0,-1 1 0 0 0,0-1 0 0 0,1 0 0 0 0,-1 1 1 0 0,1-1-1 0 0,-1 1 0 0 0,4-1 0 0 0,-4 2 4 0 0,1-1 0 0 0,-1 1 0 0 0,1 0 0 0 0,-2 0-1 0 0,2-1 1 0 0,-1 1 0 0 0,0 1 0 0 0,1-2 0 0 0,-2 2 0 0 0,2-1 0 0 0,0 2 0 0 0,-1-2-1 0 0,7 9-27 0 0,-1 0 0 0 0,0 1 0 0 0,-1-1 0 0 0,0 2 0 0 0,8 19 0 0 0,8 16 93 0 0,-19-43-60 0 0,6 12 57 0 0,9 23 0 0 0,-9-17 8 0 0,22 35 1 0 0,-13-25 65 0 0,-16-28-127 0 0,1 0 0 0 0,0 1 0 0 0,0-2 1 0 0,0 2-1 0 0,0-1 0 0 0,0-1 1 0 0,0 0-1 0 0,1 1 0 0 0,0-1 0 0 0,0 0 1 0 0,-1 0-1 0 0,2 0 0 0 0,5 2 1 0 0,-9-4-104 0 0,0-1 1 0 0,0 1 0 0 0,0-1-1 0 0,0 0 1 0 0,0 1-1 0 0,-1-1 1 0 0,2 0 0 0 0,-1 0-1 0 0,-1 0 1 0 0,2 0 0 0 0,-1 0-1 0 0,-1 0 1 0 0,1 0 0 0 0,1-1-1 0 0,-2 1 1 0 0,3-1 0 0 0,6-1-1664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3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8840 0 0,'0'0'800'0'0,"2"0"-656"0"0,0 0-85 0 0,-1 0 0 0 0,1 0 1 0 0,0 0-1 0 0,0 0 1 0 0,0 0-1 0 0,-1 1 0 0 0,1-1 1 0 0,0 1-1 0 0,0-1 1 0 0,-1 0-1 0 0,1 1 0 0 0,0 0 1 0 0,-1 0-1 0 0,1 0 1 0 0,-1 0-1 0 0,2 1 0 0 0,0 0-16 0 0,3 2 267 0 0,-2 0 1 0 0,1 0 0 0 0,0 1-1 0 0,-1 0 1 0 0,0 0-1 0 0,1 0 1 0 0,-2 0 0 0 0,0 0-1 0 0,0 1 1 0 0,5 9-1 0 0,-2 0 502 0 0,0 1-1 0 0,6 28 0 0 0,23 147 2901 0 0,-18-93-2504 0 0,-6-25-487 0 0,5 21 54 0 0,10 39-350 0 0,-25-125-669 0 0,1 0 0 0 0,0-1-1 0 0,0 0 1 0 0,1 1-1 0 0,0-1 1 0 0,6 13 0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3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6912 0 0,'0'0'528'0'0,"2"0"-342"0"0,34-16 6026 0 0,0-2-1101 0 0,-21 12-4956 0 0,1 1 0 0 0,1 1 1 0 0,26-5-1 0 0,-32 6-1004 0 0,-2 1-57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 7832 0 0,'0'0'958'0'0,"1"1"-164"0"0,14 50 4527 0 0,-2-5-3411 0 0,10 36-14 0 0,-2-4 176 0 0,-12-44-1097 0 0,-7-22-434 0 0,6 18-1 0 0,1-6 64 0 0,-7-16-378 0 0,0-1 1 0 0,1 0-1 0 0,0 1 0 0 0,0-2 0 0 0,8 13 1 0 0,-8-12-102 0 0,-2-6-12 0 0,0 0-19 0 0,-1-1-92 0 0,0 0 0 0 0,0 0 0 0 0,1 1 1 0 0,-1-1-1 0 0,0 0 0 0 0,0 0 1 0 0,0 0-1 0 0,0 0 0 0 0,0 0 0 0 0,0 0 1 0 0,1 0-1 0 0,-1 0 0 0 0,0 0 1 0 0,0 0-1 0 0,1 0 0 0 0,-1 0 0 0 0,0 0 1 0 0,1 0-1 0 0,-1 0 0 0 0,0 0 1 0 0,0 0-1 0 0,0 0 0 0 0,0 0 1 0 0,0 0-1 0 0,0 0 0 0 0,1-1 0 0 0,-1 1 1 0 0,0 0-1 0 0,0 0 0 0 0,1 0 1 0 0,-1 0-1 0 0,0 0 0 0 0,0-1 0 0 0,0 1 1 0 0,1 0-1 0 0,-1 0 0 0 0,0 0 1 0 0,0 0-1 0 0,3-6 157 0 0,-2 3-82 0 0,0 0 0 0 0,0-1 0 0 0,-1 1 0 0 0,0-1 0 0 0,0 1 1 0 0,0-1-1 0 0,0 1 0 0 0,-1 0 0 0 0,-1-4 0 0 0,1-11-86 0 0,3-53-639 0 0,-1 65 551 0 0,0 1 0 0 0,-1 0 0 0 0,4-10 0 0 0,1-6-51 0 0,8-40-249 0 0,-11 55 361 0 0,0 0 0 0 0,0 1-1 0 0,0-1 1 0 0,1 1 0 0 0,0-1 0 0 0,0 0 0 0 0,0 1 0 0 0,6-6 0 0 0,-9 11 15 0 0,0-1 1 0 0,1 0 0 0 0,-1 1 0 0 0,1 0-1 0 0,-1-1 1 0 0,1 1 0 0 0,-1-1 0 0 0,0 0-1 0 0,1 1 1 0 0,0 0 0 0 0,-1 0-1 0 0,1 0 1 0 0,-1-1 0 0 0,1 1 0 0 0,-1-1-1 0 0,1 1 1 0 0,0 0 0 0 0,-1 0 0 0 0,1-1-1 0 0,-1 1 1 0 0,1 0 0 0 0,0 0 0 0 0,-1 0-1 0 0,2 0 1 0 0,-1 1 6 0 0,0-1-1 0 0,1 1 1 0 0,-2 0 0 0 0,1-1-1 0 0,1 1 1 0 0,-2 0 0 0 0,2 0-1 0 0,-1-1 1 0 0,-1 1 0 0 0,1 1-1 0 0,1 0 1 0 0,4 4-58 0 0,-3-2 48 0 0,0-1-1 0 0,0 1 1 0 0,0 0-1 0 0,0 0 0 0 0,0 0 1 0 0,3 8-1 0 0,14 28-46 0 0,-4-9 86 0 0,6 8 92 0 0,-13-22 151 0 0,0-1 1 0 0,1 0 0 0 0,21 26-1 0 0,-28-40-129 0 0,-2 0 0 0 0,1-1-1 0 0,0 1 1 0 0,0-1 0 0 0,4 3-1 0 0,-4-3-5 0 0,1-1 38 0 0,-3 0-150 0 0,0 0 0 0 0,0 0-1 0 0,1 0 1 0 0,0 0 0 0 0,-1 0 0 0 0,1 0 0 0 0,-1 0 0 0 0,0 0 0 0 0,1 0-1 0 0,0 0 1 0 0,-1 0 0 0 0,1 0 0 0 0,-1 0 0 0 0,0-1 0 0 0,1 1 0 0 0,1-2 16 0 0,1 0 0 0 0,-1 0 0 0 0,0 0 1 0 0,0 0-1 0 0,-1-1 0 0 0,1 1 0 0 0,0 0 1 0 0,-1-1-1 0 0,0 1 0 0 0,1-1 0 0 0,-2 0 1 0 0,2 0-1 0 0,-1 1 0 0 0,-1-1 0 0 0,1 0 1 0 0,-1 0-1 0 0,1-5 0 0 0,2-12 63 0 0,-2 17-77 0 0,-1 0 1 0 0,0 0-1 0 0,1 0 0 0 0,-1 0 0 0 0,0 0 0 0 0,0 0 0 0 0,0 0 0 0 0,-1-6 0 0 0,-5-27 87 0 0,5 28-69 0 0,-1-1 0 0 0,1 1 0 0 0,-5-15 0 0 0,-10-24 95 0 0,-5-13 20 0 0,11 31-166 0 0,7 19-9 0 0,-1 0-1 0 0,-5-10 1 0 0,-4-11-935 0 0,7 14-1684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8:51.66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63 154 5984 0 0,'0'0'464'0'0,"-2"1"-306"0"0,-59 19 4796 0 0,61-15-4926 0 0,1 0 0 0 0,-1 0 0 0 0,1 0 0 0 0,0 0 0 0 0,1 0 0 0 0,-1 0 0 0 0,4 8 0 0 0,0 10-28 0 0,-3-20 15 0 0,-1 1 1 0 0,1-1-1 0 0,0 0 1 0 0,0 1 0 0 0,0-1-1 0 0,0 0 1 0 0,1-1-1 0 0,-1 1 1 0 0,1 0 0 0 0,-1-1-1 0 0,1 1 1 0 0,5 2-1 0 0,41 26 252 0 0,25-29 5182 0 0,-72-21-5304 0 0,-2 12-122 0 0,-1 5 13 0 0,1-1 1 0 0,0 1 0 0 0,0-1-1 0 0,0 0 1 0 0,0 1 0 0 0,1-1-1 0 0,-1 1 1 0 0,1-1-1 0 0,-1 1 1 0 0,1-1 0 0 0,0 1-1 0 0,0-1 1 0 0,0 1 0 0 0,0-1-1 0 0,0 1 1 0 0,4-4 0 0 0,-3 5-34 0 0,0-1 1 0 0,0 1 0 0 0,0 0 0 0 0,0 0-1 0 0,0 1 1 0 0,0-1 0 0 0,1 0-1 0 0,-1 1 1 0 0,0-1 0 0 0,1 1 0 0 0,-1 0-1 0 0,0 0 1 0 0,0 0 0 0 0,1 0-1 0 0,-1 0 1 0 0,0 0 0 0 0,3 1 0 0 0,13-1 11 0 0,-16 0-15 0 0,0 0 0 0 0,-1 0 0 0 0,1-1 0 0 0,0 1 0 0 0,-1 0 0 0 0,1-1 0 0 0,0 0 0 0 0,-1 1 0 0 0,1-1 0 0 0,-1 0 0 0 0,1 0 0 0 0,1-1 0 0 0,4-1 0 0 0,-6 2 4 0 0,0 1 0 0 0,0-1 0 0 0,1 0 0 0 0,-1 1 0 0 0,0-1 0 0 0,0 0 0 0 0,0 0-1 0 0,0 0 1 0 0,1 0 0 0 0,-2 0 0 0 0,1 0 0 0 0,0 0 0 0 0,0 0 0 0 0,0 0 0 0 0,0 0-1 0 0,-1-1 1 0 0,1 1 0 0 0,0 0 0 0 0,-1-1 0 0 0,1 1 0 0 0,-1 0 0 0 0,0-1 0 0 0,1 1 0 0 0,-1 0-1 0 0,0-1 1 0 0,0 1 0 0 0,0-1 0 0 0,0 1 0 0 0,0-3 0 0 0,0 2 4 0 0,0-1 0 0 0,0 0 0 0 0,1 1 0 0 0,0-1 0 0 0,-1 0 1 0 0,1 1-1 0 0,2-5 0 0 0,-2 5-4 0 0,0 1 1 0 0,0-1-1 0 0,-1 0 1 0 0,1 0-1 0 0,0 0 1 0 0,-1 1-1 0 0,1-1 1 0 0,-1 0-1 0 0,0 0 1 0 0,0 0-1 0 0,0 0 1 0 0,0 0-1 0 0,0 0 1 0 0,0-4-1 0 0,-1-13 3 0 0,1-7-17 0 0,1 26 10 0 0,-1-1 0 0 0,0 1 0 0 0,0-1 0 0 0,0 1 0 0 0,0-1 1 0 0,-1 1-1 0 0,1-1 0 0 0,0 1 0 0 0,0 0 0 0 0,0-1 0 0 0,0 1 0 0 0,0-1 1 0 0,0 1-1 0 0,-1-1 0 0 0,1 1 0 0 0,0 0 0 0 0,0-1 0 0 0,-1 1 0 0 0,1 0 1 0 0,0-1-1 0 0,0 1 0 0 0,-1 0 0 0 0,1-1 0 0 0,0 1 0 0 0,-1 0 0 0 0,1 0 1 0 0,-1-1-1 0 0,1 1 0 0 0,0 0 0 0 0,-1 0 0 0 0,1 0 0 0 0,-1 0 0 0 0,1-1 1 0 0,-1 1-1 0 0,1 0 0 0 0,-1 0 0 0 0,0 0 5 0 0,-35-33 81 0 0,28 26-65 0 0,1-1 0 0 0,-1 2 1 0 0,-1-1-1 0 0,-16-10 0 0 0,16 17-21 0 0,6 1 0 0 0,0 0 0 0 0,1 0 0 0 0,-1 1 0 0 0,1 0 0 0 0,-1-1 0 0 0,1 1 0 0 0,-1 0 0 0 0,1 0 0 0 0,0 0 0 0 0,0 0 0 0 0,0 1 0 0 0,1-1 0 0 0,-1 1 0 0 0,0-1 0 0 0,1 1 0 0 0,-1-1 0 0 0,1 1 0 0 0,-1 3 0 0 0,-2 4 0 0 0,0 0 0 0 0,1 0 0 0 0,-3 19 0 0 0,4-16 0 0 0,0-6 0 0 0,1 0 0 0 0,1 0 0 0 0,0 0 0 0 0,0 1 0 0 0,0-1 0 0 0,0 0 0 0 0,1 0 0 0 0,1 0 0 0 0,-1 0 0 0 0,3 7 0 0 0,-1 2-10 0 0,1-12-25 0 0,12 6 6 0 0,-7-3 20 0 0,1-1 0 0 0,0 0 0 0 0,1 0 0 0 0,-1-1 0 0 0,13 4 0 0 0,-16-5 78 0 0,-6-3-67 0 0,-1-1 1 0 0,0 1-1 0 0,1-1 0 0 0,-1 1 0 0 0,1-1 1 0 0,-1 1-1 0 0,1-1 0 0 0,-1 1 1 0 0,1-1-1 0 0,0 0 0 0 0,-1 1 0 0 0,1-1 1 0 0,-1 0-1 0 0,1 1 0 0 0,0-1 1 0 0,-1 0-1 0 0,1 0 0 0 0,0 0 0 0 0,-1 0 1 0 0,1 0-1 0 0,0 0 0 0 0,-1 0 1 0 0,1 0-1 0 0,0 0 0 0 0,0 0 0 0 0,3 0 16 0 0,-1 0 0 0 0,0 0-1 0 0,1 0 1 0 0,-1 0 0 0 0,0-1-1 0 0,1 1 1 0 0,5-3 0 0 0,-3-4 541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45 14512 0 0,'-6'0'1313'0'0,"-21"0"427"0"0,26 1-1577 0 0,-1 0 0 0 0,1-1 1 0 0,-1 0-1 0 0,2 1 0 0 0,-2 0 0 0 0,1 0 1 0 0,0 0-1 0 0,-2 1 0 0 0,1 0 82 0 0,1-1-168 0 0,-1 0-1 0 0,1 0 0 0 0,-1 0 1 0 0,1 1-1 0 0,-1-1 0 0 0,1 1 0 0 0,0-1 1 0 0,0 1-1 0 0,0-1 0 0 0,-1 1 1 0 0,2 0-1 0 0,-1 0 0 0 0,-1 3 0 0 0,0 1 30 0 0,1 1-1 0 0,-2 11 0 0 0,0 3 223 0 0,0-14-239 0 0,2 1 0 0 0,-1 0 0 0 0,1-1 0 0 0,1 2 0 0 0,-1-2 0 0 0,1 1 0 0 0,1 8 0 0 0,3 22 209 0 0,-1-18 25 0 0,6 35 0 0 0,-6-43-297 0 0,1 4 139 0 0,1 1-1 0 0,1 0 1 0 0,15 30 0 0 0,-20-43-122 0 0,1 0-1 0 0,1-1 1 0 0,0 1-1 0 0,0 0 1 0 0,0-1-1 0 0,0 0 0 0 0,0 0 1 0 0,0 0-1 0 0,0 0 1 0 0,0 0-1 0 0,1-1 0 0 0,0 0 1 0 0,0 1-1 0 0,0-2 1 0 0,0 1-1 0 0,0 0 1 0 0,0-1-1 0 0,1 1 0 0 0,-2-1 1 0 0,10 1-1 0 0,-9-1-16 0 0,-1-1-1 0 0,1 0 0 0 0,-1 0 0 0 0,0 0 1 0 0,0-1-1 0 0,1 1 0 0 0,-1-1 0 0 0,1 0 1 0 0,-1 1-1 0 0,0-2 0 0 0,0 1 0 0 0,1 0 1 0 0,-1-1-1 0 0,0 1 0 0 0,0-1 0 0 0,-1 0 1 0 0,1 0-1 0 0,2-3 0 0 0,6-4 79 0 0,-8 8-85 0 0,-1-1 1 0 0,0 0 0 0 0,0 0 0 0 0,1 0 0 0 0,-2 0 0 0 0,1 0 0 0 0,2-4 0 0 0,5-8 53 0 0,-6 10-44 0 0,0-1 1 0 0,-1 2-1 0 0,1-2 0 0 0,-1 1 0 0 0,0-1 0 0 0,0 1 0 0 0,1-9 1 0 0,3-7 112 0 0,-4 14-90 0 0,-1 0 0 0 0,1 0 0 0 0,-1-8 0 0 0,-1-155 303 0 0,0 162-337 0 0,-1-1 0 0 0,-1 2 0 0 0,1-2-1 0 0,-1 1 1 0 0,-1 1 0 0 0,1-1 0 0 0,-1 0 0 0 0,0 1 0 0 0,-1-1 0 0 0,1 1 0 0 0,-1 0 0 0 0,0 0-1 0 0,0 0 1 0 0,-2 1 0 0 0,2 0 0 0 0,-1 0 0 0 0,-1 0 0 0 0,0 1 0 0 0,0-1 0 0 0,0 1 0 0 0,0 1-1 0 0,0-1 1 0 0,-11-4 0 0 0,9 5-443 0 0,0 1-1 0 0,-1 1 0 0 0,1-1 1 0 0,0 1-1 0 0,-1 0 1 0 0,-12 0-1 0 0,18 1 145 0 0,0 0 0 0 0,1 1 0 0 0,-1-1 0 0 0,0 1 0 0 0,0-1 0 0 0,0 1 0 0 0,0 0 0 0 0,0 0 0 0 0,1 0 0 0 0,-1 1 0 0 0,1-2 0 0 0,-1 2 0 0 0,1-1 0 0 0,-1 2 0 0 0,1-2 0 0 0,0 1 0 0 0,0 0 0 0 0,-1 0 0 0 0,2 0 0 0 0,-1 1 0 0 0,0-1 0 0 0,-2 5 0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0 146 14112 0 0,'1'6'1276'0'0,"8"18"-1024"0"0,-8-12-71 0 0,2 0 0 0 0,4 12 1 0 0,3 12 313 0 0,-6-18-83 0 0,2-1 0 0 0,0 0 0 0 0,14 28 0 0 0,9 8 1284 0 0,-27-50-1507 0 0,0 0 0 0 0,-1 0-1 0 0,2 0 1 0 0,-2 0-1 0 0,1 0 1 0 0,7 6 2446 0 0,-15-16-2130 0 0,-9-20 45 0 0,8 10-332 0 0,3 8-194 0 0,1 1 1 0 0,0-1-1 0 0,1 0 0 0 0,0 0 0 0 0,0 0 0 0 0,1 0 0 0 0,0 0 0 0 0,1-11 1 0 0,0 17-47 0 0,0-1 1 0 0,1 1 0 0 0,-1 0 0 0 0,1-1 0 0 0,0 1 0 0 0,0 0 0 0 0,0 0 0 0 0,3-6 0 0 0,15-21-59 0 0,-4 7 16 0 0,18-23 40 0 0,-23 32-44 0 0,0 1 0 0 0,9-19 0 0 0,-13 23-68 0 0,0 0 0 0 0,0 0 0 0 0,0 1 0 0 0,1 0-1 0 0,0 0 1 0 0,9-6 0 0 0,-14 12 59 0 0,11-13-487 0 0,-1 3-1580 0 0,-4 4-2729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5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13072 0 0,'0'0'633'0'0,"2"1"-278"0"0,3 1-255 0 0,-1 1 0 0 0,1-1 0 0 0,-1 1 0 0 0,1 0 0 0 0,-1 1 0 0 0,0 0 0 0 0,0 0 0 0 0,0-1 1 0 0,-1 1-1 0 0,1 1 0 0 0,4 7 0 0 0,4 8 570 0 0,-3 0 1 0 0,1 0-1 0 0,-2 1 1 0 0,-1 1-1 0 0,7 27 0 0 0,55 234 1920 0 0,-43-178-1656 0 0,-6-35-475 0 0,-3-17-287 0 0,12 43 29 0 0,-25-78-617 0 0,11 24-1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5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16208 0 0,'0'0'2143'0'0,"2"-6"-1727"0"0,2 0 16 0 0,2 3 0 0 0,2 0-304 0 0,-2 0-64 0 0,3-2-64 0 0,8-1 88 0 0,-4 2-1320 0 0,3-1-264 0 0,1 2-47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6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7368 0 0,'0'0'568'0'0,"0"2"-374"0"0,-2 21 2941 0 0,-3 25-1 0 0,-1-3-1525 0 0,5-29-1140 0 0,-1 1 0 0 0,2-1 0 0 0,0 1 0 0 0,5 30 0 0 0,3-9 417 0 0,2-1-1 0 0,17 46 1 0 0,-21-72-734 0 0,0-1 0 0 0,0 0 0 0 0,2 0 0 0 0,-1 0 0 0 0,1-1 0 0 0,12 10 0 0 0,-14-13-106 0 0,1 0 1 0 0,-1-1-1 0 0,1 1 1 0 0,12 6-1 0 0,-17-10-21 0 0,1-1 0 0 0,0 0 1 0 0,0 1-1 0 0,0-2 0 0 0,0 2 0 0 0,0-1 0 0 0,0-1 0 0 0,0 0 1 0 0,0 1-1 0 0,0-1 0 0 0,0 0 0 0 0,0 0 0 0 0,0 0 0 0 0,1 0 1 0 0,-1-1-1 0 0,3 1 0 0 0,-4-2-15 0 0,1 1 0 0 0,-2 1 0 0 0,1-2 1 0 0,0 1-1 0 0,0 0 0 0 0,0-1 0 0 0,-1 1 0 0 0,1-1 1 0 0,0 1-1 0 0,-1-1 0 0 0,3-3 0 0 0,13-22 22 0 0,-13 21-46 0 0,0-3-58 0 0,0 0-1 0 0,-1-1 1 0 0,0 1 0 0 0,-1 0-1 0 0,0 0 1 0 0,0-1 0 0 0,0-11-1 0 0,0 4-87 0 0,3-39-791 0 0,-3-59 0 0 0,-2 88 741 0 0,0 18 155 0 0,-1 0 0 0 0,-3-16 0 0 0,1 19 1179 0 0,3 7-1068 0 0,0-1-1 0 0,0 1 1 0 0,0 0 0 0 0,-1 0 0 0 0,1 0-1 0 0,-1 0 1 0 0,1 0 0 0 0,-1-1-1 0 0,1 1 1 0 0,-1 0 0 0 0,-1 0-1 0 0,-1 3 70 0 0,3-1-70 0 0,-1 0-1 0 0,-1 0 0 0 0,2-1 1 0 0,0 1-1 0 0,-1 1 0 0 0,1-1 1 0 0,-1 5-1 0 0,0 4 15 0 0,0 6-62 0 0,0-1 0 0 0,2 1 0 0 0,0-1 1 0 0,0 0-1 0 0,1 0 0 0 0,9 28 0 0 0,-7-32 16 0 0,0 0 1 0 0,1 0 0 0 0,1-1 0 0 0,0 1 0 0 0,14 19-1 0 0,-16-27-16 0 0,-1 0-23 0 0,2 1 1 0 0,-1 0-1 0 0,5 4 1 0 0,-7-9 18 0 0,-1 0 0 0 0,1 1 0 0 0,-1-1-1 0 0,1 0 1 0 0,0 0 0 0 0,0 0 0 0 0,-1 0 0 0 0,1 0 0 0 0,0 0 0 0 0,0-1 0 0 0,0 0-1 0 0,0 1 1 0 0,-1-1 0 0 0,2 1 0 0 0,1-1 0 0 0,0 0 12 0 0,-3 0-2 0 0,1 1 0 0 0,0-1 0 0 0,0 0 0 0 0,-1 0 0 0 0,1 0 0 0 0,0-1 0 0 0,-1 1 0 0 0,2 0 1 0 0,-2-1-1 0 0,1 0 0 0 0,-1 1 0 0 0,1 0 0 0 0,0-1 0 0 0,-1 0 0 0 0,1 0 0 0 0,-1 0 0 0 0,1 0 0 0 0,-1 0 0 0 0,1 0 0 0 0,1-2 0 0 0,1-1-8 0 0,-1 0 0 0 0,1 0-1 0 0,-1-1 1 0 0,0 1 0 0 0,0-1-1 0 0,0 1 1 0 0,-1-1 0 0 0,1 0-1 0 0,-1 0 1 0 0,-1 0 0 0 0,4-10-1 0 0,4-31-149 0 0,-2-1 1 0 0,2-84-1 0 0,-7 121 133 0 0,-2 8 74 0 0,1 1 1 0 0,-1-2 0 0 0,0 1-1 0 0,0 0 1 0 0,1 0 0 0 0,-1-4-1 0 0,-4 24 50 0 0,4-8-109 0 0,0-1-1 0 0,1 0 1 0 0,1 0-1 0 0,2 16 0 0 0,-2-16 12 0 0,1-1 1 0 0,0 1-1 0 0,0-1 0 0 0,1 0 0 0 0,1 0 0 0 0,-1 0 0 0 0,8 10 1 0 0,4 4 4 0 0,-15-20 34 0 0,0 0 0 0 0,0 0 0 0 0,0 0 0 0 0,-1 0-1 0 0,1 0 1 0 0,0 0 0 0 0,0 1 0 0 0,-1-2 0 0 0,1 4 0 0 0,-1-4-29 0 0,0 0 1 0 0,0-1 0 0 0,1 1 0 0 0,-1-1 0 0 0,0 0 0 0 0,0 1-1 0 0,1 0 1 0 0,-1-1 0 0 0,0 1 0 0 0,0-1 0 0 0,0 0-1 0 0,1 1 1 0 0,-1-1 0 0 0,1 1 0 0 0,-1-1 0 0 0,1 1 0 0 0,-1-1 60 0 0,1 0 1 0 0,-1 0-1 0 0,1 1 0 0 0,-1-1 1 0 0,1 1-1 0 0,-1-1 1 0 0,0 1-1 0 0,0-1 1 0 0,0 0-1 0 0,0 1 1 0 0,1-1-1 0 0,-1 1 1 0 0,0-1-1 0 0,0 1 0 0 0,1 0 1 0 0,-15-8 318 0 0,13 7-393 0 0,-1-2 15 0 0,-1 1 0 0 0,1-2 1 0 0,0 2-1 0 0,0-1 1 0 0,-1 0-1 0 0,2 0 1 0 0,-1 0-1 0 0,0-1 1 0 0,1 1-1 0 0,-1-1 1 0 0,1 1-1 0 0,-1 0 1 0 0,-1-6-1 0 0,0-4-5 0 0,1 8-48 0 0,0-2-1 0 0,2 2 1 0 0,-2-1-1 0 0,1 1 1 0 0,1-1-1 0 0,0 0 1 0 0,0 0-1 0 0,0 0 1 0 0,0 1 0 0 0,0-1-1 0 0,0 0 1 0 0,3-6-1 0 0,-1 6-27 0 0,-1-1-11 0 0,1 1-1 0 0,0 1 0 0 0,0-2 0 0 0,1 2 0 0 0,-1-1 1 0 0,1 1-1 0 0,0-1 0 0 0,4-4 0 0 0,7-7 80 0 0,-8 8-15 0 0,1 2 0 0 0,-1-1 0 0 0,1 0 1 0 0,1 0-1 0 0,-1 1 0 0 0,13-7 0 0 0,-15 10 17 0 0,0 1-1 0 0,0-1 1 0 0,1 1-1 0 0,-1 0 0 0 0,1 0 1 0 0,7-1-1 0 0,-12 3-11 0 0,1 0-1 0 0,0 0 1 0 0,0 0 0 0 0,0 0-1 0 0,-1 0 1 0 0,1 0 0 0 0,0 0-1 0 0,0 0 1 0 0,0 1-1 0 0,-1 0 1 0 0,1-1 0 0 0,0 1-1 0 0,-1-1 1 0 0,1 1 0 0 0,0 0-1 0 0,0 0 1 0 0,-1 0-1 0 0,1 1 1 0 0,-2-2 0 0 0,2 2-1 0 0,-1-1 1 0 0,1 0 0 0 0,0 3-1 0 0,1 0-20 0 0,-1-1-1 0 0,1 2 1 0 0,0-1-1 0 0,-2 1 0 0 0,1-1 1 0 0,0 1-1 0 0,-1-1 1 0 0,2 9-1 0 0,3 40-39 0 0,-6-43 34 0 0,3 28-221 0 0,5 60 438 0 0,-5-82-804 0 0,0-1 1 0 0,1 1-1 0 0,0 0 0 0 0,8 16 1 0 0,-6-16-792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7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359 394 13272 0 0,'0'0'1201'0'0,"1"-1"-986"0"0,0 0-213 0 0,0 1 1 0 0,-1 0-1 0 0,1 0 1 0 0,0-1-1 0 0,0 0 1 0 0,-1 0 0 0 0,0 1-1 0 0,1 0 1 0 0,0-1-1 0 0,0 0 1 0 0,-1 0 0 0 0,0 1-1 0 0,0-1 1 0 0,1 0-1 0 0,0 0 1 0 0,6-18 256 0 0,-1 5 90 0 0,4-7 88 0 0,0-1-1 0 0,-2 0 1 0 0,0 0 0 0 0,-2 0 0 0 0,0-1-1 0 0,5-44 1 0 0,-10 57-337 0 0,0 6-13 0 0,-1-1 0 0 0,1 1 0 0 0,-1-2 1 0 0,-1 2-1 0 0,1-1 0 0 0,-1 1 0 0 0,-1-10 0 0 0,1 13-60 0 0,-2-10 316 0 0,0 1-1 0 0,-1-1 0 0 0,-1 2 1 0 0,-7-15-1 0 0,11 21-293 0 0,-1 2-1 0 0,2-1 1 0 0,-2 0-1 0 0,1 0 0 0 0,-1 0 1 0 0,0 1-1 0 0,0-1 1 0 0,1 1-1 0 0,-1-1 1 0 0,0 1-1 0 0,0-1 1 0 0,0 2-1 0 0,0-2 1 0 0,0 1-1 0 0,0 1 1 0 0,-1-1-1 0 0,1 0 1 0 0,0 0-1 0 0,0 1 1 0 0,-1 0-1 0 0,1-1 0 0 0,0 1 1 0 0,0 0-1 0 0,-1 0 1 0 0,0 0-1 0 0,1 0 1 0 0,-3 1-1 0 0,-2 0-71 0 0,0 1 0 0 0,1 1 0 0 0,0-1 0 0 0,-1 1-1 0 0,1 0 1 0 0,0 1 0 0 0,0-1 0 0 0,0 1 0 0 0,1 0-1 0 0,-1 0 1 0 0,1 1 0 0 0,0-1 0 0 0,-7 10 0 0 0,0 2 21 0 0,0 2 0 0 0,1-1 0 0 0,-11 25 0 0 0,12-21 31 0 0,1 1 0 0 0,1-1 0 0 0,1 2 0 0 0,0-1 0 0 0,3 2 0 0 0,-1-1 0 0 0,2 0-1 0 0,0 42 1 0 0,3-59-6 0 0,0 0 0 0 0,1 0 0 0 0,0-1 0 0 0,2 9 0 0 0,-2-12-18 0 0,-1 0 0 0 0,0-1-1 0 0,1 2 1 0 0,0-2 0 0 0,0 1 0 0 0,0 0 0 0 0,0-1 0 0 0,0 1 0 0 0,0-1 0 0 0,0 1 0 0 0,0-1 0 0 0,1 1-1 0 0,-1-1 1 0 0,1 0 0 0 0,-1 0 0 0 0,1 0 0 0 0,2 2 0 0 0,-2-3 18 0 0,0 2 0 0 0,0-1 0 0 0,1-1 0 0 0,0 1 0 0 0,-1 0 0 0 0,1-1 0 0 0,-1 1 0 0 0,1-1 0 0 0,-1 0 0 0 0,1 0 0 0 0,3 0 0 0 0,-1-1 29 0 0,-1-1 0 0 0,1 2-1 0 0,-1-2 1 0 0,0 1 0 0 0,1-2 0 0 0,3 0 0 0 0,-1-2 5 0 0,0 1 0 0 0,-1-1 0 0 0,1 1 0 0 0,-1-2 0 0 0,10-10 0 0 0,-3 1-51 0 0,13-20-1 0 0,-23 30-29 0 0,0 0 0 0 0,-1 0 0 0 0,0 0 0 0 0,0 1 0 0 0,0-2 0 0 0,-1 1 0 0 0,2-11 0 0 0,3-10-131 0 0,-3 19 89 0 0,-1-1 0 0 0,-1 0-1 0 0,1-9 1 0 0,-1 15 33 0 0,-1-1 1 0 0,0 1-1 0 0,0 0 0 0 0,0-1 0 0 0,0 0 1 0 0,-1 1-1 0 0,1 0 0 0 0,-1-1 0 0 0,0 1 0 0 0,1-1 1 0 0,-1 1-1 0 0,-1 0 0 0 0,-1-4 0 0 0,3 5-155 0 0,-1 2-197 0 0,-1 0 338 0 0,0 1 1 0 0,1-1-1 0 0,-1 2 1 0 0,1-2-1 0 0,0 1 0 0 0,-1 0 1 0 0,1 0-1 0 0,0 0 1 0 0,0 0-1 0 0,0 0 1 0 0,0 0-1 0 0,0 1 0 0 0,1-1 1 0 0,0 0-1 0 0,-1 0 1 0 0,1 1-1 0 0,-1-1 0 0 0,1 0 1 0 0,0 0-1 0 0,0 1 1 0 0,0-1-1 0 0,2 5 0 0 0,-1 2 15 0 0,1-1-1 0 0,1 1 0 0 0,0-1 0 0 0,6 13 0 0 0,3 2-24 0 0,1 0-1 0 0,1-1 1 0 0,1-1 0 0 0,27 30-1 0 0,8 15 34 0 0,-32-41-24 0 0,-2-1 45 0 0,-1 1 0 0 0,-2 0 0 0 0,19 47 0 0 0,-23-46 3 0 0,9 48 0 0 0,-12-45 0 0 0,-3-11 85 0 0,0 0-1 0 0,-2-1 0 0 0,0 1 1 0 0,-1 0-1 0 0,-1-1 1 0 0,0 1-1 0 0,-2-1 0 0 0,0 1 1 0 0,0 0-1 0 0,-11 26 0 0 0,9-31 135 0 0,0-1 0 0 0,-1-1-1 0 0,0 1 1 0 0,-1-1 0 0 0,-1 0 0 0 0,1 0-1 0 0,-1-1 1 0 0,-1 0 0 0 0,0-1-1 0 0,-1 1 1 0 0,-13 9 0 0 0,6-7 81 0 0,0 0-1 0 0,-1-2 1 0 0,0 0 0 0 0,-1-1-1 0 0,0-1 1 0 0,-29 9 0 0 0,27-11-42 0 0,-1-1-1 0 0,-28 3 1 0 0,38-7-182 0 0,2 0 0 0 0,-1-1 0 0 0,1-1-1 0 0,-1 0 1 0 0,0 0 0 0 0,-18-6 0 0 0,17 4-107 0 0,1-2 0 0 0,-1 1 0 0 0,1-1 0 0 0,0-1 0 0 0,0 0 0 0 0,1 0 0 0 0,-15-14 0 0 0,16 13-733 0 0,0-2 0 0 0,1 0 1 0 0,0 0-1 0 0,-10-15 0 0 0,4 0-7667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6:58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1097 15344 0 0,'0'0'704'0'0,"3"6"229"0"0,13 25 274 0 0,-3-5 435 0 0,-4-13-719 0 0,18 22 0 0 0,-23-31-856 0 0,0 0 0 0 0,0 0 0 0 0,1-1-1 0 0,0 0 1 0 0,0 0 0 0 0,0 0-1 0 0,0 0 1 0 0,6 3 0 0 0,-4-4-18 0 0,1 0 0 0 0,-2 0 0 0 0,3-1 0 0 0,-2 1 0 0 0,1-2 1 0 0,14 0-1 0 0,9 2 129 0 0,-5-1-14 0 0,0-1 1 0 0,-1-2-1 0 0,46-8 0 0 0,-24 3 1 0 0,-35 5-137 0 0,1-1 1 0 0,-1 0 0 0 0,18-7 0 0 0,36-20 77 0 0,-51 23-101 0 0,53-28 41 0 0,-2-3-1 0 0,68-51 0 0 0,-99 62-44 0 0,58-57 0 0 0,21-42 76 0 0,36-31 116 0 0,-29 32-71 0 0,-119 124-126 0 0,42-47-63 0 0,72-100 0 0 0,-24 8 15 0 0,-53 91 165 0 0,-8 10-102 0 0,-23 29-11 0 0,1 1 0 0 0,0 0 0 0 0,0 1 0 0 0,18-14 0 0 0,-24 20 7 0 0,0 0-1 0 0,0 0 1 0 0,1 0-1 0 0,-1 0 1 0 0,1 1-1 0 0,4-2 1 0 0,-6 2-105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6:59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79 797 10592 0 0,'0'0'964'0'0,"-1"0"-795"0"0,-25-12 3467 0 0,16 8-1989 0 0,9 3-1570 0 0,-1 1 0 0 0,1 0 0 0 0,-1-1 0 0 0,1 1-1 0 0,0-1 1 0 0,-1 0 0 0 0,1 1 0 0 0,0-1 0 0 0,0-1 0 0 0,-1 2-1 0 0,1-1 1 0 0,0-1 0 0 0,0 2 0 0 0,0-1 0 0 0,0-1 0 0 0,0 1 0 0 0,0-1-1 0 0,-3-6 107 0 0,2 5-93 0 0,0 0 0 0 0,1-1 0 0 0,-1 1-1 0 0,1 0 1 0 0,0 0 0 0 0,0 0 0 0 0,0 0 0 0 0,1-1-1 0 0,-1 1 1 0 0,1-8 0 0 0,-2-8 342 0 0,1 14-332 0 0,1 2 0 0 0,-1-1 0 0 0,2-7 0 0 0,1-21 585 0 0,0 16-336 0 0,-1-1 0 0 0,6-19 0 0 0,7-24-89 0 0,12-37 299 0 0,-24 89-542 0 0,1 1-29 0 0,0-1 0 0 0,0 0 0 0 0,5-8 0 0 0,1 0 0 0 0,2-5 13 0 0,-5 17-13 0 0,-6 3-48 0 0,2 2 52 0 0,-1-1 0 0 0,0 0-1 0 0,1 1 1 0 0,-1-1 0 0 0,0 0 0 0 0,0 1-1 0 0,0-1 1 0 0,1 1 0 0 0,-2 0-1 0 0,2-1 1 0 0,-1 1 0 0 0,0 0 0 0 0,0 0-1 0 0,0 0 1 0 0,0 0 0 0 0,0 0-1 0 0,0 0 1 0 0,-1 0 0 0 0,1 0 0 0 0,1 2-1 0 0,0 0-18 0 0,1 2-1 0 0,-1-1 1 0 0,0 2-1 0 0,2 4 0 0 0,4 17 4 0 0,-2 0 0 0 0,6 41 0 0 0,-11 5-44 0 0,-2-44 83 0 0,-4 48 43 0 0,0-5-63 0 0,9-46 16 0 0,-4-24 482 0 0,0-2-400 0 0,2 0 0 0 0,-1-1-1 0 0,0 1 1 0 0,1 0 0 0 0,-2-1-1 0 0,2 1 1 0 0,-1-1 0 0 0,0 1-1 0 0,0 0 1 0 0,0-1 0 0 0,0 1 0 0 0,0-1-1 0 0,0 0 1 0 0,0 1 0 0 0,1-3-1 0 0,8-3-60 0 0,-9 6-29 0 0,-1 0 0 0 0,1 0 0 0 0,-1-1 0 0 0,0 1 0 0 0,0-1-1 0 0,0 1 1 0 0,0-1 0 0 0,1 1 0 0 0,-1 0 0 0 0,0 0 0 0 0,0-1 0 0 0,1 1 0 0 0,-1-1 0 0 0,0 1 0 0 0,0-1 0 0 0,0 1 0 0 0,0 0-1 0 0,0-1 1 0 0,1-1 6 0 0,16-45-108 0 0,-17 46 70 0 0,8-7-16 0 0,-3 3 2 0 0,3 0 32 0 0,-6 2 6 0 0,0 0 0 0 0,0 0-48 0 0,0 3 9 0 0,4-7 23 0 0,-3 4 21 0 0,2-1 16 0 0,-2 0 0 0 0,1 1-1 0 0,0-2 1 0 0,-1 1-1 0 0,1-1 1 0 0,-1 1 0 0 0,0-2-1 0 0,-1 2 1 0 0,4-11 0 0 0,-2 7 6 0 0,-1 1 1 0 0,6-10-1 0 0,-6 14-22 0 0,-1-2 0 0 0,0 1 0 0 0,0 0 0 0 0,2-8 0 0 0,7-14 0 0 0,-1 6-16 0 0,1 1 0 0 0,2-1 0 0 0,1 2 0 0 0,0 0 0 0 0,22-22 0 0 0,6 2 16 0 0,-10 7 0 0 0,-22 21 0 0 0,19-16 0 0 0,27-14-23 0 0,22-17-18 0 0,66-55 95 0 0,-104 81 8 0 0,-27 21-88 0 0,25-17 0 0 0,-31 23 37 0 0,-5 4 32 0 0,2 0-43 0 0,-3 0-179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402 224 8752 0 0,'0'0'398'0'0,"2"0"-3"0"0,1-2-334 0 0,-1 1-1 0 0,1-1 1 0 0,-1 1-1 0 0,1-1 1 0 0,0 1-1 0 0,-1-1 1 0 0,0 0-1 0 0,4-5 1 0 0,-3 4 532 0 0,1 0 0 0 0,0 0 0 0 0,6-5 0 0 0,38-21 3341 0 0,-26 15-3613 0 0,1 0-1 0 0,42-17 1 0 0,-45 23-161 0 0,1 2 1 0 0,-1 0-1 0 0,28-4 0 0 0,-26 7-80 0 0,31-10-1 0 0,-3 0 50 0 0,10-3 67 0 0,-33 10-96 0 0,49-9 1 0 0,-68 14-75 0 0,0 0 0 0 0,0 1 1 0 0,0 0-1 0 0,-1 1 0 0 0,1 0 1 0 0,0-1-1 0 0,-1 2 0 0 0,1 0 1 0 0,0 0-1 0 0,-1 1 0 0 0,8 3 0 0 0,-13-6-18 0 0,0 1-1 0 0,-1 1 0 0 0,1-2 1 0 0,-1 1-1 0 0,1 1 0 0 0,-1-2 0 0 0,1 2 1 0 0,-1-1-1 0 0,0 1 0 0 0,0-1 1 0 0,0 0-1 0 0,1 1 0 0 0,-2-1 1 0 0,1 1-1 0 0,1 0 0 0 0,-2-1 0 0 0,1 1 1 0 0,0-1-1 0 0,-1 2 0 0 0,1-2 1 0 0,-1 1-1 0 0,0 0 0 0 0,0-1 0 0 0,1 2 1 0 0,-1-2-1 0 0,0 1 0 0 0,0 0 1 0 0,-1 0-1 0 0,1 0 0 0 0,0 0 1 0 0,0-1-1 0 0,0 1 0 0 0,-2 2 0 0 0,-5 11 131 0 0,-1 0 0 0 0,0-1 0 0 0,-1-1-1 0 0,-1 1 1 0 0,0-1 0 0 0,-1-1 0 0 0,0 0-1 0 0,-1 0 1 0 0,-24 18 0 0 0,-20 13 234 0 0,14-11 158 0 0,-54 34 0 0 0,-275 114 1987 0 0,214-117-1996 0 0,70-32-488 0 0,-21 8-326 0 0,36-17-7323 0 0,55-18 205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1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3643 2 6448 0 0,'-2'3'115'0'0,"0"-1"0"0"0,0 0 0 0 0,0 0 0 0 0,-1 0 0 0 0,0 0 0 0 0,1 0 1 0 0,0-1-1 0 0,-1 1 0 0 0,0-1 0 0 0,-5 2 0 0 0,2 0 533 0 0,0-1-1 0 0,0-1 1 0 0,0 1-1 0 0,-8-1 1 0 0,7-1-27 0 0,0 0 1 0 0,0 0 0 0 0,0-1 0 0 0,0 0-1 0 0,-11-3 1 0 0,-7-2 824 0 0,-18-3 716 0 0,-20-1-478 0 0,35 9-1239 0 0,-1 1 1 0 0,1 2-1 0 0,-40 7 1 0 0,33-4-203 0 0,-112 26 129 0 0,88-16-352 0 0,45-12-19 0 0,-236 64 16 0 0,69-12 349 0 0,130-38-256 0 0,-141 55 175 0 0,27 14-213 0 0,53-26-75 0 0,-8 10 3 0 0,9-5 0 0 0,-89 64-12 0 0,123-69-42 0 0,-75 75 0 0 0,148-132 49 0 0,-88 89-59 0 0,-99 125 0 0 0,37-11-38 0 0,64-84 259 0 0,20-21-72 0 0,49-69-76 0 0,-61 108-9 0 0,11 8 0 0 0,66-136 0 0 0,-84 160 0 0 0,0 6-47 0 0,43-90 30 0 0,-11 27 17 0 0,-67 188 0 0 0,104-240 0 0 0,-43 126 0 0 0,48-141-2 0 0,-11 60-1 0 0,-1 51 55 0 0,20-117 5 0 0,-6 72 77 0 0,4-30-122 0 0,4 117 0 0 0,21 97 62 0 0,-9-194-90 0 0,15 97 16 0 0,-10-100 0 0 0,38 210 69 0 0,-41-263-66 0 0,47 158-3 0 0,-19-81 0 0 0,6 9 0 0 0,-29-93 0 0 0,106 246 0 0 0,9-34 0 0 0,-117-232 0 0 0,50 89 0 0 0,-8-17 0 0 0,-23-41-53 0 0,2-1 1 0 0,49 58-1 0 0,92 82 405 0 0,-91-98-254 0 0,-5-5-58 0 0,-58-68-28 0 0,0-1-1 0 0,27 19 0 0 0,-37-31 6 0 0,148 97 288 0 0,103 49-97 0 0,-142-77-176 0 0,-80-53-16 0 0,49 20 0 0 0,-15-6-16 0 0,-14-7 0 0 0,130 55 11 0 0,-59-32 42 0 0,-17-2-53 0 0,-56-23 0 0 0,39 24 27 0 0,-40-20 10 0 0,149 70-37 0 0,-45-44 63 0 0,-146-54-51 0 0,84 27 95 0 0,128 38 14 0 0,-117-38-93 0 0,121 19 26 0 0,-97-26-55 0 0,-24-6 1 0 0,-3 0 0 0 0,70 7 0 0 0,26-11 54 0 0,-1-12 16 0 0,-153-2-66 0 0,59-5 28 0 0,-60 3-10 0 0,132-13 38 0 0,-94 7-46 0 0,198-33-14 0 0,-138 18 0 0 0,-8-2 0 0 0,-15 3 0 0 0,141-31 0 0 0,-127 13 43 0 0,-51 13-22 0 0,109-37 33 0 0,-87 29-44 0 0,-63 20-10 0 0,20-8-17 0 0,21-7-62 0 0,-7 5 154 0 0,-1-4 0 0 0,143-75-1 0 0,-49 5-20 0 0,2-1-33 0 0,-52 30 53 0 0,-22 11-31 0 0,-67 41 2 0 0,24-14 128 0 0,69-45 64 0 0,-98 58-220 0 0,5-4-127 0 0,-2-2-1 0 0,34-35 0 0 0,-25 23 51 0 0,-22 19 77 0 0,19-25 0 0 0,0 1 29 0 0,-16 19-44 0 0,43-42 106 0 0,-16 13 128 0 0,-9 8-282 0 0,22-26-87 0 0,-27 29 134 0 0,-12 16 64 0 0,31-53 0 0 0,10-36 58 0 0,-29 51-137 0 0,27-70 19 0 0,-15 32-17 0 0,-18 35-30 0 0,-8 14 12 0 0,43-97 41 0 0,-14 32-7 0 0,13-30-19 0 0,35-66 274 0 0,-66 140-261 0 0,9-27-191 0 0,21-117 341 0 0,-35 120-104 0 0,-9 30-100 0 0,10-102 0 0 0,1-85-4545 0 0,-14 94 1505 0 0,-10 71 1521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3:1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1 164 5064 0 0,'0'0'389'0'0,"2"3"-61"0"0,-1 0 325 0 0,1 1 1 0 0,0 0-1 0 0,-1 0 0 0 0,2 5 0 0 0,-2-4-111 0 0,1-1-1 0 0,0 2 0 0 0,0-2 1 0 0,3 7-1 0 0,6 7 89 0 0,-9-12-394 0 0,1-2 0 0 0,-1 0 0 0 0,1 1 0 0 0,1-1 0 0 0,4 6 0 0 0,-1-3 25 0 0,1 0 0 0 0,-1-1 1 0 0,1 0-1 0 0,1 0 0 0 0,-1-1 1 0 0,0-1-1 0 0,1 1 0 0 0,13 4 1 0 0,-21-9-242 0 0,1 1 0 0 0,-1-1 0 0 0,1 0 1 0 0,-1 0-1 0 0,1 0 0 0 0,-1 0 1 0 0,1 0-1 0 0,-1 0 0 0 0,2 0 1 0 0,-2-1-1 0 0,1 1 0 0 0,-2-1 1 0 0,2 1-1 0 0,-1-1 0 0 0,1 1 1 0 0,-1-1-1 0 0,0 0 0 0 0,0 0 1 0 0,2-1-1 0 0,3-1 56 0 0,-2-1 1 0 0,1 1-1 0 0,6-9 0 0 0,-7 8-43 0 0,-1-1 0 0 0,0 1-1 0 0,0-1 1 0 0,0 0 0 0 0,0 0-1 0 0,0 0 1 0 0,0-1 0 0 0,-2 1-1 0 0,1 0 1 0 0,0 0 0 0 0,-1 0-1 0 0,0-1 1 0 0,1-10 0 0 0,-1 6 44 0 0,0 3-5 0 0,-1-1 0 0 0,1 1 0 0 0,-1-2-1 0 0,-1 2 1 0 0,0-1 0 0 0,-3-12 0 0 0,0 1-146 0 0,3 13 13 0 0,0 0 0 0 0,-1 0 1 0 0,1 0-1 0 0,-2 0 0 0 0,1 0 1 0 0,-4-6-1 0 0,5 11 58 0 0,-2-4-20 0 0,0 1 1 0 0,0-1-1 0 0,0 0 0 0 0,-3-11 0 0 0,6 14 24 0 0,-1 1 0 0 0,0-2-1 0 0,0 2 1 0 0,1-1 0 0 0,-1 0 0 0 0,0 1 0 0 0,0-2 0 0 0,0 2 0 0 0,-1-1 0 0 0,2 1 0 0 0,-2-1-1 0 0,1 1 1 0 0,-1-1 0 0 0,1 1 0 0 0,-1 0 0 0 0,1 0 0 0 0,-1 0 0 0 0,1-1 0 0 0,-2 2 0 0 0,2-1-1 0 0,-1 0 1 0 0,0 0 0 0 0,-1 0 0 0 0,0 0 12 0 0,1 0-1 0 0,0 1 1 0 0,0 0-1 0 0,0-1 1 0 0,0 1-1 0 0,0-1 1 0 0,-1 1 0 0 0,0 0-1 0 0,1 0 1 0 0,0 1-1 0 0,0-1 1 0 0,-1 1-1 0 0,2-1 1 0 0,-1 0-1 0 0,-4 3 1 0 0,3-2 22 0 0,0 1 1 0 0,0-1-1 0 0,0 1 0 0 0,0 1 0 0 0,0-2 1 0 0,1 1-1 0 0,0 1 0 0 0,-1 0 1 0 0,-2 3-1 0 0,-1 2 33 0 0,2-1 1 0 0,0 1-1 0 0,0-1 1 0 0,1 2-1 0 0,0-2 1 0 0,0 1-1 0 0,-3 16 0 0 0,3 3 209 0 0,0 0 0 0 0,3 0 0 0 0,3 47 0 0 0,-2-56-129 0 0,1-6-20 0 0,-1-1 0 0 0,5 15 0 0 0,-2-13-68 0 0,-1-3-24 0 0,0 1 0 0 0,1-1 0 0 0,0-1 0 0 0,1 1 0 0 0,0 0-1 0 0,1-1 1 0 0,7 10 0 0 0,-8-13-20 0 0,0 0 1 0 0,1 0-1 0 0,0 0 0 0 0,0-1 0 0 0,1 0 1 0 0,0 0-1 0 0,12 7 0 0 0,-14-10-31 0 0,0 0 0 0 0,0 0 0 0 0,0 0 0 0 0,0 0 0 0 0,1-1 0 0 0,0 0 0 0 0,-1 0 0 0 0,1 0 0 0 0,-1-1 0 0 0,0 1 0 0 0,1-1 0 0 0,8-2 0 0 0,-11 1 13 0 0,8 0-439 0 0,1-1 1 0 0,15-7-1 0 0,-7 2-237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8:53.06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56 70 6792 0 0,'-55'33'5864'0'0,"55"-29"-5757"0"0,1 1 0 0 0,0-1 0 0 0,0 0 0 0 0,0 0 0 0 0,0 0 1 0 0,1 0-1 0 0,0 0 0 0 0,0 0 0 0 0,0 0 0 0 0,0 0 0 0 0,1-1 1 0 0,-1 1-1 0 0,5 3 0 0 0,8 9 527 0 0,22 20-1 0 0,-30-29-456 0 0,76 63 401 0 0,-80-68-564 0 0,0 1 0 0 0,0-1 0 0 0,0 0 0 0 0,0 0 1 0 0,0 0-1 0 0,1-1 0 0 0,-1 1 0 0 0,1-1 0 0 0,-1 0 0 0 0,1 0 0 0 0,0 0 0 0 0,5 1 0 0 0,45 0 162 0 0,-41-2-143 0 0,1 0 18 0 0,-1-1 0 0 0,1-1 0 0 0,-1 0 0 0 0,1-1 0 0 0,-1 0 0 0 0,0-1 0 0 0,16-7 0 0 0,-1 3 41 0 0,-24 7-87 0 0,-1 0 0 0 0,1 0 1 0 0,-1 0-1 0 0,0 0 1 0 0,1-1-1 0 0,3-1 0 0 0,33-14 109 0 0,-11 1-29 0 0,-26 14-58 0 0,-1 0 0 0 0,0 0-1 0 0,1-1 1 0 0,-1 1 0 0 0,0-1-1 0 0,-1 0 1 0 0,1 1 0 0 0,0-1-1 0 0,-1 0 1 0 0,1 0 0 0 0,-1 0-1 0 0,0 0 1 0 0,0-1 0 0 0,1-5 0 0 0,-1 3-3 0 0,0 1 0 0 0,-1-1 1 0 0,0 0-1 0 0,0 0 1 0 0,0 0-1 0 0,-1 0 1 0 0,-2-11-1 0 0,1 4-35 0 0,2 10 28 0 0,-1 0-1 0 0,1 0 1 0 0,-1 0 0 0 0,0-1-1 0 0,0 1 1 0 0,0 0 0 0 0,0 1 0 0 0,-1-1-1 0 0,1 0 1 0 0,-1 0 0 0 0,-3-4-1 0 0,3 3 22 0 0,-1 1-1 0 0,0-1 0 0 0,0 1 0 0 0,0-1 1 0 0,0 1-1 0 0,-1 0 0 0 0,1 0 0 0 0,-1 0 1 0 0,0 1-1 0 0,0-1 0 0 0,0 1 0 0 0,-8-4 0 0 0,9 6-10 0 0,0-1-1 0 0,0-1 0 0 0,0 1 0 0 0,0 0 0 0 0,1-1 1 0 0,-1 1-1 0 0,0-1 0 0 0,-2-2 0 0 0,-30-18 249 0 0,33 22-255 0 0,1 0 0 0 0,-1 0 0 0 0,0-1 0 0 0,0 1 0 0 0,0 0 1 0 0,1 1-1 0 0,-1-1 0 0 0,0 0 0 0 0,0 0 0 0 0,1 1 0 0 0,-1-1 0 0 0,0 1 0 0 0,1 0 0 0 0,-1-1 0 0 0,0 1 0 0 0,1 0 0 0 0,-1 0 0 0 0,1 0 0 0 0,-1 0 1 0 0,1 0-1 0 0,0 0 0 0 0,-2 2 0 0 0,-30 30 407 0 0,26-24-427 0 0,1 0 0 0 0,0 0 0 0 0,1 1 0 0 0,-8 18 0 0 0,-12 22 0 0 0,17-35-433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0 108 3224 0 0,'0'0'143'0'0,"2"0"-3"0"0,-1 0 30 0 0,0 0 0 0 0,0 0 0 0 0,0 0 0 0 0,0 0 0 0 0,0 1 0 0 0,0-1 0 0 0,1 1 0 0 0,-2 0 0 0 0,1-1 0 0 0,0 0 0 0 0,0 1 0 0 0,0 0 0 0 0,0 0 0 0 0,0-1 0 0 0,-1 1 0 0 0,1 0 0 0 0,0 0 0 0 0,0-1 0 0 0,0 3 0 0 0,0-2 68 0 0,1 1 398 0 0,0 0 0 0 0,1-1 1 0 0,0 2-1 0 0,-1-2 0 0 0,1 1 0 0 0,-1-2 0 0 0,1 2 0 0 0,3 0 1 0 0,-4-1-503 0 0,-1-1 0 0 0,1 0 0 0 0,-1 0 0 0 0,1 0 0 0 0,-1 0 0 0 0,1 0 0 0 0,-1 0 0 0 0,1 0 0 0 0,-1-1 0 0 0,1 1 0 0 0,-1-1 0 0 0,0 1 0 0 0,0 0 0 0 0,1-1 0 0 0,-1 0 0 0 0,1 0 0 0 0,0 0 1 0 0,12-8 653 0 0,1 1-1 0 0,30-11 1 0 0,-19 6-340 0 0,-20 9-364 0 0,0 1 0 0 0,1 0 0 0 0,7-3 0 0 0,22-5 34 0 0,0 3-1 0 0,59-9 0 0 0,21 0-117 0 0,-74 14-4 0 0,0 2 0 0 0,60 5 0 0 0,-86-4-16 0 0,1 0 0 0 0,24-4 0 0 0,1 0 20 0 0,117 0 160 0 0,-110 5-21 0 0,-15-1 27 0 0,42 6 0 0 0,96 14-441 0 0,-64-7 430 0 0,-42-6-84 0 0,112 17 251 0 0,0 1 152 0 0,-40-5-252 0 0,-9 0-139 0 0,-43-5-29 0 0,-31-5-55 0 0,30 4-3 0 0,107 20 83 0 0,-28-5 144 0 0,86 32 362 0 0,-200-42-527 0 0,-15-5 12 0 0,55 21 343 0 0,-2-1-455 0 0,106 31-196 0 0,-102-33 238 0 0,0 5 216 0 0,30 9 154 0 0,-50-19-246 0 0,168 79-330 0 0,-216-95 206 0 0,29 14 54 0 0,-17-10-17 0 0,39 23 0 0 0,-22-10-37 0 0,84 55 4 0 0,-117-69 3 0 0,38 30 47 0 0,-23-15-55 0 0,67 55 55 0 0,-57-46-25 0 0,21 15 27 0 0,-54-44-38 0 0,-1 0 0 0 0,14 17 0 0 0,10 6-19 0 0,-21-20 1 0 0,-4-5 0 0 0,0 1 0 0 0,-1 0 0 0 0,10 12 0 0 0,16 21 22 0 0,-20-24-1 0 0,21 28 0 0 0,15 29 6 0 0,13 19 10 0 0,-40-50 4 0 0,-9-13-18 0 0,11 22 44 0 0,29 84-1 0 0,-47-117-63 0 0,-5-11-2 0 0,15 43 38 0 0,14 52 0 0 0,-19-58 59 0 0,23 54 0 0 0,-18-52-37 0 0,10 28 56 0 0,48 141 494 0 0,-50-129-600 0 0,-11-42 10 0 0,-1 1-1 0 0,8 63 0 0 0,-3 131-233 0 0,-49 223-4656 0 0,19-388 3319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6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3383 0 8288 0 0,'0'0'1917'0'0,"0"2"-765"0"0,0 20 1241 0 0,1-16-2094 0 0,0 1 1 0 0,-1-1 0 0 0,0 1-1 0 0,0-1 1 0 0,-2 12 0 0 0,-5 11 123 0 0,4-16-274 0 0,0 1-1 0 0,-1-1 1 0 0,-6 15 0 0 0,-23 55 376 0 0,3-17 111 0 0,-48 99 892 0 0,25-58-789 0 0,-7 13-215 0 0,12-28-272 0 0,12-20-78 0 0,-46 68-1 0 0,31-64-146 0 0,-35 49 40 0 0,26-47 167 0 0,-102 104 0 0 0,137-158-209 0 0,-164 148 114 0 0,5-12 185 0 0,131-114 28 0 0,-59 37 0 0 0,73-57 25 0 0,-73 32-1 0 0,105-54-337 0 0,-143 57 385 0 0,116-49-392 0 0,-34 11 98 0 0,-81 17 0 0 0,118-34-115 0 0,-1-3 0 0 0,-62 2-1 0 0,82-5-11 0 0,10-2-4 0 0,1 1-14 0 0,-3-1-23 0 0,-8-1-22 0 0,12 3 55 0 0,-1-1 1 0 0,1 1 0 0 0,-1 0-1 0 0,1 0 1 0 0,0-1 0 0 0,0 1-1 0 0,-1 0 1 0 0,1-1 0 0 0,0 1-1 0 0,-1 0 1 0 0,1 0 0 0 0,-1-1-1 0 0,1 1 1 0 0,0-1-1 0 0,0 1 1 0 0,0-1 0 0 0,0 1-1 0 0,0 0 1 0 0,-1 0 0 0 0,1-1-1 0 0,0 1 1 0 0,0-1 0 0 0,0 0-1 0 0,-14-14-123 0 0,4 7 82 0 0,0 1-35 0 0,10 7 80 0 0,0 0-1 0 0,0 0 0 0 0,0-1 1 0 0,-1 1-1 0 0,1 0 0 0 0,0-1 1 0 0,0 1-1 0 0,0-1 0 0 0,0 1 1 0 0,0 0-1 0 0,0 0 0 0 0,0 0 1 0 0,0 0-1 0 0,0-1 1 0 0,0 1-1 0 0,0-1 0 0 0,0 1 1 0 0,0 0-1 0 0,0-1 0 0 0,0 1 1 0 0,0 0-1 0 0,0 0 0 0 0,0 0 1 0 0,0-1-1 0 0,1 1 0 0 0,-1 0 1 0 0,0-1-1 0 0,0 1 1 0 0,0 0-1 0 0,1-1 0 0 0,-1 1 1 0 0,1 0-1 0 0,-1 0-1 0 0,0 0 1 0 0,0-1-1 0 0,0 1 0 0 0,1-1 0 0 0,-1 1 1 0 0,1 0-1 0 0,-1-1 0 0 0,0 1 1 0 0,1 0-1 0 0,-1 0 0 0 0,0-1 1 0 0,0 1-1 0 0,0-1 0 0 0,0 0 1 0 0,0 1-1 0 0,0 0 0 0 0,0 0 0 0 0,0-1 1 0 0,0 1-1 0 0,1-1 0 0 0,-1 0 1 0 0,0 1-1 0 0,0 0 0 0 0,0 0 1 0 0,-1-1-1 0 0,1 1 0 0 0,0-1 1 0 0,0 0-1 0 0,0 1 0 0 0,0 0 0 0 0,0-1 1 0 0,-1-3-3 0 0,2 3 5 0 0,-1 0 0 0 0,0 0 0 0 0,1 0 0 0 0,-1 1 0 0 0,1-1 0 0 0,0 0 0 0 0,-1 0 0 0 0,1 1 0 0 0,0-1 0 0 0,0 1 0 0 0,-1-1 0 0 0,1 0 0 0 0,0 1 0 0 0,0-1 0 0 0,1 0 0 0 0,-2 1 0 0 0,0 0 0 0 0,0 0 0 0 0,1 0 0 0 0,-1-1 1 0 0,0 1-1 0 0,0 0 0 0 0,0 0 0 0 0,0 0 0 0 0,0 0 0 0 0,0 0 0 0 0,0 0 0 0 0,0 0 0 0 0,1-1 0 0 0,-1 1 0 0 0,0 0 0 0 0,0-1 0 0 0,0 1 0 0 0,0 0 0 0 0,0 0 0 0 0,0-1 0 0 0,0 1 0 0 0,0 0 0 0 0,0 0 0 0 0,0 0 1 0 0,0 0-1 0 0,0 0 0 0 0,0-1 0 0 0,0 1 0 0 0,0 0 0 0 0,0-1 0 0 0,0 1 0 0 0,0 0 0 0 0,0 0 0 0 0,0-1 0 0 0,-1 1 0 0 0,1 0 0 0 0,0 0 0 0 0,0 0 0 0 0,0-1-1 0 0,0 1 0 0 0,0-1 0 0 0,0 1 0 0 0,-1-1 0 0 0,1 1 0 0 0,0 0 0 0 0,0 0 0 0 0,0-1 0 0 0,0 1 0 0 0,0-1 0 0 0,0 1 0 0 0,0-1 0 0 0,0 1 0 0 0,0 0 0 0 0,0-1 0 0 0,0 1 0 0 0,0-1 1 0 0,0 1-1 0 0,0-1 0 0 0,0 1 0 0 0,1 0 0 0 0,-1 0 0 0 0,0-1 0 0 0,0 0 0 0 0,1-1-30 0 0,0 0 1 0 0,0 0 0 0 0,0 0-1 0 0,-1 0 1 0 0,1-1 0 0 0,0 1 0 0 0,-1 0-1 0 0,0 0 1 0 0,0-1 0 0 0,0 1-1 0 0,0 0 1 0 0,0 0 0 0 0,0-1-1 0 0,0 0 1 0 0,0 1 0 0 0,-1 0 0 0 0,-1-4-1 0 0,-1-8 2 0 0,3 11 28 0 0,-1-1-1 0 0,-1 0 1 0 0,2 1 0 0 0,-2-1-1 0 0,1 1 1 0 0,-1 0 0 0 0,-3-6-1 0 0,-5-8 2 0 0,6 5 1 0 0,0-1-12 0 0,-15-9-43 0 0,17 18 61 0 0,0 1-1 0 0,-1-1 1 0 0,1 1-1 0 0,-1 0 1 0 0,1 0-1 0 0,-1-1 0 0 0,0 1 1 0 0,-1 1-1 0 0,1-1 1 0 0,-1 0-1 0 0,-3-2 1 0 0,-4 1 60 0 0,7 4-77 0 0,1 0 5 0 0,1 0-2 0 0,-1 1 0 0 0,1-1 0 0 0,0 1 0 0 0,0 0 0 0 0,0-1 1 0 0,0 1-1 0 0,0 0 0 0 0,-1 0 0 0 0,2 0 0 0 0,-4 2 0 0 0,-12 5 9 0 0,13-5 12 0 0,-2 0 0 0 0,2-1 0 0 0,-1 1 0 0 0,1 0 0 0 0,-1 0 0 0 0,2 1 0 0 0,-1-1 0 0 0,0 1 0 0 0,0 0 0 0 0,1 0 0 0 0,-5 6 0 0 0,4-5-6 0 0,2-2-18 0 0,1 0-1 0 0,-2 0 0 0 0,2 1 1 0 0,-1-1-1 0 0,1 1 0 0 0,-1 0 1 0 0,0 6-1 0 0,-5 10-57 0 0,6-14 54 0 0,-1-2 1 0 0,2 1-1 0 0,-2 0 0 0 0,1 0 0 0 0,1 0 1 0 0,0 0-1 0 0,0 0 0 0 0,0 7 1 0 0,2 1-11 0 0,-1 0 0 0 0,6 14 0 0 0,-4-20 14 0 0,-1 0-1 0 0,2 0 0 0 0,-1-1 1 0 0,1 0-1 0 0,0 0 0 0 0,8 10 1 0 0,-3-4-36 0 0,18 19 33 0 0,-9-12 25 0 0,-15-14-11 0 0,3-1-1 0 0,-2 0 1 0 0,1 0 0 0 0,0 0-1 0 0,0-1 1 0 0,1 0 0 0 0,8 4-1 0 0,0 1-32 0 0,-11-7 32 0 0,1 0 0 0 0,-1 0 0 0 0,1 1 0 0 0,0-1 0 0 0,0-1 0 0 0,-1 1 0 0 0,1-1 0 0 0,0 1 0 0 0,0-1-1 0 0,-1 0 1 0 0,9-2 0 0 0,2 0 6 0 0,24-8-1 0 0,-34 9-1 0 0,27-13 126 0 0,-11 6-50 0 0,-19 7-67 0 0,0 1 0 0 0,0 0 0 0 0,0-1-1 0 0,-1 0 1 0 0,2 0 0 0 0,-1 1 0 0 0,-1-1-1 0 0,1 0 1 0 0,-1 0 0 0 0,2-2 0 0 0,1 0-10 0 0,3-5 27 0 0,-6 5-7 0 0,-1 2-10 0 0,0-1 8 0 0,0 0 0 0 0,1 0 0 0 0,-1 0 1 0 0,-1 1-1 0 0,1-2 0 0 0,0 2 0 0 0,0-1 0 0 0,-1 0 1 0 0,1 1-1 0 0,-1-1 0 0 0,1 1 0 0 0,-1 0 1 0 0,0-1-1 0 0,0 1 0 0 0,0 0 0 0 0,-2-1 0 0 0,-12-9 97 0 0,10 5-73 0 0,0 3 0 0 0,-1-2 0 0 0,0 1 0 0 0,1 1 0 0 0,-9-3 0 0 0,2 0 25 0 0,1 1-33 0 0,0 1 0 0 0,-1 1-1 0 0,0 0 1 0 0,1 0 0 0 0,-15 0-1 0 0,16 3-11 0 0,0 0-1 0 0,0 1 0 0 0,-1 1 1 0 0,1-1-1 0 0,1 1 0 0 0,-20 7 1 0 0,18-6-20 0 0,-83 29 59 0 0,78-25-35 0 0,-30 18 0 0 0,14-7-4 0 0,9-5-4 0 0,-220 126 227 0 0,207-115-247 0 0,7-4 25 0 0,1 1 1 0 0,-27 25-1 0 0,-23 22 110 0 0,45-40-111 0 0,-43 45 1 0 0,56-50 5 0 0,-8 10-53 0 0,-36 48 0 0 0,37-39 35 0 0,-22 47 0 0 0,42-72-7 0 0,0 0 0 0 0,2 1 0 0 0,0 0 0 0 0,0 0 0 0 0,-4 38 0 0 0,7-34 42 0 0,1-13-30 0 0,2 0 1 0 0,-1 1-1 0 0,0-1 1 0 0,2 15-1 0 0,2-4 36 0 0,4 31-25 0 0,-5-45-30 0 0,-1 0 1 0 0,2 0 0 0 0,-1-1-1 0 0,0 1 1 0 0,1-1 0 0 0,3 6-1 0 0,-4-7-10 0 0,1 1-1 0 0,0-2 1 0 0,0 1 0 0 0,0-1-1 0 0,0 1 1 0 0,1-1-1 0 0,0 0 1 0 0,0 0-1 0 0,-1 0 1 0 0,1-1 0 0 0,1 0-1 0 0,-2 1 1 0 0,2-1-1 0 0,-1 0 1 0 0,1 0-1 0 0,-1-1 1 0 0,1 0 0 0 0,-1 0-1 0 0,1 0 1 0 0,5 1-1 0 0,-2-2 4 0 0,-1 1 0 0 0,0 0 0 0 0,1-1 0 0 0,-2 0 0 0 0,2-1 0 0 0,-1 0 0 0 0,11-2 0 0 0,24-9 8 0 0,-12 5 0 0 0,1-2 0 0 0,49-22 0 0 0,-53 18 35 0 0,-1-1 0 0 0,-1-1 0 0 0,-1-1 0 0 0,24-20 0 0 0,-2-1 7 0 0,40-38-11 0 0,37-63 15 0 0,-60 64-28 0 0,51-63 42 0 0,-76 90-40 0 0,61-57 73 0 0,-29 32-58 0 0,58-61-549 0 0,-41 48-6538 0 0,-34 35-733 0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3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96 5064 0 0,'0'0'389'0'0,"0"1"-250"0"0,-9 8 2045 0 0,6-7-1751 0 0,2-1 0 0 0,-1 1 0 0 0,0 0 0 0 0,1 0 0 0 0,-1 0 1 0 0,1 0-1 0 0,-1 0 0 0 0,1 0 0 0 0,-1 0 0 0 0,1 0 0 0 0,0 0 0 0 0,0 1 1 0 0,0 0-1 0 0,-1 3 0 0 0,1-3-240 0 0,1 1 0 0 0,-1 0 0 0 0,1 0 0 0 0,-1-1 0 0 0,1 1 0 0 0,0 0 0 0 0,1 0 0 0 0,-1-1 0 0 0,1 5 1 0 0,3 5 685 0 0,10 21 1 0 0,-8-20-406 0 0,4 16 0 0 0,22 72 654 0 0,-26-78-963 0 0,15 48 230 0 0,-13-52-222 0 0,5 29-1 0 0,-10-29-89 0 0,3-1 0 0 0,6 19 0 0 0,-4-18-20 0 0,-7-15-38 0 0,1 1 0 0 0,0-1-1 0 0,0-1 1 0 0,0 2 0 0 0,0-2 0 0 0,1 1 0 0 0,0-1 0 0 0,5 7-1 0 0,-8-11 674 0 0,0 0-676 0 0,0-1 1 0 0,0-1-1 0 0,0 2 0 0 0,0-1 1 0 0,0 0-1 0 0,0 0 1 0 0,-1 0-1 0 0,1 0 1 0 0,-1 0-1 0 0,1 1 1 0 0,-1-1-1 0 0,0-1 1 0 0,-4-8-37 0 0,3 0 40 0 0,-1 0 0 0 0,0 1 0 0 0,-1-1-1 0 0,-7-14 1 0 0,7 16-11 0 0,1 0-15 0 0,0 0 0 0 0,1-1 0 0 0,-2-9 0 0 0,-4-11 0 0 0,4 11 0 0 0,-1 1 0 0 0,2 0 0 0 0,-2-27 0 0 0,0-4 0 0 0,-1 12-34 0 0,3-1 0 0 0,2 1 0 0 0,4-63 0 0 0,-2 81 34 0 0,-1 12 0 0 0,0 0 0 0 0,1 0 0 0 0,1 0 0 0 0,0-7 0 0 0,8-31-12 0 0,-9 31-33 0 0,0 11 40 0 0,-1 0 1 0 0,0-1-1 0 0,1 0 0 0 0,-1 1 0 0 0,0 1 0 0 0,1-2 0 0 0,0 1 1 0 0,0 0-1 0 0,0 0 0 0 0,0-1 0 0 0,0 2 0 0 0,0-1 0 0 0,1 0 1 0 0,-1 0-1 0 0,1 0 0 0 0,-1 1 0 0 0,4-4 0 0 0,1 2 5 0 0,6-2 0 0 0,-9 4 0 0 0,0-1 0 0 0,1 1 0 0 0,-1 0 0 0 0,1 0 0 0 0,3 0 0 0 0,2 0-30 0 0,-1 0 1 0 0,0 1-1 0 0,0 0 0 0 0,1 1 0 0 0,0 0 0 0 0,12 2 0 0 0,-13-1 94 0 0,-3-1-59 0 0,0-1 0 0 0,-1 2 0 0 0,1-1 0 0 0,0 0 0 0 0,-1 1-1 0 0,1 0 1 0 0,-1 0 0 0 0,0 0 0 0 0,1 1 0 0 0,-2-1 0 0 0,1 1-1 0 0,0 0 1 0 0,4 4 0 0 0,-4-3 66 0 0,0 1-1 0 0,-1 1 1 0 0,0-1 0 0 0,3 8-1 0 0,6 9 128 0 0,-6-13 3 0 0,6 17 0 0 0,-4-9-93 0 0,9 25-88 0 0,-15-38-17 0 0,-1 2 0 0 0,0-2 0 0 0,0 1 0 0 0,-1 1 0 0 0,1-1-1 0 0,-1 0 1 0 0,0 6 0 0 0,2 14 266 0 0,23 128 459 0 0,-20-138-723 0 0,0-1 0 0 0,0 1 1 0 0,12 18-1 0 0,-6-10 50 0 0,-9-19-45 0 0,0-1-1 0 0,1 1 1 0 0,-1-1 0 0 0,1 1-1 0 0,4 4 1 0 0,7 8 8 0 0,-10-12-13 0 0,0 0 0 0 0,1 1 0 0 0,0-2 0 0 0,-1 1 0 0 0,2-1 0 0 0,-1 1 0 0 0,0-1 0 0 0,0 0 0 0 0,1-1-1 0 0,0 0 1 0 0,-1 1 0 0 0,8 0 0 0 0,-11-3-27 0 0,0 1 0 0 0,0-1 0 0 0,0 0 0 0 0,0 0 0 0 0,0 0 0 0 0,1 0-1 0 0,-1 0 1 0 0,0 0 0 0 0,0-1 0 0 0,0 1 0 0 0,0 0 0 0 0,0-1 0 0 0,1 0 0 0 0,-2 0-1 0 0,4-1 1 0 0,10-8-2282 0 0,0-2-4031 0 0,-2 0-383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4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0 9216 0 0,'0'1'2350'0'0,"-3"5"-1352"0"0,1 0 0 0 0,0 1-1 0 0,-1-1 1 0 0,2 0-1 0 0,-1 6 1 0 0,-4 14 159 0 0,3-14-833 0 0,0 0-1 0 0,1 0 1 0 0,1 1 0 0 0,-1-1 0 0 0,2 17-1 0 0,8 62 705 0 0,-5-70-689 0 0,-1 47 353 0 0,-1-32-320 0 0,-1-23-176 0 0,0 2-1 0 0,3 17 1 0 0,6 22 45 0 0,5 25-136 0 0,-10-63-89 0 0,-4-9-4 0 0,2 0 0 0 0,0-1 0 0 0,3 9 0 0 0,4 6-12 0 0,-6-12 0 0 0,1 0 0 0 0,7 10 0 0 0,-1 2 0 0 0,-9-18 0 0 0,0-1 0 0 0,1 1 0 0 0,-1 0 0 0 0,1 0 0 0 0,-1 0 0 0 0,2 0 0 0 0,-2-1 0 0 0,1 0 0 0 0,4 4 0 0 0,19 19 32 0 0,-20-19-19 0 0,0 0-1 0 0,0-1 1 0 0,0 0-1 0 0,1 0 0 0 0,0-1 1 0 0,0 1-1 0 0,0-1 1 0 0,14 6-1 0 0,-11-6-4 0 0,0-1 0 0 0,1 0 0 0 0,17 2 0 0 0,-23-5-5 0 0,1 1 0 0 0,-2-1-1 0 0,2-1 1 0 0,-1 1 0 0 0,0-1-1 0 0,0 1 1 0 0,0-1 0 0 0,0-1-1 0 0,0 2 1 0 0,0-2 0 0 0,6-3-1 0 0,-4 3 3 0 0,-1-1-1 0 0,1-1 1 0 0,-1 1 0 0 0,0-1-1 0 0,0 0 1 0 0,0 0-1 0 0,-1-1 1 0 0,1 1-1 0 0,-1-1 1 0 0,0 1 0 0 0,0-1-1 0 0,-1-1 1 0 0,6-9-1 0 0,-4 3-4 0 0,-2 5 0 0 0,0 0 0 0 0,2-11 0 0 0,-2-1 10 0 0,0 1-1 0 0,-2-2 1 0 0,0 1-1 0 0,-1 0 1 0 0,-1-1-1 0 0,-1 2 1 0 0,-6-27-1 0 0,-2-13 51 0 0,8 45-60 0 0,-16-59 64 0 0,15 62-46 0 0,-12-41 165 0 0,-13-81 0 0 0,22 109-203 0 0,6 22-86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4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68 14944 0 0,'0'0'730'0'0,"0"2"-316"0"0,-6 29 95 0 0,3-9-475 0 0,2-4 358 0 0,0 0 0 0 0,2 1-1 0 0,5 32 1 0 0,17 71 929 0 0,-4-29-55 0 0,-9-45-676 0 0,1 20 87 0 0,-7-40-579 0 0,0-5 200 0 0,13 40 0 0 0,-2-17-85 0 0,-15-42-210 0 0,10 27 54 0 0,-5-26-31 0 0,-2-1 68 0 0,-4-4 87 0 0,-4 0 74 0 0,3 0-253 0 0,0-2 0 0 0,0 1 0 0 0,0 0 0 0 0,1-1 0 0 0,-1 1 0 0 0,0-1 0 0 0,0 1 0 0 0,1-1-1 0 0,-1 1 1 0 0,1-1 0 0 0,0 0 0 0 0,0 1 0 0 0,-1-2 0 0 0,1 2 0 0 0,1-1 0 0 0,-3-4 0 0 0,-1-5 17 0 0,1 0 1 0 0,-3-14 0 0 0,0-1 6 0 0,0 1 74 0 0,1 0 0 0 0,0-1 0 0 0,1-26 0 0 0,1 28-234 0 0,3 17 111 0 0,0-1-1 0 0,2-9 0 0 0,0-6 23 0 0,-2 12 3 0 0,1-1 1 0 0,0 0-1 0 0,2 0 0 0 0,3-12 0 0 0,17-44 289 0 0,-14 43-117 0 0,-2 7-139 0 0,2 0-1 0 0,15-24 0 0 0,1-2 41 0 0,-20 34-67 0 0,1 1 0 0 0,-1 0 1 0 0,2 1-1 0 0,-1-1 0 0 0,0 1 1 0 0,2 0-1 0 0,12-10 0 0 0,-6 6-2 0 0,-8 5-36 0 0,0 2 0 0 0,1-1 1 0 0,10-6-1 0 0,39-25-4766 0 0,-40 27-2486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5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423 654 4144 0 0,'0'0'319'0'0,"0"-7"3564"0"0,0 5-3427 0 0,-1 1 0 0 0,1-1-1 0 0,0 1 1 0 0,-1 0 0 0 0,1 0-1 0 0,-1-1 1 0 0,1 1 0 0 0,-1 0-1 0 0,1-1 1 0 0,-1 1 0 0 0,0 0-1 0 0,0 0 1 0 0,-1-2 0 0 0,-17-15 784 0 0,7 7-247 0 0,7 6-684 0 0,-1 0 0 0 0,0 0-1 0 0,0 1 1 0 0,-1 0-1 0 0,1 0 1 0 0,-8-2 0 0 0,-6-4 364 0 0,10 4-304 0 0,0 2 0 0 0,-1 0 0 0 0,1 0 0 0 0,-1 1 1 0 0,0 0-1 0 0,0 1 0 0 0,-17-2 0 0 0,21 4-206 0 0,-1 1 0 0 0,1 0 1 0 0,0 0-1 0 0,-1 1 0 0 0,1 0 1 0 0,0 0-1 0 0,0 1 0 0 0,-13 6 0 0 0,13-6-151 0 0,1 0 0 0 0,0 1 0 0 0,0 0 0 0 0,0 0 0 0 0,0 1 0 0 0,0 0 0 0 0,0 0 0 0 0,1 1 0 0 0,1-1 0 0 0,-6 7 0 0 0,3-1 8 0 0,0 1 0 0 0,1-1 0 0 0,1 1 0 0 0,-8 23 0 0 0,7-16-20 0 0,0-1 0 0 0,2 0 0 0 0,-4 26 0 0 0,8-36-5 0 0,-1-5-2 0 0,1 0 0 0 0,-1 0 0 0 0,1 1 0 0 0,0-1 1 0 0,0 0-1 0 0,1 4 0 0 0,8 44-4 0 0,-6-36 14 0 0,1 0 1 0 0,1 0-1 0 0,8 18 0 0 0,24 39 110 0 0,-22-48-101 0 0,-10-18 5 0 0,-1 2 0 0 0,5 8 1 0 0,-4-7-17 0 0,0-1 0 0 0,0-1 0 0 0,0 2 0 0 0,1-2 0 0 0,1 0 0 0 0,0 0 0 0 0,0-1 0 0 0,0 1 0 0 0,10 5 0 0 0,-14-9 4 0 0,0-1-1 0 0,1 1 0 0 0,-1-1 0 0 0,1 0 1 0 0,0 0-1 0 0,0 0 0 0 0,0-1 0 0 0,0 1 1 0 0,0-1-1 0 0,1 0 0 0 0,-2 0 0 0 0,2 0 1 0 0,-1-1-1 0 0,6 0 0 0 0,-2 0 12 0 0,-1-2-1 0 0,0 1 1 0 0,0-2-1 0 0,0 1 1 0 0,7-3 0 0 0,-10 3-6 0 0,0 0-1 0 0,-1 0 1 0 0,1 0 0 0 0,-1-1 0 0 0,0 0 0 0 0,0 0 0 0 0,0 1 0 0 0,0-1 0 0 0,0 0 0 0 0,3-5 0 0 0,2-3 18 0 0,-1-1 1 0 0,-1 1-1 0 0,0-1 1 0 0,-1 0-1 0 0,5-17 1 0 0,-9 27-28 0 0,7-24 62 0 0,4-32 1 0 0,-9 25-61 0 0,-1-1 1 0 0,-4-62-1 0 0,-5-21-76 0 0,-1 48 4 0 0,2 36 42 0 0,-7-50-45 0 0,-5 1 1 0 0,-46-130-1 0 0,57 192 45 0 0,1 0 0 0 0,0-1 0 0 0,2 1 0 0 0,0-1 0 0 0,-2-36 0 0 0,4 28-91 0 0,2 29 117 0 0,0-1 1 0 0,1 1-1 0 0,-1 0 0 0 0,0 0 0 0 0,0 0 0 0 0,0 0 0 0 0,0 0 1 0 0,0 0-1 0 0,0 0 0 0 0,0-1 0 0 0,0 1 0 0 0,0 0 0 0 0,0 0 0 0 0,0-1 1 0 0,0 1-1 0 0,0 0 0 0 0,0 0 0 0 0,0-1 0 0 0,0 1 0 0 0,0 0 1 0 0,0 0-1 0 0,-1 0 0 0 0,1 0 0 0 0,0 0 0 0 0,0 0 0 0 0,0 0 1 0 0,0-1-1 0 0,0 1 0 0 0,-1 0 0 0 0,1 0 0 0 0,0 0 0 0 0,0 0 0 0 0,0-1 1 0 0,-1 1-1 0 0,1 0 0 0 0,0 0 0 0 0,0 0 0 0 0,0 0-1 0 0,0 1 0 0 0,0-1 1 0 0,-1 1-1 0 0,1-1 0 0 0,0 0 0 0 0,0 1 0 0 0,0 0 0 0 0,0-1 0 0 0,0 1 0 0 0,0-1 1 0 0,0 0-1 0 0,0 1 0 0 0,0-1 0 0 0,0 1 0 0 0,0 0 0 0 0,0-1 0 0 0,36 174 66 0 0,19 87 240 0 0,-55-256-301 0 0,10 52 103 0 0,16 73 65 0 0,10 20 25 0 0,-26-105-133 0 0,8 16 87 0 0,38 93 0 0 0,-53-146-149 0 0,0 0 22 0 0,3 12-148 0 0,-6-19-417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11520 0 0,'0'0'1040'0'0,"2"1"-619"0"0,0 1 158 0 0,0 0 0 0 0,0 1-1 0 0,0 0 1 0 0,0-1 0 0 0,0 1 0 0 0,-1-1 0 0 0,1 1 0 0 0,-1 0-1 0 0,3 5 1 0 0,6 31 1546 0 0,-2-9-1444 0 0,16 63 636 0 0,-2-6-418 0 0,-5-20-386 0 0,-7-26-314 0 0,15 79 63 0 0,-12-71-404 0 0,-12-46-345 0 0,-1 0 1 0 0,1-1-1 0 0,0 1 0 0 0,-1 0 0 0 0,1 4 0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 20791 0 0,'-7'4'920'0'0,"4"-2"192"0"0,0-2-888 0 0,-5 0-224 0 0,8-8-520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87 158 10136 0 0,'-7'15'1078'0'0,"7"-15"-1063"0"0,0 0 0 0 0,0 1-1 0 0,-1-1 1 0 0,1 0 0 0 0,0 0-1 0 0,0 1 1 0 0,0-1 0 0 0,0 0-1 0 0,-1 1 1 0 0,1-1 0 0 0,0 0-1 0 0,2 6 3598 0 0,8 11 990 0 0,12 5-3375 0 0,2 3-1235 0 0,-14-14 63 0 0,19 19-1 0 0,-3-5-7 0 0,-20-19-29 0 0,-1-1 0 0 0,1 1 0 0 0,1-1 0 0 0,-1 0 0 0 0,0 0 0 0 0,9 3 0 0 0,-13-7-11 0 0,1 1 0 0 0,-1-1 0 0 0,1-1 0 0 0,0 1 0 0 0,-1 0 1 0 0,1 0-1 0 0,0-1 0 0 0,0 1 0 0 0,0-1 0 0 0,0 0 0 0 0,0 0 0 0 0,0 0 0 0 0,0 0 1 0 0,0-1-1 0 0,0 1 0 0 0,0-1 0 0 0,-1 0 0 0 0,1 0 0 0 0,5-2 0 0 0,4-2 5 0 0,-10 4 24 0 0,1 1 0 0 0,-2-1 0 0 0,1 0 0 0 0,1 0 0 0 0,-2 0 0 0 0,1-1 0 0 0,0 2 0 0 0,0-2 0 0 0,0 1 0 0 0,-1-1 0 0 0,1 1 0 0 0,0-1 0 0 0,-1 0 0 0 0,1 0 0 0 0,-1 1 0 0 0,2-4 0 0 0,9-13 160 0 0,-9 15-195 0 0,0 0 0 0 0,-1 0 0 0 0,0 0 0 0 0,0-1 0 0 0,0 0 0 0 0,0 0 0 0 0,2-5 0 0 0,-2 1 25 0 0,-1 6-18 0 0,0 0 1 0 0,-1 0 0 0 0,0 0-1 0 0,1 0 1 0 0,-1 0 0 0 0,0 0 0 0 0,1 0-1 0 0,-1 0 1 0 0,0 0 0 0 0,-1 0-1 0 0,1-1 1 0 0,0 2 0 0 0,-1-1 0 0 0,0-4-1 0 0,-2-9-8 0 0,3 12 0 0 0,0 0 0 0 0,-1 1 0 0 0,0-1 0 0 0,1 1 0 0 0,-2-4 0 0 0,-35-68 34 0 0,29 62 98 0 0,1 0-1 0 0,-2 0 1 0 0,-17-18-1 0 0,10 14 139 0 0,10 8-83 0 0,-3-1 1 0 0,-8-6-1 0 0,16 14-161 0 0,-2 0 1 0 0,1 0-1 0 0,0 0 0 0 0,0 0 0 0 0,-1 0 0 0 0,1 1 0 0 0,0 0 0 0 0,0-1 1 0 0,-1 1-1 0 0,1-1 0 0 0,0 1 0 0 0,0 0 0 0 0,-1 0 0 0 0,0 0 1 0 0,-2 1-1 0 0,1 0 21 0 0,-1-1 1 0 0,1 2 0 0 0,0-1-1 0 0,-1 0 1 0 0,2 1 0 0 0,-2 0 0 0 0,-4 2-1 0 0,-6 5 35 0 0,6-3-36 0 0,0 0-1 0 0,0 0 1 0 0,1 0-1 0 0,-12 11 1 0 0,9-4-26 0 0,1 0 0 0 0,-1 1 0 0 0,2 1 1 0 0,0 0-1 0 0,1 0 0 0 0,0 1 0 0 0,1 0 1 0 0,1 0-1 0 0,-6 23 0 0 0,10-28-4 0 0,-1-1-1 0 0,1 1 0 0 0,1-1 1 0 0,-1 1-1 0 0,2-1 1 0 0,0 1-1 0 0,0-1 1 0 0,3 17-1 0 0,-1-18-4 0 0,1 6 67 0 0,0-2 0 0 0,6 21 0 0 0,-2-15-8 0 0,-1-4 91 0 0,11 21 0 0 0,15 32 263 0 0,-22-51-346 0 0,0-1-1 0 0,1 0 1 0 0,1-1-1 0 0,0 0 1 0 0,18 16 0 0 0,-12-14-10 0 0,-14-12-11 0 0,1-1 1 0 0,1 1 0 0 0,-1-1 0 0 0,1 0-1 0 0,7 4 1 0 0,-4-2 14 0 0,-2-2-20 0 0,0-1-1 0 0,0 1 0 0 0,1-1 1 0 0,-1 0-1 0 0,1-1 1 0 0,11 3-1 0 0,13-1 42 0 0,-15-1-70 0 0,0-1 0 0 0,0 0 1 0 0,-1-1-1 0 0,2-1 0 0 0,26-4 0 0 0,-20-1-24 0 0,27-8 0 0 0,-40 8-103 0 0,0 1 1 0 0,1-1 0 0 0,-2 0 0 0 0,16-11 0 0 0,-4-1-1425 0 0,-1-2-498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7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40 610 7832 0 0,'-1'-1'602'0'0,"-11"-24"-42"0"0,3 0 3213 0 0,6 19-2760 0 0,1-1-1 0 0,0 1 0 0 0,0-1 0 0 0,0-1 1 0 0,0-6-1 0 0,2 14-1002 0 0,-4-100 3145 0 0,4 83-2749 0 0,2 0 1 0 0,-1 0-1 0 0,9-31 0 0 0,-6 30-272 0 0,2 0 0 0 0,0 1-1 0 0,1 0 1 0 0,1 0 0 0 0,1 0 0 0 0,10-16-1 0 0,-11 25-133 0 0,-2 0 0 0 0,3 1 0 0 0,-1-1 0 0 0,13-8 0 0 0,-4 2 0 0 0,-3 3 0 0 0,1 1 0 0 0,0 0 0 0 0,1 1 0 0 0,0 1 0 0 0,0 0 0 0 0,1 1 0 0 0,22-6 0 0 0,-38 12 0 0 0,37-10-16 0 0,47-9 0 0 0,-73 18 13 0 0,1 1-1 0 0,-1-1 1 0 0,0 2-1 0 0,0 0 0 0 0,1 1 1 0 0,-1 0-1 0 0,0 1 1 0 0,16 4-1 0 0,-13-1-10 0 0,1 1-1 0 0,-1 0 0 0 0,0 2 1 0 0,23 13-1 0 0,7 16-104 0 0,-40-33 111 0 0,0 0 0 0 0,0 1 0 0 0,-1 0-1 0 0,0 0 1 0 0,0 0 0 0 0,0 0 0 0 0,-1 1 0 0 0,1-1-1 0 0,1 7 1 0 0,0 0 6 0 0,0 0-1 0 0,-1 1 1 0 0,2 19-1 0 0,-5-26-12 0 0,-1 0 0 0 0,1 0 0 0 0,-2 0-1 0 0,1 0 1 0 0,-1 0 0 0 0,1 0-1 0 0,-2 0 1 0 0,-1 6 0 0 0,-19 48-12 0 0,10-36 27 0 0,-1 1 0 0 0,-1-2 0 0 0,-22 28 0 0 0,13-18 0 0 0,-49 84 40 0 0,65-106-13 0 0,-18 35 51 0 0,-12 18 129 0 0,-45 61 35 0 0,36-59-100 0 0,6 5-15 0 0,13-22-46 0 0,2 1 43 0 0,22-43-103 0 0,0 0-1 0 0,0 1 0 0 0,1-1 0 0 0,1 1 0 0 0,-2 10 1 0 0,3 4-11 0 0,-2 12-10 0 0,-4 43 157 0 0,3-32 248 0 0,2-40-373 0 0,1 1 1 0 0,0-1 0 0 0,1 0 0 0 0,-1 0 0 0 0,1 1 0 0 0,0-1 0 0 0,0 0 0 0 0,1 0 0 0 0,-1 1-1 0 0,1-2 1 0 0,1 1 0 0 0,3 9 0 0 0,-1-8-8 0 0,-1-1 0 0 0,0 1 0 0 0,1-1 0 0 0,0 1 0 0 0,0-2 0 0 0,1 1 0 0 0,-1 0 0 0 0,12 5 0 0 0,-6-4 29 0 0,1 0 0 0 0,0 0 0 0 0,0-1-1 0 0,0-1 1 0 0,1 0 0 0 0,0-1 0 0 0,-1-1 0 0 0,2 1-1 0 0,25 0 1 0 0,-32-3-37 0 0,12 0 13 0 0,-1 0 0 0 0,32-6 0 0 0,-33 3-170 0 0,-3 0-706 0 0,25-8 1 0 0,-18 4-799 0 0,1 1-76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8:56.835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459 51 5984 0 0,'-18'-2'315'0'0,"-5"-1"-95"0"0,-35-1 1 0 0,49 5 194 0 0,-1-1 1 0 0,1 1 0 0 0,-1 1-1 0 0,1 0 1 0 0,0 0-1 0 0,-17 7 1 0 0,7 0 786 0 0,0 0 1 0 0,-34 22-1 0 0,45-25-955 0 0,0 0-1 0 0,0 1 1 0 0,0 0-1 0 0,1 0 1 0 0,0 1 0 0 0,0-1-1 0 0,1 2 1 0 0,-6 9 0 0 0,10-14-179 0 0,1 0 0 0 0,-1 0 0 0 0,1 0 0 0 0,0 0 0 0 0,0 1 0 0 0,1-1 1 0 0,-1 0-1 0 0,1 1 0 0 0,0-1 0 0 0,0 0 0 0 0,0 1 0 0 0,2 5 0 0 0,-1 1 33 0 0,1-1-1 0 0,1 0 1 0 0,0 1-1 0 0,5 9 0 0 0,-4-11-35 0 0,53 108 238 0 0,-38-82-267 0 0,-14-25-21 0 0,0 0 0 0 0,0 0 0 0 0,1-1 0 0 0,0 0 0 0 0,1 0 0 0 0,0 0 0 0 0,1-1 0 0 0,-1 0 0 0 0,2-1 0 0 0,-1 0 0 0 0,13 9 0 0 0,-12-11-4 0 0,0 0 0 0 0,1 0-1 0 0,0-1 1 0 0,11 4-1 0 0,-17-7-3 0 0,1 0-1 0 0,1 0 1 0 0,-1 0-1 0 0,0-1 1 0 0,0 0-1 0 0,0 0 1 0 0,0 0-1 0 0,0-1 1 0 0,0 1-1 0 0,9-3 0 0 0,-7 1 5 0 0,0-1 0 0 0,0 0 0 0 0,0 0-1 0 0,0 0 1 0 0,-1-1 0 0 0,1 0 0 0 0,-1 0-1 0 0,0-1 1 0 0,0 1 0 0 0,-1-1-1 0 0,1-1 1 0 0,-1 1 0 0 0,0-1 0 0 0,-1 0-1 0 0,1 0 1 0 0,-1 0 0 0 0,0-1-1 0 0,-1 1 1 0 0,1-1 0 0 0,-1 0 0 0 0,-1 0-1 0 0,1 0 1 0 0,0-8 0 0 0,4-8 11 0 0,-4 13-5 0 0,0 1 0 0 0,-1-1 0 0 0,0 0 0 0 0,0 0 0 0 0,-1 0 0 0 0,0-17 0 0 0,-4 8 18 0 0,-1-1 0 0 0,-1 0 0 0 0,-1 1 0 0 0,-1 0 0 0 0,0 0 1 0 0,-1 1-1 0 0,-1 0 0 0 0,-1 0 0 0 0,-1 1 0 0 0,0 1 0 0 0,-1-1 0 0 0,-17-17 0 0 0,20 26-2 0 0,1 1-1 0 0,-1 0 0 0 0,0 0 1 0 0,0 0-1 0 0,-1 1 1 0 0,-15-7-1 0 0,-19-12 258 0 0,38 21-236 0 0,1 1 0 0 0,-1 0-1 0 0,0 0 1 0 0,0 0 0 0 0,0 1-1 0 0,0 0 1 0 0,-1 0 0 0 0,1 0-1 0 0,0 1 1 0 0,-1 0-1 0 0,1 0 1 0 0,-1 0 0 0 0,0 1-1 0 0,1 0 1 0 0,-1 1 0 0 0,1-1-1 0 0,-1 1 1 0 0,1 1 0 0 0,-1-1-1 0 0,1 1 1 0 0,-12 5 0 0 0,6-2-17 0 0,1 2 0 0 0,1-1 0 0 0,-1 1 0 0 0,1 1 1 0 0,0 0-1 0 0,1 0 0 0 0,0 1 0 0 0,0 0 0 0 0,1 1 1 0 0,-11 15-1 0 0,12-15-39 0 0,1 0 0 0 0,0 0 0 0 0,1 0 0 0 0,0 0 0 0 0,0 1 0 0 0,1 0 0 0 0,1 0 0 0 0,0 0 0 0 0,0 0 0 0 0,1 1 0 0 0,0-1 1 0 0,1 1-1 0 0,1-1 0 0 0,0 1 0 0 0,0 0 0 0 0,1-1 0 0 0,0 1 0 0 0,1-1 0 0 0,1 0 0 0 0,0 1 0 0 0,0-1 0 0 0,1 0 0 0 0,0-1 0 0 0,1 1 0 0 0,1-1 0 0 0,-1 0 1 0 0,2 0-1 0 0,7 9 0 0 0,6 9-9 0 0,32 33 0 0 0,-43-52 30 0 0,1 0 0 0 0,0 0 0 0 0,1-1 0 0 0,-1-1 0 0 0,2 0 1 0 0,18 10-1 0 0,-19-12-4 0 0,1-1 1 0 0,0 0-1 0 0,-1 0 1 0 0,1-1-1 0 0,0 0 1 0 0,0-1-1 0 0,15 0 1 0 0,-23-2-8 0 0,1 0 1 0 0,0 0 0 0 0,0-1-1 0 0,-1 1 1 0 0,1-1-1 0 0,0 0 1 0 0,-1 0 0 0 0,1-1-1 0 0,-1 0 1 0 0,0 1-1 0 0,1-1 1 0 0,-1-1 0 0 0,0 1-1 0 0,0-1 1 0 0,0 1-1 0 0,0-1 1 0 0,-1-1 0 0 0,1 1-1 0 0,-1 0 1 0 0,0-1-1 0 0,5-7 1 0 0,-1 1 19 0 0,-2-1 1 0 0,1-1-1 0 0,-2 1 0 0 0,1-1 0 0 0,-1 1 1 0 0,-1-1-1 0 0,0 0 0 0 0,-1-1 0 0 0,1-15 1 0 0,-2-3 37 0 0,0-1 0 0 0,-6-45 0 0 0,1 58-11 0 0,0 0-1 0 0,-1-1 1 0 0,-1 2-1 0 0,-1-1 0 0 0,0 1 1 0 0,-2 0-1 0 0,0 0 1 0 0,-1 1-1 0 0,-1 1 0 0 0,0-1 1 0 0,-1 2-1 0 0,-1 0 1 0 0,0 0-1 0 0,-25-20 0 0 0,35 32-22 0 0,-1 0-1 0 0,1 1 1 0 0,-1-1-1 0 0,0 1 0 0 0,0 0 1 0 0,0 0-1 0 0,0 1 1 0 0,0-1-1 0 0,0 1 1 0 0,0 0-1 0 0,-1 0 1 0 0,1 0-1 0 0,0 0 0 0 0,-1 1 1 0 0,1 0-1 0 0,-1 0 1 0 0,1 0-1 0 0,-1 0 1 0 0,1 1-1 0 0,-8 2 0 0 0,7-2-5 0 0,-1 2-1 0 0,0-1 0 0 0,1 1 1 0 0,-1-1-1 0 0,1 1 0 0 0,0 1 1 0 0,0-1-1 0 0,0 1 0 0 0,0 0 1 0 0,1 0-1 0 0,0 1 0 0 0,-1-1 1 0 0,2 1-1 0 0,-6 7 0 0 0,-5 10-69 0 0,1 0-1 0 0,1 1 0 0 0,1 0 0 0 0,1 1 0 0 0,2 0 1 0 0,-11 45-1 0 0,16-56 20 0 0,-2 10-907 0 0,-3 37 0 0 0,7-10-994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14280 0 0,'8'2'10231'0'0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9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5939 1414 17535 0 0,'-43'-91'1904'0'0,"-4"-2"-1744"0"0,29 61 224 0 0,-32-39 0 0 0,-11-12 638 0 0,-56-73 877 0 0,90 125-1524 0 0,0 1 1 0 0,-58-47-1 0 0,53 53-199 0 0,-1 3 1 0 0,-1 0-1 0 0,-40-18 1 0 0,20 15 108 0 0,-84-26 0 0 0,-126-14 71 0 0,-4 15-199 0 0,2 9-5 0 0,149 23-28 0 0,-107-9 12 0 0,-288 1 0 0 0,313 32-136 0 0,-204 33 0 0 0,-92 40 0 0 0,8 41 0 0 0,171 1 3 0 0,17 31-16 0 0,24 13-51 0 0,206-116 33 0 0,-111 99 0 0 0,-52 88-37 0 0,179-177 46 0 0,4 3-1 0 0,-48 77 0 0 0,57-72-20 0 0,3 3 0 0 0,2 1 0 0 0,4 1-1 0 0,-23 82 1 0 0,25-46 25 0 0,6 2 0 0 0,4 1 0 0 0,-6 217 0 0 0,24-259-37 0 0,4 1 1 0 0,2 0-1 0 0,4-1 0 0 0,26 102 1 0 0,-19-113 92 0 0,4-2 0 0 0,2 0 0 0 0,2-1 1 0 0,2-1-1 0 0,52 78 0 0 0,-34-70-252 0 0,60 65 0 0 0,-60-77 99 0 0,202 207-18 0 0,-34-86 69 0 0,-110-103 64 0 0,110 56 0 0 0,-95-67-72 0 0,124 44 0 0 0,170 17 55 0 0,11-39 18 0 0,-26-44-63 0 0,-345-33 60 0 0,93 2 28 0 0,-1-6-1 0 0,0-6 0 0 0,0-7 1 0 0,0-5-1 0 0,257-71 0 0 0,-63-22-25 0 0,-292 94 1 0 0,314-129 69 0 0,-242 93-31 0 0,110-69-1 0 0,88-94 116 0 0,-230 149-72 0 0,113-120 1 0 0,-105 87-36 0 0,147-208-1 0 0,-51-4-58 0 0,-152 238 72 0 0,-2-2 0 0 0,33-106 0 0 0,-20 7 22 0 0,-40 136-107 0 0,-1 1 1 0 0,2-61-1 0 0,-9 51 61 0 0,-2 1 0 0 0,-14-82 0 0 0,1 58 35 0 0,-28-79 1 0 0,30 114-90 0 0,-2 0 1 0 0,0 2-1 0 0,-3 0 1 0 0,-2 0-1 0 0,-1 2 1 0 0,-38-48-1 0 0,42 63 34 0 0,1 1 0 0 0,-2 0 0 0 0,-1 1 0 0 0,-33-22 0 0 0,26 21 10 0 0,-2 2 0 0 0,1 0 0 0 0,-37-12 0 0 0,20 14 86 0 0,-82-15 0 0 0,103 24-97 0 0,-1 2 0 0 0,1 1-1 0 0,0 1 1 0 0,-37 3 0 0 0,30 0-30 0 0,1 3 0 0 0,1 0 0 0 0,-35 12 0 0 0,47-11-9 0 0,0 0 0 0 0,1 0 0 0 0,0 1 1 0 0,-25 18-1 0 0,30-18 8 0 0,0 1 0 0 0,1-1-1 0 0,-1 1 1 0 0,2 0 0 0 0,0 1 0 0 0,0 0 0 0 0,-7 12 0 0 0,12-18 1 0 0,1 2 0 0 0,0-2 0 0 0,0 1 0 0 0,1 1 0 0 0,-1-1 1 0 0,1 0-1 0 0,-1 9 0 0 0,2-12 9 0 0,-1 1 0 0 0,1-1 0 0 0,0 1 0 0 0,0-1 0 0 0,1 1 0 0 0,-1 0 0 0 0,0 0 0 0 0,1-1 0 0 0,-1 1-1 0 0,2-1 1 0 0,-2 1 0 0 0,1-1 0 0 0,1 1 0 0 0,-2-1 0 0 0,2 0 0 0 0,2 5 0 0 0,1-3 6 0 0,-1 0 0 0 0,1 0 0 0 0,-1 0 0 0 0,2-1 0 0 0,-1 0 0 0 0,0 0 0 0 0,0 0 0 0 0,1-1 0 0 0,-1 0 0 0 0,1 0 0 0 0,0 0 0 0 0,-1-1 0 0 0,12 2 0 0 0,2-1 0 0 0,1-1 0 0 0,37-3 0 0 0,-37 1-57 0 0,1-2 0 0 0,-1 0-1 0 0,0-2 1 0 0,1 0 0 0 0,33-14-1 0 0,15-11 108 0 0,-1-3-1 0 0,67-44 0 0 0,-91 47 6 0 0,0-2 0 0 0,-2-1 0 0 0,64-67 0 0 0,49-85 167 0 0,-89 104-116 0 0,-5 0 32 0 0,-2-1 1 0 0,76-148-1 0 0,123-240-233 0 0,-208 385-189 0 0,47-88-1717 0 0,-50 83 798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0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0 9672 0 0,'1'0'748'0'0,"4"0"1696"0"0,-5 10-792 0 0,0-7-1354 0 0,-1 0 0 0 0,1 1 0 0 0,-1-1 0 0 0,0 0 1 0 0,0 0-1 0 0,0 0 0 0 0,0 0 0 0 0,-1 0 1 0 0,-2 6-1 0 0,-20 24 1363 0 0,4-12-938 0 0,-1 1 0 0 0,-45 35-1 0 0,-1 1-250 0 0,-37 33-306 0 0,34-31-61 0 0,20-22 63 0 0,36-29-3 0 0,1 1-1 0 0,0 0 0 0 0,-12 13 0 0 0,37-29 234 0 0,-1-2-1 0 0,19-13 0 0 0,32-43-223 0 0,17-23 20 0 0,-4 9-194 0 0,-59 63 0 0 0,2 0 0 0 0,31-21 0 0 0,-45 34 0 0 0,2-2 0 0 0,0 0 0 0 0,0 0 0 0 0,1 0 0 0 0,-1 1 0 0 0,1 1 0 0 0,12-5 0 0 0,-16 7-2 0 0,1-1-1 0 0,-1 0 1 0 0,1 0-1 0 0,-1 0 1 0 0,4-2 0 0 0,-7 2-2 0 0,2 0 0 0 0,-1 1 1 0 0,0 0-1 0 0,0 0 0 0 0,0 0 1 0 0,1-1-1 0 0,-1 1 0 0 0,0 0 1 0 0,1 0-1 0 0,-2 0 1 0 0,2 0-1 0 0,-1 0 0 0 0,0 1 1 0 0,1-1-1 0 0,-2 0 0 0 0,2 0 1 0 0,-1 0-1 0 0,2 2 0 0 0,19 11-65 0 0,-16-9 62 0 0,-2-1 7 0 0,0 1 0 0 0,-1-1 0 0 0,1 1 0 0 0,-1-1 0 0 0,4 6 0 0 0,-2-3 0 0 0,-3-3 10 0 0,-1 0 0 0 0,1 0 0 0 0,0 0 0 0 0,-1 0 0 0 0,0 1 0 0 0,0-1 0 0 0,0 1 0 0 0,-1-1-1 0 0,1 1 1 0 0,0 4 0 0 0,3 13 56 0 0,-1-5 33 0 0,0-1-1 0 0,-1 2 1 0 0,-1 18-1 0 0,3 24 268 0 0,-1-32-264 0 0,0 2 18 0 0,2-1-1 0 0,10 38 1 0 0,4-14-849 0 0,-14-38-194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5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33 121 1840 0 0,'0'2'11'0'0,"-32"28"12194"0"0,33-29-11757 0 0,15 30 1216 0 0,-7-16-806 0 0,-7-14-762 0 0,-1 1 1 0 0,0-1 0 0 0,1 2 0 0 0,-1-2-1 0 0,0 1 1 0 0,0 0 0 0 0,1 3-1 0 0,20 43 1224 0 0,-19-40-1201 0 0,1-2 0 0 0,0 2 0 0 0,0-1 0 0 0,1-1 0 0 0,-1 1-1 0 0,2-1 1 0 0,7 8 0 0 0,4 6 122 0 0,52 60 449 0 0,-38-46-326 0 0,-17-20-215 0 0,-1 0 0 0 0,16 24 1 0 0,-20-22-108 0 0,-8-13-31 0 0,0 0 0 0 0,0 0 0 0 0,1-1 0 0 0,-1 1-1 0 0,1-1 1 0 0,3 4 0 0 0,0-1 6 0 0,0 1 0 0 0,-1-1 0 0 0,2-1 0 0 0,0 1 0 0 0,0-1-1 0 0,-1 0 1 0 0,10 4 0 0 0,64 31 167 0 0,-29-18-31 0 0,26 11 97 0 0,-35-12-184 0 0,29 15 6 0 0,-48-25-53 0 0,1 0-1 0 0,31 9 0 0 0,-22-9-9 0 0,101 28-9 0 0,-36-12 0 0 0,-5-5 0 0 0,-62-14 0 0 0,2 1 0 0 0,-18-4 11 0 0,0 0 0 0 0,0-1 0 0 0,17 2 0 0 0,13 2 9 0 0,-9-1 1 0 0,0-2-1 0 0,69-2 1 0 0,-81-2-19 0 0,6-1 115 0 0,0-1 0 0 0,32-7 0 0 0,-58 8-103 0 0,5 0 23 0 0,-1 0 0 0 0,-1-1 0 0 0,12-4-1 0 0,-3 1-65 0 0,21-5 0 0 0,5-2 10 0 0,90-29 136 0 0,-26 7-53 0 0,-48 9 22 0 0,-51 21-70 0 0,1 1 0 0 0,10-9 0 0 0,6-3 2 0 0,-11 6 6 0 0,0 1-1 0 0,21-20 1 0 0,2-1 41 0 0,-19 17-15 0 0,39-28 116 0 0,-43 31-194 0 0,-1 0-1 0 0,20-20 0 0 0,-19 18 19 0 0,-2 0 10 0 0,-1 0 0 0 0,11-15 0 0 0,-12 14 0 0 0,19-19 0 0 0,12-17 187 0 0,-10 14-6 0 0,-11 12-229 0 0,-2-1 0 0 0,23-37 0 0 0,-9 2 187 0 0,25-62 0 0 0,-52 112-219 0 0,3-4-308 0 0,-1-1-1 0 0,0-1 0 0 0,5-25 0 0 0,-10 27-1864 0 0,0-2-5296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7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1 320 1840 0 0,'1'1'8209'0'0,"37"29"-3770"0"0,-15-15-3076 0 0,-10-6-690 0 0,1 0 1 0 0,25 12-1 0 0,-27-16-476 0 0,4 2-8 0 0,0-1 0 0 0,32 8 0 0 0,-6-5-94 0 0,-26-5-85 0 0,1 0 0 0 0,20 1-1 0 0,41 7 18 0 0,-23-3 138 0 0,-32-4-125 0 0,-1 0 0 0 0,41 15-1 0 0,-31-8-19 0 0,47 14-125 0 0,-38-12 271 0 0,-29-9-97 0 0,-1-2 0 0 0,1 1 0 0 0,-1-1 0 0 0,21 2-1 0 0,5-2 83 0 0,70 3 205 0 0,-54-6-263 0 0,79 9 1 0 0,-60 0-20 0 0,-2-3-74 0 0,-50-5 0 0 0,26-1 0 0 0,-14-1 11 0 0,11-1 173 0 0,71-14 1 0 0,-113 16-183 0 0,155-20 491 0 0,-84 18-424 0 0,-51 2-45 0 0,41-5 0 0 0,-42 2-23 0 0,37-7 9 0 0,-54 8 5 0 0,14-2 16 0 0,0-1-1 0 0,18-10 1 0 0,-4 3 57 0 0,-4 3 122 0 0,-12 3-170 0 0,3 2 0 0 0,-2-1 0 0 0,22-1-1 0 0,-27 3-163 0 0,17-1 105 0 0,-10 2 19 0 0,30-9 0 0 0,11-8 296 0 0,-58 19-285 0 0,0 0-1 0 0,1-1 0 0 0,-1 0 0 0 0,0 0 0 0 0,0 0 1 0 0,1 0-1 0 0,0-2 0 0 0,0 2-23 0 0,-1 0 1 0 0,1 0-1 0 0,-2 0 0 0 0,2 0 0 0 0,-1 0 1 0 0,1 0-1 0 0,2-1 0 0 0,3-1-34 0 0,1-1 0 0 0,0 1 0 0 0,14-10 0 0 0,-11 5 83 0 0,20-10-1 0 0,-14 9 12 0 0,-1 2-35 0 0,-13 6-4 0 0,0 0 1 0 0,0 0 0 0 0,-1-1-1 0 0,0 1 1 0 0,5-4 0 0 0,2-1 12 0 0,0 1 1 0 0,14-8 0 0 0,9-3 118 0 0,-29 14-134 0 0,1-1-1 0 0,-1 0 1 0 0,1 1 0 0 0,-1-1-1 0 0,1 0 1 0 0,-1 0 0 0 0,0-1 0 0 0,-1 1-1 0 0,1 0 1 0 0,-1-1 0 0 0,0 0-1 0 0,1 0 1 0 0,-1 1 0 0 0,2-8-1 0 0,-1 2 7 0 0,-2 6 3 0 0,0-1 1 0 0,0 1-1 0 0,-1 0 0 0 0,1 0 0 0 0,-1 0 0 0 0,1-6 0 0 0,-1 7-9 0 0,0 0 7 0 0,0 0 1 0 0,0-1-1 0 0,0 1 1 0 0,-1 0-1 0 0,1 0 1 0 0,-1-1 0 0 0,1 1-1 0 0,-2-4 1 0 0,0-7 4 0 0,2 12-14 0 0,0-1 0 0 0,0 2 1 0 0,0-2-1 0 0,0 1 0 0 0,0 0 0 0 0,-1 0 1 0 0,1 0-1 0 0,0 0 0 0 0,-1-1 1 0 0,1 2-1 0 0,0-1 0 0 0,-1-1 1 0 0,0 2-1 0 0,0-3 0 0 0,0 3-3 0 0,0-1 0 0 0,0-1 0 0 0,0 2-1 0 0,0-1 1 0 0,0-1 0 0 0,0 2 0 0 0,0-2-1 0 0,0 1 1 0 0,1 0 0 0 0,-1-1 0 0 0,1 2-1 0 0,-1-2 1 0 0,0-1 0 0 0,0 1 6 0 0,0 0 0 0 0,0 0-1 0 0,1 0 1 0 0,-2 0 0 0 0,1 0 0 0 0,0 1-1 0 0,-2-3 1 0 0,-5-7 46 0 0,7 8-46 0 0,0 1-4 0 0,-9-10-3 0 0,9 11 5 0 0,0-1 0 0 0,0 1 0 0 0,0 0 0 0 0,0-1 0 0 0,0 2 1 0 0,-1-1-1 0 0,1-1 0 0 0,0 2 0 0 0,-1-1 0 0 0,1 0 0 0 0,0 0 0 0 0,0 1 0 0 0,-3-2 0 0 0,-1 0-12 0 0,-6-3 33 0 0,0 0-1 0 0,-18-4 0 0 0,-9-1 102 0 0,-80-11-54 0 0,54 3-61 0 0,-23 7 27 0 0,28 4-3 0 0,35 6 0 0 0,0 0 0 0 0,-42 3 0 0 0,3 1-27 0 0,-13 2 55 0 0,-1-1 0 0 0,2-6-64 0 0,-43 1 0 0 0,-201 10-213 0 0,300-9 198 0 0,1-2 0 0 0,-1 1 0 0 0,-21-7 0 0 0,24 6 56 0 0,1 0 1 0 0,-1 1-1 0 0,-1 0 1 0 0,-16 3-1 0 0,-3-2 7 0 0,-77 3-37 0 0,-68-2-12 0 0,147-2 1 0 0,0 1 0 0 0,-63 9 0 0 0,67-4 0 0 0,8-2 0 0 0,0 1 0 0 0,-23 8 0 0 0,-4 0 0 0 0,-11 6 0 0 0,48-14 0 0 0,-15 6 0 0 0,12-7 22 0 0,-1-1-1 0 0,-28 1 0 0 0,38-3-14 0 0,0 1 0 0 0,0 0 1 0 0,0 0-1 0 0,1 1 0 0 0,-7 1 0 0 0,-13 4 14 0 0,19-5-24 0 0,1-1-1 0 0,-1 1 1 0 0,1 0 0 0 0,0 0-1 0 0,-1 1 1 0 0,1-1 0 0 0,1 1-1 0 0,-1 1 1 0 0,0-1-1 0 0,0 1 1 0 0,2 0 0 0 0,-2-1-1 0 0,1 2 1 0 0,1-1-1 0 0,-1 1 1 0 0,0-1 0 0 0,1 1-1 0 0,0 0 1 0 0,0 0-1 0 0,1 1 1 0 0,-3 5 0 0 0,2 0-365 0 0,-1 0 1 0 0,-2 22 0 0 0,3 6-3271 0 0,3-19-3259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8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40 5064 0 0,'-3'-4'407'0'0,"0"1"1"0"0,0 0-1 0 0,0-1 1 0 0,-1 1-1 0 0,0 0 1 0 0,0 0-1 0 0,1 1 0 0 0,-6-4 1 0 0,6 5-102 0 0,1-1 1 0 0,-1 2-1 0 0,0-2 0 0 0,1 1 1 0 0,-1 1-1 0 0,0-1 0 0 0,1 1 1 0 0,-1-1-1 0 0,0 1 0 0 0,0 0 1 0 0,0 0-1 0 0,0 0 1 0 0,0 0-1 0 0,-5 2 0 0 0,4-2-83 0 0,-1 2-1 0 0,1-1 0 0 0,-1 1 1 0 0,1-1-1 0 0,-1 2 0 0 0,1-1 1 0 0,0 0-1 0 0,-7 6 1 0 0,-4 3 241 0 0,0 1 0 0 0,1 1-1 0 0,1 0 1 0 0,-21 27 0 0 0,25-27-257 0 0,0 1-1 0 0,1 0 0 0 0,1 0 0 0 0,0 1 0 0 0,0 0 1 0 0,-6 30-1 0 0,10-32-142 0 0,0 1 1 0 0,1-1-1 0 0,1 1 1 0 0,0-1-1 0 0,1 1 1 0 0,0-1-1 0 0,2 1 1 0 0,3 21-1 0 0,1-11 61 0 0,1 0-1 0 0,12 28 0 0 0,-12-37-96 0 0,0-1 0 0 0,1 0 0 0 0,0 0 0 0 0,17 19-1 0 0,-18-24-35 0 0,2 0-1 0 0,0 0 0 0 0,1 0 1 0 0,0-1-1 0 0,0-1 0 0 0,0 1 0 0 0,1-1 1 0 0,17 8-1 0 0,-20-12 13 0 0,1 0 1 0 0,-1 0-1 0 0,0-1 1 0 0,0 0-1 0 0,1 0 1 0 0,-1-2-1 0 0,1 2 1 0 0,-1-2-1 0 0,1 0 1 0 0,-1 0-1 0 0,1-1 0 0 0,0 0 1 0 0,12-3-1 0 0,-11 2 18 0 0,1-1-1 0 0,-1-1 0 0 0,0 0 1 0 0,0 0-1 0 0,0-1 0 0 0,-1 0 1 0 0,10-7-1 0 0,-10 5-2 0 0,-1 0 0 0 0,0 1-1 0 0,1-2 1 0 0,-2 0 0 0 0,0 0 0 0 0,0-1 0 0 0,-1 0-1 0 0,0 0 1 0 0,9-18 0 0 0,-10 18 5 0 0,2-6 9 0 0,-1 2-1 0 0,0-1 0 0 0,3-16 0 0 0,-4 11 3 0 0,-1 0-1 0 0,-1 0 0 0 0,-1 0 1 0 0,-1-1-1 0 0,-1 2 0 0 0,0-2 1 0 0,-4-27-1 0 0,1 27 1 0 0,1 9-1 0 0,1 0-1 0 0,-2-1 1 0 0,1 1-1 0 0,-2-1 1 0 0,-8-17-1 0 0,7 19 6 0 0,-1-1 0 0 0,-1 1 0 0 0,0 1 0 0 0,0 0-1 0 0,-1 0 1 0 0,-13-13 0 0 0,15 17-12 0 0,0-1 0 0 0,-1 2-1 0 0,1 0 1 0 0,-1 0 0 0 0,0 0 0 0 0,0 0 0 0 0,0 1-1 0 0,-1 1 1 0 0,1-1 0 0 0,-16-2 0 0 0,14 3 1 0 0,-1 1 0 0 0,0 1-1 0 0,0 0 1 0 0,1 0 0 0 0,-18 3 0 0 0,20-2-173 0 0,1 1 0 0 0,-1-1 1 0 0,1 1-1 0 0,0 1 0 0 0,0 0 0 0 0,1-1 0 0 0,-1 1 0 0 0,1 1 0 0 0,-10 6 0 0 0,-6 9-4852 0 0,-1 3-1665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9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 10592 0 0,'0'0'488'0'0,"-1"0"-12"0"0,-4 0-262 0 0,-1 0 92 0 0,-1 0-1 0 0,0 0 1 0 0,1 1 0 0 0,-1 0 0 0 0,-11 3 0 0 0,11-2 119 0 0,4-1-234 0 0,0 0 1 0 0,-1 0-1 0 0,1 0 0 0 0,0 1 0 0 0,0-1 0 0 0,0 1 0 0 0,0-1 0 0 0,0 1 0 0 0,1 0 0 0 0,-1 0 0 0 0,-2 3 1 0 0,1-1-93 0 0,0-1-4 0 0,0 1-1 0 0,1 0 1 0 0,0-1-1 0 0,0 1 1 0 0,0 1 0 0 0,1-2-1 0 0,0 2 1 0 0,0-1-1 0 0,-1 1 1 0 0,0 4-1 0 0,1 0 77 0 0,-4 12 28 0 0,1 0 1 0 0,0 1-1 0 0,-1 36 0 0 0,5-8-88 0 0,0-21 14 0 0,4 47-1 0 0,3-30 167 0 0,14 52-1 0 0,-16-80-188 0 0,1-1 1 0 0,2-1-1 0 0,0 1 0 0 0,0-1 0 0 0,2 0 0 0 0,12 17 0 0 0,-18-28-82 0 0,1-1-1 0 0,0 1 0 0 0,0-2 0 0 0,1 2 0 0 0,-1-1 0 0 0,10 5 0 0 0,-1-2-28 0 0,21 10 0 0 0,-29-15 3 0 0,0-1 1 0 0,0 1-1 0 0,0-1 0 0 0,1 0 0 0 0,0 1 0 0 0,-1-2 0 0 0,0 0 0 0 0,1 0 0 0 0,-1 0 0 0 0,12-2 0 0 0,-10 1 7 0 0,1-1-1 0 0,-1 0 1 0 0,1 0 0 0 0,-1-1-1 0 0,0 0 1 0 0,0 0 0 0 0,7-6-1 0 0,-3 3 1 0 0,0 0 0 0 0,-1 0 1 0 0,-1-1-1 0 0,1-1 0 0 0,-1 1 0 0 0,0-1 1 0 0,-1 0-1 0 0,10-11 0 0 0,29-51 53 0 0,-31 47-55 0 0,-9 9 17 0 0,0 1 0 0 0,0-2 0 0 0,8-26 0 0 0,5-11 10 0 0,-16 43-2 0 0,0 1 1 0 0,0 0 0 0 0,-1-1 0 0 0,0 0-1 0 0,-1 0 1 0 0,0 0 0 0 0,-1 0 0 0 0,1-12-1 0 0,-2-1 206 0 0,-4-39 0 0 0,2 54-160 0 0,1 0-1 0 0,-1 0 1 0 0,0 0-1 0 0,-1 0 1 0 0,1 0-1 0 0,-2 1 1 0 0,1-1-1 0 0,-1 0 1 0 0,-4-6-1 0 0,1 4 92 0 0,0 0 0 0 0,-1 0 0 0 0,-1 1 0 0 0,-14-13 0 0 0,19 18-115 0 0,0 0 0 0 0,-1 1 0 0 0,1-1 0 0 0,-1 1 1 0 0,0-1-1 0 0,1 2 0 0 0,-2-1 0 0 0,2 1 0 0 0,-1-1 1 0 0,-1 2-1 0 0,1-1 0 0 0,-10-1 0 0 0,5 2-49 0 0,1 0 0 0 0,0 1-1 0 0,-1 1 1 0 0,1-1 0 0 0,-1 1 0 0 0,1 0-1 0 0,-1 1 1 0 0,1 0 0 0 0,1 1-1 0 0,-1-1 1 0 0,0 2 0 0 0,1-1 0 0 0,0 2-1 0 0,-9 6 1 0 0,-45 41-789 0 0,51-43-850 0 0,2 0 0 0 0,0 1 0 0 0,-14 22 0 0 0,2 7-5100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9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45 12440 0 0,'-20'9'983'0'0,"9"-4"-644"0"0,10-4-337 0 0,0-1 0 0 0,0 0-1 0 0,1 0 1 0 0,0 0 0 0 0,-1 1-1 0 0,0-1 1 0 0,1 1 0 0 0,-1-1-1 0 0,1 1 1 0 0,0-1 0 0 0,-1 0-1 0 0,0 1 1 0 0,1-1 0 0 0,-1 1-1 0 0,1 0 1 0 0,0-1 0 0 0,0 1-1 0 0,-3 3 24 0 0,-3 0 43 0 0,5-4-46 0 0,0 0-1 0 0,0 1 0 0 0,0 0 0 0 0,-1 0 0 0 0,2-1 1 0 0,-1 1-1 0 0,-1 0 0 0 0,2 0 0 0 0,-1 0 0 0 0,0 0 1 0 0,0 0-1 0 0,1 0 0 0 0,-1 0 0 0 0,0 0 0 0 0,1 1 1 0 0,-1-1-1 0 0,1 0 0 0 0,0 0 0 0 0,-1 0 1 0 0,1 1-1 0 0,0-1 0 0 0,-1 0 0 0 0,1 1 0 0 0,0 1 1 0 0,-6 36 471 0 0,4-28-364 0 0,0-1 0 0 0,1 2 0 0 0,0-2 0 0 0,1 21 0 0 0,4-7 41 0 0,-2-11-8 0 0,1 23 0 0 0,-4-15-42 0 0,1-9-26 0 0,0 0 1 0 0,0-1 0 0 0,3 16-1 0 0,13 34 347 0 0,-3-16-77 0 0,-10-35-262 0 0,1 1-1 0 0,-1-2 0 0 0,2 0 0 0 0,-1 1 0 0 0,2-1 0 0 0,-1 0 0 0 0,1 0 0 0 0,0-1 0 0 0,1 1 1 0 0,0-2-1 0 0,12 12 0 0 0,-16-18-51 0 0,-1 2 0 0 0,1-1 0 0 0,0-1 0 0 0,0 1 0 0 0,0-1 0 0 0,0 1 0 0 0,1-1 0 0 0,-1 0 0 0 0,0 0 0 0 0,1 0 0 0 0,-1-1 0 0 0,5 1 0 0 0,-3-1 28 0 0,0 0 1 0 0,1 0 0 0 0,-1-1 0 0 0,0 1 0 0 0,0-1 0 0 0,0-1 0 0 0,7-1-1 0 0,-2-2 52 0 0,0 1 0 0 0,0-2-1 0 0,0 1 1 0 0,-1-1-1 0 0,0 0 1 0 0,0-1-1 0 0,7-8 1 0 0,-6 6-60 0 0,-1-1 0 0 0,-1-1 0 0 0,0 0 0 0 0,8-14 0 0 0,22-47 184 0 0,-35 66-227 0 0,1-2 19 0 0,-1 0 1 0 0,-1 0 0 0 0,1 0 0 0 0,-1 0 0 0 0,1-14 0 0 0,0-42 338 0 0,-3 55-292 0 0,-1 0 0 0 0,0 0 0 0 0,-1 0-1 0 0,0 1 1 0 0,-6-17 0 0 0,-22-41 313 0 0,23 49-350 0 0,2 7-3 0 0,-1 0 0 0 0,0-1 0 0 0,0 2 0 0 0,0 0 0 0 0,-2-1 0 0 0,-7-7 0 0 0,2 2-13 0 0,7 10 68 0 0,1-1 0 0 0,-12-8 0 0 0,15 12-197 0 0,-1 1-1 0 0,0-1 1 0 0,1 1 0 0 0,-1-1 0 0 0,1 2-1 0 0,-1-1 1 0 0,0 0 0 0 0,1 0 0 0 0,-1 1-1 0 0,0-1 1 0 0,-4 0 0 0 0,-15 1-1238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0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82 918 9528 0 0,'-4'0'162'0'0,"1"1"-53"0"0,0-1-1 0 0,1 0 1 0 0,-1 0 0 0 0,1-1-1 0 0,-1 1 1 0 0,1-1 0 0 0,-5 0 0 0 0,-7-5 730 0 0,13 5-668 0 0,-1 1-1 0 0,0-1 0 0 0,1 1 1 0 0,-2-1-1 0 0,2 0 0 0 0,-1 0 1 0 0,1 0-1 0 0,-1 0 1 0 0,1 0-1 0 0,-1 0 0 0 0,1-1 1 0 0,0 2-1 0 0,0-2 0 0 0,-1 1 1 0 0,1-1-1 0 0,-1-1 1 0 0,0-2 123 0 0,0 0 1 0 0,0 0 0 0 0,1 0-1 0 0,-1 0 1 0 0,1-1 0 0 0,0 1 0 0 0,0-6-1 0 0,2-39 387 0 0,0 15-416 0 0,0 16-116 0 0,4-19-1 0 0,-1 3-29 0 0,7-53 102 0 0,1-9-135 0 0,30-197 95 0 0,-37 270-170 0 0,0-1 0 0 0,2 1-1 0 0,0 1 1 0 0,2-1 0 0 0,11-22-1 0 0,-19 44 6 0 0,0 1 0 0 0,0-1 0 0 0,0 1 0 0 0,0-1 0 0 0,0 1 0 0 0,0-1 0 0 0,0 1 0 0 0,1 0 0 0 0,-1 0 0 0 0,1-1 0 0 0,-1 1 0 0 0,1 1 0 0 0,-1-2 0 0 0,1 1 0 0 0,1 0 0 0 0,-2 0 48 0 0,7 7 54 0 0,-5-4-117 0 0,0 1 1 0 0,-1-1-1 0 0,1 0 0 0 0,-1 1 1 0 0,0 0-1 0 0,1-1 1 0 0,-1 1-1 0 0,-1 0 1 0 0,2 0-1 0 0,0 5 1 0 0,3 5 128 0 0,5 18 0 0 0,-3-6 158 0 0,96 305 393 0 0,-89-269-626 0 0,14 45-254 0 0,0-19-3574 0 0,-19-61 2352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0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1121 15808 0 0,'0'0'362'0'0,"0"-2"47"0"0,0 1-356 0 0,1 0 0 0 0,-1 0 0 0 0,0-1 0 0 0,1 1 0 0 0,-1 0 0 0 0,0 0-1 0 0,0 0 1 0 0,0 0 0 0 0,0-1 0 0 0,-1 1 0 0 0,1 0 0 0 0,0 0-1 0 0,0 0 1 0 0,-1-1 0 0 0,1 2 0 0 0,-1-4 0 0 0,0 2-46 0 0,0 0 0 0 0,1 1 1 0 0,-1-2-1 0 0,1 1 0 0 0,-1 1 1 0 0,1-2-1 0 0,0 1 0 0 0,0-4 0 0 0,3-10-7 0 0,-2 10 4 0 0,0 0-1 0 0,1-12 1 0 0,-2-8 45 0 0,1-47 83 0 0,5 12 13 0 0,2-55 342 0 0,6-31 55 0 0,12 3-158 0 0,-14 87-310 0 0,-8 34-44 0 0,3-17 40 0 0,2 0 0 0 0,24-67 0 0 0,-25 86-30 0 0,7-28 0 0 0,-12 38-40 0 0,1 2 1 0 0,0-2-1 0 0,1 1 0 0 0,7-10 0 0 0,5-13 66 0 0,-15 29-51 0 0,-1 1 0 0 0,1-1 0 0 0,4-6-1 0 0,-5 9-2 0 0,0 1 0 0 0,0-1 0 0 0,-1 0 1 0 0,1 0-1 0 0,0 1 0 0 0,0 0 0 0 0,-1-1 0 0 0,1 0 0 0 0,0 0 0 0 0,0 1 0 0 0,-1 0 0 0 0,2 0 0 0 0,-1-1 0 0 0,-1 1 0 0 0,2-1 0 0 0,-1 1 0 0 0,-1 0 0 0 0,2 0 0 0 0,-1 0 0 0 0,0 0-2 0 0,0 1 0 0 0,0-1 0 0 0,-1 1 0 0 0,1-1-1 0 0,0 0 1 0 0,0 1 0 0 0,-1-1 0 0 0,0 1 0 0 0,1 0 0 0 0,0-1 0 0 0,0 3 0 0 0,0-2 4 0 0,2 3-11 0 0,0 0-1 0 0,-1-1 0 0 0,1 1 0 0 0,-1 1 0 0 0,0-2 1 0 0,0 2-1 0 0,0-1 0 0 0,1 7 0 0 0,6 38 71 0 0,-6-34-36 0 0,4 37 48 0 0,-1 52 0 0 0,3-3-64 0 0,-1 2 0 0 0,-4-52-395 0 0,20 97 0 0 0,-15-82-473 0 0,0-3-4519 0 0,0-22-474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8:59.833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191 0 5064 0 0,'-16'8'544'0'0,"-5"-2"625"0"0,16-5-731 0 0,0 0 0 0 0,1 0 0 0 0,-1 1 0 0 0,1 0 0 0 0,-1-1-1 0 0,-3 4 1 0 0,-24 11 685 0 0,28-14-922 0 0,-1-1-1 0 0,1 2 0 0 0,-1-1 0 0 0,1 0 0 0 0,0 1 0 0 0,0 0 1 0 0,0 0-1 0 0,0 0 0 0 0,1 0 0 0 0,-1 1 0 0 0,1-1 0 0 0,0 1 0 0 0,-5 7 1 0 0,4-5-32 0 0,1 0 0 0 0,0 0 1 0 0,0 0-1 0 0,0 0 0 0 0,1 1 1 0 0,0-1-1 0 0,0 1 0 0 0,1-1 1 0 0,0 1-1 0 0,0 0 0 0 0,0 11 1 0 0,1-8-35 0 0,1 1 1 0 0,0-1 0 0 0,1 1 0 0 0,0-1-1 0 0,6 18 1 0 0,-6-22-103 0 0,0 1 0 0 0,1-1-1 0 0,-1 0 1 0 0,1 0 0 0 0,0 0-1 0 0,1 0 1 0 0,-1 0 0 0 0,1-1 0 0 0,0 0-1 0 0,1 1 1 0 0,-1-1 0 0 0,10 7-1 0 0,-4-3 9 0 0,-5-5-35 0 0,-1-1 1 0 0,0 1-1 0 0,1-1 0 0 0,0 0 0 0 0,0 0 1 0 0,-1-1-1 0 0,10 4 0 0 0,14 3 39 0 0,-18-6-34 0 0,1 0 0 0 0,0 0 0 0 0,-1-1 0 0 0,1 0 0 0 0,0-1 0 0 0,0 0 0 0 0,15-1 0 0 0,-14 0 31 0 0,1-2 0 0 0,-1 0 0 0 0,0 0 0 0 0,1-1 0 0 0,-1 0 0 0 0,0-1 0 0 0,0-1-1 0 0,-1 0 1 0 0,17-10 0 0 0,9-8 35 0 0,-28 19-21 0 0,-1-1 0 0 0,0 0 0 0 0,0-1 0 0 0,0 1 0 0 0,-1-2 0 0 0,10-9 0 0 0,-17 16-50 0 0,1-1 0 0 0,0 0 0 0 0,-1 0 0 0 0,1 0-1 0 0,-1 0 1 0 0,1-1 0 0 0,-1 1 0 0 0,0 0-1 0 0,1 0 1 0 0,-1 0 0 0 0,0 0 0 0 0,0 0-1 0 0,0 0 1 0 0,0-1 0 0 0,0 1 0 0 0,0-2 0 0 0,2-11-9 0 0,-1 11 3 0 0,-1 1 0 0 0,1-1 0 0 0,-1 1 0 0 0,1 0 0 0 0,-1-1 0 0 0,0 1 0 0 0,0-1 0 0 0,0 1 0 0 0,0-1 0 0 0,-1 1 0 0 0,1-1 0 0 0,-1-2 0 0 0,-1-6 0 0 0,1 7 8 0 0,1 0 0 0 0,-1 0 0 0 0,0 0-1 0 0,0 0 1 0 0,0 0 0 0 0,-1 0-1 0 0,1 1 1 0 0,-1-1 0 0 0,-3-4-1 0 0,-5-15 64 0 0,8 19-56 0 0,0 0-1 0 0,0 0 0 0 0,-1 0 1 0 0,1 0-1 0 0,-1 0 0 0 0,0 0 0 0 0,0 1 1 0 0,0-1-1 0 0,-1 1 0 0 0,1 0 1 0 0,-6-4-1 0 0,-3-1 94 0 0,0 1 0 0 0,-19-9 0 0 0,24 12-51 0 0,4 2-15 0 0,0 0-1 0 0,-1 1 1 0 0,1-1 0 0 0,-1 1 0 0 0,1-1 0 0 0,-1 1-1 0 0,1 0 1 0 0,-1 0 0 0 0,0 1 0 0 0,1-1 0 0 0,-1 1-1 0 0,0-1 1 0 0,1 1 0 0 0,-1 1 0 0 0,0-1 0 0 0,0 0-1 0 0,1 1 1 0 0,-6 1 0 0 0,5-1-22 0 0,0 1-1 0 0,1-1 1 0 0,-1 1-1 0 0,1-1 1 0 0,-1 1-1 0 0,1 0 1 0 0,0 1-1 0 0,-1-1 1 0 0,1 0-1 0 0,0 1 1 0 0,1 0-1 0 0,-1-1 1 0 0,0 1-1 0 0,1 1 1 0 0,0-1-1 0 0,0 0 1 0 0,0 0-1 0 0,0 1 1 0 0,0-1-1 0 0,0 1 1 0 0,1 0-1 0 0,0-1 1 0 0,0 1-1 0 0,0 0 1 0 0,0 0-1 0 0,0 7 1 0 0,0 4-18 0 0,0 1 0 0 0,1-1 1 0 0,1 0-1 0 0,1 1 1 0 0,0-1-1 0 0,0 0 0 0 0,2 0 1 0 0,7 20-1 0 0,-1-5 38 0 0,-9-24-35 0 0,1 1 0 0 0,0-1 0 0 0,0 0 0 0 0,1 0-1 0 0,-1 0 1 0 0,2 0 0 0 0,-1 0 0 0 0,0-1 0 0 0,1 1-1 0 0,0-1 1 0 0,1 0 0 0 0,-1 0 0 0 0,1-1 0 0 0,0 1 0 0 0,7 4-1 0 0,-10-7 3 0 0,1-1-1 0 0,0 1 0 0 0,0-1 0 0 0,0 1 0 0 0,0-1 1 0 0,0 0-1 0 0,4 0 0 0 0,-6 0-2 0 0,1-1-1 0 0,0 1 1 0 0,0-1-1 0 0,-1 1 1 0 0,1-1-1 0 0,0 1 0 0 0,0-1 1 0 0,-1 0-1 0 0,1 0 1 0 0,0 0-1 0 0,0 0 1 0 0,0 0-1 0 0,0 0 1 0 0,-1-1-1 0 0,1 1 1 0 0,0-1-1 0 0,0 1 0 0 0,2-2 1 0 0,4-1 8 0 0,-5 3 7 0 0,1-1-1 0 0,-1 1 0 0 0,0-1 0 0 0,-1 0 0 0 0,1 0 0 0 0,0 0 1 0 0,0-1-1 0 0,0 1 0 0 0,-1-1 0 0 0,1 1 0 0 0,-1-1 1 0 0,1 0-1 0 0,-1 0 0 0 0,1 0 0 0 0,-1 0 0 0 0,0-1 1 0 0,2-2-1 0 0,13-12 70 0 0,-15 15-75 0 0,-1 0 1 0 0,1 0-1 0 0,-1 0 0 0 0,0 0 0 0 0,0 0 0 0 0,0 0 0 0 0,0 0 0 0 0,0-1 1 0 0,0 1-1 0 0,-1 0 0 0 0,1 0 0 0 0,-1-1 0 0 0,1 1 0 0 0,-1 0 0 0 0,0-1 1 0 0,0 1-1 0 0,0 0 0 0 0,0-1 0 0 0,-1 1 0 0 0,1 0 0 0 0,0-1 0 0 0,-1 1 1 0 0,0 0-1 0 0,1-1 0 0 0,-1 1 0 0 0,0 0 0 0 0,-2-4 0 0 0,-1 3 5 0 0,1-1 0 0 0,-1 1 0 0 0,1 0 0 0 0,-1 0 0 0 0,0 0 0 0 0,0 0 0 0 0,-1 1 0 0 0,1 0 0 0 0,0-1 0 0 0,-1 2 0 0 0,1-1 0 0 0,-1 0-1 0 0,0 1 1 0 0,0 0 0 0 0,1 0 0 0 0,-1 0 0 0 0,0 1 0 0 0,0 0 0 0 0,-6 0 0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1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33 707 13360 0 0,'-1'0'58'0'0,"0"1"0"0"0,0-1 1 0 0,1 0-1 0 0,-2 0 0 0 0,1-1 0 0 0,1 1 1 0 0,-1 0-1 0 0,0 0 0 0 0,0 0 1 0 0,0 0-1 0 0,0 0 0 0 0,0-1 1 0 0,1 1-1 0 0,-1-1 0 0 0,0 0 1 0 0,0 1-1 0 0,1 0 0 0 0,-1-1 1 0 0,0 0-1 0 0,0 1 0 0 0,1-1 0 0 0,-1 1 1 0 0,0-1-1 0 0,1 0 0 0 0,-1-1 1 0 0,0-1 10 0 0,0 1 1 0 0,0-1-1 0 0,1 0 1 0 0,-1 0-1 0 0,1 0 0 0 0,0 0 1 0 0,0-2-1 0 0,-2-13 977 0 0,0 9-670 0 0,1 5-226 0 0,1 1 1 0 0,-1-1-1 0 0,0 0 0 0 0,1 0 1 0 0,0 0-1 0 0,0 0 0 0 0,0 0 1 0 0,2-5-1 0 0,4-13 102 0 0,-4 15-221 0 0,0 0-1 0 0,0-1 1 0 0,1-11 0 0 0,-3-7-21 0 0,0 18-3 0 0,0-1 1 0 0,3-14-1 0 0,12-37 176 0 0,-4 18-44 0 0,6-18-55 0 0,40-90 1 0 0,-55 147-86 0 0,8-19 2 0 0,20-31-1 0 0,-9 17 63 0 0,-19 32-44 0 0,1 0-1 0 0,-1 0 0 0 0,1 0 1 0 0,0 1-1 0 0,0-1 0 0 0,0 0 0 0 0,0 1 1 0 0,1 0-1 0 0,-1 0 0 0 0,0 0 1 0 0,1 1-1 0 0,0-1 0 0 0,5-1 0 0 0,-8 3-4 0 0,0 1 0 0 0,1 0 0 0 0,-2 0 0 0 0,2-1 0 0 0,-1 1 0 0 0,0 0 0 0 0,0 0 0 0 0,0 0 0 0 0,0 1 0 0 0,1-1 0 0 0,-2 0 0 0 0,2 1 0 0 0,-1-1 0 0 0,0 0 0 0 0,0 0 0 0 0,0 1 0 0 0,0-1 0 0 0,0 1 0 0 0,0 0 0 0 0,0-1 0 0 0,0 1 0 0 0,0 0 0 0 0,-1 0 0 0 0,1-1 0 0 0,1 1-1 0 0,-1 1 1 0 0,2 1 74 0 0,-1 1 1 0 0,1 0-1 0 0,0 0 0 0 0,-1-1 0 0 0,2 6 0 0 0,0 0 60 0 0,-1 1 1 0 0,0-1 0 0 0,-1 1 0 0 0,2 11-1 0 0,1 6 90 0 0,3 9 203 0 0,4 53-1 0 0,1 31-225 0 0,-1 11-86 0 0,8 8-5122 0 0,-17-123 3709 0 0,5 30-5702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0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1 128 4144 0 0,'-1'5'11134'0'0,"12"-3"-5811"0"0,-6 0-5226 0 0,-1-1-1 0 0,1 1 1 0 0,-1 0 0 0 0,1 0 0 0 0,-1 0 0 0 0,1 1 0 0 0,-1 0-1 0 0,-1 0 1 0 0,2 0 0 0 0,4 5 0 0 0,6 9 81 0 0,-1 1 0 0 0,0 0 0 0 0,18 32 0 0 0,-29-44-159 0 0,96 170 1173 0 0,-67-120-760 0 0,6 7 30 0 0,10 13-122 0 0,-9-12-76 0 0,14 15 56 0 0,-36-48-138 0 0,-12-21-34 0 0,1-1 0 0 0,9 14 0 0 0,-13-21-98 0 0,0 1 0 0 0,0 0 0 0 0,-1 0 0 0 0,1 0 0 0 0,1 5 0 0 0,-3-8-48 0 0,1 2 96 0 0,1 2 94 0 0,0-1 289 0 0,1-8-273 0 0,0-2-184 0 0,-1 0 0 0 0,0 0 0 0 0,0 0 1 0 0,-1-1-1 0 0,0 1 0 0 0,0 0 0 0 0,-1-12 0 0 0,1-2 12 0 0,22-316 421 0 0,-4 154-563 0 0,-18 171 62 0 0,32-169 20 0 0,-30 164 17 0 0,11-37-541 0 0,-8 40-242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1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0 302 11600 0 0,'2'1'2602'0'0,"66"61"1723"0"0,-64-58-4250 0 0,0-1-1 0 0,1-1 1 0 0,-1 1-1 0 0,1-1 1 0 0,-1 0-1 0 0,1 1 0 0 0,0-2 1 0 0,-1 1-1 0 0,2-1 1 0 0,-1 1-1 0 0,-1-2 1 0 0,2 1-1 0 0,-1 0 1 0 0,0-1-1 0 0,0 1 0 0 0,6-2 1 0 0,-4 0-24 0 0,1 0 1 0 0,-1 0-1 0 0,0-1 1 0 0,0 0-1 0 0,0 0 1 0 0,0-1-1 0 0,0 0 1 0 0,0 0-1 0 0,-1-1 1 0 0,10-6-1 0 0,-8 4 2 0 0,-2 0-1 0 0,2 0 1 0 0,-1-1-1 0 0,-1 0 1 0 0,0 0-1 0 0,0-1 0 0 0,-1 1 1 0 0,6-11-1 0 0,-9 13-29 0 0,1 0 0 0 0,-1 0 0 0 0,0-1-1 0 0,0 1 1 0 0,-1 0 0 0 0,1 0 0 0 0,-2-1-1 0 0,1 0 1 0 0,0 1 0 0 0,0 0 0 0 0,-1-1-1 0 0,-1 1 1 0 0,1-1 0 0 0,-1 0 0 0 0,-1-5-1 0 0,0 6 4 0 0,2-1-7 0 0,-2 1 1 0 0,0-1 0 0 0,0 1 0 0 0,-4-7-1 0 0,-2-6 40 0 0,5 12-27 0 0,0-1 0 0 0,-7-11 0 0 0,-1 5 33 0 0,-44-58 309 0 0,52 68-345 0 0,1 1 1 0 0,0 1 0 0 0,0-2 0 0 0,-1 2-1 0 0,1-1 1 0 0,0 0 0 0 0,-1 1-1 0 0,1 0 1 0 0,-1-1 0 0 0,0 1-1 0 0,0 0 1 0 0,0 0 0 0 0,-5-1 0 0 0,7 2-15 0 0,-2 0 0 0 0,2 0 1 0 0,-1 0-1 0 0,0 0 0 0 0,1 1 0 0 0,-2-1 1 0 0,2 1-1 0 0,-1-1 0 0 0,1 0 1 0 0,-1 1-1 0 0,0 0 0 0 0,1 0 1 0 0,-1-1-1 0 0,1 1 0 0 0,-1 0 1 0 0,1 0-1 0 0,-1 0 0 0 0,1 1 0 0 0,0-2 1 0 0,-1 2-1 0 0,2-1 0 0 0,-2 1 1 0 0,1-1-1 0 0,-1 2 0 0 0,-5 9 9 0 0,1 0 1 0 0,0 1-1 0 0,0 0 0 0 0,2 0 0 0 0,0 0 0 0 0,-3 19 1 0 0,5-26-19 0 0,1 0-6 0 0,0 1 0 0 0,0-1 0 0 0,1 8 0 0 0,-2 14 0 0 0,0-20 2 0 0,1 1-1 0 0,-1-1 0 0 0,2 0 1 0 0,0 1-1 0 0,0-1 0 0 0,0 1 1 0 0,3 8-1 0 0,0 0 36 0 0,1 0-1 0 0,10 22 1 0 0,-11-30-17 0 0,1-2 0 0 0,0 1 0 0 0,0-1 0 0 0,1 1 0 0 0,0-2-1 0 0,12 14 1 0 0,-2-4 31 0 0,-12-12-34 0 0,0 1 1 0 0,0-2 0 0 0,0 0 0 0 0,1 1-1 0 0,0-1 1 0 0,6 5 0 0 0,11 4 18 0 0,-15-6-17 0 0,2-2 0 0 0,-1 0 0 0 0,2 0 0 0 0,9 4 0 0 0,-7-4 5 0 0,-1-1 1 0 0,2 0-1 0 0,-1-1 1 0 0,0 0-1 0 0,0 0 1 0 0,1-2-1 0 0,-1 0 1 0 0,0 0-1 0 0,21-3 1 0 0,-25 2-9 0 0,0-1 0 0 0,0-1 0 0 0,-1 0 0 0 0,0 0 1 0 0,1 0-1 0 0,-1-1 0 0 0,0 0 0 0 0,0 0 0 0 0,0-1 0 0 0,8-8 0 0 0,1-2-3 0 0,-10 10-13 0 0,-1 1 0 0 0,0-1 0 0 0,0 0-1 0 0,5-7 1 0 0,-2 0-23 0 0,2-4-79 0 0,-1 0 0 0 0,0-1-1 0 0,8-23 1 0 0,-15 36 86 0 0,2-5-29 0 0,0-1 1 0 0,-1 0-1 0 0,-1 1 0 0 0,2-15 0 0 0,-3 18 43 0 0,1 3-6 0 0,-1-1 0 0 0,0-1-1 0 0,0 2 1 0 0,-1-1 0 0 0,1 0 0 0 0,0 0 0 0 0,-1 1-1 0 0,0-1 1 0 0,0 0 0 0 0,0 1 0 0 0,-1-1-1 0 0,1 1 1 0 0,-5-7 0 0 0,4 7-3 0 0,-1 2 22 0 0,2 1-2 0 0,-1 1-1 0 0,2-1 1 0 0,-1 1 0 0 0,-1-1 0 0 0,2 0-1 0 0,-1 1 1 0 0,0 0 0 0 0,0 0 0 0 0,1-1-1 0 0,-1 0 1 0 0,0 1 0 0 0,0 0-1 0 0,1 0 1 0 0,-1 0 0 0 0,0 0 0 0 0,0 0-1 0 0,1-1 1 0 0,0 1 0 0 0,-1 1 0 0 0,-1 1 8 0 0,1-1 1 0 0,0 0 0 0 0,0 0-1 0 0,1 1 1 0 0,-1-1-1 0 0,0 0 1 0 0,0 0 0 0 0,1 4-1 0 0,0 0-4 0 0,0 0-1 0 0,0 0 1 0 0,0 0-1 0 0,1-1 1 0 0,0 1-1 0 0,0-1 0 0 0,1 1 1 0 0,-1-1-1 0 0,2 1 1 0 0,-1-1-1 0 0,4 8 1 0 0,-4-10 10 0 0,0 2 1 0 0,0-1-1 0 0,0 1 1 0 0,0-1 0 0 0,1 8-1 0 0,-2-6 26 0 0,1 0 1 0 0,-1-1-1 0 0,4 8 0 0 0,25 56 431 0 0,-27-57-393 0 0,-3-12-75 0 0,0 2 0 0 0,0-1 0 0 0,0 0-1 0 0,0 0 1 0 0,1 0 0 0 0,-1 0-1 0 0,1 1 1 0 0,-1-2 0 0 0,1 1 0 0 0,0 1-1 0 0,1 1 13 0 0,-1 0-16 0 0,4 11 168 0 0,-4-13 266 0 0,-5-7-26 0 0,-1 0-354 0 0,0 1 1 0 0,0 0 0 0 0,1-1 0 0 0,0 0 0 0 0,0 0 0 0 0,0-1 0 0 0,-3-6 0 0 0,3 3-71 0 0,0-1 0 0 0,1 1-1 0 0,0-1 1 0 0,-2-13 0 0 0,5-20-74 0 0,0 35 40 0 0,0 1 0 0 0,0-1 1 0 0,2 1-1 0 0,2-13 1 0 0,16-49 347 0 0,-14 49-410 0 0,14-33 0 0 0,-18 49 140 0 0,1-1-1 0 0,0 2 1 0 0,6-7-1 0 0,0-3 2 0 0,-8 12-103 0 0,1 0 0 0 0,-1 0 1 0 0,1 1-1 0 0,0-1 0 0 0,-1 1 0 0 0,2-1 1 0 0,-2 1-1 0 0,1-1 0 0 0,1 1 0 0 0,-2 0 1 0 0,1-1-1 0 0,1 2 0 0 0,-1-1 0 0 0,0 0 1 0 0,0 0-1 0 0,1 1 0 0 0,0-1 1 0 0,-1 1-1 0 0,0-1 0 0 0,4 1 0 0 0,-1 0-275 0 0,-1 0 0 0 0,1 1 0 0 0,-1 0 0 0 0,1-1 0 0 0,-1 1 0 0 0,1 1 0 0 0,-1-1 0 0 0,1 1 0 0 0,7 4 0 0 0,1 1-1647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2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254 217 7368 0 0,'0'0'568'0'0,"-1"-1"-374"0"0,0-3 246 0 0,-2-1 0 0 0,2 1 0 0 0,-1-1 0 0 0,1 1-1 0 0,-1-6 1 0 0,1 4 452 0 0,-1 0 0 0 0,1 1 0 0 0,-4-9 0 0 0,-10-19 1322 0 0,11 23-1593 0 0,-1-1 0 0 0,-10-17 0 0 0,9 17-405 0 0,4 9-132 0 0,1-1 1 0 0,0 1-1 0 0,-1-1 0 0 0,1 1 0 0 0,-1 0 0 0 0,0 0 0 0 0,1 0 0 0 0,-2 0 0 0 0,1 0 0 0 0,0 0 0 0 0,-3-2 0 0 0,2 3 15 0 0,1 0-22 0 0,1 0 0 0 0,-1 0-1 0 0,1 0 1 0 0,-1 0 0 0 0,1 1-1 0 0,-2-1 1 0 0,2 0 0 0 0,-1 0-1 0 0,0 1 1 0 0,1 0 0 0 0,-2 0-1 0 0,2 0 1 0 0,-1 0-1 0 0,0 0 1 0 0,1 0 0 0 0,-2 0-1 0 0,2 0 1 0 0,-1 0 0 0 0,-2 1-1 0 0,-3 1 133 0 0,5-1-171 0 0,0 0-1 0 0,-1 0 1 0 0,1-1 0 0 0,0 2 0 0 0,0-1-1 0 0,0 0 1 0 0,-3 2 0 0 0,-2 3 18 0 0,3-4-38 0 0,1 1 0 0 0,0 0 0 0 0,0 0 0 0 0,-3 3-1 0 0,-7 12-17 0 0,7-12 0 0 0,1 0 0 0 0,-1 1 0 0 0,2 1 0 0 0,-1-2 0 0 0,2 2 0 0 0,-7 12 0 0 0,7-6-77 0 0,0-2-1 0 0,-2 28 1 0 0,-1-4 115 0 0,5-19 61 0 0,0 1 1 0 0,1-2-1 0 0,0 1 1 0 0,2 1-1 0 0,4 18 1 0 0,-5-23-20 0 0,1 0 1 0 0,1-1-1 0 0,1 1 0 0 0,10 22 0 0 0,-11-31-58 0 0,0 1 0 0 0,0-1 0 0 0,0 1 0 0 0,0-1-1 0 0,6 6 1 0 0,-6-8-3 0 0,-1 1-1 0 0,0-1 0 0 0,0-1 0 0 0,1 1 1 0 0,0 0-1 0 0,0 0 0 0 0,-1-2 1 0 0,1 2-1 0 0,-1-1 0 0 0,1 0 1 0 0,4 1-1 0 0,-4-2 11 0 0,0 0 0 0 0,0 0 0 0 0,0 0 0 0 0,1-1 0 0 0,-1 1-1 0 0,0-1 1 0 0,0 0 0 0 0,0 0 0 0 0,0 0 0 0 0,-1 0 0 0 0,1-1 0 0 0,0 1 0 0 0,-1-1 0 0 0,1 1 0 0 0,-1-1 0 0 0,1 0-1 0 0,0 0 1 0 0,-1 0 0 0 0,0 0 0 0 0,0 0 0 0 0,3-6 0 0 0,1 1 40 0 0,-5 5-45 0 0,1 1 1 0 0,0-2 0 0 0,-1 1 0 0 0,0 0-1 0 0,2-3 1 0 0,3-7 44 0 0,-5 10-59 0 0,0 0-1 0 0,0 0 1 0 0,0-1 0 0 0,0 1-1 0 0,0 0 1 0 0,-1 0 0 0 0,0-1-1 0 0,1 1 1 0 0,0-5 0 0 0,-1-22 65 0 0,1 1 1 0 0,8-35-1 0 0,-6 27-75 0 0,-1 21 0 0 0,2-15 0 0 0,-2 22 0 0 0,-1 0 0 0 0,-1 0 0 0 0,1 0 0 0 0,-1-8 0 0 0,0 2 0 0 0,0 14 0 0 0,0 0 0 0 0,0-1 0 0 0,0 1 0 0 0,0 0 0 0 0,0 0 0 0 0,0 0 0 0 0,0 0 0 0 0,0 0 0 0 0,0 0 0 0 0,0-1 0 0 0,0 1 0 0 0,0 0 0 0 0,0 0 0 0 0,0-1 0 0 0,-1 1 0 0 0,1 0 0 0 0,0 0 0 0 0,0-1 0 0 0,0 1 0 0 0,0 0 0 0 0,0 0 0 0 0,0 0 0 0 0,0 0 0 0 0,0 0 0 0 0,0 0 0 0 0,0 0 0 0 0,0 0 0 0 0,-1 0 0 0 0,1-1 0 0 0,0 1 0 0 0,0 0 0 0 0,0 0 0 0 0,-1 0 0 0 0,1 0 0 0 0,-1 0 0 0 0,1 0 0 0 0,0 0 0 0 0,0 1 0 0 0,-1-1 0 0 0,0 0 0 0 0,1 0 0 0 0,-1 0 0 0 0,1 1 0 0 0,0-1 0 0 0,0 1 0 0 0,-1-1 0 0 0,1 1 0 0 0,0-1 0 0 0,-1 0 0 0 0,1 1 0 0 0,0-1 0 0 0,-1 1 0 0 0,1 0 0 0 0,0-1 0 0 0,0 1 0 0 0,-4 10-12 0 0,1 0-1 0 0,0 0 1 0 0,1 0-1 0 0,-1 19 1 0 0,-3 4 5 0 0,5-18 85 0 0,-1 0 0 0 0,2-1 0 0 0,0 0-1 0 0,4 25 1 0 0,-2-31-18 0 0,1 1-1 0 0,-1-1 0 0 0,2 0 1 0 0,-1 0-1 0 0,9 16 0 0 0,-9-21-35 0 0,-1 1 0 0 0,1-1 0 0 0,-1 1 0 0 0,1-1 0 0 0,1 0 0 0 0,-1 0-1 0 0,1 0 1 0 0,-1-1 0 0 0,1 1 0 0 0,0-1 0 0 0,7 5 0 0 0,-9-6-30 0 0,1-1 1 0 0,0 0 0 0 0,-1 0-1 0 0,0 0 1 0 0,1 0-1 0 0,-1 0 1 0 0,1-1-1 0 0,0 1 1 0 0,0 0-1 0 0,-1-1 1 0 0,1 1-1 0 0,0-1 1 0 0,-1 0-1 0 0,1 0 1 0 0,0-1 0 0 0,-1 1-1 0 0,1-1 1 0 0,0 0-1 0 0,0 1 1 0 0,3-3-1 0 0,0 1 73 0 0,-1-1 0 0 0,0 0 0 0 0,0-1 0 0 0,1 1 0 0 0,-2 0 0 0 0,1-1 0 0 0,-1-1 0 0 0,1 1 0 0 0,4-7 1 0 0,0-1-436 0 0,-1 0 1 0 0,11-24-1 0 0,-12 20 90 0 0,-1-1-1 0 0,-1 0 0 0 0,0 0 1 0 0,-1 0-1 0 0,2-24 0 0 0,-4 22 102 0 0,5-58-38 0 0,-3 24 1151 0 0,-6 60-738 0 0,2-7-193 0 0,0 0-1 0 0,-1 1 1 0 0,1 0-1 0 0,0 0 1 0 0,0-1 0 0 0,-1 0-1 0 0,1 1 1 0 0,0 0-1 0 0,0 0 1 0 0,0-1-1 0 0,0 1 1 0 0,0 0-1 0 0,0-1 1 0 0,0 1-1 0 0,1 1 1 0 0,8 50 152 0 0,-4-34-86 0 0,1 0-1 0 0,2 0 0 0 0,-1 0 0 0 0,2-2 1 0 0,0 1-1 0 0,12 16 0 0 0,6 1 154 0 0,-27-31-210 0 0,1-1-16 0 0,10 4 166 0 0,-9-5 382 0 0,-3-1-534 0 0,0-1 0 0 0,1 1 1 0 0,-1 0-1 0 0,0 0 1 0 0,1-1-1 0 0,-1 1 1 0 0,1-1-1 0 0,-1 1 1 0 0,1-1-1 0 0,-1 1 0 0 0,0 0 1 0 0,1-1-1 0 0,0 0 1 0 0,-1 0-1 0 0,1 1 1 0 0,-1 0-1 0 0,1-1 0 0 0,-1-1 1 0 0,-5-11 157 0 0,5 7-170 0 0,-1 1 0 0 0,2-1 0 0 0,-2 2 0 0 0,1-1 0 0 0,1-7 0 0 0,-2 1-2 0 0,1 10 3 0 0,1-1 1 0 0,0 0-1 0 0,0 0 0 0 0,-1 1 1 0 0,1-1-1 0 0,0 1 1 0 0,0-1-1 0 0,0 0 1 0 0,1-2-1 0 0,0-2 57 0 0,2-9-108 0 0,1-2 0 0 0,6-15 0 0 0,2-4-152 0 0,-9 24 119 0 0,6-16 0 0 0,-5 18 53 0 0,1-4-46 0 0,1 1 0 0 0,1-1 0 0 0,1 1 0 0 0,13-21 0 0 0,-15 26 42 0 0,-5 7 25 0 0,0-1 1 0 0,0 2-1 0 0,-1-2 0 0 0,1 1 0 0 0,1 0 0 0 0,-2-1 0 0 0,1 2 0 0 0,1-2 1 0 0,-1 1-1 0 0,0 1 0 0 0,0-2 0 0 0,1 1 0 0 0,-1 1 0 0 0,0-1 0 0 0,1 0 0 0 0,-1 1 1 0 0,1-1-1 0 0,-1 1 0 0 0,4-1 0 0 0,-4 2 4 0 0,1-1 0 0 0,-1 1 0 0 0,1 0 0 0 0,-2 0-1 0 0,2-1 1 0 0,-1 1 0 0 0,0 1 0 0 0,1-2 0 0 0,-2 2 0 0 0,2-1 0 0 0,0 2 0 0 0,-1-2-1 0 0,7 9-27 0 0,-1 0 0 0 0,0 1 0 0 0,-1-1 0 0 0,0 2 0 0 0,8 19 0 0 0,8 16 93 0 0,-19-43-60 0 0,6 12 57 0 0,9 23 0 0 0,-9-17 8 0 0,22 35 1 0 0,-13-25 65 0 0,-16-28-127 0 0,1 0 0 0 0,0 1 0 0 0,0-2 1 0 0,0 2-1 0 0,0-1 0 0 0,0-1 1 0 0,0 0-1 0 0,1 1 0 0 0,0-1 0 0 0,0 0 1 0 0,-1 0-1 0 0,2 0 0 0 0,5 2 1 0 0,-9-4-104 0 0,0-1 1 0 0,0 1 0 0 0,0-1-1 0 0,0 0 1 0 0,0 1-1 0 0,-1-1 1 0 0,2 0 0 0 0,-1 0-1 0 0,-1 0 1 0 0,2 0 0 0 0,-1 0-1 0 0,-1 0 1 0 0,1 0 0 0 0,1-1-1 0 0,-2 1 1 0 0,3-1 0 0 0,6-1-1664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3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8840 0 0,'0'0'800'0'0,"2"0"-656"0"0,0 0-85 0 0,-1 0 0 0 0,1 0 1 0 0,0 0-1 0 0,0 0 1 0 0,0 0-1 0 0,-1 1 0 0 0,1-1 1 0 0,0 1-1 0 0,0-1 1 0 0,-1 0-1 0 0,1 1 0 0 0,0 0 1 0 0,-1 0-1 0 0,1 0 1 0 0,-1 0-1 0 0,2 1 0 0 0,0 0-16 0 0,3 2 267 0 0,-2 0 1 0 0,1 0 0 0 0,0 1-1 0 0,-1 0 1 0 0,0 0-1 0 0,1 0 1 0 0,-2 0 0 0 0,0 0-1 0 0,0 1 1 0 0,5 9-1 0 0,-2 0 502 0 0,0 1-1 0 0,6 28 0 0 0,23 147 2901 0 0,-18-93-2504 0 0,-6-25-487 0 0,5 21 54 0 0,10 39-350 0 0,-25-125-669 0 0,1 0 0 0 0,0-1-1 0 0,0 0 1 0 0,1 1-1 0 0,0-1 1 0 0,6 13 0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3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6912 0 0,'0'0'528'0'0,"2"0"-342"0"0,34-16 6026 0 0,0-2-1101 0 0,-21 12-4956 0 0,1 1 0 0 0,1 1 1 0 0,26-5-1 0 0,-32 6-1004 0 0,-2 1-57 0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 7832 0 0,'0'0'958'0'0,"1"1"-164"0"0,14 50 4527 0 0,-2-5-3411 0 0,10 36-14 0 0,-2-4 176 0 0,-12-44-1097 0 0,-7-22-434 0 0,6 18-1 0 0,1-6 64 0 0,-7-16-378 0 0,0-1 1 0 0,1 0-1 0 0,0 1 0 0 0,0-2 0 0 0,8 13 1 0 0,-8-12-102 0 0,-2-6-12 0 0,0 0-19 0 0,-1-1-92 0 0,0 0 0 0 0,0 0 0 0 0,1 1 1 0 0,-1-1-1 0 0,0 0 0 0 0,0 0 1 0 0,0 0-1 0 0,0 0 0 0 0,0 0 0 0 0,0 0 1 0 0,1 0-1 0 0,-1 0 0 0 0,0 0 1 0 0,0 0-1 0 0,1 0 0 0 0,-1 0 0 0 0,0 0 1 0 0,1 0-1 0 0,-1 0 0 0 0,0 0 1 0 0,0 0-1 0 0,0 0 0 0 0,0 0 1 0 0,0 0-1 0 0,0 0 0 0 0,1-1 0 0 0,-1 1 1 0 0,0 0-1 0 0,0 0 0 0 0,1 0 1 0 0,-1 0-1 0 0,0 0 0 0 0,0-1 0 0 0,0 1 1 0 0,1 0-1 0 0,-1 0 0 0 0,0 0 1 0 0,0 0-1 0 0,3-6 157 0 0,-2 3-82 0 0,0 0 0 0 0,0-1 0 0 0,-1 1 0 0 0,0-1 0 0 0,0 1 1 0 0,0-1-1 0 0,0 1 0 0 0,-1 0 0 0 0,-1-4 0 0 0,1-11-86 0 0,3-53-639 0 0,-1 65 551 0 0,0 1 0 0 0,-1 0 0 0 0,4-10 0 0 0,1-6-51 0 0,8-40-249 0 0,-11 55 361 0 0,0 0 0 0 0,0 1-1 0 0,0-1 1 0 0,1 1 0 0 0,0-1 0 0 0,0 0 0 0 0,0 1 0 0 0,6-6 0 0 0,-9 11 15 0 0,0-1 1 0 0,1 0 0 0 0,-1 1 0 0 0,1 0-1 0 0,-1-1 1 0 0,1 1 0 0 0,-1-1 0 0 0,0 0-1 0 0,1 1 1 0 0,0 0 0 0 0,-1 0-1 0 0,1 0 1 0 0,-1-1 0 0 0,1 1 0 0 0,-1-1-1 0 0,1 1 1 0 0,0 0 0 0 0,-1 0 0 0 0,1-1-1 0 0,-1 1 1 0 0,1 0 0 0 0,0 0 0 0 0,-1 0-1 0 0,2 0 1 0 0,-1 1 6 0 0,0-1-1 0 0,1 1 1 0 0,-2 0 0 0 0,1-1-1 0 0,1 1 1 0 0,-2 0 0 0 0,2 0-1 0 0,-1-1 1 0 0,-1 1 0 0 0,1 1-1 0 0,1 0 1 0 0,4 4-58 0 0,-3-2 48 0 0,0-1-1 0 0,0 1 1 0 0,0 0-1 0 0,0 0 0 0 0,0 0 1 0 0,3 8-1 0 0,14 28-46 0 0,-4-9 86 0 0,6 8 92 0 0,-13-22 151 0 0,0-1 1 0 0,1 0 0 0 0,21 26-1 0 0,-28-40-129 0 0,-2 0 0 0 0,1-1-1 0 0,0 1 1 0 0,0-1 0 0 0,4 3-1 0 0,-4-3-5 0 0,1-1 38 0 0,-3 0-150 0 0,0 0 0 0 0,0 0-1 0 0,1 0 1 0 0,0 0 0 0 0,-1 0 0 0 0,1 0 0 0 0,-1 0 0 0 0,0 0 0 0 0,1 0-1 0 0,0 0 1 0 0,-1 0 0 0 0,1 0 0 0 0,-1 0 0 0 0,0-1 0 0 0,1 1 0 0 0,1-2 16 0 0,1 0 0 0 0,-1 0 0 0 0,0 0 1 0 0,0 0-1 0 0,-1-1 0 0 0,1 1 0 0 0,0 0 1 0 0,-1-1-1 0 0,0 1 0 0 0,1-1 0 0 0,-2 0 1 0 0,2 0-1 0 0,-1 1 0 0 0,-1-1 0 0 0,1 0 1 0 0,-1 0-1 0 0,1-5 0 0 0,2-12 63 0 0,-2 17-77 0 0,-1 0 1 0 0,0 0-1 0 0,1 0 0 0 0,-1 0 0 0 0,0 0 0 0 0,0 0 0 0 0,0 0 0 0 0,-1-6 0 0 0,-5-27 87 0 0,5 28-69 0 0,-1-1 0 0 0,1 1 0 0 0,-5-15 0 0 0,-10-24 95 0 0,-5-13 20 0 0,11 31-166 0 0,7 19-9 0 0,-1 0-1 0 0,-5-10 1 0 0,-4-11-935 0 0,7 14-1684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45 14512 0 0,'-6'0'1313'0'0,"-21"0"427"0"0,26 1-1577 0 0,-1 0 0 0 0,1-1 1 0 0,-1 0-1 0 0,2 1 0 0 0,-2 0 0 0 0,1 0 1 0 0,0 0-1 0 0,-2 1 0 0 0,1 0 82 0 0,1-1-168 0 0,-1 0-1 0 0,1 0 0 0 0,-1 0 1 0 0,1 1-1 0 0,-1-1 0 0 0,1 1 0 0 0,0-1 1 0 0,0 1-1 0 0,0-1 0 0 0,-1 1 1 0 0,2 0-1 0 0,-1 0 0 0 0,-1 3 0 0 0,0 1 30 0 0,1 1-1 0 0,-2 11 0 0 0,0 3 223 0 0,0-14-239 0 0,2 1 0 0 0,-1 0 0 0 0,1-1 0 0 0,1 2 0 0 0,-1-2 0 0 0,1 1 0 0 0,1 8 0 0 0,3 22 209 0 0,-1-18 25 0 0,6 35 0 0 0,-6-43-297 0 0,1 4 139 0 0,1 1-1 0 0,1 0 1 0 0,15 30 0 0 0,-20-43-122 0 0,1 0-1 0 0,1-1 1 0 0,0 1-1 0 0,0 0 1 0 0,0-1-1 0 0,0 0 0 0 0,0 0 1 0 0,0 0-1 0 0,0 0 1 0 0,0 0-1 0 0,1-1 0 0 0,0 0 1 0 0,0 1-1 0 0,0-2 1 0 0,0 1-1 0 0,0 0 1 0 0,0-1-1 0 0,1 1 0 0 0,-2-1 1 0 0,10 1-1 0 0,-9-1-16 0 0,-1-1-1 0 0,1 0 0 0 0,-1 0 0 0 0,0 0 1 0 0,0-1-1 0 0,1 1 0 0 0,-1-1 0 0 0,1 0 1 0 0,-1 1-1 0 0,0-2 0 0 0,0 1 0 0 0,1 0 1 0 0,-1-1-1 0 0,0 1 0 0 0,0-1 0 0 0,-1 0 1 0 0,1 0-1 0 0,2-3 0 0 0,6-4 79 0 0,-8 8-85 0 0,-1-1 1 0 0,0 0 0 0 0,0 0 0 0 0,1 0 0 0 0,-2 0 0 0 0,1 0 0 0 0,2-4 0 0 0,5-8 53 0 0,-6 10-44 0 0,0-1 1 0 0,-1 2-1 0 0,1-2 0 0 0,-1 1 0 0 0,0-1 0 0 0,0 1 0 0 0,1-9 1 0 0,3-7 112 0 0,-4 14-90 0 0,-1 0 0 0 0,1 0 0 0 0,-1-8 0 0 0,-1-155 303 0 0,0 162-337 0 0,-1-1 0 0 0,-1 2 0 0 0,1-2-1 0 0,-1 1 1 0 0,-1 1 0 0 0,1-1 0 0 0,-1 0 0 0 0,0 1 0 0 0,-1-1 0 0 0,1 1 0 0 0,-1 0 0 0 0,0 0-1 0 0,0 0 1 0 0,-2 1 0 0 0,2 0 0 0 0,-1 0 0 0 0,-1 0 0 0 0,0 1 0 0 0,0-1 0 0 0,0 1 0 0 0,0 1-1 0 0,0-1 1 0 0,-11-4 0 0 0,9 5-443 0 0,0 1-1 0 0,-1 1 0 0 0,1-1 1 0 0,0 1-1 0 0,-1 0 1 0 0,-12 0-1 0 0,18 1 145 0 0,0 0 0 0 0,1 1 0 0 0,-1-1 0 0 0,0 1 0 0 0,0-1 0 0 0,0 1 0 0 0,0 0 0 0 0,0 0 0 0 0,1 0 0 0 0,-1 1 0 0 0,1-2 0 0 0,-1 2 0 0 0,1-1 0 0 0,-1 2 0 0 0,1-2 0 0 0,0 1 0 0 0,0 0 0 0 0,-1 0 0 0 0,2 0 0 0 0,-1 1 0 0 0,0-1 0 0 0,-2 5 0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4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0 146 14112 0 0,'1'6'1276'0'0,"8"18"-1024"0"0,-8-12-71 0 0,2 0 0 0 0,4 12 1 0 0,3 12 313 0 0,-6-18-83 0 0,2-1 0 0 0,0 0 0 0 0,14 28 0 0 0,9 8 1284 0 0,-27-50-1507 0 0,0 0 0 0 0,-1 0-1 0 0,2 0 1 0 0,-2 0-1 0 0,1 0 1 0 0,7 6 2446 0 0,-15-16-2130 0 0,-9-20 45 0 0,8 10-332 0 0,3 8-194 0 0,1 1 1 0 0,0-1-1 0 0,1 0 0 0 0,0 0 0 0 0,0 0 0 0 0,1 0 0 0 0,0 0 0 0 0,1-11 1 0 0,0 17-47 0 0,0-1 1 0 0,1 1 0 0 0,-1 0 0 0 0,1-1 0 0 0,0 1 0 0 0,0 0 0 0 0,0 0 0 0 0,3-6 0 0 0,15-21-59 0 0,-4 7 16 0 0,18-23 40 0 0,-23 32-44 0 0,0 1 0 0 0,9-19 0 0 0,-13 23-68 0 0,0 0 0 0 0,0 0 0 0 0,0 1 0 0 0,1 0-1 0 0,0 0 1 0 0,9-6 0 0 0,-14 12 59 0 0,11-13-487 0 0,-1 3-1580 0 0,-4 4-2729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5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13072 0 0,'0'0'633'0'0,"2"1"-278"0"0,3 1-255 0 0,-1 1 0 0 0,1-1 0 0 0,-1 1 0 0 0,1 0 0 0 0,-1 1 0 0 0,0 0 0 0 0,0 0 0 0 0,0-1 1 0 0,-1 1-1 0 0,1 1 0 0 0,4 7 0 0 0,4 8 570 0 0,-3 0 1 0 0,1 0-1 0 0,-2 1 1 0 0,-1 1-1 0 0,7 27 0 0 0,55 234 1920 0 0,-43-178-1656 0 0,-6-35-475 0 0,-3-17-287 0 0,12 43 29 0 0,-25-78-617 0 0,11 24-1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06.8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1593 342 4144 0 0,'-4'-20'440'0'0,"-5"0"298"0"0,-1 2 1 0 0,-1-1 0 0 0,0 1-1 0 0,-17-19 1 0 0,-62-62 3236 0 0,77 87-3506 0 0,-1 2 1 0 0,0 0 0 0 0,0 0 0 0 0,-1 2 0 0 0,-29-13 0 0 0,34 16-213 0 0,-5-2-14 0 0,0 2 1 0 0,0 0 0 0 0,0 1-1 0 0,-1 0 1 0 0,-28-2 0 0 0,13 4-76 0 0,0 1 1 0 0,-33 3-1 0 0,8 1 125 0 0,34-3-86 0 0,-1 2 0 0 0,1 0 0 0 0,-29 7-1 0 0,4 2 78 0 0,29-8-208 0 0,0 2 1 0 0,1-1 0 0 0,-1 2 0 0 0,1 1 0 0 0,-29 15-1 0 0,-17 20 60 0 0,-61 53-1 0 0,40-28-99 0 0,35-26-9 0 0,-61 65-1 0 0,90-83-8 0 0,0 0-1 0 0,2 1 0 0 0,1 1 1 0 0,-21 41-1 0 0,15-19 34 0 0,-30 90 1 0 0,-17 144 86 0 0,68-269-138 0 0,-4 23 37 0 0,2 0-1 0 0,1 1 0 0 0,2-1 0 0 0,6 66 1 0 0,19 86-13 0 0,-19-161 6 0 0,2 0 0 0 0,0 0 0 0 0,2 0 0 0 0,22 43 0 0 0,2 8 33 0 0,-24-57-25 0 0,0-1 0 0 0,1-1 1 0 0,0 1-1 0 0,2-2 0 0 0,18 23 0 0 0,75 72 116 0 0,-79-87-142 0 0,34 26-2 0 0,-48-41-10 0 0,-1-1-1 0 0,1-1 1 0 0,18 10-1 0 0,14 10 14 0 0,-35-22 0 0 0,1 0 0 0 0,19 7 0 0 0,11 7 1 0 0,-24-10-8 0 0,-1-1 8 0 0,0 0 1 0 0,1-1 0 0 0,20 8-1 0 0,58 23-14 0 0,-73-30 0 0 0,2 2 22 0 0,0-2-1 0 0,0 0 0 0 0,1-1 1 0 0,0-2-1 0 0,36 5 0 0 0,43 2 43 0 0,-76-11-31 0 0,0-1-1 0 0,0-1 0 0 0,0-1 0 0 0,1-1 0 0 0,35-8 0 0 0,-1 1-1 0 0,66-15 101 0 0,-79 15-3 0 0,-1-1 0 0 0,0-3-1 0 0,63-25 1 0 0,-98 31-164 0 0,0-1 1 0 0,-1 0-1 0 0,1-1 1 0 0,-1 0-1 0 0,13-15 1 0 0,5-2 2 0 0,-10 10 40 0 0,-2-1 0 0 0,0 0-1 0 0,-1-1 1 0 0,-1-1-1 0 0,-1-1 1 0 0,20-31 0 0 0,-25 32 1 0 0,2 0-8 0 0,12-31-1 0 0,2-6 16 0 0,-18 42-6 0 0,-2 0 0 0 0,1 0-1 0 0,-2-1 1 0 0,0 0 0 0 0,4-21 0 0 0,23-104 54 0 0,-26 103-35 0 0,-1 14 1 0 0,-2 1-1 0 0,2-35 0 0 0,-3-6-14 0 0,0 33 6 0 0,-2 1 0 0 0,-4-36 0 0 0,2 48 6 0 0,-1-7 4 0 0,-1 0 0 0 0,-6-24 0 0 0,-9-28 30 0 0,-4-14 27 0 0,6 43-26 0 0,-2 1 0 0 0,-43-73-1 0 0,33 78 0 0 0,-1 1 0 0 0,-61-61 0 0 0,73 81-56 0 0,-61-61-1133 0 0,-36-40-4499 0 0,82 83-1217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5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16208 0 0,'0'0'2143'0'0,"2"-6"-1727"0"0,2 0 16 0 0,2 3 0 0 0,2 0-304 0 0,-2 0-64 0 0,3-2-64 0 0,8-1 88 0 0,-4 2-1320 0 0,3-1-264 0 0,1 2-47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6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7368 0 0,'0'0'568'0'0,"0"2"-374"0"0,-2 21 2941 0 0,-3 25-1 0 0,-1-3-1525 0 0,5-29-1140 0 0,-1 1 0 0 0,2-1 0 0 0,0 1 0 0 0,5 30 0 0 0,3-9 417 0 0,2-1-1 0 0,17 46 1 0 0,-21-72-734 0 0,0-1 0 0 0,0 0 0 0 0,2 0 0 0 0,-1 0 0 0 0,1-1 0 0 0,12 10 0 0 0,-14-13-106 0 0,1 0 1 0 0,-1-1-1 0 0,1 1 1 0 0,12 6-1 0 0,-17-10-21 0 0,1-1 0 0 0,0 0 1 0 0,0 1-1 0 0,0-2 0 0 0,0 2 0 0 0,0-1 0 0 0,0-1 0 0 0,0 0 1 0 0,0 1-1 0 0,0-1 0 0 0,0 0 0 0 0,0 0 0 0 0,0 0 0 0 0,1 0 1 0 0,-1-1-1 0 0,3 1 0 0 0,-4-2-15 0 0,1 1 0 0 0,-2 1 0 0 0,1-2 1 0 0,0 1-1 0 0,0 0 0 0 0,0-1 0 0 0,-1 1 0 0 0,1-1 1 0 0,0 1-1 0 0,-1-1 0 0 0,3-3 0 0 0,13-22 22 0 0,-13 21-46 0 0,0-3-58 0 0,0 0-1 0 0,-1-1 1 0 0,0 1 0 0 0,-1 0-1 0 0,0 0 1 0 0,0-1 0 0 0,0-11-1 0 0,0 4-87 0 0,3-39-791 0 0,-3-59 0 0 0,-2 88 741 0 0,0 18 155 0 0,-1 0 0 0 0,-3-16 0 0 0,1 19 1179 0 0,3 7-1068 0 0,0-1-1 0 0,0 1 1 0 0,0 0 0 0 0,-1 0 0 0 0,1 0-1 0 0,-1 0 1 0 0,1 0 0 0 0,-1-1-1 0 0,1 1 1 0 0,-1 0 0 0 0,-1 0-1 0 0,-1 3 70 0 0,3-1-70 0 0,-1 0-1 0 0,-1 0 0 0 0,2-1 1 0 0,0 1-1 0 0,-1 1 0 0 0,1-1 1 0 0,-1 5-1 0 0,0 4 15 0 0,0 6-62 0 0,0-1 0 0 0,2 1 0 0 0,0-1 1 0 0,0 0-1 0 0,1 0 0 0 0,9 28 0 0 0,-7-32 16 0 0,0 0 1 0 0,1 0 0 0 0,1-1 0 0 0,0 1 0 0 0,14 19-1 0 0,-16-27-16 0 0,-1 0-23 0 0,2 1 1 0 0,-1 0-1 0 0,5 4 1 0 0,-7-9 18 0 0,-1 0 0 0 0,1 1 0 0 0,-1-1-1 0 0,1 0 1 0 0,0 0 0 0 0,0 0 0 0 0,-1 0 0 0 0,1 0 0 0 0,0 0 0 0 0,0-1 0 0 0,0 0-1 0 0,0 1 1 0 0,-1-1 0 0 0,2 1 0 0 0,1-1 0 0 0,0 0 12 0 0,-3 0-2 0 0,1 1 0 0 0,0-1 0 0 0,0 0 0 0 0,-1 0 0 0 0,1 0 0 0 0,0-1 0 0 0,-1 1 0 0 0,2 0 1 0 0,-2-1-1 0 0,1 0 0 0 0,-1 1 0 0 0,1 0 0 0 0,0-1 0 0 0,-1 0 0 0 0,1 0 0 0 0,-1 0 0 0 0,1 0 0 0 0,-1 0 0 0 0,1 0 0 0 0,1-2 0 0 0,1-1-8 0 0,-1 0 0 0 0,1 0-1 0 0,-1-1 1 0 0,0 1 0 0 0,0-1-1 0 0,0 1 1 0 0,-1-1 0 0 0,1 0-1 0 0,-1 0 1 0 0,-1 0 0 0 0,4-10-1 0 0,4-31-149 0 0,-2-1 1 0 0,2-84-1 0 0,-7 121 133 0 0,-2 8 74 0 0,1 1 1 0 0,-1-2 0 0 0,0 1-1 0 0,0 0 1 0 0,1 0 0 0 0,-1-4-1 0 0,-4 24 50 0 0,4-8-109 0 0,0-1-1 0 0,1 0 1 0 0,1 0-1 0 0,2 16 0 0 0,-2-16 12 0 0,1-1 1 0 0,0 1-1 0 0,0-1 0 0 0,1 0 0 0 0,1 0 0 0 0,-1 0 0 0 0,8 10 1 0 0,4 4 4 0 0,-15-20 34 0 0,0 0 0 0 0,0 0 0 0 0,0 0 0 0 0,-1 0-1 0 0,1 0 1 0 0,0 0 0 0 0,0 1 0 0 0,-1-2 0 0 0,1 4 0 0 0,-1-4-29 0 0,0 0 1 0 0,0-1 0 0 0,1 1 0 0 0,-1-1 0 0 0,0 0 0 0 0,0 1-1 0 0,1 0 1 0 0,-1-1 0 0 0,0 1 0 0 0,0-1 0 0 0,0 0-1 0 0,1 1 1 0 0,-1-1 0 0 0,1 1 0 0 0,-1-1 0 0 0,1 1 0 0 0,-1-1 60 0 0,1 0 1 0 0,-1 0-1 0 0,1 1 0 0 0,-1-1 1 0 0,1 1-1 0 0,-1-1 1 0 0,0 1-1 0 0,0-1 1 0 0,0 0-1 0 0,0 1 1 0 0,1-1-1 0 0,-1 1 1 0 0,0-1-1 0 0,0 1 0 0 0,1 0 1 0 0,-15-8 318 0 0,13 7-393 0 0,-1-2 15 0 0,-1 1 0 0 0,1-2 1 0 0,0 2-1 0 0,0-1 1 0 0,-1 0-1 0 0,2 0 1 0 0,-1 0-1 0 0,0-1 1 0 0,1 1-1 0 0,-1-1 1 0 0,1 1-1 0 0,-1 0 1 0 0,-1-6-1 0 0,0-4-5 0 0,1 8-48 0 0,0-2-1 0 0,2 2 1 0 0,-2-1-1 0 0,1 1 1 0 0,1-1-1 0 0,0 0 1 0 0,0 0-1 0 0,0 0 1 0 0,0 1 0 0 0,0-1-1 0 0,0 0 1 0 0,3-6-1 0 0,-1 6-27 0 0,-1-1-11 0 0,1 1-1 0 0,0 1 0 0 0,0-2 0 0 0,1 2 0 0 0,-1-1 1 0 0,1 1-1 0 0,0-1 0 0 0,4-4 0 0 0,7-7 80 0 0,-8 8-15 0 0,1 2 0 0 0,-1-1 0 0 0,1 0 1 0 0,1 0-1 0 0,-1 1 0 0 0,13-7 0 0 0,-15 10 17 0 0,0 1-1 0 0,0-1 1 0 0,1 1-1 0 0,-1 0 0 0 0,1 0 1 0 0,7-1-1 0 0,-12 3-11 0 0,1 0-1 0 0,0 0 1 0 0,0 0 0 0 0,0 0-1 0 0,-1 0 1 0 0,1 0 0 0 0,0 0-1 0 0,0 0 1 0 0,0 1-1 0 0,-1 0 1 0 0,1-1 0 0 0,0 1-1 0 0,-1-1 1 0 0,1 1 0 0 0,0 0-1 0 0,0 0 1 0 0,-1 0-1 0 0,1 1 1 0 0,-2-2 0 0 0,2 2-1 0 0,-1-1 1 0 0,1 0 0 0 0,0 3-1 0 0,1 0-20 0 0,-1-1-1 0 0,1 2 1 0 0,0-1-1 0 0,-2 1 0 0 0,1-1 1 0 0,0 1-1 0 0,-1-1 1 0 0,2 9-1 0 0,3 40-39 0 0,-6-43 34 0 0,3 28-221 0 0,5 60 438 0 0,-5-82-804 0 0,0-1 1 0 0,1 1-1 0 0,0 0 0 0 0,8 16 1 0 0,-6-16-792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7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359 394 13272 0 0,'0'0'1201'0'0,"1"-1"-986"0"0,0 0-213 0 0,0 1 1 0 0,-1 0-1 0 0,1 0 1 0 0,0-1-1 0 0,0 0 1 0 0,-1 0 0 0 0,0 1-1 0 0,1 0 1 0 0,0-1-1 0 0,0 0 1 0 0,-1 0 0 0 0,0 1-1 0 0,0-1 1 0 0,1 0-1 0 0,0 0 1 0 0,6-18 256 0 0,-1 5 90 0 0,4-7 88 0 0,0-1-1 0 0,-2 0 1 0 0,0 0 0 0 0,-2 0 0 0 0,0-1-1 0 0,5-44 1 0 0,-10 57-337 0 0,0 6-13 0 0,-1-1 0 0 0,1 1 0 0 0,-1-2 1 0 0,-1 2-1 0 0,1-1 0 0 0,-1 1 0 0 0,-1-10 0 0 0,1 13-60 0 0,-2-10 316 0 0,0 1-1 0 0,-1-1 0 0 0,-1 2 1 0 0,-7-15-1 0 0,11 21-293 0 0,-1 2-1 0 0,2-1 1 0 0,-2 0-1 0 0,1 0 0 0 0,-1 0 1 0 0,0 1-1 0 0,0-1 1 0 0,1 1-1 0 0,-1-1 1 0 0,0 1-1 0 0,0-1 1 0 0,0 2-1 0 0,0-2 1 0 0,0 1-1 0 0,0 1 1 0 0,-1-1-1 0 0,1 0 1 0 0,0 0-1 0 0,0 1 1 0 0,-1 0-1 0 0,1-1 0 0 0,0 1 1 0 0,0 0-1 0 0,-1 0 1 0 0,0 0-1 0 0,1 0 1 0 0,-3 1-1 0 0,-2 0-71 0 0,0 1 0 0 0,1 1 0 0 0,0-1 0 0 0,-1 1-1 0 0,1 0 1 0 0,0 1 0 0 0,0-1 0 0 0,0 1 0 0 0,1 0-1 0 0,-1 0 1 0 0,1 1 0 0 0,0-1 0 0 0,-7 10 0 0 0,0 2 21 0 0,0 2 0 0 0,1-1 0 0 0,-11 25 0 0 0,12-21 31 0 0,1 1 0 0 0,1-1 0 0 0,1 2 0 0 0,0-1 0 0 0,3 2 0 0 0,-1-1 0 0 0,2 0-1 0 0,0 42 1 0 0,3-59-6 0 0,0 0 0 0 0,1 0 0 0 0,0-1 0 0 0,2 9 0 0 0,-2-12-18 0 0,-1 0 0 0 0,0-1-1 0 0,1 2 1 0 0,0-2 0 0 0,0 1 0 0 0,0 0 0 0 0,0-1 0 0 0,0 1 0 0 0,0-1 0 0 0,0 1 0 0 0,0-1 0 0 0,1 1-1 0 0,-1-1 1 0 0,1 0 0 0 0,-1 0 0 0 0,1 0 0 0 0,2 2 0 0 0,-2-3 18 0 0,0 2 0 0 0,0-1 0 0 0,1-1 0 0 0,0 1 0 0 0,-1 0 0 0 0,1-1 0 0 0,-1 1 0 0 0,1-1 0 0 0,-1 0 0 0 0,1 0 0 0 0,3 0 0 0 0,-1-1 29 0 0,-1-1 0 0 0,1 2-1 0 0,-1-2 1 0 0,0 1 0 0 0,1-2 0 0 0,3 0 0 0 0,-1-2 5 0 0,0 1 0 0 0,-1-1 0 0 0,1 1 0 0 0,-1-2 0 0 0,10-10 0 0 0,-3 1-51 0 0,13-20-1 0 0,-23 30-29 0 0,0 0 0 0 0,-1 0 0 0 0,0 0 0 0 0,0 1 0 0 0,0-2 0 0 0,-1 1 0 0 0,2-11 0 0 0,3-10-131 0 0,-3 19 89 0 0,-1-1 0 0 0,-1 0-1 0 0,1-9 1 0 0,-1 15 33 0 0,-1-1 1 0 0,0 1-1 0 0,0 0 0 0 0,0-1 0 0 0,0 0 1 0 0,-1 1-1 0 0,1 0 0 0 0,-1-1 0 0 0,0 1 0 0 0,1-1 1 0 0,-1 1-1 0 0,-1 0 0 0 0,-1-4 0 0 0,3 5-155 0 0,-1 2-197 0 0,-1 0 338 0 0,0 1 1 0 0,1-1-1 0 0,-1 2 1 0 0,1-2-1 0 0,0 1 0 0 0,-1 0 1 0 0,1 0-1 0 0,0 0 1 0 0,0 0-1 0 0,0 0 1 0 0,0 0-1 0 0,0 1 0 0 0,1-1 1 0 0,0 0-1 0 0,-1 0 1 0 0,1 1-1 0 0,-1-1 0 0 0,1 0 1 0 0,0 0-1 0 0,0 1 1 0 0,0-1-1 0 0,2 5 0 0 0,-1 2 15 0 0,1-1-1 0 0,1 1 0 0 0,0-1 0 0 0,6 13 0 0 0,3 2-24 0 0,1 0-1 0 0,1-1 1 0 0,1-1 0 0 0,27 30-1 0 0,8 15 34 0 0,-32-41-24 0 0,-2-1 45 0 0,-1 1 0 0 0,-2 0 0 0 0,19 47 0 0 0,-23-46 3 0 0,9 48 0 0 0,-12-45 0 0 0,-3-11 85 0 0,0 0-1 0 0,-2-1 0 0 0,0 1 1 0 0,-1 0-1 0 0,-1-1 1 0 0,0 1-1 0 0,-2-1 0 0 0,0 1 1 0 0,0 0-1 0 0,-11 26 0 0 0,9-31 135 0 0,0-1 0 0 0,-1-1-1 0 0,0 1 1 0 0,-1-1 0 0 0,-1 0 0 0 0,1 0-1 0 0,-1-1 1 0 0,-1 0 0 0 0,0-1-1 0 0,-1 1 1 0 0,-13 9 0 0 0,6-7 81 0 0,0 0-1 0 0,-1-2 1 0 0,0 0 0 0 0,-1-1-1 0 0,0-1 1 0 0,-29 9 0 0 0,27-11-42 0 0,-1-1-1 0 0,-28 3 1 0 0,38-7-182 0 0,2 0 0 0 0,-1-1 0 0 0,1-1-1 0 0,-1 0 1 0 0,0 0 0 0 0,-18-6 0 0 0,17 4-107 0 0,1-2 0 0 0,-1 1 0 0 0,1-1 0 0 0,0-1 0 0 0,0 0 0 0 0,1 0 0 0 0,-15-14 0 0 0,16 13-733 0 0,0-2 0 0 0,1 0 1 0 0,0 0-1 0 0,-10-15 0 0 0,4 0-7667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6:58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1097 15344 0 0,'0'0'704'0'0,"3"6"229"0"0,13 25 274 0 0,-3-5 435 0 0,-4-13-719 0 0,18 22 0 0 0,-23-31-856 0 0,0 0 0 0 0,0 0 0 0 0,1-1-1 0 0,0 0 1 0 0,0 0 0 0 0,0 0-1 0 0,0 0 1 0 0,6 3 0 0 0,-4-4-18 0 0,1 0 0 0 0,-2 0 0 0 0,3-1 0 0 0,-2 1 0 0 0,1-2 1 0 0,14 0-1 0 0,9 2 129 0 0,-5-1-14 0 0,0-1 1 0 0,-1-2-1 0 0,46-8 0 0 0,-24 3 1 0 0,-35 5-137 0 0,1-1 1 0 0,-1 0 0 0 0,18-7 0 0 0,36-20 77 0 0,-51 23-101 0 0,53-28 41 0 0,-2-3-1 0 0,68-51 0 0 0,-99 62-44 0 0,58-57 0 0 0,21-42 76 0 0,36-31 116 0 0,-29 32-71 0 0,-119 124-126 0 0,42-47-63 0 0,72-100 0 0 0,-24 8 15 0 0,-53 91 165 0 0,-8 10-102 0 0,-23 29-11 0 0,1 1 0 0 0,0 0 0 0 0,0 1 0 0 0,18-14 0 0 0,-24 20 7 0 0,0 0-1 0 0,0 0 1 0 0,1 0-1 0 0,-1 0 1 0 0,1 1-1 0 0,4-2 1 0 0,-6 2-105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6:59.6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79 797 10592 0 0,'0'0'964'0'0,"-1"0"-795"0"0,-25-12 3467 0 0,16 8-1989 0 0,9 3-1570 0 0,-1 1 0 0 0,1 0 0 0 0,-1-1 0 0 0,1 1-1 0 0,0-1 1 0 0,-1 0 0 0 0,1 1 0 0 0,0-1 0 0 0,0-1 0 0 0,-1 2-1 0 0,1-1 1 0 0,0-1 0 0 0,0 2 0 0 0,0-1 0 0 0,0-1 0 0 0,0 1 0 0 0,0-1-1 0 0,-3-6 107 0 0,2 5-93 0 0,0 0 0 0 0,1-1 0 0 0,-1 1-1 0 0,1 0 1 0 0,0 0 0 0 0,0 0 0 0 0,0 0 0 0 0,1-1-1 0 0,-1 1 1 0 0,1-8 0 0 0,-2-8 342 0 0,1 14-332 0 0,1 2 0 0 0,-1-1 0 0 0,2-7 0 0 0,1-21 585 0 0,0 16-336 0 0,-1-1 0 0 0,6-19 0 0 0,7-24-89 0 0,12-37 299 0 0,-24 89-542 0 0,1 1-29 0 0,0-1 0 0 0,0 0 0 0 0,5-8 0 0 0,1 0 0 0 0,2-5 13 0 0,-5 17-13 0 0,-6 3-48 0 0,2 2 52 0 0,-1-1 0 0 0,0 0-1 0 0,1 1 1 0 0,-1-1 0 0 0,0 0 0 0 0,0 1-1 0 0,0-1 1 0 0,1 1 0 0 0,-2 0-1 0 0,2-1 1 0 0,-1 1 0 0 0,0 0 0 0 0,0 0-1 0 0,0 0 1 0 0,0 0 0 0 0,0 0-1 0 0,0 0 1 0 0,-1 0 0 0 0,1 0 0 0 0,1 2-1 0 0,0 0-18 0 0,1 2-1 0 0,-1-1 1 0 0,0 2-1 0 0,2 4 0 0 0,4 17 4 0 0,-2 0 0 0 0,6 41 0 0 0,-11 5-44 0 0,-2-44 83 0 0,-4 48 43 0 0,0-5-63 0 0,9-46 16 0 0,-4-24 482 0 0,0-2-400 0 0,2 0 0 0 0,-1-1-1 0 0,0 1 1 0 0,1 0 0 0 0,-2-1-1 0 0,2 1 1 0 0,-1-1 0 0 0,0 1-1 0 0,0 0 1 0 0,0-1 0 0 0,0 1 0 0 0,0-1-1 0 0,0 0 1 0 0,0 1 0 0 0,1-3-1 0 0,8-3-60 0 0,-9 6-29 0 0,-1 0 0 0 0,1 0 0 0 0,-1-1 0 0 0,0 1 0 0 0,0-1-1 0 0,0 1 1 0 0,0-1 0 0 0,1 1 0 0 0,-1 0 0 0 0,0 0 0 0 0,0-1 0 0 0,1 1 0 0 0,-1-1 0 0 0,0 1 0 0 0,0-1 0 0 0,0 1 0 0 0,0 0-1 0 0,0-1 1 0 0,1-1 6 0 0,16-45-108 0 0,-17 46 70 0 0,8-7-16 0 0,-3 3 2 0 0,3 0 32 0 0,-6 2 6 0 0,0 0 0 0 0,0 0-48 0 0,0 3 9 0 0,4-7 23 0 0,-3 4 21 0 0,2-1 16 0 0,-2 0 0 0 0,1 1-1 0 0,0-2 1 0 0,-1 1-1 0 0,1-1 1 0 0,-1 1 0 0 0,0-2-1 0 0,-1 2 1 0 0,4-11 0 0 0,-2 7 6 0 0,-1 1 1 0 0,6-10-1 0 0,-6 14-22 0 0,-1-2 0 0 0,0 1 0 0 0,0 0 0 0 0,2-8 0 0 0,7-14 0 0 0,-1 6-16 0 0,1 1 0 0 0,2-1 0 0 0,1 2 0 0 0,0 0 0 0 0,22-22 0 0 0,6 2 16 0 0,-10 7 0 0 0,-22 21 0 0 0,19-16 0 0 0,27-14-23 0 0,22-17-18 0 0,66-55 95 0 0,-104 81 8 0 0,-27 21-88 0 0,25-17 0 0 0,-31 23 37 0 0,-5 4 32 0 0,2 0-43 0 0,-3 0-179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0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402 224 8752 0 0,'0'0'398'0'0,"2"0"-3"0"0,1-2-334 0 0,-1 1-1 0 0,1-1 1 0 0,-1 1-1 0 0,1-1 1 0 0,0 1-1 0 0,-1-1 1 0 0,0 0-1 0 0,4-5 1 0 0,-3 4 532 0 0,1 0 0 0 0,0 0 0 0 0,6-5 0 0 0,38-21 3341 0 0,-26 15-3613 0 0,1 0-1 0 0,42-17 1 0 0,-45 23-161 0 0,1 2 1 0 0,-1 0-1 0 0,28-4 0 0 0,-26 7-80 0 0,31-10-1 0 0,-3 0 50 0 0,10-3 67 0 0,-33 10-96 0 0,49-9 1 0 0,-68 14-75 0 0,0 0 0 0 0,0 1 1 0 0,0 0-1 0 0,-1 1 0 0 0,1 0 1 0 0,0-1-1 0 0,-1 2 0 0 0,1 0 1 0 0,0 0-1 0 0,-1 1 0 0 0,8 3 0 0 0,-13-6-18 0 0,0 1-1 0 0,-1 1 0 0 0,1-2 1 0 0,-1 1-1 0 0,1 1 0 0 0,-1-2 0 0 0,1 2 1 0 0,-1-1-1 0 0,0 1 0 0 0,0-1 1 0 0,0 0-1 0 0,1 1 0 0 0,-2-1 1 0 0,1 1-1 0 0,1 0 0 0 0,-2-1 0 0 0,1 1 1 0 0,0-1-1 0 0,-1 2 0 0 0,1-2 1 0 0,-1 1-1 0 0,0 0 0 0 0,0-1 0 0 0,1 2 1 0 0,-1-2-1 0 0,0 1 0 0 0,0 0 1 0 0,-1 0-1 0 0,1 0 0 0 0,0 0 1 0 0,0-1-1 0 0,0 1 0 0 0,-2 2 0 0 0,-5 11 131 0 0,-1 0 0 0 0,0-1 0 0 0,-1-1-1 0 0,-1 1 1 0 0,0-1 0 0 0,-1-1 0 0 0,0 0-1 0 0,-1 0 1 0 0,-24 18 0 0 0,-20 13 234 0 0,14-11 158 0 0,-54 34 0 0 0,-275 114 1987 0 0,214-117-1996 0 0,70-32-488 0 0,-21 8-326 0 0,36-17-7323 0 0,55-18 205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1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3643 2 6448 0 0,'-2'3'115'0'0,"0"-1"0"0"0,0 0 0 0 0,0 0 0 0 0,-1 0 0 0 0,0 0 0 0 0,1 0 1 0 0,0-1-1 0 0,-1 1 0 0 0,0-1 0 0 0,-5 2 0 0 0,2 0 533 0 0,0-1-1 0 0,0-1 1 0 0,0 1-1 0 0,-8-1 1 0 0,7-1-27 0 0,0 0 1 0 0,0 0 0 0 0,0-1 0 0 0,0 0-1 0 0,-11-3 1 0 0,-7-2 824 0 0,-18-3 716 0 0,-20-1-478 0 0,35 9-1239 0 0,-1 1 1 0 0,1 2-1 0 0,-40 7 1 0 0,33-4-203 0 0,-112 26 129 0 0,88-16-352 0 0,45-12-19 0 0,-236 64 16 0 0,69-12 349 0 0,130-38-256 0 0,-141 55 175 0 0,27 14-213 0 0,53-26-75 0 0,-8 10 3 0 0,9-5 0 0 0,-89 64-12 0 0,123-69-42 0 0,-75 75 0 0 0,148-132 49 0 0,-88 89-59 0 0,-99 125 0 0 0,37-11-38 0 0,64-84 259 0 0,20-21-72 0 0,49-69-76 0 0,-61 108-9 0 0,11 8 0 0 0,66-136 0 0 0,-84 160 0 0 0,0 6-47 0 0,43-90 30 0 0,-11 27 17 0 0,-67 188 0 0 0,104-240 0 0 0,-43 126 0 0 0,48-141-2 0 0,-11 60-1 0 0,-1 51 55 0 0,20-117 5 0 0,-6 72 77 0 0,4-30-122 0 0,4 117 0 0 0,21 97 62 0 0,-9-194-90 0 0,15 97 16 0 0,-10-100 0 0 0,38 210 69 0 0,-41-263-66 0 0,47 158-3 0 0,-19-81 0 0 0,6 9 0 0 0,-29-93 0 0 0,106 246 0 0 0,9-34 0 0 0,-117-232 0 0 0,50 89 0 0 0,-8-17 0 0 0,-23-41-53 0 0,2-1 1 0 0,49 58-1 0 0,92 82 405 0 0,-91-98-254 0 0,-5-5-58 0 0,-58-68-28 0 0,0-1-1 0 0,27 19 0 0 0,-37-31 6 0 0,148 97 288 0 0,103 49-97 0 0,-142-77-176 0 0,-80-53-16 0 0,49 20 0 0 0,-15-6-16 0 0,-14-7 0 0 0,130 55 11 0 0,-59-32 42 0 0,-17-2-53 0 0,-56-23 0 0 0,39 24 27 0 0,-40-20 10 0 0,149 70-37 0 0,-45-44 63 0 0,-146-54-51 0 0,84 27 95 0 0,128 38 14 0 0,-117-38-93 0 0,121 19 26 0 0,-97-26-55 0 0,-24-6 1 0 0,-3 0 0 0 0,70 7 0 0 0,26-11 54 0 0,-1-12 16 0 0,-153-2-66 0 0,59-5 28 0 0,-60 3-10 0 0,132-13 38 0 0,-94 7-46 0 0,198-33-14 0 0,-138 18 0 0 0,-8-2 0 0 0,-15 3 0 0 0,141-31 0 0 0,-127 13 43 0 0,-51 13-22 0 0,109-37 33 0 0,-87 29-44 0 0,-63 20-10 0 0,20-8-17 0 0,21-7-62 0 0,-7 5 154 0 0,-1-4 0 0 0,143-75-1 0 0,-49 5-20 0 0,2-1-33 0 0,-52 30 53 0 0,-22 11-31 0 0,-67 41 2 0 0,24-14 128 0 0,69-45 64 0 0,-98 58-220 0 0,5-4-127 0 0,-2-2-1 0 0,34-35 0 0 0,-25 23 51 0 0,-22 19 77 0 0,19-25 0 0 0,0 1 29 0 0,-16 19-44 0 0,43-42 106 0 0,-16 13 128 0 0,-9 8-282 0 0,22-26-87 0 0,-27 29 134 0 0,-12 16 64 0 0,31-53 0 0 0,10-36 58 0 0,-29 51-137 0 0,27-70 19 0 0,-15 32-17 0 0,-18 35-30 0 0,-8 14 12 0 0,43-97 41 0 0,-14 32-7 0 0,13-30-19 0 0,35-66 274 0 0,-66 140-261 0 0,9-27-191 0 0,21-117 341 0 0,-35 120-104 0 0,-9 30-100 0 0,10-102 0 0 0,1-85-4545 0 0,-14 94 1505 0 0,-10 71 1521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0 108 3224 0 0,'0'0'143'0'0,"2"0"-3"0"0,-1 0 30 0 0,0 0 0 0 0,0 0 0 0 0,0 0 0 0 0,0 0 0 0 0,0 1 0 0 0,0-1 0 0 0,1 1 0 0 0,-2 0 0 0 0,1-1 0 0 0,0 0 0 0 0,0 1 0 0 0,0 0 0 0 0,0 0 0 0 0,0-1 0 0 0,-1 1 0 0 0,1 0 0 0 0,0 0 0 0 0,0-1 0 0 0,0 3 0 0 0,0-2 68 0 0,1 1 398 0 0,0 0 0 0 0,1-1 1 0 0,0 2-1 0 0,-1-2 0 0 0,1 1 0 0 0,-1-2 0 0 0,1 2 0 0 0,3 0 1 0 0,-4-1-503 0 0,-1-1 0 0 0,1 0 0 0 0,-1 0 0 0 0,1 0 0 0 0,-1 0 0 0 0,1 0 0 0 0,-1 0 0 0 0,1 0 0 0 0,-1-1 0 0 0,1 1 0 0 0,-1-1 0 0 0,0 1 0 0 0,0 0 0 0 0,1-1 0 0 0,-1 0 0 0 0,1 0 0 0 0,0 0 1 0 0,12-8 653 0 0,1 1-1 0 0,30-11 1 0 0,-19 6-340 0 0,-20 9-364 0 0,0 1 0 0 0,1 0 0 0 0,7-3 0 0 0,22-5 34 0 0,0 3-1 0 0,59-9 0 0 0,21 0-117 0 0,-74 14-4 0 0,0 2 0 0 0,60 5 0 0 0,-86-4-16 0 0,1 0 0 0 0,24-4 0 0 0,1 0 20 0 0,117 0 160 0 0,-110 5-21 0 0,-15-1 27 0 0,42 6 0 0 0,96 14-441 0 0,-64-7 430 0 0,-42-6-84 0 0,112 17 251 0 0,0 1 152 0 0,-40-5-252 0 0,-9 0-139 0 0,-43-5-29 0 0,-31-5-55 0 0,30 4-3 0 0,107 20 83 0 0,-28-5 144 0 0,86 32 362 0 0,-200-42-527 0 0,-15-5 12 0 0,55 21 343 0 0,-2-1-455 0 0,106 31-196 0 0,-102-33 238 0 0,0 5 216 0 0,30 9 154 0 0,-50-19-246 0 0,168 79-330 0 0,-216-95 206 0 0,29 14 54 0 0,-17-10-17 0 0,39 23 0 0 0,-22-10-37 0 0,84 55 4 0 0,-117-69 3 0 0,38 30 47 0 0,-23-15-55 0 0,67 55 55 0 0,-57-46-25 0 0,21 15 27 0 0,-54-44-38 0 0,-1 0 0 0 0,14 17 0 0 0,10 6-19 0 0,-21-20 1 0 0,-4-5 0 0 0,0 1 0 0 0,-1 0 0 0 0,10 12 0 0 0,16 21 22 0 0,-20-24-1 0 0,21 28 0 0 0,15 29 6 0 0,13 19 10 0 0,-40-50 4 0 0,-9-13-18 0 0,11 22 44 0 0,29 84-1 0 0,-47-117-63 0 0,-5-11-2 0 0,15 43 38 0 0,14 52 0 0 0,-19-58 59 0 0,23 54 0 0 0,-18-52-37 0 0,10 28 56 0 0,48 141 494 0 0,-50-129-600 0 0,-11-42 10 0 0,-1 1-1 0 0,8 63 0 0 0,-3 131-233 0 0,-49 223-4656 0 0,19-388 3319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16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3383 0 8288 0 0,'0'0'1917'0'0,"0"2"-765"0"0,0 20 1241 0 0,1-16-2094 0 0,0 1 1 0 0,-1-1 0 0 0,0 1-1 0 0,0-1 1 0 0,-2 12 0 0 0,-5 11 123 0 0,4-16-274 0 0,0 1-1 0 0,-1-1 1 0 0,-6 15 0 0 0,-23 55 376 0 0,3-17 111 0 0,-48 99 892 0 0,25-58-789 0 0,-7 13-215 0 0,12-28-272 0 0,12-20-78 0 0,-46 68-1 0 0,31-64-146 0 0,-35 49 40 0 0,26-47 167 0 0,-102 104 0 0 0,137-158-209 0 0,-164 148 114 0 0,5-12 185 0 0,131-114 28 0 0,-59 37 0 0 0,73-57 25 0 0,-73 32-1 0 0,105-54-337 0 0,-143 57 385 0 0,116-49-392 0 0,-34 11 98 0 0,-81 17 0 0 0,118-34-115 0 0,-1-3 0 0 0,-62 2-1 0 0,82-5-11 0 0,10-2-4 0 0,1 1-14 0 0,-3-1-23 0 0,-8-1-22 0 0,12 3 55 0 0,-1-1 1 0 0,1 1 0 0 0,-1 0-1 0 0,1 0 1 0 0,0-1 0 0 0,0 1-1 0 0,-1 0 1 0 0,1-1 0 0 0,0 1-1 0 0,-1 0 1 0 0,1 0 0 0 0,-1-1-1 0 0,1 1 1 0 0,0-1-1 0 0,0 1 1 0 0,0-1 0 0 0,0 1-1 0 0,0 0 1 0 0,-1 0 0 0 0,1-1-1 0 0,0 1 1 0 0,0-1 0 0 0,0 0-1 0 0,-14-14-123 0 0,4 7 82 0 0,0 1-35 0 0,10 7 80 0 0,0 0-1 0 0,0 0 0 0 0,0-1 1 0 0,-1 1-1 0 0,1 0 0 0 0,0-1 1 0 0,0 1-1 0 0,0-1 0 0 0,0 1 1 0 0,0 0-1 0 0,0 0 0 0 0,0 0 1 0 0,0 0-1 0 0,0-1 1 0 0,0 1-1 0 0,0-1 0 0 0,0 1 1 0 0,0 0-1 0 0,0-1 0 0 0,0 1 1 0 0,0 0-1 0 0,0 0 0 0 0,0 0 1 0 0,0-1-1 0 0,1 1 0 0 0,-1 0 1 0 0,0-1-1 0 0,0 1 1 0 0,0 0-1 0 0,1-1 0 0 0,-1 1 1 0 0,1 0-1 0 0,-1 0-1 0 0,0 0 1 0 0,0-1-1 0 0,0 1 0 0 0,1-1 0 0 0,-1 1 1 0 0,1 0-1 0 0,-1-1 0 0 0,0 1 1 0 0,1 0-1 0 0,-1 0 0 0 0,0-1 1 0 0,0 1-1 0 0,0-1 0 0 0,0 0 1 0 0,0 1-1 0 0,0 0 0 0 0,0 0 0 0 0,0-1 1 0 0,0 1-1 0 0,1-1 0 0 0,-1 0 1 0 0,0 1-1 0 0,0 0 0 0 0,0 0 1 0 0,-1-1-1 0 0,1 1 0 0 0,0-1 1 0 0,0 0-1 0 0,0 1 0 0 0,0 0 0 0 0,0-1 1 0 0,-1-3-3 0 0,2 3 5 0 0,-1 0 0 0 0,0 0 0 0 0,1 0 0 0 0,-1 1 0 0 0,1-1 0 0 0,0 0 0 0 0,-1 0 0 0 0,1 1 0 0 0,0-1 0 0 0,0 1 0 0 0,-1-1 0 0 0,1 0 0 0 0,0 1 0 0 0,0-1 0 0 0,1 0 0 0 0,-2 1 0 0 0,0 0 0 0 0,0 0 0 0 0,1 0 0 0 0,-1-1 1 0 0,0 1-1 0 0,0 0 0 0 0,0 0 0 0 0,0 0 0 0 0,0 0 0 0 0,0 0 0 0 0,0 0 0 0 0,0 0 0 0 0,1-1 0 0 0,-1 1 0 0 0,0 0 0 0 0,0-1 0 0 0,0 1 0 0 0,0 0 0 0 0,0 0 0 0 0,0-1 0 0 0,0 1 0 0 0,0 0 0 0 0,0 0 0 0 0,0 0 1 0 0,0 0-1 0 0,0 0 0 0 0,0-1 0 0 0,0 1 0 0 0,0 0 0 0 0,0-1 0 0 0,0 1 0 0 0,0 0 0 0 0,0 0 0 0 0,0-1 0 0 0,-1 1 0 0 0,1 0 0 0 0,0 0 0 0 0,0 0 0 0 0,0-1-1 0 0,0 1 0 0 0,0-1 0 0 0,0 1 0 0 0,-1-1 0 0 0,1 1 0 0 0,0 0 0 0 0,0 0 0 0 0,0-1 0 0 0,0 1 0 0 0,0-1 0 0 0,0 1 0 0 0,0-1 0 0 0,0 1 0 0 0,0 0 0 0 0,0-1 0 0 0,0 1 0 0 0,0-1 1 0 0,0 1-1 0 0,0-1 0 0 0,0 1 0 0 0,1 0 0 0 0,-1 0 0 0 0,0-1 0 0 0,0 0 0 0 0,1-1-30 0 0,0 0 1 0 0,0 0 0 0 0,0 0-1 0 0,-1 0 1 0 0,1-1 0 0 0,0 1 0 0 0,-1 0-1 0 0,0 0 1 0 0,0-1 0 0 0,0 1-1 0 0,0 0 1 0 0,0 0 0 0 0,0-1-1 0 0,0 0 1 0 0,0 1 0 0 0,-1 0 0 0 0,-1-4-1 0 0,-1-8 2 0 0,3 11 28 0 0,-1-1-1 0 0,-1 0 1 0 0,2 1 0 0 0,-2-1-1 0 0,1 1 1 0 0,-1 0 0 0 0,-3-6-1 0 0,-5-8 2 0 0,6 5 1 0 0,0-1-12 0 0,-15-9-43 0 0,17 18 61 0 0,0 1-1 0 0,-1-1 1 0 0,1 1-1 0 0,-1 0 1 0 0,1 0-1 0 0,-1-1 0 0 0,0 1 1 0 0,-1 1-1 0 0,1-1 1 0 0,-1 0-1 0 0,-3-2 1 0 0,-4 1 60 0 0,7 4-77 0 0,1 0 5 0 0,1 0-2 0 0,-1 1 0 0 0,1-1 0 0 0,0 1 0 0 0,0 0 0 0 0,0-1 1 0 0,0 1-1 0 0,0 0 0 0 0,-1 0 0 0 0,2 0 0 0 0,-4 2 0 0 0,-12 5 9 0 0,13-5 12 0 0,-2 0 0 0 0,2-1 0 0 0,-1 1 0 0 0,1 0 0 0 0,-1 0 0 0 0,2 1 0 0 0,-1-1 0 0 0,0 1 0 0 0,0 0 0 0 0,1 0 0 0 0,-5 6 0 0 0,4-5-6 0 0,2-2-18 0 0,1 0-1 0 0,-2 0 0 0 0,2 1 1 0 0,-1-1-1 0 0,1 1 0 0 0,-1 0 1 0 0,0 6-1 0 0,-5 10-57 0 0,6-14 54 0 0,-1-2 1 0 0,2 1-1 0 0,-2 0 0 0 0,1 0 0 0 0,1 0 1 0 0,0 0-1 0 0,0 0 0 0 0,0 7 1 0 0,2 1-11 0 0,-1 0 0 0 0,6 14 0 0 0,-4-20 14 0 0,-1 0-1 0 0,2 0 0 0 0,-1-1 1 0 0,1 0-1 0 0,0 0 0 0 0,8 10 1 0 0,-3-4-36 0 0,18 19 33 0 0,-9-12 25 0 0,-15-14-11 0 0,3-1-1 0 0,-2 0 1 0 0,1 0 0 0 0,0 0-1 0 0,0-1 1 0 0,1 0 0 0 0,8 4-1 0 0,0 1-32 0 0,-11-7 32 0 0,1 0 0 0 0,-1 0 0 0 0,1 1 0 0 0,0-1 0 0 0,0-1 0 0 0,-1 1 0 0 0,1-1 0 0 0,0 1 0 0 0,0-1-1 0 0,-1 0 1 0 0,9-2 0 0 0,2 0 6 0 0,24-8-1 0 0,-34 9-1 0 0,27-13 126 0 0,-11 6-50 0 0,-19 7-67 0 0,0 1 0 0 0,0 0 0 0 0,0-1-1 0 0,-1 0 1 0 0,2 0 0 0 0,-1 1 0 0 0,-1-1-1 0 0,1 0 1 0 0,-1 0 0 0 0,2-2 0 0 0,1 0-10 0 0,3-5 27 0 0,-6 5-7 0 0,-1 2-10 0 0,0-1 8 0 0,0 0 0 0 0,1 0 0 0 0,-1 0 1 0 0,-1 1-1 0 0,1-2 0 0 0,0 2 0 0 0,0-1 0 0 0,-1 0 1 0 0,1 1-1 0 0,-1-1 0 0 0,1 1 0 0 0,-1 0 1 0 0,0-1-1 0 0,0 1 0 0 0,0 0 0 0 0,-2-1 0 0 0,-12-9 97 0 0,10 5-73 0 0,0 3 0 0 0,-1-2 0 0 0,0 1 0 0 0,1 1 0 0 0,-9-3 0 0 0,2 0 25 0 0,1 1-33 0 0,0 1 0 0 0,-1 1-1 0 0,0 0 1 0 0,1 0 0 0 0,-15 0-1 0 0,16 3-11 0 0,0 0-1 0 0,0 1 0 0 0,-1 1 1 0 0,1-1-1 0 0,1 1 0 0 0,-20 7 1 0 0,18-6-20 0 0,-83 29 59 0 0,78-25-35 0 0,-30 18 0 0 0,14-7-4 0 0,9-5-4 0 0,-220 126 227 0 0,207-115-247 0 0,7-4 25 0 0,1 1 1 0 0,-27 25-1 0 0,-23 22 110 0 0,45-40-111 0 0,-43 45 1 0 0,56-50 5 0 0,-8 10-53 0 0,-36 48 0 0 0,37-39 35 0 0,-22 47 0 0 0,42-72-7 0 0,0 0 0 0 0,2 1 0 0 0,0 0 0 0 0,0 0 0 0 0,-4 38 0 0 0,7-34 42 0 0,1-13-30 0 0,2 0 1 0 0,-1 1-1 0 0,0-1 1 0 0,2 15-1 0 0,2-4 36 0 0,4 31-25 0 0,-5-45-30 0 0,-1 0 1 0 0,2 0 0 0 0,-1-1-1 0 0,0 1 1 0 0,1-1 0 0 0,3 6-1 0 0,-4-7-10 0 0,1 1-1 0 0,0-2 1 0 0,0 1 0 0 0,0-1-1 0 0,0 1 1 0 0,1-1-1 0 0,0 0 1 0 0,0 0-1 0 0,-1 0 1 0 0,1-1 0 0 0,1 0-1 0 0,-2 1 1 0 0,2-1-1 0 0,-1 0 1 0 0,1 0-1 0 0,-1-1 1 0 0,1 0 0 0 0,-1 0-1 0 0,1 0 1 0 0,5 1-1 0 0,-2-2 4 0 0,-1 1 0 0 0,0 0 0 0 0,1-1 0 0 0,-2 0 0 0 0,2-1 0 0 0,-1 0 0 0 0,11-2 0 0 0,24-9 8 0 0,-12 5 0 0 0,1-2 0 0 0,49-22 0 0 0,-53 18 35 0 0,-1-1 0 0 0,-1-1 0 0 0,-1-1 0 0 0,24-20 0 0 0,-2-1 7 0 0,40-38-11 0 0,37-63 15 0 0,-60 64-28 0 0,51-63 42 0 0,-76 90-40 0 0,61-57 73 0 0,-29 32-58 0 0,58-61-549 0 0,-41 48-6538 0 0,-34 35-733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3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96 5064 0 0,'0'0'389'0'0,"0"1"-250"0"0,-9 8 2045 0 0,6-7-1751 0 0,2-1 0 0 0,-1 1 0 0 0,0 0 0 0 0,1 0 0 0 0,-1 0 1 0 0,1 0-1 0 0,-1 0 0 0 0,1 0 0 0 0,-1 0 0 0 0,1 0 0 0 0,0 0 0 0 0,0 1 1 0 0,0 0-1 0 0,-1 3 0 0 0,1-3-240 0 0,1 1 0 0 0,-1 0 0 0 0,1 0 0 0 0,-1-1 0 0 0,1 1 0 0 0,0 0 0 0 0,1 0 0 0 0,-1-1 0 0 0,1 5 1 0 0,3 5 685 0 0,10 21 1 0 0,-8-20-406 0 0,4 16 0 0 0,22 72 654 0 0,-26-78-963 0 0,15 48 230 0 0,-13-52-222 0 0,5 29-1 0 0,-10-29-89 0 0,3-1 0 0 0,6 19 0 0 0,-4-18-20 0 0,-7-15-38 0 0,1 1 0 0 0,0-1-1 0 0,0-1 1 0 0,0 2 0 0 0,0-2 0 0 0,1 1 0 0 0,0-1 0 0 0,5 7-1 0 0,-8-11 674 0 0,0 0-676 0 0,0-1 1 0 0,0-1-1 0 0,0 2 0 0 0,0-1 1 0 0,0 0-1 0 0,0 0 1 0 0,-1 0-1 0 0,1 0 1 0 0,-1 0-1 0 0,1 1 1 0 0,-1-1-1 0 0,0-1 1 0 0,-4-8-37 0 0,3 0 40 0 0,-1 0 0 0 0,0 1 0 0 0,-1-1-1 0 0,-7-14 1 0 0,7 16-11 0 0,1 0-15 0 0,0 0 0 0 0,1-1 0 0 0,-2-9 0 0 0,-4-11 0 0 0,4 11 0 0 0,-1 1 0 0 0,2 0 0 0 0,-2-27 0 0 0,0-4 0 0 0,-1 12-34 0 0,3-1 0 0 0,2 1 0 0 0,4-63 0 0 0,-2 81 34 0 0,-1 12 0 0 0,0 0 0 0 0,1 0 0 0 0,1 0 0 0 0,0-7 0 0 0,8-31-12 0 0,-9 31-33 0 0,0 11 40 0 0,-1 0 1 0 0,0-1-1 0 0,1 0 0 0 0,-1 1 0 0 0,0 1 0 0 0,1-2 0 0 0,0 1 1 0 0,0 0-1 0 0,0 0 0 0 0,0-1 0 0 0,0 2 0 0 0,0-1 0 0 0,1 0 1 0 0,-1 0-1 0 0,1 0 0 0 0,-1 1 0 0 0,4-4 0 0 0,1 2 5 0 0,6-2 0 0 0,-9 4 0 0 0,0-1 0 0 0,1 1 0 0 0,-1 0 0 0 0,1 0 0 0 0,3 0 0 0 0,2 0-30 0 0,-1 0 1 0 0,0 1-1 0 0,0 0 0 0 0,1 1 0 0 0,0 0 0 0 0,12 2 0 0 0,-13-1 94 0 0,-3-1-59 0 0,0-1 0 0 0,-1 2 0 0 0,1-1 0 0 0,0 0 0 0 0,-1 1-1 0 0,1 0 1 0 0,-1 0 0 0 0,0 0 0 0 0,1 1 0 0 0,-2-1 0 0 0,1 1-1 0 0,0 0 1 0 0,4 4 0 0 0,-4-3 66 0 0,0 1-1 0 0,-1 1 1 0 0,0-1 0 0 0,3 8-1 0 0,6 9 128 0 0,-6-13 3 0 0,6 17 0 0 0,-4-9-93 0 0,9 25-88 0 0,-15-38-17 0 0,-1 2 0 0 0,0-2 0 0 0,0 1 0 0 0,-1 1 0 0 0,1-1-1 0 0,-1 0 1 0 0,0 6 0 0 0,2 14 266 0 0,23 128 459 0 0,-20-138-723 0 0,0-1 0 0 0,0 1 1 0 0,12 18-1 0 0,-6-10 50 0 0,-9-19-45 0 0,0-1-1 0 0,1 1 1 0 0,-1-1 0 0 0,1 1-1 0 0,4 4 1 0 0,7 8 8 0 0,-10-12-13 0 0,0 0 0 0 0,1 1 0 0 0,0-2 0 0 0,-1 1 0 0 0,2-1 0 0 0,-1 1 0 0 0,0-1 0 0 0,0 0 0 0 0,1-1-1 0 0,0 0 1 0 0,-1 1 0 0 0,8 0 0 0 0,-11-3-27 0 0,0 1 0 0 0,0-1 0 0 0,0 0 0 0 0,0 0 0 0 0,0 0 0 0 0,1 0-1 0 0,-1 0 1 0 0,0 0 0 0 0,0-1 0 0 0,0 1 0 0 0,0 0 0 0 0,0-1 0 0 0,1 0 0 0 0,-2 0-1 0 0,4-1 1 0 0,10-8-2282 0 0,0-2-4031 0 0,-2 0-383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08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9728 0 0,'0'0'4432'0'0,"3"1"-4198"0"0,24 2 380 0 0,-24-3-405 0 0,9 4 807 0 0,-10-4-958 0 0,0 0 0 0 0,0 1 0 0 0,1-2 0 0 0,-1 1 0 0 0,0 0 0 0 0,1 0 0 0 0,-1-1 0 0 0,0 1 0 0 0,3-2 0 0 0,24-3 959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4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0 9216 0 0,'0'1'2350'0'0,"-3"5"-1352"0"0,1 0 0 0 0,0 1-1 0 0,-1-1 1 0 0,2 0-1 0 0,-1 6 1 0 0,-4 14 159 0 0,3-14-833 0 0,0 0-1 0 0,1 0 1 0 0,1 1 0 0 0,-1-1 0 0 0,2 17-1 0 0,8 62 705 0 0,-5-70-689 0 0,-1 47 353 0 0,-1-32-320 0 0,-1-23-176 0 0,0 2-1 0 0,3 17 1 0 0,6 22 45 0 0,5 25-136 0 0,-10-63-89 0 0,-4-9-4 0 0,2 0 0 0 0,0-1 0 0 0,3 9 0 0 0,4 6-12 0 0,-6-12 0 0 0,1 0 0 0 0,7 10 0 0 0,-1 2 0 0 0,-9-18 0 0 0,0-1 0 0 0,1 1 0 0 0,-1 0 0 0 0,1 0 0 0 0,-1 0 0 0 0,2 0 0 0 0,-2-1 0 0 0,1 0 0 0 0,4 4 0 0 0,19 19 32 0 0,-20-19-19 0 0,0 0-1 0 0,0-1 1 0 0,0 0-1 0 0,1 0 0 0 0,0-1 1 0 0,0 1-1 0 0,0-1 1 0 0,14 6-1 0 0,-11-6-4 0 0,0-1 0 0 0,1 0 0 0 0,17 2 0 0 0,-23-5-5 0 0,1 1 0 0 0,-2-1-1 0 0,2-1 1 0 0,-1 1 0 0 0,0-1-1 0 0,0 1 1 0 0,0-1 0 0 0,0-1-1 0 0,0 2 1 0 0,0-2 0 0 0,6-3-1 0 0,-4 3 3 0 0,-1-1-1 0 0,1-1 1 0 0,-1 1 0 0 0,0-1-1 0 0,0 0 1 0 0,0 0-1 0 0,-1-1 1 0 0,1 1-1 0 0,-1-1 1 0 0,0 1 0 0 0,0-1-1 0 0,-1-1 1 0 0,6-9-1 0 0,-4 3-4 0 0,-2 5 0 0 0,0 0 0 0 0,2-11 0 0 0,-2-1 10 0 0,0 1-1 0 0,-2-2 1 0 0,0 1-1 0 0,-1 0 1 0 0,-1-1-1 0 0,-1 2 1 0 0,-6-27-1 0 0,-2-13 51 0 0,8 45-60 0 0,-16-59 64 0 0,15 62-46 0 0,-12-41 165 0 0,-13-81 0 0 0,22 109-203 0 0,6 22-86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4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68 14944 0 0,'0'0'730'0'0,"0"2"-316"0"0,-6 29 95 0 0,3-9-475 0 0,2-4 358 0 0,0 0 0 0 0,2 1-1 0 0,5 32 1 0 0,17 71 929 0 0,-4-29-55 0 0,-9-45-676 0 0,1 20 87 0 0,-7-40-579 0 0,0-5 200 0 0,13 40 0 0 0,-2-17-85 0 0,-15-42-210 0 0,10 27 54 0 0,-5-26-31 0 0,-2-1 68 0 0,-4-4 87 0 0,-4 0 74 0 0,3 0-253 0 0,0-2 0 0 0,0 1 0 0 0,0 0 0 0 0,1-1 0 0 0,-1 1 0 0 0,0-1 0 0 0,0 1 0 0 0,1-1-1 0 0,-1 1 1 0 0,1-1 0 0 0,0 0 0 0 0,0 1 0 0 0,-1-2 0 0 0,1 2 0 0 0,1-1 0 0 0,-3-4 0 0 0,-1-5 17 0 0,1 0 1 0 0,-3-14 0 0 0,0-1 6 0 0,0 1 74 0 0,1 0 0 0 0,0-1 0 0 0,1-26 0 0 0,1 28-234 0 0,3 17 111 0 0,0-1-1 0 0,2-9 0 0 0,0-6 23 0 0,-2 12 3 0 0,1-1 1 0 0,0 0-1 0 0,2 0 0 0 0,3-12 0 0 0,17-44 289 0 0,-14 43-117 0 0,-2 7-139 0 0,2 0-1 0 0,15-24 0 0 0,1-2 41 0 0,-20 34-67 0 0,1 1 0 0 0,-1 0 1 0 0,2 1-1 0 0,-1-1 0 0 0,0 1 1 0 0,2 0-1 0 0,12-10 0 0 0,-6 6-2 0 0,-8 5-36 0 0,0 2 0 0 0,1-1 1 0 0,10-6-1 0 0,39-25-4766 0 0,-40 27-2486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5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423 654 4144 0 0,'0'0'319'0'0,"0"-7"3564"0"0,0 5-3427 0 0,-1 1 0 0 0,1-1-1 0 0,0 1 1 0 0,-1 0 0 0 0,1 0-1 0 0,-1-1 1 0 0,1 1 0 0 0,-1 0-1 0 0,1-1 1 0 0,-1 1 0 0 0,0 0-1 0 0,0 0 1 0 0,-1-2 0 0 0,-17-15 784 0 0,7 7-247 0 0,7 6-684 0 0,-1 0 0 0 0,0 0-1 0 0,0 1 1 0 0,-1 0-1 0 0,1 0 1 0 0,-8-2 0 0 0,-6-4 364 0 0,10 4-304 0 0,0 2 0 0 0,-1 0 0 0 0,1 0 0 0 0,-1 1 1 0 0,0 0-1 0 0,0 1 0 0 0,-17-2 0 0 0,21 4-206 0 0,-1 1 0 0 0,1 0 1 0 0,0 0-1 0 0,-1 1 0 0 0,1 0 1 0 0,0 0-1 0 0,0 1 0 0 0,-13 6 0 0 0,13-6-151 0 0,1 0 0 0 0,0 1 0 0 0,0 0 0 0 0,0 0 0 0 0,0 1 0 0 0,0 0 0 0 0,0 0 0 0 0,1 1 0 0 0,1-1 0 0 0,-6 7 0 0 0,3-1 8 0 0,0 1 0 0 0,1-1 0 0 0,1 1 0 0 0,-8 23 0 0 0,7-16-20 0 0,0-1 0 0 0,2 0 0 0 0,-4 26 0 0 0,8-36-5 0 0,-1-5-2 0 0,1 0 0 0 0,-1 0 0 0 0,1 1 0 0 0,0-1 1 0 0,0 0-1 0 0,1 4 0 0 0,8 44-4 0 0,-6-36 14 0 0,1 0 1 0 0,1 0-1 0 0,8 18 0 0 0,24 39 110 0 0,-22-48-101 0 0,-10-18 5 0 0,-1 2 0 0 0,5 8 1 0 0,-4-7-17 0 0,0-1 0 0 0,0-1 0 0 0,0 2 0 0 0,1-2 0 0 0,1 0 0 0 0,0 0 0 0 0,0-1 0 0 0,0 1 0 0 0,10 5 0 0 0,-14-9 4 0 0,0-1-1 0 0,1 1 0 0 0,-1-1 0 0 0,1 0 1 0 0,0 0-1 0 0,0 0 0 0 0,0-1 0 0 0,0 1 1 0 0,0-1-1 0 0,1 0 0 0 0,-2 0 0 0 0,2 0 1 0 0,-1-1-1 0 0,6 0 0 0 0,-2 0 12 0 0,-1-2-1 0 0,0 1 1 0 0,0-2-1 0 0,0 1 1 0 0,7-3 0 0 0,-10 3-6 0 0,0 0-1 0 0,-1 0 1 0 0,1 0 0 0 0,-1-1 0 0 0,0 0 0 0 0,0 0 0 0 0,0 1 0 0 0,0-1 0 0 0,0 0 0 0 0,3-5 0 0 0,2-3 18 0 0,-1-1 1 0 0,-1 1-1 0 0,0-1 1 0 0,-1 0-1 0 0,5-17 1 0 0,-9 27-28 0 0,7-24 62 0 0,4-32 1 0 0,-9 25-61 0 0,-1-1 1 0 0,-4-62-1 0 0,-5-21-76 0 0,-1 48 4 0 0,2 36 42 0 0,-7-50-45 0 0,-5 1 1 0 0,-46-130-1 0 0,57 192 45 0 0,1 0 0 0 0,0-1 0 0 0,2 1 0 0 0,0-1 0 0 0,-2-36 0 0 0,4 28-91 0 0,2 29 117 0 0,0-1 1 0 0,1 1-1 0 0,-1 0 0 0 0,0 0 0 0 0,0 0 0 0 0,0 0 0 0 0,0 0 1 0 0,0 0-1 0 0,0 0 0 0 0,0-1 0 0 0,0 1 0 0 0,0 0 0 0 0,0 0 0 0 0,0-1 1 0 0,0 1-1 0 0,0 0 0 0 0,0 0 0 0 0,0-1 0 0 0,0 1 0 0 0,0 0 1 0 0,0 0-1 0 0,-1 0 0 0 0,1 0 0 0 0,0 0 0 0 0,0 0 0 0 0,0 0 1 0 0,0-1-1 0 0,0 1 0 0 0,-1 0 0 0 0,1 0 0 0 0,0 0 0 0 0,0 0 0 0 0,0-1 1 0 0,-1 1-1 0 0,1 0 0 0 0,0 0 0 0 0,0 0 0 0 0,0 0-1 0 0,0 1 0 0 0,0-1 1 0 0,-1 1-1 0 0,1-1 0 0 0,0 0 0 0 0,0 1 0 0 0,0 0 0 0 0,0-1 0 0 0,0 1 0 0 0,0-1 1 0 0,0 0-1 0 0,0 1 0 0 0,0-1 0 0 0,0 1 0 0 0,0 0 0 0 0,0-1 0 0 0,36 174 66 0 0,19 87 240 0 0,-55-256-301 0 0,10 52 103 0 0,16 73 65 0 0,10 20 25 0 0,-26-105-133 0 0,8 16 87 0 0,38 93 0 0 0,-53-146-149 0 0,0 0 22 0 0,3 12-148 0 0,-6-19-417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11520 0 0,'0'0'1040'0'0,"2"1"-619"0"0,0 1 158 0 0,0 0 0 0 0,0 1-1 0 0,0 0 1 0 0,0-1 0 0 0,0 1 0 0 0,-1-1 0 0 0,1 1 0 0 0,-1 0-1 0 0,3 5 1 0 0,6 31 1546 0 0,-2-9-1444 0 0,16 63 636 0 0,-2-6-418 0 0,-5-20-386 0 0,-7-26-314 0 0,15 79 63 0 0,-12-71-404 0 0,-12-46-345 0 0,-1 0 1 0 0,1-1-1 0 0,0 1 0 0 0,-1 0 0 0 0,1 4 0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 20791 0 0,'-7'4'920'0'0,"4"-2"192"0"0,0-2-888 0 0,-5 0-224 0 0,8-8-520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6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87 158 10136 0 0,'-7'15'1078'0'0,"7"-15"-1063"0"0,0 0 0 0 0,0 1-1 0 0,-1-1 1 0 0,1 0 0 0 0,0 0-1 0 0,0 1 1 0 0,0-1 0 0 0,0 0-1 0 0,-1 1 1 0 0,1-1 0 0 0,0 0-1 0 0,2 6 3598 0 0,8 11 990 0 0,12 5-3375 0 0,2 3-1235 0 0,-14-14 63 0 0,19 19-1 0 0,-3-5-7 0 0,-20-19-29 0 0,-1-1 0 0 0,1 1 0 0 0,1-1 0 0 0,-1 0 0 0 0,0 0 0 0 0,9 3 0 0 0,-13-7-11 0 0,1 1 0 0 0,-1-1 0 0 0,1-1 0 0 0,0 1 0 0 0,-1 0 1 0 0,1 0-1 0 0,0-1 0 0 0,0 1 0 0 0,0-1 0 0 0,0 0 0 0 0,0 0 0 0 0,0 0 0 0 0,0 0 1 0 0,0-1-1 0 0,0 1 0 0 0,0-1 0 0 0,-1 0 0 0 0,1 0 0 0 0,5-2 0 0 0,4-2 5 0 0,-10 4 24 0 0,1 1 0 0 0,-2-1 0 0 0,1 0 0 0 0,1 0 0 0 0,-2 0 0 0 0,1-1 0 0 0,0 2 0 0 0,0-2 0 0 0,0 1 0 0 0,-1-1 0 0 0,1 1 0 0 0,0-1 0 0 0,-1 0 0 0 0,1 0 0 0 0,-1 1 0 0 0,2-4 0 0 0,9-13 160 0 0,-9 15-195 0 0,0 0 0 0 0,-1 0 0 0 0,0 0 0 0 0,0-1 0 0 0,0 0 0 0 0,0 0 0 0 0,2-5 0 0 0,-2 1 25 0 0,-1 6-18 0 0,0 0 1 0 0,-1 0 0 0 0,0 0-1 0 0,1 0 1 0 0,-1 0 0 0 0,0 0 0 0 0,1 0-1 0 0,-1 0 1 0 0,0 0 0 0 0,-1 0-1 0 0,1-1 1 0 0,0 2 0 0 0,-1-1 0 0 0,0-4-1 0 0,-2-9-8 0 0,3 12 0 0 0,0 0 0 0 0,-1 1 0 0 0,0-1 0 0 0,1 1 0 0 0,-2-4 0 0 0,-35-68 34 0 0,29 62 98 0 0,1 0-1 0 0,-2 0 1 0 0,-17-18-1 0 0,10 14 139 0 0,10 8-83 0 0,-3-1 1 0 0,-8-6-1 0 0,16 14-161 0 0,-2 0 1 0 0,1 0-1 0 0,0 0 0 0 0,0 0 0 0 0,-1 0 0 0 0,1 1 0 0 0,0 0 0 0 0,0-1 1 0 0,-1 1-1 0 0,1-1 0 0 0,0 1 0 0 0,0 0 0 0 0,-1 0 0 0 0,0 0 1 0 0,-2 1-1 0 0,1 0 21 0 0,-1-1 1 0 0,1 2 0 0 0,0-1-1 0 0,-1 0 1 0 0,2 1 0 0 0,-2 0 0 0 0,-4 2-1 0 0,-6 5 35 0 0,6-3-36 0 0,0 0-1 0 0,0 0 1 0 0,1 0-1 0 0,-12 11 1 0 0,9-4-26 0 0,1 0 0 0 0,-1 1 0 0 0,2 1 1 0 0,0 0-1 0 0,1 0 0 0 0,0 1 0 0 0,1 0 1 0 0,1 0-1 0 0,-6 23 0 0 0,10-28-4 0 0,-1-1-1 0 0,1 1 0 0 0,1-1 1 0 0,-1 1-1 0 0,2-1 1 0 0,0 1-1 0 0,0-1 1 0 0,3 17-1 0 0,-1-18-4 0 0,1 6 67 0 0,0-2 0 0 0,6 21 0 0 0,-2-15-8 0 0,-1-4 91 0 0,11 21 0 0 0,15 32 263 0 0,-22-51-346 0 0,0-1-1 0 0,1 0 1 0 0,1-1-1 0 0,0 0 1 0 0,18 16 0 0 0,-12-14-10 0 0,-14-12-11 0 0,1-1 1 0 0,1 1 0 0 0,-1-1 0 0 0,1 0-1 0 0,7 4 1 0 0,-4-2 14 0 0,-2-2-20 0 0,0-1-1 0 0,0 1 0 0 0,1-1 1 0 0,-1 0-1 0 0,1-1 1 0 0,11 3-1 0 0,13-1 42 0 0,-15-1-70 0 0,0-1 0 0 0,0 0 1 0 0,-1-1-1 0 0,2-1 0 0 0,26-4 0 0 0,-20-1-24 0 0,27-8 0 0 0,-40 8-103 0 0,0 1 1 0 0,1-1 0 0 0,-2 0 0 0 0,16-11 0 0 0,-4-1-1425 0 0,-1-2-498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7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40 610 7832 0 0,'-1'-1'602'0'0,"-11"-24"-42"0"0,3 0 3213 0 0,6 19-2760 0 0,1-1-1 0 0,0 1 0 0 0,0-1 0 0 0,0-1 1 0 0,0-6-1 0 0,2 14-1002 0 0,-4-100 3145 0 0,4 83-2749 0 0,2 0 1 0 0,-1 0-1 0 0,9-31 0 0 0,-6 30-272 0 0,2 0 0 0 0,0 1-1 0 0,1 0 1 0 0,1 0 0 0 0,1 0 0 0 0,10-16-1 0 0,-11 25-133 0 0,-2 0 0 0 0,3 1 0 0 0,-1-1 0 0 0,13-8 0 0 0,-4 2 0 0 0,-3 3 0 0 0,1 1 0 0 0,0 0 0 0 0,1 1 0 0 0,0 1 0 0 0,0 0 0 0 0,1 1 0 0 0,22-6 0 0 0,-38 12 0 0 0,37-10-16 0 0,47-9 0 0 0,-73 18 13 0 0,1 1-1 0 0,-1-1 1 0 0,0 2-1 0 0,0 0 0 0 0,1 1 1 0 0,-1 0-1 0 0,0 1 1 0 0,16 4-1 0 0,-13-1-10 0 0,1 1-1 0 0,-1 0 0 0 0,0 2 1 0 0,23 13-1 0 0,7 16-104 0 0,-40-33 111 0 0,0 0 0 0 0,0 1 0 0 0,-1 0-1 0 0,0 0 1 0 0,0 0 0 0 0,0 0 0 0 0,-1 1 0 0 0,1-1-1 0 0,1 7 1 0 0,0 0 6 0 0,0 0-1 0 0,-1 1 1 0 0,2 19-1 0 0,-5-26-12 0 0,-1 0 0 0 0,1 0 0 0 0,-2 0-1 0 0,1 0 1 0 0,-1 0 0 0 0,1 0-1 0 0,-2 0 1 0 0,-1 6 0 0 0,-19 48-12 0 0,10-36 27 0 0,-1 1 0 0 0,-1-2 0 0 0,-22 28 0 0 0,13-18 0 0 0,-49 84 40 0 0,65-106-13 0 0,-18 35 51 0 0,-12 18 129 0 0,-45 61 35 0 0,36-59-100 0 0,6 5-15 0 0,13-22-46 0 0,2 1 43 0 0,22-43-103 0 0,0 0-1 0 0,0 1 0 0 0,1-1 0 0 0,1 1 0 0 0,-2 10 1 0 0,3 4-11 0 0,-2 12-10 0 0,-4 43 157 0 0,3-32 248 0 0,2-40-373 0 0,1 1 1 0 0,0-1 0 0 0,1 0 0 0 0,-1 0 0 0 0,1 1 0 0 0,0-1 0 0 0,0 0 0 0 0,1 0 0 0 0,-1 1-1 0 0,1-2 1 0 0,1 1 0 0 0,3 9 0 0 0,-1-8-8 0 0,-1-1 0 0 0,0 1 0 0 0,1-1 0 0 0,0 1 0 0 0,0-2 0 0 0,1 1 0 0 0,-1 0 0 0 0,12 5 0 0 0,-6-4 29 0 0,1 0 0 0 0,0 0 0 0 0,0-1-1 0 0,0-1 1 0 0,1 0 0 0 0,0-1 0 0 0,-1-1 0 0 0,2 1-1 0 0,25 0 1 0 0,-32-3-37 0 0,12 0 13 0 0,-1 0 0 0 0,32-6 0 0 0,-33 3-170 0 0,-3 0-706 0 0,25-8 1 0 0,-18 4-799 0 0,1 1-76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14280 0 0,'8'2'10231'0'0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29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5939 1414 17535 0 0,'-43'-91'1904'0'0,"-4"-2"-1744"0"0,29 61 224 0 0,-32-39 0 0 0,-11-12 638 0 0,-56-73 877 0 0,90 125-1524 0 0,0 1 1 0 0,-58-47-1 0 0,53 53-199 0 0,-1 3 1 0 0,-1 0-1 0 0,-40-18 1 0 0,20 15 108 0 0,-84-26 0 0 0,-126-14 71 0 0,-4 15-199 0 0,2 9-5 0 0,149 23-28 0 0,-107-9 12 0 0,-288 1 0 0 0,313 32-136 0 0,-204 33 0 0 0,-92 40 0 0 0,8 41 0 0 0,171 1 3 0 0,17 31-16 0 0,24 13-51 0 0,206-116 33 0 0,-111 99 0 0 0,-52 88-37 0 0,179-177 46 0 0,4 3-1 0 0,-48 77 0 0 0,57-72-20 0 0,3 3 0 0 0,2 1 0 0 0,4 1-1 0 0,-23 82 1 0 0,25-46 25 0 0,6 2 0 0 0,4 1 0 0 0,-6 217 0 0 0,24-259-37 0 0,4 1 1 0 0,2 0-1 0 0,4-1 0 0 0,26 102 1 0 0,-19-113 92 0 0,4-2 0 0 0,2 0 0 0 0,2-1 1 0 0,2-1-1 0 0,52 78 0 0 0,-34-70-252 0 0,60 65 0 0 0,-60-77 99 0 0,202 207-18 0 0,-34-86 69 0 0,-110-103 64 0 0,110 56 0 0 0,-95-67-72 0 0,124 44 0 0 0,170 17 55 0 0,11-39 18 0 0,-26-44-63 0 0,-345-33 60 0 0,93 2 28 0 0,-1-6-1 0 0,0-6 0 0 0,0-7 1 0 0,0-5-1 0 0,257-71 0 0 0,-63-22-25 0 0,-292 94 1 0 0,314-129 69 0 0,-242 93-31 0 0,110-69-1 0 0,88-94 116 0 0,-230 149-72 0 0,113-120 1 0 0,-105 87-36 0 0,147-208-1 0 0,-51-4-58 0 0,-152 238 72 0 0,-2-2 0 0 0,33-106 0 0 0,-20 7 22 0 0,-40 136-107 0 0,-1 1 1 0 0,2-61-1 0 0,-9 51 61 0 0,-2 1 0 0 0,-14-82 0 0 0,1 58 35 0 0,-28-79 1 0 0,30 114-90 0 0,-2 0 1 0 0,0 2-1 0 0,-3 0 1 0 0,-2 0-1 0 0,-1 2 1 0 0,-38-48-1 0 0,42 63 34 0 0,1 1 0 0 0,-2 0 0 0 0,-1 1 0 0 0,-33-22 0 0 0,26 21 10 0 0,-2 2 0 0 0,1 0 0 0 0,-37-12 0 0 0,20 14 86 0 0,-82-15 0 0 0,103 24-97 0 0,-1 2 0 0 0,1 1-1 0 0,0 1 1 0 0,-37 3 0 0 0,30 0-30 0 0,1 3 0 0 0,1 0 0 0 0,-35 12 0 0 0,47-11-9 0 0,0 0 0 0 0,1 0 0 0 0,0 1 1 0 0,-25 18-1 0 0,30-18 8 0 0,0 1 0 0 0,1-1-1 0 0,-1 1 1 0 0,2 0 0 0 0,0 1 0 0 0,0 0 0 0 0,-7 12 0 0 0,12-18 1 0 0,1 2 0 0 0,0-2 0 0 0,0 1 0 0 0,1 1 0 0 0,-1-1 1 0 0,1 0-1 0 0,-1 9 0 0 0,2-12 9 0 0,-1 1 0 0 0,1-1 0 0 0,0 1 0 0 0,0-1 0 0 0,1 1 0 0 0,-1 0 0 0 0,0 0 0 0 0,1-1 0 0 0,-1 1-1 0 0,2-1 1 0 0,-2 1 0 0 0,1-1 0 0 0,1 1 0 0 0,-2-1 0 0 0,2 0 0 0 0,2 5 0 0 0,1-3 6 0 0,-1 0 0 0 0,1 0 0 0 0,-1 0 0 0 0,2-1 0 0 0,-1 0 0 0 0,0 0 0 0 0,0 0 0 0 0,1-1 0 0 0,-1 0 0 0 0,1 0 0 0 0,0 0 0 0 0,-1-1 0 0 0,12 2 0 0 0,2-1 0 0 0,1-1 0 0 0,37-3 0 0 0,-37 1-57 0 0,1-2 0 0 0,-1 0-1 0 0,0-2 1 0 0,1 0 0 0 0,33-14-1 0 0,15-11 108 0 0,-1-3-1 0 0,67-44 0 0 0,-91 47 6 0 0,0-2 0 0 0,-2-1 0 0 0,64-67 0 0 0,49-85 167 0 0,-89 104-116 0 0,-5 0 32 0 0,-2-1 1 0 0,76-148-1 0 0,123-240-233 0 0,-208 385-189 0 0,47-88-1717 0 0,-50 83 798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0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0 9672 0 0,'1'0'748'0'0,"4"0"1696"0"0,-5 10-792 0 0,0-7-1354 0 0,-1 0 0 0 0,1 1 0 0 0,-1-1 0 0 0,0 0 1 0 0,0 0-1 0 0,0 0 0 0 0,0 0 0 0 0,-1 0 1 0 0,-2 6-1 0 0,-20 24 1363 0 0,4-12-938 0 0,-1 1 0 0 0,-45 35-1 0 0,-1 1-250 0 0,-37 33-306 0 0,34-31-61 0 0,20-22 63 0 0,36-29-3 0 0,1 1-1 0 0,0 0 0 0 0,-12 13 0 0 0,37-29 234 0 0,-1-2-1 0 0,19-13 0 0 0,32-43-223 0 0,17-23 20 0 0,-4 9-194 0 0,-59 63 0 0 0,2 0 0 0 0,31-21 0 0 0,-45 34 0 0 0,2-2 0 0 0,0 0 0 0 0,0 0 0 0 0,1 0 0 0 0,-1 1 0 0 0,1 1 0 0 0,12-5 0 0 0,-16 7-2 0 0,1-1-1 0 0,-1 0 1 0 0,1 0-1 0 0,-1 0 1 0 0,4-2 0 0 0,-7 2-2 0 0,2 0 0 0 0,-1 1 1 0 0,0 0-1 0 0,0 0 0 0 0,0 0 1 0 0,1-1-1 0 0,-1 1 0 0 0,0 0 1 0 0,1 0-1 0 0,-2 0 1 0 0,2 0-1 0 0,-1 0 0 0 0,0 1 1 0 0,1-1-1 0 0,-2 0 0 0 0,2 0 1 0 0,-1 0-1 0 0,2 2 0 0 0,19 11-65 0 0,-16-9 62 0 0,-2-1 7 0 0,0 1 0 0 0,-1-1 0 0 0,1 1 0 0 0,-1-1 0 0 0,4 6 0 0 0,-2-3 0 0 0,-3-3 10 0 0,-1 0 0 0 0,1 0 0 0 0,0 0 0 0 0,-1 0 0 0 0,0 1 0 0 0,0-1 0 0 0,0 1 0 0 0,-1-1-1 0 0,1 1 1 0 0,0 4 0 0 0,3 13 56 0 0,-1-5 33 0 0,0-1-1 0 0,-1 2 1 0 0,-1 18-1 0 0,3 24 268 0 0,-1-32-264 0 0,0 2 18 0 0,2-1-1 0 0,10 38 1 0 0,4-14-849 0 0,-14-38-194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09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1 8288 0 0,'0'0'638'0'0,"-1"2"-414"0"0,-1 0-103 0 0,0 0 0 0 0,1 0 0 0 0,-1 0 0 0 0,0 0 0 0 0,1 0-1 0 0,0 0 1 0 0,0 1 0 0 0,-2 3 0 0 0,0 0 129 0 0,1-3-106 0 0,1-1 0 0 0,-1 1 0 0 0,1-1 0 0 0,0 1 1 0 0,0 0-1 0 0,0-1 0 0 0,0 1 0 0 0,0 0 0 0 0,1 0 0 0 0,-1-1 1 0 0,1 1-1 0 0,0 0 0 0 0,0 3 0 0 0,4 41 1210 0 0,-1-24-1101 0 0,4 23-49 0 0,-4-29 62 0 0,2 37 0 0 0,4 103 1053 0 0,-5-54-682 0 0,-3 63 69 0 0,-8-79-424 0 0,-6 130 211 0 0,-1 18-90 0 0,6-141-247 0 0,-17 137 86 0 0,-1 17-114 0 0,1 65-64 0 0,18-215-5 0 0,-41 185 0 0 0,26-167-52 0 0,-3 9 50 0 0,-2 12-44 0 0,13-55-16 0 0,-7 50 3 0 0,20-123 4 0 0,0 0-1 0 0,1 0 0 0 0,-1 0 0 0 0,3 13 0 0 0,-2-14 3 0 0,1 0-1 0 0,-1 0 0 0 0,0 1 1 0 0,-1-1-1 0 0,0 0 0 0 0,-3 13 1 0 0,-45 147 68 0 0,36-123-36 0 0,11-33-14 0 0,-2 0 1 0 0,1 0-1 0 0,-2 0 1 0 0,-9 19-1 0 0,10-21 105 0 0,-1 0-1 0 0,-4 17 0 0 0,5-14-23 0 0,-1-7-11 0 0,4-5-88 0 0,0-1-1 0 0,1 1 1 0 0,-1-1 0 0 0,0 1 0 0 0,1-1-1 0 0,-1 1 1 0 0,0-1 0 0 0,1 1 0 0 0,-1 0-1 0 0,1-1 1 0 0,-1 1 0 0 0,1 0-1 0 0,0 0 1 0 0,-1-1 0 0 0,1 1 0 0 0,0 0-1 0 0,-1 0 1 0 0,1-1 0 0 0,0 1 0 0 0,0 1-1 0 0,-21 47 75 0 0,15-41-80 0 0,-2-1 0 0 0,8-6 2 0 0,-1-1-1 0 0,0 0 1 0 0,1 1-1 0 0,-1-1 1 0 0,1 1 0 0 0,-1-1-1 0 0,1 1 1 0 0,-1-1-1 0 0,1 1 1 0 0,-1-1-1 0 0,1 1 1 0 0,-1 0-1 0 0,1-1 1 0 0,0 1-1 0 0,-1 0 1 0 0,1-1-1 0 0,0 1 1 0 0,0 0-1 0 0,-1-1 1 0 0,1 3-1 0 0,0-3-8 0 0,0 1 0 0 0,0 0 0 0 0,-1-1 1 0 0,1 1-1 0 0,0-1 0 0 0,-1 1 0 0 0,1 0 0 0 0,0-1 0 0 0,-1 1 0 0 0,1-1 0 0 0,-1 1 0 0 0,1-1 0 0 0,-1 1 0 0 0,1-1 0 0 0,-1 1 0 0 0,1-1 0 0 0,-1 1 0 0 0,1-1 0 0 0,-1 0 0 0 0,0 1 0 0 0,1-1 0 0 0,-2 0 0 0 0,1 2-663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5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33 121 1840 0 0,'0'2'11'0'0,"-32"28"12194"0"0,33-29-11757 0 0,15 30 1216 0 0,-7-16-806 0 0,-7-14-762 0 0,-1 1 1 0 0,0-1 0 0 0,1 2 0 0 0,-1-2-1 0 0,0 1 1 0 0,0 0 0 0 0,1 3-1 0 0,20 43 1224 0 0,-19-40-1201 0 0,1-2 0 0 0,0 2 0 0 0,0-1 0 0 0,1-1 0 0 0,-1 1-1 0 0,2-1 1 0 0,7 8 0 0 0,4 6 122 0 0,52 60 449 0 0,-38-46-326 0 0,-17-20-215 0 0,-1 0 0 0 0,16 24 1 0 0,-20-22-108 0 0,-8-13-31 0 0,0 0 0 0 0,0 0 0 0 0,1-1 0 0 0,-1 1-1 0 0,1-1 1 0 0,3 4 0 0 0,0-1 6 0 0,0 1 0 0 0,-1-1 0 0 0,2-1 0 0 0,0 1 0 0 0,0-1-1 0 0,-1 0 1 0 0,10 4 0 0 0,64 31 167 0 0,-29-18-31 0 0,26 11 97 0 0,-35-12-184 0 0,29 15 6 0 0,-48-25-53 0 0,1 0-1 0 0,31 9 0 0 0,-22-9-9 0 0,101 28-9 0 0,-36-12 0 0 0,-5-5 0 0 0,-62-14 0 0 0,2 1 0 0 0,-18-4 11 0 0,0 0 0 0 0,0-1 0 0 0,17 2 0 0 0,13 2 9 0 0,-9-1 1 0 0,0-2-1 0 0,69-2 1 0 0,-81-2-19 0 0,6-1 115 0 0,0-1 0 0 0,32-7 0 0 0,-58 8-103 0 0,5 0 23 0 0,-1 0 0 0 0,-1-1 0 0 0,12-4-1 0 0,-3 1-65 0 0,21-5 0 0 0,5-2 10 0 0,90-29 136 0 0,-26 7-53 0 0,-48 9 22 0 0,-51 21-70 0 0,1 1 0 0 0,10-9 0 0 0,6-3 2 0 0,-11 6 6 0 0,0 1-1 0 0,21-20 1 0 0,2-1 41 0 0,-19 17-15 0 0,39-28 116 0 0,-43 31-194 0 0,-1 0-1 0 0,20-20 0 0 0,-19 18 19 0 0,-2 0 10 0 0,-1 0 0 0 0,11-15 0 0 0,-12 14 0 0 0,19-19 0 0 0,12-17 187 0 0,-10 14-6 0 0,-11 12-229 0 0,-2-1 0 0 0,23-37 0 0 0,-9 2 187 0 0,25-62 0 0 0,-52 112-219 0 0,3-4-308 0 0,-1-1-1 0 0,0-1 0 0 0,5-25 0 0 0,-10 27-1864 0 0,0-2-5296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7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1 320 1840 0 0,'1'1'8209'0'0,"37"29"-3770"0"0,-15-15-3076 0 0,-10-6-690 0 0,1 0 1 0 0,25 12-1 0 0,-27-16-476 0 0,4 2-8 0 0,0-1 0 0 0,32 8 0 0 0,-6-5-94 0 0,-26-5-85 0 0,1 0 0 0 0,20 1-1 0 0,41 7 18 0 0,-23-3 138 0 0,-32-4-125 0 0,-1 0 0 0 0,41 15-1 0 0,-31-8-19 0 0,47 14-125 0 0,-38-12 271 0 0,-29-9-97 0 0,-1-2 0 0 0,1 1 0 0 0,-1-1 0 0 0,21 2-1 0 0,5-2 83 0 0,70 3 205 0 0,-54-6-263 0 0,79 9 1 0 0,-60 0-20 0 0,-2-3-74 0 0,-50-5 0 0 0,26-1 0 0 0,-14-1 11 0 0,11-1 173 0 0,71-14 1 0 0,-113 16-183 0 0,155-20 491 0 0,-84 18-424 0 0,-51 2-45 0 0,41-5 0 0 0,-42 2-23 0 0,37-7 9 0 0,-54 8 5 0 0,14-2 16 0 0,0-1-1 0 0,18-10 1 0 0,-4 3 57 0 0,-4 3 122 0 0,-12 3-170 0 0,3 2 0 0 0,-2-1 0 0 0,22-1-1 0 0,-27 3-163 0 0,17-1 105 0 0,-10 2 19 0 0,30-9 0 0 0,11-8 296 0 0,-58 19-285 0 0,0 0-1 0 0,1-1 0 0 0,-1 0 0 0 0,0 0 0 0 0,0 0 1 0 0,1 0-1 0 0,0-2 0 0 0,0 2-23 0 0,-1 0 1 0 0,1 0-1 0 0,-2 0 0 0 0,2 0 0 0 0,-1 0 1 0 0,1 0-1 0 0,2-1 0 0 0,3-1-34 0 0,1-1 0 0 0,0 1 0 0 0,14-10 0 0 0,-11 5 83 0 0,20-10-1 0 0,-14 9 12 0 0,-1 2-35 0 0,-13 6-4 0 0,0 0 1 0 0,0 0 0 0 0,-1-1-1 0 0,0 1 1 0 0,5-4 0 0 0,2-1 12 0 0,0 1 1 0 0,14-8 0 0 0,9-3 118 0 0,-29 14-134 0 0,1-1-1 0 0,-1 0 1 0 0,1 1 0 0 0,-1-1-1 0 0,1 0 1 0 0,-1 0 0 0 0,0-1 0 0 0,-1 1-1 0 0,1 0 1 0 0,-1-1 0 0 0,0 0-1 0 0,1 0 1 0 0,-1 1 0 0 0,2-8-1 0 0,-1 2 7 0 0,-2 6 3 0 0,0-1 1 0 0,0 1-1 0 0,-1 0 0 0 0,1 0 0 0 0,-1 0 0 0 0,1-6 0 0 0,-1 7-9 0 0,0 0 7 0 0,0 0 1 0 0,0-1-1 0 0,0 1 1 0 0,-1 0-1 0 0,1 0 1 0 0,-1-1 0 0 0,1 1-1 0 0,-2-4 1 0 0,0-7 4 0 0,2 12-14 0 0,0-1 0 0 0,0 2 1 0 0,0-2-1 0 0,0 1 0 0 0,0 0 0 0 0,-1 0 1 0 0,1 0-1 0 0,0 0 0 0 0,-1-1 1 0 0,1 2-1 0 0,0-1 0 0 0,-1-1 1 0 0,0 2-1 0 0,0-3 0 0 0,0 3-3 0 0,0-1 0 0 0,0-1 0 0 0,0 2-1 0 0,0-1 1 0 0,0-1 0 0 0,0 2 0 0 0,0-2-1 0 0,0 1 1 0 0,1 0 0 0 0,-1-1 0 0 0,1 2-1 0 0,-1-2 1 0 0,0-1 0 0 0,0 1 6 0 0,0 0 0 0 0,0 0-1 0 0,1 0 1 0 0,-2 0 0 0 0,1 0 0 0 0,0 1-1 0 0,-2-3 1 0 0,-5-7 46 0 0,7 8-46 0 0,0 1-4 0 0,-9-10-3 0 0,9 11 5 0 0,0-1 0 0 0,0 1 0 0 0,0 0 0 0 0,0-1 0 0 0,0 2 1 0 0,-1-1-1 0 0,1-1 0 0 0,0 2 0 0 0,-1-1 0 0 0,1 0 0 0 0,0 0 0 0 0,0 1 0 0 0,-3-2 0 0 0,-1 0-12 0 0,-6-3 33 0 0,0 0-1 0 0,-18-4 0 0 0,-9-1 102 0 0,-80-11-54 0 0,54 3-61 0 0,-23 7 27 0 0,28 4-3 0 0,35 6 0 0 0,0 0 0 0 0,-42 3 0 0 0,3 1-27 0 0,-13 2 55 0 0,-1-1 0 0 0,2-6-64 0 0,-43 1 0 0 0,-201 10-213 0 0,300-9 198 0 0,1-2 0 0 0,-1 1 0 0 0,-21-7 0 0 0,24 6 56 0 0,1 0 1 0 0,-1 1-1 0 0,-1 0 1 0 0,-16 3-1 0 0,-3-2 7 0 0,-77 3-37 0 0,-68-2-12 0 0,147-2 1 0 0,0 1 0 0 0,-63 9 0 0 0,67-4 0 0 0,8-2 0 0 0,0 1 0 0 0,-23 8 0 0 0,-4 0 0 0 0,-11 6 0 0 0,48-14 0 0 0,-15 6 0 0 0,12-7 22 0 0,-1-1-1 0 0,-28 1 0 0 0,38-3-14 0 0,0 1 0 0 0,0 0 1 0 0,0 0-1 0 0,1 1 0 0 0,-7 1 0 0 0,-13 4 14 0 0,19-5-24 0 0,1-1-1 0 0,-1 1 1 0 0,1 0 0 0 0,0 0-1 0 0,-1 1 1 0 0,1-1 0 0 0,1 1-1 0 0,-1 1 1 0 0,0-1-1 0 0,0 1 1 0 0,2 0 0 0 0,-2-1-1 0 0,1 2 1 0 0,1-1-1 0 0,-1 1 1 0 0,0-1 0 0 0,1 1-1 0 0,0 0 1 0 0,0 0-1 0 0,1 1 1 0 0,-3 5 0 0 0,2 0-365 0 0,-1 0 1 0 0,-2 22 0 0 0,3 6-3271 0 0,3-19-3259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8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40 5064 0 0,'-3'-4'407'0'0,"0"1"1"0"0,0 0-1 0 0,0-1 1 0 0,-1 1-1 0 0,0 0 1 0 0,0 0-1 0 0,1 1 0 0 0,-6-4 1 0 0,6 5-102 0 0,1-1 1 0 0,-1 2-1 0 0,0-2 0 0 0,1 1 1 0 0,-1 1-1 0 0,0-1 0 0 0,1 1 1 0 0,-1-1-1 0 0,0 1 0 0 0,0 0 1 0 0,0 0-1 0 0,0 0 1 0 0,0 0-1 0 0,-5 2 0 0 0,4-2-83 0 0,-1 2-1 0 0,1-1 0 0 0,-1 1 1 0 0,1-1-1 0 0,-1 2 0 0 0,1-1 1 0 0,0 0-1 0 0,-7 6 1 0 0,-4 3 241 0 0,0 1 0 0 0,1 1-1 0 0,1 0 1 0 0,-21 27 0 0 0,25-27-257 0 0,0 1-1 0 0,1 0 0 0 0,1 0 0 0 0,0 1 0 0 0,0 0 1 0 0,-6 30-1 0 0,10-32-142 0 0,0 1 1 0 0,1-1-1 0 0,1 1 1 0 0,0-1-1 0 0,1 1 1 0 0,0-1-1 0 0,2 1 1 0 0,3 21-1 0 0,1-11 61 0 0,1 0-1 0 0,12 28 0 0 0,-12-37-96 0 0,0-1 0 0 0,1 0 0 0 0,0 0 0 0 0,17 19-1 0 0,-18-24-35 0 0,2 0-1 0 0,0 0 0 0 0,1 0 1 0 0,0-1-1 0 0,0-1 0 0 0,0 1 0 0 0,1-1 1 0 0,17 8-1 0 0,-20-12 13 0 0,1 0 1 0 0,-1 0-1 0 0,0-1 1 0 0,0 0-1 0 0,1 0 1 0 0,-1-2-1 0 0,1 2 1 0 0,-1-2-1 0 0,1 0 1 0 0,-1 0-1 0 0,1-1 0 0 0,0 0 1 0 0,12-3-1 0 0,-11 2 18 0 0,1-1-1 0 0,-1-1 0 0 0,0 0 1 0 0,0 0-1 0 0,0-1 0 0 0,-1 0 1 0 0,10-7-1 0 0,-10 5-2 0 0,-1 0 0 0 0,0 1-1 0 0,1-2 1 0 0,-2 0 0 0 0,0 0 0 0 0,0-1 0 0 0,-1 0-1 0 0,0 0 1 0 0,9-18 0 0 0,-10 18 5 0 0,2-6 9 0 0,-1 2-1 0 0,0-1 0 0 0,3-16 0 0 0,-4 11 3 0 0,-1 0-1 0 0,-1 0 0 0 0,-1 0 1 0 0,-1-1-1 0 0,-1 2 0 0 0,0-2 1 0 0,-4-27-1 0 0,1 27 1 0 0,1 9-1 0 0,1 0-1 0 0,-2-1 1 0 0,1 1-1 0 0,-2-1 1 0 0,-8-17-1 0 0,7 19 6 0 0,-1-1 0 0 0,-1 1 0 0 0,0 1 0 0 0,0 0-1 0 0,-1 0 1 0 0,-13-13 0 0 0,15 17-12 0 0,0-1 0 0 0,-1 2-1 0 0,1 0 1 0 0,-1 0 0 0 0,0 0 0 0 0,0 0 0 0 0,0 1-1 0 0,-1 1 1 0 0,1-1 0 0 0,-16-2 0 0 0,14 3 1 0 0,-1 1 0 0 0,0 1-1 0 0,0 0 1 0 0,1 0 0 0 0,-18 3 0 0 0,20-2-173 0 0,1 1 0 0 0,-1-1 1 0 0,1 1-1 0 0,0 1 0 0 0,0 0 0 0 0,1-1 0 0 0,-1 1 0 0 0,1 1 0 0 0,-10 6 0 0 0,-6 9-4852 0 0,-1 3-1665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9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 10592 0 0,'0'0'488'0'0,"-1"0"-12"0"0,-4 0-262 0 0,-1 0 92 0 0,-1 0-1 0 0,0 0 1 0 0,1 1 0 0 0,-1 0 0 0 0,-11 3 0 0 0,11-2 119 0 0,4-1-234 0 0,0 0 1 0 0,-1 0-1 0 0,1 0 0 0 0,0 1 0 0 0,0-1 0 0 0,0 1 0 0 0,0-1 0 0 0,0 1 0 0 0,1 0 0 0 0,-1 0 0 0 0,-2 3 1 0 0,1-1-93 0 0,0-1-4 0 0,0 1-1 0 0,1 0 1 0 0,0-1-1 0 0,0 1 1 0 0,0 1 0 0 0,1-2-1 0 0,0 2 1 0 0,0-1-1 0 0,-1 1 1 0 0,0 4-1 0 0,1 0 77 0 0,-4 12 28 0 0,1 0 1 0 0,0 1-1 0 0,-1 36 0 0 0,5-8-88 0 0,0-21 14 0 0,4 47-1 0 0,3-30 167 0 0,14 52-1 0 0,-16-80-188 0 0,1-1 1 0 0,2-1-1 0 0,0 1 0 0 0,0-1 0 0 0,2 0 0 0 0,12 17 0 0 0,-18-28-82 0 0,1-1-1 0 0,0 1 0 0 0,0-2 0 0 0,1 2 0 0 0,-1-1 0 0 0,10 5 0 0 0,-1-2-28 0 0,21 10 0 0 0,-29-15 3 0 0,0-1 1 0 0,0 1-1 0 0,0-1 0 0 0,1 0 0 0 0,0 1 0 0 0,-1-2 0 0 0,0 0 0 0 0,1 0 0 0 0,-1 0 0 0 0,12-2 0 0 0,-10 1 7 0 0,1-1-1 0 0,-1 0 1 0 0,1 0 0 0 0,-1-1-1 0 0,0 0 1 0 0,0 0 0 0 0,7-6-1 0 0,-3 3 1 0 0,0 0 0 0 0,-1 0 1 0 0,-1-1-1 0 0,1-1 0 0 0,-1 1 0 0 0,0-1 1 0 0,-1 0-1 0 0,10-11 0 0 0,29-51 53 0 0,-31 47-55 0 0,-9 9 17 0 0,0 1 0 0 0,0-2 0 0 0,8-26 0 0 0,5-11 10 0 0,-16 43-2 0 0,0 1 1 0 0,0 0 0 0 0,-1-1 0 0 0,0 0-1 0 0,-1 0 1 0 0,0 0 0 0 0,-1 0 0 0 0,1-12-1 0 0,-2-1 206 0 0,-4-39 0 0 0,2 54-160 0 0,1 0-1 0 0,-1 0 1 0 0,0 0-1 0 0,-1 0 1 0 0,1 0-1 0 0,-2 1 1 0 0,1-1-1 0 0,-1 0 1 0 0,-4-6-1 0 0,1 4 92 0 0,0 0 0 0 0,-1 0 0 0 0,-1 1 0 0 0,-14-13 0 0 0,19 18-115 0 0,0 0 0 0 0,-1 1 0 0 0,1-1 0 0 0,-1 1 1 0 0,0-1-1 0 0,1 2 0 0 0,-2-1 0 0 0,2 1 0 0 0,-1-1 1 0 0,-1 2-1 0 0,1-1 0 0 0,-10-1 0 0 0,5 2-49 0 0,1 0 0 0 0,0 1-1 0 0,-1 1 1 0 0,1-1 0 0 0,-1 1 0 0 0,1 0-1 0 0,-1 1 1 0 0,1 0 0 0 0,1 1-1 0 0,-1-1 1 0 0,0 2 0 0 0,1-1 0 0 0,0 2-1 0 0,-9 6 1 0 0,-45 41-789 0 0,51-43-850 0 0,2 0 0 0 0,0 1 0 0 0,-14 22 0 0 0,2 7-5100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39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45 12440 0 0,'-20'9'983'0'0,"9"-4"-644"0"0,10-4-337 0 0,0-1 0 0 0,0 0-1 0 0,1 0 1 0 0,0 0 0 0 0,-1 1-1 0 0,0-1 1 0 0,1 1 0 0 0,-1-1-1 0 0,1 1 1 0 0,0-1 0 0 0,-1 0-1 0 0,0 1 1 0 0,1-1 0 0 0,-1 1-1 0 0,1 0 1 0 0,0-1 0 0 0,0 1-1 0 0,-3 3 24 0 0,-3 0 43 0 0,5-4-46 0 0,0 0-1 0 0,0 1 0 0 0,0 0 0 0 0,-1 0 0 0 0,2-1 1 0 0,-1 1-1 0 0,-1 0 0 0 0,2 0 0 0 0,-1 0 0 0 0,0 0 1 0 0,0 0-1 0 0,1 0 0 0 0,-1 0 0 0 0,0 0 0 0 0,1 1 1 0 0,-1-1-1 0 0,1 0 0 0 0,0 0 0 0 0,-1 0 1 0 0,1 1-1 0 0,0-1 0 0 0,-1 0 0 0 0,1 1 0 0 0,0 1 1 0 0,-6 36 471 0 0,4-28-364 0 0,0-1 0 0 0,1 2 0 0 0,0-2 0 0 0,1 21 0 0 0,4-7 41 0 0,-2-11-8 0 0,1 23 0 0 0,-4-15-42 0 0,1-9-26 0 0,0 0 1 0 0,0-1 0 0 0,3 16-1 0 0,13 34 347 0 0,-3-16-77 0 0,-10-35-262 0 0,1 1-1 0 0,-1-2 0 0 0,2 0 0 0 0,-1 1 0 0 0,2-1 0 0 0,-1 0 0 0 0,1 0 0 0 0,0-1 0 0 0,1 1 1 0 0,0-2-1 0 0,12 12 0 0 0,-16-18-51 0 0,-1 2 0 0 0,1-1 0 0 0,0-1 0 0 0,0 1 0 0 0,0-1 0 0 0,0 1 0 0 0,1-1 0 0 0,-1 0 0 0 0,0 0 0 0 0,1 0 0 0 0,-1-1 0 0 0,5 1 0 0 0,-3-1 28 0 0,0 0 1 0 0,1 0 0 0 0,-1-1 0 0 0,0 1 0 0 0,0-1 0 0 0,0-1 0 0 0,7-1-1 0 0,-2-2 52 0 0,0 1 0 0 0,0-2-1 0 0,0 1 1 0 0,-1-1-1 0 0,0 0 1 0 0,0-1-1 0 0,7-8 1 0 0,-6 6-60 0 0,-1-1 0 0 0,-1-1 0 0 0,0 0 0 0 0,8-14 0 0 0,22-47 184 0 0,-35 66-227 0 0,1-2 19 0 0,-1 0 1 0 0,-1 0 0 0 0,1 0 0 0 0,-1 0 0 0 0,1-14 0 0 0,0-42 338 0 0,-3 55-292 0 0,-1 0 0 0 0,0 0 0 0 0,-1 0-1 0 0,0 1 1 0 0,-6-17 0 0 0,-22-41 313 0 0,23 49-350 0 0,2 7-3 0 0,-1 0 0 0 0,0-1 0 0 0,0 2 0 0 0,0 0 0 0 0,-2-1 0 0 0,-7-7 0 0 0,2 2-13 0 0,7 10 68 0 0,1-1 0 0 0,-12-8 0 0 0,15 12-197 0 0,-1 1-1 0 0,0-1 1 0 0,1 1 0 0 0,-1-1 0 0 0,1 2-1 0 0,-1-1 1 0 0,0 0 0 0 0,1 0 0 0 0,-1 1-1 0 0,0-1 1 0 0,-4 0 0 0 0,-15 1-1238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0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82 918 9528 0 0,'-4'0'162'0'0,"1"1"-53"0"0,0-1-1 0 0,1 0 1 0 0,-1 0 0 0 0,1-1-1 0 0,-1 1 1 0 0,1-1 0 0 0,-5 0 0 0 0,-7-5 730 0 0,13 5-668 0 0,-1 1-1 0 0,0-1 0 0 0,1 1 1 0 0,-2-1-1 0 0,2 0 0 0 0,-1 0 1 0 0,1 0-1 0 0,-1 0 1 0 0,1 0-1 0 0,-1 0 0 0 0,1-1 1 0 0,0 2-1 0 0,0-2 0 0 0,-1 1 1 0 0,1-1-1 0 0,-1-1 1 0 0,0-2 123 0 0,0 0 1 0 0,0 0 0 0 0,1 0-1 0 0,-1 0 1 0 0,1-1 0 0 0,0 1 0 0 0,0-6-1 0 0,2-39 387 0 0,0 15-416 0 0,0 16-116 0 0,4-19-1 0 0,-1 3-29 0 0,7-53 102 0 0,1-9-135 0 0,30-197 95 0 0,-37 270-170 0 0,0-1 0 0 0,2 1-1 0 0,0 1 1 0 0,2-1 0 0 0,11-22-1 0 0,-19 44 6 0 0,0 1 0 0 0,0-1 0 0 0,0 1 0 0 0,0-1 0 0 0,0 1 0 0 0,0-1 0 0 0,0 1 0 0 0,1 0 0 0 0,-1 0 0 0 0,1-1 0 0 0,-1 1 0 0 0,1 1 0 0 0,-1-2 0 0 0,1 1 0 0 0,1 0 0 0 0,-2 0 48 0 0,7 7 54 0 0,-5-4-117 0 0,0 1 1 0 0,-1-1-1 0 0,1 0 0 0 0,-1 1 1 0 0,0 0-1 0 0,1-1 1 0 0,-1 1-1 0 0,-1 0 1 0 0,2 0-1 0 0,0 5 1 0 0,3 5 128 0 0,5 18 0 0 0,-3-6 158 0 0,96 305 393 0 0,-89-269-626 0 0,14 45-254 0 0,0-19-3574 0 0,-19-61 2352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0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1121 15808 0 0,'0'0'362'0'0,"0"-2"47"0"0,0 1-356 0 0,1 0 0 0 0,-1 0 0 0 0,0-1 0 0 0,1 1 0 0 0,-1 0 0 0 0,0 0-1 0 0,0 0 1 0 0,0 0 0 0 0,0-1 0 0 0,-1 1 0 0 0,1 0 0 0 0,0 0-1 0 0,0 0 1 0 0,-1-1 0 0 0,1 2 0 0 0,-1-4 0 0 0,0 2-46 0 0,0 0 0 0 0,1 1 1 0 0,-1-2-1 0 0,1 1 0 0 0,-1 1 1 0 0,1-2-1 0 0,0 1 0 0 0,0-4 0 0 0,3-10-7 0 0,-2 10 4 0 0,0 0-1 0 0,1-12 1 0 0,-2-8 45 0 0,1-47 83 0 0,5 12 13 0 0,2-55 342 0 0,6-31 55 0 0,12 3-158 0 0,-14 87-310 0 0,-8 34-44 0 0,3-17 40 0 0,2 0 0 0 0,24-67 0 0 0,-25 86-30 0 0,7-28 0 0 0,-12 38-40 0 0,1 2 1 0 0,0-2-1 0 0,1 1 0 0 0,7-10 0 0 0,5-13 66 0 0,-15 29-51 0 0,-1 1 0 0 0,1-1 0 0 0,4-6-1 0 0,-5 9-2 0 0,0 1 0 0 0,0-1 0 0 0,-1 0 1 0 0,1 0-1 0 0,0 1 0 0 0,0 0 0 0 0,-1-1 0 0 0,1 0 0 0 0,0 0 0 0 0,0 1 0 0 0,-1 0 0 0 0,2 0 0 0 0,-1-1 0 0 0,-1 1 0 0 0,2-1 0 0 0,-1 1 0 0 0,-1 0 0 0 0,2 0 0 0 0,-1 0 0 0 0,0 0-2 0 0,0 1 0 0 0,0-1 0 0 0,-1 1 0 0 0,1-1-1 0 0,0 0 1 0 0,0 1 0 0 0,-1-1 0 0 0,0 1 0 0 0,1 0 0 0 0,0-1 0 0 0,0 3 0 0 0,0-2 4 0 0,2 3-11 0 0,0 0-1 0 0,-1-1 0 0 0,1 1 0 0 0,-1 1 0 0 0,0-2 1 0 0,0 2-1 0 0,0-1 0 0 0,1 7 0 0 0,6 38 71 0 0,-6-34-36 0 0,4 37 48 0 0,-1 52 0 0 0,3-3-64 0 0,-1 2 0 0 0,-4-52-395 0 0,20 97 0 0 0,-15-82-473 0 0,0-3-4519 0 0,0-22-474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7:41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33 707 13360 0 0,'-1'0'58'0'0,"0"1"0"0"0,0-1 1 0 0,1 0-1 0 0,-2 0 0 0 0,1-1 0 0 0,1 1 1 0 0,-1 0-1 0 0,0 0 0 0 0,0 0 1 0 0,0 0-1 0 0,0 0 0 0 0,0-1 1 0 0,1 1-1 0 0,-1-1 0 0 0,0 0 1 0 0,0 1-1 0 0,1 0 0 0 0,-1-1 1 0 0,0 0-1 0 0,0 1 0 0 0,1-1 0 0 0,-1 1 1 0 0,0-1-1 0 0,1 0 0 0 0,-1-1 1 0 0,0-1 10 0 0,0 1 1 0 0,0-1-1 0 0,1 0 1 0 0,-1 0-1 0 0,1 0 0 0 0,0 0 1 0 0,0-2-1 0 0,-2-13 977 0 0,0 9-670 0 0,1 5-226 0 0,1 1 1 0 0,-1-1-1 0 0,0 0 0 0 0,1 0 1 0 0,0 0-1 0 0,0 0 0 0 0,0 0 1 0 0,2-5-1 0 0,4-13 102 0 0,-4 15-221 0 0,0 0-1 0 0,0-1 1 0 0,1-11 0 0 0,-3-7-21 0 0,0 18-3 0 0,0-1 1 0 0,3-14-1 0 0,12-37 176 0 0,-4 18-44 0 0,6-18-55 0 0,40-90 1 0 0,-55 147-86 0 0,8-19 2 0 0,20-31-1 0 0,-9 17 63 0 0,-19 32-44 0 0,1 0-1 0 0,-1 0 0 0 0,1 0 1 0 0,0 1-1 0 0,0-1 0 0 0,0 0 0 0 0,0 1 1 0 0,1 0-1 0 0,-1 0 0 0 0,0 0 1 0 0,1 1-1 0 0,0-1 0 0 0,5-1 0 0 0,-8 3-4 0 0,0 1 0 0 0,1 0 0 0 0,-2 0 0 0 0,2-1 0 0 0,-1 1 0 0 0,0 0 0 0 0,0 0 0 0 0,0 0 0 0 0,0 1 0 0 0,1-1 0 0 0,-2 0 0 0 0,2 1 0 0 0,-1-1 0 0 0,0 0 0 0 0,0 0 0 0 0,0 1 0 0 0,0-1 0 0 0,0 1 0 0 0,0 0 0 0 0,0-1 0 0 0,0 1 0 0 0,0 0 0 0 0,-1 0 0 0 0,1-1 0 0 0,1 1-1 0 0,-1 1 1 0 0,2 1 74 0 0,-1 1 1 0 0,1 0-1 0 0,0 0 0 0 0,-1-1 0 0 0,2 6 0 0 0,0 0 60 0 0,-1 1 1 0 0,0-1 0 0 0,-1 1 0 0 0,2 11-1 0 0,1 6 90 0 0,3 9 203 0 0,4 53-1 0 0,1 31-225 0 0,-1 11-86 0 0,8 8-5122 0 0,-17-123 3709 0 0,5 30-5702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16.2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4217 0 5984 0 0,'0'0'464'0'0,"-1"2"-306"0"0,-12 7 853 0 0,12-8-762 0 0,-2 0 0 0 0,1 0 0 0 0,0-1 0 0 0,0 1 0 0 0,-1 0 0 0 0,1 0 0 0 0,0-1 1 0 0,0 0-1 0 0,-4 0 0 0 0,4 0-71 0 0,-1 1-1 0 0,1-1 1 0 0,0 1 0 0 0,-1 0 0 0 0,1-1 0 0 0,0 1 0 0 0,-3 2 0 0 0,-10 2 672 0 0,1 0-105 0 0,0 0-1 0 0,1 0 1 0 0,-25 16 0 0 0,-2-1 448 0 0,6-1 111 0 0,-58 39 0 0 0,51-30-867 0 0,9-6 38 0 0,-42 35-1 0 0,33-22-157 0 0,-46 29 0 0 0,-50 23 106 0 0,-22 16-196 0 0,-82 82 200 0 0,183-142-379 0 0,-12 11 27 0 0,-10 12 121 0 0,-34 29 74 0 0,-37 31-99 0 0,78-63-118 0 0,-114 105-39 0 0,-13 39 160 0 0,129-120-309 0 0,7-7 276 0 0,-19 29 52 0 0,8-9-394 0 0,-123 175 704 0 0,159-218-304 0 0,-36 43-110 0 0,33-45-242 0 0,-79 121 272 0 0,94-129-59 0 0,-182 326-104 0 0,49-101 90 0 0,136-233-72 0 0,-14 30 14 0 0,3-4 13 0 0,-66 125-73 0 0,47-76 72 0 0,-64 159 0 0 0,97-213-12 0 0,-79 198 96 0 0,38-107-84 0 0,30-44 0 0 0,4-12 0 0 0,-9 31 16 0 0,11-35 128 0 0,-32 130 1 0 0,44-162-203 0 0,-13 72 42 0 0,8-39 28 0 0,-36 185 116 0 0,21-74-139 0 0,28-167 11 0 0,-7 36 0 0 0,7-44 0 0 0,-2 32 0 0 0,2-5 0 0 0,-4 14-6 0 0,-27 140-78 0 0,18-152-1707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17.7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4096 0 8288 0 0,'0'0'638'0'0,"-1"1"-414"0"0,-5 5 442 0 0,-5 1 210 0 0,-4 5 313 0 0,5-5-329 0 0,-1 1 0 0 0,0-2-1 0 0,-21 11 1 0 0,-12 7 493 0 0,-11 4 109 0 0,25-13-938 0 0,-9 6 41 0 0,0 2-1 0 0,-40 32 1 0 0,-12 11-39 0 0,44-32-372 0 0,-80 72-1 0 0,90-72 106 0 0,-47 32-1 0 0,12-8 5 0 0,3 0-279 0 0,-90 73-23 0 0,66-51 93 0 0,-27 32 3 0 0,68-61-40 0 0,-37 40-18 0 0,-8 8 13 0 0,68-69 38 0 0,2 1 0 0 0,-45 63-1 0 0,24-35-49 0 0,18-24 0 0 0,-36 41 0 0 0,-24 32 0 0 0,9-5 0 0 0,-143 204-72 0 0,171-237 71 0 0,-28 41 66 0 0,34-34 48 0 0,-52 77-311 0 0,53-92 194 0 0,2 1 1 0 0,-47 93-1 0 0,-28 73 68 0 0,11-28 78 0 0,42-83-308 0 0,24-38 126 0 0,-18 22 40 0 0,13-24 0 0 0,-47 108 0 0 0,29-43 11 0 0,25-58 57 0 0,-56 120-15 0 0,27-32-186 0 0,33-77 134 0 0,24-62-1 0 0,-9 20 0 0 0,-16 30 88 0 0,-27 95 0 0 0,54-146-126 0 0,-5 13-26 0 0,1-2-5 0 0,-29 64 0 0 0,34-90 101 0 0,-6 24-1 0 0,-6 12 122 0 0,-21 42-89 0 0,33-69-64 0 0,-9 27 0 0 0,-1 7 0 0 0,3-10 2 0 0,-1 5-77 0 0,-4 9 99 0 0,-1 3 1 0 0,15-48-56 0 0,-8 32-1 0 0,1 1 31 0 0,-2 4 81 0 0,-4 9 120 0 0,-12 60 104 0 0,15-54-192 0 0,14-62-112 0 0,-18 65 0 0 0,20-72 8 0 0,0-1 0 0 0,0-1 0 0 0,1 1 0 0 0,-1 0 0 0 0,0-1 0 0 0,0 1 0 0 0,0-1 0 0 0,0 0 0 0 0,0 1 0 0 0,0-1 0 0 0,-2 2 0 0 0,0-1 9 0 0,2-2-15 0 0,0 1 0 0 0,1-1 0 0 0,-1 1 0 0 0,0 0-1 0 0,1-1 1 0 0,-1 1 0 0 0,1 0 0 0 0,-1-1 0 0 0,1 1 0 0 0,-1-1 0 0 0,0 1 0 0 0,1 0 0 0 0,0 0-1 0 0,0-1 1 0 0,0 2 0 0 0,-1-1 0 0 0,1 1 0 0 0,-10 10-1749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1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0 246 3224 0 0,'0'0'4169'0'0,"2"2"-3597"0"0,25 38 2069 0 0,-26-38-2354 0 0,11 8 456 0 0,-7-5-665 0 0,1 0 1 0 0,-1-1 0 0 0,1 1-1 0 0,0-1 1 0 0,1 0 0 0 0,-1-1-1 0 0,1 0 1 0 0,0 0 0 0 0,-1 0-1 0 0,1-1 1 0 0,1 1 0 0 0,7 0-1 0 0,5 3-4 0 0,-13-4-16 0 0,0 0 0 0 0,0 0 0 0 0,0-1 0 0 0,0 0 0 0 0,11 0 0 0 0,5-2 195 0 0,0-2 1 0 0,0 0-1 0 0,28-8 1 0 0,-28 5-16 0 0,1 1 1 0 0,0 1-1 0 0,31-1 1 0 0,98-3-39 0 0,-147 7-192 0 0,0-1 0 0 0,1 0 0 0 0,-2 0 1 0 0,1 0-1 0 0,0 0 0 0 0,0-1 1 0 0,-1 0-1 0 0,10-7 0 0 0,16-8 62 0 0,-17 10 48 0 0,0-1 0 0 0,-1 0 0 0 0,0 0 0 0 0,19-21 0 0 0,20-13 314 0 0,-29 24-348 0 0,10-6 4 0 0,-27 21-46 0 0,-1 0-1 0 0,1-1 0 0 0,-1 0 1 0 0,0 1-1 0 0,8-11 0 0 0,18-17 44 0 0,-19 20 24 0 0,-12 10-94 0 0,1 1-1 0 0,0 0 0 0 0,0 0 1 0 0,0 0-1 0 0,0 0 0 0 0,0 0 1 0 0,0 0-1 0 0,0 0 1 0 0,0 0-1 0 0,0 1 0 0 0,2-2 1 0 0,16-14 607 0 0,-11 12-399 0 0,1-1-377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18.1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 1 6912 0 0,'-14'8'9453'0'0,"19"-7"-9088"0"0,1-1 1 0 0,0 2-1 0 0,0-2 0 0 0,-1 2 1 0 0,1-1-1 0 0,7 5 1 0 0,-13-6-343 0 0,45 15 1249 0 0,-24-4-1017 0 0,-16-8-232 0 0,-1-1-1 0 0,1 0 1 0 0,-1 1 0 0 0,2-1-1 0 0,-2-1 1 0 0,1 1 0 0 0,0-1-1 0 0,6 2 1 0 0,-4-3 27 0 0,0 2 0 0 0,9 2 0 0 0,14 3-1060 0 0,-10-5-3801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18.5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15808 0 0,'0'12'1683'0'0,"1"-9"-1663"0"0,0 0 0 0 0,1 0 0 0 0,-1 0-1 0 0,1 0 1 0 0,-1 0 0 0 0,4 3 0 0 0,2 5 181 0 0,-3-4-95 0 0,1 0 1 0 0,-1 0-1 0 0,1-1 0 0 0,1 0 0 0 0,11 11 0 0 0,-6-7-65 0 0,1-1 0 0 0,17 10 0 0 0,-9-8-41 0 0,-1-1 0 0 0,2 0 0 0 0,0-2 0 0 0,27 9 0 0 0,32 7 0 0 0,-51-17 5 0 0,-15-4-611 0 0,1 2-1 0 0,12 4 1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19.2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9216 0 0,'0'0'830'0'0,"1"1"-684"0"0,6 8 935 0 0,-1-1 1 0 0,1 0 0 0 0,12 10-1 0 0,-4-6 562 0 0,-12-10-1421 0 0,1 0 1 0 0,-1 0 0 0 0,0 1-1 0 0,-1 0 1 0 0,1 0 0 0 0,4 5-1 0 0,-2-1 104 0 0,0-1-1 0 0,9 9 1 0 0,8 10 249 0 0,-13-12-285 0 0,8 18-1 0 0,3 3 35 0 0,34 54 338 0 0,30 43-341 0 0,-45-72-24 0 0,-4 1-1 0 0,39 84 1 0 0,-47-87-297 0 0,9 18 0 0 0,-18-28 61 0 0,42 107 236 0 0,-42-96-79 0 0,13 30-39 0 0,-30-87 162 0 0,-1-1-275 0 0,1-1-66 0 0,1 0-1 0 0,-1 0 1 0 0,0 0 0 0 0,1-1 0 0 0,-2 2 0 0 0,2-2 0 0 0,-1 1 0 0 0,-1 0 0 0 0,2-1 0 0 0,-1 1 0 0 0,-1-1 0 0 0,2-1 0 0 0,2-5 7 0 0,0 2-17 0 0,1 0-1 0 0,-2-1 0 0 0,0 1 1 0 0,6-15-1 0 0,13-38-53 0 0,19-23 74 0 0,-6 12 87 0 0,-3 4-94 0 0,3 1 1 0 0,65-92-1 0 0,-49 91-3 0 0,44-56-10 0 0,-56 69 236 0 0,-30 40-206 0 0,0 1 0 0 0,9-18 0 0 0,-11 17-16 0 0,-1 0 0 0 0,5-6-108 0 0,12-20-3205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2.5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 6328 9128 0 0,'0'1'822'0'0,"-3"2"-719"0"0,1 1 0 0 0,1 0 0 0 0,-1 0 0 0 0,1-1 0 0 0,0 2 0 0 0,-1-1 0 0 0,2-1 0 0 0,-1 2-1 0 0,1-1 1 0 0,-1 0 0 0 0,1 0 0 0 0,0 0 0 0 0,0 0 0 0 0,2 5 0 0 0,1 5 414 0 0,0-1 1 0 0,1 0-1 0 0,6 12 1 0 0,-1 1-338 0 0,31 75 834 0 0,-1 0-324 0 0,-8-18-105 0 0,9 25 54 0 0,-31-80-151 0 0,10 53-1 0 0,-17-69-315 0 0,-2-10-163 0 0,1 0 0 0 0,-1 1-1 0 0,0-1 1 0 0,0 1 0 0 0,0 0 0 0 0,0-1 0 0 0,0 0-1 0 0,0 6 1 0 0,-1-2-49 0 0,1-4 107 0 0,-1-18 202 0 0,-3-20 1 0 0,2 23-285 0 0,1 1 0 0 0,0 0 1 0 0,1-15-1 0 0,3-12-44 0 0,10-45 0 0 0,-10 68 59 0 0,1-33 0 0 0,-1 8 0 0 0,14-126-64 0 0,-17 130 64 0 0,0 23 15 0 0,0 13 122 0 0,3 14-19 0 0,5 44 19 0 0,1 66 1 0 0,-3-35 1 0 0,34 281 529 0 0,-40-363-672 0 0,1 5-18 0 0,0 19-1 0 0,-2-42 83 0 0,0-2-1 0 0,-5-17 1 0 0,-1-4-35 0 0,-17-84 33 0 0,1 4-63 0 0,12 36 5 0 0,-1-114 0 0 0,5-94-344 0 0,7 275 328 0 0,-7-124-161 0 0,-2-51 54 0 0,8 134 111 0 0,1-40 12 0 0,0 62 0 0 0,0 23 0 0 0,-1 0 0 0 0,4-16 0 0 0,-3 24 0 0 0,0 0 0 0 0,0 0-1 0 0,0 0 1 0 0,0-1-1 0 0,0 1 1 0 0,0 0 0 0 0,0-1-1 0 0,0 1 1 0 0,0 0 0 0 0,0 0-1 0 0,0-1 1 0 0,0 1-1 0 0,0 0 1 0 0,0 0 0 0 0,0 0-1 0 0,0 0 1 0 0,0 0-1 0 0,0-1 1 0 0,0 1 0 0 0,0 0-1 0 0,1 0 1 0 0,-1 0 0 0 0,0-1-1 0 0,0 1 1 0 0,1 0-1 0 0,-1 0 1 0 0,0 0 0 0 0,0 0-1 0 0,1-1 1 0 0,-1 1-1 0 0,2 3-4 0 0,-1-1-1 0 0,2 1 0 0 0,-2-1 0 0 0,1 1 0 0 0,-1-1 0 0 0,1 1 1 0 0,-2 0-1 0 0,2 0 0 0 0,-1 4 0 0 0,4 4 23 0 0,18 49 286 0 0,-3 2 0 0 0,19 86 0 0 0,-30-106-369 0 0,20 59-1 0 0,-28-100 127 0 0,-2-1-44 0 0,1 0-1 0 0,-1-1 1 0 0,0 0 0 0 0,1 0-1 0 0,0 1 1 0 0,0-1 0 0 0,0 0 0 0 0,-1 0-1 0 0,1 1 1 0 0,0-2 0 0 0,0 1-1 0 0,0 1 1 0 0,0-1 0 0 0,0 0-1 0 0,0-1 1 0 0,-1 0 14 0 0,-15-96-112 0 0,4 39 36 0 0,-3-13 47 0 0,6 34-28 0 0,-3-55 0 0 0,2-277-16 0 0,14 313 45 0 0,1-23-84 0 0,-1-22-11 0 0,-4 101 282 0 0,0 3-162 0 0,0 0-1 0 0,0 1 1 0 0,0 0-1 0 0,0-1 1 0 0,0 0-1 0 0,0 0 1 0 0,0 1-1 0 0,2 3 1 0 0,-1 1 13 0 0,11 73 255 0 0,39 225 471 0 0,-47-286-749 0 0,1 0 0 0 0,13 33 0 0 0,-15-45-37 0 0,1 1 0 0 0,0-1 1 0 0,0 0-1 0 0,1 0 0 0 0,0 0 1 0 0,0-1-1 0 0,1 0 0 0 0,-1 0 0 0 0,9 7 1 0 0,-12-11 16 0 0,-1-1 0 0 0,1 0 0 0 0,0 0 0 0 0,0 0 1 0 0,0 0-1 0 0,0 0 0 0 0,-1-1 0 0 0,2 1 0 0 0,-2 0 0 0 0,1-1 1 0 0,1 1-1 0 0,-2-1 0 0 0,1 0 0 0 0,1 0 0 0 0,-1 0 0 0 0,-1 0 0 0 0,2 0 1 0 0,-1 0-1 0 0,3-1 0 0 0,-3 0 5 0 0,0 0 0 0 0,-1 1 0 0 0,1-1 0 0 0,-1 0-1 0 0,1 0 1 0 0,-1 1 0 0 0,0-2 0 0 0,1 1 0 0 0,-1 0 0 0 0,0 0 0 0 0,0 0 0 0 0,1-1 0 0 0,-1 1 0 0 0,-1 0-1 0 0,2-1 1 0 0,-1 1 0 0 0,-1-1 0 0 0,1 1 0 0 0,0-1 0 0 0,0 1 0 0 0,-1-1 0 0 0,0 0 0 0 0,0 1-1 0 0,1-3 1 0 0,1-13-30 0 0,1 1 0 0 0,-3-33 0 0 0,-8-33 37 0 0,5 55-14 0 0,-10-60 6 0 0,-1-12-55 0 0,7 30 49 0 0,-8-125-65 0 0,15 186 69 0 0,-1-45-23 0 0,3 1 1 0 0,9-55-1 0 0,-6 80 23 0 0,16-73-11 0 0,-1 17-55 0 0,-19 79 70 0 0,0 0 0 0 0,1 0 0 0 0,-1 0 0 0 0,1 0 0 0 0,5-8 185 0 0,-7 14 23 0 0,4 13 89 0 0,-1 1 1 0 0,-1 0 0 0 0,2 18-1 0 0,3 20 124 0 0,24 74-242 0 0,-23-101-118 0 0,11 33 49 0 0,34 79 0 0 0,-49-131-113 0 0,0 0 0 0 0,9 12 0 0 0,-11-17 0 0 0,1 0 0 0 0,-1 0 0 0 0,1 1 0 0 0,0-1 0 0 0,0-1 0 0 0,1 1 0 0 0,4 4 0 0 0,3-5-12 0 0,-10-2 7 0 0,1 0-1 0 0,-1 0 0 0 0,1 0 1 0 0,-1-1-1 0 0,0 1 1 0 0,1-1-1 0 0,-1 1 0 0 0,1-1 1 0 0,-2 1-1 0 0,2-1 1 0 0,-1 0-1 0 0,0 0 0 0 0,1 1 1 0 0,-2-1-1 0 0,2-1 1 0 0,-1 2-1 0 0,0-1 0 0 0,0-1 1 0 0,0 2-1 0 0,-1-2 1 0 0,1 1-1 0 0,0 0 0 0 0,0-1 1 0 0,-1 1-1 0 0,1-1 1 0 0,-1 2-1 0 0,2-5 0 0 0,0-3-39 0 0,0 0 0 0 0,0-1 0 0 0,0-12 1 0 0,-2 19 40 0 0,2-32-160 0 0,-4-65-1 0 0,-14-36-40 0 0,6 57 171 0 0,0-6 11 0 0,-10-103-26 0 0,8-51 8 0 0,12 182-25 0 0,3 0 0 0 0,12-68-1 0 0,-12 110 71 0 0,0-1-29 0 0,0 0 0 0 0,8-23-1 0 0,-7 20 35 0 0,-3 14 2 0 0,1 0 0 0 0,-2 0 0 0 0,2 0 0 0 0,2-6 0 0 0,-3 9-11 0 0,-1 1 0 0 0,0 0 0 0 0,0-1 0 0 0,0 1 0 0 0,1 0 0 0 0,-1 0 0 0 0,0 0 0 0 0,0-1 0 0 0,1 1 0 0 0,-1 0 0 0 0,0-1 0 0 0,0 1 0 0 0,0 0 0 0 0,0 0 0 0 0,1-1 0 0 0,-1 1 0 0 0,0 0 0 0 0,1 0 0 0 0,-1 0 0 0 0,1 0 0 0 0,-1 0 0 0 0,0 0 0 0 0,3 1 11 0 0,-2 1 0 0 0,1 0 0 0 0,-1-1 0 0 0,1 1 0 0 0,-1 0 0 0 0,1 0 0 0 0,-1 0 0 0 0,0 0 0 0 0,2 5 0 0 0,1 5 52 0 0,1 0 1 0 0,-1 0-1 0 0,-1 1 1 0 0,2 18-1 0 0,2 55 180 0 0,-5-45-127 0 0,7 36 166 0 0,20 83 1 0 0,-17-103-255 0 0,26 79 25 0 0,-33-124-53 0 0,-5-11 0 0 0,0-1 0 0 0,0 0 0 0 0,0 0 0 0 0,0 1 0 0 0,0-1 0 0 0,1 0 0 0 0,-1 0 0 0 0,0 0 0 0 0,0 1 0 0 0,0-1 0 0 0,0 0 0 0 0,0 0 0 0 0,0 0 0 0 0,0 0 0 0 0,0 0 0 0 0,1 0 0 0 0,-1 0 0 0 0,0 0 0 0 0,0 0 0 0 0,1 0 0 0 0,-1 0 0 0 0,0 0 0 0 0,0 0 0 0 0,1 0 0 0 0,-1 0 0 0 0,0 0 0 0 0,0 0 0 0 0,0 0 0 0 0,0 0 0 0 0,0 0 0 0 0,0 0 0 0 0,1 0 0 0 0,-1 0 0 0 0,0 0 0 0 0,1 0 0 0 0,0 0 0 0 0,-1-1 0 0 0,0 0 0 0 0,1 0 0 0 0,-1 1 0 0 0,1-1 0 0 0,-1 1 0 0 0,1-1 0 0 0,-1 0 0 0 0,0 1 0 0 0,0-1 0 0 0,0 0 1 0 0,1 0-1 0 0,-1 1 0 0 0,0-3 0 0 0,2-14-3 0 0,-2 7-11 0 0,5-41-60 0 0,-4-69 0 0 0,-1 62 68 0 0,6-204-142 0 0,26-66-68 0 0,-21 253 155 0 0,4 0 0 0 0,32-96 0 0 0,-35 135 14 0 0,3-8 19 0 0,1 1 0 0 0,24-46 0 0 0,-39 88 28 0 0,-1-1 0 0 0,2 1-1 0 0,-1-1 1 0 0,0 1 0 0 0,0-1 0 0 0,0 1-1 0 0,1-1 1 0 0,-1 1 0 0 0,0 0-1 0 0,1-1 1 0 0,-1 2 0 0 0,1-2 0 0 0,0 1-1 0 0,-1 1 1 0 0,3-3 0 0 0,-2 3 3 0 0,-2 0 0 0 0,1 0 1 0 0,1 0-1 0 0,-2 0 0 0 0,1 0 1 0 0,0 0-1 0 0,0 0 1 0 0,0 0-1 0 0,0 0 0 0 0,0 1 1 0 0,0-1-1 0 0,0 0 0 0 0,0 1 1 0 0,0-1-1 0 0,0 1 0 0 0,0-1 1 0 0,-1 0-1 0 0,1 1 0 0 0,0 0 1 0 0,0-1-1 0 0,-1 1 0 0 0,1-1 1 0 0,0 1-1 0 0,0 0 1 0 0,-1 0-1 0 0,1-1 0 0 0,-1 1 1 0 0,1 0-1 0 0,0 1 0 0 0,3 7 44 0 0,0 0-1 0 0,0 0 1 0 0,-1 0 0 0 0,-1 1-1 0 0,0-1 1 0 0,2 16-1 0 0,0-6 39 0 0,5 51 249 0 0,3 96 1 0 0,-3-10-88 0 0,-5-114-183 0 0,15 96 65 0 0,-17-124-129 0 0,-2-14 0 0 0,0 0-1 0 0,0 0 1 0 0,0 1 0 0 0,0-1-1 0 0,0 0 1 0 0,0 0 0 0 0,0 0-1 0 0,0 0 1 0 0,0 0-1 0 0,1 0 1 0 0,-1 0 0 0 0,0 0-1 0 0,0 1 1 0 0,0-1-1 0 0,0 0 1 0 0,0 0 0 0 0,0 0-1 0 0,0 1 1 0 0,0-1 0 0 0,1 0-1 0 0,-1 0 1 0 0,0 0-1 0 0,0 0 1 0 0,0 0 0 0 0,0 1-1 0 0,0-1 1 0 0,0 0-1 0 0,0 0 1 0 0,0 0 0 0 0,0 0-1 0 0,0 0 1 0 0,1 0 0 0 0,-1 0-1 0 0,0 0 1 0 0,0 0-1 0 0,0 0 1 0 0,1 0 0 0 0,0-3-11 0 0,1 0-1 0 0,-1 0 1 0 0,0 0 0 0 0,0 0 0 0 0,0 0 0 0 0,-1-1 0 0 0,0 1 0 0 0,1-5 0 0 0,1-1-16 0 0,1-24 22 0 0,1-33 0 0 0,-2 9-6 0 0,1 21-22 0 0,21-219-41 0 0,37-86-19 0 0,33 8 15 0 0,-12 140 68 0 0,-79 185-8 0 0,-2 5 15 0 0,1 0 0 0 0,-1 0 0 0 0,1 0 0 0 0,-1 0 0 0 0,1 1 0 0 0,-1-1 0 0 0,1 1 0 0 0,1-1 0 0 0,-2 0 0 0 0,1 1 0 0 0,6-4 0 0 0,-8 6 3 0 0,1 0 1 0 0,-1-1-1 0 0,0 1 0 0 0,1 0 0 0 0,0 0 0 0 0,-1 0 0 0 0,1 0 0 0 0,-1 0 1 0 0,0 0-1 0 0,1 0 0 0 0,0 0 0 0 0,-1 0 0 0 0,1 0 0 0 0,-1 0 1 0 0,1 0-1 0 0,-1 0 0 0 0,1 0 0 0 0,0 0 0 0 0,-1 0 0 0 0,0 0 0 0 0,0 0 1 0 0,1 1-1 0 0,0-1 0 0 0,-1 0 0 0 0,1 1 0 0 0,-1-1 0 0 0,0 1 1 0 0,0-1-1 0 0,1 0 0 0 0,-1 0 0 0 0,1 1 0 0 0,-1-1 0 0 0,1 1 0 0 0,-1-1 1 0 0,0 1-1 0 0,1 1 5 0 0,0-1 0 0 0,0 1 1 0 0,0-1-1 0 0,-1 1 0 0 0,1 0 1 0 0,0 0-1 0 0,-1-1 0 0 0,1 4 1 0 0,2 152 297 0 0,-2-45-134 0 0,0-84-149 0 0,11 171 130 0 0,-11-187-146 0 0,3 27 12 0 0,1-1 1 0 0,15 52 0 0 0,-19-86-16 0 0,1 1 1 0 0,-1 0 0 0 0,1-1 0 0 0,1 1-1 0 0,3 6 1 0 0,-6-10-2 0 0,1 0 0 0 0,0-1 0 0 0,-1 1 0 0 0,1 0 0 0 0,-1 0 0 0 0,1-1 0 0 0,0 0 0 0 0,0 1 0 0 0,-1 0 0 0 0,2 0 0 0 0,-1-1-1 0 0,-1 0 0 0 0,1 0 0 0 0,0 0 0 0 0,0 0-1 0 0,-1 0 1 0 0,1 0 0 0 0,0 0 0 0 0,0 0 0 0 0,-1-1-1 0 0,1 1 1 0 0,0 0 0 0 0,0-1 0 0 0,-1 1 0 0 0,1-1-1 0 0,-1 1 1 0 0,1 0 0 0 0,0 0 0 0 0,-1-1 0 0 0,1 0 0 0 0,-1 1-1 0 0,1-1 1 0 0,0 1 0 0 0,-1-1 0 0 0,0 1 0 0 0,0-1-1 0 0,1 0 1 0 0,-1 1 0 0 0,1-1 0 0 0,-1-1 0 0 0,11-22-61 0 0,-11 24 62 0 0,13-41-38 0 0,-3-1 1 0 0,11-72 0 0 0,-9 35 62 0 0,108-450-277 0 0,-110 488 242 0 0,11-37-21 0 0,45-112 0 0 0,37-27 19 0 0,-75 159 2 0 0,-25 54 3 0 0,13-31-16 0 0,41-62-1 0 0,-47 87 24 0 0,-3 9 0 0 0,-7 1 5 0 0,1 0-1 0 0,0 0 1 0 0,0 0 0 0 0,-1 1-1 0 0,0-1 1 0 0,1 1-1 0 0,0 0 1 0 0,-1-1-1 0 0,1 0 1 0 0,-1 1 0 0 0,0-1-1 0 0,1 1 1 0 0,-1 0-1 0 0,1-1 1 0 0,-1 1-1 0 0,0 0 1 0 0,1-1 0 0 0,-1 1-1 0 0,0-1 1 0 0,0 1-1 0 0,0 0 1 0 0,0 0-1 0 0,0-1 1 0 0,0 1-1 0 0,0 1 1 0 0,1 21 133 0 0,-1-19-115 0 0,-14 230 485 0 0,1-80-376 0 0,8-64-93 0 0,-3 77 10 0 0,11-132-49 0 0,-1-30 2 0 0,0-5-1 0 0,1-4-10 0 0,-2 3 3 0 0,3-10-15 0 0,1 0 0 0 0,-1 0-1 0 0,0-1 1 0 0,-1 1-1 0 0,2-15 1 0 0,-1 6 9 0 0,18-90-11 0 0,12-52-18 0 0,5 21-128 0 0,81-196 0 0 0,3 98-32 0 0,-96 191 168 0 0,-19 33 30 0 0,0 2 0 0 0,1-1 0 0 0,18-20 0 0 0,-26 34 4 0 0,-1-1-1 0 0,0 1 1 0 0,0-1 0 0 0,1 1-1 0 0,-1 0 1 0 0,0 0 0 0 0,0 0-1 0 0,0 0 1 0 0,1 0-1 0 0,-1-1 1 0 0,0 1 0 0 0,1 0-1 0 0,-1 0 1 0 0,1 0-1 0 0,-1-1 1 0 0,0 1 0 0 0,0 0-1 0 0,1 0 1 0 0,-1 0-1 0 0,0 0 1 0 0,2 0 0 0 0,-2 0 3 0 0,0 1-1 0 0,1 0 1 0 0,0-1 0 0 0,0 0 0 0 0,-1 1 0 0 0,0 0 0 0 0,1-1 0 0 0,0 1 0 0 0,-1-1 0 0 0,1 1 0 0 0,-1 0-1 0 0,0 0 1 0 0,0-1 0 0 0,1 1 0 0 0,-1 0 0 0 0,0 0 0 0 0,1-1 0 0 0,-1 3 0 0 0,4 18 41 0 0,-4-17-24 0 0,3 18 42 0 0,-3 0 0 0 0,0-1 0 0 0,-5 39 1 0 0,1-15 112 0 0,-12 228 113 0 0,15-253-289 0 0,3 26 0 0 0,-1-39 0 0 0,0 0 0 0 0,0 0 0 0 0,1-1 0 0 0,-1 1 0 0 0,2 0 0 0 0,-1-1 0 0 0,5 10 0 0 0,-7-16-1 0 0,1 1-1 0 0,-1 0 1 0 0,1 0-1 0 0,0-1 1 0 0,-1 1-1 0 0,0 0 1 0 0,1 0-1 0 0,-1-1 1 0 0,1 1-1 0 0,0 0 1 0 0,-1 0-1 0 0,1-1 0 0 0,0 0 1 0 0,0 1-1 0 0,-1-1 1 0 0,1 1-1 0 0,0-1 1 0 0,0 1-1 0 0,-1-1 1 0 0,2 0-1 0 0,-1 0 1 0 0,-1 0-1 0 0,1 1 1 0 0,0-1-1 0 0,1 0 1 0 0,0-1-6 0 0,-1 1 1 0 0,1 0-1 0 0,-1 0 1 0 0,1-1 0 0 0,-1 0-1 0 0,0 0 1 0 0,0 1 0 0 0,1-1-1 0 0,-1 0 1 0 0,0 0-1 0 0,1 0 1 0 0,-2 0 0 0 0,3-3-1 0 0,3-3-31 0 0,0-1-1 0 0,0 0 1 0 0,6-14-1 0 0,-12 20 37 0 0,35-77-11 0 0,-10 18-38 0 0,99-228-130 0 0,-64 146 106 0 0,17-14 62 0 0,-23 49 15 0 0,-27 50-11 0 0,47-96-60 0 0,-49 108 56 0 0,37-53 0 0 0,-56 92 2 0 0,-1-1 1 0 0,2 1-1 0 0,-1 1 0 0 0,1-1 0 0 0,0 1 0 0 0,12-8 0 0 0,-18 14 9 0 0,-1 0 0 0 0,0 0 0 0 0,0 0 0 0 0,1 0 0 0 0,-1 0 0 0 0,1 0 1 0 0,-1 0-1 0 0,1 0 0 0 0,-1 0 0 0 0,0 0 0 0 0,0 0 0 0 0,0 0 0 0 0,1 0 0 0 0,-1 1 0 0 0,1-1 0 0 0,-1 0 0 0 0,0 1 0 0 0,1-1 0 0 0,-1 0 0 0 0,0 1 0 0 0,0-1 0 0 0,0 0 0 0 0,0 0 0 0 0,0 0 0 0 0,1 1 0 0 0,-1-1 0 0 0,0 2 0 0 0,1-2 3 0 0,0 2 15 0 0,0 0 0 0 0,0 0 0 0 0,0 1 0 0 0,-1-1 0 0 0,1 0 0 0 0,0 0 0 0 0,-1 1 0 0 0,1-1 1 0 0,-1 4-1 0 0,-1 24 84 0 0,0-20-63 0 0,-21 187 573 0 0,9-109-460 0 0,-16 189 82 0 0,29-270-232 0 0,-1 0 0 0 0,2 0 0 0 0,-1 0 0 0 0,0 0 0 0 0,1-1 0 0 0,4 12 0 0 0,-5-17 0 0 0,0 0 0 0 0,0-1 0 0 0,0 1 0 0 0,0-1 0 0 0,0 0 0 0 0,0 1 0 0 0,0-1 0 0 0,0 1 0 0 0,1 0 0 0 0,-1-1 0 0 0,0 0 0 0 0,1 0 0 0 0,-1 1 0 0 0,0-1 0 0 0,1 1 0 0 0,-1-1 0 0 0,0 1 0 0 0,0-1 0 0 0,1 0 0 0 0,-1 0 0 0 0,1 0 0 0 0,-1 1 0 0 0,1-1 0 0 0,-1 0 0 0 0,0 1 0 0 0,1-1 0 0 0,0 0 0 0 0,0 0 0 0 0,-1 0 0 0 0,1 0 0 0 0,0-1 0 0 0,0 1 0 0 0,-1-1 0 0 0,0 1 0 0 0,1 0 0 0 0,0 0 0 0 0,-1-1 0 0 0,1 1 1 0 0,-1-1-1 0 0,1 1 0 0 0,-1-1 0 0 0,1 1 0 0 0,-1 0 0 0 0,1-3 0 0 0,4-3-3 0 0,-1 0 0 0 0,5-13 0 0 0,-9 17 1 0 0,27-56-57 0 0,19-64 0 0 0,-7 6 59 0 0,-28 86 0 0 0,58-133-22 0 0,12 4-113 0 0,-48 96 98 0 0,55-98-57 0 0,-80 149 94 0 0,-8 12 0 0 0,0-1 0 0 0,0 1 0 0 0,0 0 0 0 0,0 0 0 0 0,1 0 0 0 0,-1-1 0 0 0,1 1 0 0 0,-1 0 0 0 0,1-1 0 0 0,-1 1 0 0 0,0 0 0 0 0,0 0 0 0 0,1-1 0 0 0,-1 1 0 0 0,1 0 0 0 0,-1 0 0 0 0,1 0 0 0 0,-1 0 0 0 0,1 0 0 0 0,-1 0 0 0 0,1 0 0 0 0,0 1 0 0 0,-1-1 0 0 0,0 1 0 0 0,1-1 0 0 0,0 1 0 0 0,-1-1 0 0 0,1 0 0 0 0,-1 0 0 0 0,0 1 0 0 0,0 0 0 0 0,1-1 0 0 0,-1 1 0 0 0,1-1 0 0 0,-1 0 0 0 0,1 1 0 0 0,-1 0 0 0 0,0 0 0 0 0,0-1 0 0 0,0 2 0 0 0,6 15 0 0 0,-5-14 0 0 0,3 15 0 0 0,-1 1 0 0 0,-1-1 0 0 0,0 35 0 0 0,1 11 0 0 0,2 24 0 0 0,-4-46 0 0 0,10 51 0 0 0,-10-91 0 0 0,0 8 17 0 0,6 15 0 0 0,-6-23-16 0 0,-1 0 1 0 0,0-1-1 0 0,1 1 1 0 0,0-1 0 0 0,0 1-1 0 0,-1-1 1 0 0,1 0 0 0 0,0 1-1 0 0,0-1 1 0 0,0 1-1 0 0,0-2 1 0 0,0 2 0 0 0,1-1-1 0 0,-1 0 1 0 0,0 0-1 0 0,1 0 1 0 0,-1 0 0 0 0,2 1-1 0 0,-2-2-4 0 0,0 0-1 0 0,1 0 0 0 0,-1 0 1 0 0,0 0-1 0 0,1 0 0 0 0,-2 0 0 0 0,2 0 1 0 0,-1 0-1 0 0,0 0 0 0 0,1-1 1 0 0,-1 1-1 0 0,0-1 0 0 0,0 0 1 0 0,0 1-1 0 0,1 0 0 0 0,-2-1 1 0 0,2 0-1 0 0,-1 0 0 0 0,0 1 1 0 0,1-2-1 0 0,3-2-18 0 0,-1-1 1 0 0,8-8-1 0 0,-9 10 16 0 0,3-6-6 0 0,1 0 0 0 0,0-1-1 0 0,9-20 1 0 0,10-35-52 0 0,-4 8 37 0 0,23-57-26 0 0,-14 41 29 0 0,34-68-140 0 0,-24 59 165 0 0,-27 48-1 0 0,-7 16 0 0 0,12-20 0 0 0,-13 30 0 0 0,0 4-10 0 0,-5 4 7 0 0,0 0 1 0 0,0 0 0 0 0,0 0-1 0 0,0 0 1 0 0,0 1 0 0 0,-1-1-1 0 0,2 0 1 0 0,-1 0 0 0 0,-1 1-1 0 0,1-1 1 0 0,0 0 0 0 0,0 0-1 0 0,-1 1 1 0 0,1 0 0 0 0,0-1-1 0 0,0 1 1 0 0,-1-1 0 0 0,1 1-1 0 0,0-1 1 0 0,0 1 0 0 0,-1 0-1 0 0,1-1 1 0 0,-1 1 0 0 0,2 1-1 0 0,-1 1-7 0 0,1 0 0 0 0,1 0 0 0 0,-2 0-1 0 0,1 0 1 0 0,1 4 0 0 0,3 19-4 0 0,0-1 0 0 0,-1 1 0 0 0,1 26 0 0 0,7 43-8 0 0,1-58 22 0 0,-14-36 0 0 0,0 0 0 0 0,0-1 0 0 0,1 0 0 0 0,-1 1 0 0 0,0 0 0 0 0,0 0 0 0 0,0-1 0 0 0,1 0 0 0 0,-1 1 0 0 0,0-1 0 0 0,1 1 0 0 0,0 0 0 0 0,-1-1 0 0 0,0 0 0 0 0,1 1 0 0 0,3-1 0 0 0,-3 0 0 0 0,5-2 0 0 0,-5 1-9 0 0,1 0-1 0 0,1-2 0 0 0,-1 2 1 0 0,0-1-1 0 0,0 0 1 0 0,-1 1-1 0 0,1-2 0 0 0,0 1 1 0 0,-1 0-1 0 0,1 0 1 0 0,-1-1-1 0 0,0 1 0 0 0,1 0 1 0 0,0-5-1 0 0,1-3-38 0 0,0 1 0 0 0,1-15 0 0 0,-2 14-125 0 0,-1-1-1 0 0,-3-19 1 0 0,1 3-67 0 0,1 20 218 0 0,-1 0 0 0 0,0 0 0 0 0,-2-7-1 0 0,2 8 41 0 0,-1 0-1 0 0,1 0 0 0 0,1-8 452 0 0,0 15-262 0 0,26 50 106 0 0,-18-34-276 0 0,0-1 0 0 0,2-1 0 0 0,0 0 0 0 0,1 0 0 0 0,0 0 0 0 0,16 15 0 0 0,-12-12 12 0 0,-12-14-52 0 0,0 0 0 0 0,1 0 0 0 0,4 5 0 0 0,-6-8 67 0 0,11 10-1817 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3.4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 1 10856 0 0,'0'0'980'0'0,"0"0"-804"0"0,-3 0-44 0 0,3 0-18 0 0,-1 0 1 0 0,0 0 0 0 0,0 1-1 0 0,1-1 1 0 0,-1 1-1 0 0,0-1 1 0 0,0 0 0 0 0,1 0-1 0 0,0 1 1 0 0,-1-1 0 0 0,0 1-1 0 0,0 0 1 0 0,1-1 0 0 0,0 0-1 0 0,0 1 1 0 0,-1 0 0 0 0,0 0-1 0 0,1-1 1 0 0,-1 0 0 0 0,1 1-1 0 0,0 0 1 0 0,0 0-1 0 0,0 0 1 0 0,-7 19 999 0 0,6-17-966 0 0,-1 9 279 0 0,0 0 0 0 0,1-1 1 0 0,0 1-1 0 0,3 22 0 0 0,-2-4 143 0 0,6 42 647 0 0,0-15-471 0 0,-5-45-567 0 0,4 16-1 0 0,-3-16-11 0 0,1 17 0 0 0,4 42 159 0 0,0 22-130 0 0,-7-70-1433 0 0,0-14 474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3.9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 52 11056 0 0,'-4'-6'4194'0'0,"6"7"-3864"0"0,1-1-278 0 0,0 1 0 0 0,0 0 0 0 0,0 0 0 0 0,0 1 1 0 0,0-1-1 0 0,0 1 0 0 0,-1-1 0 0 0,1 2 0 0 0,1 0 1 0 0,2 3 113 0 0,0 0 0 0 0,6 9-1 0 0,32 36 1516 0 0,11 15-39 0 0,-8-5-833 0 0,5 7-457 0 0,26 32 608 0 0,-57-71-830 0 0,-18-23-119 0 0,0-1-1 0 0,1 0 1 0 0,0 0 0 0 0,0 1-1 0 0,1-2 1 0 0,5 6-1 0 0,-2-4 20 0 0,1 0 0 0 0,-1-1 0 0 0,1 0 0 0 0,1 0 0 0 0,-1-1 0 0 0,20 5 0 0 0,-21-6-90 0 0,-3-1 818 0 0,-5-10-314 0 0,-20-55 7 0 0,11 38-321 0 0,2 0 1 0 0,-7-33 0 0 0,11 37-119 0 0,0 3-11 0 0,0-28-1 0 0,0-27-10 0 0,2 61-5 0 0,-1 1 1 0 0,-1-15 0 0 0,-2-1 3 0 0,-2-20 11 0 0,4 25 43 0 0,3 13-154 0 0,-2-17 0 0 0,2 23-40 0 0,0 1 0 0 0,1-1 0 0 0,-1 0-1 0 0,1 0 1 0 0,-1 0 0 0 0,1 0-1 0 0,0 1 1 0 0,0-1 0 0 0,3-5-1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4.3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 1 2760 0 0,'-6'17'15639'0'0,"6"-16"-15513"0"0,-1 0 0 0 0,0 0 0 0 0,0 0 0 0 0,1 0 0 0 0,0 0 0 0 0,0 0 0 0 0,-1 1 0 0 0,0 1 0 0 0,-3 20 1023 0 0,3-14-902 0 0,-1 1 0 0 0,1-1 0 0 0,0 0 1 0 0,2 19-1 0 0,6 24 215 0 0,2 0 0 0 0,27 78-1 0 0,-33-122-407 0 0,0 0 0 0 0,0 0 0 0 0,1 0 0 0 0,1-1 0 0 0,-1 0 0 0 0,12 13-1 0 0,-7-10 56 0 0,0-1 0 0 0,0 0 1 0 0,21 14-1 0 0,-8-7-18 0 0,-16-11-61 0 0,0 0-1 0 0,0-1 1 0 0,1 1-1 0 0,0-2 1 0 0,0 1 0 0 0,11 4-1 0 0,-12-7-18 0 0,57 16 141 0 0,-55-15-130 0 0,0-1-1 0 0,0 0 1 0 0,0-1 0 0 0,0 0 0 0 0,0 0-1 0 0,10-2 1 0 0,-8 0-165 0 0,0 0 1 0 0,0 0-1 0 0,-1-1 0 0 0,1-1 1 0 0,0 0-1 0 0,0 1 0 0 0,13-11 1 0 0,11-13-6994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4.6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1 16847 0 0,'-20'14'1688'0'0,"19"-7"-1528"0"0,1-6-123 0 0,-1 0 0 0 0,1-1 0 0 0,0 1-1 0 0,0 1 1 0 0,0-2 0 0 0,0 1-1 0 0,0 0 1 0 0,0 0 0 0 0,0-1-1 0 0,0 1 1 0 0,0 0 0 0 0,1 0 0 0 0,-1 0-1 0 0,0 0 1 0 0,1 0 0 0 0,-1 1-1 0 0,1-2 1 0 0,-1 1-1 0 0,1-1 0 0 0,-1 0 1 0 0,1 0-1 0 0,-1 0 0 0 0,0 1 1 0 0,0-1-1 0 0,1 0 0 0 0,0 0 1 0 0,-1 1-1 0 0,1-1 0 0 0,-1 0 1 0 0,0 0-1 0 0,2 0 0 0 0,0 1-19 0 0,5 1 154 0 0,0 0 0 0 0,-1 0 1 0 0,1 0-1 0 0,1-1 1 0 0,-2-1-1 0 0,2 1 0 0 0,13-1 1 0 0,52-10 534 0 0,-38 4-630 0 0,-18 4-244 0 0,0-1 1 0 0,0-1-1 0 0,16-6 0 0 0,1-6-6050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4.9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50 14744 0 0,'0'0'2231'0'0,"10"3"-1495"0"0,0-3 24 0 0,0-3 0 0 0,4 3-440 0 0,1-6-96 0 0,5 0-8 0 0,1 1-8 0 0,4-1-208 0 0,-2 0-88 0 0,0 0 8 0 0,4-2-5271 0 0,-1 1-1057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5.3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8752 0 0,'0'2'3005'0'0,"-1"24"2828"0"0,1 9-3021 0 0,0-14-2650 0 0,7 41 0 0 0,2-21 12 0 0,22 59 0 0 0,-12-35 458 0 0,-12-42-2117 0 0,0 0-3520 0 0</inkml:trace>
  <inkml:trace contextRef="#ctx0" brushRef="#br0" timeOffset="1">369 15 5528 0 0,'0'12'287'0'0,"-1"0"0"0"0,-2 20 0 0 0,1-17 1836 0 0,1 0-1 0 0,-1 27 0 0 0,1-6-138 0 0,3 96 2219 0 0,8-69-2531 0 0,-7-40-1316 0 0,-1-15-296 0 0,-1 0-1 0 0,0 1 1 0 0,0 7 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3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4144 0 0,'0'0'1384'0'0,"0"3"-307"0"0,1 15 1040 0 0,5 29 0 0 0,-3-28-1396 0 0,2 33-1 0 0,-3-3 322 0 0,11 57 1 0 0,-13-103-1011 0 0,9 67 547 0 0,7 45 301 0 0,-6-45-536 0 0,3 14-195 0 0,25 114-21 0 0,-31-154-118 0 0,-4-24-8 0 0,56 284 132 0 0,-12-112-134 0 0,-37-152 13 0 0,4 24 28 0 0,19 126 4 0 0,0 0-16 0 0,19 80 35 0 0,-41-208-64 0 0,4 17 0 0 0,21 95 0 0 0,0-35 11 0 0,-6-20 31 0 0,-13-46-31 0 0,-8-24-8 0 0,-6-33-7 0 0,0 0-1 0 0,7 20 1 0 0,20 69-60 0 0,-25-90 48 0 0,-1 1 0 0 0,-1-1 0 0 0,0 1 0 0 0,0 24 0 0 0,-1-18-3 0 0,6 30 0 0 0,40 111-13 0 0,-5-21-10 0 0,-34-101-20 0 0,-5-21-4 0 0,1-1 0 0 0,0 1 0 0 0,13 27 0 0 0,-14-42-17 0 0,1 8-605 0 0,-5-4 124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5.7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12440 0 0,'0'0'1125'0'0,"1"1"-928"0"0,3 3 570 0 0,0 1 0 0 0,1-1 0 0 0,-1 0 0 0 0,1-1 0 0 0,4 4 0 0 0,12 9 1302 0 0,0 1-1753 0 0,3-1 0 0 0,30 17 0 0 0,-38-23-274 0 0,48 22-24 0 0,-7-4-20 0 0,-40-19-1095 0 0,0-1 1 0 0,31 10-1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8:26.0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 1 17679 0 0,'-1'0'49'0'0,"1"0"-1"0"0,-1 0 1 0 0,1-1-1 0 0,0 1 1 0 0,0 0-1 0 0,-1 1 1 0 0,1-1-1 0 0,-1 0 1 0 0,0 0-1 0 0,1 0 1 0 0,0 0-1 0 0,0 0 1 0 0,-1 0-1 0 0,1 1 0 0 0,-1-1 1 0 0,1 0-1 0 0,0 0 1 0 0,-1 0-1 0 0,1 0 1 0 0,0 0-1 0 0,0 1 1 0 0,-1-1-1 0 0,0 1 1 0 0,2 8 851 0 0,0 3-934 0 0,3 23 270 0 0,0-3 80 0 0,-2-14 56 0 0,7 33 1 0 0,-1-9 12 0 0,22 120 750 0 0,-3-42-1423 0 0,-18-85-5430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24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856 16 9728 0 0,'0'0'882'0'0,"0"-1"-726"0"0,-1-6-138 0 0,-2 1-8 0 0,2 5 421 0 0,-30 1 856 0 0,30 1-1224 0 0,-1 0 0 0 0,0 0 0 0 0,1-1 0 0 0,-1 1 0 0 0,1 0 0 0 0,-1 0 0 0 0,1 0 0 0 0,-1 1 0 0 0,1-1 0 0 0,-2 2 0 0 0,-8 7 309 0 0,-20 10 598 0 0,-11 6-133 0 0,-20 9 30 0 0,5-2-155 0 0,24-16-434 0 0,0 0-1 0 0,1 3 0 0 0,0 0 0 0 0,-32 30 0 0 0,10-6-257 0 0,-37 35-35 0 0,72-62-20 0 0,-41 29 0 0 0,1-2 38 0 0,9 5-67 0 0,24-13 64 0 0,1-7 15 0 0,24-27 122 0 0,-14 18-9 0 0,11-10-128 0 0,13 24 54 0 0,4-11-12 0 0,-10-17 1 0 0,0 0-1 0 0,1-1 0 0 0,-2 1 0 0 0,5 12 0 0 0,-1-1-5 0 0,0-1 1 0 0,2 0-1 0 0,0-1 0 0 0,1 0 1 0 0,20 27-1 0 0,1 3 14 0 0,34 48-9 0 0,7 13-10 0 0,-5 17 32 0 0,0-10-64 0 0,-40-63 38 0 0,-15-30 36 0 0,0 1 0 0 0,14 40-1 0 0,-3 1 230 0 0,-15-42-109 0 0,0 0 0 0 0,8 37 0 0 0,-12-45-58 0 0,0-1 0 0 0,1 1 0 0 0,9 20 0 0 0,-12-31-101 0 0,-1 0 0 0 0,1 0 0 0 0,-1 0 0 0 0,0 1 0 0 0,0-1-1 0 0,1 0 1 0 0,-1 0 0 0 0,0 1 0 0 0,0-1 0 0 0,0 0 0 0 0,0 0-1 0 0,-1 1 1 0 0,1-1 0 0 0,0 0 0 0 0,0 0 0 0 0,-1 0 0 0 0,1 1-1 0 0,-1-1 1 0 0,1 0 0 0 0,-1 0 0 0 0,1 0 0 0 0,-1 0 0 0 0,-1 2-1 0 0,-23 43 178 0 0,24-41-213 0 0,0-4 1 0 0,1 0 1 0 0,0 1 0 0 0,-1-1-1 0 0,1 0 1 0 0,0 0 0 0 0,-1 0-1 0 0,1 0 1 0 0,-1 1 0 0 0,0-1-1 0 0,1 0 1 0 0,-1 0-1 0 0,0 0 1 0 0,0 0 0 0 0,1-1-1 0 0,-1 1 1 0 0,0 0 0 0 0,0 0-1 0 0,0 0 1 0 0,0-1 0 0 0,0 1-1 0 0,0 0 1 0 0,-2 0 0 0 0,-9 16 162 0 0,6-6-164 0 0,-1-4 7 0 0,1 0-1 0 0,-1 0 1 0 0,-11 6-1 0 0,-19 19 33 0 0,19-13 51 0 0,-23 19 0 0 0,25-25-3 0 0,0 2 0 0 0,-22 27 0 0 0,-40 53-22 0 0,27-32 0 0 0,1-6-64 0 0,49-57-1 0 0,1 0 1 0 0,0 0-1 0 0,-1 1 0 0 0,1-1 0 0 0,-1 0 0 0 0,1 0 1 0 0,0 1-1 0 0,-1-1 0 0 0,1 0 0 0 0,0 1 0 0 0,-1-1 0 0 0,1 0 1 0 0,0 1-1 0 0,0-1 0 0 0,-1 0 0 0 0,1 1 0 0 0,0-1 0 0 0,0 1 1 0 0,0-1-1 0 0,-1 1 0 0 0,1-1 0 0 0,0 0 0 0 0,0 1 0 0 0,0-1 1 0 0,0 1-1 0 0,0-1 0 0 0,0 1 0 0 0,0-1 0 0 0,0 1 1 0 0,0-1-1 0 0,0 0 0 0 0,0 1 0 0 0,0-1 0 0 0,1 2 0 0 0,-1 5-30 0 0,-1-5 26 0 0,1 1 0 0 0,0 0 0 0 0,-1 0 0 0 0,1 0 0 0 0,0 0 0 0 0,1 0-1 0 0,-1-1 1 0 0,0 1 0 0 0,1 0 0 0 0,0 0 0 0 0,0 0 0 0 0,0-1 0 0 0,0 1 0 0 0,0 0-1 0 0,0-1 1 0 0,3 4 0 0 0,0 2-11 0 0,0 0 0 0 0,1-1 0 0 0,0 0 1 0 0,9 10-1 0 0,-4-13-27 0 0,-7-3 40 0 0,-1-1 0 0 0,1 0 0 0 0,0 0-1 0 0,0 0 1 0 0,0 0 0 0 0,0 0 0 0 0,0-1 0 0 0,0 1 0 0 0,0-1-1 0 0,0 0 1 0 0,0 0 0 0 0,-1 0 0 0 0,1 0 0 0 0,0 0 0 0 0,-1-1-1 0 0,1 1 1 0 0,-1-1 0 0 0,1 0 0 0 0,-1 0 0 0 0,0 0 0 0 0,0 0-1 0 0,0 0 1 0 0,0 0 0 0 0,3-5 0 0 0,4-6 19 0 0,-1 0 0 0 0,-1 0 0 0 0,11-27 0 0 0,0-1-12 0 0,2 2 5 0 0,58-98 54 0 0,-52 98-63 0 0,29-41 0 0 0,-33 50-516 0 0,23-40-1 0 0,-30 43-682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2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5760 0 0,'0'0'8024'0'0,"18"15"-6128"0"0,-12-13-1802 0 0,0 1 1 0 0,-1-1 0 0 0,0 1 0 0 0,1 0 0 0 0,-1 0 0 0 0,0 1-1 0 0,-1-1 1 0 0,1 1 0 0 0,0 0 0 0 0,-1 1 0 0 0,0-1 0 0 0,0 1 0 0 0,6 9-1 0 0,22 23 188 0 0,-20-25-162 0 0,-9-9-89 0 0,-1 0 0 0 0,1-1 0 0 0,0 1-1 0 0,0-1 1 0 0,0 1 0 0 0,0-1 0 0 0,1 0-1 0 0,2 1 1 0 0,27 18 154 0 0,-26-16-135 0 0,0 0 0 0 0,1 0 0 0 0,9 4 0 0 0,-1-1 0 0 0,-1 0 0 0 0,26 20 0 0 0,-25-16-53 0 0,33 18 0 0 0,-16-7 3 0 0,-27-19 2 0 0,-1 0 1 0 0,1 0 0 0 0,11 7 0 0 0,17 6 33 0 0,-2 2-1 0 0,36 26 0 0 0,-6-3 30 0 0,-15-4-53 0 0,-19-15 40 0 0,66 64 22 0 0,27-7 270 0 0,-118-78-340 0 0,18 7 77 0 0,-17-7-58 0 0,0-1 0 0 0,0 1 0 0 0,0 0-1 0 0,0 0 1 0 0,5 4 0 0 0,38 22 111 0 0,-11-7-38 0 0,25 14-84 0 0,-33-17 116 0 0,-25-16 539 0 0,-4 0-810 0 0,0-2 143 0 0,1 1 0 0 0,-1-1-1 0 0,1 1 1 0 0,0-1-1 0 0,-1 1 1 0 0,1-1 0 0 0,0 1-1 0 0,-1-1 1 0 0,1 1-1 0 0,0 0 1 0 0,0-1-1 0 0,0 1 1 0 0,-1-1 0 0 0,1 1-1 0 0,0 0 1 0 0,0-1-1 0 0,0 1 1 0 0,0 0 0 0 0,0-1-1 0 0,0 1 1 0 0,0-1-1 0 0,1 1 1 0 0,-1 0 0 0 0,0-1-1 0 0,0 1 1 0 0,0-1-1 0 0,0 1 1 0 0,1 0-1 0 0,-1-1 1 0 0,0 1 0 0 0,1 0-1 0 0,1 1 2 0 0,-2 1 21 0 0,1 1-1 0 0,-1-1 1 0 0,0 1-1 0 0,0 0 1 0 0,0-1-1 0 0,-1 7 1 0 0,1 19 93 0 0,0-25-139 0 0,-1 1 0 0 0,1-1 0 0 0,-1 1 0 0 0,0 0 0 0 0,0-1 0 0 0,0 0 1 0 0,-3 8-1 0 0,-3 11 97 0 0,2 3 0 0 0,-12 31-1 0 0,-1 6-145 0 0,-23 68 61 0 0,3-8 12 0 0,9-37 0 0 0,23-71 28 0 0,0 0 0 0 0,0 0 0 0 0,-11 15 0 0 0,9-16 2 0 0,1 0 0 0 0,0 0 0 0 0,-7 24 0 0 0,-18 42-126 0 0,27-63 83 0 0,-17 32-1 0 0,15-33-6 0 0,0-1 0 0 0,-7 25-1 0 0,-5 10 82 0 0,6-17-58 0 0,7-20-1 0 0,0 0-1 0 0,-11 17 1 0 0,-9 20-71 0 0,15-29 68 0 0,1-7 13 0 0,-15 22 53 0 0,18-18 6 0 0,4-16-59 0 0,2-2-10 0 0,0 1 0 0 0,1 0 0 0 0,-1-1 0 0 0,0 1-1 0 0,0-1 1 0 0,1 1 0 0 0,-1 0 0 0 0,0-1 0 0 0,1 1 0 0 0,-1 0 0 0 0,1 0 0 0 0,-1-1-1 0 0,1 1 1 0 0,-1 0 0 0 0,1 0 0 0 0,-1 0 0 0 0,1 0 0 0 0,0 0 0 0 0,-1 0 0 0 0,1 0 0 0 0,0 1-1 0 0,-14 25 68 0 0,11-21-44 0 0,0 0 0 0 0,0-1-1 0 0,0 1 1 0 0,-2 11-1 0 0,5-14-25 0 0,-13 13 13 0 0,11-14 48 0 0,2-2-32 0 0,-1 1 0 0 0,1 0 0 0 0,-1 0 1 0 0,1-1-1 0 0,-1 1 0 0 0,1 0 0 0 0,-1-1 0 0 0,1 1 0 0 0,-1-1 0 0 0,0 1 0 0 0,1 0 0 0 0,-1-1 1 0 0,0 1-1 0 0,0-1 0 0 0,1 0 0 0 0,-1 1 0 0 0,0-1 0 0 0,0 0 0 0 0,0 1 0 0 0,-1-1 0 0 0,0 1 39 0 0,-1 0-1 0 0,1 0 1 0 0,-1 1-1 0 0,1-1 1 0 0,0 1-1 0 0,-1-1 0 0 0,1 1 1 0 0,0 0-1 0 0,-3 3 1 0 0,4-4-103 0 0,0 0-54 0 0,-11 11 7 0 0,7-1-27 0 0,4-10-102 0 0,-4 2 87 0 0,0 0-1510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9:49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 9184 0 0,'2'-1'2781'0'0,"13"-6"1062"0"0,-6 11-2881 0 0,-8-3-920 0 0,0 0 0 0 0,0-1 0 0 0,-1 1 0 0 0,1 0 0 0 0,-1 0 0 0 0,1-1 0 0 0,0 1-1 0 0,-1 0 1 0 0,0 0 0 0 0,1-1 0 0 0,-1 2 0 0 0,0-1 0 0 0,1-1 0 0 0,-1 1 0 0 0,0 0 0 0 0,1 1 0 0 0,1 6 272 0 0,-1-5-248 0 0,-1-2 1 0 0,0 1-1 0 0,1-1 0 0 0,0 1 1 0 0,-1 0-1 0 0,0-1 1 0 0,1 2-1 0 0,-1-2 1 0 0,0 1-1 0 0,0 0 0 0 0,-1-1 1 0 0,1 2-1 0 0,0-2 1 0 0,-1 1-1 0 0,0-1 1 0 0,1 1-1 0 0,0 0 0 0 0,-3 2 1 0 0,0 8 216 0 0,3-11-248 0 0,0 0 1 0 0,0 0-1 0 0,0 1 0 0 0,0-1 1 0 0,0 0-1 0 0,0 0 0 0 0,0 0 1 0 0,0 1-1 0 0,0-1 0 0 0,0 0 1 0 0,2 2-1 0 0,-1-2-4 0 0,-1 0 1 0 0,0 0-1 0 0,0 1 1 0 0,1-2-1 0 0,-1 1 1 0 0,0 1-1 0 0,0-2 1 0 0,0 2-1 0 0,0-1 1 0 0,0 0-1 0 0,0 0 1 0 0,0 2-1 0 0,-4 6 186 0 0,4-8-192 0 0,0 0 0 0 0,-1 0-1 0 0,1 0 1 0 0,-1 0 0 0 0,1 0 0 0 0,-1 0 0 0 0,1 0-1 0 0,0 0 1 0 0,0 0 0 0 0,0 0 0 0 0,0 0 0 0 0,0 0-1 0 0,0 0 1 0 0,0 1 0 0 0,0-2 0 0 0,0 1 0 0 0,1 1 0 0 0,0-1-1 0 0,0 3 88 0 0,-1-1-1 0 0,0 0 1 0 0,1 1-1 0 0,-1-1 0 0 0,0 4 1 0 0,0-6-77 0 0,0 0-13 0 0,0-1-1 0 0,1 0 0 0 0,-1 0 0 0 0,0 1 0 0 0,0 0 1 0 0,0-1-1 0 0,1 1 0 0 0,-1-1 0 0 0,0 0 0 0 0,0 1 1 0 0,0-1-1 0 0,1 1 0 0 0,-1-1 0 0 0,0 1 0 0 0,1-1 1 0 0,-1 0-1 0 0,1 0 0 0 0,-1 1 0 0 0,2 1 48 0 0,3 5 493 0 0,-4-5-530 0 0,0-1-1 0 0,-1 1 1 0 0,1-2-1 0 0,1 2 1 0 0,-2-1-1 0 0,2 0 1 0 0,-1 1-1 0 0,2 0 1 0 0,-3-1 276 0 0,1 0-234 0 0,0 7-4 0 0,-5-4-76 0 0,3-3-87 0 0,-1 0 48 0 0,0 1 29 0 0,4-10 558 0 0,3 1-542 0 0,-5 7 0 0 0,1-1 0 0 0,0 1 0 0 0,0-1 0 0 0,-1 1 0 0 0,0-1 0 0 0,0 1 0 0 0,1-1 0 0 0,0 0 0 0 0,-1 1 0 0 0,1-1 0 0 0,-1 0 0 0 0,0 0 0 0 0,0 1 0 0 0,0-1 0 0 0,0 0 0 0 0,0 1 0 0 0,1-1 0 0 0,-1 1 0 0 0,0-3 0 0 0,-1 0 0 0 0,0 2 0 0 0,1-1 0 0 0,-1 2 0 0 0,1-2 0 0 0,0 1 0 0 0,0 0 0 0 0,-1 0 0 0 0,1 0 0 0 0,0 0 0 0 0,0-1 0 0 0,1-1 0 0 0,-3-5-1 0 0,2 7 9 0 0,0 1-1 0 0,-1-1 0 0 0,1 1 0 0 0,0-1 0 0 0,0 0 0 0 0,-1 1 0 0 0,1-1 1 0 0,0 0-1 0 0,0 0 0 0 0,0 1 0 0 0,0-1 0 0 0,0 0 0 0 0,0 1 1 0 0,0-1-1 0 0,1 1 0 0 0,-1-1 0 0 0,1-1 0 0 0,-1 2 0 0 0,1-3 4 0 0,0 2 1 0 0,0-1-1 0 0,0 0 1 0 0,-1 1-1 0 0,0-1 0 0 0,1 0 1 0 0,0 0-1 0 0,-1 0 1 0 0,0 0-1 0 0,1 0 1 0 0,-1-2-1 0 0,0 2-43 0 0,0-1 0 0 0,1 0 0 0 0,0 0 1 0 0,0 1-1 0 0,0-1 0 0 0,0 1 0 0 0,0 0 0 0 0,1-1 0 0 0,-1 0 0 0 0,1 2 0 0 0,-1-1 0 0 0,4-4 0 0 0,-2 3 14 0 0,-1 0-1 0 0,0-1 1 0 0,1 1 0 0 0,0-5 0 0 0,-1 5 9 0 0,0-1 0 0 0,0 0 1 0 0,0 0-1 0 0,0 1 1 0 0,0 0-1 0 0,1 0 0 0 0,-1 0 1 0 0,5-5-1 0 0,-6 7 6 0 0,0 0-1 0 0,0-1 1 0 0,0 1 0 0 0,0-1-1 0 0,0 2 1 0 0,-1-2-1 0 0,1 1 1 0 0,0-1-1 0 0,-1 1 1 0 0,1-2 0 0 0,-1 1-1 0 0,1 1 0 0 0,-1-1 0 0 0,1 1 0 0 0,0-1 1 0 0,-1 1-1 0 0,1-1 0 0 0,0 1 0 0 0,2-3 0 0 0,4-2 4 0 0,-7 5 0 0 0,2 0 0 0 0,-1 1 0 0 0,0-1 0 0 0,0-1 0 0 0,0 2 0 0 0,0-2 0 0 0,0 1 0 0 0,0 0 0 0 0,-1-1 0 0 0,1 2 0 0 0,0-2 0 0 0,-1 1 0 0 0,1-2 0 0 0,0 0-4 0 0,1 0-1 0 0,-2 1 1 0 0,2 1-1 0 0,-1-2 1 0 0,0 1-1 0 0,1 0 0 0 0,-1 0 1 0 0,1 0-1 0 0,0 1 1 0 0,2-3-1 0 0,7-9-17 0 0,-10 12 22 0 0,-1 1 0 0 0,0-1 0 0 0,0 0 0 0 0,1 0 0 0 0,0 1 0 0 0,0-1 0 0 0,-1 0 0 0 0,0 0 0 0 0,1 1 0 0 0,0-1 0 0 0,0 1 0 0 0,-1-1 0 0 0,1 0 0 0 0,0 1 0 0 0,0 0 0 0 0,1-1 0 0 0,-1 0 0 0 0,0 1 0 0 0,-1-1 0 0 0,1 1 0 0 0,0 0 0 0 0,-1 0 0 0 0,0 0 0 0 0,1 0 0 0 0,0 0 0 0 0,-1-1 0 0 0,1 1 0 0 0,-1-1 0 0 0,0 1 0 0 0,1-1 0 0 0,-1 1 0 0 0,1 0 0 0 0,-1-1 0 0 0,1 1 0 0 0,-1-2 0 0 0,2 0 0 0 0,1 0 0 0 0,2 0 0 0 0,10 1 0 0 0,-13 0 0 0 0,12 2 0 0 0,-7 2 0 0 0,-6-1 0 0 0,1 0 0 0 0,-1 0 0 0 0,0 0 0 0 0,0 0 0 0 0,0 1 0 0 0,0-1 0 0 0,0 0 0 0 0,-1 0 0 0 0,1 1 0 0 0,-1-1 0 0 0,1 1 0 0 0,-1-1 0 0 0,0 0 0 0 0,1 1 0 0 0,-1-1 0 0 0,-1 4 0 0 0,1 34 179 0 0,-1-34-136 0 0,1 0 0 0 0,1 1 0 0 0,-1 0 0 0 0,1-1-1 0 0,2 11 1 0 0,-3-15-19 0 0,1 1 0 0 0,-1-1 0 0 0,0 1-1 0 0,0-1 1 0 0,-1 5 0 0 0,1-5-9 0 0,0 0 1 0 0,0 0-1 0 0,0 0 0 0 0,0 0 1 0 0,0 0-1 0 0,0 0 0 0 0,0 0 1 0 0,0 0-1 0 0,2 4 0 0 0,2 3 38 0 0,-2-5-28 0 0,-1 0 0 0 0,1 0 1 0 0,-1 0-1 0 0,0 1 0 0 0,1 5 0 0 0,1 2 16 0 0,0 0 1 0 0,9 20-1 0 0,-7-16-29 0 0,1-6-16 0 0,4 5 62 0 0,-9-14-57 0 0,1 0 0 0 0,-2 0 1 0 0,2 0-1 0 0,-1 0 1 0 0,0 0-1 0 0,0 0 0 0 0,0 0 1 0 0,1-1-1 0 0,1 2 1 0 0,4 2-47 0 0,-6-4 26 0 0,-1 0-1 0 0,1 0 1 0 0,-1 0 0 0 0,1 1-1 0 0,-1-1 1 0 0,0 0 0 0 0,0 0-1 0 0,1 0 1 0 0,-1 0 0 0 0,1 0-1 0 0,-1-1 1 0 0,1 1 0 0 0,-1 0-1 0 0,0 0 1 0 0,0 0 0 0 0,0 0-1 0 0,1 0 1 0 0,-1 0 0 0 0,1 0-1 0 0,1-1-56 0 0,2 0 29 0 0,5-1-1515 0 0,1-2-3625 0 0,2-1-2168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24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0 169 2760 0 0,'0'-17'2989'0'0,"0"15"-2784"0"0,0 0 87 0 0,0-1 0 0 0,0 1-1 0 0,0 0 1 0 0,0 0 0 0 0,1 0 0 0 0,-1 0 0 0 0,1-1-1 0 0,-1 1 1 0 0,1 0 0 0 0,2-4 789 0 0,0 6-866 0 0,-1 0-147 0 0,1 1 1 0 0,-1-1 0 0 0,1 1 0 0 0,0-1 0 0 0,-1 1-1 0 0,1 0 1 0 0,-1 0 0 0 0,0 1 0 0 0,1-1 0 0 0,-1 0-1 0 0,0 1 1 0 0,0-1 0 0 0,0 1 0 0 0,0 0-1 0 0,0 0 1 0 0,0 0 0 0 0,0 0 0 0 0,0 0 0 0 0,-1 0-1 0 0,1 0 1 0 0,1 4 0 0 0,17 18 772 0 0,-17-21-650 0 0,0 1 0 0 0,0-1-1 0 0,-1 1 1 0 0,1-1 0 0 0,-1 1-1 0 0,3 5 1 0 0,11 17 674 0 0,-6-11-355 0 0,0 1 0 0 0,14 31 1 0 0,7 12 371 0 0,1-3-302 0 0,-18-30-279 0 0,28 41 0 0 0,-23-41-181 0 0,-12-15-60 0 0,0-1 1 0 0,2 1-1 0 0,-1-1 0 0 0,1-1 1 0 0,18 15-1 0 0,-12-7 84 0 0,-14-15 80 0 0,10-12-80 0 0,-12 4-111 0 0,0 0 0 0 0,0-1 0 0 0,-1 1 0 0 0,0 0 0 0 0,0 0 0 0 0,-1 1 0 0 0,0-1 0 0 0,0 0 0 0 0,0 1 0 0 0,0-1 0 0 0,-7-6 0 0 0,-8-16 115 0 0,-28-41 156 0 0,-21-54 104 0 0,34 66-338 0 0,-15-32 4 0 0,37 65-197 0 0,0-1-1718 0 0,1 0 1 0 0,-15-52-1 0 0,19 39-4625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27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74 4144 0 0,'0'0'319'0'0,"0"2"-95"0"0,-2 46 2337 0 0,1-30-1990 0 0,0 0-1 0 0,1 0 1 0 0,4 29-1 0 0,0-25-269 0 0,1 5 339 0 0,16 51 1 0 0,-20-76-487 0 0,9-6 268 0 0,-6 1-360 0 0,0 0 1 0 0,0 0-1 0 0,0 0 1 0 0,-1-1-1 0 0,1 1 1 0 0,-1-1-1 0 0,0 0 1 0 0,0 0-1 0 0,0 0 1 0 0,0-1-1 0 0,-1 1 1 0 0,0-1-1 0 0,0 1 1 0 0,0-1-1 0 0,0 0 1 0 0,-1 0-1 0 0,2-8 1 0 0,0-8 38 0 0,0 0 1 0 0,-1-41-1 0 0,-3 30 46 0 0,-2 1 1 0 0,-7-40 0 0 0,-7 40 1852 0 0,11 53-1749 0 0,3-16-231 0 0,1 1 1 0 0,1 0 0 0 0,-1-1 0 0 0,1 1 0 0 0,0 0-1 0 0,0 0 1 0 0,1 0 0 0 0,0 0 0 0 0,0 0 0 0 0,3 13 0 0 0,1-6-5 0 0,-2-9-14 0 0,-1 0 0 0 0,0-1 0 0 0,0 1 0 0 0,0 0 0 0 0,-1 0 0 0 0,1 0 0 0 0,-1 6 0 0 0,0-10 78 0 0,5 9 853 0 0,-1-19-905 0 0,-2 7-21 0 0,-1 0 0 0 0,1-1 0 0 0,-1 1 1 0 0,0 0-1 0 0,0-1 0 0 0,0 1 1 0 0,0-1-1 0 0,1-3 0 0 0,-2 4 25 0 0,1 1-64 0 0,0 1 27 0 0,0 0 0 0 0,0 0 1 0 0,0 0-1 0 0,0 0 0 0 0,1 0 0 0 0,-1 0 0 0 0,0 0 1 0 0,0 0-1 0 0,0 0 0 0 0,0 1 0 0 0,0-1 0 0 0,0 0 0 0 0,0 1 1 0 0,0-1-1 0 0,0 0 0 0 0,0 1 0 0 0,0 0 0 0 0,-1-1 0 0 0,1 1 1 0 0,0-1-1 0 0,0 1 0 0 0,0 0 0 0 0,-1 0 0 0 0,1-1 1 0 0,0 1-1 0 0,-1 0 0 0 0,1 0 0 0 0,0 2 0 0 0,1-2-40 0 0,2 3-76 0 0,7 9-1182 0 0,-5 1-4298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31.794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0 3224 0 0,'3'47'6091'0'0,"0"-39"-5672"0"0,-2-4-332 0 0,0 0 0 0 0,0 0 0 0 0,0 0 0 0 0,-1 0-1 0 0,0 0 1 0 0,0 0 0 0 0,0 5 0 0 0,1 17 226 0 0,2 21 247 0 0,-2-32-263 0 0,0 1-1 0 0,5 19 1 0 0,-4-21-4 0 0,0 1 0 0 0,0 25 0 0 0,2 21 356 0 0,22 143 263 0 0,-14-107-547 0 0,-5-47-76 0 0,0 56 1 0 0,-5-56-51 0 0,1 0 0 0 0,22 97 0 0 0,-6-51-184 0 0,29 112 36 0 0,-43-189-91 0 0,4 30 0 0 0,2 7 0 0 0,-9-45 9 0 0,0 1 0 0 0,-1 0 0 0 0,0 16-1 0 0,-1-13 2 0 0,1 0 0 0 0,3 15-1 0 0,14 100 28 0 0,-6-33 1 0 0,44 176 479 0 0,-30-161-517 0 0,22 75 85 0 0,-19-68-42 0 0,-5-14-43 0 0,9 29 0 0 0,-21-84-5 0 0,-9-35 24 0 0,1 0 0 0 0,0-1 0 0 0,1 1 0 0 0,0-1 0 0 0,1 0 0 0 0,12 19 0 0 0,-13-15 35 0 0,2 1 211 0 0,-5-17-243 0 0,-1 2 0 0 0,0-1 0 0 0,0 0 0 0 0,0 0 0 0 0,0 0 0 0 0,0 0 0 0 0,-1 1-1 0 0,1 4 1 0 0,3 21-252 0 0,-2-22 281 0 0,-1 0 0 0 0,0 0 0 0 0,0 0 1 0 0,-1 10-1 0 0,0-15-125 0 0,-16-33-690 0 0,11 21 735 0 0,0-1-1 0 0,1 1 0 0 0,0-1 1 0 0,0 0-1 0 0,-2-16 0 0 0,-5-15-21 0 0,0 6 22 0 0,-11-71-1 0 0,7 28 14 0 0,-46-231 16 0 0,-127-527 0 0 0,159 716 22 0 0,18 72-1 0 0,-28-85 0 0 0,26 93-21 0 0,11 31 0 0 0,-1-1 0 0 0,-1 1 0 0 0,-5-13 0 0 0,3 10-6 0 0,5 10 3 0 0,0 1 0 0 0,0 0 0 0 0,0-1-1 0 0,0 1 1 0 0,0 0 0 0 0,-1 0 0 0 0,1 0 0 0 0,-1 0 0 0 0,0 0 0 0 0,1 0 0 0 0,-1 1 0 0 0,0-1-1 0 0,0 0 1 0 0,-2 0 0 0 0,3 2 3 0 0,1 0 0 0 0,0 0-1 0 0,0 0 1 0 0,0 0 0 0 0,0 0 0 0 0,-1 0-1 0 0,1 0 1 0 0,0 0 0 0 0,0 0 0 0 0,0 0-1 0 0,0 0 1 0 0,-1 0 0 0 0,1 0 0 0 0,0 0-1 0 0,0 1 1 0 0,0-1 0 0 0,0 0 0 0 0,0 0-1 0 0,-1 0 1 0 0,1 0 0 0 0,0 0 0 0 0,0 1-1 0 0,0-1 1 0 0,0 0 0 0 0,0 0 0 0 0,0 0-1 0 0,0 0 1 0 0,0 1 0 0 0,0-1 0 0 0,0 0-1 0 0,0 0 1 0 0,0 0 0 0 0,0 0 0 0 0,0 1-1 0 0,0-1 1 0 0,0 0 0 0 0,0 0 0 0 0,0 0-1 0 0,0 1 1 0 0,0-1 0 0 0,0 0-1 0 0,0 0 1 0 0,0 0 0 0 0,0 0 0 0 0,0 1-1 0 0,0-1 1 0 0,0 0 0 0 0,0 0 0 0 0,0 0-1 0 0,1 0 1 0 0,-1 1 0 0 0,2 13 2 0 0,-2-13-2 0 0,2 28-22 0 0,-1 0 0 0 0,-3 32-1 0 0,0-31-7 0 0,4 49-1 0 0,43 186-45 0 0,-13-96 41 0 0,8 39 11 0 0,-9-72 23 0 0,25 89 1 0 0,-25-96-529 0 0,-25-100 263 0 0,5 22-610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35.973"/>
    </inkml:context>
    <inkml:brush xml:id="br0">
      <inkml:brushProperty name="width" value="0.4" units="cm"/>
      <inkml:brushProperty name="height" value="0.8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191 258 6912 0 0,'0'0'314'0'0,"-10"4"104"0"0,-37 32 123 0 0,46-35-494 0 0,-1 1 0 0 0,1-1 0 0 0,0 0 1 0 0,0 1-1 0 0,-1-1 0 0 0,1 0 0 0 0,0 1 0 0 0,0-1 0 0 0,0 1 0 0 0,1 0 1 0 0,-1-1-1 0 0,0 1 0 0 0,1 0 0 0 0,-1-1 0 0 0,1 1 0 0 0,-1 0 0 0 0,1 0 1 0 0,0-1-1 0 0,0 1 0 0 0,-1 0 0 0 0,1 0 0 0 0,1 2 0 0 0,0 5 25 0 0,1-1-1 0 0,-1 1 1 0 0,6 13-1 0 0,3 12 312 0 0,6 101 911 0 0,3-18-501 0 0,24 137 246 0 0,2 23-766 0 0,-19-103-173 0 0,21 122 31 0 0,-7-38 9 0 0,-23-142-96 0 0,26 170-44 0 0,-36-216 120 0 0,-2 79 0 0 0,-5-70 8 0 0,-11-123-140 0 0,-3-86-30 0 0,-22-141-40 0 0,18 125 82 0 0,5 27 0 0 0,-45-401 0 0 0,50 429 0 0 0,-12-243 72 0 0,9 158-128 0 0,1 55 24 0 0,5 38 32 0 0,-2-44 0 0 0,4 60 13 0 0,1 47-6 0 0,1 1 0 0 0,0 0 1 0 0,1-1-1 0 0,2 1 0 0 0,0 0 0 0 0,7-32 1 0 0,-7 41-8 0 0,-2 8 0 0 0,0-1 0 0 0,0 0 0 0 0,1 0 0 0 0,-1 1 0 0 0,1-1 0 0 0,0 0 0 0 0,0 1 0 0 0,0-1 0 0 0,2-2 0 0 0,1-4 12 0 0,-3 7 52 0 0,-7 55 394 0 0,6-51-312 0 0,0 0-74 0 0,-3 9 4 0 0,3-8 16 0 0,3 70 68 0 0,9 105-3 0 0,-6 82 27 0 0,3 50-123 0 0,0-101-37 0 0,17 202 286 0 0,17-37-398 0 0,-7-142 88 0 0,-14-45 33 0 0,-3-27 8 0 0,-6-2 23 0 0,-12-53 318 0 0,-2-112-365 0 0,0 0 0 0 0,0 0 1 0 0,0 0-1 0 0,-1 0 0 0 0,-3-7 1 0 0,3 7-20 0 0,0 0 1 0 0,0 0 0 0 0,1 0-1 0 0,-1 0 1 0 0,1-7-1 0 0,-1-7 3 0 0,0 0-1 0 0,-2 0 0 0 0,-10-37 0 0 0,1 5 0 0 0,-18-54 0 0 0,0-6 0 0 0,0-29-63 0 0,-14-92 0 0 0,20 48 51 0 0,-7-76 14 0 0,4 34-2 0 0,6 69 0 0 0,-11-83 0 0 0,-2-52 0 0 0,24 175 0 0 0,-9-35 64 0 0,-12-58 0 0 0,29 182-64 0 0,-3-12 0 0 0,1-44 0 0 0,5 85-41 0 0,0 0 1 0 0,0 0-1 0 0,0 0 1 0 0,0-1-1 0 0,0 1 1 0 0,0 0 0 0 0,0 0-1 0 0,0 0 1 0 0,1 0-1 0 0,-1 0 1 0 0,1-1-1 0 0,-1 1 1 0 0,0 0-1 0 0,1 0 1 0 0,0 0 0 0 0,-1 0-1 0 0,1 0 1 0 0,0 0-1 0 0,-1 0 1 0 0,1 1-1 0 0,0-1 1 0 0,0 0 0 0 0,0 0-1 0 0,0 1 1 0 0,-1-1-1 0 0,1 0 1 0 0,0 1-1 0 0,1-1 1 0 0,-1 1 0 0 0,1-1-1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39.637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256 1 6448 0 0,'0'2'1733'0'0,"0"2"-1437"0"0,-1 0-1 0 0,1-1 1 0 0,-1 1-1 0 0,0-1 0 0 0,0 1 1 0 0,0-1-1 0 0,-1 1 1 0 0,1-1-1 0 0,-1 0 1 0 0,0 0-1 0 0,0 0 1 0 0,-4 5-1 0 0,4-5-288 0 0,1 0 1 0 0,-1 0-1 0 0,1 0 0 0 0,0 0 0 0 0,0 0 0 0 0,0 0 1 0 0,0 0-1 0 0,1 0 0 0 0,-1 1 0 0 0,1-1 0 0 0,0 4 1 0 0,1 38 213 0 0,-1-41-191 0 0,16 175 522 0 0,-7-100-382 0 0,1-3 36 0 0,5 454 632 0 0,-17-313-698 0 0,-1-75-30 0 0,-11 85 133 0 0,1-47-86 0 0,-1 27-11 0 0,3-73-84 0 0,-8 42-62 0 0,17-156 0 0 0,-26 122 186 0 0,17-94-132 0 0,-5 67-38 0 0,-8 12 44 0 0,23-103 360 0 0,1-27-356 0 0,-6-69 0 0 0,0-71-64 0 0,-6-47 0 0 0,1 38 0 0 0,-1-248-11 0 0,23-3 23 0 0,-3 265 3 0 0,13-132-91 0 0,-5 39-131 0 0,-15 94 453 0 0,3-40-497 0 0,3-1 123 0 0,3 132 45 0 0,-10 46 82 0 0,0 0 0 0 0,0 0 0 0 0,0 1 0 0 0,0-1 0 0 0,0 0 1 0 0,0 0-1 0 0,0 0 0 0 0,0 0 0 0 0,0 0 0 0 0,0 0 0 0 0,0 1 0 0 0,0-1 0 0 0,0 0 0 0 0,1 0 1 0 0,-1 0-1 0 0,0 0 0 0 0,0 0 0 0 0,0 0 0 0 0,0 0 0 0 0,0 0 0 0 0,0 0 0 0 0,0 1 1 0 0,0-1-1 0 0,0 0 0 0 0,1 0 0 0 0,-1 0 0 0 0,0 0 0 0 0,0 0 0 0 0,0 0 0 0 0,0 0 0 0 0,0 0 1 0 0,0 0-1 0 0,1 0 0 0 0,-1 0 0 0 0,0 0 0 0 0,0 0 0 0 0,0 0 0 0 0,0 0 0 0 0,0 0 0 0 0,0 0 1 0 0,1 0-1 0 0,-1 0 0 0 0,0 0 0 0 0,0 0 0 0 0,0 0 0 0 0,0 0 0 0 0,0 0 0 0 0,0 0 1 0 0,0 0-1 0 0,1 0 0 0 0,-1-1 0 0 0,0 1 0 0 0,0 0 0 0 0,0 0 0 0 0,0 0 0 0 0,0 0 0 0 0,0 0 1 0 0,0 0-1 0 0,0 0 0 0 0,0 0 0 0 0,0 0 0 0 0,1-1 0 0 0,2 10 4 0 0,-3-9-3 0 0,9 44-21 0 0,-1 0 1 0 0,2 83 0 0 0,-6-72 6 0 0,6 223-39 0 0,-16-59 53 0 0,-5 13 25 0 0,-2 110 22 0 0,8-194-41 0 0,-47 280 1 0 0,30-310 86 0 0,-17 114 366 0 0,22-128-440 0 0,-1 27 173 0 0,13-51-11 0 0,-6 223 32 0 0,12-302-210 0 0,1-1 0 0 0,-1 0 0 0 0,0 0 0 0 0,0 0-1 0 0,1 0 1 0 0,-1 0 0 0 0,0 0 0 0 0,0-1 0 0 0,1 1 0 0 0,-1 0 0 0 0,0 0-1 0 0,0-1 1 0 0,2 0 0 0 0,3-3-17 0 0,0 0 0 0 0,0-1 0 0 0,-1 0 0 0 0,0 1 0 0 0,0-2 0 0 0,0 1 0 0 0,0-1 0 0 0,-1 1 0 0 0,6-12 0 0 0,-5 9 13 0 0,7-12-20 0 0,0-1 1 0 0,-2-1-1 0 0,8-26 0 0 0,-13 37-3 0 0,11-42-9 0 0,-2-1-1 0 0,-2 0 1 0 0,6-69 0 0 0,-12 83 28 0 0,13-173 27 0 0,-7 49 9 0 0,-4 70-19 0 0,5-42-24 0 0,-9 86-15 0 0,-5 41 23 0 0,2 0 1 0 0,-1 0-1 0 0,1 0 0 0 0,1 0 0 0 0,-1 1 0 0 0,6-17 1 0 0,1-1 3 0 0,-8 26 0 0 0,0-1 0 0 0,0 1 0 0 0,0 0 0 0 0,0-1 0 0 0,1 1 0 0 0,-1 0 0 0 0,0-1 0 0 0,0 1 0 0 0,1 0 0 0 0,-1-1 0 0 0,0 1 0 0 0,1 0 0 0 0,-1 0 0 0 0,0-1 0 0 0,1 1 0 0 0,-1 0 0 0 0,0 0 0 0 0,1 0 0 0 0,-1-1 0 0 0,0 1 0 0 0,1 0 0 0 0,-1 0 0 0 0,1 0 0 0 0,0 0 0 0 0,0 0 0 0 0,0 0 0 0 0,1 1 0 0 0,-1-1 0 0 0,1 1 0 0 0,-1-1 0 0 0,0 1 0 0 0,1 0 0 0 0,-1-1 0 0 0,0 1 0 0 0,0 0 0 0 0,1 0 0 0 0,-1 0 0 0 0,0 0 0 0 0,0 0 0 0 0,0 0 0 0 0,0 0 0 0 0,0 1 0 0 0,0-1 0 0 0,-1 0 0 0 0,1 0 0 0 0,0 1 0 0 0,-1-1 0 0 0,1 0 0 0 0,0 3 0 0 0,1 1 0 0 0,0 0 0 0 0,-1 0 0 0 0,0 0 0 0 0,0 0 0 0 0,0 0 0 0 0,0 5 0 0 0,3 43 0 0 0,-2-38 0 0 0,0 0 0 0 0,-2 19 0 0 0,-4 7 0 0 0,2-24 0 0 0,1 1 0 0 0,1 29 0 0 0,18 133 138 0 0,-11-53-7 0 0,8 77 172 0 0,-6-65 19 0 0,-8-27-686 0 0,-1-89-302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55.749"/>
    </inkml:context>
    <inkml:brush xml:id="br0">
      <inkml:brushProperty name="width" value="0.4" units="cm"/>
      <inkml:brushProperty name="height" value="0.8" units="cm"/>
      <inkml:brushProperty name="color" value="#ECEBB3"/>
      <inkml:brushProperty name="tip" value="rectangle"/>
      <inkml:brushProperty name="rasterOp" value="maskPen"/>
    </inkml:brush>
  </inkml:definitions>
  <inkml:trace contextRef="#ctx0" brushRef="#br0">220 330 14112 0 0,'-51'-13'1275'0'0,"44"10"-1296"0"0,1 0-1 0 0,-1 1 0 0 0,0 0 0 0 0,0 1 1 0 0,0 0-1 0 0,0 0 0 0 0,0 0 0 0 0,0 1 0 0 0,0 0 1 0 0,0 0-1 0 0,-9 2 0 0 0,13-1 3 0 0,1 0 0 0 0,-1 1 0 0 0,1-1 0 0 0,-1 1 0 0 0,1 0-1 0 0,0 0 1 0 0,0 0 0 0 0,0 0 0 0 0,0 0 0 0 0,0 0 0 0 0,0 1 0 0 0,0-1 0 0 0,-2 5 0 0 0,-14 34-3 0 0,11-16 15 0 0,1 0 0 0 0,1 0 0 0 0,2 1 0 0 0,-1 49 0 0 0,14 103-11 0 0,-5-132 18 0 0,1 1 0 0 0,14 50 0 0 0,-15-81 0 0 0,0 1 0 0 0,1-2 0 0 0,1 1 0 0 0,0-1 0 0 0,1 0 0 0 0,0 0 0 0 0,2-1 0 0 0,0 0 0 0 0,15 16 0 0 0,-20-25 1 0 0,1 0 1 0 0,0 0 0 0 0,0-1 0 0 0,0 0 0 0 0,1 0 0 0 0,-1-1 0 0 0,1 1-1 0 0,0-2 1 0 0,0 1 0 0 0,0-1 0 0 0,0 0 0 0 0,1 0 0 0 0,-1-1-1 0 0,1 0 1 0 0,-1 0 0 0 0,1-1 0 0 0,9 0 0 0 0,-2-1 4 0 0,0 0 0 0 0,-1-2 0 0 0,1 0 1 0 0,0 0-1 0 0,-1-1 0 0 0,0-1 0 0 0,23-11 0 0 0,-7 1 16 0 0,-1-2 0 0 0,0-1 0 0 0,-2-1-1 0 0,0-1 1 0 0,-1-1 0 0 0,-2-2 0 0 0,0 0-1 0 0,-1-2 1 0 0,-1 0 0 0 0,-2-2 0 0 0,27-44 0 0 0,-36 50 13 0 0,-1-1 1 0 0,-2 1 0 0 0,0-1-1 0 0,-1-1 1 0 0,-2 1 0 0 0,0-1-1 0 0,-1 0 1 0 0,-1-1 0 0 0,-2 1-1 0 0,0 0 1 0 0,-1-1 0 0 0,-6-35 0 0 0,3 33 31 0 0,-2 1 1 0 0,0-1-1 0 0,-2 2 1 0 0,-1-1-1 0 0,-1 1 1 0 0,0 0-1 0 0,-2 1 1 0 0,-25-39 0 0 0,16 32 82 0 0,-2 1-1 0 0,-1 1 1 0 0,-29-27 0 0 0,45 48-84 0 0,-1 1 0 0 0,0 0-1 0 0,0 1 1 0 0,0 0-1 0 0,-1 0 1 0 0,1 1-1 0 0,-1 0 1 0 0,0 1-1 0 0,0-1 1 0 0,-1 2-1 0 0,1-1 1 0 0,-1 1-1 0 0,1 1 1 0 0,-1 0-1 0 0,1 0 1 0 0,-1 1-1 0 0,0 0 1 0 0,1 1-1 0 0,-1 0 1 0 0,-12 3-1 0 0,16-2-51 0 0,0 1-1 0 0,0-1 0 0 0,1 1 0 0 0,-1 1 0 0 0,1-1 0 0 0,-1 1 0 0 0,1 0 0 0 0,1 0 0 0 0,-1 0 1 0 0,0 1-1 0 0,1 0 0 0 0,0-1 0 0 0,0 2 0 0 0,0-1 0 0 0,1 0 0 0 0,0 1 0 0 0,0 0 1 0 0,-3 8-1 0 0,-4 11 42 0 0,2 1 1 0 0,-11 52-1 0 0,18-76-55 0 0,-10 69-73 0 0,2 0 0 0 0,3 1-1 0 0,7 129 1 0 0,3-120 72 0 0,3 0 0 0 0,18 81 0 0 0,-19-133-44 0 0,2 0 0 0 0,0 0 1 0 0,3-1-1 0 0,0 0 0 0 0,1-1 1 0 0,2-1-1 0 0,1 0 0 0 0,34 45 1 0 0,-32-51 23 0 0,1 0 1 0 0,0-1 0 0 0,2-1 0 0 0,25 18-1 0 0,-32-27 13 0 0,1 0-1 0 0,1-1 0 0 0,-1 0 1 0 0,2-2-1 0 0,-1 1 0 0 0,1-2 1 0 0,28 7-1 0 0,-32-9 8 0 0,1-1-1 0 0,0 0 1 0 0,0 0 0 0 0,0-1-1 0 0,0-1 1 0 0,0 0 0 0 0,21-4-1 0 0,-17 1 24 0 0,-1-1-1 0 0,1-1 0 0 0,-1 0 0 0 0,0-1 0 0 0,0-1 0 0 0,-1-1 0 0 0,0 0 0 0 0,0-1 1 0 0,-1 0-1 0 0,0-1 0 0 0,-1-1 0 0 0,13-13 0 0 0,-15 15 8 0 0,-1-1-1 0 0,0 0 1 0 0,-1-1-1 0 0,0 0 1 0 0,-1-1-1 0 0,0 0 1 0 0,8-17-1 0 0,1-8 26 0 0,-3 0 1 0 0,-1-1-1 0 0,-2 0 0 0 0,-1-1 1 0 0,-2 0-1 0 0,4-62 0 0 0,-11 66-13 0 0,2 5-8 0 0,-2 0 0 0 0,-1 0 0 0 0,-2 1 1 0 0,-1-1-1 0 0,-9-41 0 0 0,2 33 7 0 0,6 19-19 0 0,-1 1 0 0 0,0-1 1 0 0,-1 2-1 0 0,-1-1 1 0 0,-1 1-1 0 0,-1 0 0 0 0,-13-21 1 0 0,-15-11 88 0 0,26 33-75 0 0,0-1 1 0 0,-2 2-1 0 0,0 0 0 0 0,0 0 1 0 0,-2 2-1 0 0,-25-20 0 0 0,-10-7 31 0 0,40 30-49 0 0,0 2 0 0 0,0 0 0 0 0,-1 0 0 0 0,0 1 0 0 0,-17-9 0 0 0,2 4 19 0 0,14 6-26 0 0,1 1 1 0 0,-1 0-1 0 0,0 0 1 0 0,-1 1-1 0 0,1 1 1 0 0,-1 0 0 0 0,1 1-1 0 0,-17-1 1 0 0,24 3-1 0 0,-3-1 1 0 0,1 1-1 0 0,0 0 1 0 0,0 0-1 0 0,-1 1 1 0 0,1-1-1 0 0,0 2 1 0 0,0-1-1 0 0,0 1 1 0 0,0 0-1 0 0,0 1 1 0 0,0-1-1 0 0,1 1 1 0 0,-7 4-1 0 0,-7 5 2 0 0,12-7-8 0 0,1-1 1 0 0,-1 1-1 0 0,1 0 0 0 0,0 0 0 0 0,0 1 0 0 0,1 0 0 0 0,-1 0 0 0 0,1 1 0 0 0,-7 11 0 0 0,4-3-18 0 0,1 1-1 0 0,1 0 0 0 0,1 0 0 0 0,0 0 1 0 0,1 1-1 0 0,1 0 0 0 0,0 0 1 0 0,1 1-1 0 0,0 28 0 0 0,2-2-41 0 0,2-1 1 0 0,13 75-1 0 0,-8-85 15 0 0,15 42 1 0 0,2 12-39 0 0,-18-65 60 0 0,1-1 1 0 0,0 0-1 0 0,1 0 0 0 0,2 0 1 0 0,0-1-1 0 0,1 0 1 0 0,1-1-1 0 0,1-1 0 0 0,0 1 1 0 0,2-2-1 0 0,0 0 1 0 0,1 0-1 0 0,0-2 1 0 0,1 0-1 0 0,19 13 0 0 0,-4-6-6 0 0,2-2 0 0 0,65 29 0 0 0,-79-41 18 0 0,0-1 0 0 0,1-2 0 0 0,0 0 0 0 0,0 0 0 0 0,0-2 0 0 0,0-1 0 0 0,21 0-1 0 0,-27-2 29 0 0,0 0 0 0 0,0-1 0 0 0,0-1 0 0 0,0 0 0 0 0,0-1 0 0 0,-1 0 0 0 0,20-9 0 0 0,-29 11-8 0 0,-1-1-1 0 0,0 0 0 0 0,1-1 0 0 0,-1 1 1 0 0,0-1-1 0 0,0 1 0 0 0,0-1 0 0 0,-1 0 1 0 0,1 0-1 0 0,-1 0 0 0 0,1-1 0 0 0,-1 1 1 0 0,0 0-1 0 0,2-5 0 0 0,2-6 35 0 0,-1 1 0 0 0,5-20-1 0 0,-9 30-39 0 0,20-78 126 0 0,9-84-1 0 0,-25 101-94 0 0,-4 42-25 0 0,1 1 0 0 0,7-30-1 0 0,-4 18 12 0 0,-4 25-16 0 0,0 0 0 0 0,0 0 0 0 0,1 1 0 0 0,2-8 0 0 0,-3 11-3 0 0,0 0 0 0 0,0 0 0 0 0,0 0 0 0 0,-1 1-1 0 0,0-1 1 0 0,1 0 0 0 0,-1 0 0 0 0,-1 0 0 0 0,1 0 0 0 0,-1 0-1 0 0,1 0 1 0 0,-3-5 0 0 0,-18-45 84 0 0,19 48-83 0 0,-23-53 106 0 0,16 34-85 0 0,-1 1 1 0 0,-2 0-1 0 0,0 1 0 0 0,-25-35 0 0 0,13 20 23 0 0,19 29-26 0 0,-1 0-1 0 0,0 0 1 0 0,0 0-1 0 0,-13-12 1 0 0,-2-2 71 0 0,17 18-69 0 0,0 1 0 0 0,0-1 1 0 0,-1 1-1 0 0,1-1 0 0 0,-1 1 0 0 0,0 0 0 0 0,-1 1 0 0 0,-9-6 0 0 0,-27-9 194 0 0,0-1-1 0 0,2-2 0 0 0,-65-46 1 0 0,97 62-198 0 0,-1 1 1 0 0,1-1-1 0 0,-1 1 0 0 0,0 0 1 0 0,0 1-1 0 0,-1 0 1 0 0,1 1-1 0 0,-1 0 1 0 0,1 0-1 0 0,-1 1 0 0 0,1 0 1 0 0,-1 1-1 0 0,0 0 1 0 0,0 1-1 0 0,1 0 1 0 0,-17 3-1 0 0,-4 1 2 0 0,-1-1 1 0 0,-32-1-1 0 0,-14 1-1 0 0,56-3 24 0 0,16 0-46 0 0,-1-1 0 0 0,1 1 1 0 0,-1 0-1 0 0,-9 3 0 0 0,-19 3 33 0 0,28-6-22 0 0,0 0 0 0 0,-1 1 1 0 0,1-1-1 0 0,0 1 0 0 0,0 1 1 0 0,0-1-1 0 0,-8 6 0 0 0,-1 2 14 0 0,1 1-1 0 0,0 0 1 0 0,1 1-1 0 0,1 0 1 0 0,0 1-1 0 0,0 1 1 0 0,2 0-1 0 0,-1 0 1 0 0,2 1-1 0 0,-11 23 1 0 0,2 1-81 0 0,1 2 0 0 0,3 0-1 0 0,-11 47 1 0 0,23-78 48 0 0,1 0-1 0 0,-1 0 1 0 0,2 0-1 0 0,-1 0 1 0 0,1 0-1 0 0,3 17 1 0 0,16 59-85 0 0,-14-67 80 0 0,16 46-87 0 0,-12-41 83 0 0,7 35-1 0 0,-8-24 17 0 0,2 0 0 0 0,2-1 0 0 0,30 64 0 0 0,-35-85-2 0 0,0-1-1 0 0,1 0 0 0 0,0 0 1 0 0,1-1-1 0 0,14 15 0 0 0,-16-20 2 0 0,0 0-1 0 0,0 0 1 0 0,0 0-1 0 0,1-1 0 0 0,-1 0 1 0 0,1 0-1 0 0,1-1 1 0 0,-1 0-1 0 0,11 3 0 0 0,45 8 2 0 0,0-3 0 0 0,83 4 0 0 0,-22-3 0 0 0,-19 3 0 0 0,-79-14 0 0 0,44-2 0 0 0,-30 0 0 0 0,-30-1 12 0 0,0-1-1 0 0,0 0 1 0 0,-1 0 0 0 0,1-1-1 0 0,0 0 1 0 0,18-10-1 0 0,11-2 26 0 0,-26 10-30 0 0,1-1 1 0 0,-2 0 0 0 0,1-2 0 0 0,19-12-1 0 0,44-39 140 0 0,-75 57-140 0 0,2-1-1 0 0,0 0-1 0 0,-1-1 1 0 0,1 1 0 0 0,-1-1 0 0 0,0 0 0 0 0,0 0 0 0 0,-1 0 0 0 0,1-1 0 0 0,-1 1 0 0 0,1 0-1 0 0,-2-1 1 0 0,1 0 0 0 0,2-8 0 0 0,-2 0 26 0 0,0 0 1 0 0,-1 0-1 0 0,-1-22 0 0 0,-1 20-11 0 0,1 0 0 0 0,4-29 0 0 0,21-106 62 0 0,-22 122-58 0 0,-1 0-1 0 0,-2-1 1 0 0,-4-39 0 0 0,2 45-4 0 0,1 16-14 0 0,1-1-1 0 0,-1 1 1 0 0,0 0 0 0 0,-1 0-1 0 0,1 1 1 0 0,-1-1 0 0 0,-5-10-1 0 0,-4-5 18 0 0,0 1 0 0 0,-2 1 0 0 0,0 0 0 0 0,-1 1 0 0 0,-30-32 0 0 0,-44-46 60 0 0,67 76-414 0 0,-1 1-1 0 0,-43-29 0 0 0,49 40-289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59.060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27 550 7368 0 0,'-3'-2'126'0'0,"1"-1"1"0"0,-1 0 0 0 0,1-1-1 0 0,0 1 1 0 0,0 0 0 0 0,0-1-1 0 0,0 1 1 0 0,1-1 0 0 0,-1 1-1 0 0,1-1 1 0 0,0 0 0 0 0,0 0-1 0 0,0 1 1 0 0,1-1 0 0 0,-1 0-1 0 0,1 0 1 0 0,0 0 0 0 0,0 0-1 0 0,0 0 1 0 0,2-7 0 0 0,-1 5-61 0 0,1 0 1 0 0,0 0 0 0 0,0 0 0 0 0,1 0 0 0 0,-1 0-1 0 0,1 0 1 0 0,1 1 0 0 0,-1 0 0 0 0,1-1-1 0 0,0 1 1 0 0,0 1 0 0 0,6-7 0 0 0,12-10-63 0 0,-15 12-13 0 0,1 2 1 0 0,0-1 0 0 0,1 1 0 0 0,0 0 0 0 0,0 1 0 0 0,15-9-1 0 0,-24 15 11 0 0,1 0 0 0 0,-1 0 0 0 0,0 0 0 0 0,1 0 0 0 0,-1 0 0 0 0,0-1-1 0 0,1 1 1 0 0,-1 0 0 0 0,0 0 0 0 0,1 0 0 0 0,-1 0 0 0 0,0-1 0 0 0,1 1-1 0 0,-1 0 1 0 0,0 0 0 0 0,0-1 0 0 0,1 1 0 0 0,-1 0 0 0 0,0-1 0 0 0,0 1-1 0 0,0 0 1 0 0,1-1 0 0 0,-1 1 0 0 0,0 0 0 0 0,0-1 0 0 0,0 1 0 0 0,0 0 0 0 0,0-1-1 0 0,0 0 1 0 0,0 1-2 0 0,0 0 0 0 0,0-1 0 0 0,0 1 0 0 0,1 0 0 0 0,-1-1-1 0 0,0 1 1 0 0,0 0 0 0 0,0-1 0 0 0,0 1 0 0 0,0 0 0 0 0,0 0 0 0 0,1-1 0 0 0,-1 1-1 0 0,0 0 1 0 0,0 0 0 0 0,0-1 0 0 0,1 1 0 0 0,-1 0 0 0 0,0 0 0 0 0,0-1 0 0 0,1 1-1 0 0,-1 0 1 0 0,0 0 0 0 0,0 0 0 0 0,1 0 0 0 0,-1 0 0 0 0,0-1 0 0 0,1 1 0 0 0,34-8 11 0 0,-28 7 26 0 0,25-2 11 0 0,-31 2-6 0 0,1 1 1 0 0,0 0-1 0 0,0 0 1 0 0,-1 1 0 0 0,1-1-1 0 0,0 0 1 0 0,-1 0-1 0 0,1 1 1 0 0,0-1-1 0 0,-1 1 1 0 0,1 0-1 0 0,0-1 1 0 0,-1 1 0 0 0,1 0-1 0 0,1 2 1 0 0,24-8 1309 0 0,-16-1-1189 0 0,-9 4-149 0 0,0 0-1 0 0,0 0 1 0 0,1 0-1 0 0,-1 0 1 0 0,0 1-1 0 0,1-1 1 0 0,-1 1-1 0 0,1 0 1 0 0,0-1-1 0 0,2 0 1 0 0,35-16-14 0 0,-39 18 0 0 0,-1-1 0 0 0,1 1 0 0 0,0-1 0 0 0,0 1 0 0 0,0-1 0 0 0,-1 1 0 0 0,1 0 0 0 0,0-1 0 0 0,0 1 0 0 0,0 0 0 0 0,0 0 0 0 0,0 0 0 0 0,0 0 0 0 0,0-1 0 0 0,0 2 0 0 0,0-1 0 0 0,-1 0 0 0 0,3 0 0 0 0,-2 0 0 0 0,0 1 0 0 0,1-1 0 0 0,-1 0 0 0 0,0 0 0 0 0,0 0 0 0 0,0 0 0 0 0,0 0 0 0 0,1 0 0 0 0,-1 0 0 0 0,0-1 0 0 0,0 1 0 0 0,0 0 0 0 0,0 0 0 0 0,0-1 0 0 0,0 1 0 0 0,1-1 0 0 0,0 0 0 0 0,10-4 0 0 0,2-1 0 0 0,-2 5 0 0 0,0-2 12 0 0,-10 2 81 0 0,14-14-922 0 0,-12 12 579 0 0,1 0 1 0 0,-1-1 0 0 0,0 0-1 0 0,0 0 1 0 0,-1 0 0 0 0,1 0-1 0 0,-1 0 1 0 0,0-1 0 0 0,0 0-1 0 0,0 1 1 0 0,-1-1 0 0 0,1 0-1 0 0,-1 0 1 0 0,2-10 0 0 0,-1 8 82 0 0,3-11-334 0 0,-1 1 1 0 0,0-1 0 0 0,3-29 0 0 0,-5 23 92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59.739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151 570 4144 0 0,'0'0'319'0'0,"-1"-9"-198"0"0,-9-24 2033 0 0,-17-37 0 0 0,8 22-566 0 0,13 31-1331 0 0,-66-197 2148 0 0,67 195-2186 0 0,2 12-98 0 0,1 1-1 0 0,1-1 1 0 0,-1 1 0 0 0,0-15 539 0 0,16 21-596 0 0,-10 0-62 0 0,0 0 0 0 0,0 0 0 0 0,0 1 1 0 0,0 0-1 0 0,0-1 0 0 0,0 2 1 0 0,0-1-1 0 0,-1 0 0 0 0,1 1 0 0 0,0-1 1 0 0,-1 1-1 0 0,1 0 0 0 0,-1 1 0 0 0,0-1 1 0 0,0 0-1 0 0,0 1 0 0 0,0 0 1 0 0,0-1-1 0 0,0 1 0 0 0,-1 0 0 0 0,1 1 1 0 0,1 2-1 0 0,16 17 10 0 0,-4-8 13 0 0,-1 2 0 0 0,22 30 0 0 0,-3-3 17 0 0,-13-22 6 0 0,27 24 0 0 0,-29-29-8 0 0,15 5-19 0 0,-34-21-18 0 0,1 0 1 0 0,0-1-1 0 0,0 1 0 0 0,0-1 0 0 0,0 1 1 0 0,0-1-1 0 0,1 0 0 0 0,-1 0 0 0 0,0 1 1 0 0,0-1-1 0 0,0 0 0 0 0,0 0 0 0 0,0 0 1 0 0,0 0-1 0 0,0 0 0 0 0,0 0 0 0 0,1 0 1 0 0,-1-1-1 0 0,0 1 0 0 0,0 0 1 0 0,0-1-1 0 0,1 0 0 0 0,19-10 50 0 0,-16 6-40 0 0,-1-1 0 0 0,0 0 0 0 0,-1 1 0 0 0,1-1 0 0 0,-1-1 0 0 0,0 1-1 0 0,-1 0 1 0 0,3-8 0 0 0,10-22-1 0 0,8-7-5 0 0,-15 27-10 0 0,2-1-1 0 0,-1 1 1 0 0,2 1-1 0 0,16-20 1 0 0,-4 10-73 0 0,-3 2-139 0 0,1 1 0 0 0,33-25 1 0 0,-50 44 203 0 0,-1 0 0 0 0,1 0 1 0 0,-1-1-1 0 0,0 1 1 0 0,4-7-1 0 0,-6 9 9 0 0,-1-1 0 0 0,1 1-1 0 0,0 0 1 0 0,-1 0 0 0 0,1 0 0 0 0,0 0-1 0 0,0 0 1 0 0,0 0 0 0 0,0 0 0 0 0,0 0-1 0 0,0 0 1 0 0,0 1 0 0 0,0-1 0 0 0,0 0-1 0 0,0 1 1 0 0,1-1 0 0 0,-1 0 0 0 0,0 1-1 0 0,0 0 1 0 0,1-1 0 0 0,-1 1 0 0 0,0 0-1 0 0,0-1 1 0 0,1 1 0 0 0,-1 0 0 0 0,0 0-1 0 0,1 0 1 0 0,-1 0 0 0 0,0 1-1 0 0,3-1 1 0 0,-1 1-1 0 0,0-1-1 0 0,1 1 1 0 0,-1 0-1 0 0,0 0 0 0 0,0 0 1 0 0,-1 0-1 0 0,1 0 1 0 0,0 1-1 0 0,0-1 1 0 0,0 1-1 0 0,-1 0 1 0 0,1 0-1 0 0,-1 0 0 0 0,0 0 1 0 0,1 0-1 0 0,-1 1 1 0 0,0-1-1 0 0,0 1 1 0 0,-1-1-1 0 0,3 5 1 0 0,7 14 52 0 0,-1 0 0 0 0,-2 1 0 0 0,0 0 0 0 0,-1 1 0 0 0,-1 0 0 0 0,5 40 1 0 0,-11-63-50 0 0,0 4 0 0 0,0 0 0 0 0,1-1 0 0 0,-1 1 0 0 0,1-1 0 0 0,0 1 0 0 0,0-1 0 0 0,0 0 0 0 0,1 1 0 0 0,-1-1 0 0 0,4 5 0 0 0,7 6 0 0 0,-7-13 0 0 0,-3-1 0 0 0,2 0-19 0 0,0 1 1 0 0,0-1 0 0 0,0 0 0 0 0,0-1 0 0 0,0 1 0 0 0,0-1 0 0 0,-1 1 0 0 0,1-1 0 0 0,0 0 0 0 0,0 0 0 0 0,-1-1 0 0 0,1 1 0 0 0,-1-1 0 0 0,1 0 0 0 0,5-4 0 0 0,13-4-111 0 0,-7 3-45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4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33 5696 0 0,'0'0'520'0'0,"-9"8"-416"0"0,2 3 72 0 0,0-1-1 0 0,0 1 1 0 0,1 1 0 0 0,0-1 0 0 0,1 1-1 0 0,0 0 1 0 0,1 0 0 0 0,1 0 0 0 0,0 1-1 0 0,0-1 1 0 0,-1 19 0 0 0,2 12 853 0 0,2-1 1 0 0,6 48-1 0 0,-1-25-609 0 0,-1-22-68 0 0,17 83 0 0 0,-9-86-107 0 0,24 59-1 0 0,-29-81-198 0 0,-6-16-24 0 0,0 0 1 0 0,0 0-1 0 0,-1 0 1 0 0,1 0-1 0 0,0 0 1 0 0,1 0-1 0 0,-1-1 1 0 0,0 1 0 0 0,3 3-1 0 0,30 13 389 0 0,-33-18-411 0 0,0 0 1 0 0,1 0-1 0 0,-1 0 1 0 0,0 0-1 0 0,1 0 1 0 0,-1 0-1 0 0,0 0 1 0 0,1 0-1 0 0,-1 0 1 0 0,0 0-1 0 0,0-1 1 0 0,1 1-1 0 0,-1-1 1 0 0,0 1-1 0 0,0-1 1 0 0,0 1-1 0 0,0-1 1 0 0,1 0-1 0 0,-1 0 1 0 0,0 1-1 0 0,1-2 1 0 0,23-21-8 0 0,-22 19 35 0 0,11-11 45 0 0,-1 0 0 0 0,-1-1 0 0 0,19-32 0 0 0,-29 42-63 0 0,1 0-1 0 0,-1 0 1 0 0,-1 0 0 0 0,1 0 0 0 0,-1-1 0 0 0,0 1 0 0 0,0 0 0 0 0,-1-1 0 0 0,0 1 0 0 0,-1-8 0 0 0,2-17 51 0 0,6-46 53 0 0,2-68 44 0 0,-9 125-146 0 0,1-11 52 0 0,-1-1 0 0 0,-2 1 1 0 0,-1 0-1 0 0,-14-61 1 0 0,13 84 19 0 0,0-1 0 0 0,0 1 0 0 0,-1-1 0 0 0,0 1 1 0 0,0 1-1 0 0,-1-1 0 0 0,0 1 0 0 0,0 0 1 0 0,-1 0-1 0 0,0 1 0 0 0,-12-9 0 0 0,18 13-68 0 0,-1 1 0 0 0,1 0 0 0 0,-1 0-1 0 0,0 0 1 0 0,0 0 0 0 0,0 0 0 0 0,0 1 0 0 0,1-1-1 0 0,-1 1 1 0 0,0-1 0 0 0,0 1 0 0 0,0-1 0 0 0,0 1-1 0 0,0 0 1 0 0,0 0 0 0 0,0 0 0 0 0,0 0-1 0 0,0 0 1 0 0,0 1 0 0 0,0-1 0 0 0,0 1 0 0 0,0-1-1 0 0,0 1 1 0 0,0 0 0 0 0,0-1 0 0 0,0 1 0 0 0,0 0-1 0 0,1 0 1 0 0,-1 1 0 0 0,0-1 0 0 0,1 0 0 0 0,-1 0-1 0 0,1 1 1 0 0,-2 1 0 0 0,-2 2-193 0 0,1 0 0 0 0,0 1 0 0 0,0-1-1 0 0,1 1 1 0 0,-1-1 0 0 0,1 1 0 0 0,1 0 0 0 0,-1 1 0 0 0,-2 9 0 0 0,-4 25-5143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5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7344 0 0,'0'0'1504'0'0,"-2"10"-730"0"0,-3 12-435 0 0,1-1 0 0 0,1 2-1 0 0,0-1 1 0 0,2 0-1 0 0,3 38 1 0 0,-2-15-179 0 0,12 137 815 0 0,-2-49 116 0 0,-9-108-805 0 0,2-1 0 0 0,5 25 0 0 0,-6-40-199 0 0,1 0-1 0 0,-1 0 1 0 0,1 0 0 0 0,1 0-1 0 0,0-1 1 0 0,0 0 0 0 0,1 1-1 0 0,8 10 1 0 0,-12-17-78 0 0,1 0-1 0 0,-1-1 0 0 0,1 1 0 0 0,0-1 1 0 0,-1 1-1 0 0,1-1 0 0 0,0 0 1 0 0,0 0-1 0 0,0 0 0 0 0,0 0 1 0 0,0 0-1 0 0,0 0 0 0 0,0-1 1 0 0,0 1-1 0 0,0 0 0 0 0,0-1 1 0 0,0 0-1 0 0,1 1 0 0 0,-1-1 1 0 0,0 0-1 0 0,0 0 0 0 0,0-1 1 0 0,0 1-1 0 0,1 0 0 0 0,-1-1 0 0 0,0 1 1 0 0,0-1-1 0 0,0 1 0 0 0,0-1 1 0 0,0 0-1 0 0,0 0 0 0 0,0 0 1 0 0,0 0-1 0 0,0-1 0 0 0,-1 1 1 0 0,1 0-1 0 0,0-1 0 0 0,-1 1 1 0 0,1-1-1 0 0,-1 1 0 0 0,0-1 1 0 0,1 0-1 0 0,-1 0 0 0 0,0 0 1 0 0,1-2-1 0 0,11-21 30 0 0,-1 0-1 0 0,-1 0 1 0 0,-2-1 0 0 0,-1 0 0 0 0,0-1 0 0 0,5-40-1 0 0,-6 1 92 0 0,0-101 0 0 0,-7 150-103 0 0,-1-1-1 0 0,0 1 1 0 0,-1 0-1 0 0,-1-1 1 0 0,-1 1-1 0 0,0 1 1 0 0,-1-1-1 0 0,-8-17 1 0 0,12 31 23 0 0,-1 0 0 0 0,0-1 0 0 0,0 1 1 0 0,0 0-1 0 0,0 0 0 0 0,0 1 0 0 0,-1-1 0 0 0,1 0 0 0 0,-6-4 1 0 0,6 7-37 0 0,1-1 0 0 0,-1 0 1 0 0,1 0-1 0 0,-1 1 1 0 0,1-1-1 0 0,-1 1 0 0 0,0 0 1 0 0,1-1-1 0 0,-1 1 1 0 0,0 0-1 0 0,1 0 0 0 0,-1 0 1 0 0,0 0-1 0 0,1 0 1 0 0,-1 0-1 0 0,0 1 0 0 0,1-1 1 0 0,-1 1-1 0 0,0-1 0 0 0,1 1 1 0 0,-1-1-1 0 0,1 1 1 0 0,-1 0-1 0 0,-2 1 0 0 0,-3 4-67 0 0,1 0-1 0 0,-1 0 0 0 0,1 0 1 0 0,0 1-1 0 0,1 0 0 0 0,0 0 1 0 0,0 1-1 0 0,0-1 0 0 0,-6 16 1 0 0,-25 51-3019 0 0,26-52-2043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9:50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304 153 12440 0 0,'0'0'1248'0'0,"0"-6"-1136"0"0,-2-32 1232 0 0,-1 25-888 0 0,2 10-286 0 0,0-2 1 0 0,0 1-1 0 0,0 0 0 0 0,0 0 0 0 0,0 0 0 0 0,-2 0 0 0 0,2 0 1 0 0,-1 0-1 0 0,-1 1 0 0 0,1 0 0 0 0,-5-6 0 0 0,-1-4 503 0 0,7 11-587 0 0,1 1-1 0 0,-1-1 1 0 0,0 1 0 0 0,0 0-1 0 0,0 0 1 0 0,0-1 0 0 0,0 1-1 0 0,-2-2 1 0 0,0 1 121 0 0,0 1 0 0 0,0-2 0 0 0,0 2 1 0 0,0-1-1 0 0,-1 0 0 0 0,1 1 0 0 0,-1 0 0 0 0,0 0 0 0 0,1 0 0 0 0,0 1 0 0 0,-1-1 0 0 0,-6 0 0 0 0,4 1 20 0 0,0 1 0 0 0,1-1-1 0 0,-1 1 1 0 0,1 0-1 0 0,-1 1 1 0 0,0-1 0 0 0,-6 4-1 0 0,4-2-20 0 0,-2 1-73 0 0,1 1 0 0 0,-1-1 0 0 0,-13 10 0 0 0,11-7-154 0 0,2 1 1 0 0,0 1 0 0 0,-12 12 0 0 0,18-17 22 0 0,0 1-1 0 0,0-1 1 0 0,1 1 0 0 0,0 1 0 0 0,0-1 0 0 0,1 0 0 0 0,-1 0-1 0 0,1 1 1 0 0,-3 9 0 0 0,3-5 23 0 0,1-6-15 0 0,0-1-1 0 0,-1 1 1 0 0,2-1 0 0 0,0 0-1 0 0,-1 1 1 0 0,0-1 0 0 0,1 1-1 0 0,0 0 1 0 0,0-1 0 0 0,1 0 0 0 0,0 6-1 0 0,1-4-9 0 0,-1 0 0 0 0,0 0 0 0 0,0 0 0 0 0,0 7 0 0 0,0-5 0 0 0,0-4-5 0 0,0 0-1 0 0,-1 0 1 0 0,1 0 0 0 0,1 0-1 0 0,-2-1 1 0 0,2 1-1 0 0,-1-1 1 0 0,1 0-1 0 0,-1 1 1 0 0,5 3 0 0 0,6 12-12 0 0,-9-15 13 0 0,-1 1-1 0 0,1 0 1 0 0,0 0-1 0 0,0-1 1 0 0,0 0-1 0 0,1 0 1 0 0,5 6 0 0 0,0-2 46 0 0,0 6-26 0 0,-8-12-18 0 0,0 0 0 0 0,0 1 0 0 0,-1-1 0 0 0,1 0 0 0 0,1 0 0 0 0,-2 0 0 0 0,1 1 0 0 0,1-2 0 0 0,1 3 0 0 0,4 1-23 0 0,1 0 0 0 0,-2 0 1 0 0,2-1-1 0 0,-1 0 0 0 0,2-1 0 0 0,7 2 0 0 0,-10-3 28 0 0,1 0 0 0 0,-1 0 0 0 0,0-1 0 0 0,0 0 0 0 0,0 0 0 0 0,0 0 0 0 0,1-1 0 0 0,9-2 0 0 0,17-8 32 0 0,-27 8-99 0 0,1 0-679 0 0,0 0 0 0 0,-1-1 0 0 0,1 0 1 0 0,-1 0-1 0 0,0-1 0 0 0,8-7 0 0 0,-8 3-888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5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 10336 0 0,'0'0'934'0'0,"-1"0"-767"0"0,-1 2-166 0 0,0 1 0 0 0,0-1 1 0 0,0 0-1 0 0,1 0 0 0 0,-1 1 0 0 0,1-1 1 0 0,0 1-1 0 0,0 0 0 0 0,0-1 0 0 0,0 1 1 0 0,0 0-1 0 0,0-1 0 0 0,1 1 0 0 0,-1 4 1 0 0,1-7-2 0 0,-2 24 81 0 0,1 0 1 0 0,1 1-1 0 0,2-1 1 0 0,8 47 0 0 0,9 33 174 0 0,-19-104-246 0 0,0 0 1 0 0,0 0 0 0 0,0 0 0 0 0,0 1 0 0 0,0-1 0 0 0,0 0 0 0 0,0 0-1 0 0,0 0 1 0 0,0 0 0 0 0,0 0 0 0 0,0 1 0 0 0,0-1 0 0 0,0 0-1 0 0,0 0 1 0 0,0 0 0 0 0,1 0 0 0 0,-1 0 0 0 0,0 0 0 0 0,0 1-1 0 0,0-1 1 0 0,0 0 0 0 0,0 0 0 0 0,0 0 0 0 0,0 0 0 0 0,0 0 0 0 0,0 0-1 0 0,0 0 1 0 0,0 0 0 0 0,1 0 0 0 0,-1 1 0 0 0,0-1 0 0 0,0 0-1 0 0,0 0 1 0 0,0 0 0 0 0,0 0 0 0 0,0 0 0 0 0,1 0 0 0 0,-1 0-1 0 0,0 0 1 0 0,0 0 0 0 0,0 0 0 0 0,0 0 0 0 0,0 0 0 0 0,0 0-1 0 0,1 0 1 0 0,-1 0 0 0 0,0 0 0 0 0,0 0 0 0 0,0 0 0 0 0,6-8 165 0 0,-5 5-140 0 0,0 0 0 0 0,0-1-1 0 0,0 1 1 0 0,0 0-1 0 0,-1-1 1 0 0,1-4 0 0 0,11-112 766 0 0,-11 91-690 0 0,0 21-78 0 0,-1 0 1 0 0,0 0 0 0 0,0 0 0 0 0,0 0-1 0 0,-1 0 1 0 0,0 0 0 0 0,-5-16 0 0 0,1 9-147 0 0,1 9 1324 0 0,-6 19-307 0 0,9-12-903 0 0,-2 5 22 0 0,0-1-1 0 0,0 1 1 0 0,0-1-1 0 0,1 1 1 0 0,-1 0-1 0 0,1 0 0 0 0,1 0 1 0 0,-1 0-1 0 0,1 0 1 0 0,0 0-1 0 0,1 0 1 0 0,-1 0-1 0 0,2 12 0 0 0,1-10-35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6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4144 0 0,'0'0'319'0'0,"0"2"-210"0"0,-15 80 4256 0 0,14-57-3435 0 0,0-19-733 0 0,1-1 0 0 0,-1 1 1 0 0,1-1-1 0 0,2 11 0 0 0,0 9 385 0 0,-3-19-423 0 0,2-1 1 0 0,-1 1-1 0 0,0-1 0 0 0,1 1 0 0 0,2 5 0 0 0,-3-11-146 0 0,0-1 0 0 0,0 1 0 0 0,0 0 0 0 0,0 0 0 0 0,0 0-1 0 0,0 0 1 0 0,0 0 0 0 0,0 0 0 0 0,0 0 0 0 0,0 0 0 0 0,1 0-1 0 0,-1-1 1 0 0,0 1 0 0 0,0 0 0 0 0,0 0 0 0 0,0 0 0 0 0,0 0 0 0 0,0 0-1 0 0,0 0 1 0 0,0 0 0 0 0,1 0 0 0 0,-1 0 0 0 0,0 0 0 0 0,0 0-1 0 0,0 0 1 0 0,0 0 0 0 0,0 0 0 0 0,0 0 0 0 0,1 0 0 0 0,-1 0 0 0 0,0 0-1 0 0,0 0 1 0 0,0 0 0 0 0,0 0 0 0 0,0 0 0 0 0,0 0 0 0 0,0 0-1 0 0,1 0 1 0 0,-1 0 0 0 0,0 0 0 0 0,0 0 0 0 0,0 1 0 0 0,0-1 0 0 0,0 0-1 0 0,0 0 1 0 0,0 0 0 0 0,0 0 0 0 0,0 0 0 0 0,0 0 0 0 0,1 0 0 0 0,-1 0-1 0 0,0 0 1 0 0,0 1 0 0 0,0-1 0 0 0,0 0 0 0 0,0 0 0 0 0,0 0-1 0 0,0 0 1 0 0,0 0 0 0 0,0 0 0 0 0,0 0 0 0 0,0 1 0 0 0,0-1 0 0 0,0 0-1 0 0,0 0 1 0 0,0 0 0 0 0,0 0 0 0 0,0 0 0 0 0,0 1 0 0 0,5-16 214 0 0,1-23-136 0 0,-5 11-4 0 0,-1 15-29 0 0,1 0 1 0 0,-2 0-1 0 0,1 0 0 0 0,-2 0 1 0 0,-3-18-1 0 0,2 25-34 0 0,2 5 43 0 0,0 2 13 0 0,-2 6-19 0 0,-1 3-39 0 0,0 0 0 0 0,0 0-1 0 0,1 0 1 0 0,1 0 0 0 0,0 1-1 0 0,-1 16 1 0 0,-2 7-119 0 0,4-25 5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7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112 932 3680 0 0,'-1'0'16'0'0,"-1"0"1"0"0,1 1-1 0 0,0-1 1 0 0,0 0-1 0 0,1 1 1 0 0,-1-1-1 0 0,0 1 1 0 0,0-1-1 0 0,0 1 1 0 0,0 0-1 0 0,0-1 1 0 0,0 1-1 0 0,1 0 1 0 0,-1 0-1 0 0,0 0 1 0 0,1-1-1 0 0,-1 1 0 0 0,0 1 1 0 0,-15 25 349 0 0,-3 3 1060 0 0,-22 24 1910 0 0,46-29-1057 0 0,-10-10-1268 0 0,4-13-839 0 0,0 0 0 0 0,1 0 0 0 0,-1 0 0 0 0,0 0 0 0 0,0 0 0 0 0,1 0 1 0 0,0 0-1 0 0,-1 4 0 0 0,-11 13 3371 0 0,14-28-2799 0 0,-1 6-691 0 0,0-1 1 0 0,0 1-1 0 0,0 0 0 0 0,-1-1 0 0 0,0 1 0 0 0,0-1 0 0 0,0 1 0 0 0,0-1 0 0 0,0 1 0 0 0,-1-5 0 0 0,-1-23 219 0 0,8 0 0 0 0,1-1 0 0 0,21-53-1 0 0,19-36-134 0 0,5 2-1 0 0,89-146 0 0 0,-99 189-136 0 0,-19 33 0 0 0,36-49 0 0 0,-3-4 54 0 0,-52 89-55 0 0,24-36 89 0 0,-26 40-80 0 0,0-1 0 0 0,0 0 0 0 0,0 1 0 0 0,-1-1 0 0 0,1 0 0 0 0,-1 0 0 0 0,0 0-1 0 0,1-8 1 0 0,-2 10 124 0 0,-21 36-5130 0 0,15-21 1057 0 0,0 3-1119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7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1036 1000 3224 0 0,'-2'21'240'0'0,"1"-18"-108"0"0,-1 0 0 0 0,1 0 1 0 0,-1 0-1 0 0,0 0 0 0 0,-1 0 0 0 0,1 0 1 0 0,0 0-1 0 0,-1-1 0 0 0,-4 4 0 0 0,-11 14 3660 0 0,18-20-3659 0 0,-1 1 0 0 0,0 0-1 0 0,1-1 1 0 0,-1 1 0 0 0,0-1-1 0 0,0 1 1 0 0,0-1 0 0 0,0 1 0 0 0,0-1-1 0 0,1 1 1 0 0,-1-1 0 0 0,0 0-1 0 0,0 0 1 0 0,0 0 0 0 0,0 1-1 0 0,0-1 1 0 0,0 0 0 0 0,0 0-1 0 0,0 0 1 0 0,0 0 0 0 0,0 0-1 0 0,0-1 1 0 0,0 1 0 0 0,0 0-1 0 0,0 0 1 0 0,0-1 0 0 0,0 1 0 0 0,1 0-1 0 0,-1-1 1 0 0,0 1 0 0 0,0-1-1 0 0,-1 0 1 0 0,0-2 21 0 0,0 0-1 0 0,0 0 1 0 0,0 0-1 0 0,0 0 1 0 0,1 0 0 0 0,-1 0-1 0 0,1 0 1 0 0,0 0 0 0 0,0 0-1 0 0,0-1 1 0 0,0 1-1 0 0,1 0 1 0 0,-1-5 0 0 0,-2-44 730 0 0,3 51-860 0 0,0-55 446 0 0,-3 1 0 0 0,-2 0 0 0 0,-3 0 0 0 0,-2 1 1 0 0,-21-65-1 0 0,-97-203-125 0 0,108 285-267 0 0,-41-56-1 0 0,56 85-79 0 0,-3-1 12 0 0,0 0 0 0 0,-1 1 0 0 0,0 0 0 0 0,-1 0 0 0 0,1 1 0 0 0,-1 0 0 0 0,-1 1 0 0 0,-17-9 0 0 0,8 5 9 0 0,-24-18 0 0 0,44 27-39 0 0,-1 1 1 0 0,1 0-1 0 0,-1-1 0 0 0,1 1 0 0 0,-1-1 0 0 0,1 1 0 0 0,-1 0 0 0 0,0-1 0 0 0,1 1 0 0 0,-1 0 0 0 0,1 0 0 0 0,-1 0 0 0 0,0 0 0 0 0,1-1 0 0 0,-1 1 0 0 0,0 0 1 0 0,1 0-1 0 0,-1 0 0 0 0,0 0 0 0 0,0 0 0 0 0,1 0 0 0 0,-1 1 0 0 0,1-1 0 0 0,-1 0 0 0 0,0 0 0 0 0,1 0 0 0 0,-1 1 0 0 0,0-1 0 0 0,1 0 0 0 0,-1 1 0 0 0,1-1 0 0 0,-1 0 1 0 0,1 1-1 0 0,-1-1 0 0 0,1 1 0 0 0,-1-1 0 0 0,1 1 0 0 0,-1-1 0 0 0,1 1 0 0 0,-1-1 0 0 0,1 1 0 0 0,0-1 0 0 0,-1 1 0 0 0,1 1 0 0 0,-3 1-51 0 0,3-2 39 0 0,-1 0-1 0 0,1 0 0 0 0,-1 0 1 0 0,1 0-1 0 0,0 0 0 0 0,0 0 1 0 0,-1 0-1 0 0,1 0 0 0 0,0 0 1 0 0,0 0-1 0 0,0 0 0 0 0,0 0 1 0 0,0 0-1 0 0,0 1 0 0 0,1 0 1 0 0,-1 4-70 0 0,-1 0 37 0 0,1-1 0 0 0,0 1 0 0 0,1-1-1 0 0,0 1 1 0 0,-1-1 0 0 0,2 1 0 0 0,-1-1-1 0 0,0 1 1 0 0,1-1 0 0 0,0 0 0 0 0,1 0-1 0 0,2 6 1 0 0,8 11-203 0 0,18 25 0 0 0,17 14 20 0 0,-33-43 56 0 0,0 0 0 0 0,21 37 1 0 0,22 46-355 0 0,37 77-444 0 0,-48-53 1046 0 0,-42-106-37 0 0,0 0 0 0 0,-1 1 0 0 0,-1 0 0 0 0,0 30 1 0 0,-3-33 352 0 0,-1 0 0 0 0,-1-1 1 0 0,-5 26-1 0 0,6-39-275 0 0,1 0 1 0 0,-1 0-1 0 0,0 0 1 0 0,0 0-1 0 0,0 0 1 0 0,-1 0-1 0 0,1 0 1 0 0,-1 0-1 0 0,0-1 0 0 0,1 1 1 0 0,-1 0-1 0 0,0-1 1 0 0,-1 1-1 0 0,1-1 1 0 0,0 0-1 0 0,-1 0 1 0 0,1 0-1 0 0,-1 0 1 0 0,0 0-1 0 0,-3 1 0 0 0,3-3 5 0 0,0 0-1 0 0,0 0 1 0 0,0-1-1 0 0,0 1 1 0 0,0-1-1 0 0,0 0 1 0 0,0 1 0 0 0,0-1-1 0 0,-3-2 1 0 0,-7-1 236 0 0,5 1-173 0 0,-1-1-1 0 0,1 0 1 0 0,0 0 0 0 0,0-1 0 0 0,0 0 0 0 0,-10-9-1 0 0,-3-1 79 0 0,-152-124 504 0 0,167 134-740 0 0,-35-31 32 0 0,-148-121 58 0 0,160 137-252 0 0,0 2 0 0 0,-1 1 0 0 0,-60-24 0 0 0,84 39-550 0 0,-1 0-1 0 0,1 1 0 0 0,0-1 0 0 0,-1 1 0 0 0,1 0 1 0 0,-1 1-1 0 0,-9 0 0 0 0,14 0 305 0 0,-30 0-5963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8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938 69 1840 0 0,'0'0'8813'0'0,"-15"-8"-5524"0"0,-11-5-1971 0 0,0-1-338 0 0,-1 6-441 0 0,-1 0 0 0 0,1 2 0 0 0,-1 1 0 0 0,-36-1 1 0 0,47 6-462 0 0,0 0 0 0 0,0 1 0 0 0,1 1 0 0 0,-1 0 1 0 0,1 2-1 0 0,0 0 0 0 0,0 0 0 0 0,-27 13 0 0 0,20-7-54 0 0,0 2 0 0 0,0 0 0 0 0,1 2 0 0 0,1 1 0 0 0,-36 31 0 0 0,20-12-47 0 0,2 3-1 0 0,1 0 1 0 0,1 2-1 0 0,3 2 1 0 0,-32 54-1 0 0,31-46 12 0 0,23-38-1 0 0,1 0 0 0 0,0 1 0 0 0,0 0 0 0 0,-7 20 0 0 0,5-3 9 0 0,-21 68-58 0 0,28-85 45 0 0,-1 0 0 0 0,1 0 0 0 0,1 1 0 0 0,0-1 0 0 0,2 24 0 0 0,3-9-22 0 0,1-1 0 0 0,1 1 0 0 0,1-1 0 0 0,2 0 1 0 0,14 31-1 0 0,-17-43 9 0 0,1-1 1 0 0,1 0-1 0 0,0 0 1 0 0,1 0-1 0 0,0-1 1 0 0,1-1-1 0 0,0 0 1 0 0,1 0-1 0 0,0-1 1 0 0,25 18-1 0 0,-21-20-616 0 0,0-1 0 0 0,20 7-1 0 0,-14-5-2884 0 0,5 0-2222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29:19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549 69 1840 0 0,'-20'-4'397'0'0,"7"-4"1297"0"0,7 5-944 0 0,1 0 1 0 0,-1 0 0 0 0,0 0-1 0 0,-1 1 1 0 0,-7-3-1 0 0,-83-25 2933 0 0,88 27-3402 0 0,0 2 1 0 0,0-1-1 0 0,0 1 0 0 0,0 1 1 0 0,0-1-1 0 0,0 2 0 0 0,0-1 1 0 0,0 1-1 0 0,-17 4 0 0 0,16-2-140 0 0,0 0 0 0 0,0 0 0 0 0,0 1 0 0 0,1 1 0 0 0,0-1 0 0 0,-1 1 0 0 0,2 1 0 0 0,-1 0 1 0 0,1 0-1 0 0,0 1 0 0 0,0 0 0 0 0,1 0 0 0 0,-1 1 0 0 0,2 0 0 0 0,-1 0 0 0 0,1 0 0 0 0,-6 12 0 0 0,-4 10-64 0 0,2 1 1 0 0,0 1-1 0 0,2 0 1 0 0,2 1-1 0 0,-8 41 1 0 0,7-8-168 0 0,-5 115 0 0 0,15 32 98 0 0,4-170-116 0 0,1-1 1 0 0,20 82-1 0 0,-8-81-1167 0 0,3 1-4529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3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5 2304 0 0,'-53'30'503'0'0,"49"-27"128"0"0,-1 0 1 0 0,0 0 0 0 0,1 0-1 0 0,0 0 1 0 0,0 1 0 0 0,0 0-1 0 0,0 0 1 0 0,1 0 0 0 0,0 0 0 0 0,-1 0-1 0 0,-2 8 1 0 0,1-5-460 0 0,2 1 0 0 0,-1-1 0 0 0,1 1 0 0 0,0 0 0 0 0,1 0 1 0 0,-3 15-1 0 0,3-3 96 0 0,1 0 0 0 0,2-1 0 0 0,-1 1 0 0 0,2-1 0 0 0,1 1 1 0 0,0-1-1 0 0,12 35 0 0 0,-13-48-246 0 0,1 1 1 0 0,0-2-1 0 0,0 1 0 0 0,1 0 1 0 0,0-1-1 0 0,0 1 1 0 0,0-1-1 0 0,1 0 0 0 0,-1 0 1 0 0,1-1-1 0 0,0 0 1 0 0,7 5-1 0 0,-5-4-6 0 0,0-1-1 0 0,0 0 1 0 0,1 0-1 0 0,-1 0 1 0 0,1-1-1 0 0,0-1 1 0 0,0 1-1 0 0,0-1 1 0 0,13 2 0 0 0,-14-4 20 0 0,0 0 0 0 0,1-1 1 0 0,-1 0-1 0 0,0 0 1 0 0,0 0-1 0 0,0-1 1 0 0,0 0-1 0 0,0-1 1 0 0,0 1-1 0 0,0-1 0 0 0,-1-1 1 0 0,1 1-1 0 0,-1-1 1 0 0,0 0-1 0 0,0 0 1 0 0,-1-1-1 0 0,9-8 1 0 0,-2-3 44 0 0,-6 11-36 0 0,-1-1-1 0 0,0-1 1 0 0,-1 1-1 0 0,0-1 1 0 0,0 0-1 0 0,0 1 1 0 0,0-2 0 0 0,-1 1-1 0 0,-1 0 1 0 0,1-1-1 0 0,2-13 1 0 0,-1-14 248 0 0,-2 26-239 0 0,0 0 0 0 0,-1 0 0 0 0,-1 0 0 0 0,0 0 0 0 0,0 0 0 0 0,-3-18 1 0 0,2 21 7 0 0,0 0 0 0 0,0-1 0 0 0,-1 1 0 0 0,0 0 0 0 0,0 0 0 0 0,-1 0 1 0 0,0 0-1 0 0,0 1 0 0 0,0-1 0 0 0,0 1 0 0 0,-1-1 0 0 0,-9-8 0 0 0,12 12-42 0 0,-6-5 91 0 0,0 0 0 0 0,-1 0-1 0 0,0 0 1 0 0,0 1 0 0 0,-1 0-1 0 0,0 1 1 0 0,0-1 0 0 0,-11-3-1 0 0,6 3-324 0 0,-1 1-1 0 0,0 1 0 0 0,0 0 0 0 0,-31-2 0 0 0,16 5-5830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4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78 185 2760 0 0,'-22'6'5440'0'0,"9"9"-3192"0"0,9-12-1944 0 0,0 1 0 0 0,1 0 0 0 0,-1 0 0 0 0,1 1 0 0 0,0-1 0 0 0,1 1 0 0 0,-1 0 0 0 0,-2 6 0 0 0,2 0-162 0 0,0 0 0 0 0,1 0 0 0 0,0 0 0 0 0,1 0 0 0 0,1 0 0 0 0,-1 1 0 0 0,2-1 0 0 0,-1 0 0 0 0,2 0 0 0 0,0 0 0 0 0,3 14 0 0 0,2 14 152 0 0,-4-22-202 0 0,0-1 0 0 0,1 0 0 0 0,7 19 0 0 0,29 64 187 0 0,-35-87-262 0 0,0-1 0 0 0,1 0 1 0 0,0 0-1 0 0,1 0 0 0 0,0-1 1 0 0,1 0-1 0 0,0 0 0 0 0,0-1 1 0 0,11 9-1 0 0,-5-3-1 0 0,-6-8 6 0 0,0-1 0 0 0,1 0-1 0 0,-1 0 1 0 0,1 0 0 0 0,0-1 0 0 0,1-1-1 0 0,-1 1 1 0 0,1-2 0 0 0,0 1 0 0 0,0-1-1 0 0,13 2 1 0 0,-18-4-5 0 0,-1 0-1 0 0,0-1 0 0 0,1 1 1 0 0,-1-1-1 0 0,1 0 1 0 0,-1 0-1 0 0,1-1 1 0 0,-1 1-1 0 0,1-1 0 0 0,-1 0 1 0 0,0 0-1 0 0,1-1 1 0 0,7-3-1 0 0,-1 0 35 0 0,0-1 0 0 0,0 0 0 0 0,14-11 0 0 0,0-4 92 0 0,26-26 0 0 0,-43 38-111 0 0,-1 0 0 0 0,0 0 0 0 0,0-1 0 0 0,-1 0-1 0 0,0 0 1 0 0,5-12 0 0 0,22-67 149 0 0,-26 69-135 0 0,-2 5 30 0 0,-1-1 0 0 0,0 1 0 0 0,-1-1 0 0 0,-1 1 0 0 0,0-1 0 0 0,-1 0 0 0 0,-1 0 0 0 0,0 0 0 0 0,-1 1-1 0 0,-1-1 1 0 0,-1 0 0 0 0,0 1 0 0 0,-1-1 0 0 0,-6-16 0 0 0,2 14 92 0 0,0 1 0 0 0,-2 0-1 0 0,1 0 1 0 0,-2 1 0 0 0,0 0 0 0 0,-1 1-1 0 0,-1 0 1 0 0,0 1 0 0 0,-1 0-1 0 0,-1 1 1 0 0,-16-11 0 0 0,17 13-52 0 0,-1 1 1 0 0,-23-12-1 0 0,31 19-115 0 0,0 0-1 0 0,-1 0 0 0 0,1 1 0 0 0,-1 0 1 0 0,1 0-1 0 0,-1 1 0 0 0,1 0 0 0 0,-10-1 1 0 0,7 2-271 0 0,0 0 0 0 0,1 0 0 0 0,-1 1-1 0 0,1 0 1 0 0,-1 0 0 0 0,1 1 0 0 0,-1 1 0 0 0,1 0 0 0 0,0 0 0 0 0,-15 7 0 0 0,-20 11-1289 0 0,5-1-8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8.1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415 241 3224 0 0,'-4'-8'283'0'0,"-10"-22"-507"0"0,-30-52 5480 0 0,37 72-4655 0 0,0 1 0 0 0,0 0 1 0 0,-1 0-1 0 0,0 0 0 0 0,0 1 0 0 0,-12-8 1 0 0,15 12-336 0 0,0 0 1 0 0,0 0-1 0 0,-1 1 1 0 0,1-1-1 0 0,-1 1 1 0 0,0 0 0 0 0,0 1-1 0 0,0 0 1 0 0,-1 0-1 0 0,1 0 1 0 0,0 0-1 0 0,-1 1 1 0 0,-7 0-1 0 0,13 1-241 0 0,0 0 0 0 0,0 0-1 0 0,0-1 1 0 0,0 1-1 0 0,0 0 1 0 0,0 0 0 0 0,0-1-1 0 0,0 1 1 0 0,0 0-1 0 0,0-1 1 0 0,0 1 0 0 0,1-1-1 0 0,-1 1 1 0 0,-1-2-1 0 0,1 1-10 0 0,0 1 0 0 0,0-1 0 0 0,1 1 0 0 0,-1-1 0 0 0,0 1 0 0 0,0-1 0 0 0,0 1 0 0 0,0 0 0 0 0,0-1 0 0 0,0 1 0 0 0,0 0 0 0 0,0 0 0 0 0,0-1 0 0 0,-2 1 0 0 0,-8 0 8 0 0,8-1-18 0 0,0 1-1 0 0,1 0 1 0 0,-1-1 0 0 0,0 1 0 0 0,0 1 0 0 0,0-1-1 0 0,0 0 1 0 0,0 1 0 0 0,1-1 0 0 0,-1 1-1 0 0,0 0 1 0 0,1 0 0 0 0,-4 1 0 0 0,0 2-3 0 0,1 0-1 0 0,-1 0 1 0 0,1 0 0 0 0,1 0 0 0 0,-1 1 0 0 0,0-1 0 0 0,1 1-1 0 0,0 0 1 0 0,0 1 0 0 0,1-1 0 0 0,0 1 0 0 0,-6 11-1 0 0,7-10-5 0 0,0 0-1 0 0,0-1 0 0 0,1 1 0 0 0,0 0 1 0 0,0 0-1 0 0,0 0 0 0 0,1 0 0 0 0,0 0 0 0 0,1 0 1 0 0,-1 0-1 0 0,1 0 0 0 0,1 0 0 0 0,-1 0 1 0 0,4 8-1 0 0,-1-4-6 0 0,1-1 1 0 0,0 0 0 0 0,1 0-1 0 0,0 0 1 0 0,0-1-1 0 0,1 0 1 0 0,0 0 0 0 0,10 8-1 0 0,-11-10 6 0 0,0 1 0 0 0,0 0 0 0 0,-1 0 0 0 0,0 0 0 0 0,7 17 0 0 0,-7-15-22 0 0,5 5 17 0 0,0 0 0 0 0,1 0 0 0 0,0-2-1 0 0,1 1 1 0 0,16 13 0 0 0,-1 1 3 0 0,126 118 8 0 0,-144-137 8 0 0,0 0-1 0 0,0 1 0 0 0,-1 0 0 0 0,-1 0 0 0 0,0 1 0 0 0,0 0 0 0 0,-1 0 0 0 0,9 24 0 0 0,-14-29 13 0 0,0 1 0 0 0,0 0-1 0 0,-1-1 1 0 0,0 1 0 0 0,0 0-1 0 0,0-1 1 0 0,-1 1 0 0 0,0 0-1 0 0,-1-1 1 0 0,1 1-1 0 0,-1-1 1 0 0,0 1 0 0 0,-1-1-1 0 0,1 0 1 0 0,-1 0 0 0 0,-1 0-1 0 0,1-1 1 0 0,-1 1 0 0 0,0-1-1 0 0,0 1 1 0 0,-10 7-1 0 0,8-7 10 0 0,3-3 30 0 0,-1 0 1 0 0,1 0 0 0 0,-1 0 0 0 0,1 0-1 0 0,-1 0 1 0 0,0-1 0 0 0,0 0-1 0 0,-1 0 1 0 0,-6 2 0 0 0,-10 2 194 0 0,13-3-134 0 0,-1-1 0 0 0,0 0 0 0 0,0 0 0 0 0,0-1 0 0 0,0 0 0 0 0,0 0 0 0 0,0-1 0 0 0,0 0 0 0 0,-12-2 0 0 0,3-3 23 0 0,1 0-1 0 0,0-1 0 0 0,0 0 1 0 0,1-1-1 0 0,-31-19 0 0 0,-67-57-213 0 0,109 78-386 0 0,-1 0-1 0 0,1 0 1 0 0,0-1 0 0 0,-5-6-1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8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1 346 4608 0 0,'0'0'353'0'0,"4"-9"-95"0"0,-3 8-200 0 0,1-10 516 0 0,0 1-1 0 0,1 0 1 0 0,1 0-1 0 0,-1 0 1 0 0,2 0-1 0 0,-1 0 0 0 0,2 1 1 0 0,8-13-1 0 0,26-28 1154 0 0,-26 31-1285 0 0,1 0 0 0 0,1 1 1 0 0,21-18-1 0 0,-27 27-323 0 0,1 1-1 0 0,0-1 0 0 0,0 2 0 0 0,1 0 1 0 0,0 0-1 0 0,18-7 0 0 0,-14 8 81 0 0,1 0 0 0 0,0 1-1 0 0,0 1 1 0 0,0 0 0 0 0,18 0-1 0 0,-23 3-142 0 0,0 0-1 0 0,0 2 1 0 0,1-1 0 0 0,-1 1-1 0 0,20 5 1 0 0,-25-4-29 0 0,0 0-1 0 0,0 1 1 0 0,0 0 0 0 0,0 0-1 0 0,0 1 1 0 0,-1-1-1 0 0,0 1 1 0 0,1 1 0 0 0,-1-1-1 0 0,7 9 1 0 0,-5-5 7 0 0,-1 0 1 0 0,0 0-1 0 0,-1 1 0 0 0,0 0 1 0 0,0 0-1 0 0,-1 1 1 0 0,0-1-1 0 0,-1 1 1 0 0,0 1-1 0 0,0-1 0 0 0,-1 0 1 0 0,-1 1-1 0 0,0-1 1 0 0,0 1-1 0 0,0 18 0 0 0,0-8 51 0 0,-1-1 0 0 0,-1 0 0 0 0,-1 1-1 0 0,-1-1 1 0 0,-6 31 0 0 0,5-40-9 0 0,0 0 0 0 0,-1 0 0 0 0,0 0 0 0 0,0-1 0 0 0,-1 0 0 0 0,-1 0 0 0 0,0 0 0 0 0,0 0 0 0 0,-1-1 0 0 0,0 0-1 0 0,-11 10 1 0 0,-5 4 170 0 0,16-16-171 0 0,0 1-1 0 0,0-1 0 0 0,0-1 0 0 0,-1 1 0 0 0,0-1 0 0 0,0 0 1 0 0,-1-1-1 0 0,1 0 0 0 0,-1-1 0 0 0,0 0 0 0 0,-13 4 0 0 0,2-3 30 0 0,0-1 0 0 0,0-1 0 0 0,-1-1 0 0 0,0-1 0 0 0,1 0 0 0 0,-22-3 0 0 0,33 1-66 0 0,0-1 1 0 0,1 1-1 0 0,-1-1 0 0 0,1-1 0 0 0,-1 1 0 0 0,1-1 0 0 0,0-1 0 0 0,0 0 0 0 0,0 0 1 0 0,1 0-1 0 0,-1-1 0 0 0,1 0 0 0 0,0 0 0 0 0,1-1 0 0 0,-1 0 0 0 0,-9-12 0 0 0,7 8-85 0 0,1-1 0 0 0,0 0 0 0 0,0-1 0 0 0,1 0 0 0 0,1 0 0 0 0,0-1 0 0 0,0 0 0 0 0,1 0 0 0 0,-4-16 0 0 0,7 9-576 0 0,0 1 1 0 0,1-34-1 0 0,1 41-91 0 0,0-12-929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19:50.5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0 12064 0 0,'-1'1'553'0'0,"-20"4"198"0"0,0 6 1418 0 0,21-9-1449 0 0,0-1-620 0 0,-1 1 0 0 0,1 0 1 0 0,-1 0-1 0 0,1-1 0 0 0,0 1 0 0 0,0 0 1 0 0,0-1-1 0 0,0 1 0 0 0,0 0 1 0 0,0 0-1 0 0,1-1 0 0 0,-1 1 0 0 0,1 0 1 0 0,-1-1-1 0 0,2 4 0 0 0,-1-3 55 0 0,-1 1 0 0 0,1 0 0 0 0,0 0 0 0 0,-1 0 0 0 0,1 4 0 0 0,-1 0 243 0 0,1 0-1 0 0,2 11 0 0 0,-1-11-157 0 0,-2 0 0 0 0,2 11 0 0 0,0 10 429 0 0,-1-21-461 0 0,0-1 0 0 0,-1 0-1 0 0,0 0 1 0 0,0 1-1 0 0,-1 7 1 0 0,-1-7-73 0 0,1 2 1 0 0,0-1-1 0 0,0-1 1 0 0,2 17-1 0 0,-1-18-82 0 0,0-2 0 0 0,0 1 0 0 0,-1 0 0 0 0,-1 8 0 0 0,1-8-23 0 0,1-1 1 0 0,-1 2-1 0 0,0-1 0 0 0,1 6 0 0 0,5 26 122 0 0,-1 22 80 0 0,-3-47-181 0 0,0 1 1 0 0,1-1-1 0 0,4 16 0 0 0,-5-24-49 0 0,2 26 66 0 0,-3-22-41 0 0,1 0 1 0 0,2 9 0 0 0,-1-6 10 0 0,1-5-14 0 0,-3-1 0 0 0,2 0 0 0 0,-1 0-1 0 0,0 11 1 0 0,-1-11-7 0 0,1-1 0 0 0,0 1 1 0 0,2 8-1 0 0,-2-8-17 0 0,1 0 0 0 0,-2 0 0 0 0,2 11 0 0 0,-2-13-1 0 0,0 3 4 0 0,9 4-21 0 0,-8-9-72 0 0,8-15-7804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9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12120 0 0,'0'0'1217'0'0,"1"3"-1117"0"0,0 0-55 0 0,0-1-1 0 0,0 1 1 0 0,0 0 0 0 0,0 0-1 0 0,0 0 1 0 0,-1 0 0 0 0,0-1-1 0 0,1 1 1 0 0,-1 0 0 0 0,0 0-1 0 0,-1 5 1 0 0,0 2 282 0 0,1-1 1 0 0,0 1 0 0 0,1-1-1 0 0,0 1 1 0 0,3 12-1 0 0,0-2 51 0 0,21 120 1399 0 0,-21-122-1627 0 0,2 30 1 0 0,0-2-18 0 0,-3-29-114 0 0,-1-1 10 0 0,1 1 0 0 0,1 0 0 0 0,1-1 0 0 0,1 0 0 0 0,0 0 0 0 0,11 21 0 0 0,-5-15-2110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9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20 11520 0 0,'0'0'2792'0'0,"-3"-8"-960"0"0,18 4-1832 0 0,-6-3-104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09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26 5528 0 0,'-11'-3'509'0'0,"0"1"0"0"0,0 1 0 0 0,-13-1 0 0 0,22 2-51 0 0,-1 0 1 0 0,1-1 0 0 0,0 1-1 0 0,0-1 1 0 0,-1 0-1 0 0,1 0 1 0 0,0 0 0 0 0,-3-1-1 0 0,3 1-301 0 0,0-1 0 0 0,0 1 0 0 0,-1 1 0 0 0,1-1 0 0 0,0 0 0 0 0,0 0 0 0 0,-1 1 0 0 0,-3-1 0 0 0,-5 0-21 0 0,10 1-122 0 0,1-1 1 0 0,-1 1 0 0 0,0 0 0 0 0,1 0-1 0 0,-1 0 1 0 0,1-1 0 0 0,-1 1 0 0 0,0 0-1 0 0,1 0 1 0 0,-1 0 0 0 0,0 0 0 0 0,1 0-1 0 0,-1 0 1 0 0,0 0 0 0 0,1 0 0 0 0,-1 1-1 0 0,0-1 1 0 0,1 0 0 0 0,-1 0 0 0 0,0 0-1 0 0,1 1 1 0 0,-1-1 0 0 0,1 0 0 0 0,-1 1-1 0 0,1-1 1 0 0,-1 0 0 0 0,0 1 0 0 0,1-1 0 0 0,0 1-1 0 0,-1-1 1 0 0,1 1 0 0 0,-1-1 0 0 0,1 1-1 0 0,-1-1 1 0 0,1 1 0 0 0,0 0 0 0 0,0-1-1 0 0,-1 1 1 0 0,1-1 0 0 0,0 1 0 0 0,0 0-1 0 0,0-1 1 0 0,-1 1 0 0 0,1 0 0 0 0,-2 12-15 0 0,0-3 0 0 0,0-1 0 0 0,1 1 0 0 0,0 0 0 0 0,1 0 0 0 0,1 13 0 0 0,3 0-2 0 0,14 70 20 0 0,-16-84 39 0 0,0 0 1 0 0,1-1 0 0 0,1 1 0 0 0,0-1-1 0 0,0 1 1 0 0,0-1 0 0 0,1 0 0 0 0,7 9 0 0 0,1-1 22 0 0,-8-7-14 0 0,2-1 1 0 0,-1 0 0 0 0,1-1-1 0 0,1 0 1 0 0,13 12 0 0 0,-12-13-56 0 0,-2 2 1 0 0,1-1-1 0 0,-1 1 1 0 0,0 0-1 0 0,0 1 1 0 0,-1-1-1 0 0,0 1 1 0 0,-1 0 0 0 0,0 1-1 0 0,0 0 1 0 0,5 17-1 0 0,-9-23 1 0 0,0-1 1 0 0,0 1-1 0 0,-1 0 0 0 0,1 0 1 0 0,-1 0-1 0 0,0 0 0 0 0,0 0 0 0 0,-1 0 1 0 0,1-1-1 0 0,-1 1 0 0 0,0 0 1 0 0,0 0-1 0 0,0 0 0 0 0,0-1 0 0 0,-3 6 1 0 0,-5 19 232 0 0,7-20-105 0 0,-1 0 1 0 0,1 0 0 0 0,-1 0 0 0 0,-1 0 0 0 0,0 0 0 0 0,0-1 0 0 0,0 0 0 0 0,-1 0 0 0 0,0 0 0 0 0,-7 7 0 0 0,0-2 212 0 0,0-1 0 0 0,-1-1 0 0 0,0 0 0 0 0,-19 11 0 0 0,29-20-310 0 0,0 0-1 0 0,0 0 1 0 0,0 0-1 0 0,0 0 1 0 0,0-1-1 0 0,-1 1 1 0 0,1-1-1 0 0,0 0 1 0 0,0 0-1 0 0,-1 0 0 0 0,1 0 1 0 0,0-1-1 0 0,-4 0 1 0 0,3 0-11 0 0,-1 0 0 0 0,0 0 1 0 0,1 0-1 0 0,-1-1 0 0 0,1 0 1 0 0,0 0-1 0 0,-1 0 0 0 0,1 0 0 0 0,-5-4 1 0 0,-1-5-265 0 0,0-1 1 0 0,1 0 0 0 0,0 0-1 0 0,1-1 1 0 0,-11-22 0 0 0,9 9-4261 0 0,3 2-1465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0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6448 0 0,'0'0'498'0'0,"0"12"812"0"0,1 5 101 0 0,0-1 0 0 0,5 23 0 0 0,4 26-238 0 0,-6 9 141 0 0,21 110 0 0 0,-18-136-757 0 0,3 71 0 0 0,-8-70 99 0 0,15 82 1 0 0,10 10-194 0 0,12 49-296 0 0,-19-107-1337 0 0,-14-63-3259 0 0,-1-1-1479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0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13560 0 0,'0'0'1328'0'0,"-6"8"-856"0"0,15 0-304 0 0,3 3 0 0 0,3-11-168 0 0,6 0 0 0 0,3 0 0 0 0,-3 0-248 0 0,0-4-80 0 0,4-3-24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0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1 345 10280 0 0,'0'0'1954'0'0,"0"2"-1492"0"0,6 11-116 0 0,0 0 1 0 0,0-1 0 0 0,1 0-1 0 0,1 0 1 0 0,0 0 0 0 0,0-1-1 0 0,1 0 1 0 0,11 9 0 0 0,-14-16-305 0 0,1 1 1 0 0,0-1 0 0 0,-1-1 0 0 0,1 1 0 0 0,1-1 0 0 0,-1-1 0 0 0,0 1 0 0 0,1-1 0 0 0,0 0 0 0 0,-1-1 0 0 0,1 0 0 0 0,0 0-1 0 0,-1-1 1 0 0,1 0 0 0 0,11-1 0 0 0,2-1 98 0 0,-1-1-1 0 0,1-1 1 0 0,0 0-1 0 0,29-12 1 0 0,-34 10-126 0 0,-1-1 1 0 0,0-1-1 0 0,0 0 1 0 0,-1-1-1 0 0,0 0 1 0 0,0-1-1 0 0,-1-1 1 0 0,-1 0-1 0 0,0-1 1 0 0,16-19-1 0 0,-25 25-15 0 0,0 0 0 0 0,-1 0 0 0 0,1 0 0 0 0,-1-1 0 0 0,-1 1 0 0 0,1-1 0 0 0,-1 1 0 0 0,0-1 0 0 0,-1 1 0 0 0,0-1 0 0 0,0 1 0 0 0,0-1 0 0 0,-1 0 0 0 0,0 1 0 0 0,0-1 0 0 0,0 1 0 0 0,-1 0 0 0 0,-4-12 0 0 0,0 7 1 0 0,3 5 32 0 0,0 0 1 0 0,0 0 0 0 0,0 0 0 0 0,-8-9 0 0 0,-15-21 152 0 0,22 29-140 0 0,-1 0 0 0 0,0 0 1 0 0,0 0-1 0 0,0 1 0 0 0,-7-7 1 0 0,-16-13 233 0 0,24 21-238 0 0,0 1-1 0 0,0-1 1 0 0,-1 1 0 0 0,1 0 0 0 0,-1 1-1 0 0,0-1 1 0 0,0 1 0 0 0,0 0 0 0 0,0 0-1 0 0,-1 0 1 0 0,1 1 0 0 0,-7-2-1 0 0,5 3-1 0 0,5 0-15 0 0,-1 0 0 0 0,0 0-1 0 0,0 0 1 0 0,0 1 0 0 0,1-1 0 0 0,-1 1-1 0 0,0 0 1 0 0,0 0 0 0 0,0 0 0 0 0,0 0 0 0 0,0 1-1 0 0,0-1 1 0 0,0 1 0 0 0,1-1 0 0 0,-1 1 0 0 0,0 0-1 0 0,0 0 1 0 0,1 1 0 0 0,-1-1 0 0 0,-2 2-1 0 0,2-1 5 0 0,-3 2 9 0 0,0 0 0 0 0,0 0 1 0 0,0 1-1 0 0,1 0 0 0 0,0 0 0 0 0,0 0 0 0 0,0 0 0 0 0,1 1 0 0 0,0 0 0 0 0,-4 6 0 0 0,-5 12 9 0 0,2 0-1 0 0,0 1 1 0 0,1 0-1 0 0,-11 51 0 0 0,15-52-46 0 0,1 0 0 0 0,2 0 0 0 0,0 0 0 0 0,2 0 0 0 0,0 0 0 0 0,5 43 0 0 0,-3-61 1 0 0,5 30 102 0 0,12 39 0 0 0,-14-62-73 0 0,1 0 0 0 0,0-1 1 0 0,1 1-1 0 0,1-1 0 0 0,0 0 1 0 0,11 15-1 0 0,-7-14-9 0 0,-1-1 0 0 0,1 0-1 0 0,1 0 1 0 0,25 18 0 0 0,-30-26-38 0 0,0 1 0 0 0,0-1 0 0 0,0 0 0 0 0,0-1 1 0 0,1 0-1 0 0,-1 0 0 0 0,1 0 0 0 0,0-1 0 0 0,0 0 0 0 0,0-1 0 0 0,15 1 0 0 0,42-3-5710 0 0,-34-5-577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1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350 126 10136 0 0,'0'0'777'0'0,"-2"-2"-505"0"0,-9-8 493 0 0,-1 0-1 0 0,-14-8 1 0 0,5 4 338 0 0,15 8-777 0 0,-1 1 0 0 0,1-1 0 0 0,-8-9 0 0 0,11 10-184 0 0,-1 1 0 0 0,0 0 0 0 0,0 0 0 0 0,0 0 0 0 0,-1 0 0 0 0,1 1 1 0 0,-1 0-1 0 0,-6-4 0 0 0,10 7-105 0 0,-1-1 0 0 0,1 1 1 0 0,-1 0-1 0 0,1 0 0 0 0,0-1 0 0 0,-1 1 1 0 0,1 0-1 0 0,-1 0 0 0 0,1 1 0 0 0,-1-1 1 0 0,1 0-1 0 0,0 0 0 0 0,-1 1 0 0 0,1-1 1 0 0,0 0-1 0 0,-1 1 0 0 0,1 0 1 0 0,0-1-1 0 0,-1 1 0 0 0,1 0 0 0 0,0 0 1 0 0,0-1-1 0 0,0 1 0 0 0,0 0 0 0 0,0 0 1 0 0,0 0-1 0 0,0 0 0 0 0,0 1 0 0 0,0-1 1 0 0,0 0-1 0 0,1 0 0 0 0,-2 2 0 0 0,-3 6 37 0 0,0 0-1 0 0,0 1 0 0 0,-4 12 0 0 0,6-15-17 0 0,-7 20 22 0 0,-13 54 0 0 0,20-66-58 0 0,1 0-1 0 0,0 0 0 0 0,1 0 1 0 0,0 0-1 0 0,3 23 0 0 0,-1-33-24 0 0,0 1 0 0 0,0-1-1 0 0,0 1 1 0 0,1-1-1 0 0,0 0 1 0 0,0 0-1 0 0,0 0 1 0 0,1 0-1 0 0,0 0 1 0 0,0 0 0 0 0,0-1-1 0 0,0 1 1 0 0,1-1-1 0 0,0 0 1 0 0,0 0-1 0 0,0 0 1 0 0,0-1 0 0 0,0 1-1 0 0,1-1 1 0 0,0 0-1 0 0,-1 0 1 0 0,1-1-1 0 0,0 1 1 0 0,11 2-1 0 0,62 18 6 0 0,-17 2 0 0 0,-4-16-52 0 0,-43-8 29 0 0,0 2 0 0 0,0-1 0 0 0,26 9 0 0 0,-15 5 23 0 0,-21-10 11 0 0,-3-4-5 0 0,0-1 0 0 0,0 1 0 0 0,-1 0 0 0 0,0 0 0 0 0,1 0 0 0 0,-1 0 0 0 0,0 0 0 0 0,0 0-1 0 0,0 0 1 0 0,0 0 0 0 0,0 0 0 0 0,0 0 0 0 0,-1 0 0 0 0,1 0 0 0 0,0-1 0 0 0,-1 1 0 0 0,0 0 0 0 0,0 2 0 0 0,-20 30 135 0 0,13-21-118 0 0,6-10 4 0 0,0 0 0 0 0,-1 0 0 0 0,1 0 0 0 0,-1 0 0 0 0,1-1-1 0 0,-1 1 1 0 0,0-1 0 0 0,-4 3 0 0 0,-11 11 189 0 0,13-11-166 0 0,1-1 1 0 0,-1 0 0 0 0,0-1-1 0 0,0 1 1 0 0,-1-1 0 0 0,1 0-1 0 0,-1 0 1 0 0,0 0-1 0 0,0-1 1 0 0,0 0 0 0 0,0 0-1 0 0,0-1 1 0 0,-11 2 0 0 0,-4 0 104 0 0,0-2 0 0 0,-40-2 0 0 0,47-1-108 0 0,0 0 0 0 0,0-2 0 0 0,0 1 0 0 0,0-2-1 0 0,-19-8 1 0 0,16 6-352 0 0,0 0 1 0 0,-31-6-1 0 0,27 8-1362 0 0,2-5-4976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2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105 409 7544 0 0,'0'0'833'0'0,"2"-1"-664"0"0,3-1-50 0 0,0 0-1 0 0,-1 0 0 0 0,1-1 0 0 0,-1 1 1 0 0,0-1-1 0 0,0 0 0 0 0,0-1 0 0 0,0 1 1 0 0,-1-1-1 0 0,1 1 0 0 0,-1-1 0 0 0,0 0 1 0 0,0 0-1 0 0,0-1 0 0 0,4-7 0 0 0,38-65 1168 0 0,0-14 666 0 0,-27 55-1564 0 0,-12 26-202 0 0,-1-1-1 0 0,0 1 1 0 0,-1-1-1 0 0,0 0 0 0 0,5-22 1 0 0,-8 22 93 0 0,0 8-216 0 0,-1 0 1 0 0,1 0-1 0 0,-1 0 0 0 0,0 0 1 0 0,0 0-1 0 0,0 0 0 0 0,-1 0 1 0 0,0-3-1 0 0,1 5-33 0 0,0 0 0 0 0,0 0 0 0 0,0 0 0 0 0,0 0 0 0 0,0 0 0 0 0,0 0 0 0 0,1 0-1 0 0,-1 0 1 0 0,0 0 0 0 0,0 0 0 0 0,1 1 0 0 0,-1-1 0 0 0,0 0 0 0 0,2-2 0 0 0,1 2 223 0 0,-4 11-142 0 0,0-6-105 0 0,1 1 0 0 0,0 0 0 0 0,0 0 0 0 0,0-1 0 0 0,0 1 0 0 0,3 8-1 0 0,0 16 18 0 0,-8 91-23 0 0,2-59 0 0 0,4 65 0 0 0,2-79 10 0 0,-2-18 19 0 0,8 48-1 0 0,2-17 49 0 0,-3-17 65 0 0,13 44 0 0 0,10 27 310 0 0,-13-44-154 0 0,-13-52-216 0 0,0 0 0 0 0,0 1-1 0 0,-2-1 1 0 0,0 1 0 0 0,-2-1 0 0 0,0 23 0 0 0,-1-14-9 0 0,4 50 0 0 0,-2-53-10 0 0,-1 1-1 0 0,-2 40 0 0 0,0-51 18 0 0,-1 0 0 0 0,-1-1 0 0 0,0 1 0 0 0,-1-1 0 0 0,0 0 0 0 0,-12 23 0 0 0,13-30-20 0 0,0 0 0 0 0,-1 0 0 0 0,0-1 0 0 0,-1 0 0 0 0,1 0 0 0 0,-1 0 0 0 0,0 0 0 0 0,0-1 0 0 0,-1 0 0 0 0,1 0 0 0 0,-1 0 0 0 0,0-1 0 0 0,0 1 0 0 0,0-2 0 0 0,0 1 0 0 0,-7 2 0 0 0,1-1 39 0 0,7-2-43 0 0,1-1 0 0 0,-1 1 0 0 0,1-1-1 0 0,-1 0 1 0 0,0 0 0 0 0,0 0-1 0 0,0 0 1 0 0,1-1 0 0 0,-9 0-1 0 0,-2-3 114 0 0,0 0-1 0 0,-1-1 0 0 0,-17-6 0 0 0,25 6-126 0 0,0 1 0 0 0,1-1 0 0 0,0-1 0 0 0,0 1 0 0 0,0-1 0 0 0,1 0-1 0 0,-13-12 1 0 0,7 2-695 0 0,0 1 0 0 0,1-1 0 0 0,0-1 0 0 0,1 0-1 0 0,1 0 1 0 0,1-1 0 0 0,0 0 0 0 0,1-1 0 0 0,-7-27 0 0 0,7 10-6095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2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14688 0 0,'0'0'1592'0'0,"-4"7"-1592"0"0,-2 1-1680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3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1 331 10136 0 0,'0'0'777'0'0,"1"3"-505"0"0,1 6-84 0 0,1-1 1 0 0,1 1-1 0 0,0 0 0 0 0,0-1 0 0 0,1 0 1 0 0,0 0-1 0 0,0-1 0 0 0,1 1 1 0 0,6 6-1 0 0,-1-2 8 0 0,1-1 0 0 0,0 0 0 0 0,1-1 0 0 0,20 13 0 0 0,-27-21-192 0 0,0 1 1 0 0,1-1-1 0 0,-1 0 1 0 0,0-1 0 0 0,1 1-1 0 0,0-1 1 0 0,-1-1 0 0 0,1 1-1 0 0,0-1 1 0 0,0 0-1 0 0,-1-1 1 0 0,1 0 0 0 0,0 0-1 0 0,7-2 1 0 0,-10 2 16 0 0,-1-1 0 0 0,1 0 0 0 0,-1 1 1 0 0,0-1-1 0 0,0 0 0 0 0,0 0 0 0 0,0-1 0 0 0,0 1 0 0 0,0-1 1 0 0,0 1-1 0 0,-1-1 0 0 0,4-4 0 0 0,-1 0 46 0 0,-1 1 0 0 0,0-1 0 0 0,0 0 0 0 0,5-11 1 0 0,-3-2 0 0 0,-1-1 0 0 0,-1 1-1 0 0,-1-1 1 0 0,0 0 0 0 0,-2 0 0 0 0,-2-40 0 0 0,1 27-18 0 0,0 23 25 0 0,-1 0 0 0 0,-1 1 0 0 0,0-1 0 0 0,0 1 0 0 0,-1-1 0 0 0,0 1 0 0 0,-1 0 1 0 0,0 0-1 0 0,-1 0 0 0 0,0 1 0 0 0,0-1 0 0 0,-1 1 0 0 0,0 0 0 0 0,-1 1 0 0 0,0 0 0 0 0,0 0 0 0 0,0 0 0 0 0,-11-7 0 0 0,16 14-43 0 0,0-1-1 0 0,1 1 0 0 0,-1 0 0 0 0,-1 0 0 0 0,1 0 0 0 0,0 0 1 0 0,0 0-1 0 0,0 0 0 0 0,0 0 0 0 0,-1 1 0 0 0,1-1 0 0 0,0 1 1 0 0,0 0-1 0 0,-1-1 0 0 0,1 1 0 0 0,0 0 0 0 0,-1 1 0 0 0,1-1 1 0 0,0 0-1 0 0,-1 1 0 0 0,1-1 0 0 0,0 1 0 0 0,0 0 0 0 0,-1-1 1 0 0,1 1-1 0 0,0 0 0 0 0,0 0 0 0 0,0 1 0 0 0,0-1 0 0 0,0 0 0 0 0,-3 4 1 0 0,0 0-4 0 0,-1 0 0 0 0,1 1 0 0 0,0 0 0 0 0,0 0 0 0 0,1 1 1 0 0,0-1-1 0 0,0 1 0 0 0,-4 10 0 0 0,0 2-12 0 0,4-13-4 0 0,1 1 0 0 0,0-1-1 0 0,1 1 1 0 0,0 0 0 0 0,0 0-1 0 0,0 0 1 0 0,0 10-1 0 0,-12 89 229 0 0,2-7 264 0 0,11-82-364 0 0,0 0 0 0 0,2 0-1 0 0,0 0 1 0 0,1 0-1 0 0,1-1 1 0 0,0 1 0 0 0,2-1-1 0 0,-1 1 1 0 0,15 28-1 0 0,-14-34-111 0 0,2 0 0 0 0,0-1 0 0 0,0 0 0 0 0,1-1 0 0 0,0 1 0 0 0,0-2 0 0 0,1 1 0 0 0,0-1 0 0 0,1 0 0 0 0,0-1 0 0 0,0 0 0 0 0,19 9 0 0 0,-21-13-317 0 0,0 0 0 0 0,0-1 0 0 0,0 0-1 0 0,1-1 1 0 0,-1 0 0 0 0,0 0 0 0 0,1-1-1 0 0,-1 0 1 0 0,1 0 0 0 0,-1-1-1 0 0,0 0 1 0 0,1 0 0 0 0,-1-1 0 0 0,0 0-1 0 0,0-1 1 0 0,0 0 0 0 0,0 0 0 0 0,-1-1-1 0 0,1 1 1 0 0,-1-2 0 0 0,12-8 0 0 0,3-6-5811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02:41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27 920 0 0,'0'2'67'0'0,"-3"19"-165"0"0,-11 21 13369 0 0,14-38-13196 0 0,1-1 1 0 0,0 0-1 0 0,1 0 1 0 0,-1 0-1 0 0,1 0 1 0 0,-1 0 0 0 0,1 0-1 0 0,0 0 1 0 0,0 0-1 0 0,0-1 1 0 0,0 1-1 0 0,1-1 1 0 0,-1 1-1 0 0,5 3 1 0 0,15 16 199 0 0,-11-2-103 0 0,-9-15-111 0 0,1 0 0 0 0,0 0 0 0 0,0 0 0 0 0,1 0 0 0 0,-1-1 0 0 0,5 5 1 0 0,-7-8-54 0 0,0 1 3 0 0,-1-1 1 0 0,1 1 0 0 0,0-1 0 0 0,0 1 0 0 0,1-1 0 0 0,-1 0-1 0 0,0 0 1 0 0,0 1 0 0 0,1-1 0 0 0,-1 0 0 0 0,0 0-1 0 0,1 0 1 0 0,-1 0 0 0 0,1-1 0 0 0,0 1 0 0 0,-1 0-1 0 0,1-1 1 0 0,-1 1 0 0 0,1-1 0 0 0,0 1 0 0 0,2-1-1 0 0,7 1 48 0 0,-6-2-44 0 0,1 0 1 0 0,-1 0-1 0 0,1-1 0 0 0,-1 1 0 0 0,0-1 0 0 0,0-1 0 0 0,0 1 1 0 0,0-1-1 0 0,0 0 0 0 0,8-6 0 0 0,7-3 11 0 0,-20 12-26 0 0,1-1 0 0 0,0 1 0 0 0,0-1 0 0 0,-1 1 0 0 0,1-1 0 0 0,0 1 0 0 0,-1-1 0 0 0,1 1 0 0 0,0-1 0 0 0,-1 0 0 0 0,1 1 0 0 0,-1-1 0 0 0,1 0 0 0 0,-1 0 0 0 0,2-1 0 0 0,-1 0 0 0 0,0-1 0 0 0,1 1 0 0 0,-1 0 0 0 0,1 0 0 0 0,0 0 0 0 0,0 0 0 0 0,0 0 0 0 0,0 0 0 0 0,0 1 0 0 0,0-1 0 0 0,2-1 0 0 0,3-2 11 0 0,-5 3-4 0 0,1 0 0 0 0,-1 0 1 0 0,1 1-1 0 0,-1-1 0 0 0,1 1 0 0 0,0 0 0 0 0,0 0 0 0 0,3-1 0 0 0,-3-1 36 0 0,-2 0-15 0 0,1 0 0 0 0,-1 0 0 0 0,1 0 1 0 0,-1 0-1 0 0,0 0 0 0 0,-1 0 0 0 0,1 0 1 0 0,0 0-1 0 0,-1 0 0 0 0,1 0 0 0 0,-1-1 1 0 0,0 1-1 0 0,0 0 0 0 0,-1 0 0 0 0,1 0 0 0 0,-2-6 1 0 0,-1-12 101 0 0,3 19-104 0 0,1-1-1 0 0,-2 1 0 0 0,1-1 0 0 0,0 1 1 0 0,0-1-1 0 0,-1 1 0 0 0,1 0 0 0 0,-1-1 1 0 0,0 1-1 0 0,0 0 0 0 0,0-1 0 0 0,0 1 0 0 0,0 0 1 0 0,0 0-1 0 0,-1 0 0 0 0,1 0 0 0 0,-1 0 1 0 0,1 0-1 0 0,-1 0 0 0 0,0 1 0 0 0,1-1 1 0 0,-1 0-1 0 0,0 1 0 0 0,0 0 0 0 0,0-1 0 0 0,-1 1 1 0 0,1 0-1 0 0,0 0 0 0 0,0 0 0 0 0,-1 0 1 0 0,1 1-1 0 0,0-1 0 0 0,-1 1 0 0 0,1-1 1 0 0,-1 1-1 0 0,1 0 0 0 0,-1 0 0 0 0,-3 0 0 0 0,-10 0 193 0 0,6 1-95 0 0,-1-1 0 0 0,1 0 0 0 0,0-1 0 0 0,-17-3-1 0 0,27 4-117 0 0,0 0-1 0 0,-1 0 0 0 0,1 0 0 0 0,0 0 1 0 0,0 0-1 0 0,0 0 0 0 0,-1 0 0 0 0,1 0 1 0 0,0 0-1 0 0,0 0 0 0 0,-1 0 0 0 0,1 0 0 0 0,0 0 1 0 0,0 0-1 0 0,0 0 0 0 0,-1 0 0 0 0,1 0 1 0 0,0 0-1 0 0,0 0 0 0 0,-1 0 0 0 0,1 0 1 0 0,0 0-1 0 0,0 0 0 0 0,0 0 0 0 0,0 1 1 0 0,-1-1-1 0 0,1 0 0 0 0,0 0 0 0 0,0 0 0 0 0,0 0 1 0 0,0 0-1 0 0,-1 1 0 0 0,1-1 0 0 0,0 0 1 0 0,0 0-1 0 0,0 0 0 0 0,0 1 0 0 0,0-1 1 0 0,-1 0 3 0 0,1 1 0 0 0,0-1 1 0 0,0 0-1 0 0,0 1 1 0 0,-1-1-1 0 0,1 0 0 0 0,0 1 1 0 0,0-1-1 0 0,-1 0 1 0 0,1 0-1 0 0,0 1 0 0 0,0-1 1 0 0,-1 0-1 0 0,1 0 1 0 0,0 0-1 0 0,-1 1 0 0 0,1-1 1 0 0,-1 0-1 0 0,1 0 1 0 0,0 0-1 0 0,-1 0 0 0 0,1 0 1 0 0,0 0-1 0 0,-1 0 1 0 0,1 0-1 0 0,-1 0 0 0 0,-28 0 174 0 0,28 0-188 0 0,-2 0-5 0 0,0 0 1 0 0,1 0 0 0 0,-1 0-1 0 0,0 1 1 0 0,0-1-1 0 0,1 1 1 0 0,-1-1 0 0 0,0 1-1 0 0,0 0 1 0 0,-3 2 0 0 0,5-2 19 0 0,0 0 1 0 0,1 0 0 0 0,-1 0-1 0 0,0 0 1 0 0,1 0 0 0 0,-1 0-1 0 0,0 0 1 0 0,0 0 0 0 0,0 0-1 0 0,0 0 1 0 0,0 0 0 0 0,0-1-1 0 0,0 1 1 0 0,0 0 0 0 0,-1-1 0 0 0,1 1-1 0 0,0-1 1 0 0,0 1 0 0 0,-3 0-1 0 0,-2 2 14 0 0,-16 27 81 0 0,20-28-94 0 0,1 0 1 0 0,-1 0-1 0 0,1 1 1 0 0,0-1-1 0 0,0 0 1 0 0,0 1 0 0 0,0-1-1 0 0,0 0 1 0 0,0 1-1 0 0,1-1 1 0 0,-1 1-1 0 0,0 4 1 0 0,1 35 105 0 0,0-29-97 0 0,0 8 52 0 0,2 0 1 0 0,0 0-1 0 0,2 0 0 0 0,0 0 1 0 0,1-1-1 0 0,1 1 0 0 0,11 23 1 0 0,-10-27 14 0 0,2 0 0 0 0,0-1 1 0 0,1 0-1 0 0,23 28 0 0 0,-25-35-63 0 0,1-1 0 0 0,-1 1-1 0 0,1-2 1 0 0,1 0 0 0 0,18 11 0 0 0,55 22 123 0 0,-21-12-18 0 0,-47-22-113 0 0,0-1 0 0 0,0-1-1 0 0,1 0 1 0 0,-1 0 0 0 0,1-2 0 0 0,0 0 0 0 0,0-1-1 0 0,-1-1 1 0 0,1 0 0 0 0,21-3 0 0 0,-34 3-161 0 0,1-1 1 0 0,0 0 0 0 0,-1 0 0 0 0,1 0 0 0 0,-1 0-1 0 0,1 0 1 0 0,-1-1 0 0 0,1 1 0 0 0,-1-1-1 0 0,0 0 1 0 0,0 0 0 0 0,5-4 0 0 0,11-14-7044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3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13360 0 0,'-1'3'1026'0'0,"-6"19"-622"0"0,2 0 1 0 0,0 0-1 0 0,2 1 0 0 0,0 0 0 0 0,2 0 0 0 0,1 33 0 0 0,2 31 378 0 0,4 0 0 0 0,4-1 0 0 0,27 113 0 0 0,-28-163-664 0 0,-2-3 16 0 0,2 0 0 0 0,13 31 0 0 0,14 18-472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4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16208 0 0,'0'0'1583'0'0,"-6"11"-1407"0"0,1 1-176 0 0,5-1 0 0 0,5-3 0 0 0,5 3 0 0 0,1-3 0 0 0,-1-5-128 0 0,5-3 32 0 0,0 0-4647 0 0,6 0-929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4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12896 0 0,'0'0'997'0'0,"-1"1"-656"0"0,-7 5 2271 0 0,9-5-2421 0 0,1 4-186 0 0,0-3-26 0 0,0 0 1 0 0,0 0-1 0 0,0 0 0 0 0,0-1 0 0 0,0 1 0 0 0,1-1 1 0 0,-1 1-1 0 0,0-1 0 0 0,1 0 0 0 0,-1 0 0 0 0,1 0 1 0 0,-1 0-1 0 0,4 0 0 0 0,-3 0-44 0 0,2 0-49 0 0,0 0-1 0 0,1 0 1 0 0,-1 0-1 0 0,1-1 1 0 0,6 0-1 0 0,-7 0-26 0 0,0 0 1 0 0,0 0-1 0 0,0 0 1 0 0,0 1-1 0 0,-1 0 0 0 0,1 0 1 0 0,6 2-1 0 0,-9-2 28 0 0,8 21-96 0 0,-9-19 209 0 0,-1 1 0 0 0,0-1 0 0 0,-1 1 0 0 0,1 0 0 0 0,0-1 0 0 0,-1 0 0 0 0,0 1 0 0 0,0-1 0 0 0,0 1 0 0 0,0-1 0 0 0,-3 4 0 0 0,-18 35 0 0 0,-1 0 79 0 0,-32 86 1 0 0,52-122-79 0 0,-13 33 47 0 0,9-24 4 0 0,0 0 0 0 0,1 1 0 0 0,1-1 0 0 0,0 1 0 0 0,1 0 0 0 0,1 1 0 0 0,-1 16 0 0 0,4-30-25 0 0,0 0 0 0 0,1 0 0 0 0,-1 0 1 0 0,1 0-1 0 0,0 0 0 0 0,0-1 1 0 0,0 1-1 0 0,0 0 0 0 0,0-1 1 0 0,1 1-1 0 0,2 3 0 0 0,8 21 310 0 0,-11-24-293 0 0,0 0 0 0 0,0-1 0 0 0,1 1 1 0 0,-1 0-1 0 0,1 0 0 0 0,-1-1 0 0 0,1 1 1 0 0,0-1-1 0 0,0 1 0 0 0,0-1 0 0 0,0 0 1 0 0,0 0-1 0 0,1 0 0 0 0,-1 0 1 0 0,1 0-1 0 0,-1 0 0 0 0,1-1 0 0 0,0 1 1 0 0,0-1-1 0 0,-1 0 0 0 0,1 0 0 0 0,0 0 1 0 0,0 0-1 0 0,0 0 0 0 0,5 0 1 0 0,3 1 57 0 0,1-1 0 0 0,-1 0 0 0 0,1-1 0 0 0,-1 0 0 0 0,19-3 0 0 0,-4-2-326 0 0,0-1 0 0 0,-1 0 0 0 0,0-2 0 0 0,0-1 0 0 0,-1-1 0 0 0,-1-1-1 0 0,28-17 1 0 0,-35 14-866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4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1 663 11520 0 0,'0'0'5910'0'0,"12"1"-5050"0"0,0-1-789 0 0,-1 0-1 0 0,1 0 0 0 0,0-1 1 0 0,-1 0-1 0 0,1-1 1 0 0,-1 0-1 0 0,1-1 0 0 0,15-6 1 0 0,-5 2-166 0 0,-16 5-45 0 0,1 0 0 0 0,-1-1 0 0 0,0 0 0 0 0,5-4 0 0 0,-1 1-872 0 0,12-6-5161 0 0</inkml:trace>
  <inkml:trace contextRef="#ctx0" brushRef="#br0" timeOffset="1">386 1 11520 0 0,'-9'43'574'0'0,"5"-30"-406"0"0,1-1 1 0 0,1 1-1 0 0,-1 17 1 0 0,2 68 1190 0 0,-1-14 1824 0 0,11 88 1 0 0,-5-135-2975 0 0,-2-4-90 0 0,2-1 0 0 0,1 0-1 0 0,2 0 1 0 0,1-1 0 0 0,12 32-1 0 0,-17-56-125 0 0,4 10-412 0 0,0-1 0 0 0,1 1 1 0 0,0-1-1 0 0,2-1 0 0 0,0 0 0 0 0,0 0 1 0 0,15 14-1 0 0,-15-17-1126 0 0,-5-1-56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5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6912 0 0,'0'0'528'0'0,"8"19"1949"0"0,10-8 3512 0 0,-15-9-5638 0 0,-1 0 0 0 0,1-1 0 0 0,0 1 1 0 0,0-1-1 0 0,0 0 0 0 0,0 1 0 0 0,0-1 0 0 0,5 1 0 0 0,15 1 122 0 0,-9 0-386 0 0,0-2-1 0 0,19 1 0 0 0,-27-2-451 0 0,-1-1-1 0 0,0 1 0 0 0,0-1 0 0 0,0 0 1 0 0,0-1-1 0 0,5-1 0 0 0,17-11-1227 0 0,-4 2-20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6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785 119 2760 0 0,'-33'-25'240'0'0,"15"11"2293"0"0,-1 0 1 0 0,-28-15-1 0 0,4 11-2212 0 0,24 12 132 0 0,14 3-286 0 0,-1 1 0 0 0,1 0 0 0 0,0 1 0 0 0,-1-1 0 0 0,1 1 0 0 0,-1 0 0 0 0,0 1 0 0 0,1-1 0 0 0,-9 1 0 0 0,-1 2 43 0 0,0 0-1 0 0,0 1 1 0 0,0 0 0 0 0,0 1 0 0 0,0 1 0 0 0,1 0 0 0 0,0 1 0 0 0,0 1 0 0 0,0 0 0 0 0,1 1 0 0 0,0 0 0 0 0,-19 17 0 0 0,20-14-124 0 0,-10 10 50 0 0,0 0 1 0 0,2 2-1 0 0,0 0 0 0 0,-22 37 1 0 0,10-4-42 0 0,2 1 0 0 0,3 2-1 0 0,3 1 1 0 0,2 0 0 0 0,3 2 0 0 0,-15 90 0 0 0,28-104-41 0 0,2 0 0 0 0,2 0 0 0 0,2 1 1 0 0,2-1-1 0 0,11 60 0 0 0,-6-77-18 0 0,2 0 0 0 0,1-1 0 0 0,1 1 0 0 0,1-2 0 0 0,20 33 0 0 0,-30-57-28 0 0,6 10 7 0 0,1-1 0 0 0,0-1 0 0 0,1 0 0 0 0,0 0-1 0 0,1-1 1 0 0,17 15 0 0 0,79 57 150 0 0,-36-36 171 0 0,-69-46 200 0 0,-28 10-309 0 0,-2 1-163 0 0,-51 35 0 0 0,68-40-45 0 0,0 1 0 0 0,1 1 0 0 0,0-1 0 0 0,1 2 0 0 0,-15 18-1 0 0,4 1-6 0 0,-17 34 0 0 0,27-44 16 0 0,1 1-1 0 0,1 0 1 0 0,1 1-1 0 0,1-1 0 0 0,-4 26 1 0 0,4-8 83 0 0,2 0 1 0 0,1 41-1 0 0,4-34 106 0 0,14 85-1 0 0,-8-102-184 0 0,2-1 0 0 0,0 0 0 0 0,2 0 0 0 0,1-1 0 0 0,2 0 0 0 0,22 34 0 0 0,-22-40-23 0 0,1 0-1 0 0,1-1 1 0 0,1-1-1 0 0,1-1 1 0 0,36 30-1 0 0,-8-14 25 0 0,75 43 1 0 0,-98-63-9 0 0,1-2-1 0 0,-1-1 1 0 0,2-1 0 0 0,0-1 0 0 0,51 11 0 0 0,-29-11 12 0 0,-20-2-279 0 0,30 1 0 0 0,-15-4-383 0 0,-5 0-42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7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14 921 7368 0 0,'0'0'568'0'0,"-1"0"-430"0"0,0-1 0 0 0,0 1 0 0 0,0-1 0 0 0,0 0 0 0 0,0 1 0 0 0,0-1 0 0 0,0 0 0 0 0,0 0 0 0 0,1 0 0 0 0,-1 0 0 0 0,0 1 0 0 0,1-1 0 0 0,-1-2 0 0 0,0 0 185 0 0,1-1-1 0 0,0 0 1 0 0,0 0 0 0 0,0 0 0 0 0,1 1 0 0 0,-1-1 0 0 0,1 0 0 0 0,0 0-1 0 0,0 1 1 0 0,0-1 0 0 0,0 0 0 0 0,1 1 0 0 0,0-1 0 0 0,4-5 0 0 0,1-2 236 0 0,1 0 1 0 0,0 1-1 0 0,14-13 1 0 0,44-56 815 0 0,-49 56-1126 0 0,1 1 1 0 0,2 0 0 0 0,22-19-1 0 0,30-17-120 0 0,4 3 0 0 0,1 4 0 0 0,3 3 0 0 0,2 3-1 0 0,125-48 1 0 0,-207 93-129 0 0,173-59 0 0 0,-55 27 22 0 0,62-15 20 0 0,-123 36-31 0 0,-1 1-1 0 0,2 4 0 0 0,97 0 0 0 0,-132 7-5 0 0,0 1-1 0 0,0 1 1 0 0,0 1 0 0 0,-1 1-1 0 0,0 1 1 0 0,0 1 0 0 0,0 1-1 0 0,-1 0 1 0 0,0 2 0 0 0,0 1-1 0 0,-1 0 1 0 0,23 19 0 0 0,-26-16 39 0 0,-1 2 1 0 0,0 0 0 0 0,-1 1-1 0 0,-1 0 1 0 0,-1 1 0 0 0,0 1-1 0 0,16 32 1 0 0,-17-29 48 0 0,28 40 1 0 0,-40-61-85 0 0,1-1 1 0 0,0 1-1 0 0,-1 0 1 0 0,1 0-1 0 0,0 0 0 0 0,0 0 1 0 0,0-1-1 0 0,0 1 1 0 0,-1 0-1 0 0,1-1 1 0 0,0 1-1 0 0,0-1 1 0 0,0 1-1 0 0,0-1 1 0 0,0 0-1 0 0,0 1 1 0 0,1-1-1 0 0,-1 0 0 0 0,0 0 1 0 0,0 1-1 0 0,0-1 1 0 0,0 0-1 0 0,0 0 1 0 0,2-1-1 0 0,-1 1 1 0 0,0-1 0 0 0,0 0 0 0 0,0 0 0 0 0,-1 0 0 0 0,1 0 0 0 0,0 0 0 0 0,0 0 0 0 0,-1 0 0 0 0,1 0-1 0 0,-1-1 1 0 0,1 1 0 0 0,1-3 0 0 0,4-6 22 0 0,0 0 0 0 0,-1 0 0 0 0,9-17 0 0 0,-13 22-13 0 0,12-21-6 0 0,2 1 0 0 0,0 0 1 0 0,2 1-1 0 0,22-23 0 0 0,-19 26-33 0 0,2 1-1 0 0,0 1 1 0 0,1 1-1 0 0,1 1 1 0 0,0 1-1 0 0,1 1 1 0 0,1 2-1 0 0,0 0 1 0 0,49-14-1 0 0,-30 14-2 0 0,0 2-1 0 0,1 1 1 0 0,0 3-1 0 0,73-2 1 0 0,-88 9 10 0 0,0 2 0 0 0,1 1 1 0 0,-1 1-1 0 0,0 2 0 0 0,0 1 1 0 0,-1 1-1 0 0,50 21 0 0 0,-27-4 22 0 0,-1 2 0 0 0,-2 2 0 0 0,-1 2 0 0 0,69 57 0 0 0,-85-59-203 0 0,0 3 0 0 0,-2 1 0 0 0,-1 1 0 0 0,-2 1 0 0 0,-2 2 0 0 0,32 55 0 0 0,-22-27-4583 0 0,-1 1-1612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19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 3567 6912 0 0,'0'0'528'0'0,"-10"5"-320"0"0,3 0 212 0 0,0 0 0 0 0,0 1 0 0 0,1 0 0 0 0,0 0 0 0 0,0 0 0 0 0,0 1 0 0 0,1 0 0 0 0,0 0 1 0 0,1 1-1 0 0,-1-1 0 0 0,1 1 0 0 0,-5 13 0 0 0,-4 23 691 0 0,1 0 0 0 0,3 0 1 0 0,-7 82-1 0 0,9 137 500 0 0,7-251-1565 0 0,2 39 163 0 0,2 0 0 0 0,2 0 0 0 0,24 90 0 0 0,-19-105-149 0 0,1 0 0 0 0,1-1-1 0 0,2-1 1 0 0,2 0 0 0 0,38 57-1 0 0,-41-70-57 0 0,2 0 0 0 0,0-2 0 0 0,1 0-1 0 0,1-1 1 0 0,1 0 0 0 0,1-2 0 0 0,0 0 0 0 0,1-1 0 0 0,31 16-1 0 0,-26-20 14 0 0,0 0 0 0 0,50 11 0 0 0,-23-7 15 0 0,-16-5-13 0 0,2-1-1 0 0,-1-3 1 0 0,45 3 0 0 0,117-4-182 0 0,-176-5 114 0 0,3-1-77 0 0,0-1 1 0 0,0-1 0 0 0,-1-1-1 0 0,0-2 1 0 0,0 0-1 0 0,0-2 1 0 0,-1-1 0 0 0,0-1-1 0 0,0-1 1 0 0,37-23-1 0 0,-58 31 98 0 0,-1 1-1 0 0,0-1 1 0 0,1 0-1 0 0,-1-1 1 0 0,4-4-1 0 0,12-13-166 0 0,-18 21 192 0 0,0 0 5 0 0,-1 0 0 0 0,0 0 0 0 0,1 0 0 0 0,-1-1 0 0 0,1 1 0 0 0,-1 0 0 0 0,0 0 0 0 0,1 0 0 0 0,-1-1 0 0 0,0 1 1 0 0,1 0-1 0 0,-1 0 0 0 0,0-1 0 0 0,1 1 0 0 0,-1 0 0 0 0,0-1 0 0 0,1 1 0 0 0,-1 0 0 0 0,0-1 0 0 0,0 1 0 0 0,1-1 0 0 0,-1 1 0 0 0,0 0 1 0 0,0-1-1 0 0,0 1 0 0 0,0-1 0 0 0,0 1 0 0 0,0 0 0 0 0,1-1 0 0 0,-1 1 0 0 0,0-1 0 0 0,0 1 0 0 0,0-1 0 0 0,0 1 0 0 0,-1-1 0 0 0,1 1 1 0 0,0 0-1 0 0,0-1 0 0 0,0 0 0 0 0,0-1 130 0 0,11 23-66 0 0,1 1-83 0 0,1 1 0 0 0,1-2 0 0 0,1 0 0 0 0,0 0 0 0 0,2-2 0 0 0,0 0 0 0 0,35 29 0 0 0,-9-13 43 0 0,2-2 0 0 0,1-2 0 0 0,71 36 0 0 0,-53-38 38 0 0,76 25-1 0 0,-106-44-21 0 0,0-1 0 0 0,1-2-1 0 0,-1-2 1 0 0,44 3 0 0 0,-59-7-3 0 0,-1-1-1 0 0,1-1 1 0 0,0 0 0 0 0,0-1 0 0 0,-1-1 0 0 0,1-1 0 0 0,25-9-1 0 0,-28 8-6 0 0,0-1 5 0 0,-1 1 0 0 0,0-2 0 0 0,0 0-1 0 0,0-1 1 0 0,15-11 0 0 0,58-56 181 0 0,126-140-1 0 0,-125 121-186 0 0,-73 77 3 0 0,-1 0 1 0 0,0-1-1 0 0,-1-1 1 0 0,19-35-1 0 0,-27 42-9 0 0,0-1 0 0 0,-1 0-1 0 0,0 0 1 0 0,-1-1 0 0 0,-1 0-1 0 0,0 1 1 0 0,-1-1 0 0 0,-1 0 0 0 0,1-15-1 0 0,-4-13-23 0 0,-12-79 0 0 0,7 71-87 0 0,-7-38-54 0 0,-18-87 85 0 0,18 90 50 0 0,-1 38 63 0 0,12 39-38 0 0,0 0 0 0 0,0 0 0 0 0,1 0-1 0 0,0 0 1 0 0,-1-16 0 0 0,3 23 35 0 0,2 0-54 0 0,1 1 0 0 0,-1-1 0 0 0,1 1 0 0 0,-1 0 0 0 0,1 0 0 0 0,0 0 0 0 0,-1 0 0 0 0,1 0 0 0 0,-1 1-1 0 0,1-1 1 0 0,-1 1 0 0 0,0-1 0 0 0,1 1 0 0 0,-1 0 0 0 0,1 0 0 0 0,3 3 0 0 0,31 9-66 0 0,-6-4 16 0 0,-20-5 51 0 0,0-1 0 0 0,0-1 0 0 0,0 0 0 0 0,0-1 0 0 0,16 1 0 0 0,2 0 0 0 0,-22-2 6 0 0,0 1-1 0 0,0-1 1 0 0,-1 0-1 0 0,1-1 1 0 0,0 1-1 0 0,0-1 0 0 0,0-1 1 0 0,0 1-1 0 0,-1-1 1 0 0,1-1-1 0 0,-1 1 1 0 0,1-1-1 0 0,8-5 0 0 0,1-2 88 0 0,-10 7-58 0 0,0 0 0 0 0,-1-1 1 0 0,1 0-1 0 0,-1 0 0 0 0,0 0 0 0 0,0-1 1 0 0,7-9-1 0 0,13-21 28 0 0,-1 0 1 0 0,-2-1-1 0 0,-2-2 0 0 0,-1 0 1 0 0,-2-1-1 0 0,-2-1 0 0 0,-1 0 1 0 0,-3-1-1 0 0,12-67 0 0 0,-19 81-91 0 0,1-2-25 0 0,3-57 0 0 0,-7 10 153 0 0,-7-152 322 0 0,-36-65-191 0 0,26 222-265 0 0,-2 1 0 0 0,-31-73 1 0 0,42 126 19 0 0,-1 0 0 0 0,-1 1 0 0 0,-1 0 0 0 0,0 0 0 0 0,-1 1 0 0 0,-19-20 0 0 0,4 9-39 0 0,-1 0 0 0 0,-38-26-1 0 0,-74-54-74 0 0,120 94 129 0 0,-2-2-12 0 0,21 14 10 0 0,0 0 1 0 0,0 0-1 0 0,0 0 1 0 0,0 0-1 0 0,0 0 1 0 0,0 0-1 0 0,0 0 1 0 0,0 0-1 0 0,0 0 1 0 0,0 0-1 0 0,0 1 1 0 0,0-1-1 0 0,-1 0 1 0 0,1 0-1 0 0,0 0 1 0 0,0 0-1 0 0,0 0 1 0 0,0 0-1 0 0,0 0 1 0 0,0 0-1 0 0,0 0 1 0 0,0 0-1 0 0,0 0 1 0 0,0 0-1 0 0,0 0 1 0 0,0 0-1 0 0,0 0 1 0 0,0 0-1 0 0,0 0 1 0 0,0 0-1 0 0,0 0 1 0 0,0 0-1 0 0,-1 0 1 0 0,1 0-1 0 0,0 0 1 0 0,0 0-1 0 0,0 0 1 0 0,0 0-1 0 0,0 0 1 0 0,0 0-1 0 0,0 0 1 0 0,0 0-1 0 0,0 0 1 0 0,0 0-1 0 0,0 0 1 0 0,0 0-1 0 0,0 0 1 0 0,0 0-1 0 0,0 0 1 0 0,0 0-1 0 0,0 0 1 0 0,0 0-1 0 0,0 0 1 0 0,-1-1-1 0 0,1 1 1 0 0,0 0-1 0 0,0 0 1 0 0,0 0-1 0 0,0 0 1 0 0,0 0-1 0 0,0 0 1 0 0,0 0-1 0 0,0 0 1 0 0,-1 1 1 0 0,1 1 1 0 0,-1-1-1 0 0,0 1 0 0 0,1-1 1 0 0,-1 1-1 0 0,1 0 1 0 0,0-1-1 0 0,-1 1 1 0 0,1 0-1 0 0,0-1 1 0 0,0 1-1 0 0,0 0 0 0 0,0-1 1 0 0,0 1-1 0 0,0 0 1 0 0,1-1-1 0 0,-1 1 1 0 0,1-1-1 0 0,-1 1 1 0 0,1-1-1 0 0,-1 1 0 0 0,1 0 1 0 0,0-1-1 0 0,0 0 1 0 0,0 1-1 0 0,1 1 1 0 0,2 3 1 0 0,1 0-3 0 0,0 0-1 0 0,0-1 1 0 0,1 1 0 0 0,0-1-1 0 0,0 0 1 0 0,1 0-1 0 0,-1-1 1 0 0,1 0-1 0 0,0 0 1 0 0,10 4-1 0 0,-7-3-4 0 0,-5-3 0 0 0,-1 0 0 0 0,1 0 1 0 0,-1 0-1 0 0,1-1 0 0 0,0 1 1 0 0,0-1-1 0 0,0 0 0 0 0,0-1 1 0 0,0 1-1 0 0,0-1 1 0 0,0 0-1 0 0,0 0 0 0 0,0-1 1 0 0,-1 0-1 0 0,1 1 0 0 0,0-2 1 0 0,0 1-1 0 0,0 0 0 0 0,8-5 1 0 0,-1 0-27 0 0,-1-1 0 0 0,1 0-1 0 0,-1-1 1 0 0,-1-1 0 0 0,1 1 0 0 0,10-13 0 0 0,-13 11 76 0 0,1 0-1 0 0,-2 0 1 0 0,7-12-1 0 0,4-5 43 0 0,-10 14-30 0 0,0-1 0 0 0,8-23-1 0 0,4-5 94 0 0,-10 22-60 0 0,0 3 21 0 0,0-2 1 0 0,-2 1 0 0 0,11-33-1 0 0,4-19 156 0 0,5-16-7 0 0,28-235 829 0 0,-49 249-957 0 0,-4-1-1 0 0,-10-139 0 0 0,-40-144 624 0 0,40 313-590 0 0,-2-17 7 0 0,-3 0 1 0 0,-2 1 0 0 0,-3 0 0 0 0,-45-103 0 0 0,46 133-692 0 0,-1 0 0 0 0,-2 1 1 0 0,-1 0-1 0 0,-1 2 0 0 0,-28-28 1 0 0,13 17-1012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45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1770 318 5528 0 0,'0'0'422'0'0,"-2"-2"-276"0"0,-4-5 242 0 0,1 0 1 0 0,-1 0 0 0 0,-5-10-1 0 0,8 10 36 0 0,-1 1 0 0 0,-1-1-1 0 0,1 1 1 0 0,-1 0 0 0 0,0 1-1 0 0,0-1 1 0 0,-7-5 0 0 0,-29-20 1350 0 0,20 14-793 0 0,-2 0 1 0 0,-39-22-1 0 0,-17 6-29 0 0,62 25-775 0 0,-2 1-1 0 0,1 1 1 0 0,-1 1 0 0 0,0 1-1 0 0,-24-3 1 0 0,-11-2 84 0 0,21 3-27 0 0,-54-1-1 0 0,51 5-62 0 0,-46-8-1 0 0,29 3 102 0 0,0 2 0 0 0,-1 2 0 0 0,-79 6 0 0 0,90-2-233 0 0,30-2-8 0 0,0 1 0 0 0,0 1 0 0 0,0 0 0 0 0,0 1 0 0 0,0 0 0 0 0,-17 6 0 0 0,-11 7 39 0 0,0 2-1 0 0,-67 38 0 0 0,59-24-71 0 0,-44 37-1 0 0,76-54 15 0 0,1 0-1 0 0,0 2 1 0 0,1 0-1 0 0,1 1 1 0 0,-23 36-1 0 0,17-17 27 0 0,2 1-1 0 0,1 1 0 0 0,3 1 1 0 0,1 0-1 0 0,-12 59 0 0 0,11-38-20 0 0,6-31-13 0 0,2 0-1 0 0,-4 33 0 0 0,6-12 18 0 0,1 0 1 0 0,3 0-1 0 0,2-1 0 0 0,11 70 1 0 0,-2-64-13 0 0,-2-4-8 0 0,3 1-1 0 0,21 58 0 0 0,-13-54 38 0 0,-8-22 15 0 0,23 49 0 0 0,-21-59-31 0 0,1 1-1 0 0,34 39 0 0 0,-16-21 33 0 0,-2 3-1 0 0,28 55 0 0 0,-34-63-33 0 0,0 0-1 0 0,52 54 1 0 0,-26-31-7 0 0,-38-48-13 0 0,0 0 0 0 0,0 0 0 0 0,23 15 0 0 0,8 7 0 0 0,-30-24 16 0 0,1-2-1 0 0,0 1 0 0 0,23 9 1 0 0,7 5 6 0 0,-26-14 2 0 0,1-1-1 0 0,0 0 0 0 0,1-2 0 0 0,26 6 0 0 0,-24-6-7 0 0,27 11 22 0 0,-36-12 15 0 0,1 0 0 0 0,19 4 1 0 0,-10-5 55 0 0,8 1-89 0 0,0 2 1 0 0,34 13-1 0 0,-57-18-13 0 0,1-1 0 0 0,0 1 0 0 0,-1-2 0 0 0,1 1 0 0 0,0-2 0 0 0,13 1-1 0 0,-11-1 24 0 0,0 0 0 0 0,-1 1-1 0 0,1 1 1 0 0,13 3-1 0 0,-13-2-52 0 0,0-1-1 0 0,0 0 1 0 0,0-1-1 0 0,0 0 0 0 0,23-1 1 0 0,60-12 1 0 0,-39 3 75 0 0,-15 2 49 0 0,0-1 0 0 0,0-3 1 0 0,67-27-1 0 0,-90 30-51 0 0,0-2 0 0 0,-1 0 0 0 0,-1 0 0 0 0,0-2-1 0 0,23-20 1 0 0,-27 19-46 0 0,0 1 0 0 0,-1-1 0 0 0,14-22 0 0 0,13-16-9 0 0,-21 32 52 0 0,-1-2 0 0 0,-1 0 0 0 0,-1 0 0 0 0,17-35 0 0 0,65-146 416 0 0,-86 176-346 0 0,-2 0 0 0 0,0-1 0 0 0,-2 0 0 0 0,0 0 0 0 0,2-53 0 0 0,-8 66-135 0 0,0 0 0 0 0,-2-20 0 0 0,-1-8 62 0 0,1-4 87 0 0,-3 0 1 0 0,-15-68 0 0 0,16 90-82 0 0,-4-6 58 0 0,-19-50 0 0 0,6 23-7 0 0,2 10-9 0 0,-1 1 1 0 0,-3 0 0 0 0,-34-50-1 0 0,31 52-34 0 0,24 41-57 0 0,-135-212 178 0 0,113 182-271 0 0,-1 1 0 0 0,-2 2 0 0 0,-1 0 0 0 0,-41-32 0 0 0,-65-34-2074 0 0,90 68 275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48.7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5386 433 7224 0 0,'0'0'653'0'0,"-1"-10"-522"0"0,0 2 372 0 0,-1 1 0 0 0,-1 0 1 0 0,1 1-1 0 0,-1-1 1 0 0,0 0-1 0 0,-7-10 0 0 0,9 16-474 0 0,-5-14 1008 0 0,-4-5 12 0 0,-8-7 175 0 0,-10 20 128 0 0,21 4-1176 0 0,-1 0 0 0 0,1-1 1 0 0,0 0-1 0 0,0 0 0 0 0,0-1 0 0 0,0 0 0 0 0,1 0 0 0 0,0 0 0 0 0,-6-7 1 0 0,-31-23 550 0 0,18 14-367 0 0,-6-3 30 0 0,-87-46 588 0 0,113 68-952 0 0,1 0 0 0 0,-1 0 0 0 0,0 0 0 0 0,0 1-1 0 0,0 0 1 0 0,0 0 0 0 0,0 0 0 0 0,0 0 0 0 0,-6 1 0 0 0,-26-6 99 0 0,18-1-54 0 0,15 5-47 0 0,-1 0 0 0 0,1 1 0 0 0,-1-1 0 0 0,0 1 0 0 0,0 0 0 0 0,1 0 0 0 0,-1 0 1 0 0,0 1-1 0 0,0 0 0 0 0,0 0 0 0 0,0 0 0 0 0,0 0 0 0 0,-8 3 0 0 0,0 1 30 0 0,0 0-1 0 0,-1-1 0 0 0,1-1 1 0 0,-1 0-1 0 0,0-1 0 0 0,1 0 1 0 0,-25-2-1 0 0,-23-4 32 0 0,43 5-43 0 0,0-1 0 0 0,1-2 0 0 0,-24-4 0 0 0,23 3 69 0 0,-37-3 0 0 0,11 2 27 0 0,31 5-129 0 0,1 0-1 0 0,-1 0 0 0 0,0 1 1 0 0,1 0-1 0 0,0 1 0 0 0,-1 1 1 0 0,1 0-1 0 0,-15 6 1 0 0,10-3-10 0 0,-1-2 0 0 0,1 0 0 0 0,-20 2 0 0 0,29-5 7 0 0,0 0 0 0 0,1 1-1 0 0,-1 0 1 0 0,0 0 0 0 0,1 1-1 0 0,-1 0 1 0 0,-10 5 0 0 0,-46 34 122 0 0,10-7-56 0 0,8-11 2 0 0,-65 22 0 0 0,68-29-30 0 0,-3 6-33 0 0,35-17-8 0 0,-1 0 0 0 0,0 0-1 0 0,-22 6 1 0 0,-112 21 137 0 0,109-26-140 0 0,28-5 0 0 0,0-1 0 0 0,0 1 0 0 0,0 1 0 0 0,-16 6 0 0 0,-23 7 22 0 0,9-4 10 0 0,11-2-9 0 0,-43 9-1 0 0,12-3 45 0 0,16-5-71 0 0,0-1 1 0 0,-1-2 0 0 0,-83 4-1 0 0,50-11 132 0 0,38-1 42 0 0,-57 7 0 0 0,0 3-119 0 0,-27 4-18 0 0,-44 3 31 0 0,117-10 37 0 0,37-4-44 0 0,0-1 0 0 0,-19 1 0 0 0,-138-7 156 0 0,52 1-84 0 0,-151 13 1 0 0,79-2-130 0 0,136-4 0 0 0,39-2 0 0 0,0 0 0 0 0,-19-2 0 0 0,-28-1 3 0 0,41 2 12 0 0,0-1 0 0 0,-1-2 1 0 0,-21-3-1 0 0,22 2-15 0 0,0 0 0 0 0,-33 2 0 0 0,-3-1 0 0 0,45 1 1 0 0,1 0 1 0 0,1 0 0 0 0,-1 0 0 0 0,1-1 0 0 0,-19-5 0 0 0,21 4 4 0 0,0 2 0 0 0,0-1 0 0 0,0 1 0 0 0,0 0 0 0 0,0 1 0 0 0,-10 0 1 0 0,-19-1 3 0 0,-10 1-10 0 0,38 0 0 0 0,0 1 0 0 0,1-1 0 0 0,-1-1 0 0 0,-15-2 0 0 0,12 3 0 0 0,10 0 0 0 0,1 1 0 0 0,-1-1 0 0 0,0 0 0 0 0,0 0 0 0 0,0 1 0 0 0,0-1 0 0 0,0-1 0 0 0,0 1 0 0 0,0 0 0 0 0,0 0 0 0 0,-2-1 0 0 0,-5 0 0 0 0,-19-4 0 0 0,22 4 0 0 0,3 0 0 0 0,-1 0 0 0 0,1 0 0 0 0,0 1 0 0 0,-1-1 0 0 0,1 1 0 0 0,0 0 0 0 0,-1 0 0 0 0,1 0 0 0 0,0 1 0 0 0,-1-1 0 0 0,-4 2 0 0 0,-2 0 0 0 0,0-3 0 0 0,6-3 0 0 0,0 0 0 0 0,-18-3 0 0 0,-50-12 0 0 0,50 21 0 0 0,6-4 0 0 0,13 1 0 0 0,2 1 0 0 0,1 0 0 0 0,-1 0 0 0 0,0 0 0 0 0,0 0 0 0 0,0 0 0 0 0,0 0 0 0 0,0 0 0 0 0,0-1 0 0 0,0 1 0 0 0,1 0 0 0 0,-1-1 0 0 0,0 1 0 0 0,0-1 0 0 0,0 1 0 0 0,1-1 0 0 0,-1 1 0 0 0,-1-2 0 0 0,-9-6 0 0 0,1 5 0 0 0,1 1 0 0 0,3-4 0 0 0,-18-20-65 0 0,17 16 48 0 0,6 6 11 0 0,0 1 0 0 0,0-1 0 0 0,0 0 0 0 0,0 1 0 0 0,1-1 0 0 0,-1 0 0 0 0,1 0 0 0 0,1-7 0 0 0,-1 11 6 0 0,-1-1 0 0 0,1-1 0 0 0,0 1 0 0 0,0 0 0 0 0,0 0 0 0 0,0 0 0 0 0,0 0 0 0 0,0 0 0 0 0,0 0 0 0 0,1-1 0 0 0,-1 1 0 0 0,0 0 0 0 0,1 0 0 0 0,-1 0 0 0 0,0 0 0 0 0,1 0 0 0 0,0-1 0 0 0,6-11 0 0 0,-3-5 0 0 0,-4 15 0 0 0,2-2 0 0 0,-1 1 0 0 0,0 0 0 0 0,0-1 0 0 0,0 1 0 0 0,-1 0 0 0 0,1-1 0 0 0,-1 1 0 0 0,0-1 0 0 0,0 1 0 0 0,-1-1 0 0 0,1 1 0 0 0,-1-1 0 0 0,0 1 0 0 0,0 0 0 0 0,-1-1 0 0 0,1 1 0 0 0,-1 0 0 0 0,0 0 0 0 0,0 0 0 0 0,0 0 0 0 0,-3-3 0 0 0,-20-43 72 0 0,17 40-72 0 0,0 0 0 0 0,-1 0 0 0 0,-18-15 0 0 0,22 19 0 0 0,0 0 0 0 0,0 0 0 0 0,0 0 0 0 0,1 0 0 0 0,0-1 0 0 0,-4-8 0 0 0,-12-17 0 0 0,19 31 0 0 0,0-1 0 0 0,-1 0 0 0 0,1 1 0 0 0,-1 0 0 0 0,1-1 0 0 0,-1 1 0 0 0,0 0 0 0 0,1 0 0 0 0,-4-1 0 0 0,-9-9 0 0 0,12 9 0 0 0,0 0 0 0 0,0-1 0 0 0,0 1 0 0 0,0 0 0 0 0,-1 0 0 0 0,1 0 0 0 0,-1 1 0 0 0,1-1 0 0 0,-1 1 0 0 0,0-1 0 0 0,-3-1 0 0 0,3 3 0 0 0,0 0 0 0 0,0 0 0 0 0,1 0 0 0 0,-1 0 0 0 0,0 0 0 0 0,1 1 0 0 0,-1-1 0 0 0,0 1 0 0 0,1 0 0 0 0,-1 0 0 0 0,1-1 0 0 0,-1 2 0 0 0,-3 1 0 0 0,-4 2 0 0 0,3-2 0 0 0,0 1 0 0 0,0-1 0 0 0,0 0 0 0 0,0-1 0 0 0,-1 0 0 0 0,1 0 0 0 0,-10 1 0 0 0,14-2 0 0 0,1-1-1 0 0,-1 1 1 0 0,0 0-1 0 0,1 0 0 0 0,-1 1 1 0 0,1-1-1 0 0,0 0 1 0 0,-1 1-1 0 0,1-1 0 0 0,0 1 1 0 0,0 0-1 0 0,0 0 1 0 0,0 0-1 0 0,0 0 1 0 0,0 0-1 0 0,1 0 0 0 0,-1 1 1 0 0,1-1-1 0 0,-1 1 1 0 0,1-1-1 0 0,-1 4 0 0 0,-4 6-13 0 0,1-1-1 0 0,0 1 0 0 0,-4 21 0 0 0,7-23 16 0 0,1 1 0 0 0,1-1 0 0 0,-1 1 0 0 0,2-1-1 0 0,-1 1 1 0 0,4 12 0 0 0,0 27-87 0 0,-3-46 81 0 0,0 1 0 0 0,0-1 0 0 0,0 0 0 0 0,0 0 0 0 0,1 0 0 0 0,-1 0 0 0 0,1 0 0 0 0,0 0 0 0 0,1 0 0 0 0,-1-1 0 0 0,0 1 0 0 0,4 3-1 0 0,12 19-8 0 0,-16-21 14 0 0,1 0 0 0 0,0 0 0 0 0,0 0 0 0 0,0-1 0 0 0,0 1 0 0 0,1-1 0 0 0,0 0 0 0 0,0 0-1 0 0,0 0 1 0 0,1-1 0 0 0,-1 1 0 0 0,1-1 0 0 0,0 0 0 0 0,9 4 0 0 0,-11-6-4 0 0,-1 0 1 0 0,1 0-1 0 0,0 0 1 0 0,0-1-1 0 0,0 1 0 0 0,0-1 1 0 0,-1 0-1 0 0,1 1 1 0 0,0-2-1 0 0,0 1 0 0 0,0 0 1 0 0,0 0-1 0 0,0-1 1 0 0,0 0-1 0 0,-1 1 0 0 0,1-1 1 0 0,0 0-1 0 0,5-3 1 0 0,-5 3 11 0 0,0-1 0 0 0,-1 1 1 0 0,1-1-1 0 0,0 0 0 0 0,0 0 1 0 0,-1 0-1 0 0,1 0 0 0 0,-1 0 1 0 0,1-1-1 0 0,-1 1 0 0 0,0-1 1 0 0,0 0-1 0 0,0 1 0 0 0,0-1 1 0 0,-1 0-1 0 0,3-5 0 0 0,-3-1-26 0 0,-1 7-69 0 0,-1 4 34 0 0,0 1 57 0 0,0-1-1 0 0,0 1 1 0 0,0-1-1 0 0,0 0 1 0 0,-1 0-1 0 0,1 1 1 0 0,-1-1-1 0 0,0 0 1 0 0,-3 3-1 0 0,2-1 0 0 0,-6 6-3 0 0,1 1 0 0 0,1 0 0 0 0,-1 0 0 0 0,2 1 0 0 0,0 0 0 0 0,-7 18 0 0 0,-2 4 0 0 0,4-5 0 0 0,0 1 0 0 0,2 0 0 0 0,-8 51 0 0 0,5-21 0 0 0,4-14 0 0 0,-3 79 0 0 0,7-70 0 0 0,-1 7-7 0 0,0-18-12 0 0,3 0 0 0 0,5 88 0 0 0,7-79 87 0 0,-9-50-63 0 0,0 0-1 0 0,0 0 0 0 0,0 0 0 0 0,1 0 1 0 0,-1 0-1 0 0,1-1 0 0 0,-1 1 0 0 0,1 0 1 0 0,0-1-1 0 0,0 0 0 0 0,0 1 0 0 0,0-1 1 0 0,1 0-1 0 0,-1 0 0 0 0,4 2 0 0 0,-5-3-4 0 0,-1-1 0 0 0,1 1 0 0 0,0 0 0 0 0,0-1 0 0 0,-1 1 0 0 0,1-1 0 0 0,0 0 0 0 0,0 1 0 0 0,0-1 0 0 0,0 0 0 0 0,0 1 0 0 0,-1-1 0 0 0,1 0 0 0 0,0 0 0 0 0,0 0 0 0 0,0 1 0 0 0,0-1 0 0 0,0 0 0 0 0,0-1-1 0 0,0 1 1 0 0,0 0 0 0 0,0 0 0 0 0,0 0 0 0 0,0 0 0 0 0,0-1 0 0 0,2 0-15 0 0,3 0 6 0 0,1-1-1 0 0,-1 0 0 0 0,0 0 0 0 0,0 0 0 0 0,-1-1 1 0 0,1 1-1 0 0,0-1 0 0 0,-1-1 0 0 0,0 1 1 0 0,1-1-1 0 0,-1 0 0 0 0,-1 0 0 0 0,1-1 1 0 0,-1 1-1 0 0,8-11 0 0 0,3-5-41 0 0,-2-1 0 0 0,19-37 0 0 0,-27 47 48 0 0,26-49-25 0 0,-3-1 0 0 0,-2-1-1 0 0,-3-2 1 0 0,15-70 0 0 0,-34 109-250 0 0,-2 0 1 0 0,0-35-1 0 0,-1 31-2803 0 0,4-35 0 0 0,10-1-4166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4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4503 116 6912 0 0,'0'0'798'0'0,"-1"-19"820"0"0,-3 10-799 0 0,-1 1 0 0 0,0-1 1 0 0,0 1-1 0 0,-11-13 1 0 0,13 18-614 0 0,1 0 0 0 0,-1 1 1 0 0,-1-1-1 0 0,1 1 0 0 0,0 0 1 0 0,0 0-1 0 0,-1 0 0 0 0,0 0 1 0 0,1 0-1 0 0,-1 1 0 0 0,0 0 1 0 0,1 0-1 0 0,-1 0 0 0 0,-6-1 0 0 0,-14-4 658 0 0,20 5-724 0 0,0-1 0 0 0,0 1 0 0 0,0 0 0 0 0,0 1 0 0 0,-8-1 0 0 0,-12 1 324 0 0,-1 1 0 0 0,-30 5-1 0 0,32-3-274 0 0,0-2-1 0 0,1 0 1 0 0,-29-3 0 0 0,-2 0 320 0 0,20-2-27 0 0,28 3-403 0 0,1 0-1 0 0,-1 0 1 0 0,0 1-1 0 0,0-1 0 0 0,0 1 1 0 0,1 0-1 0 0,-7 1 0 0 0,-88 14 572 0 0,-37 7 8 0 0,55-6-305 0 0,-47 13 61 0 0,42-5-315 0 0,-2-4 1 0 0,0-3-1 0 0,-110 6 0 0 0,135-19-30 0 0,-98 7 82 0 0,121-4-114 0 0,-78 22-1 0 0,30-5 94 0 0,-62 18 147 0 0,110-29-261 0 0,0 2 0 0 0,-67 35 0 0 0,17-7 0 0 0,-88 49 72 0 0,162-83-80 0 0,-33 20 97 0 0,-84 67 0 0 0,-37 51 147 0 0,125-106-234 0 0,-119 99 7 0 0,-61 56 14 0 0,133-104 36 0 0,6 11 32 0 0,64-76-91 0 0,1 1 0 0 0,-29 51 0 0 0,33-50-5 0 0,0-2-1 0 0,-2 0 1 0 0,-23 25-1 0 0,-36 33 222 0 0,35-40-158 0 0,30-33-97 0 0,0 1 0 0 0,-10 15 1 0 0,-75 119 19 0 0,68-96 19 0 0,3 0 1 0 0,-24 63-1 0 0,41-93-12 0 0,-53 125 81 0 0,-62 144 113 0 0,81-158-114 0 0,17-47-51 0 0,-26 92 91 0 0,27-101-58 0 0,-6 25 8 0 0,14 32-20 0 0,3-69-27 0 0,-13 75 20 0 0,0 40-47 0 0,23-136 0 0 0,2 0 0 0 0,2 0 0 0 0,9 82 0 0 0,-6-111-12 0 0,-1-1 0 0 0,0 25 0 0 0,0 15-16 0 0,6 66 28 0 0,6 49 54 0 0,-9-69-44 0 0,0-63-10 0 0,-2-9 0 0 0,11 50 0 0 0,-9-55 16 0 0,0 0 0 0 0,0 37 0 0 0,0-7 0 0 0,3 68-16 0 0,-5-86 12 0 0,3 20 30 0 0,6 26-32 0 0,-7-63-10 0 0,1 30 0 0 0,-4-30 0 0 0,7 31 0 0 0,32 89 0 0 0,-23-87 0 0 0,-2 1 0 0 0,12 82 0 0 0,17 151 0 0 0,-38-252 10 0 0,2 0 0 0 0,1-1-1 0 0,1 0 1 0 0,21 42 0 0 0,3 11 16 0 0,-26-62-5 0 0,8 19 27 0 0,14 65 0 0 0,6 36 16 0 0,-7-37-64 0 0,-14-56 30 0 0,31 66 0 0 0,-34-86-26 0 0,47 88-4 0 0,-31-54 26 0 0,45 70 1 0 0,-33-62-16 0 0,-34-60-10 0 0,6 12 12 0 0,1 0 0 0 0,1-1 0 0 0,18 20 0 0 0,-24-33-11 0 0,-1 1-1 0 0,0-1 0 0 0,0 2 1 0 0,-1-1-1 0 0,0 0 0 0 0,-1 1 1 0 0,7 19-1 0 0,-5-6-1 0 0,1-1 0 0 0,1 0 0 0 0,1 0 0 0 0,1-1 0 0 0,1 0 0 0 0,24 32 0 0 0,60 97 45 0 0,-42-63-26 0 0,-39-66-19 0 0,40 71 0 0 0,-51-86 0 0 0,0-1 0 0 0,1 1 0 0 0,0-1 0 0 0,6 7 0 0 0,-5-6 0 0 0,0 0 0 0 0,-1-1 0 0 0,8 14 0 0 0,-7-9 0 0 0,2-1 0 0 0,-1 0 0 0 0,17 16 0 0 0,3 6 0 0 0,-18-23 0 0 0,-1 0 0 0 0,16 13 0 0 0,-16-16 0 0 0,0 1 0 0 0,0 1 0 0 0,-1-1 0 0 0,7 10 0 0 0,22 29 0 0 0,-25-34 0 0 0,-1 1 0 0 0,11 18 0 0 0,33 39 0 0 0,-46-58 0 0 0,0 0 0 0 0,1 0 0 0 0,1-1 0 0 0,0 0 0 0 0,0-1 0 0 0,1 0 0 0 0,19 13 0 0 0,-8-8 0 0 0,0 0 0 0 0,-1 2 0 0 0,35 36 0 0 0,-41-39 0 0 0,0 1 0 0 0,2-2 0 0 0,-1 0 0 0 0,33 19 0 0 0,80 32 0 0 0,-79-41 0 0 0,50 31 0 0 0,-55-28 0 0 0,0-1 0 0 0,78 28 0 0 0,-65-24 0 0 0,8-2 0 0 0,-36-12 0 0 0,-25-12 0 0 0,-1 0 0 0 0,0-1 0 0 0,1 0 0 0 0,-1 0 0 0 0,9 3 0 0 0,14 3 9 0 0,0 2 0 0 0,-1 0 1 0 0,30 18-1 0 0,-26-12 4 0 0,50 17 1 0 0,-8-6-3 0 0,23 9 223 0 0,-7-6-436 0 0,70 24 191 0 0,-139-47 11 0 0,-1 1 0 0 0,31 19 0 0 0,15 6 0 0 0,106 26 0 0 0,-149-55 0 0 0,0-1 0 0 0,1-1 0 0 0,-1 0 0 0 0,24-3 0 0 0,32 4 0 0 0,-70-3 0 0 0,10 1 0 0 0,1 2 0 0 0,-1-1 0 0 0,19 7 0 0 0,-25-7 0 0 0,-1 1 0 0 0,20 0 0 0 0,19 4 0 0 0,-22-1 0 0 0,-18-4 0 0 0,1 0 0 0 0,-1 1 0 0 0,0-1 0 0 0,16 9 0 0 0,-19-8 2 0 0,-1-1 0 0 0,1 1 1 0 0,0-1-1 0 0,0-1 0 0 0,0 1 0 0 0,0-1 0 0 0,0 0 0 0 0,11 0 0 0 0,52-3 31 0 0,-18-1-21 0 0,-42 2-12 0 0,0 0 0 0 0,1 0 0 0 0,10-4 0 0 0,19-2 0 0 0,-36 7 0 0 0,17-3 0 0 0,0 2 0 0 0,0 1 0 0 0,1 0 0 0 0,19 3 0 0 0,-15-1 0 0 0,-21-3 0 0 0,0 1 0 0 0,0 0 0 0 0,0 1 0 0 0,0-1 0 0 0,0 1 0 0 0,7 2 0 0 0,1 0 0 0 0,0-1 0 0 0,-1 1 0 0 0,1-2 0 0 0,0 0 0 0 0,0 0 0 0 0,17-2 0 0 0,-6 1 0 0 0,12 1 0 0 0,25-2 0 0 0,12-9 0 0 0,-2 4 0 0 0,-46 3 0 0 0,38 0 0 0 0,-6 0 0 0 0,8-1 0 0 0,32-3 0 0 0,-36 1 0 0 0,86 2 0 0 0,-146 4 0 0 0,26-1 0 0 0,-1-1 0 0 0,1-2 0 0 0,27-6 0 0 0,64-7 0 0 0,-45-4 0 0 0,-42 12 0 0 0,33-6 0 0 0,-51 13 11 0 0,-1-2 0 0 0,19-6 0 0 0,18-4 20 0 0,70-19-31 0 0,-50 17-2 0 0,-43 10 8 0 0,49-6 1 0 0,-56 10 22 0 0,-1-1 0 0 0,1 0 1 0 0,23-8-1 0 0,59-13-29 0 0,-49 8-21 0 0,0-1-1 0 0,73-36 1 0 0,-85 34 21 0 0,49-14 0 0 0,-86 32 0 0 0,25-4 0 0 0,-24 5 0 0 0,1-1 0 0 0,-1 1 0 0 0,0-1 0 0 0,1 0 0 0 0,-1 0 0 0 0,0 0 0 0 0,0 0 0 0 0,4-2 0 0 0,15-9 0 0 0,0 1 0 0 0,0 1 0 0 0,29-8 0 0 0,12-8 0 0 0,-2 0 0 0 0,-39 18 0 0 0,33-19 0 0 0,-22 11 0 0 0,-20 9 0 0 0,-1 0 0 0 0,22-17 0 0 0,9-5 0 0 0,-28 21 21 0 0,27-22-1 0 0,-6 4 3 0 0,-11 8-23 0 0,-19 13 0 0 0,1 0 0 0 0,-1 0 0 0 0,1 1 0 0 0,10-6 0 0 0,-9 6 0 0 0,0 0 0 0 0,-1-1 0 0 0,0 0 0 0 0,0-1 0 0 0,11-9 0 0 0,15-13 0 0 0,84-68 0 0 0,-75 49 0 0 0,-20 20 0 0 0,3-11-2 0 0,-21 31 4 0 0,0-1 0 0 0,1 1 0 0 0,0 0 0 0 0,0 0 1 0 0,7-6-1 0 0,48-62 51 0 0,-1 2-53 0 0,-55 69 0 0 0,-1 1 0 0 0,0-1 0 0 0,0 0 0 0 0,0 0 0 0 0,4-9 0 0 0,10-14 0 0 0,19-6 0 0 0,-2-2 0 0 0,-8 9 0 0 0,-2 4 0 0 0,-20 18 0 0 0,1 0 0 0 0,-1 0 0 0 0,1 0 0 0 0,6-10 0 0 0,-6 7 0 0 0,1 0 0 0 0,0 0 0 0 0,11-10 0 0 0,-13 14 0 0 0,0-1 0 0 0,0 0 0 0 0,0 0 0 0 0,0 0 0 0 0,-1-1 0 0 0,0 1 0 0 0,0-1 0 0 0,0 0 0 0 0,0 0 0 0 0,-1 0 0 0 0,3-8 0 0 0,-2 6 0 0 0,-1 0 0 0 0,2 0 0 0 0,6-12 0 0 0,-6 12 0 0 0,0-1 0 0 0,-1 1 0 0 0,6-16 0 0 0,-8 19 0 0 0,1 0 0 0 0,0 0 0 0 0,0 1 0 0 0,0-1 0 0 0,0 0 0 0 0,1 1 0 0 0,5-6 0 0 0,-5 5 0 0 0,0 0 0 0 0,0 0 0 0 0,0 0 0 0 0,-1 0 0 0 0,1 0 0 0 0,1-5 0 0 0,0 0 0 0 0,0 0 0 0 0,0 0 0 0 0,1 1 0 0 0,0-1 0 0 0,0 1 0 0 0,1 0 0 0 0,0 1 0 0 0,1-1 0 0 0,-1 1 0 0 0,1 1 0 0 0,16-12 0 0 0,-20 15 0 0 0,-1 1 0 0 0,0 0 0 0 0,0-1 0 0 0,0 1 0 0 0,0-1 0 0 0,0 0 0 0 0,0 0 0 0 0,-1 1 0 0 0,1-1 0 0 0,-1 0 0 0 0,0 0 0 0 0,2-6 0 0 0,-2 5 0 0 0,0 0 0 0 0,1 0 0 0 0,0 0 0 0 0,0 0 0 0 0,0 1 0 0 0,0-1 0 0 0,4-5 0 0 0,-2 5 0 0 0,-1-1 0 0 0,0 0 0 0 0,0 0 0 0 0,0 0 0 0 0,-1 0 0 0 0,3-9 0 0 0,-2 7 0 0 0,-1 0 0 0 0,2 0 0 0 0,6-10 0 0 0,-6 9 0 0 0,0 0 0 0 0,-1 1 0 0 0,0-1 0 0 0,0-1 0 0 0,0 1 0 0 0,-1 0 0 0 0,1-9 0 0 0,-1 5 0 0 0,1 1 0 0 0,7-21 0 0 0,-8 27 0 0 0,0 0 0 0 0,-1-1 0 0 0,1 1 0 0 0,-2 0 0 0 0,1-1 0 0 0,0-7 0 0 0,-1 8 0 0 0,1 0 0 0 0,-1 0 0 0 0,1 0 0 0 0,0 0 0 0 0,0 0 0 0 0,0 0 0 0 0,4-7 0 0 0,0 0 0 0 0,0 0 0 0 0,4-17 0 0 0,-7 19 0 0 0,1 0 0 0 0,0 1 0 0 0,1 0 0 0 0,7-15 0 0 0,-6 17 0 0 0,-1 0 0 0 0,0-1 0 0 0,0 0 0 0 0,0 0 0 0 0,-1 0 0 0 0,3-14 0 0 0,9-15 0 0 0,-11 30 0 0 0,-1-1 0 0 0,0 0 0 0 0,0 0 0 0 0,-1 0 0 0 0,0 0 0 0 0,2-9 0 0 0,-2-4 0 0 0,10-34 0 0 0,2-16 0 0 0,-7 27 0 0 0,-3 26 0 0 0,-1 1 0 0 0,0-22 0 0 0,-2 17 0 0 0,7-38 0 0 0,-1 4 0 0 0,-4 39 0 0 0,-1 0 0 0 0,7-18 0 0 0,3-24 0 0 0,12-91 0 0 0,-23 142 0 0 0,2-10 0 0 0,-1 0 0 0 0,-1 1 0 0 0,-2-25 0 0 0,4-7 0 0 0,-2 39 0 0 0,0 1 0 0 0,0 0 0 0 0,-2-16 0 0 0,1 17 0 0 0,0 0 0 0 0,0 0 0 0 0,0 0 0 0 0,1 0 0 0 0,4-13 0 0 0,1-28 0 0 0,-5 32 0 0 0,1-1 0 0 0,4-19 0 0 0,-3 19 0 0 0,0 0 0 0 0,0-21 0 0 0,-2 24 0 0 0,0-1 0 0 0,5-17 0 0 0,-3 21 0 0 0,-1 0 0 0 0,0-1 0 0 0,-1 1 0 0 0,-1-24 0 0 0,-2 14 0 0 0,2-32 0 0 0,1 33 0 0 0,-1 0 0 0 0,-3-21 0 0 0,1-2 0 0 0,2 34 0 0 0,0 1 0 0 0,-1 0 0 0 0,-2-18 0 0 0,2 20 0 0 0,0-1 0 0 0,0 0 0 0 0,1-12 0 0 0,1 12 0 0 0,-1 0 0 0 0,-1 0 0 0 0,1 1 0 0 0,-3-12 0 0 0,0 6 8 0 0,2 0-1 0 0,0 0 1 0 0,0 0 0 0 0,1 0-1 0 0,1 0 1 0 0,3-18-1 0 0,-4 24 4 0 0,0-1-1 0 0,0 0 1 0 0,-1 1-1 0 0,-1-10 1 0 0,-1-18 11 0 0,3-9-28 0 0,-4-136-52 0 0,-4 130 58 0 0,6 40 0 0 0,0 1 0 0 0,1-1 0 0 0,0 0 0 0 0,0 0 0 0 0,2-16 0 0 0,-1 15 0 0 0,0-1 0 0 0,-1 0 0 0 0,-3-19 0 0 0,-1-17 0 0 0,-2-85 0 0 0,3 81 0 0 0,2 40 0 0 0,1-1 0 0 0,0 1 0 0 0,2-20 0 0 0,-1 25 0 0 0,0 0 0 0 0,-1 0 0 0 0,0 0 0 0 0,0-1 0 0 0,0 1 0 0 0,-4-9 0 0 0,-4-25 0 0 0,8 33 0 0 0,0 0 0 0 0,-1 0 0 0 0,-1 0 0 0 0,1 0 0 0 0,-1 0 0 0 0,-5-8 0 0 0,4 9 0 0 0,1-1 0 0 0,0 0 0 0 0,0 1 0 0 0,1-2 0 0 0,-2-9 0 0 0,3 4 0 0 0,1 10 0 0 0,0 1 0 0 0,-1-1 0 0 0,1 1 0 0 0,-1 0 0 0 0,1-1 0 0 0,-1 1 0 0 0,0-1 0 0 0,-2-3 0 0 0,-6-14 0 0 0,1-1 0 0 0,-9-40 0 0 0,6 29 0 0 0,9 27 0 0 0,0 0 0 0 0,0 0 0 0 0,0 0 0 0 0,1 0 0 0 0,0 0 0 0 0,0-1 0 0 0,0-6 0 0 0,1 6 8 0 0,-1 0 1 0 0,0 1-1 0 0,0-1 0 0 0,-1 1 1 0 0,0 0-1 0 0,0-1 0 0 0,-4-7 1 0 0,3 7-1 0 0,2 4-3 0 0,0 0 1 0 0,1 0-1 0 0,-1 1 0 0 0,1-1 1 0 0,0 0-1 0 0,-1 0 1 0 0,1 0-1 0 0,1-4 0 0 0,-1 4-4 0 0,0 0-1 0 0,0 0 1 0 0,0 0-1 0 0,0-1 1 0 0,0 1 0 0 0,-1 0-1 0 0,0 0 1 0 0,-1-5-1 0 0,-13-34-16 0 0,6 18-8 0 0,-20-42 0 0 0,12 29 24 0 0,13 26 0 0 0,-1 0 0 0 0,0 1 0 0 0,-9-14 0 0 0,-5-10 0 0 0,16 27 0 0 0,-1 0 0 0 0,1 0 0 0 0,-10-11 0 0 0,10 13 0 0 0,0 1 0 0 0,0 0 0 0 0,1 0 0 0 0,-1-1 0 0 0,1 0 0 0 0,0 1 0 0 0,1-1 0 0 0,-3-6 0 0 0,3 5 0 0 0,-1 1 0 0 0,0-1 0 0 0,0 1 0 0 0,0-1 0 0 0,-1 1 0 0 0,-5-8 0 0 0,5 9 0 0 0,0 0 0 0 0,0-1 0 0 0,1 1 0 0 0,-1-1 0 0 0,1 0 0 0 0,0 0 0 0 0,1 0 0 0 0,-1 0 0 0 0,1 0 0 0 0,-1-8 0 0 0,1 9 0 0 0,0 0 0 0 0,-1 1 0 0 0,1-1 0 0 0,-1 0 0 0 0,0 0 0 0 0,0 1 0 0 0,0-1 0 0 0,-1 1 0 0 0,-4-6 0 0 0,4 6 0 0 0,0-1 0 0 0,0 0 0 0 0,0 0 0 0 0,1-1 0 0 0,0 1 0 0 0,-1 0 0 0 0,-2-10 0 0 0,-2-8 0 0 0,-2 0 0 0 0,0 1 0 0 0,-19-31 0 0 0,22 42 0 0 0,-20-25 0 0 0,22 31 0 0 0,1 0 0 0 0,0 1 0 0 0,0-2 0 0 0,0 1 0 0 0,0 0 0 0 0,0-1 0 0 0,1 1 0 0 0,0-1 0 0 0,0 1 0 0 0,-3-10 0 0 0,1 1 0 0 0,0 0 0 0 0,-1 1 0 0 0,-11-20 0 0 0,-8-20 0 0 0,19 40 0 0 0,0 0 0 0 0,-10-15 0 0 0,9 16 0 0 0,0 1 0 0 0,1-1 0 0 0,-5-14 0 0 0,6 16 0 0 0,0 1 0 0 0,0-1 0 0 0,-1 1 0 0 0,0 0 0 0 0,-7-9 0 0 0,-14-24 0 0 0,3 2 0 0 0,15 27 0 0 0,1-1 0 0 0,-9-21 0 0 0,10 19 0 0 0,-1 0 0 0 0,-13-20 0 0 0,0-1 0 0 0,-67-158 0 0 0,56 130 0 0 0,20 40 0 0 0,-2 0 0 0 0,-26-37 0 0 0,-4-7 0 0 0,-46-67 0 0 0,54 85 0 0 0,-19-10 0 0 0,31 29 0 0 0,-2 1 0 0 0,-2 1 0 0 0,-1 1 0 0 0,-32-26 0 0 0,54 49 0 0 0,0 0 0 0 0,1-1 0 0 0,0 0 0 0 0,0 0 0 0 0,1 0 0 0 0,-6-11 0 0 0,-16-19 0 0 0,-1 6 6 0 0,7 8 18 0 0,-33-29-1 0 0,-29-32-12 0 0,73 75-11 0 0,1-1 0 0 0,-12-14 0 0 0,-15-15 0 0 0,13 16 0 0 0,-20-28 0 0 0,19 22 0 0 0,22 27 0 0 0,0 0 0 0 0,-1 0 0 0 0,1 0 0 0 0,0 0 0 0 0,-1 0 0 0 0,1 0 0 0 0,-1 0 0 0 0,1 0 0 0 0,-1 0 0 0 0,-1 0 0 0 0,-9-5 0 0 0,-77-61 0 0 0,47 31 0 0 0,14 18 0 0 0,-37-29 0 0 0,18 11 0 0 0,42 32 0 0 0,0 1 0 0 0,-1 1 0 0 0,1-1 0 0 0,-9-2 0 0 0,-17-9 0 0 0,21 8 0 0 0,0 0 0 0 0,0 1 0 0 0,-17-7 0 0 0,15 7 0 0 0,0 0 0 0 0,-15-10 0 0 0,10 6 0 0 0,15 9 0 0 0,0-1 0 0 0,0 0 0 0 0,0 1 0 0 0,1-1 0 0 0,-1 0 0 0 0,0 0 0 0 0,0 0 0 0 0,0 0 0 0 0,1 0 0 0 0,-1 0 0 0 0,1-1 0 0 0,-1 1 0 0 0,1-1 0 0 0,-2-1 0 0 0,-4-3 0 0 0,-20-9 0 0 0,21 11 0 0 0,-1 0 0 0 0,0 0 0 0 0,-11-4 0 0 0,16 8 0 0 0,0-1 0 0 0,0 0 0 0 0,1 1 0 0 0,-1-1 0 0 0,0 0 0 0 0,0 0 0 0 0,1 0 0 0 0,-1 0 0 0 0,1 0 0 0 0,-1-1 0 0 0,-1-1 0 0 0,2 2 0 0 0,-1-1 0 0 0,1 1 0 0 0,-1 0 0 0 0,1 0 0 0 0,-1 0 0 0 0,1 0 0 0 0,-1 0 0 0 0,0 0 0 0 0,0 0 0 0 0,1 0 0 0 0,-4 0 0 0 0,-5-3 8 0 0,-1 0 0 0 0,1 0 0 0 0,0-1 0 0 0,0 0 0 0 0,0-1 0 0 0,1 0 0 0 0,-9-7 0 0 0,12 8-8 0 0,0 0 0 0 0,0 1 0 0 0,-1 0 0 0 0,0 0 0 0 0,-11-5 0 0 0,-8-3 0 0 0,6-1 0 0 0,16 10 0 0 0,-1 0 0 0 0,1 1 0 0 0,-1-1 0 0 0,-9-3 0 0 0,12 5 0 0 0,-1 0 0 0 0,1 0 0 0 0,-1 0 0 0 0,1 0 0 0 0,0-1 0 0 0,0 1 0 0 0,-4-4 0 0 0,-16-8 0 0 0,14 9 0 0 0,0 0 0 0 0,1 0 0 0 0,0-1 0 0 0,-10-8 0 0 0,-17-11 0 0 0,20 12 0 0 0,13 11 0 0 0,0-1 0 0 0,0 1 0 0 0,0 0 0 0 0,0-1 0 0 0,-1 1 0 0 0,1 0 0 0 0,-1 0 0 0 0,1 0 0 0 0,-3-1 0 0 0,-19-15 0 0 0,20 15 0 0 0,1-1 0 0 0,-1 1 0 0 0,0 0 0 0 0,0 0 0 0 0,0 0 0 0 0,0 0 0 0 0,0 1 0 0 0,-6-3 0 0 0,0 1 0 0 0,0-1 0 0 0,0 0 0 0 0,1-1 0 0 0,-16-9 0 0 0,-21-12 0 0 0,-20-6 0 0 0,23 11 0 0 0,37 19 0 0 0,0-1 0 0 0,-1 1 0 0 0,1-1 0 0 0,-9-6 0 0 0,-10-4 0 0 0,-15-9 0 0 0,-3-1 0 0 0,9 7 0 0 0,30 15 0 0 0,1-1 0 0 0,0 1 0 0 0,-1 0 0 0 0,0 0 0 0 0,1 0 0 0 0,-1 0 0 0 0,0 0 0 0 0,1 0 0 0 0,-4 0 0 0 0,-16-4 0 0 0,-13-2 0 0 0,27 6 0 0 0,0-1 0 0 0,0 0 0 0 0,1 0 0 0 0,0-1 0 0 0,-11-5 0 0 0,-4 0 0 0 0,-67-25 0 0 0,41 21 0 0 0,21 6 0 0 0,-4-2 0 0 0,-22-11 0 0 0,0-10 0 0 0,22 19 0 0 0,30 10 0 0 0,1 0 0 0 0,-1 0 0 0 0,0 0 0 0 0,1 0 0 0 0,-1 0 0 0 0,0 0 0 0 0,1 0 0 0 0,-1 0 0 0 0,0 0 0 0 0,1-1 0 0 0,-1 1 0 0 0,1 0 0 0 0,-1 0 0 0 0,0-1 0 0 0,1 1 0 0 0,-1 0 0 0 0,1-1 0 0 0,-1 1 0 0 0,1 0 0 0 0,-1-1 0 0 0,1 1 0 0 0,-1-1 0 0 0,1 1 0 0 0,0-1 0 0 0,-1 1 0 0 0,0-2 0 0 0,-1-1 0 0 0,-4 1 0 0 0,0 0 0 0 0,0 0 0 0 0,0 0 0 0 0,-8 0 0 0 0,9 1 0 0 0,0 0 0 0 0,0 0 0 0 0,0-1 0 0 0,0 1 0 0 0,0-1 0 0 0,0 0 0 0 0,1 0 0 0 0,-6-3 0 0 0,-55-31 0 0 0,55 30 0 0 0,1 1 0 0 0,-20-6 0 0 0,-13-8 0 0 0,30 14 0 0 0,1 1 0 0 0,-1-1 0 0 0,-1 2 0 0 0,1 0 0 0 0,-20-2 0 0 0,21 4-2 0 0,0 1 0 0 0,1 1 0 0 0,-1-1-1 0 0,0 2 1 0 0,-13 3 0 0 0,-7 0-65 0 0,-29 9-758 0 0,11-2-6312 0 0,13-7-1668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2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25 2760 0 0,'0'0'10286'0'0,"-15"-10"-9200"0"0,13 8-917 0 0,-1 0 0 0 0,0 1 0 0 0,0-1 0 0 0,0 1 0 0 0,0 0 0 0 0,0 0 1 0 0,0 0-1 0 0,0 0 0 0 0,0 0 0 0 0,-6 0 0 0 0,8 1-128 0 0,-1 0 0 0 0,0 0 0 0 0,1 0 0 0 0,-1 0 0 0 0,0 0 0 0 0,0 0 0 0 0,1 1 0 0 0,-1-1 0 0 0,0 1 0 0 0,1-1 0 0 0,-1 1 0 0 0,1 0 0 0 0,-1-1 0 0 0,0 1 0 0 0,1 0 0 0 0,0 0 0 0 0,-1 0 0 0 0,1 0 0 0 0,-3 2-1 0 0,-11 10 178 0 0,13-12-205 0 0,1 0 1 0 0,-1 0-1 0 0,1 0 1 0 0,0 0 0 0 0,-1 0-1 0 0,1 0 1 0 0,0 1-1 0 0,0-1 1 0 0,-1 0 0 0 0,0 3-1 0 0,-91 142 536 0 0,60-90-387 0 0,11-21 14 0 0,-31 69 1 0 0,51-99-163 0 0,-78 211 617 0 0,75-201-609 0 0,-2 5 26 0 0,1 0 0 0 0,1 1 0 0 0,-3 21 0 0 0,-13 95 165 0 0,13-58 45 0 0,-4 55 185 0 0,12-102-425 0 0,5 125 234 0 0,-1-41-124 0 0,-5-13-118 0 0,-1-32 1 0 0,1-16 33 0 0,1 46 29 0 0,3-10-23 0 0,-3-52-3 0 0,8 60 0 0 0,7 41 17 0 0,-7-43-16 0 0,-6-52-32 0 0,8 211 48 0 0,-8-206-52 0 0,6 72 51 0 0,-4-90-24 0 0,12 79 42 0 0,-12-93-58 0 0,-2 0-1 0 0,0 27 1 0 0,2 17 40 0 0,13 130 40 0 0,-3-30 175 0 0,-5 13 86 0 0,-4-40-761 0 0,7 87 370 0 0,-7-101 50 0 0,35 349 43 0 0,-12-185 261 0 0,-15-131-198 0 0,-9-114-145 0 0,28 247-360 0 0,-16-115 591 0 0,-6-44-91 0 0,5 41-251 0 0,-6-79 52 0 0,-5-47 56 0 0,14 71 0 0 0,-12-79 169 0 0,-1 0 1 0 0,1 64-1 0 0,3 23-196 0 0,11 77-29 0 0,0-5 150 0 0,-16-153-267 0 0,-2 65 0 0 0,-2-66 80 0 0,0-32-313 0 0,-1 0 0 0 0,1 0 0 0 0,-5 15 0 0 0,1-10-1267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4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6448 0 0,'0'0'585'0'0,"0"-1"-485"0"0,1-1 152 0 0,0 1 0 0 0,0-1 0 0 0,0 0-1 0 0,0 0 1 0 0,0 1 0 0 0,0-1 0 0 0,0 1 0 0 0,1-1 0 0 0,-1 1-1 0 0,1 0 1 0 0,-1-1 0 0 0,1 1 0 0 0,-1 0 0 0 0,1 0 0 0 0,0 0-1 0 0,0 0 1 0 0,-1 0 0 0 0,1 0 0 0 0,0 1 0 0 0,0-1 0 0 0,0 1-1 0 0,0-1 1 0 0,0 1 0 0 0,0 0 0 0 0,0 0 0 0 0,0-1 0 0 0,0 1-1 0 0,0 1 1 0 0,0-1 0 0 0,0 0 0 0 0,0 0 0 0 0,2 2 0 0 0,12-1 316 0 0,-7 5 81 0 0,3 4-57 0 0,-10-9-554 0 0,3 1 56 0 0,-1 0 1 0 0,0 0-1 0 0,0 0 0 0 0,0 1 1 0 0,0-1-1 0 0,3 4 0 0 0,-4-4-48 0 0,-1 1 0 0 0,1-2-1 0 0,0 1 1 0 0,0 0-1 0 0,0 0 1 0 0,1-1 0 0 0,-1 0-1 0 0,0 0 1 0 0,1 0-1 0 0,4 1 1 0 0,-8-2-44 0 0,0 1 10 0 0,1-1-1 0 0,0 0 0 0 0,0 1 0 0 0,-1-1 0 0 0,1 0 0 0 0,-1 1 0 0 0,1-1 0 0 0,0 1 0 0 0,-1-1 0 0 0,1 1 0 0 0,-1-1 1 0 0,1 1-1 0 0,-1-1 0 0 0,1 1 0 0 0,-1 0 0 0 0,0-1 0 0 0,1 1 0 0 0,-1 1 0 0 0,3 2 28 0 0,9 6 30 0 0,0 0 19 0 0,0 0 1 0 0,-1 1-1 0 0,0 0 0 0 0,-1 0 0 0 0,10 16 0 0 0,-6-8 175 0 0,1-1 0 0 0,27 25 0 0 0,-37-38-236 0 0,56 67 313 0 0,1 1-136 0 0,-51-61-144 0 0,0 1 0 0 0,-2 0-1 0 0,15 26 1 0 0,15 19 69 0 0,-22-33-13 0 0,24 45 0 0 0,-9-14-6 0 0,59 95 380 0 0,-71-115-398 0 0,24 64 0 0 0,-35-78-84 0 0,34 106 76 0 0,-9-20 91 0 0,-7-34-117 0 0,-17-44-60 0 0,20 42-1 0 0,31 67 143 0 0,-36-76-144 0 0,7 18 68 0 0,-2-4-64 0 0,-19-46 0 0 0,21 42 0 0 0,32 63 41 0 0,-21-42-18 0 0,10 19 151 0 0,53 158 0 0 0,-70-140-162 0 0,21 59 132 0 0,0-6-144 0 0,-16-58 33 0 0,11 44-10 0 0,-7-23-12 0 0,26 96 114 0 0,-62-206-62 0 0,-8-29-61 0 0,0 0 0 0 0,1 1-1 0 0,1-1 1 0 0,3 10 0 0 0,3 4 5 0 0,9 33 0 0 0,7 17 43 0 0,-21-58-74 0 0,1 0-1 0 0,-2 0 1 0 0,1 0 0 0 0,1 23-1 0 0,-3-21-15 0 0,0 0 0 0 0,1 1 0 0 0,9 22 0 0 0,-6-23 102 0 0,60 172 182 0 0,-41-120-246 0 0,-5-19 30 0 0,60 148 32 0 0,-53-134-58 0 0,-23-51-2 0 0,0 0 0 0 0,-1 0 0 0 0,3 16 0 0 0,4 16 0 0 0,17 61 86 0 0,33 102 83 0 0,-31-140-420 0 0,-16-40 301 0 0,12 40 0 0 0,21 65 156 0 0,-27-68-327 0 0,-10-35 61 0 0,-1 0 0 0 0,7 45-1 0 0,-11-47 61 0 0,2 0 0 0 0,10 30 0 0 0,5 22 0 0 0,-11-42 85 0 0,2-2 0 0 0,31 67 0 0 0,-42-101-84 0 0,39 103 255 0 0,-19-60-256 0 0,5 15 0 0 0,47 119 0 0 0,-54-113 0 0 0,-12-38 0 0 0,18 43 0 0 0,26 68-304 0 0,-20-58 228 0 0,-21-50 62 0 0,2 0-1 0 0,16 29 0 0 0,-9-23 47 0 0,-1 0 0 0 0,20 65 0 0 0,11 82 0 0 0,-4-19-155 0 0,-34-127 118 0 0,4 9-57 0 0,11 44-249 0 0,-19-69 227 0 0,-1-5-1860 0 0,-3-4-2864 0 0,-2 9-2270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6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4572 1 3224 0 0,'0'0'143'0'0,"0"11"26"0"0,0-7-476 0 0,1 8 1609 0 0,-1-1 0 0 0,-1 0 0 0 0,0 1 0 0 0,0-1 0 0 0,-6 18 0 0 0,4-19-1017 0 0,1-1 0 0 0,0 0 0 0 0,0 13 1 0 0,-4 17 580 0 0,-1-9-355 0 0,4-11-256 0 0,-2-1-1 0 0,0 1 0 0 0,-1-1 0 0 0,-11 22 0 0 0,9-28 60 0 0,0 1-1 0 0,-17 16 1 0 0,5-6 87 0 0,6-5-37 0 0,-2-1 1 0 0,-1-1-1 0 0,-28 22 1 0 0,-61 35 662 0 0,95-66-954 0 0,-21 13-6 0 0,-1-1-1 0 0,0-2 1 0 0,-37 13 0 0 0,-24 16 1070 0 0,39-21-968 0 0,-91 34 191 0 0,66-30-111 0 0,42-15-181 0 0,-2-1 0 0 0,-67 14 1 0 0,-7-6 72 0 0,-45 6 86 0 0,74-14-43 0 0,1 3 1 0 0,-89 30-1 0 0,165-43-183 0 0,-46 9-32 0 0,-70 7 0 0 0,74-13 35 0 0,-111 5 212 0 0,86-9-126 0 0,-24 9-20 0 0,-151-4 211 0 0,230-6-302 0 0,-103 14-60 0 0,92-9 118 0 0,-1-1 0 0 0,-60-1 0 0 0,-165-11-53 0 0,87-1 16 0 0,152 8 13 0 0,1 0 0 0 0,-19 4 0 0 0,-15-1 12 0 0,-37 0-25 0 0,47 0 0 0 0,-66-6 0 0 0,-64-7 0 0 0,166 9 1 0 0,0 1-1 0 0,0 0 1 0 0,0-1-1 0 0,0 0 1 0 0,-7-3-1 0 0,4 2-2 0 0,-1 0-1 0 0,1 0 1 0 0,-1 1-1 0 0,0 0 1 0 0,-13 0-1 0 0,-1 1-110 0 0,22 1 106 0 0,1-1 0 0 0,-1 0 0 0 0,0 0 0 0 0,0 0 0 0 0,0 0 0 0 0,1 0 0 0 0,-1 0 0 0 0,0 0 0 0 0,0-1 0 0 0,0 1 0 0 0,1 0 0 0 0,-1 0 0 0 0,0-1 0 0 0,0 1 0 0 0,1 0 0 0 0,-1-1 0 0 0,0 1 0 0 0,1-1 0 0 0,-1 1 0 0 0,-1-1 0 0 0,-4-2-1 0 0,0 2 8 0 0,1-5 0 0 0,1 1 0 0 0,-2 1 0 0 0,-6-9 0 0 0,6 9 0 0 0,5 3 0 0 0,-10-15 0 0 0,4 8 0 0 0,7 7 0 0 0,-1 0 0 0 0,0 0 0 0 0,0 0 0 0 0,0 0 0 0 0,0 0 0 0 0,0 0 0 0 0,0 0 0 0 0,0 0 0 0 0,0 0 0 0 0,0 1 0 0 0,0-1 0 0 0,-2 0 0 0 0,-18-11 0 0 0,9 12 8 0 0,1 0 0 0 0,-1 1 0 0 0,1 0 0 0 0,0 1 0 0 0,0 0 0 0 0,0 1 0 0 0,-11 4 0 0 0,13-4-11 0 0,1 2 0 0 0,0-1-1 0 0,0 1 1 0 0,0 0 0 0 0,1 0-1 0 0,-1 1 1 0 0,1 0 0 0 0,1 1-1 0 0,-1-1 1 0 0,1 1 0 0 0,0 1-1 0 0,1-1 1 0 0,0 1 0 0 0,0 0-1 0 0,-5 10 1 0 0,0 2-17 0 0,6-13 12 0 0,0-1 0 0 0,1 1 1 0 0,0 0-1 0 0,0 0 0 0 0,1 0 0 0 0,-1 1 0 0 0,-1 11 0 0 0,-1 12 17 0 0,2-21-19 0 0,1 0 0 0 0,1 0-1 0 0,-1 12 1 0 0,2-19 4 0 0,0 0 1 0 0,1 0-1 0 0,-1 0 0 0 0,0-1 0 0 0,1 1 0 0 0,0 0 0 0 0,0-1 0 0 0,0 1 0 0 0,0 0 1 0 0,0-1-1 0 0,0 1 0 0 0,0-1 0 0 0,1 0 0 0 0,0 1 0 0 0,-1-1 0 0 0,3 3 0 0 0,2 1 6 0 0,-2-2-10 0 0,0 0-1 0 0,0-1 1 0 0,0 1-1 0 0,0-1 1 0 0,0 0-1 0 0,1 0 1 0 0,4 3-1 0 0,31 8-62 0 0,-38-13 178 0 0,-2-2-51 0 0,1-6-44 0 0,-1 7-10 0 0,1-1 0 0 0,-1 0 0 0 0,0 0 0 0 0,0 1 0 0 0,1-1 0 0 0,-1 0 0 0 0,0 0 0 0 0,0 0 0 0 0,0 0 0 0 0,0 1 0 0 0,0-1 0 0 0,0 0 0 0 0,0 0 0 0 0,0 0 0 0 0,0 1 0 0 0,0-1 0 0 0,-1 0 0 0 0,1 0 0 0 0,-1-1 0 0 0,0-3 0 0 0,1 4 0 0 0,0 0 0 0 0,0 0 0 0 0,0-1 0 0 0,0 1 0 0 0,0 0 0 0 0,0 0 0 0 0,0-1 0 0 0,0 1 0 0 0,-1 0 0 0 0,1 0 0 0 0,0 0 0 0 0,-1 0 0 0 0,1-1 0 0 0,-1 1 0 0 0,0 0 0 0 0,0-1 0 0 0,0 1 0 0 0,1 0 0 0 0,-1 1 0 0 0,1-1 0 0 0,-1 0 0 0 0,1 0 0 0 0,0 1 0 0 0,-1-1 0 0 0,1 0 0 0 0,0 0 0 0 0,0 0 0 0 0,-1 1 0 0 0,1-1 0 0 0,0 0 0 0 0,0 0 0 0 0,0 0 0 0 0,0 0 0 0 0,0 0 0 0 0,-11-59 0 0 0,10 57 0 0 0,1 2 0 0 0,-1 1 0 0 0,1-1 0 0 0,0 0 0 0 0,0 0 0 0 0,0 1 0 0 0,0-1 0 0 0,0 0 0 0 0,0 0 0 0 0,0 1 0 0 0,0-1 0 0 0,0 0 0 0 0,0 0 0 0 0,0 1 0 0 0,0-1 0 0 0,1 0 0 0 0,-1 0 0 0 0,0 1 0 0 0,1-1 0 0 0,-1 0 0 0 0,1 0 0 0 0,2-10-14 0 0,-8 23-17 0 0,-4 10 4 0 0,-3 6 27 0 0,5-17 0 0 0,-26 43 0 0 0,21-38 0 0 0,2-3 2 0 0,-1 0 1 0 0,0-1 0 0 0,-24 21 0 0 0,25-25 11 0 0,1 0 0 0 0,0 1 1 0 0,-9 11-1 0 0,-20 20-18 0 0,23-27 17 0 0,2 1 0 0 0,0 1 0 0 0,-17 23-1 0 0,4-4 1 0 0,20-26-13 0 0,1 1 0 0 0,-1 0 0 0 0,2 0 0 0 0,-1 1 0 0 0,1-1 0 0 0,-4 15 0 0 0,3-10 0 0 0,0-1 0 0 0,-9 18 0 0 0,12-28 0 0 0,0 0 0 0 0,1 0 0 0 0,0 1 0 0 0,0-1 0 0 0,0 0 0 0 0,0 0 0 0 0,0 1 0 0 0,1-1 0 0 0,-1 0 0 0 0,1 1 0 0 0,0-1 0 0 0,0 1 0 0 0,0-1 0 0 0,0 0 0 0 0,1 1 0 0 0,0-1 0 0 0,-1 0 0 0 0,1 1 0 0 0,0-1 0 0 0,1 0 0 0 0,-1 0 0 0 0,4 6 0 0 0,-5-9-2 0 0,1 1-1 0 0,-1 0 0 0 0,1 0 0 0 0,0 0 0 0 0,0-1 1 0 0,-1 1-1 0 0,1 0 0 0 0,0-1 0 0 0,0 1 0 0 0,0-1 1 0 0,0 1-1 0 0,0-1 0 0 0,0 0 0 0 0,-1 1 1 0 0,1-1-1 0 0,0 0 0 0 0,0 1 0 0 0,0-1 0 0 0,0 0 1 0 0,0 0-1 0 0,1 0 0 0 0,-1 0 0 0 0,0 0 0 0 0,0 0 1 0 0,0 0-1 0 0,0-1 0 0 0,0 1 0 0 0,0 0 0 0 0,1-1 1 0 0,-1 1-20 0 0,4-1 23 0 0,-1 1 0 0 0,1-1 0 0 0,-1-1 0 0 0,0 1 0 0 0,1 0 0 0 0,-1-1 0 0 0,0 0 0 0 0,0 0 0 0 0,0 0 0 0 0,0-1 0 0 0,-1 1 0 0 0,1-1 0 0 0,3-3 0 0 0,5-5-17 0 0,0 0-1 0 0,13-18 1 0 0,-9 12-45 0 0,24-22 0 0 0,6-5 11 0 0,24-35-50 0 0,106-153 0 0 0,-146 188-833 0 0,5-7-4240 0 0,-9 0-1552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7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1188 0 920 0 0,'-1'1'3600'0'0,"-8"3"-2171"0"0,1-1 312 0 0,0-1 0 0 0,-1 0-1 0 0,-15 2 1 0 0,-8 2-248 0 0,-1 1-495 0 0,0-1-1 0 0,0-2 1 0 0,-37-1 0 0 0,-12 2-203 0 0,39 0-433 0 0,0 2 0 0 0,0 1 0 0 0,1 3 0 0 0,0 1 0 0 0,1 2-1 0 0,1 2 1 0 0,-55 29 0 0 0,73-33-308 0 0,1 1-1 0 0,0 1 1 0 0,1 1 0 0 0,0 0-1 0 0,1 1 1 0 0,1 2 0 0 0,-25 29-1 0 0,32-35-42 0 0,0-1-1 0 0,0-1 1 0 0,-1 0-1 0 0,-19 12 0 0 0,-7 5 33 0 0,-107 93-75 0 0,139-115 24 0 0,5-4 8 0 0,1-1 0 0 0,-1 0 0 0 0,1 1 0 0 0,-1-1-1 0 0,1 0 1 0 0,0 1 0 0 0,-1-1 0 0 0,1 1 0 0 0,0-1 0 0 0,-1 1 0 0 0,1-1 0 0 0,0 0 0 0 0,-1 1 0 0 0,1-1 0 0 0,0 1 0 0 0,0 0-1 0 0,0-1 1 0 0,-1 1 0 0 0,1-1 0 0 0,0 1 0 0 0,0-1 0 0 0,0 1 0 0 0,0-1 0 0 0,0 1 0 0 0,0 0 0 0 0,0-1 0 0 0,0 1-1 0 0,0-1 1 0 0,0 1 0 0 0,1-1 0 0 0,-1 1 0 0 0,0 0 0 0 0,1 25-14 0 0,-2-10-52 0 0,0-13 59 0 0,1 0 1 0 0,0 0 0 0 0,0 0-1 0 0,0 0 1 0 0,0 0 0 0 0,0 0-1 0 0,0 0 1 0 0,2 4 0 0 0,-2-6 3 0 0,1 0 0 0 0,0 0 1 0 0,-1 0-1 0 0,1 0 0 0 0,0 0 1 0 0,-1 0-1 0 0,1-1 0 0 0,0 1 1 0 0,0 0-1 0 0,0 0 1 0 0,0-1-1 0 0,0 1 0 0 0,0 0 1 0 0,0-1-1 0 0,0 1 0 0 0,0-1 1 0 0,0 0-1 0 0,0 1 0 0 0,0-1 1 0 0,0 0-1 0 0,0 1 0 0 0,0-1 1 0 0,1 0-1 0 0,-1 0 0 0 0,0 0 1 0 0,0 0-1 0 0,2 0 0 0 0,30-7-10 0 0,-30 6 13 0 0,-1 0 0 0 0,0 0 0 0 0,1 1 0 0 0,-1-1 1 0 0,0 1-1 0 0,1-1 0 0 0,-1 1 0 0 0,1 0 0 0 0,-1 0 0 0 0,1 0 0 0 0,-1 0 0 0 0,1 0 0 0 0,-1 0 0 0 0,1 1 0 0 0,-1 0 0 0 0,4 0 0 0 0,-4 0 0 0 0,0-1-1 0 0,0 0 0 0 0,1 0 1 0 0,-1 0-1 0 0,0 0 0 0 0,0 0 1 0 0,0 0-1 0 0,1-1 0 0 0,-1 1 1 0 0,0-1-1 0 0,0 1 0 0 0,0-1 1 0 0,0 0-1 0 0,0 0 0 0 0,0 0 1 0 0,2-1-1 0 0,0 0-9 0 0,14-6-32 0 0,-1-1 1 0 0,0 0-1 0 0,0-1 1 0 0,-1-1-1 0 0,0 0 1 0 0,17-17-1 0 0,-20 16 42 0 0,1 1 0 0 0,27-16 0 0 0,-26 18 0 0 0,-1-1 0 0 0,24-20 0 0 0,8-12-58 0 0,93-65-1 0 0,-2 7-2406 0 0,-106 77 1135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8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10592 0 0,'0'0'818'0'0,"1"3"-532"0"0,3 7-189 0 0,-3-7 238 0 0,9 5 545 0 0,19 16 252 0 0,38 25 0 0 0,-21-17-50 0 0,-43-30-1042 0 0,-1-1 0 0 0,1 1 0 0 0,-1-1 0 0 0,1 0 0 0 0,-1 0 0 0 0,1 0 1 0 0,-1 0-1 0 0,1-1 0 0 0,0 1 0 0 0,3 0 0 0 0,20 6 236 0 0,-6 4-132 0 0,-11-5-91 0 0,-1-2 0 0 0,0 1 0 0 0,1-1 0 0 0,9 2-1 0 0,84 29 316 0 0,-47-15-284 0 0,-37-13-126 0 0,34 9 0 0 0,-10-3 14 0 0,1 1 0 0 0,-2 2 0 0 0,61 32 0 0 0,-83-37 55 0 0,-1 0-1 0 0,-1 1 0 0 0,0 1 0 0 0,21 20 0 0 0,-19-5 44 0 0,-18-26-66 0 0,0-1 0 0 0,-1 1-1 0 0,1 0 1 0 0,0 0 0 0 0,0 0-1 0 0,-1-1 1 0 0,1 1-1 0 0,-1 0 1 0 0,0 0 0 0 0,0 0-1 0 0,1 0 1 0 0,-1 0 0 0 0,0 0-1 0 0,-1 0 1 0 0,1 0-1 0 0,-1 3 1 0 0,-5 8 85 0 0,-2 1 0 0 0,-17 24 0 0 0,21-33-60 0 0,-1 0 0 0 0,0 0 1 0 0,0 0-1 0 0,0-1 0 0 0,0 0 0 0 0,-1 0 0 0 0,0 0 0 0 0,1-1 1 0 0,-11 5-1 0 0,5-3 45 0 0,1-1 0 0 0,-1 0 0 0 0,1-1 0 0 0,-1 0 0 0 0,0 0 0 0 0,0-1 0 0 0,-1-1 0 0 0,1 0 0 0 0,0 0 0 0 0,0-2 0 0 0,-1 1 0 0 0,-20-4 0 0 0,16 0 21 0 0,0 0-1 0 0,1-1 1 0 0,-1 0-1 0 0,1-2 1 0 0,1 1-1 0 0,-1-2 0 0 0,-21-14 1 0 0,-1-6 179 0 0,-44-43 0 0 0,44 38-167 0 0,24 20-88 0 0,0-1 0 0 0,-19-27 0 0 0,0-1 31 0 0,9 13-92 0 0,1-1 0 0 0,2-1 1 0 0,2-1-1 0 0,-18-39 1 0 0,-1-18-5786 0 0,18 33-623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0:59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2425 1840 0 0,'0'0'12618'0'0,"1"-2"-12232"0"0,22-36 1450 0 0,-17 31-1633 0 0,-1-1-1 0 0,0 0 1 0 0,-1 0 0 0 0,0 0-1 0 0,0 0 1 0 0,-1-1-1 0 0,4-12 1 0 0,9-35-29 0 0,-10 42-124 0 0,-2-2-1 0 0,4-19 0 0 0,-3-8-35 0 0,-3 18 19 0 0,9-38-1 0 0,31-147 279 0 0,-37 185-273 0 0,8-27 1 0 0,-7 34-1 0 0,-2 0 0 0 0,0 0 0 0 0,2-24 0 0 0,8-90 349 0 0,38-169 1 0 0,-44 262-374 0 0,17-80-22 0 0,42-122 0 0 0,-61 217 25 0 0,0 0-1 0 0,5-46 0 0 0,-4 19 11 0 0,15-115 88 0 0,12-66-26 0 0,-27 195-89 0 0,25-107 0 0 0,-27 124-4 0 0,-5 16 15 0 0,1 0 0 0 0,0-1 0 0 0,0 1 0 0 0,0 0 1 0 0,0 0-1 0 0,1 1 0 0 0,0-1 0 0 0,-1 0 0 0 0,1 0 0 0 0,4-4 0 0 0,9-14 63 0 0,-14 21-68 0 0,1 1 0 0 0,-1-1 1 0 0,0 1-1 0 0,0 0 0 0 0,0 0 0 0 0,0-1 0 0 0,1 1 0 0 0,-1 0 0 0 0,0 0 0 0 0,0 0 0 0 0,0 0 0 0 0,1 0 0 0 0,-1 1 0 0 0,0-1 0 0 0,0 0 0 0 0,0 1 0 0 0,0-1 0 0 0,0 0 0 0 0,0 1 0 0 0,1-1 0 0 0,0 2 0 0 0,23 14 145 0 0,-2 1-16 0 0,-18-14-83 0 0,-1 0 1 0 0,0 0-1 0 0,0 0 0 0 0,0 1 0 0 0,0-1 0 0 0,5 8 0 0 0,0 0 14 0 0,0-1 1 0 0,1 0-1 0 0,12 10 0 0 0,-11-11-6 0 0,-1 1 0 0 0,-1-1-1 0 0,1 2 1 0 0,7 11 0 0 0,53 101 301 0 0,-34-54-342 0 0,0-4 29 0 0,26 47 96 0 0,-50-93-110 0 0,12 31-1 0 0,-19-37-33 0 0,1-1-1 0 0,0 1 1 0 0,1-1-1 0 0,1 0 1 0 0,0-1 0 0 0,10 12-1 0 0,80 69 1 0 0,-65-64 0 0 0,-2 2 0 0 0,0 1 0 0 0,37 50 0 0 0,64 147 0 0 0,-68-111 0 0 0,-40-69 0 0 0,-16-32 13 0 0,0 1 1 0 0,1-2-1 0 0,15 20 1 0 0,-5-9-3 0 0,-10-13-9 0 0,1-1 1 0 0,0-1-1 0 0,16 16 1 0 0,42 40 50 0 0,-43-39-53 0 0,28 43 0 0 0,-46-60 0 0 0,30 50 0 0 0,-29-45 0 0 0,2 0 0 0 0,-1-1 0 0 0,16 18 0 0 0,99 108 0 0 0,-38-39 64 0 0,-4-8-53 0 0,-66-75 11 0 0,-1 1-1 0 0,-1 1 1 0 0,-1 0 0 0 0,12 25 0 0 0,-10-17-14 0 0,-4-13-8 0 0,0-1 0 0 0,1-1 0 0 0,0 0 0 0 0,1 0 0 0 0,29 23 0 0 0,-30-27 0 0 0,90 74 0 0 0,-77-64 0 0 0,-12-9 0 0 0,0-1 0 0 0,-1 2 0 0 0,0 0 0 0 0,12 16 0 0 0,0-2 0 0 0,3 5 0 0 0,-17-15 0 0 0,2-2 0 0 0,-1 1 0 0 0,2-1 0 0 0,0-1 0 0 0,20 16 0 0 0,-6-2 0 0 0,-22-21 0 0 0,1 0 0 0 0,0-1 0 0 0,0 1 0 0 0,0-1 0 0 0,10 6 0 0 0,14 9-62 0 0,-22-14 13 0 0,1 0 1 0 0,0 0-1 0 0,1-1 1 0 0,11 5-1 0 0,-18-8-39 0 0,0-1 0 0 0,0 1-1 0 0,0 0 1 0 0,0 0 0 0 0,-1 0 0 0 0,1 0 0 0 0,0 1-1 0 0,-1-1 1 0 0,0 1 0 0 0,3 3 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01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1 135 2760 0 0,'0'0'10869'0'0,"0"2"-10616"0"0,0 6-119 0 0,0 0 0 0 0,1 0-1 0 0,0 0 1 0 0,1-1 0 0 0,0 1-1 0 0,0-1 1 0 0,4 10 0 0 0,-6-16-98 0 0,1 0 0 0 0,-1 1 1 0 0,0-1-1 0 0,1 0 0 0 0,-1 1 1 0 0,0-1-1 0 0,0 1 0 0 0,0-1 1 0 0,0 1-1 0 0,-1-1 0 0 0,1 2 1 0 0,-1 0 318 0 0,3-11-226 0 0,13-37-48 0 0,-10 35-43 0 0,-1 0-1 0 0,-1-1 1 0 0,4-17 0 0 0,0-13 113 0 0,-4 24-38 0 0,0 0 0 0 0,0-21 0 0 0,-3 35 590 0 0,-6 19-102 0 0,1-8-548 0 0,0 1-10 0 0,0 1 0 0 0,0-1 0 0 0,1 1 0 0 0,0 0 0 0 0,1 0-1 0 0,0 0 1 0 0,-2 12 0 0 0,2-2 44 0 0,0 25 67 0 0,4-41-74 0 0,3 1-78 0 0,-2-2-61 0 0,9 8 106 0 0,-7-8-1287 0 0,4 0-77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01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9216 0 0,'0'0'706'0'0,"-1"1"-463"0"0,-4 2 629 0 0,3-2-573 0 0,0 1 1 0 0,0-1-1 0 0,0 1 0 0 0,0-1 1 0 0,0 1-1 0 0,0 0 1 0 0,1 0-1 0 0,-1-1 0 0 0,0 1 1 0 0,1 0-1 0 0,-2 3 0 0 0,1-1-240 0 0,0-1 0 0 0,1 1-1 0 0,-1 0 1 0 0,1-1 0 0 0,0 1-1 0 0,0 0 1 0 0,0 0 0 0 0,0 0-1 0 0,1 0 1 0 0,0 0-1 0 0,0 0 1 0 0,0 0 0 0 0,0 0-1 0 0,0 0 1 0 0,1 0 0 0 0,0 0-1 0 0,-1-1 1 0 0,4 8 0 0 0,4 27 115 0 0,-6-36-99 0 0,6 1 20 0 0,-7-4-78 0 0,0 1 1 0 0,0 0 0 0 0,0 0 0 0 0,0 0 0 0 0,0-1 0 0 0,0 1 0 0 0,0-1 0 0 0,0 1 0 0 0,0 0 0 0 0,0-1 0 0 0,0 0 0 0 0,0 1 0 0 0,0-1 0 0 0,0 0 0 0 0,0 1 0 0 0,-1-1 0 0 0,1 0 0 0 0,0 0-1 0 0,-1 0 1 0 0,1 0 0 0 0,0 0 0 0 0,-1 0 0 0 0,1-1 0 0 0,4-6 95 0 0,-2 0 1 0 0,1-1-1 0 0,-1 1 0 0 0,0-1 1 0 0,-1 0-1 0 0,1 0 0 0 0,0-17 1 0 0,-3 24 3 0 0,5-4 687 0 0,-11 22-954 0 0,1-1 0 0 0,1 1 1 0 0,0 0-1 0 0,-2 19 0 0 0,5-19-328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02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0 145 6912 0 0,'0'0'528'0'0,"0"-3"-200"0"0,1 0 262 0 0,-1-1 0 0 0,1 0-1 0 0,-1 0 1 0 0,1 1 0 0 0,0-1 0 0 0,0 0 0 0 0,2-4 0 0 0,4-4 212 0 0,0-1 0 0 0,9-12 0 0 0,8-13 903 0 0,-13 34-978 0 0,-3-1-567 0 0,6-2 182 0 0,16 9-170 0 0,-23-2-159 0 0,1 1-1 0 0,-1-1 1 0 0,1-1-1 0 0,11-1 0 0 0,-11 1 6 0 0,0 0 0 0 0,0 0 0 0 0,0 1 0 0 0,13 1 0 0 0,-8 1-2 0 0,-10-2-16 0 0,0 0 0 0 0,0 0 0 0 0,0 1 0 0 0,0 0 0 0 0,0-1 0 0 0,-1 1 0 0 0,1 0 0 0 0,0 0 0 0 0,5 3 0 0 0,35 16 0 0 0,-34-17 0 0 0,-1 0 0 0 0,1 1 0 0 0,9 6 0 0 0,0 2 42 0 0,-3-3 101 0 0,24 21 0 0 0,-18-12-21 0 0,84 78 460 0 0,-26-15 82 0 0,-48-52-508 0 0,-24-23-343 0 0,-1 0-1 0 0,0 0 1 0 0,0 0-1 0 0,0 1 1 0 0,0 0-1 0 0,-1 0 1 0 0,-1 0-1 0 0,6 10 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24.9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565 1 9216 0 0,'-1'0'40'0'0,"-1"0"0"0"0,1 0 1 0 0,-1 0-1 0 0,1 0 0 0 0,-1 0 1 0 0,1 0-1 0 0,-1 0 0 0 0,1 1 1 0 0,-1-1-1 0 0,1 0 0 0 0,-1 1 1 0 0,1 0-1 0 0,-1-1 0 0 0,1 1 1 0 0,0 0-1 0 0,-1-1 0 0 0,1 1 1 0 0,0 0-1 0 0,0 0 0 0 0,0 0 1 0 0,0 0-1 0 0,-2 2 0 0 0,1-1 62 0 0,0-1-1 0 0,1 1 0 0 0,-1-1 0 0 0,0 1 0 0 0,-1-1 0 0 0,1 0 0 0 0,0 0 0 0 0,0 0 0 0 0,-4 1 0 0 0,3-1 126 0 0,1 0 0 0 0,-1 0 0 0 0,1 0-1 0 0,0 1 1 0 0,-1-1 0 0 0,1 0 0 0 0,0 1-1 0 0,0 0 1 0 0,-1-1 0 0 0,1 1 0 0 0,1 0 0 0 0,-1 0-1 0 0,0 0 1 0 0,0 0 0 0 0,1 1 0 0 0,-1-1-1 0 0,1 0 1 0 0,-2 5 0 0 0,-3 6 150 0 0,0 1-1 0 0,-4 18 1 0 0,5-16-36 0 0,-4 10-37 0 0,-73 241 1976 0 0,8-38-1375 0 0,67-212-807 0 0,-18 27-1 0 0,15-28-22 0 0,-12 29-1 0 0,-16 61 83 0 0,6 1-1 0 0,-29 165 1 0 0,41-177-87 0 0,-6 27 6 0 0,16-65-76 0 0,4-27 0 0 0,-3 43 0 0 0,0 186 0 0 0,12-97 0 0 0,-1-115 0 0 0,-1-36-1 0 0,1 0-1 0 0,0 0 0 0 0,0-1 0 0 0,1 1 1 0 0,0-1-1 0 0,1 1 0 0 0,6 12 1 0 0,2-1-19 0 0,1 0 1 0 0,16 21-1 0 0,-15-26 3 0 0,0-2 0 0 0,1 0 0 0 0,34 25 0 0 0,-2 0 11 0 0,3-3-51 0 0,-40-31 48 0 0,-1 0 0 0 0,0 0 1 0 0,-1 1-1 0 0,1 0 1 0 0,-2 1-1 0 0,14 14 0 0 0,-11-9 9 0 0,1-1 0 0 0,0-1 0 0 0,1 0 0 0 0,19 14 0 0 0,11 10 0 0 0,-23-17 0 0 0,-3-4 0 0 0,-1 1 0 0 0,0 0 0 0 0,-2 0 0 0 0,1 2 0 0 0,-2-1 0 0 0,19 34 0 0 0,-21-29 4 0 0,-3-7 8 0 0,0 1 0 0 0,0-1-1 0 0,-2 2 1 0 0,0-1 0 0 0,5 26 0 0 0,-7-19 22 0 0,-1 0 0 0 0,-1-1 0 0 0,-3 31 0 0 0,-79 418 648 0 0,60-371-623 0 0,-9 52-80 0 0,21-110-128 0 0,-4 29 21 0 0,10-23 71 0 0,5 48 0 0 0,0-18-3 0 0,-2-71 53 0 0,0-1-1 0 0,1 1 1 0 0,0 0 0 0 0,0 0-1 0 0,1 0 1 0 0,-1-1-1 0 0,1 1 1 0 0,1-1-1 0 0,-1 0 1 0 0,1 1 0 0 0,0-1-1 0 0,0 0 1 0 0,0 0-1 0 0,0-1 1 0 0,1 1-1 0 0,0-1 1 0 0,0 0 0 0 0,1 0-1 0 0,-1 0 1 0 0,1 0-1 0 0,-1-1 1 0 0,1 0 0 0 0,0 0-1 0 0,0 0 1 0 0,1 0-1 0 0,-1-1 1 0 0,9 3-1 0 0,6-2-60 0 0,0 0 1 0 0,0-2-1 0 0,33-1 0 0 0,-28 0-34 0 0,-19 1 139 0 0,1 0 0 0 0,-1 0 0 0 0,1 0 0 0 0,9 5-1 0 0,3-1-15 0 0,-10-2-21 0 0,0 1 0 0 0,0 0 0 0 0,-1 0 0 0 0,1 1-1 0 0,9 7 1 0 0,8 3 12 0 0,-8-2 16 0 0,1 1 0 0 0,-2 0 0 0 0,0 1 0 0 0,25 28 1 0 0,-12-12 43 0 0,-15-14-71 0 0,11 9-14 0 0,-21-21 7 0 0,-1-1 0 0 0,1 1 0 0 0,-1-1 0 0 0,0 1 0 0 0,0 1 0 0 0,-1-1 0 0 0,1 0 0 0 0,-1 1 0 0 0,3 8 0 0 0,15 23 6 0 0,-16-30 0 0 0,1-1 0 0 0,-1 0 0 0 0,1 0 0 0 0,1-1 0 0 0,-1 0 0 0 0,1 0 0 0 0,12 7 0 0 0,12 9 0 0 0,-21-13 3 0 0,19 11 66 0 0,-21-14-69 0 0,0-1 0 0 0,0 1 0 0 0,-1 0 0 0 0,0 1 0 0 0,11 10 0 0 0,-10-9 0 0 0,-1-1 0 0 0,1 1 0 0 0,12 6 0 0 0,-10-4 0 0 0,-5 4 0 0 0,5 19 0 0 0,-7-29 0 0 0,-2-1 0 0 0,0-1 0 0 0,0 0 0 0 0,0 1 0 0 0,-1-1 0 0 0,1 1 0 0 0,-1-1 0 0 0,1 1 0 0 0,-1-1 0 0 0,1 1 0 0 0,-1-1 0 0 0,0 1 0 0 0,1 0 0 0 0,-1 1 0 0 0,0 0-142 0 0,0 0 0 0 0,1 0 0 0 0,-1 0 0 0 0,0 0 0 0 0,-1 0 0 0 0,1-1 0 0 0,0 1 0 0 0,-1 0 0 0 0,0 0 0 0 0,0 0 0 0 0,-1 3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48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950 21 2760 0 0,'18'-21'15882'0'0,"-19"25"-15937"0"0,-11 32 1239 0 0,7-24-962 0 0,1 0-1 0 0,0 0 1 0 0,1 1 0 0 0,1 0 0 0 0,-2 19 0 0 0,3-23-157 0 0,0-1 0 0 0,-1 1 0 0 0,1-1 0 0 0,-1 1 1 0 0,-1-1-1 0 0,-5 12 0 0 0,4-9 45 0 0,0 0-1 0 0,-4 23 1 0 0,1 4 149 0 0,-2 0-1 0 0,-20 54 1 0 0,-39 73 476 0 0,48-118-590 0 0,-8 11 150 0 0,-3-2-1 0 0,-51 71 1 0 0,53-85-203 0 0,-14 24 60 0 0,-132 178 230 0 0,72-132-264 0 0,66-73-98 0 0,0 4-20 0 0,27-35-2 0 0,4-4 7 0 0,0 1 1 0 0,1 0-1 0 0,-9 9 0 0 0,-28 29 168 0 0,33-37-169 0 0,7-5 1 0 0,0-1 0 0 0,1 1 0 0 0,-1 0 0 0 0,0 0-1 0 0,1 0 1 0 0,-1 0 0 0 0,1 0 0 0 0,0 0 0 0 0,-1 1 0 0 0,1-1 0 0 0,0 0-1 0 0,0 1 1 0 0,-2 2 0 0 0,1 0-3 0 0,-19 10 50 0 0,10-6-42 0 0,9-3-10 0 0,-14 13 0 0 0,1-4 0 0 0,12-10 0 0 0,-3 11 0 0 0,0-1 0 0 0,2-5-12 0 0,3 6-536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26.6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 0 10536 0 0,'-4'0'180'0'0,"-13"15"1869"0"0,37-10-1982 0 0,9 8 99 0 0,-29-13-160 0 0,0 0 0 0 0,0 1 0 0 0,1-1 0 0 0,-1 0 0 0 0,0 0 0 0 0,0 0 0 0 0,1 0-1 0 0,-1 0 1 0 0,0 0 0 0 0,0 0 0 0 0,1 0 0 0 0,-1 1 0 0 0,0-1 0 0 0,0 0 0 0 0,1 0 0 0 0,-1 0-1 0 0,0 0 1 0 0,1 0 0 0 0,-1-1 0 0 0,0 1 0 0 0,0 0 0 0 0,1 0 0 0 0,-1 0 0 0 0,0 0 0 0 0,0 0-1 0 0,1 0 1 0 0,-1 0 0 0 0,0 0 0 0 0,0-1 0 0 0,1 1 0 0 0,-1 0 0 0 0,0 0 0 0 0,0 0 0 0 0,0-1 0 0 0,1 1-1 0 0,-1 0 1 0 0,0 0 0 0 0,0 0 0 0 0,0-1 0 0 0,1 1 1 0 0,-1-1 0 0 0,0 1 0 0 0,0 0 1 0 0,0 0-1 0 0,1-1 0 0 0,-1 1 0 0 0,0 0 0 0 0,0 0 0 0 0,1-1 0 0 0,-1 1 0 0 0,0 0 1 0 0,1 0-1 0 0,-1 0 0 0 0,0 0 0 0 0,1-1 0 0 0,-1 1 0 0 0,0 0 0 0 0,1 0 0 0 0,-1 0 1 0 0,0 0-1 0 0,1 0 0 0 0,-1 0 0 0 0,0 0 0 0 0,1 0 0 0 0,-1 0 0 0 0,1 0 1 0 0,-1 0-1 0 0,0 0 0 0 0,1 0 0 0 0,-1 0 0 0 0,0 0 0 0 0,1 1 0 0 0,-1-1 0 0 0,1 0 1 0 0,32 9 897 0 0,-27-8-775 0 0,0 0 0 0 0,0 0 1 0 0,0 1-1 0 0,0 0 0 0 0,0 0 0 0 0,0 1 0 0 0,-1-1 0 0 0,1 1 0 0 0,-1 1 0 0 0,1-1 0 0 0,-1 1 0 0 0,8 7 0 0 0,-5-2-16 0 0,-1 0 0 0 0,0 1 1 0 0,-1 0-1 0 0,0 0 0 0 0,0 1 1 0 0,-1 0-1 0 0,0 0 1 0 0,-1 0-1 0 0,3 14 0 0 0,1 14 177 0 0,-1 0 0 0 0,1 48 0 0 0,-6-60-133 0 0,9 286 437 0 0,-2-48-511 0 0,-8-210-74 0 0,-2-39 4 0 0,2 1-1 0 0,0-1 0 0 0,4 21 1 0 0,0-3 112 0 0,3 57-1 0 0,-7-60 35 0 0,2-1 0 0 0,11 54-1 0 0,-8-59-132 0 0,2-1 0 0 0,0 0-1 0 0,2-1 1 0 0,0 0 0 0 0,16 25-1 0 0,-18-37-17 0 0,0 0 0 0 0,0 0-1 0 0,1-1 1 0 0,0 0 0 0 0,1-1-1 0 0,0 0 1 0 0,1 0 0 0 0,0-1-1 0 0,0 0 1 0 0,0-1 0 0 0,16 7-1 0 0,111 45-20 0 0,-110-49-41 0 0,1-1 0 0 0,38 8 0 0 0,28 7-40 0 0,-88-21 103 0 0,-1 0 0 0 0,1 1 0 0 0,-1-1 0 0 0,1 1 0 0 0,-1 1 0 0 0,8 6 0 0 0,-6-5 11 0 0,-1 0-1 0 0,1 0 1 0 0,14 6-1 0 0,77 35-108 0 0,48 20 24 0 0,-143-64 69 0 0,0 1-1 0 0,0-1 0 0 0,0 1 0 0 0,0-1 1 0 0,0 1-1 0 0,-1 0 0 0 0,0 1 0 0 0,0-1 1 0 0,0 0-1 0 0,0 1 0 0 0,2 5 0 0 0,10 15 20 0 0,-11-19-17 0 0,0 0 0 0 0,0 0 0 0 0,-1 0 0 0 0,1 0 0 0 0,-1 0-1 0 0,-1 1 1 0 0,1-1 0 0 0,-1 1 0 0 0,0 0 0 0 0,-1 0 0 0 0,0 0 0 0 0,0 0 0 0 0,0 0 0 0 0,-1 0 0 0 0,0 0-1 0 0,-1 10 1 0 0,-1 0 6 0 0,1 0 0 0 0,0 0 0 0 0,1 0 0 0 0,1 0 0 0 0,1 0 0 0 0,1-1 0 0 0,7 30 0 0 0,-5-26 7 0 0,0 0 0 0 0,-2 1-1 0 0,-1-1 1 0 0,0 38 0 0 0,-5-6 64 0 0,7 97 0 0 0,-1-96 49 0 0,-6 89 1 0 0,2-128-106 0 0,-4 69 134 0 0,-4 144 88 0 0,5-165-182 0 0,2-46-50 0 0,1 0 0 0 0,0 0 1 0 0,4 28-1 0 0,1-3 27 0 0,-3-29-44 0 0,0-1-1 0 0,0 1 1 0 0,1-1 0 0 0,1 1 0 0 0,0-1 0 0 0,0 0 0 0 0,1 0 0 0 0,1 0-1 0 0,9 17 1 0 0,15 23-23 0 0,-23-38 10 0 0,1 1 0 0 0,1-1 0 0 0,1-1 0 0 0,9 13 0 0 0,-3-7-12 0 0,-13-14 21 0 0,1 0 0 0 0,0 0-1 0 0,0-1 1 0 0,0 1 0 0 0,0-1-1 0 0,0 0 1 0 0,1 0 0 0 0,6 4-1 0 0,16 6-6 0 0,-19-10 4 0 0,-1 0 0 0 0,0 0 0 0 0,0 0 0 0 0,0 1 0 0 0,0-1 0 0 0,0 2-1 0 0,-1-1 1 0 0,1 0 0 0 0,-1 1 0 0 0,5 6 0 0 0,-1 3-13 0 0,1-1 1 0 0,0-1-1 0 0,0 0 0 0 0,1-1 1 0 0,1 0-1 0 0,19 14 0 0 0,-23-20 19 0 0,1 1 0 0 0,-1 0 0 0 0,1 1 0 0 0,-2 0 0 0 0,1 0 0 0 0,10 13 0 0 0,-9-12 0 0 0,-1 0 0 0 0,1 0 0 0 0,1-1 0 0 0,10 6 0 0 0,-12-8 0 0 0,0 0 0 0 0,-1 0 0 0 0,0 0 0 0 0,0 1 0 0 0,0 1 0 0 0,0-1 0 0 0,-1 1 0 0 0,0 0 0 0 0,5 9 0 0 0,-5-8 0 0 0,-1 0 0 0 0,1 0 0 0 0,9 9 0 0 0,-10-13 0 0 0,-1 0 0 0 0,0 1 0 0 0,0 0 0 0 0,-1 0 0 0 0,1 0 0 0 0,-1 0 0 0 0,0 0 0 0 0,0 1 0 0 0,-1-1 0 0 0,0 1 0 0 0,3 7 0 0 0,11 41 40 0 0,-11-42-18 0 0,-1 1 0 0 0,0-1 0 0 0,3 21 0 0 0,21 129 128 0 0,-27-154-140 0 0,-1 0 0 0 0,0 0 0 0 0,-1 0 0 0 0,1 0 0 0 0,-3 9 0 0 0,1-9-21 0 0,1 0 1 0 0,1 0-1 0 0,-1 0 0 0 0,2 14 0 0 0,2 19 34 0 0,-2 0 1 0 0,-7 79-1 0 0,4-70-34 0 0,2 0 0 0 0,2 0 0 0 0,2-1 1 0 0,13 60-1 0 0,-13-85-25 0 0,-1 24 6 0 0,-2-35 24 0 0,-1 0 1 0 0,2 0-1 0 0,4 19 0 0 0,2 0 131 0 0,-6-21-106 0 0,0-1 1 0 0,1 1 0 0 0,1-1-1 0 0,-1 0 1 0 0,1 0 0 0 0,1 0-1 0 0,0 0 1 0 0,1-1 0 0 0,12 17-1 0 0,110 112-243 0 0,-120-130 215 0 0,0 0-1 0 0,1-1 0 0 0,-1 0 0 0 0,1-1 0 0 0,11 7 1 0 0,28 21-53 0 0,-18-15 47 0 0,-26-17 16 0 0,0 0-1 0 0,0 0 1 0 0,0 1-1 0 0,0-1 1 0 0,-1 1-1 0 0,6 5 0 0 0,-2 2 0 0 0,-6-9 0 0 0,-1 1 0 0 0,1-1 0 0 0,0 0 0 0 0,0 0 0 0 0,0 0 0 0 0,0 0 0 0 0,0 0 0 0 0,0 0 0 0 0,1 0 0 0 0,-1 0 0 0 0,0 0 0 0 0,0-1 0 0 0,1 1 0 0 0,-1 0 0 0 0,0-1 0 0 0,1 1 0 0 0,1 0 0 0 0,18 5 0 0 0,-14-4 0 0 0,0 0 0 0 0,0 0 0 0 0,0 1 0 0 0,0-1 0 0 0,10 7 0 0 0,-16-8 1 0 0,-1 0 1 0 0,1 0-1 0 0,0 0 0 0 0,0 1 0 0 0,-1-1 0 0 0,1 0 0 0 0,0 0 0 0 0,-1 0 0 0 0,1 1 0 0 0,-1-1 1 0 0,0 0-1 0 0,1 0 0 0 0,-1 1 0 0 0,0-1 0 0 0,0 0 0 0 0,0 1 0 0 0,0-1 0 0 0,0 0 0 0 0,0 1 1 0 0,0-1-1 0 0,0 0 0 0 0,-1 1 0 0 0,1-1 0 0 0,0 0 0 0 0,-1 0 0 0 0,1 1 0 0 0,-1-1 0 0 0,0 1 0 0 0,0 1 3 0 0,0-1-1 0 0,1 0 1 0 0,-1 1-1 0 0,1-1 1 0 0,-1 1-1 0 0,1-1 1 0 0,0 1-1 0 0,0-1 0 0 0,0 1 1 0 0,0-1-1 0 0,1 4 1 0 0,5 8 8 0 0,-4-9-2 0 0,0 0 0 0 0,0 0 1 0 0,-1-1-1 0 0,0 2 0 0 0,1-1 1 0 0,-1 0-1 0 0,0 9 0 0 0,-1-11-10 0 0,1 0 0 0 0,-1 0-1 0 0,1 0 1 0 0,0-1 0 0 0,0 1 0 0 0,0 0-1 0 0,2 3 1 0 0,4 14 13 0 0,-2-5 25 0 0,0-1-1 0 0,1 1 0 0 0,11 20 1 0 0,-10-23-75 0 0,-1 0-1 0 0,-1 0 1 0 0,0 1-1 0 0,0 0 1 0 0,2 14-1 0 0,-6-22 25 0 0,0 0-1 0 0,1 0 1 0 0,0-1-1 0 0,-1 1 1 0 0,1-1-1 0 0,1 1 1 0 0,2 4 0 0 0,-2-5 23 0 0,0 1 0 0 0,-1-1 1 0 0,0 1-1 0 0,0-1 1 0 0,0 1-1 0 0,1 8 1 0 0,0 12 40 0 0,2 16 18 0 0,5-7-58 0 0,-3-15-11 0 0,5 31-1 0 0,-10-39-6 0 0,0 1 0 0 0,1-1-1 0 0,1 1 1 0 0,0-1-1 0 0,0 0 1 0 0,1 0 0 0 0,1-1-1 0 0,10 17 1 0 0,4 8-30 0 0,-15-25 29 0 0,0-1 0 0 0,1-1 0 0 0,-1 1 0 0 0,1-1 0 0 0,9 9-1 0 0,2 10 9 0 0,-15-24 0 0 0,-1 1 0 0 0,1-1 0 0 0,0 0 0 0 0,0 0 0 0 0,0 0 0 0 0,0-1 0 0 0,0 1 0 0 0,1 0 0 0 0,-1-1 0 0 0,4 3 0 0 0,11 5 11 0 0,-13-8-6 0 0,0 0 0 0 0,-1 1 0 0 0,1-1-1 0 0,-1 1 1 0 0,1-1 0 0 0,-1 1 0 0 0,0 0 0 0 0,0 0 0 0 0,0 1 0 0 0,4 5-1 0 0,-1-1-4 0 0,-1 0 0 0 0,1 0 0 0 0,0-1 0 0 0,1 0 0 0 0,0 0 0 0 0,0-1 0 0 0,0 0 0 0 0,1 0 0 0 0,10 6 0 0 0,-13-8 0 0 0,0 1 0 0 0,0-1 0 0 0,-1 1 0 0 0,0 0 0 0 0,0 0 0 0 0,0 0 0 0 0,0 1 0 0 0,4 8 0 0 0,17 23 0 0 0,-16-27-4 0 0,-2 0 0 0 0,1 0 0 0 0,-1 1-1 0 0,-1 0 1 0 0,0 0 0 0 0,0 1-1 0 0,-1-1 1 0 0,-1 1 0 0 0,0 0 0 0 0,0 1-1 0 0,-1-1 1 0 0,-1 1 0 0 0,0-1 0 0 0,0 23-1 0 0,-4-17 14 0 0,1-13-2 0 0,0 0 0 0 0,1 0 0 0 0,-1-1 0 0 0,1 1 1 0 0,0 0-1 0 0,1 0 0 0 0,-1 0 0 0 0,3 9 1 0 0,-3-12-8 0 0,5 11 16 0 0,-1 0 0 0 0,-1 0 1 0 0,-1 0-1 0 0,0 1 1 0 0,1 24-1 0 0,10 52-162 0 0,-12-74 142 0 0,0 0 1 0 0,1-1-1 0 0,0 1 1 0 0,9 27-1 0 0,-11-40 8 0 0,1 1 0 0 0,0-1-1 0 0,0 1 1 0 0,0-1 0 0 0,1 0-1 0 0,-1 0 1 0 0,1 0 0 0 0,4 6-1 0 0,-5-8 3 0 0,1 1-1 0 0,0-1 0 0 0,-1 0 1 0 0,1 0-1 0 0,0-1 0 0 0,0 1 1 0 0,0 0-1 0 0,0 0 1 0 0,0-1-1 0 0,0 1 0 0 0,0-1 1 0 0,0 0-1 0 0,0 0 0 0 0,0 1 1 0 0,0-1-1 0 0,3-1 0 0 0,1 1 37 0 0,0 1 0 0 0,0 0 0 0 0,-1 0 0 0 0,9 2 0 0 0,6 2-64 0 0,-17-5 21 0 0,0 1-1 0 0,1 0 1 0 0,-1 0 0 0 0,0 0-1 0 0,0 0 1 0 0,0 1-1 0 0,0-1 1 0 0,0 1-1 0 0,0 0 1 0 0,0 0 0 0 0,0 0-1 0 0,-1 0 1 0 0,1 0-1 0 0,-1 1 1 0 0,0-1-1 0 0,1 1 1 0 0,-1 0 0 0 0,0-1-1 0 0,2 5 1 0 0,2 4-49 0 0,0 1 0 0 0,-1 0 0 0 0,6 20 0 0 0,-7-18-78 0 0,12 69 148 0 0,-12-72 73 0 0,-2-5-12 0 0,0-1 1 0 0,-1 1 0 0 0,1 0-1 0 0,-1 0 1 0 0,0 0 0 0 0,0 11-1 0 0,0-11-29 0 0,0-1 0 0 0,0 1-1 0 0,0 0 1 0 0,0 0 0 0 0,1-1-1 0 0,0 1 1 0 0,4 6 0 0 0,-3-5-23 0 0,0 0 0 0 0,0 1 1 0 0,-1-1-1 0 0,2 11 0 0 0,1 10-13 0 0,-3-12 92 0 0,1-1 0 0 0,-1 19 0 0 0,4-5-93 0 0,-5-26-15 0 0,0 0 0 0 0,0 0-1 0 0,0 0 1 0 0,0 0 0 0 0,-1 1 0 0 0,1-1 0 0 0,-1 0-1 0 0,0 0 1 0 0,0 0 0 0 0,0 1 0 0 0,0-1 0 0 0,-2 4-1 0 0,5 34 12 0 0,-6-32 16 0 0,2-7-107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1:27.9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 1659 2304 0 0,'-10'11'12445'0'0,"36"-48"-11402"0"0,-20 29-793 0 0,0-1 0 0 0,0 2 1 0 0,14-15-1 0 0,9-10-110 0 0,-25 28-126 0 0,0-1 0 0 0,0 1 0 0 0,0 0 0 0 0,10-6 1 0 0,12-13 42 0 0,-18 11-50 0 0,0 0-1 0 0,-1 0 1 0 0,0 0 0 0 0,-2-1 0 0 0,1 0-1 0 0,-1 0 1 0 0,-1 0 0 0 0,3-17 0 0 0,14-36 6 0 0,70-143-13 0 0,-72 174 0 0 0,1 0 0 0 0,1 0 0 0 0,43-49 0 0 0,-48 67 29 0 0,0 2 0 0 0,20-15 0 0 0,7-6 12 0 0,-1 12 13 0 0,-38 20-53 0 0,-3 3 3 0 0,0 0 0 0 0,0 0 0 0 0,0 0-1 0 0,0 1 1 0 0,0-1 0 0 0,0 0 0 0 0,0 0 0 0 0,0 1 0 0 0,0-1-1 0 0,0 1 1 0 0,1-1 0 0 0,-1 1 0 0 0,0-1 0 0 0,0 1-1 0 0,1 0 1 0 0,-1 0 0 0 0,0-1 0 0 0,1 1 0 0 0,-1 0-1 0 0,0 0 1 0 0,3 1 0 0 0,-2-1 0 0 0,0-1-1 0 0,-1 1 1 0 0,1 0-1 0 0,-1-1 1 0 0,1 1-1 0 0,0-1 1 0 0,-1 0 0 0 0,1 1-1 0 0,-1-1 1 0 0,1 0-1 0 0,-1 0 1 0 0,0 0-1 0 0,1 0 1 0 0,1-2-1 0 0,-2 2 1 0 0,0 0 0 0 0,0 0-1 0 0,1 0 1 0 0,-1 0-1 0 0,1 0 1 0 0,-1 0-1 0 0,1 1 1 0 0,-1-1-1 0 0,1 0 1 0 0,-1 1 0 0 0,1-1-1 0 0,0 1 1 0 0,-1-1-1 0 0,4 1 1 0 0,12-4 11 0 0,-16 3-11 0 0,0 1-1 0 0,0 0 0 0 0,1-1 0 0 0,-1 1 1 0 0,0 0-1 0 0,0-1 0 0 0,0 1 0 0 0,1 0 0 0 0,-1 0 1 0 0,0 0-1 0 0,0 0 0 0 0,1 0 0 0 0,-1 0 1 0 0,2 1-1 0 0,11 1 7 0 0,1 0 0 0 0,0-1-1 0 0,0 0 1 0 0,0-2 0 0 0,24-2 0 0 0,22-1 5 0 0,-53 3-18 0 0,1 0-1 0 0,0-1 0 0 0,-1-1 0 0 0,0 1 0 0 0,1-1 0 0 0,-1-1 0 0 0,0 1 0 0 0,0-2 1 0 0,-1 1-1 0 0,1-1 0 0 0,9-8 0 0 0,36-19-14 0 0,-4 10 18 0 0,35-17 0 0 0,-77 35 0 0 0,18-9 0 0 0,0-2 0 0 0,24-19 0 0 0,80-61 0 0 0,-10 9 68 0 0,-77 55 79 0 0,62-37-1 0 0,-62 42-152 0 0,-28 18-6 0 0,0 2 1 0 0,0 0-1 0 0,0 0 1 0 0,17-3-1 0 0,31-14-197 0 0,26-25 193 0 0,-25 17 20 0 0,18-8-21 0 0,1-5-1441 0 0,-50 32-4350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2:32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1364 1 13824 0 0,'-1'1'314'0'0,"-1"3"-262"0"0,-1 0 0 0 0,1-1 0 0 0,-1 1-1 0 0,0-1 1 0 0,0 1 0 0 0,-1-1 0 0 0,1-1-1 0 0,0 1 1 0 0,-1 0 0 0 0,0-1 0 0 0,0 1-1 0 0,0-1 1 0 0,0 0 0 0 0,0-1 0 0 0,0 1-1 0 0,0-1 1 0 0,0 1 0 0 0,-1-1 0 0 0,1 0-1 0 0,-1-1 1 0 0,1 1 0 0 0,0-1 0 0 0,-6 0-1 0 0,-6 0 14 0 0,0-1 0 0 0,0-1 0 0 0,0 0-1 0 0,0-1 1 0 0,-19-6 0 0 0,30 8 75 0 0,-1 0-1 0 0,1 0 1 0 0,-1 1 0 0 0,1 0-1 0 0,0 0 1 0 0,-1 0 0 0 0,1 0-1 0 0,-8 2 1 0 0,-19 1 473 0 0,19-2-485 0 0,0 0 0 0 0,-26 7-1 0 0,-20 1 53 0 0,40-8 121 0 0,1 0 1 0 0,0 1-1 0 0,-34 10 0 0 0,10-1 173 0 0,24-7-247 0 0,-28 11 0 0 0,-62 28 273 0 0,79-29-456 0 0,-41 28-1 0 0,58-33-31 0 0,1 0-1 0 0,-1 1 1 0 0,2 0-1 0 0,-1 1 1 0 0,-15 21-1 0 0,-4 9 16 0 0,12-19 6 0 0,2 1 1 0 0,0 1-1 0 0,-15 33 0 0 0,7-8-48 0 0,-38 59-1 0 0,49-88 21 0 0,9-13 8 0 0,0 1 0 0 0,0-1 0 0 0,0 1 0 0 0,1 0 0 0 0,0 0 0 0 0,1 0 0 0 0,-3 12 0 0 0,5-15-13 0 0,-1 1-1 0 0,1 0 1 0 0,0-1-1 0 0,1 1 1 0 0,-1-1-1 0 0,1 1 1 0 0,0-1 0 0 0,0 1-1 0 0,1-1 1 0 0,0 1-1 0 0,0-1 1 0 0,3 6-1 0 0,10 14-11 0 0,1-1 0 0 0,1-1 0 0 0,2 0 0 0 0,0-2 0 0 0,25 22 0 0 0,-30-30 12 0 0,2-2 0 0 0,-1 0 0 0 0,1-1 0 0 0,1-1 0 0 0,20 8 0 0 0,4 4 0 0 0,12 3 0 0 0,-20-10 91 0 0,-30-12 657 0 0,-9 4-931 0 0,-5-3 202 0 0,1 0-1 0 0,0-1 1 0 0,0 0-1 0 0,-1-1 0 0 0,1 0 1 0 0,-1-1-1 0 0,1 0 1 0 0,-16-2-1 0 0,13 1 13 0 0,0 0 0 0 0,-1 2 0 0 0,1-1-1 0 0,-25 5 1 0 0,13 2 95 0 0,13-5-64 0 0,-1 1 0 0 0,1 0 0 0 0,0 1 0 0 0,0 0 0 0 0,0 1 0 0 0,1 1 0 0 0,-1 0 0 0 0,1 0 0 0 0,0 1 0 0 0,-10 9 0 0 0,1 4-22 0 0,0 1-1 0 0,1 0 0 0 0,1 2 0 0 0,1 0 0 0 0,1 1 1 0 0,1 1-1 0 0,1 0 0 0 0,2 1 0 0 0,0 0 1 0 0,2 1-1 0 0,0 1 0 0 0,2-1 0 0 0,-6 41 1 0 0,9-33-23 0 0,1-10 6 0 0,1-1 0 0 0,1 1 0 0 0,1 0 0 0 0,1 0-1 0 0,4 29 1 0 0,5 0 79 0 0,24 80 0 0 0,-24-107-66 0 0,1 0 1 0 0,1 0-1 0 0,2-1 0 0 0,27 44 1 0 0,-8-23-172 0 0,44 61 141 0 0,-66-95 16 0 0,1-1-1 0 0,1 0 0 0 0,0 0 1 0 0,0-1-1 0 0,26 16 1 0 0,-12-11-45 0 0,0-2 1 0 0,2 0-1 0 0,0-2 1 0 0,0-1 0 0 0,1-2-1 0 0,0 0 1 0 0,0-2 0 0 0,53 6-1 0 0,-46-9 22 0 0,-9 0 4 0 0,0-2-1 0 0,0 0 1 0 0,0-2-1 0 0,0-1 0 0 0,36-6 1 0 0,-6 0 120 0 0,-44 6-92 0 0,0 0 0 0 0,-1-1 1 0 0,1 0-1 0 0,18-6 1 0 0,-26 5-25 0 0,-3 2-6 0 0,-1 0 1 0 0,1 0-1 0 0,-1 1 0 0 0,1-1 0 0 0,-1 1 1 0 0,1-1-1 0 0,0 1 0 0 0,-1 0 1 0 0,1 0-1 0 0,0-1 0 0 0,-1 1 0 0 0,1 0 1 0 0,0 0-1 0 0,-1 1 0 0 0,3-1 1 0 0,-2 0 236 0 0,-2 3-221 0 0,-1 0 0 0 0,0-1-1 0 0,1 1 1 0 0,-1 0 0 0 0,0-1-1 0 0,-1 1 1 0 0,1-1 0 0 0,0 1-1 0 0,-1-1 1 0 0,0 0 0 0 0,1 0-1 0 0,-1 0 1 0 0,-2 2 0 0 0,-8 12 45 0 0,-9 22 108 0 0,-23 58 0 0 0,21-29-193 0 0,4 1 0 0 0,3 1 0 0 0,3 0-1 0 0,-8 128 1 0 0,20-164 54 0 0,9 61 0 0 0,-2-18 19 0 0,-4-48-45 0 0,0 0 0 0 0,2 0 0 0 0,1-1 0 0 0,1 1 0 0 0,1-1 0 0 0,1-1 0 0 0,2 1 0 0 0,1-2 0 0 0,1 1 0 0 0,1-1 0 0 0,1-1 0 0 0,1-1 0 0 0,1 0 0 0 0,1-1 0 0 0,21 22 0 0 0,0-9 58 0 0,1-1 0 0 0,2-1-1 0 0,1-3 1 0 0,1-1 0 0 0,1-3-1 0 0,84 37 1 0 0,-87-47-196 0 0,51 13 0 0 0,-46-16 28 0 0,10 1 118 0 0,1-3 0 0 0,0-2 0 0 0,113 2 0 0 0,-82-15 69 0 0,-16 1 20 0 0,124-14-19 0 0,-147 10-212 0 0,120-16 39 0 0,-16-6 144 0 0,-144 27-54 0 0,1-1 0 0 0,-1-1 1 0 0,-1 1-1 0 0,1-2 1 0 0,0 1-1 0 0,-1-1 1 0 0,0 0-1 0 0,0-1 1 0 0,-1 0-1 0 0,1 0 0 0 0,-1-1 1 0 0,-1 0-1 0 0,1 0 1 0 0,-1 0-1 0 0,0-1 1 0 0,-1 0-1 0 0,0 0 1 0 0,0-1-1 0 0,-1 1 0 0 0,0-1 1 0 0,0 0-1 0 0,-1 0 1 0 0,2-10-1 0 0,-5 18 3 0 0,1 0-1 0 0,-1 0 1 0 0,0 0-1 0 0,1 0 1 0 0,-1 0-1 0 0,0 0 0 0 0,0 0 1 0 0,0 1-1 0 0,0-1 1 0 0,0 0-1 0 0,0 0 1 0 0,0 0-1 0 0,0 0 1 0 0,-1 0-1 0 0,1 0 1 0 0,0 0-1 0 0,-1 0 0 0 0,1 0 1 0 0,0 0-1 0 0,-1 0 1 0 0,1 1-1 0 0,-1-1 1 0 0,1 0-1 0 0,-1 0 1 0 0,0 0-1 0 0,1 1 1 0 0,-1-1-1 0 0,0 0 1 0 0,1 1-1 0 0,-1-1 0 0 0,-1 0 1 0 0,1-1 305 0 0,-2 4-159 0 0,-2 2-142 0 0,0-1 0 0 0,0 2 0 0 0,1-1 0 0 0,0 0 0 0 0,-1 1 0 0 0,-5 9 0 0 0,9-12 0 0 0,-1 0 1 0 0,0 1-1 0 0,1-1 0 0 0,0 1 0 0 0,-1-1 0 0 0,1 1 0 0 0,0-1 0 0 0,1 1 0 0 0,-1 0 0 0 0,0-1 0 0 0,1 1 1 0 0,-1 0-1 0 0,1 0 0 0 0,0-1 0 0 0,0 1 0 0 0,0 0 0 0 0,0 0 0 0 0,1 4 0 0 0,2-4-83 0 0,-1 0-1 0 0,1 0 1 0 0,-1 0-1 0 0,1 0 1 0 0,0-1-1 0 0,0 1 0 0 0,0-1 1 0 0,1 0-1 0 0,4 3 1 0 0,53 29 260 0 0,151 70-171 0 0,-136-65-13 0 0,28 13 0 0 0,-77-42-16 0 0,4 4 2 0 0,1-2 0 0 0,0-2 0 0 0,54 11 0 0 0,-52-15 14 0 0,-14-2 0 0 0,0-2 0 0 0,1 0 0 0 0,29-1 0 0 0,24-7 39 0 0,0-3 0 0 0,0-3-1 0 0,83-26 1 0 0,13-8-169 0 0,15-4-39 0 0,127-31 169 0 0,-220 56 0 0 0,118-48 0 0 0,-153 52 0 0 0,246-124 0 0 0,-293 140 0 0 0,20-14 0 0 0,-1-1 0 0 0,0-1 0 0 0,25-25 0 0 0,-38 32 0 0 0,5-7 53 0 0,0-1 1 0 0,-1-2-1 0 0,24-36 0 0 0,-20 27-288 0 0,-17 22-465 0 0,0-1 0 0 0,0 0 0 0 0,-1 0 0 0 0,-1 0 0 0 0,0-1 1 0 0,0 0-1 0 0,-1 0 0 0 0,4-26 0 0 0,-2-33-1707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2:34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69 819 6912 0 0,'-1'2'528'0'0,"-29"44"4673"0"0,29-47-5169 0 0,0 1 1 0 0,0 0-1 0 0,0-1 0 0 0,0 1 0 0 0,0-1 1 0 0,0 1-1 0 0,0-1 0 0 0,0 0 1 0 0,0 1-1 0 0,0-1 0 0 0,1 0 0 0 0,-1 0 1 0 0,0 0-1 0 0,0 1 0 0 0,1-1 1 0 0,-1 0-1 0 0,1 0 0 0 0,-1 0 0 0 0,0-2 1 0 0,-10-21 808 0 0,9 21-653 0 0,1-3 18 0 0,-1 1 0 0 0,1-1 1 0 0,0 1-1 0 0,0-1 1 0 0,0 0-1 0 0,1 0 1 0 0,0 1-1 0 0,0-1 0 0 0,0 0 1 0 0,1 0-1 0 0,0 1 1 0 0,1-8-1 0 0,4-7 459 0 0,15-37 0 0 0,-21 57-664 0 0,7-12 178 0 0,-1 1-1 0 0,2 0 0 0 0,-1 1 1 0 0,1 0-1 0 0,1 0 1 0 0,0 1-1 0 0,0 0 0 0 0,20-15 1 0 0,3-3 70 0 0,5-3-187 0 0,58-37 0 0 0,-18 14 132 0 0,2 3-93 0 0,-34 23-55 0 0,14-7-5 0 0,105-46 1 0 0,-89 47-32 0 0,-6 3 16 0 0,1 3 0 0 0,2 3-1 0 0,0 3 1 0 0,81-12-1 0 0,-69 21 15 0 0,0 4-1 0 0,0 4 0 0 0,110 8 1 0 0,-134 4 28 0 0,0 1 0 0 0,80 25 0 0 0,-122-29-67 0 0,-3 0 18 0 0,0 0 1 0 0,0 1-1 0 0,0 1 0 0 0,-1 0 1 0 0,0 1-1 0 0,25 20 0 0 0,-7-2 180 0 0,43 45 0 0 0,-52-44-121 0 0,-2 0 0 0 0,33 54-1 0 0,-33-47-142 0 0,35 72 23 0 0,-45-79-41 0 0,2-2-1 0 0,1 0 1 0 0,31 42-1 0 0,-44-66 90 0 0,-1 0 1 0 0,1 0-1 0 0,0 0 0 0 0,0 0 0 0 0,0 0 0 0 0,-1 0 0 0 0,1-1 0 0 0,0 1 1 0 0,0 0-1 0 0,0 0 0 0 0,0-1 0 0 0,0 1 0 0 0,1-1 0 0 0,-1 1 0 0 0,0-1 0 0 0,0 1 1 0 0,0-1-1 0 0,0 0 0 0 0,0 0 0 0 0,1 1 0 0 0,1-1 0 0 0,-1-1 17 0 0,1 0 0 0 0,0 0 0 0 0,-1 0 0 0 0,1 0 0 0 0,-1 0 0 0 0,0 0 0 0 0,1-1 0 0 0,2-2-1 0 0,5-2-3 0 0,-1-1-19 0 0,-1-1 0 0 0,1 0 0 0 0,-1 0 0 0 0,-1-1 0 0 0,1 0 0 0 0,-2 0 0 0 0,1 0 0 0 0,7-16 0 0 0,-4 8 0 0 0,20-25 0 0 0,-28 39 0 0 0,24-27 31 0 0,1 0 0 0 0,36-31-1 0 0,-29 33-76 0 0,1 1-1 0 0,65-37 0 0 0,-43 38 96 0 0,0 2 0 0 0,2 3 0 0 0,60-14 0 0 0,-56 17-45 0 0,89-12-76 0 0,-101 22 64 0 0,12-3 60 0 0,1 3-1 0 0,124 1 1 0 0,-156 10-17 0 0,35 8 1 0 0,17 1-38 0 0,-70-10 8 0 0,0 1-1 0 0,0 0 1 0 0,0 0-1 0 0,0 2 1 0 0,0 0-1 0 0,18 9 1 0 0,74 50 57 0 0,-67-39-47 0 0,-23-14 0 0 0,-1 1 0 0 0,0 1 1 0 0,-1 0-1 0 0,-1 1 1 0 0,0 0-1 0 0,0 1 0 0 0,12 21 1 0 0,-8-13 1 0 0,83 125 124 0 0,-84-121-86 0 0,-2 2 0 0 0,-1 0 1 0 0,17 52-1 0 0,-19-42-20 0 0,0-4 71 0 0,8 53 0 0 0,-12-28-43 0 0,-2 1 0 0 0,-6 110 0 0 0,-2-151-69 0 0,0 0 0 0 0,-1 0 1 0 0,-1-1-1 0 0,0 0 0 0 0,-2 1 0 0 0,-10 21 0 0 0,0-9 231 0 0,0 0 0 0 0,-33 45 0 0 0,45-71-200 0 0,-1 0-1 0 0,1-1 0 0 0,-1 1 1 0 0,-7 4-1 0 0,-17 19 40 0 0,29-28-65 0 0,0 0 0 0 0,1 1 0 0 0,-1-1 0 0 0,0 1 0 0 0,1-1 0 0 0,0 1 0 0 0,-1-1 0 0 0,1 1 0 0 0,0-1 0 0 0,0 1 0 0 0,0-1 0 0 0,0 1 0 0 0,0-1 0 0 0,0 1 0 0 0,0 0 0 0 0,0-1 0 0 0,0 1 0 0 0,1-1 0 0 0,-1 1 0 0 0,1-1 0 0 0,-1 0 0 0 0,1 1 0 0 0,0-1 0 0 0,0 1 0 0 0,-1-1 0 0 0,1 0 0 0 0,0 0 0 0 0,2 2 0 0 0,-1 1 0 0 0,6 12 0 0 0,-8-12 0 0 0,-1 0 0 0 0,3 8 0 0 0,-8-4-16 0 0,4-7-72 0 0,52-6-709 0 0,-22 1 725 0 0,-26 4 67 0 0,0 0 0 0 0,0 0 0 0 0,0 0 0 0 0,0 1 0 0 0,0-1 0 0 0,0 1 1 0 0,-1-1-1 0 0,1 1 0 0 0,0 0 0 0 0,0 0 0 0 0,-1 0 0 0 0,4 2 0 0 0,-4-2 6 0 0,1 0-1 0 0,0 0 1 0 0,0 0 0 0 0,0 0 0 0 0,-1 0-1 0 0,1 0 1 0 0,0-1 0 0 0,0 1 0 0 0,0-1-1 0 0,3 1 1 0 0,18-4 30 0 0,-20 2-28 0 0,1 0 0 0 0,-1 1 0 0 0,1-1 1 0 0,0 1-1 0 0,-1 0 0 0 0,6 0 0 0 0,26-1-3 0 0,-30 0 0 0 0,0 1 0 0 0,0-1 0 0 0,0 1 0 0 0,0 0 0 0 0,0 0 0 0 0,0 1 0 0 0,0 0 0 0 0,0-1 0 0 0,6 3 0 0 0,15 7 13 0 0,-18-8-6 0 0,-1 1 1 0 0,1 0-1 0 0,-1 0 0 0 0,0 1 1 0 0,0 0-1 0 0,10 8 0 0 0,12 7 60 0 0,-23-16-43 0 0,0 1 0 0 0,-1-1-1 0 0,1 1 1 0 0,-1 0-1 0 0,0 0 1 0 0,4 6-1 0 0,18 23-63 0 0,-2 2 0 0 0,-1 0 0 0 0,-2 2 0 0 0,30 66 0 0 0,34 89-41 0 0,-76-171 154 0 0,9 36 1 0 0,4 6-34 0 0,-9-30-30 0 0,-1 1 0 0 0,-2 0 0 0 0,-1 0 0 0 0,-2 1 0 0 0,-1 1 0 0 0,3 55 0 0 0,-8-50 54 0 0,-3 1 0 0 0,-1-1-1 0 0,-2 0 1 0 0,-2 0 0 0 0,-1 0 0 0 0,-2 0-1 0 0,-2-1 1 0 0,-2-1 0 0 0,-30 64 0 0 0,31-82-122 0 0,-1-2 1 0 0,0 0 0 0 0,-1-1 0 0 0,-27 27 0 0 0,15-16-127 0 0,-44 41 440 0 0,60-57-254 0 0,10-13-2 0 0,-1 1 0 0 0,1 0 0 0 0,-1-1-1 0 0,1 1 1 0 0,0-1 0 0 0,-1 1 0 0 0,1-1-1 0 0,-1 0 1 0 0,1 1 0 0 0,-1-1-1 0 0,1 1 1 0 0,-1-1 0 0 0,0 0 0 0 0,1 0-1 0 0,-1 1 1 0 0,1-1 0 0 0,-1 0-1 0 0,0 0 1 0 0,0 1 0 0 0,-9 2-11 0 0,8-2-6 0 0,0 0 0 0 0,0 0 0 0 0,0 0 0 0 0,0 0 1 0 0,0 0-1 0 0,0 0 0 0 0,0 1 0 0 0,0-1 1 0 0,0 1-1 0 0,1 0 0 0 0,-3 2 0 0 0,3-3-47 0 0,0-3-53 0 0,-3-6 121 0 0,14 24 57 0 0,-10-15-64 0 0,0-1 0 0 0,0 1 0 0 0,1-1-1 0 0,-1 0 1 0 0,0 1 0 0 0,0-1-1 0 0,0 0 1 0 0,1 1 0 0 0,-1-1 0 0 0,0 0-1 0 0,1 1 1 0 0,-1-1 0 0 0,0 0 0 0 0,1 0-1 0 0,-1 1 1 0 0,0-1 0 0 0,1 0 0 0 0,-1 0-1 0 0,1 0 1 0 0,-1 0 0 0 0,0 1 0 0 0,1-1-1 0 0,-1 0 1 0 0,1 0 0 0 0,-1 0 0 0 0,1 0-1 0 0,-1 0 1 0 0,0 0 0 0 0,1 0-1 0 0,-1 0 1 0 0,1 0 0 0 0,-1 0 0 0 0,0 0-1 0 0,1-1 1 0 0,-1 1 0 0 0,1 0 0 0 0,-1 0-1 0 0,0 0 1 0 0,1 0 0 0 0,-1-1 0 0 0,1 1-1 0 0,-1 0 1 0 0,0 0 0 0 0,1-1 0 0 0,30 5-15 0 0,-19 5 18 0 0,7 5 0 0 0,-16-13 0 0 0,-1 1 0 0 0,1 0 0 0 0,-1 0 0 0 0,0 0-1 0 0,0 0 1 0 0,0 0 0 0 0,0 1 0 0 0,0-1 0 0 0,0 1 0 0 0,0-1 0 0 0,-1 1-1 0 0,3 4 1 0 0,15 38 44 0 0,-17-38-19 0 0,24 80-12 0 0,-17-50-13 0 0,7 52 0 0 0,-5-19 0 0 0,-7-40 21 0 0,-1 0-1 0 0,-3 56 0 0 0,-1-34 2 0 0,0-23 23 0 0,-2 0 0 0 0,-1-1 0 0 0,-1 1 0 0 0,-2 0 0 0 0,-1-1 0 0 0,0-1 0 0 0,-3 1 0 0 0,-14 28 0 0 0,13-37 33 0 0,0 0 0 0 0,-1-1-1 0 0,-1 0 1 0 0,-1-1-1 0 0,0 0 1 0 0,-2-2 0 0 0,0 0-1 0 0,-28 20 1 0 0,33-27-36 0 0,-1 0 0 0 0,1-2 0 0 0,-1 1-1 0 0,-1-2 1 0 0,1 1 0 0 0,-1-2 0 0 0,0 0 0 0 0,0 0 0 0 0,-26 2 0 0 0,-5-3-140 0 0,-86-3 1 0 0,111-2-177 0 0,0-1-1 0 0,1-2 1 0 0,-1 0-1 0 0,1-1 1 0 0,0 0 0 0 0,0-2-1 0 0,1 0 1 0 0,0-2-1 0 0,-22-14 1 0 0,4 2-897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2:34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84 301 14336 0 0,'0'0'1097'0'0,"5"-9"-632"0"0,-2 5-462 0 0,-1 0 0 0 0,0-1-1 0 0,0 1 1 0 0,-1-1 0 0 0,2-4 0 0 0,-2 4-4 0 0,0 0 1 0 0,1 1 0 0 0,-1 0-1 0 0,1-1 1 0 0,0 1 0 0 0,1 0-1 0 0,-1 0 1 0 0,0 0 0 0 0,4-4 0 0 0,6-6-51 0 0,-1 0 1 0 0,9-18-1 0 0,-11 18-5 0 0,0 0 0 0 0,1 0 0 0 0,13-12 0 0 0,-13 15 91 0 0,1 1 0 0 0,0 0 0 0 0,1 1 0 0 0,0 1 0 0 0,23-13 1 0 0,-29 18 14 0 0,1 0 1 0 0,-1 1 0 0 0,1 0-1 0 0,0 0 1 0 0,-1 0 0 0 0,1 1 0 0 0,0 0-1 0 0,0 0 1 0 0,0 1 0 0 0,-1 0 0 0 0,1 0-1 0 0,0 1 1 0 0,0 0 0 0 0,12 3-1 0 0,-15-3-28 0 0,1 1-1 0 0,-1 0 0 0 0,0 0 0 0 0,0 0 0 0 0,0 1 1 0 0,0-1-1 0 0,0 1 0 0 0,-1 0 0 0 0,1 0 0 0 0,-1 0 0 0 0,0 1 1 0 0,0-1-1 0 0,4 7 0 0 0,10 9 74 0 0,-10-11-31 0 0,-1 1-1 0 0,0-1 0 0 0,0 1 1 0 0,0 0-1 0 0,-1 1 0 0 0,-1-1 1 0 0,1 1-1 0 0,-2 0 0 0 0,1 0 1 0 0,-2 0-1 0 0,1 0 0 0 0,-1 1 1 0 0,-1-1-1 0 0,0 1 0 0 0,0-1 1 0 0,-1 1-1 0 0,-1 16 0 0 0,-1 13 200 0 0,2-32-201 0 0,0 1 1 0 0,0 0-1 0 0,-1-1 1 0 0,0 1-1 0 0,-1 0 1 0 0,1-1 0 0 0,-2 1-1 0 0,1-1 1 0 0,-7 13-1 0 0,3-8 68 0 0,-1-1 0 0 0,-1 1 0 0 0,0-2 0 0 0,0 1 0 0 0,-1-1 0 0 0,-1 0 0 0 0,-16 14 0 0 0,12-14 109 0 0,-1 0 0 0 0,-25 13 0 0 0,31-20-139 0 0,-1 0 1 0 0,0 0-1 0 0,1-1 0 0 0,-1-1 0 0 0,0 0 1 0 0,-14 1-1 0 0,9-2-63 0 0,0 0-1 0 0,0-1 1 0 0,0-1-1 0 0,0 0 1 0 0,0-1 0 0 0,0-1-1 0 0,0 0 1 0 0,-26-10-1 0 0,30 8-401 0 0,1 1-1 0 0,0-2 0 0 0,-1 1 0 0 0,2-1 0 0 0,-1-1 0 0 0,1 0 0 0 0,0 0 0 0 0,0-1 0 0 0,1 0 0 0 0,0 0 0 0 0,1-1 0 0 0,-10-14 0 0 0,5 1-1096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2:35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29 11520 0 0,'0'0'2361'0'0,"19"0"-1018"0"0,-10-5-1272 0 0,2 0 1 0 0,-1 1-1 0 0,0 1 1 0 0,1 0-1 0 0,0 0 1 0 0,-1 1-1 0 0,1 1 1 0 0,0 0 0 0 0,0 0-1 0 0,0 1 1 0 0,0 0-1 0 0,0 1 1 0 0,0 0-1 0 0,0 1 1 0 0,0 0-1 0 0,0 1 1 0 0,18 7-1 0 0,-13-5-13 0 0,-14-4-46 0 0,1-1-1 0 0,-1 1 1 0 0,0-1-1 0 0,0 1 1 0 0,0 0 0 0 0,0 0-1 0 0,0 0 1 0 0,0 0-1 0 0,0 0 1 0 0,0 1 0 0 0,0-1-1 0 0,0 0 1 0 0,-1 1-1 0 0,1 0 1 0 0,0-1 0 0 0,-1 1-1 0 0,0 0 1 0 0,1 0-1 0 0,-1 0 1 0 0,0 0 0 0 0,0 0-1 0 0,0 0 1 0 0,2 4-1 0 0,15 29 289 0 0,-13-27-158 0 0,-1 0 0 0 0,0 0 0 0 0,0 0 0 0 0,3 13 0 0 0,-4-10-16 0 0,0 1 0 0 0,-1-1 0 0 0,-1 1 0 0 0,0 0 0 0 0,0 0 0 0 0,-1-1 0 0 0,-1 1 0 0 0,-2 16 0 0 0,0 11 209 0 0,4-35-291 0 0,-1 1 0 0 0,0-1-1 0 0,0 0 1 0 0,-1 0-1 0 0,1 1 1 0 0,-1-1-1 0 0,0 0 1 0 0,0 0-1 0 0,0 0 1 0 0,0 0 0 0 0,-1 0-1 0 0,0 0 1 0 0,0 0-1 0 0,0-1 1 0 0,-4 6-1 0 0,0-2 43 0 0,-1 0-1 0 0,0-1 1 0 0,0 0-1 0 0,0 0 1 0 0,-1-1-1 0 0,0 0 1 0 0,0 0 0 0 0,-17 7-1 0 0,4-4 82 0 0,0-1 0 0 0,-36 7 0 0 0,46-12-166 0 0,0 0 1 0 0,0-1-1 0 0,0 0 1 0 0,0-1-1 0 0,1 0 1 0 0,-1-1-1 0 0,0 0 0 0 0,0 0 1 0 0,0-1-1 0 0,1-1 1 0 0,-1 0-1 0 0,1 0 1 0 0,0-1-1 0 0,-16-8 0 0 0,23 10-138 0 0,0 0 0 0 0,-1 0 0 0 0,1-1 0 0 0,0 1 0 0 0,0-1 0 0 0,0 1 0 0 0,1-1-1 0 0,-1 0 1 0 0,1 0 0 0 0,-1 0 0 0 0,-2-4 0 0 0,-14-22-6917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48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2866 620 8192 0 0,'-2'-2'298'0'0,"0"0"98"0"0,0-1-51 0 0,-1-1 100 0 0,-8-8 832 0 0,6 10-893 0 0,-17-5 340 0 0,0 0 0 0 0,-1 1-1 0 0,1 1 1 0 0,-1 1 0 0 0,-1 2 0 0 0,1 0 0 0 0,-40 2-1 0 0,25 3-345 0 0,-1 3-1 0 0,1 1 0 0 0,-50 15 0 0 0,-108 47 625 0 0,28-9-117 0 0,-88 28-15 0 0,102-35-392 0 0,-135 61-498 0 0,24 10 8 0 0,-89 45 140 0 0,178-70 71 0 0,102-57-258 0 0,2 2 0 0 0,-89 72 0 0 0,141-100-8 0 0,1 1 1 0 0,0 1-1 0 0,2 0 1 0 0,-16 22-1 0 0,-55 89 625 0 0,80-114-568 0 0,0 0 0 0 0,1 1 1 0 0,1-1-1 0 0,0 1 0 0 0,2 1 0 0 0,-1-1 0 0 0,2 1 1 0 0,0-1-1 0 0,0 21 0 0 0,2-15-37 0 0,0-1-1 0 0,2 0 1 0 0,1 0-1 0 0,1 0 1 0 0,0-1 0 0 0,2 1-1 0 0,7 20 1 0 0,-4-18 14 0 0,2 0 0 0 0,1-1 0 0 0,0-1 0 0 0,2 1 0 0 0,24 31 0 0 0,-20-34 53 0 0,0-1 0 0 0,34 27-1 0 0,-41-37-18 0 0,-4-4-4 0 0,-1 0 0 0 0,1 0 0 0 0,0 0 0 0 0,0-1 0 0 0,1 0 0 0 0,-1-1 0 0 0,10 4 0 0 0,52 7-39 0 0,-22-4 28 0 0,55 10-41 0 0,14 4-64 0 0,-34-5 45 0 0,1-4 1 0 0,84 4 0 0 0,172 26 171 0 0,-181-28-98 0 0,-97-12 0 0 0,154 9 0 0 0,-9-2 0 0 0,-70-4-28 0 0,159-14-1 0 0,-117 0 14 0 0,310 6 15 0 0,-230 2 0 0 0,386 49 0 0 0,-343-17 0 0 0,211 27 0 0 0,-430-50 0 0 0,288 29 0 0 0,84-3 0 0 0,-347-30 0 0 0,-68-3 0 0 0,323 15 0 0 0,-1-21 0 0 0,-242-4 0 0 0,472-42 0 0 0,-423 28 0 0 0,261-40 0 0 0,-241 28 0 0 0,152-30 0 0 0,-230 38 0 0 0,112-42 0 0 0,81-27 123 0 0,2 0-64 0 0,-238 71-170 0 0,69-13 0 0 0,-103 28 111 0 0,1-1 0 0 0,-2-2 0 0 0,1-1 0 0 0,-2-1 0 0 0,0-2 0 0 0,38-24 0 0 0,128-79 0 0 0,-60 35 0 0 0,17-11 0 0 0,-52 19 59 0 0,103-98 0 0 0,-160 133 74 0 0,92-88-79 0 0,-114 104-116 0 0,-1-1 0 0 0,-1-1 0 0 0,30-50-1 0 0,-34 46 192 0 0,-1-1-1 0 0,-1 0 1 0 0,-2 0-1 0 0,12-49 0 0 0,-20 64-105 0 0,-1-1-1 0 0,-1 1 0 0 0,0 0 0 0 0,-2-1 0 0 0,1 1 0 0 0,-2-1 1 0 0,0 1-1 0 0,-1-1 0 0 0,-1 1 0 0 0,-1 0 0 0 0,-6-19 0 0 0,1 10 70 0 0,-1 1 0 0 0,-1 1 0 0 0,-2 0 0 0 0,0 0 0 0 0,-1 1 0 0 0,-21-23 0 0 0,6 11 242 0 0,-2 2 0 0 0,-69-55 0 0 0,-81-41 356 0 0,156 111-654 0 0,-29-16 72 0 0,-62-28-1 0 0,22 13 62 0 0,-54-23 95 0 0,51 27-95 0 0,45 21-74 0 0,-63-19 209 0 0,39 16 8 0 0,47 16-249 0 0,0 3 0 0 0,-37-7 0 0 0,-20-3-78 0 0,52 8-12 0 0,-98-21 172 0 0,114 28-114 0 0,-1 0 1 0 0,0 1-1 0 0,1 1 0 0 0,-1 1 1 0 0,-25 4-1 0 0,-21 2 45 0 0,39-4-34 0 0,-36 7 0 0 0,48-6-37 0 0,-1 0 10 0 0,1 0 1 0 0,0-2-1 0 0,-1 1 1 0 0,0-2-1 0 0,0 1 0 0 0,0-2 1 0 0,-29-3-1 0 0,-33-13 56 0 0,-44-6-3 0 0,104 20-53 0 0,0 1-1 0 0,0 1 1 0 0,0 0 0 0 0,1 1-1 0 0,-23 5 1 0 0,3 2-4 0 0,25-5-11 0 0,-1 0 0 0 0,0 0 1 0 0,0-1-1 0 0,0-1 0 0 0,0 0 0 0 0,0 0 0 0 0,0-1 1 0 0,0-1-1 0 0,0 0 0 0 0,-19-4 0 0 0,-20-10 16 0 0,-77-18 94 0 0,114 30-99 0 0,1 1 0 0 0,-1 1 0 0 0,0 0 0 0 0,1 1 0 0 0,-1 0 0 0 0,0 1 0 0 0,-16 4 0 0 0,-34 12 1 0 0,-39 7-14 0 0,59-19 91 0 0,-77-2-1 0 0,72-3 2 0 0,-49 6-1 0 0,46 0-52 0 0,-91 0-1 0 0,59-4-29 0 0,-88 11 0 0 0,-23 3-10 0 0,40-8-106 0 0,-44 2-242 0 0,137-11-421 0 0,-36 0-893 0 0,33 9-4966 0 0,19 5-1176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1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8496 0 0,'0'0'1345'0'0,"1"2"-1114"0"0,1 4-17 0 0,-1-1 0 0 0,1 1 0 0 0,-1 0 0 0 0,0 0 0 0 0,0 0 0 0 0,-1-1 0 0 0,1 7 1 0 0,4 32 800 0 0,11 48 977 0 0,4 104-259 0 0,-15-124-1251 0 0,32 262 1286 0 0,-27-240-1261 0 0,-4 1-1 0 0,-9 124 0 0 0,-1-55-78 0 0,4-103-355 0 0,10 251 627 0 0,2-54-189 0 0,-4-53-446 0 0,-2 87 1023 0 0,-6-265-880 0 0,6 5-166 0 0,-6-31-150 0 0,2-1-82 0 0,9 0 187 0 0,-1-1 0 0 0,1 0-1 0 0,-1 0 1 0 0,12-4 0 0 0,-18 4 3 0 0,10-4 15 0 0,-6 2 43 0 0,0 0 1 0 0,0 1-1 0 0,0 0 1 0 0,17-2-1 0 0,-17 3-58 0 0,0 0-1 0 0,-1-1 0 0 0,1 0 1 0 0,10-4-1 0 0,-8 3-19 0 0,-1 1 0 0 0,0 0-1 0 0,1 1 1 0 0,0-1 0 0 0,-1 2 0 0 0,20 0-1 0 0,-16 0-5 0 0,0 0-1 0 0,0-1 1 0 0,21-4-1 0 0,2-1 46 0 0,0 1-1 0 0,0 2 1 0 0,68 2-1 0 0,-54 2-28 0 0,-42-1 8 0 0,0 1 1 0 0,-1 0-1 0 0,1 1 0 0 0,8 2 0 0 0,-11-2 23 0 0,0-1 1 0 0,1 1-1 0 0,-1-1 1 0 0,1-1-1 0 0,-1 1 1 0 0,1-1-1 0 0,-1 0 1 0 0,10-1-1 0 0,-3 0-8 0 0,0 0 0 0 0,-1 0 0 0 0,1 1 0 0 0,0 1 0 0 0,0 0 0 0 0,21 4 0 0 0,-8 0-8 0 0,3-3-36 0 0,-1 0-1 0 0,40-4 0 0 0,-3 0 31 0 0,136 9 1 0 0,-158-6 0 0 0,-27-2 0 0 0,0 2 0 0 0,0 0 0 0 0,25 5 0 0 0,-13 0-10 0 0,1-2 0 0 0,46 1-1 0 0,23 4-166 0 0,-60-4 235 0 0,0-2-1 0 0,50-2 1 0 0,75-13 328 0 0,35 0-105 0 0,4 29-274 0 0,-112-7 8 0 0,121 26 58 0 0,-143-23-64 0 0,18 5 36 0 0,103 16 124 0 0,-96-25-248 0 0,-88-8 60 0 0,0-1 1 0 0,1 0-1 0 0,-1 0 0 0 0,0-1 0 0 0,1 1 1 0 0,-1-1-1 0 0,7-1 0 0 0,16-3-86 0 0,34-3-1639 0 0,-45 5-32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3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1 116 7368 0 0,'0'0'873'0'0,"15"-16"2524"0"0,-7 13-2699 0 0,0-1 0 0 0,0 1-1 0 0,14-4 1 0 0,-20 7-638 0 0,10-2 377 0 0,0 0 0 0 0,1 2 0 0 0,-1-1 0 0 0,18 3 0 0 0,2-1-61 0 0,-15 0-222 0 0,0-2 0 0 0,-1 0 0 0 0,1-1 0 0 0,-1-1 0 0 0,1 0 0 0 0,17-7-1 0 0,86-21 29 0 0,-101 27-145 0 0,0 1-1 0 0,0 0 1 0 0,0 2 0 0 0,0 0 0 0 0,27 2 0 0 0,47-2 64 0 0,66-3-101 0 0,-108 4 0 0 0,31 6 0 0 0,-20 0 0 0 0,56 5 64 0 0,-64-11-56 0 0,2 1 20 0 0,80-9 0 0 0,20-4 18 0 0,-10 1-4 0 0,-69 5-59 0 0,0 4 0 0 0,145 15 0 0 0,-75-3 4 0 0,80 13 13 0 0,-193-21 0 0 0,194 11 0 0 0,-57-4 29 0 0,-76-6-4 0 0,-45 0-5 0 0,105 2 34 0 0,-111-8-54 0 0,-32 2 0 0 0,-1 0 0 0 0,1 1 0 0 0,-1 0 0 0 0,12 2 0 0 0,37 0 282 0 0,-24-1-52 0 0,-19-1-108 0 0,0 0-1 0 0,31-5 0 0 0,16-1 67 0 0,-47 5-177 0 0,1-1 0 0 0,0-1-1 0 0,-1 0 1 0 0,1-1-1 0 0,21-9 1 0 0,-32 11-11 0 0,63-14 75 0 0,-53 13-28 0 0,34-4 95 0 0,-51 7-140 0 0,0-1-1 0 0,1 1 0 0 0,-1 0 0 0 0,1 0 0 0 0,-1 0 1 0 0,1 0-1 0 0,-1 0 0 0 0,0 1 0 0 0,1-1 0 0 0,-1 0 0 0 0,1 0 1 0 0,-1 0-1 0 0,0 0 0 0 0,1 0 0 0 0,-1 0 0 0 0,1 1 1 0 0,-1-1-1 0 0,0 0 0 0 0,1 0 0 0 0,-1 1 0 0 0,0-1 1 0 0,1 0-1 0 0,-1 1 0 0 0,0-1 0 0 0,0 0 0 0 0,1 1 0 0 0,-1-1 1 0 0,0 0-1 0 0,0 1 0 0 0,1-1 0 0 0,-1 0 0 0 0,0 1 1 0 0,0 0-1 0 0,2 21 89 0 0,-9 23 58 0 0,7-43-147 0 0,-3 34 28 0 0,4-30-23 0 0,-2-1 0 0 0,1 1-1 0 0,0 0 1 0 0,-1-1 0 0 0,-2 7 0 0 0,1-1-6 0 0,-1-1 0 0 0,2 1 0 0 0,-1 0 0 0 0,1 20 0 0 0,1-18 0 0 0,0-1 0 0 0,-1 0 0 0 0,-4 16 0 0 0,-3 11 14 0 0,2 0 0 0 0,2 1-1 0 0,1 40 1 0 0,0-15-5 0 0,1 60-9 0 0,-1 29 0 0 0,-3-30 0 0 0,3-13 0 0 0,4-74 0 0 0,-5 38 0 0 0,2-41 0 0 0,2 47 0 0 0,1 10 0 0 0,-1 30 0 0 0,0-60 0 0 0,6 94 0 0 0,0-89 0 0 0,-5-41 0 0 0,2 1 0 0 0,6 26 0 0 0,2 17 0 0 0,0-2 0 0 0,-2-21 0 0 0,-7-37 0 0 0,-1 1 0 0 0,-1-1 0 0 0,1 1 0 0 0,-3 13 0 0 0,2-11 0 0 0,0-1 0 0 0,0 1 0 0 0,1-1 0 0 0,3 16 0 0 0,2 28 0 0 0,-2-26 0 0 0,-3-24 0 0 0,0 0 0 0 0,0 0 0 0 0,0 0 0 0 0,-1 0 0 0 0,0 7 0 0 0,-1 2 0 0 0,0 0 0 0 0,2-1 0 0 0,2 27 0 0 0,1-20 0 0 0,-1-17 0 0 0,-1 17 0 0 0,-2 79 11 0 0,-2-93 42 0 0,0 11 21 0 0,2-15-10 0 0,-1 3-7 0 0,-5 8 140 0 0,6-11-195 0 0,-1 1-1 0 0,0-1 0 0 0,0 1 0 0 0,0-1 0 0 0,0 0 0 0 0,0 1 1 0 0,0-1-1 0 0,-1 0 0 0 0,-2 3 0 0 0,-8 15 57 0 0,3-5 33 0 0,0-1-1 0 0,-20 26 1 0 0,17-26 213 0 0,1 1-1 0 0,-16 29 0 0 0,26-42-284 0 0,-11 14 159 0 0,9-15-142 0 0,0 1 1 0 0,0 0-1 0 0,-1-1 1 0 0,1 0-1 0 0,-1 0 0 0 0,1 0 1 0 0,-7 1-1 0 0,7-2-20 0 0,1 0 0 0 0,-1 0-1 0 0,1 0 1 0 0,-1 0-1 0 0,1-1 1 0 0,-1 1 0 0 0,1-1-1 0 0,0 1 1 0 0,-1-1-1 0 0,1 0 1 0 0,-1 0 0 0 0,1 0-1 0 0,0 0 1 0 0,-4-3 0 0 0,-29-24 91 0 0,23 18-69 0 0,-37-22 247 0 0,16 11-122 0 0,27 18-152 0 0,0 0 0 0 0,1 0 0 0 0,-2 0 0 0 0,1 1 0 0 0,0 0 0 0 0,-10-2 0 0 0,-3-1 0 0 0,3 1-584 0 0,1 2 1 0 0,-1 0-1 0 0,1 0 0 0 0,-1 1 0 0 0,-31 3 1 0 0,2 0-2592 0 0,19-2-4243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5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1 762 8288 0 0,'0'0'952'0'0,"10"0"132"0"0,0 0-674 0 0,0-1 0 0 0,0-1 0 0 0,0 0 0 0 0,14-4 0 0 0,-20 4-332 0 0,1-1-1 0 0,-1 0 1 0 0,1 0-1 0 0,-1 0 1 0 0,0 0-1 0 0,0-1 1 0 0,0 0-1 0 0,-1 0 1 0 0,0 0-1 0 0,1 0 1 0 0,-1 0-1 0 0,4-8 1 0 0,-4 6-9 0 0,0 1 1 0 0,1-1 0 0 0,0 1 0 0 0,0 1 0 0 0,0-1 0 0 0,1 0 0 0 0,-1 1-1 0 0,6-4 1 0 0,-9 8-67 0 0,3-3 26 0 0,0 1 0 0 0,1-1 1 0 0,-1 0-1 0 0,-1 0 0 0 0,1 0 1 0 0,0-1-1 0 0,-1 0 0 0 0,1 1 1 0 0,-1-1-1 0 0,4-6 1 0 0,19-30 147 0 0,49-56 0 0 0,13-19 42 0 0,-23 27-82 0 0,-42 59-73 0 0,0-1 1 0 0,29-54 0 0 0,-36 55-68 0 0,-11 21 23 0 0,0 0 0 0 0,0 0 0 0 0,-1-1 0 0 0,0 0 0 0 0,3-14 0 0 0,4 5 73 0 0,-10 9 5 0 0,-1 7 186 0 0,21 0-264 0 0,-18 2-23 0 0,0-1-1 0 0,-1 1 1 0 0,1 0 0 0 0,0 0 0 0 0,0 0 0 0 0,0 0 0 0 0,0 1 0 0 0,4 0 0 0 0,-2-1 3 0 0,-4 0 0 0 0,0 0 0 0 0,0-1 0 0 0,0 1 0 0 0,0 0 0 0 0,0 0 0 0 0,0 0 0 0 0,0 0 0 0 0,0 1 0 0 0,0-1 0 0 0,0 0 0 0 0,0 0 0 0 0,-1 1 0 0 0,1-1 0 0 0,0 0 0 0 0,0 1 0 0 0,0-1 0 0 0,0 1 0 0 0,0-1 0 0 0,-1 1 0 0 0,1-1 0 0 0,1 2 0 0 0,6 2-1 0 0,-5-2 2 0 0,1 0 0 0 0,-1 0 0 0 0,1-1 1 0 0,0 0-1 0 0,0 1 0 0 0,0-1 1 0 0,0-1-1 0 0,6 2 0 0 0,69 16 221 0 0,40 8-238 0 0,-103-22 59 0 0,41 14-102 0 0,24 5 43 0 0,-75-21 22 0 0,0-1 1 0 0,0 1-1 0 0,1-1 1 0 0,10 0 0 0 0,-10-1 0 0 0,0 1 1 0 0,1 0 0 0 0,12 4-1 0 0,34 7 39 0 0,-21-5-27 0 0,-29-6-19 0 0,0 0 0 0 0,1 1 0 0 0,-1-1 0 0 0,0 1 0 0 0,5 4 0 0 0,-5-4 8 0 0,0 0-1 0 0,0 0 1 0 0,0 0-1 0 0,0-1 1 0 0,0 1-1 0 0,8 1 1 0 0,21 5 3 0 0,-25-5-11 0 0,-1-1 0 0 0,1 0 0 0 0,-1-1 0 0 0,1 1 0 0 0,8-1 0 0 0,198 6 16 0 0,-203-6 20 0 0,-1 0 1 0 0,0 1-1 0 0,15 4 1 0 0,-15-3-6 0 0,0-1 1 0 0,1 0-1 0 0,15 0 0 0 0,0 0-18 0 0,1 0-1 0 0,-1 2 0 0 0,39 11 0 0 0,-28-7 6 0 0,-30-7-3 0 0,1 0-1 0 0,0 0 1 0 0,-1-1-1 0 0,1-1 1 0 0,0 1-1 0 0,7-2 1 0 0,27-2 46 0 0,-5 3-50 0 0,32 1 42 0 0,-23 0-19 0 0,-37 0-28 0 0,0-1-1 0 0,0 2 1 0 0,0-1 0 0 0,-1 1 0 0 0,1 0 0 0 0,10 3-1 0 0,-7 0 10 0 0,1-2-1 0 0,-1 1 1 0 0,21 1-1 0 0,-14-2-8 0 0,24 1 9 0 0,0-1 0 0 0,-1-1 0 0 0,76-11 0 0 0,-72 10 183 0 0,-36 1-172 0 0,1-1 0 0 0,19-2 0 0 0,8-8 10 0 0,-31 7-31 0 0,1 1-1 0 0,0 0 1 0 0,1 0 0 0 0,-1 0 0 0 0,11 0-1 0 0,-12 2-4 0 0,0-1 0 0 0,-1 0 0 0 0,1 0 0 0 0,9-4-1 0 0,18-2 13 0 0,-26 5 3 0 0,-1 0-1 0 0,1 0 1 0 0,12-5-1 0 0,-15 4-14 0 0,1 1-1 0 0,0 0 0 0 0,-1 0 1 0 0,1 1-1 0 0,0 0 0 0 0,10-1 0 0 0,-6 0 21 0 0,0 0-1 0 0,-1-1 1 0 0,1 1-1 0 0,-1-2 0 0 0,1 1 1 0 0,16-11-1 0 0,-24 13-16 0 0,51-32 50 0 0,-35 24-55 0 0,-14 6 5 0 0,0 2 0 0 0,0-1 0 0 0,0 0-1 0 0,0 1 1 0 0,0 0 0 0 0,6-1 0 0 0,-5 2 121 0 0,-4 1-110 0 0,0-1 0 0 0,0 0 0 0 0,0 0 0 0 0,0 1 0 0 0,1-1 0 0 0,-1 0 0 0 0,0 0 0 0 0,0 0 0 0 0,0 0 0 0 0,1 0 0 0 0,-1-1 0 0 0,0 1 0 0 0,0 0 0 0 0,2-1 0 0 0,9 2-14 0 0,9 7 0 0 0,-18-6 0 0 0,0-1-6 0 0,-1 0 0 0 0,1 0-1 0 0,0 0 1 0 0,-1 0 0 0 0,1 1-1 0 0,-1-1 1 0 0,0 1 0 0 0,1 0-1 0 0,-1 0 1 0 0,0 0 0 0 0,3 4-1 0 0,2 1 1 0 0,1-1 111 0 0,-1 1 1 0 0,0 1-1 0 0,-1-1 0 0 0,11 17 1 0 0,-9-14 25 0 0,15 18 112 0 0,-16-21-145 0 0,-1 1-1 0 0,0 0 0 0 0,9 15 0 0 0,52 77-97 0 0,-54-79 21 0 0,1 0-1 0 0,20 22 1 0 0,-14-18-29 0 0,61 80-11 0 0,40 50-604 0 0,-103-136-213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49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3224 0 0,'0'0'10302'0'0,"0"2"-9436"0"0,5 11-46 0 0,-4-10-633 0 0,1-1-1 0 0,-1 1 1 0 0,0 0-1 0 0,-1 0 0 0 0,1 0 1 0 0,0-1-1 0 0,-1 1 0 0 0,0 0 1 0 0,0 0-1 0 0,1 0 1 0 0,-2 0-1 0 0,1 4 0 0 0,-1-3-56 0 0,1 0-1 0 0,0 0 0 0 0,0 0 0 0 0,1 0 1 0 0,-1 0-1 0 0,1 0 0 0 0,0 0 0 0 0,0-1 0 0 0,2 7 1 0 0,3 13 489 0 0,-4-18-485 0 0,0 0 0 0 0,0 0 0 0 0,0-1-1 0 0,1 1 1 0 0,-1 0 0 0 0,1-1 0 0 0,0 0-1 0 0,1 0 1 0 0,-1 0 0 0 0,0 0 0 0 0,8 5-1 0 0,7 11 226 0 0,-8-8-130 0 0,1-1-1 0 0,16 14 0 0 0,-4-5-14 0 0,-4-4-81 0 0,15 17 115 0 0,-25-24-183 0 0,0-1 1 0 0,1 0-1 0 0,0 0 0 0 0,0-1 0 0 0,19 10 0 0 0,11 7 112 0 0,-15-8 5 0 0,37 16-1 0 0,-20-10-40 0 0,-20-10-77 0 0,0-1 0 0 0,1 0 0 0 0,0-2 0 0 0,1-1 0 0 0,46 10 0 0 0,126 17 211 0 0,-85-11-128 0 0,-77-19-104 0 0,-5-1 3 0 0,32 9-1 0 0,-42-9 1 0 0,34 3 0 0 0,-36-6 7 0 0,-1 1 1 0 0,0 1-1 0 0,19 6 1 0 0,-24-7-22 0 0,0 0 0 0 0,-1 0 0 0 0,1-1 1 0 0,20-1-1 0 0,10 2 68 0 0,-20-1-39 0 0,0 0 0 0 0,36-4 0 0 0,-3 0-20 0 0,-52 3 22 0 0,0-1 49 0 0,27-3 237 0 0,-26 4-440 0 0,0-2 1 0 0,-1 1 0 0 0,1 0-1 0 0,0-1 1 0 0,-1 1-1 0 0,1-1 1 0 0,0 0-1 0 0,-1 0 1 0 0,0 0 0 0 0,0 0-1 0 0,1 0 1 0 0,1-3-1 0 0,13-21-4509 0 0,-10 9 2809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6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1451 1376 0 0,'-1'-3'2568'0'0,"-12"-34"1702"0"0,12 35-4106 0 0,1 0 1 0 0,0-1-1 0 0,0 1 0 0 0,0 0 0 0 0,1 0 0 0 0,-1 0 0 0 0,0-1 0 0 0,1 1 0 0 0,0 0 0 0 0,-1 0 0 0 0,1 0 0 0 0,0 0 0 0 0,0 0 1 0 0,0 0-1 0 0,2-3 0 0 0,-3 3-10 0 0,0 0 1 0 0,-1 0 0 0 0,1 0-1 0 0,0 0 1 0 0,-1 0 0 0 0,0 0-1 0 0,1 0 1 0 0,-1 0 0 0 0,0 0-1 0 0,0 0 1 0 0,0 1 0 0 0,-2-3-1 0 0,3 1 292 0 0,-2-22 642 0 0,-1 1 1 0 0,-10-44 0 0 0,6 35-698 0 0,-3-36 1 0 0,6-70 145 0 0,2 20-318 0 0,4-10-65 0 0,0 95-96 0 0,-1 0-1 0 0,-1 1 0 0 0,-10-64 1 0 0,1 30-50 0 0,7 47 20 0 0,-8-36 0 0 0,7 41-26 0 0,0 0 0 0 0,1 0 0 0 0,1 0 1 0 0,1-29-1 0 0,0 28-3 0 0,-1 15 1 0 0,7-8 0 0 0,-1 3 0 0 0,1 0 0 0 0,-1 0 0 0 0,1 1 0 0 0,1-1 0 0 0,-1 1 0 0 0,9-5 0 0 0,135-40 72 0 0,-101 31-110 0 0,-33 12 18 0 0,30-9 1 0 0,-25 10 19 0 0,28-13 0 0 0,-36 14-5 0 0,0 0 1 0 0,0 0 0 0 0,1 1-1 0 0,-1 1 1 0 0,22-3-1 0 0,40-4 5 0 0,-48 5 0 0 0,45-1 0 0 0,-59 6 0 0 0,0-1 0 0 0,1 0 0 0 0,-1-1 0 0 0,0 0 0 0 0,0-1 0 0 0,0-1 0 0 0,23-9 0 0 0,26-15 72 0 0,-61 28-68 0 0,1-1 0 0 0,-1 1 0 0 0,1-1 0 0 0,-1 1 0 0 0,0 0 0 0 0,1-1 0 0 0,-1 1-1 0 0,1 0 1 0 0,-1 0 0 0 0,0 0 0 0 0,1 0 0 0 0,-1 0 0 0 0,1 0 0 0 0,-1 1 0 0 0,0-1-1 0 0,1 0 1 0 0,-1 1 0 0 0,1-1 0 0 0,-1 1 0 0 0,0 0 0 0 0,0-1 0 0 0,1 1 0 0 0,-1 0-1 0 0,0 0 1 0 0,0 0 0 0 0,0-1 0 0 0,0 1 0 0 0,0 0 0 0 0,0 1 0 0 0,0-1-1 0 0,0 0 1 0 0,0 0 0 0 0,0 0 0 0 0,-1 0 0 0 0,2 3 0 0 0,-2-4-4 0 0,3 5 7 0 0,0 0 0 0 0,0 1 0 0 0,0-1 0 0 0,-1 1 0 0 0,0-1 0 0 0,0 1 0 0 0,0 0 0 0 0,0 6 0 0 0,6 52 52 0 0,-7-52-57 0 0,5 249 646 0 0,-6-205-568 0 0,-6 159 599 0 0,4-60-435 0 0,1 97 343 0 0,1-102-243 0 0,0-69 114 0 0,-1-78-604 0 0,1-1 0 0 0,0 1 0 0 0,-1 0-1 0 0,1-1 1 0 0,-1 1 0 0 0,1-1 0 0 0,-1 1 0 0 0,0-1-1 0 0,0 1 1 0 0,-1-1 0 0 0,-1 4 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7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1 10880 0 0,'0'0'1096'0'0,"-6"9"-992"0"0,-9 43 174 0 0,5-14-36 0 0,4-11 79 0 0,0 0 1 0 0,-2 41 0 0 0,8-54-170 0 0,0 1 1 0 0,0-1 0 0 0,2 0-1 0 0,4 26 1 0 0,-5-19 126 0 0,-1-18-223 0 0,0-1 1 0 0,0 1 0 0 0,0-1 0 0 0,0 1 0 0 0,1-1-1 0 0,-1 1 1 0 0,1-1 0 0 0,-1 0 0 0 0,1 1 0 0 0,2 3 0 0 0,-3-6-49 0 0,0 1 1 0 0,0-1-1 0 0,0 0 1 0 0,1 1-1 0 0,-1-1 1 0 0,0 0-1 0 0,0 0 1 0 0,1 1-1 0 0,-1-1 1 0 0,0 0-1 0 0,0 0 1 0 0,1 0-1 0 0,-1 1 1 0 0,0-1-1 0 0,0 0 1 0 0,1 0 0 0 0,-1 0-1 0 0,0 0 1 0 0,1 0-1 0 0,-1 0 1 0 0,0 0-1 0 0,1 0 1 0 0,-1 0-1 0 0,0 0 1 0 0,1 0-1 0 0,-1 0 1 0 0,0 0-1 0 0,1 0 1 0 0,-1 0-1 0 0,0 0 1 0 0,1 0-1 0 0,-1 0 1 0 0,0 0-1 0 0,1 0 1 0 0,-1 0 0 0 0,0-1-1 0 0,1 1 1 0 0,-1 0-1 0 0,0 0 1 0 0,0 0-1 0 0,1 0 1 0 0,-1-1-1 0 0,0 1 1 0 0,9-2 152 0 0,-2 6 1 0 0,-6-3-144 0 0,0 0 0 0 0,0-1 0 0 0,0 1 0 0 0,0 0 0 0 0,0-1 0 0 0,0 1 0 0 0,0-1 0 0 0,0 1 0 0 0,0-1 0 0 0,1 1 0 0 0,-1-1 0 0 0,0 0 0 0 0,0 0 0 0 0,0 1 0 0 0,1-1 0 0 0,-1 0 0 0 0,0 0 0 0 0,2 0 0 0 0,-2-1-4 0 0,1 1 0 0 0,-1 0 1 0 0,0 0-1 0 0,1-1 0 0 0,-1 1 1 0 0,1 0-1 0 0,-1 0 0 0 0,0 1 1 0 0,1-1-1 0 0,-1 0 1 0 0,0 0-1 0 0,1 1 0 0 0,-1-1 1 0 0,0 1-1 0 0,1-1 0 0 0,-1 1 1 0 0,0-1-1 0 0,0 1 0 0 0,2 1 1 0 0,-1-1 3 0 0,-1 0-1 0 0,1 0 1 0 0,0 0-1 0 0,0-1 1 0 0,0 1 0 0 0,0 0-1 0 0,0-1 1 0 0,0 1 0 0 0,3-1-1 0 0,21 3 199 0 0,-22-3-190 0 0,1 1 0 0 0,-1 0-1 0 0,1-1 1 0 0,0 0 0 0 0,-1 0 0 0 0,1-1 0 0 0,-1 1 0 0 0,7-2-1 0 0,8 0 58 0 0,-17 2-71 0 0,0 0 0 0 0,0 0-1 0 0,0 0 1 0 0,0 0 0 0 0,0-1 0 0 0,0 1-1 0 0,0 0 1 0 0,0-1 0 0 0,3-1-1 0 0,3-2 15 0 0,-5 3-2 0 0,0-1-1 0 0,0 0 1 0 0,0 1 0 0 0,0-1 0 0 0,0 1 0 0 0,1 0 0 0 0,-1 0 0 0 0,0 1 0 0 0,1-1 0 0 0,-1 0 0 0 0,1 1 0 0 0,-1 0 0 0 0,7 0-1 0 0,-1 5 65 0 0,-7-4-82 0 0,-1 0 0 0 0,0 0 0 0 0,0-1 0 0 0,0 1 0 0 0,0-1 0 0 0,1 1 0 0 0,-1-1 0 0 0,0 1 0 0 0,1-1 0 0 0,-1 0 1 0 0,0 1-1 0 0,1-1 0 0 0,-1 0 0 0 0,0 0 0 0 0,1 0 0 0 0,-1 0 0 0 0,1 0 0 0 0,-1-1 0 0 0,0 1 0 0 0,1 0 0 0 0,-1-1 0 0 0,2 0 0 0 0,34-7-190 0 0,-36 7 181 0 0,1 1 0 0 0,-1 0 0 0 0,0-1 0 0 0,1 1 0 0 0,-1 0 0 0 0,0-1 0 0 0,1 1 0 0 0,-1 0 0 0 0,1 0 0 0 0,-1 0 0 0 0,0 0 0 0 0,1 0 0 0 0,-1 1 0 0 0,1-1 0 0 0,1 1 0 0 0,-3-1 11 0 0,1 1 0 0 0,-1-1 0 0 0,1 0 1 0 0,-1 1-1 0 0,0-1 0 0 0,1 1 1 0 0,-1-1-1 0 0,0 1 0 0 0,1-1 0 0 0,-1 1 1 0 0,0-1-1 0 0,0 1 0 0 0,1-1 0 0 0,-1 1 1 0 0,0-1-1 0 0,0 1 0 0 0,0 0 0 0 0,0 0 1 0 0,0-1-85 0 0,0 1 0 0 0,0-1 1 0 0,0 0-1 0 0,0 0 0 0 0,0 1 1 0 0,0-1-1 0 0,0 0 0 0 0,0 1 1 0 0,0-1-1 0 0,0 0 0 0 0,1 0 1 0 0,-1 1-1 0 0,0-1 0 0 0,0 0 1 0 0,0 0-1 0 0,0 1 0 0 0,0-1 1 0 0,1 0-1 0 0,-1 0 0 0 0,0 0 1 0 0,0 1-1 0 0,0-1 0 0 0,1 0 1 0 0,-1 0-1 0 0,0 0 0 0 0,0 1 1 0 0,0-1-1 0 0,1 0 0 0 0,-1 0 1 0 0,0 0-1 0 0,0 0 0 0 0,1 0 1 0 0,-1 0-1 0 0,1 0 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7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 5984 0 0,'0'0'2092'0'0,"2"-3"-1295"0"0,3-5-397 0 0,-1 1-1 0 0,0-1 1 0 0,4-14 0 0 0,9-17 1416 0 0,-15 36-1475 0 0,26 3 30 0 0,-15-5-305 0 0,-12 4-63 0 0,-1 1 0 0 0,0 0 0 0 0,1-1 0 0 0,-1 1 0 0 0,0-1 0 0 0,1 1 0 0 0,-1 0 0 0 0,1 0 0 0 0,-1-1 0 0 0,1 1 0 0 0,-1 0 0 0 0,1 0 0 0 0,-1-1 0 0 0,1 1 0 0 0,-1 0 0 0 0,1 0 0 0 0,0 0 0 0 0,-1 0 0 0 0,1 0 0 0 0,-1 0 0 0 0,1 0 0 0 0,-1 0 0 0 0,1 0 0 0 0,-1 0 0 0 0,1 0 0 0 0,-1 0 0 0 0,1 0 0 0 0,-1 1 0 0 0,1-1 0 0 0,-1 0 0 0 0,1 0 0 0 0,-1 1 0 0 0,1-1 0 0 0,-1 0 0 0 0,1 0 0 0 0,-1 1 0 0 0,1-1 0 0 0,-1 1 0 0 0,0-1 0 0 0,1 0 0 0 0,0 1 0 0 0,19 12 211 0 0,-11-7-115 0 0,4-2 258 0 0,-4-1-321 0 0,-4 2-24 0 0,-1 0-1 0 0,0 0 0 0 0,-1 0 1 0 0,1 1-1 0 0,-1-1 0 0 0,0 1 1 0 0,-1-1-1 0 0,1 1 0 0 0,2 9 1 0 0,-1 2 44 0 0,0-1 0 0 0,3 26 0 0 0,-5 4 444 0 0,-1 0 0 0 0,-8 60 0 0 0,12-67-668 0 0,-5-38-24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8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7920 0 0,'0'9'713'0'0,"6"74"264"0"0,3 13 1934 0 0,-9-87-2701 0 0,1 1 1 0 0,0-1-1 0 0,0 1 1 0 0,1-1 0 0 0,0 0-1 0 0,1 1 1 0 0,0-1-1 0 0,5 10 1 0 0,-6-15-131 0 0,0 0 1 0 0,1 1-1 0 0,0-1 1 0 0,0 0-1 0 0,0-1 1 0 0,0 1-1 0 0,1 0 1 0 0,-1-1 0 0 0,1 0-1 0 0,0 0 1 0 0,0 0-1 0 0,0 0 1 0 0,0-1-1 0 0,0 0 1 0 0,1 1-1 0 0,-1-1 1 0 0,1-1 0 0 0,0 1-1 0 0,-1-1 1 0 0,1 0-1 0 0,0 0 1 0 0,0 0-1 0 0,9 0 1 0 0,3-1-20 0 0,1 0 0 0 0,0 0 0 0 0,-1-2 0 0 0,1 0 0 0 0,0-2 0 0 0,24-7-1 0 0,-13 3 69 0 0,-26 8-188 0 0,1-1-1 0 0,0 0 1 0 0,-1 0 0 0 0,1 0-1 0 0,0 0 1 0 0,-1-1-1 0 0,0 1 1 0 0,1-1-1 0 0,-1 0 1 0 0,0 0 0 0 0,0 0-1 0 0,0 0 1 0 0,0-1-1 0 0,4-3 1 0 0,0-4-3837 0 0,6 2-1317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8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69 9216 0 0,'7'-4'3550'0'0,"26"-8"-2712"0"0,-29 11-763 0 0,2 0 13 0 0,0 0 0 0 0,0-1 0 0 0,0 0 0 0 0,0 0-1 0 0,0-1 1 0 0,-1 0 0 0 0,7-4 0 0 0,-6 3-37 0 0,30-15 108 0 0,-34 19-159 0 0,0-2 5 0 0,1 1 0 0 0,-1 0 0 0 0,1 0 0 0 0,0 1-1 0 0,-1-1 1 0 0,1 0 0 0 0,0 1 0 0 0,-1 0 0 0 0,1-1 0 0 0,0 1 0 0 0,-1 0 0 0 0,5 1 0 0 0,-4-1-5 0 0,-1 0 0 0 0,1 0 0 0 0,0 1 0 0 0,-1-1 0 0 0,1 1 0 0 0,-1 0 0 0 0,0-1 0 0 0,1 1 0 0 0,-1 0 0 0 0,1 1 0 0 0,-1-1 0 0 0,0 0 0 0 0,0 1 0 0 0,0-1 0 0 0,0 1 0 0 0,0-1 0 0 0,0 1 0 0 0,0 0 0 0 0,2 4 0 0 0,4 3 10 0 0,-4-4 12 0 0,0 1 1 0 0,-1-1-1 0 0,0 1 0 0 0,0 0 0 0 0,-1-1 0 0 0,1 1 0 0 0,-1 1 1 0 0,0-1-1 0 0,-1 0 0 0 0,0 0 0 0 0,1 11 0 0 0,4 13 30 0 0,-2-10-483 0 0,-2 0 1 0 0,0-1-1 0 0,-1 1 1 0 0,-3 26 0 0 0,1-2-1538 0 0,1-17-2696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8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8952 0 0,'-1'4'406'0'0,"-8"81"156"0"0,9-41 35 0 0,1-37-412 0 0,0 0-1 0 0,-1 0 1 0 0,0 0-1 0 0,-1 0 0 0 0,-1 10 1 0 0,-1 0 529 0 0,0 1 0 0 0,1 0 1 0 0,0 26-1 0 0,9-30 70 0 0,-3-8-596 0 0,-1-3-139 0 0,0 0 0 0 0,0 0 0 0 0,1 0 0 0 0,-1 0 0 0 0,1 0 0 0 0,-1-1 0 0 0,1 1 0 0 0,0-1 0 0 0,0 0 0 0 0,0 0 0 0 0,7 2-1 0 0,-5-2 6 0 0,0 0 0 0 0,1 0 0 0 0,-1-1 0 0 0,1 0 0 0 0,-1 0 0 0 0,1 0 0 0 0,10-1-1 0 0,-16 0-40 0 0,1 0-1 0 0,0-1 0 0 0,-1 1 0 0 0,1-1 0 0 0,-1 1 0 0 0,1-1 0 0 0,-1 0 0 0 0,1 0 0 0 0,-1 0 0 0 0,1 1 0 0 0,-1-1 0 0 0,0-1 0 0 0,2 0 0 0 0,-2 1-1 0 0,0 0-1 0 0,0 0 1 0 0,0 0 0 0 0,1 0 0 0 0,-1 0-1 0 0,0 0 1 0 0,1 0 0 0 0,-1 0-1 0 0,0 1 1 0 0,1-1 0 0 0,-1 1 0 0 0,1-1-1 0 0,-1 1 1 0 0,1 0 0 0 0,-1-1-1 0 0,3 1 1 0 0,24 5 73 0 0,-25-4-77 0 0,1 0 0 0 0,-1 0 0 0 0,1 0 0 0 0,-1 0 0 0 0,1-1 0 0 0,-1 0 0 0 0,1 0 0 0 0,-1 0 0 0 0,1 0 0 0 0,4-1 0 0 0,0-1-58 0 0,0 0-1 0 0,-1-1 0 0 0,1 1 0 0 0,-1-2 0 0 0,1 1 0 0 0,-1-1 0 0 0,-1 0 0 0 0,1 0 1 0 0,0-1-1 0 0,8-8 0 0 0,0 1-297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9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1 143 2760 0 0,'2'-5'9653'0'0,"5"2"-9538"0"0,0 0-1 0 0,0 0 1 0 0,-1-1 0 0 0,0 0-1 0 0,0 0 1 0 0,0-1-1 0 0,10-10 1 0 0,17-12-93 0 0,-10 11-22 0 0,-16 11 0 0 0,0-1 0 0 0,1 2 0 0 0,-1-1 0 0 0,1 1 0 0 0,15-6 0 0 0,3-8 0 0 0,-11 16 0 0 0,-13 2 1 0 0,1 0 0 0 0,-1 0 0 0 0,0 1 0 0 0,1-1 0 0 0,-1 0 0 0 0,1 1 0 0 0,-1-1 0 0 0,0 1 0 0 0,0 0 1 0 0,1 0-1 0 0,-1 0 0 0 0,0 0 0 0 0,0 0 0 0 0,0 1 0 0 0,0-1 0 0 0,3 3 0 0 0,-3-1 3 0 0,1 0-1 0 0,-1 1 1 0 0,1-1-1 0 0,-1 1 1 0 0,0-1-1 0 0,-1 1 1 0 0,1 0-1 0 0,0 0 0 0 0,0 4 1 0 0,5 17 18 0 0,-1 0 0 0 0,-2 0-1 0 0,3 39 1 0 0,-5 78 86 0 0,-3-83-92 0 0,2-41-27 0 0,4 2-42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9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10104 0 0,'0'0'464'0'0,"-1"3"-385"0"0,0-1 0 0 0,0 1 0 0 0,0-1 0 0 0,1 1 0 0 0,0-1 0 0 0,-1 1 0 0 0,1 3 0 0 0,15 15 233 0 0,-14-20-152 0 0,0 0-27 0 0,1 4-118 0 0,-1-3-49 0 0,12 2 217 0 0,-11-3-149 0 0,-1 1 1 0 0,1-1 0 0 0,-1 1-1 0 0,0-1 1 0 0,1 1-1 0 0,-1 0 1 0 0,0 0-1 0 0,0-1 1 0 0,-1 1-1 0 0,1 0 1 0 0,0 0-1 0 0,0 0 1 0 0,-1 0-1 0 0,1 0 1 0 0,-1 0-1 0 0,0 0 1 0 0,0 0-1 0 0,0 0 1 0 0,0 3-1 0 0,-2 42 634 0 0,2-44-625 0 0,0 8 162 0 0,0 0-1 0 0,0 0 1 0 0,4 18-1 0 0,1 21 625 0 0,-5-38-579 0 0,2 0 1 0 0,-1 0-1 0 0,1 0 1 0 0,5 15-1 0 0,-5-21-180 0 0,0 0 0 0 0,0 1 0 0 0,1-1 0 0 0,-1-1-1 0 0,1 1 1 0 0,1 0 0 0 0,-1-1 0 0 0,1 1 0 0 0,6 6-1 0 0,-7-9-44 0 0,1 0 0 0 0,-1-1-1 0 0,1 1 1 0 0,-1-1-1 0 0,1 1 1 0 0,0-1-1 0 0,0 0 1 0 0,0-1-1 0 0,0 1 1 0 0,0-1-1 0 0,1 1 1 0 0,-1-1 0 0 0,0-1-1 0 0,8 2 1 0 0,-1-3-17 0 0,-1 1 1 0 0,1-2 0 0 0,-1 1-1 0 0,16-6 1 0 0,-2 1 6 0 0,-14 4 41 0 0,0-1 0 0 0,0-1-1 0 0,0 0 1 0 0,-1-1 0 0 0,1 0 0 0 0,-1 0-1 0 0,15-12 1 0 0,-10 5-544 0 0,0 0 0 0 0,-1-1 0 0 0,20-23 0 0 0,-13 13-5256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3:59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9216 0 0,'3'13'4409'0'0,"-1"-11"-4086"0"0,1-1 0 0 0,0 1 0 0 0,-1-1 0 0 0,1 1 0 0 0,0-1-1 0 0,0 0 1 0 0,0 0 0 0 0,0 0 0 0 0,0-1 0 0 0,0 1 0 0 0,0-1 0 0 0,1 1 0 0 0,-1-1 0 0 0,0 0 0 0 0,6-1 0 0 0,2-1-239 0 0,0 0 0 0 0,1-1 0 0 0,10-5-1 0 0,4 0 493 0 0,-23 7-544 0 0,1-1 0 0 0,-1 1 0 0 0,0-1 0 0 0,0 1 0 0 0,0-1 0 0 0,4-4 0 0 0,-5 5-42 0 0,-1-1-1 0 0,0 1 1 0 0,1 0-1 0 0,-1 0 1 0 0,1 0-1 0 0,-1 0 1 0 0,1 0-1 0 0,0 1 1 0 0,-1-1-1 0 0,1 0 1 0 0,0 1-1 0 0,-1-1 1 0 0,1 1-1 0 0,0-1 1 0 0,0 1-1 0 0,-1 0 1 0 0,1 0-1 0 0,0 0 1 0 0,0 0-1 0 0,0 0 1 0 0,-1 0-1 0 0,1 1 1 0 0,0-1-1 0 0,3 1 1 0 0,21 6-47 0 0,-23-6 53 0 0,1-1 0 0 0,0 1 1 0 0,-1 0-1 0 0,1 0 1 0 0,-1 0-1 0 0,1 0 1 0 0,-1 1-1 0 0,1 0 0 0 0,-1-1 1 0 0,0 1-1 0 0,0 0 1 0 0,0 1-1 0 0,0-1 1 0 0,0 0-1 0 0,-1 1 1 0 0,1 0-1 0 0,3 4 0 0 0,0 3 6 0 0,0-2 12 0 0,-1 0-1 0 0,-1 0 1 0 0,1 1-1 0 0,-2 0 1 0 0,1-1 0 0 0,-1 1-1 0 0,3 12 1 0 0,-2 11-221 0 0,-1 0 0 0 0,-1 0 0 0 0,-2 0 0 0 0,-1 1 0 0 0,-8 53-1 0 0,4-65-1132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01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1032 1103 1840 0 0,'0'0'8737'0'0,"-7"-9"-7826"0"0,1 1-603 0 0,-2-4 409 0 0,1 0 0 0 0,0 0 0 0 0,-9-20 0 0 0,16 31-669 0 0,-1 0 0 0 0,1 1 1 0 0,-1-1-1 0 0,1 0 0 0 0,-1 1 1 0 0,1-1-1 0 0,-1 0 1 0 0,0 1-1 0 0,1-1 0 0 0,-1 1 1 0 0,0-1-1 0 0,1 1 0 0 0,-1-1 1 0 0,0 1-1 0 0,0 0 1 0 0,1-1-1 0 0,-1 1 0 0 0,-1 0 1 0 0,-6-5 185 0 0,-14-28 405 0 0,2 2-232 0 0,6 15-78 0 0,2-2 0 0 0,-1 1 0 0 0,2-2 0 0 0,-13-27 0 0 0,-14-22 138 0 0,28 51-413 0 0,7 11-42 0 0,0 1 1 0 0,0 0-1 0 0,-1 0 0 0 0,1 0 0 0 0,-1 0 1 0 0,0 0-1 0 0,-1 1 0 0 0,1 0 0 0 0,-9-6 0 0 0,7 5 22 0 0,0 1 0 0 0,0-1-1 0 0,-10-11 1 0 0,14 13-27 0 0,-1 0 0 0 0,1 0 1 0 0,-1 0-1 0 0,0 0 0 0 0,0 1 0 0 0,0 0 1 0 0,0-1-1 0 0,0 1 0 0 0,0 0 0 0 0,-1 0 1 0 0,1 1-1 0 0,-1-1 0 0 0,1 1 1 0 0,-1 0-1 0 0,-3-1 0 0 0,-3 0 8 0 0,1-1-1 0 0,-1 0 1 0 0,1 0 0 0 0,0-1-1 0 0,0 0 1 0 0,0 0 0 0 0,-15-11-1 0 0,2-1 114 0 0,-31-27-1 0 0,-1-1 45 0 0,22 18-222 0 0,1-2 0 0 0,-41-47-1 0 0,14 14 282 0 0,27 24-161 0 0,26 29-56 0 0,-1 1 1 0 0,0 0 0 0 0,0 0 0 0 0,-1 1 0 0 0,1 0 0 0 0,-9-6-1 0 0,7 6-24 0 0,1 0 0 0 0,-1 0-1 0 0,2-1 1 0 0,-1 0 0 0 0,1 0-1 0 0,-6-9 1 0 0,-12-12-14 0 0,12 13 82 0 0,-16-25-1 0 0,5 7-25 0 0,15 22-85 0 0,4 7 50 0 0,6-6 46 0 0,-6 8-33 0 0,3 2-10 0 0,1 1 0 0 0,0-1 0 0 0,-1 0 0 0 0,1 0 0 0 0,-1 1 0 0 0,1-1 0 0 0,0 0 0 0 0,-1 0 0 0 0,1 1 0 0 0,-1-1 0 0 0,1 0 0 0 0,0 1 0 0 0,-1-1 0 0 0,1 1 0 0 0,0-1 0 0 0,0 0 0 0 0,-1 1 0 0 0,1-1 0 0 0,0 1 0 0 0,0-1 0 0 0,0 1 0 0 0,0-1 0 0 0,-1 0 0 0 0,1 1 0 0 0,0-1 0 0 0,0 1 0 0 0,0-1 0 0 0,0 1 0 0 0,-6 11 0 0 0,6-11-1 0 0,0-1 0 0 0,0 0 0 0 0,0 1-1 0 0,0-1 1 0 0,0 1 0 0 0,0-1-1 0 0,0 0 1 0 0,0 1 0 0 0,0-1 0 0 0,0 0-1 0 0,0 1 1 0 0,0-1 0 0 0,0 1 0 0 0,0-1-1 0 0,0 0 1 0 0,0 1 0 0 0,0-1-1 0 0,1 0 1 0 0,-1 1 0 0 0,0-1 0 0 0,0 0-1 0 0,0 1 1 0 0,0-1 0 0 0,1 0-1 0 0,-1 0 1 0 0,0 1 0 0 0,0-1 0 0 0,1 0-1 0 0,-1 0 1 0 0,0 1 0 0 0,1-1 0 0 0,-1 0-1 0 0,0 0 1 0 0,1 0 0 0 0,-1 1-1 0 0,0-1 1 0 0,1 0 0 0 0,-1 0 0 0 0,0 0-1 0 0,1 0 1 0 0,-1 0 0 0 0,1 0-1 0 0,-1 0 1 0 0,0 0 0 0 0,1 0 0 0 0,0 0-1 0 0,-1 0 2 0 0,0 0 0 0 0,1 1-1 0 0,-1-1 1 0 0,1 0-1 0 0,-1 0 1 0 0,0 1 0 0 0,1-1-1 0 0,-1 0 1 0 0,0 1 0 0 0,1-1-1 0 0,-1 0 1 0 0,0 1-1 0 0,1-1 1 0 0,-1 1 0 0 0,0-1-1 0 0,0 0 1 0 0,0 1-1 0 0,1-1 1 0 0,-1 1 0 0 0,0-1-1 0 0,0 1 1 0 0,0-1 0 0 0,0 1-1 0 0,0-1 1 0 0,0 0-1 0 0,0 1 1 0 0,0-1 0 0 0,0 1-1 0 0,0-1 1 0 0,0 1-1 0 0,0-1 1 0 0,0 1 0 0 0,0 0-1 0 0,-3 15 2 0 0,-1-12-1 0 0,4-3 3 0 0,0-1-1 0 0,0 1 0 0 0,0 0 1 0 0,0-1-1 0 0,0 1 0 0 0,1-1 1 0 0,-1 1-1 0 0,0 0 0 0 0,1-1 0 0 0,-1 1 1 0 0,0-1-1 0 0,1 1 0 0 0,-1-1 1 0 0,0 1-1 0 0,1-1 0 0 0,-1 0 1 0 0,1 1-1 0 0,-1-1 0 0 0,2 1 1 0 0,2 4 14 0 0,-3-4-19 0 0,-1-1 1 0 0,0 1-1 0 0,1 0 0 0 0,-1-1 0 0 0,1 1 0 0 0,-1-1 0 0 0,1 1 0 0 0,-1-1 0 0 0,1 1 0 0 0,-1-1 1 0 0,1 1-1 0 0,0-1 0 0 0,-1 1 0 0 0,1-1 0 0 0,0 0 0 0 0,-1 1 0 0 0,1-1 0 0 0,0 0 0 0 0,-1 0 0 0 0,2 1 1 0 0,1 0-27 0 0,-10 3 15 0 0,-2-1-1219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50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1289 5984 0 0,'0'-4'58'0'0,"0"0"0"0"0,1 0 1 0 0,-1 1-1 0 0,1-1 0 0 0,0 0 0 0 0,1 1 1 0 0,-1-1-1 0 0,0 0 0 0 0,1 1 0 0 0,2-4 1 0 0,6-13 244 0 0,-10 18 133 0 0,1 1-1 0 0,-1 0 1 0 0,1 0 0 0 0,0-1 0 0 0,0 1 0 0 0,0 0-1 0 0,-1 0 1 0 0,1 0 0 0 0,0 0 0 0 0,0 0-1 0 0,1 0 1 0 0,0 0 0 0 0,-1 0-293 0 0,-1 1 0 0 0,1-1 0 0 0,0 0 0 0 0,0 1 0 0 0,-1-1 0 0 0,1 1 0 0 0,-1-1 0 0 0,1 0 0 0 0,0 0 0 0 0,-1 1 0 0 0,1-1 0 0 0,-1 0 0 0 0,0 0 0 0 0,1 0 0 0 0,-1 0 0 0 0,1-1 0 0 0,5-19 519 0 0,0 0 0 0 0,2 0 0 0 0,0 1 0 0 0,2 0 0 0 0,0 1 0 0 0,1 0 1 0 0,22-28-1 0 0,-20 30-535 0 0,0 1 1 0 0,1 1-1 0 0,1 0 1 0 0,1 1-1 0 0,0 1 1 0 0,28-18 0 0 0,6-5 103 0 0,-43 30-192 0 0,-2 2-20 0 0,0 0 1 0 0,-1 1-1 0 0,1 0 1 0 0,0 0-1 0 0,1 0 0 0 0,-1 1 1 0 0,7-3-1 0 0,52-21 179 0 0,-26 13-47 0 0,-25 9-69 0 0,-1-1-1 0 0,19-3 1 0 0,-6 5-8 0 0,0 0 1 0 0,38 1-1 0 0,-50 2-34 0 0,1 1 0 0 0,-1 1 0 0 0,0 0 0 0 0,0 1 0 0 0,0 0-1 0 0,19 8 1 0 0,40 29 324 0 0,-35-14-352 0 0,-25-20 92 0 0,-1 0 0 0 0,0 1-1 0 0,0 1 1 0 0,10 9-1 0 0,23 15 193 0 0,-3 1-175 0 0,-35-26-96 0 0,1-1-1 0 0,1 0 1 0 0,-1 0 0 0 0,1-1 0 0 0,10 6 0 0 0,0-1 21 0 0,-13-7-40 0 0,1 0-1 0 0,-1-1 0 0 0,0 1 0 0 0,10 2 0 0 0,8 5 50 0 0,-20-8-54 0 0,0-1-1 0 0,0 1 1 0 0,0-1 0 0 0,0 0-1 0 0,0 0 1 0 0,0 0 0 0 0,6 1-1 0 0,13 0 11 0 0,-4 2 32 0 0,-12-1-35 0 0,1 0 0 0 0,-1 0 0 0 0,1-1 0 0 0,0 0 0 0 0,0-1 0 0 0,0 1 0 0 0,0-1 0 0 0,0-1 0 0 0,0 1 0 0 0,0-1 0 0 0,0 0 0 0 0,0-1 0 0 0,0 0 0 0 0,0 0 0 0 0,9-2 0 0 0,32-4 22 0 0,-41 7-26 0 0,0-1 0 0 0,-1 0 0 0 0,1 1 0 0 0,0-2 0 0 0,-1 1 0 0 0,1-1 0 0 0,-1 0 0 0 0,0-1 0 0 0,1 1 0 0 0,10-8 0 0 0,86-71 92 0 0,-53 40-64 0 0,-37 29-32 0 0,22-26 0 0 0,-8 8 0 0 0,-16 18 12 0 0,17-25 0 0 0,-2 3 18 0 0,-1 2-17 0 0,10-10-16 0 0,1 3 3 0 0,-26 27 0 0 0,0 0 0 0 0,1 1 0 0 0,0 1 0 0 0,0 0 0 0 0,1 0 0 0 0,23-13 0 0 0,-12 10 0 0 0,-16 9 0 0 0,-1 0 0 0 0,1 0 0 0 0,0 1 0 0 0,15-4 0 0 0,8-4 0 0 0,-24 9 0 0 0,0-1 0 0 0,0 1 0 0 0,1 0 0 0 0,8-1 0 0 0,1-1 0 0 0,39-8 0 0 0,-49 11 0 0 0,1-1 0 0 0,0 1 0 0 0,0 0 0 0 0,0 1 0 0 0,0 0 0 0 0,0 0 0 0 0,-1 1 0 0 0,1-1 0 0 0,0 2 0 0 0,12 2 0 0 0,17 3 0 0 0,-19-5 0 0 0,-1 1 0 0 0,1 1 0 0 0,28 11 0 0 0,20 4 64 0 0,-60-17-63 0 0,7 4 12 0 0,0 0 0 0 0,0-2 0 0 0,25 8 1 0 0,-25-10-13 0 0,-1 1 0 0 0,0 0 0 0 0,0 1 0 0 0,0 1 0 0 0,11 5 0 0 0,36 14 57 0 0,-39-17-46 0 0,-15-5-12 0 0,0-1 0 0 0,0 1-1 0 0,1-1 1 0 0,-1 0 0 0 0,0 0 0 0 0,1 0-1 0 0,4 0 1 0 0,14-1 8 0 0,-13 1 6 0 0,1-1-1 0 0,0 0 1 0 0,-1 0 0 0 0,1-2 0 0 0,-1 1-1 0 0,1-1 1 0 0,18-6 0 0 0,-13 2-3 0 0,-12 5-10 0 0,0 0 1 0 0,0 0 0 0 0,-1-1-1 0 0,1 0 1 0 0,-1 1 0 0 0,5-4-1 0 0,57-35 119 0 0,-41 23-107 0 0,-15 11-13 0 0,-1 0 0 0 0,-1 0 0 0 0,1 0-1 0 0,13-15 1 0 0,-13 12 0 0 0,1 0 0 0 0,17-13 0 0 0,13-13 0 0 0,38-42 0 0 0,35-38 0 0 0,-106 110 0 0 0,0 0 0 0 0,0 0 0 0 0,0 0 0 0 0,8-4 0 0 0,6-5 0 0 0,-13 9 0 0 0,3 2 11 0 0,5-5 16 0 0,-12 6-25 0 0,-1 1 0 0 0,0 0 0 0 0,1-1 1 0 0,-1 1-1 0 0,1 0 0 0 0,-1 1 0 0 0,1-1 0 0 0,0 0 1 0 0,-1 1-1 0 0,1-1 0 0 0,5 1 0 0 0,95-26-2 0 0,-95 24 0 0 0,-1 0 0 0 0,1 0 0 0 0,-1-1 0 0 0,13-6 0 0 0,15-5 0 0 0,-28 11-359 0 0,1-1 0 0 0,-1 1 1 0 0,0-1-1 0 0,0 0 0 0 0,6-5 0 0 0,-5 3-782 0 0,-1 0 0 0 0,0 0 0 0 0,0-1 0 0 0,7-8 0 0 0,0-6-6368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04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1483 1507 3224 0 0,'0'0'1165'0'0,"3"0"-222"0"0,29 0 1590 0 0,-34-12-1552 0 0,2 11-953 0 0,0-1-1 0 0,0 1 0 0 0,1 0 0 0 0,-1 0 1 0 0,0 0-1 0 0,1 0 0 0 0,-1 0 1 0 0,1 0-1 0 0,0 0 0 0 0,-1 0 0 0 0,1 0 1 0 0,0 0-1 0 0,0 0 0 0 0,-1 0 0 0 0,1 0 1 0 0,0 1-1 0 0,0-1 0 0 0,0 0 1 0 0,0 1-1 0 0,0-1 0 0 0,0 0 0 0 0,0 1 1 0 0,0-1-1 0 0,0 1 0 0 0,2-1 0 0 0,-1 0 11 0 0,-1 1-26 0 0,-1-1 0 0 0,1 1 1 0 0,-1 0-1 0 0,1-1 0 0 0,-1 1 0 0 0,1-1 0 0 0,-1 1 0 0 0,1-1 0 0 0,-1 1 1 0 0,1-1-1 0 0,-1 1 0 0 0,0-1 0 0 0,1 1 0 0 0,-1-1 0 0 0,0 0 1 0 0,0 1-1 0 0,0-1 0 0 0,1 1 0 0 0,-1-1 0 0 0,0 0 0 0 0,0 1 1 0 0,0-1-1 0 0,0 0 0 0 0,0 1 0 0 0,0-1 0 0 0,0 0 0 0 0,0 1 0 0 0,0-1 1 0 0,0 1-1 0 0,-1-1 0 0 0,1 0 0 0 0,0 1 0 0 0,0-1 0 0 0,0 1 1 0 0,-1-1-1 0 0,1 0 0 0 0,0 1 0 0 0,-1-1 0 0 0,0 0 0 0 0,-17-21 427 0 0,18 21-425 0 0,0 0 0 0 0,-1 1 1 0 0,1-1-1 0 0,0 0 0 0 0,-1 1 0 0 0,1-1 0 0 0,0 0 0 0 0,0 0 0 0 0,0 1 0 0 0,0-1 0 0 0,-1 0 0 0 0,1 0 0 0 0,0 1 0 0 0,0-1 0 0 0,0 0 1 0 0,1 1-1 0 0,-1-1 0 0 0,0 0 0 0 0,0 0 0 0 0,0 1 0 0 0,0-1 0 0 0,1 0 0 0 0,-1 1 0 0 0,0-1 0 0 0,1 0 0 0 0,0 0 0 0 0,3-15 233 0 0,-4 15-225 0 0,-1-1-1 0 0,1 1 1 0 0,0-1-1 0 0,0 1 1 0 0,0 0-1 0 0,0-1 1 0 0,0 1-1 0 0,0-1 1 0 0,1 1 0 0 0,-1-1-1 0 0,0 1 1 0 0,1 0-1 0 0,-1-1 1 0 0,1 1-1 0 0,-1 0 1 0 0,1-1-1 0 0,0 1 1 0 0,-1 0 0 0 0,1 0-1 0 0,0 0 1 0 0,0-1-1 0 0,0 1 1 0 0,0 0-1 0 0,0 0 1 0 0,0 0-1 0 0,0 1 1 0 0,1-1 0 0 0,-1 0-1 0 0,2-1 1 0 0,-2 1 40 0 0,-1-1 0 0 0,0 1 0 0 0,0 0-1 0 0,1-1 1 0 0,-1 1 0 0 0,0-1 0 0 0,0 1 0 0 0,0 0 0 0 0,-1-1 0 0 0,1 1 0 0 0,0-1 0 0 0,0 1 0 0 0,-1 0 0 0 0,0-3 0 0 0,8-30 710 0 0,-3 18-532 0 0,-1 7-126 0 0,0 1 0 0 0,0 0 0 0 0,1 0-1 0 0,8-13 1 0 0,-7 12 4 0 0,0 0 0 0 0,8-19 0 0 0,-9 11 30 0 0,0 0 1 0 0,1-25-1 0 0,3-13 109 0 0,-5 39-185 0 0,-1-1 0 0 0,0 1 0 0 0,-1-1-1 0 0,-1 0 1 0 0,-1 1 0 0 0,-5-31 0 0 0,4-1 54 0 0,2 38-108 0 0,0 1 0 0 0,0 0 0 0 0,-1 0 1 0 0,0 0-1 0 0,-1 0 0 0 0,-3-11 0 0 0,3 12-10 0 0,1 0 0 0 0,-1 0 0 0 0,1-1 0 0 0,0 1-1 0 0,1 0 1 0 0,0-1 0 0 0,1 1 0 0 0,-1 0 0 0 0,2-1-1 0 0,1-8 1 0 0,-1 8 26 0 0,0 1-1 0 0,-1 0 0 0 0,0-1 0 0 0,-1 1 1 0 0,0-1-1 0 0,0 1 0 0 0,-1-1 0 0 0,0 1 1 0 0,-3-12-1 0 0,3 17 10 0 0,0-1 0 0 0,0 0 0 0 0,0 1 1 0 0,1-1-1 0 0,-1 0 0 0 0,1 1 0 0 0,0-1 1 0 0,0 0-1 0 0,0 0 0 0 0,0 1 0 0 0,1-1 0 0 0,0 0 1 0 0,0 1-1 0 0,0-1 0 0 0,0 1 0 0 0,2-5 0 0 0,-2 6-61 0 0,0 0-1 0 0,0 0 0 0 0,0-1 0 0 0,0 1 1 0 0,0 0-1 0 0,-1-1 0 0 0,1 1 0 0 0,-1 0 1 0 0,1-1-1 0 0,-1 1 0 0 0,0-1 0 0 0,0 1 1 0 0,0 0-1 0 0,0-1 0 0 0,0 1 0 0 0,-1-1 1 0 0,1 1-1 0 0,-1 0 0 0 0,1-1 0 0 0,-1 1 0 0 0,0 0 1 0 0,0 0-1 0 0,0-1 0 0 0,0 1 0 0 0,-1 0 1 0 0,1 0-1 0 0,-3-3 0 0 0,2 3 7 0 0,1-1 1 0 0,0 1-1 0 0,0 0 0 0 0,0-1 0 0 0,0 1 0 0 0,1 0 0 0 0,-1-1 1 0 0,0 1-1 0 0,1-1 0 0 0,0 1 0 0 0,0-1 0 0 0,0 1 0 0 0,0-1 1 0 0,0-4-1 0 0,1 4 8 0 0,-1 1 0 0 0,0-1 0 0 0,0 1-1 0 0,0-1 1 0 0,0 0 0 0 0,0 1 0 0 0,-1-1 0 0 0,1 1 0 0 0,-1-1 0 0 0,0 1 0 0 0,0-1 0 0 0,0 1 0 0 0,0 0 0 0 0,-2-5-1 0 0,-5-4 5 0 0,5 8 0 0 0,1 1 0 0 0,0-1 0 0 0,0 0 0 0 0,0 0 0 0 0,0 0 0 0 0,0 0 0 0 0,1 0 0 0 0,-1 0 0 0 0,1-1 0 0 0,0 1 0 0 0,0 0 0 0 0,0-1 0 0 0,1 1 0 0 0,-1-1 0 0 0,1 1 0 0 0,0-1 0 0 0,0 1 0 0 0,0-5 0 0 0,0 4 3 0 0,0 1-1 0 0,0-1 1 0 0,-1 0-1 0 0,0 1 1 0 0,1-1-1 0 0,-1 1 1 0 0,0-1-1 0 0,-1 1 1 0 0,1-1-1 0 0,-1 1 1 0 0,1 0-1 0 0,-4-5 1 0 0,-5-12 18 0 0,-1-1-9 0 0,9 20-12 0 0,1-1 0 0 0,0 1 0 0 0,0-1 0 0 0,0 0 0 0 0,0 1-1 0 0,0-1 1 0 0,1 0 0 0 0,-1 0 0 0 0,0 1 0 0 0,1-1 0 0 0,-1 0 0 0 0,1 0 0 0 0,0 0 0 0 0,0 0 0 0 0,-1 0 0 0 0,1 0 0 0 0,0 0 0 0 0,1 0 0 0 0,-1 1 0 0 0,0-1 0 0 0,1 0 0 0 0,0-3 0 0 0,0 3 0 0 0,-1-1 0 0 0,0 1 0 0 0,1 0 0 0 0,-1 0 0 0 0,0 0 0 0 0,0 0 0 0 0,0 0 0 0 0,0-1 0 0 0,-1 1 0 0 0,1 0 0 0 0,-1 0 0 0 0,1 0 0 0 0,-2-4-1 0 0,1 4 1 0 0,0-1 0 0 0,0 1 0 0 0,0-1 0 0 0,1 0 0 0 0,-1 1 0 0 0,1-1 0 0 0,0 0 0 0 0,0 1 0 0 0,0-1 0 0 0,1-4 0 0 0,-1 6 0 0 0,0-1 0 0 0,0 0 0 0 0,0 0 0 0 0,0 1 0 0 0,-1-1 0 0 0,1 0 0 0 0,0 1 0 0 0,-1-1 0 0 0,1 0 0 0 0,-1 1 0 0 0,0-1 0 0 0,1 1 0 0 0,-1-1-1 0 0,0 1 1 0 0,0-1 0 0 0,0 1 0 0 0,0-1 0 0 0,0 1 0 0 0,0 0 0 0 0,0 0 0 0 0,-1 0 0 0 0,1-1 0 0 0,0 1 0 0 0,-3-1 0 0 0,-10-14 12 0 0,13 10 42 0 0,-7 1-20 0 0,0 1 11 0 0,-27-10-29 0 0,13 9-16 0 0,16 7 0 0 0,4 1 0 0 0,-10 2 0 0 0,5 6 0 0 0,6 2-19 0 0,2-12 16 0 0,-1-1 1 0 0,0 1 0 0 0,0 0-1 0 0,0 0 1 0 0,0 0 0 0 0,0 0-1 0 0,-1 0 1 0 0,1 0-1 0 0,0 0 1 0 0,0 0 0 0 0,-1 0-1 0 0,1 0 1 0 0,0 0 0 0 0,-1 0-1 0 0,1 0 1 0 0,-1 0-1 0 0,1-1 1 0 0,-1 1 0 0 0,1 0-1 0 0,-1 0 1 0 0,-1 1-1 0 0,1 0 3 0 0,0 0 0 0 0,0 1 0 0 0,0-1 0 0 0,0 1 0 0 0,0-1 0 0 0,1 1 0 0 0,-1-1 0 0 0,1 1 0 0 0,0-1 0 0 0,0 1 0 0 0,0 0 0 0 0,0-1 0 0 0,0 1 0 0 0,0-1 0 0 0,1 1 0 0 0,0-1 0 0 0,-1 1 0 0 0,2 2 0 0 0,-1-1 0 0 0,0-1 0 0 0,-1 1 0 0 0,1 0 0 0 0,-1 0 0 0 0,1-1 0 0 0,-1 1 0 0 0,-1 0 0 0 0,1 0 0 0 0,-1 4 0 0 0,-4 5 0 0 0,3-9 0 0 0,0 0 0 0 0,1 1 0 0 0,0-1 0 0 0,0 0 0 0 0,0 0 0 0 0,0 1 0 0 0,0 6 0 0 0,-8 42 0 0 0,3 51 0 0 0,6-99 0 0 0,1 1 0 0 0,0-1 0 0 0,0 0 0 0 0,0 1 0 0 0,0-1 0 0 0,1 0 0 0 0,0 1 0 0 0,0-1 0 0 0,0 0 0 0 0,1-1 0 0 0,0 1 0 0 0,0 0 0 0 0,4 5 0 0 0,-2 0 0 0 0,-6-7 0 0 0,0-2 0 0 0,1 0 0 0 0,-1-1 0 0 0,1 1 0 0 0,0 0 0 0 0,-1-1 0 0 0,1 1 0 0 0,0 0 0 0 0,0 0 0 0 0,0-1 0 0 0,-1 1 0 0 0,1 0 0 0 0,0 0 0 0 0,0-1 0 0 0,0 1 0 0 0,0 0 0 0 0,0 0 0 0 0,0 0 0 0 0,0-1 0 0 0,1 1 0 0 0,-1 0 0 0 0,0 0 0 0 0,0-1 0 0 0,1 1 0 0 0,-1 1 0 0 0,11 37 0 0 0,-10-31 0 0 0,-7-2 0 0 0,0 5 11 0 0,6-10-6 0 0,0 0 0 0 0,0 0 1 0 0,1 0-1 0 0,-1 0 0 0 0,0 0 0 0 0,0 0 0 0 0,0 0 0 0 0,1 0 0 0 0,-1 0 1 0 0,0 0-1 0 0,1 0 0 0 0,-1 0 0 0 0,1 0 0 0 0,-1 0 0 0 0,1 0 0 0 0,-1 0 1 0 0,1 0-1 0 0,1 1 0 0 0,5 9 296 0 0,-9-11-344 0 0,-4 0 18 0 0,3 1-18 0 0,-4 1 43 0 0,6-1 57 0 0,1-2-54 0 0,0 0 0 0 0,0 0-1 0 0,-1 0 1 0 0,1 0 0 0 0,0 0-1 0 0,0 0 1 0 0,-1 0 0 0 0,1 0-1 0 0,0 0 1 0 0,-1 0 0 0 0,1 0-1 0 0,-1 0 1 0 0,1 1 0 0 0,-1-1-1 0 0,0 0 1 0 0,1 0 0 0 0,-1 1-1 0 0,0-1 1 0 0,1 0-1 0 0,-1 1 1 0 0,-2-2 0 0 0,3 2-5 0 0,-1-1 1 0 0,1 1-1 0 0,-1 0 1 0 0,1-1-1 0 0,-1 1 1 0 0,1 0-1 0 0,-1-1 1 0 0,1 1-1 0 0,-1-1 1 0 0,1 1-1 0 0,0-1 1 0 0,-1 1-1 0 0,1-1 1 0 0,0 1-1 0 0,-1-1 1 0 0,1 1-1 0 0,0-1 1 0 0,0 1-1 0 0,0-1 1 0 0,-1 0-1 0 0,1 1 1 0 0,0-1-1 0 0,0 1 1 0 0,0-1-1 0 0,0 0 1 0 0,0 1-1 0 0,0-1 1 0 0,0 0-1 0 0,0 1 1 0 0,0-1-1 0 0,7-9 137 0 0,-6 9 86 0 0,-15-8 287 0 0,-9-18-497 0 0,15 22 9 0 0,5 3-16 0 0,1 1 0 0 0,-1-1 0 0 0,0 0 0 0 0,1 0 1 0 0,-1 0-1 0 0,1-1 0 0 0,0 1 0 0 0,0 0 0 0 0,0-1 0 0 0,-2-3 0 0 0,0 2 29 0 0,0 0-1 0 0,0 0 1 0 0,0 0-1 0 0,-1 1 0 0 0,1 0 1 0 0,-1 0-1 0 0,0 0 1 0 0,0 0-1 0 0,-6-2 0 0 0,-4-6 48 0 0,-6-2-72 0 0,18 12-8 0 0,1 0 0 0 0,0 1 0 0 0,0-1 0 0 0,0 0 0 0 0,0 0 0 0 0,0 0 0 0 0,0 0 0 0 0,0 0 0 0 0,1 0 0 0 0,-1 0 0 0 0,0-1 0 0 0,1 1 0 0 0,-1 0 0 0 0,0-1 0 0 0,1 0 0 0 0,0 1 0 0 0,-1-1 0 0 0,-1-3 0 0 0,2 2 3 0 0,-1 1 0 0 0,0 0 0 0 0,1 0 0 0 0,-1 0-1 0 0,0 0 1 0 0,0 0 0 0 0,-1 0 0 0 0,1 0-1 0 0,0 0 1 0 0,-1 1 0 0 0,-2-2 0 0 0,2 1 0 0 0,0 1 0 0 0,1-1 0 0 0,-1 0 0 0 0,0 0 0 0 0,1 0 0 0 0,-1 0 0 0 0,1-1 0 0 0,0 1 0 0 0,-2-4 0 0 0,-2-1 2 0 0,1-1-1 0 0,-1 1 0 0 0,0 1 1 0 0,0-1-1 0 0,-14-9 0 0 0,12 9 8 0 0,-1-1-1 0 0,-13-15 0 0 0,0 0 36 0 0,18 20-41 0 0,0 0 0 0 0,1 0 1 0 0,0-1-1 0 0,-1 0 0 0 0,-2-5 0 0 0,5 9-6 0 0,1-1 0 0 0,-1 1 0 0 0,1 0 0 0 0,-1-1 0 0 0,1 1 0 0 0,0 0 0 0 0,-1-1 0 0 0,0 1 0 0 0,1 0-1 0 0,-1 0 1 0 0,1 0 0 0 0,-1-1 0 0 0,1 1 0 0 0,-1 0 0 0 0,1 0 0 0 0,-1 0 0 0 0,0 0 0 0 0,1 0-1 0 0,-1 0 1 0 0,1 0 0 0 0,-1 0 0 0 0,1 0 0 0 0,-1 0 0 0 0,0 0 0 0 0,1 1 0 0 0,-1-1 0 0 0,1 0 0 0 0,-1 0-1 0 0,1 0 1 0 0,-1 1 0 0 0,1-1 0 0 0,-1 1 0 0 0,-11 6 17 0 0,10-6-7 0 0,0 0 0 0 0,0 0 0 0 0,0-1 0 0 0,0 1 0 0 0,0-1 0 0 0,0 1 0 0 0,-1-1 0 0 0,1 0 0 0 0,0 1 0 0 0,0-1 0 0 0,0 0 0 0 0,-4-1 0 0 0,-8-3-12 0 0,12 0 4 0 0,1 1 12 0 0,-11-5 21 0 0,10 7-32 0 0,1 0 0 0 0,-1 0 0 0 0,1 0-1 0 0,-1 0 1 0 0,1 0 0 0 0,0-1 0 0 0,-1 1 0 0 0,1 0 0 0 0,0-1 0 0 0,-2-2-1 0 0,2 3-5 0 0,0 0 1 0 0,1 1-1 0 0,-1-1 0 0 0,0 0 0 0 0,0 0 0 0 0,0 0 0 0 0,0 1 0 0 0,0-1 0 0 0,0 1 0 0 0,0-1 0 0 0,0 0 0 0 0,0 1 0 0 0,-2-1 0 0 0,2 1 0 0 0,0 0 1 0 0,0-1-1 0 0,0 1 0 0 0,0-1 0 0 0,0 1 1 0 0,0-1-1 0 0,0 1 0 0 0,0-1 1 0 0,0 0-1 0 0,1 1 0 0 0,-1-1 0 0 0,0 0 1 0 0,0 0-1 0 0,1 1 0 0 0,-1-1 0 0 0,0 0 1 0 0,1 0-1 0 0,-1 0 0 0 0,0-1 0 0 0,-1-5 3 0 0,2 6 0 0 0,-1-1 0 0 0,1 1 0 0 0,-1 0 0 0 0,1-1 0 0 0,-1 1 0 0 0,0-1 0 0 0,0 1 0 0 0,1 0 0 0 0,-1-1 0 0 0,0 1 0 0 0,0 0 0 0 0,0 0 0 0 0,0 0 0 0 0,0 0 0 0 0,-1 0 0 0 0,1 0 0 0 0,-3-2 0 0 0,4 3 0 0 0,0 0 0 0 0,-1 0 0 0 0,1-1 0 0 0,0 1 0 0 0,-1 0 0 0 0,1 0 0 0 0,-1 0 0 0 0,1 0 0 0 0,0-1 0 0 0,-1 1 0 0 0,1 0 0 0 0,-1 0 0 0 0,1 0 0 0 0,0 0 0 0 0,-1 0 0 0 0,1 0 0 0 0,-1 0 0 0 0,1 0 0 0 0,0 0 0 0 0,-1 0 0 0 0,1 1 0 0 0,-1-1 0 0 0,1 0 0 0 0,0 0 0 0 0,-1 0 0 0 0,1 0 0 0 0,0 0 0 0 0,-1 1 0 0 0,1-1 0 0 0,0 0 0 0 0,-1 0 0 0 0,1 1 0 0 0,0-1 0 0 0,-1 0 0 0 0,1 1 0 0 0,0-1 0 0 0,0 0 0 0 0,-1 1 0 0 0,1-1 0 0 0,0 0 0 0 0,0 1 0 0 0,-1 0 0 0 0,-3 13 0 0 0,1-1 0 0 0,-4 1 0 0 0,6-9 0 0 0,6 15 0 0 0,1 12 0 0 0,-2-19 0 0 0,0 0 0 0 0,1 1 0 0 0,1-2 0 0 0,0 1 0 0 0,1-1 0 0 0,13 20 0 0 0,-19-31 1 0 0,-1-1 0 0 0,1 0 0 0 0,-1 1 0 0 0,1-1 0 0 0,-1 1 0 0 0,1-1 0 0 0,-1 1 0 0 0,0 0 0 0 0,1-1-1 0 0,-1 1 1 0 0,0-1 0 0 0,0 1 0 0 0,1 0 0 0 0,-1-1 0 0 0,0 1 0 0 0,0-1 0 0 0,0 1 0 0 0,0 0 0 0 0,0-1-1 0 0,0 1 1 0 0,0 0 0 0 0,2 10 29 0 0,13 19 0 0 0,-5-13-83 0 0,-7-14 90 0 0,8 5 27 0 0,-11-8-56 0 0,0 2-13 0 0,1 1-1 0 0,-1-1 0 0 0,1 0 1 0 0,-1 0-1 0 0,1 0 1 0 0,0 1-1 0 0,-1-1 1 0 0,1 0-1 0 0,0 0 1 0 0,1 0-1 0 0,2 5 1111 0 0,-28-15-982 0 0,-28-17-191 0 0,43 20 101 0 0,6 4-24 0 0,1 0 0 0 0,0 0-1 0 0,-1-1 1 0 0,1 1 0 0 0,0-1-1 0 0,0 1 1 0 0,0-1 0 0 0,0 0-1 0 0,-2-2 1 0 0,3 3-4 0 0,0 0 0 0 0,0 0-1 0 0,-1-1 1 0 0,1 1 0 0 0,-1 0 0 0 0,1 0 0 0 0,-1 0-1 0 0,1 1 1 0 0,-1-1 0 0 0,1 0 0 0 0,-1 0-1 0 0,-2 0 1 0 0,-14-8 41 0 0,9 1-12 0 0,-1 1 0 0 0,1 0 0 0 0,-1 1-1 0 0,0 0 1 0 0,-1 0 0 0 0,1 1 0 0 0,-18-5 0 0 0,11 4 22 0 0,4 1-35 0 0,1 1 1 0 0,-21-12-1 0 0,18 2-8 0 0,14 13-13 0 0,0-1 0 0 0,0 1-1 0 0,0 0 1 0 0,0 0 0 0 0,0 0 0 0 0,-1 0 0 0 0,1 0-1 0 0,0 0 1 0 0,-1 0 0 0 0,1 1 0 0 0,0-1 0 0 0,-3-1-1 0 0,-17-6 16 0 0,17 5-9 0 0,0 1-1 0 0,-1 1 1 0 0,1-1-1 0 0,-1 0 1 0 0,1 1-1 0 0,-1 0 0 0 0,1 0 1 0 0,-8 0-1 0 0,-9-3-5 0 0,19 3 0 0 0,0 0 0 0 0,0 1 0 0 0,-1-1 0 0 0,1 1 0 0 0,0-1 0 0 0,0 1 0 0 0,0 0 0 0 0,0 0 0 0 0,-3 0 0 0 0,-6 0 0 0 0,-6 0 0 0 0,13 4 0 0 0,2-1 0 0 0,-6 0 0 0 0,7-3 0 0 0,0 0 0 0 0,0 0 0 0 0,0 1 0 0 0,0-1 0 0 0,0 0 0 0 0,0 1 0 0 0,0-1 0 0 0,0 1 0 0 0,0-1 0 0 0,0 1 0 0 0,0 0 0 0 0,0 0 0 0 0,0-1 0 0 0,0 1 0 0 0,0 0 0 0 0,-1 1 0 0 0,-10 13 0 0 0,5-8 0 0 0,-3 6 0 0 0,10-8 0 0 0,1-2 0 0 0,1 9 0 0 0,7 12-10 0 0,-8-22 7 0 0,-1-1-1 0 0,1 1 0 0 0,-1-1 0 0 0,1 1 1 0 0,0-1-1 0 0,-1 0 0 0 0,1 1 1 0 0,0-1-1 0 0,0 0 0 0 0,0 0 0 0 0,0 0 1 0 0,0 1-1 0 0,0-1 0 0 0,3 1 0 0 0,-4-1 4 0 0,51 58-78 0 0,-50-58 78 0 0,0 0 0 0 0,0 0 0 0 0,0 0 0 0 0,0 0 0 0 0,0 1 0 0 0,-1-1 0 0 0,1 0 0 0 0,0 0 0 0 0,0 1 0 0 0,-1-1 0 0 0,1 0 0 0 0,-1 1 0 0 0,1-1 0 0 0,-1 0 0 0 0,0 1 0 0 0,1-1 0 0 0,-1 1 0 0 0,0 2 0 0 0,1 6 0 0 0,-1-9 0 0 0,1 1 0 0 0,0-1 0 0 0,-1 0 0 0 0,1 0 0 0 0,0 0 0 0 0,0 1 0 0 0,0-1 0 0 0,0 0 0 0 0,0 0 0 0 0,0 0 0 0 0,0 0 0 0 0,0 0 0 0 0,0-1 0 0 0,0 1 0 0 0,1 0 0 0 0,-1 0 0 0 0,0-1 0 0 0,0 1 0 0 0,1-1 0 0 0,1 1 0 0 0,-1 0 0 0 0,-1-1 0 0 0,1 1 0 0 0,-1-1 0 0 0,1 1 0 0 0,-1 0 0 0 0,0 0 0 0 0,1 0 0 0 0,-1 0 0 0 0,0 0 0 0 0,0 0 0 0 0,1 0 0 0 0,-1 0 0 0 0,0 0 0 0 0,0 1 0 0 0,1 1 0 0 0,-2 10 0 0 0,5 1 0 0 0,7-2 0 0 0,-11-10 0 0 0,0 0 0 0 0,0-1 0 0 0,0 1 0 0 0,0-1 0 0 0,0 1 0 0 0,1-1 0 0 0,-1 1 0 0 0,1-1 0 0 0,-1 0 0 0 0,0 0 0 0 0,1 0 0 0 0,0 0 0 0 0,-1 0 0 0 0,1 0 0 0 0,0 0 0 0 0,-1 0 0 0 0,1-1 0 0 0,0 1 0 0 0,0-1 0 0 0,0 1 0 0 0,3-1 0 0 0,2 1 0 0 0,0 0 0 0 0,1 1 0 0 0,-1 0 0 0 0,15 6 0 0 0,-20-7 0 0 0,-1 0 0 0 0,1 0 0 0 0,0 1 0 0 0,-1-1 0 0 0,1 0 0 0 0,-1 1 0 0 0,0-1 0 0 0,1 1 0 0 0,1 2 0 0 0,4 6 0 0 0,-7-10 0 0 0,1 1 0 0 0,0 0 0 0 0,-1-1 0 0 0,1 1 0 0 0,0 0 0 0 0,0-1 0 0 0,-1 1 0 0 0,1-1 0 0 0,0 1 0 0 0,0-1 0 0 0,0 1 0 0 0,0-1 0 0 0,0 0 0 0 0,-1 0 0 0 0,2 1 0 0 0,9-4 0 0 0,-9 3 0 0 0,0-1 0 0 0,1 0 0 0 0,-1 0 0 0 0,0 1 0 0 0,1-1 0 0 0,-1 1 0 0 0,1 0 0 0 0,-1 0 0 0 0,0 0 0 0 0,1 0 0 0 0,-1 0 0 0 0,1 0 0 0 0,-1 1 0 0 0,0-1 0 0 0,1 1 0 0 0,-1 0 0 0 0,4 1 0 0 0,29 24 223 0 0,-38-27-214 0 0,0 0 0 0 0,0-1 1 0 0,0 1-1 0 0,0-1 0 0 0,0 0 0 0 0,0 1 0 0 0,0-1 1 0 0,1-1-1 0 0,-4-2 0 0 0,4 3-5 0 0,0 1 1 0 0,0 0-1 0 0,0 0 0 0 0,0 0 1 0 0,0 0-1 0 0,0 0 0 0 0,-1 0 1 0 0,1 0-1 0 0,0 1 0 0 0,-3-1 1 0 0,-1-1 0 0 0,4 2-3 0 0,1-1-1 0 0,-1 1 0 0 0,0-1 0 0 0,1 1 0 0 0,-1 0 0 0 0,1 0 0 0 0,-1 0 0 0 0,1 0 1 0 0,-1 0-1 0 0,0 0 0 0 0,1 1 0 0 0,-1-1 0 0 0,1 0 0 0 0,-1 1 0 0 0,1-1 1 0 0,-3 2-1 0 0,2-1 1 0 0,0-1 0 0 0,0 1 0 0 0,0-1 0 0 0,0 1 0 0 0,0-1 0 0 0,0 1 0 0 0,-1-1 0 0 0,1 0 0 0 0,0 0 0 0 0,0 0 0 0 0,0 0 0 0 0,0-1 0 0 0,-1 1 0 0 0,1-1 0 0 0,0 1 0 0 0,0-1 1 0 0,0 0-1 0 0,0 0 0 0 0,0 1 0 0 0,0-1 0 0 0,0-1 0 0 0,0 1 0 0 0,1 0 0 0 0,-1 0 0 0 0,0-1 0 0 0,-1-1 0 0 0,2 3 0 0 0,0 0 1 0 0,1-1-1 0 0,-1 1 1 0 0,0 0-1 0 0,0 0 0 0 0,0 0 1 0 0,1 0-1 0 0,-1 1 1 0 0,0-1-1 0 0,0 0 0 0 0,1 0 1 0 0,-1 0-1 0 0,0 0 1 0 0,0 1-1 0 0,1-1 0 0 0,-1 0 1 0 0,0 1-1 0 0,1-1 1 0 0,-1 1-1 0 0,-1 0 0 0 0,1 0 1 0 0,-3 1-3 0 0,-2 1 0 0 0,-16-4 0 0 0,-13-8 11 0 0,31 7-8 0 0,-1 1 1 0 0,1 0-1 0 0,0-1 0 0 0,0 2 0 0 0,-1-1 1 0 0,1 0-1 0 0,0 1 0 0 0,-1 0 1 0 0,1 0-1 0 0,0 0 0 0 0,-1 0 0 0 0,-5 2 1 0 0,3-1-3 0 0,0 0 1 0 0,0 0-1 0 0,0-1 1 0 0,-1 0-1 0 0,1-1 1 0 0,0 1-1 0 0,0-2 1 0 0,-9-1-1 0 0,8 1-1 0 0,0 0-1 0 0,0 1 1 0 0,-1 0-1 0 0,1 1 1 0 0,-15 1-1 0 0,22-1 1 0 0,-1 0 0 0 0,0 1 0 0 0,1 0 0 0 0,-1-1 0 0 0,1 1 0 0 0,-1 0 0 0 0,1-1 0 0 0,-1 1 0 0 0,1 0 0 0 0,0 0 0 0 0,-1 0 0 0 0,1 1 0 0 0,0-1 0 0 0,-1 1 0 0 0,1-1 0 0 0,1 0 0 0 0,-1-1 0 0 0,1 1 0 0 0,-1 0 0 0 0,1-1 0 0 0,-1 1 0 0 0,1-1 0 0 0,-1 1 0 0 0,0-1 0 0 0,1 1 0 0 0,-1-1 0 0 0,0 0 0 0 0,1 1 0 0 0,-1-1 0 0 0,0 0 0 0 0,1 1 0 0 0,-1-1 0 0 0,0 0 0 0 0,0 0 0 0 0,1 0 0 0 0,-1 0 0 0 0,0 1 0 0 0,0-1 0 0 0,0 0 0 0 0,1 0 0 0 0,-1-1 0 0 0,0 1 0 0 0,0 0 0 0 0,1 0 0 0 0,-1 0 0 0 0,0 0 0 0 0,0-1 0 0 0,1 1 0 0 0,-1 0 0 0 0,-1-1 0 0 0,1 0 1 0 0,0 0 0 0 0,0 0 0 0 0,0 1 0 0 0,-1-1-1 0 0,1 0 1 0 0,0 1 0 0 0,0-1 0 0 0,0 1 0 0 0,-1 0 0 0 0,1-1-1 0 0,0 1 1 0 0,-1 0 0 0 0,1 0 0 0 0,0 0 0 0 0,-1 0-1 0 0,1 0 1 0 0,0 0 0 0 0,-1 0 0 0 0,1 0 0 0 0,0 1 0 0 0,0-1-1 0 0,-1 0 1 0 0,1 1 0 0 0,0-1 0 0 0,-2 2 0 0 0,0 1 3 0 0,0 0 1 0 0,-1 0 0 0 0,2 0 0 0 0,-1 1 0 0 0,0-1 0 0 0,-4 8 0 0 0,-11 16 3 0 0,16-16-8 0 0,2-10-1 0 0,1 1-1 0 0,-1-1 1 0 0,1 1 0 0 0,-1 0-1 0 0,0-1 1 0 0,0 1-1 0 0,0-1 1 0 0,0 1-1 0 0,0 0 1 0 0,0-1-1 0 0,0 1 1 0 0,0 0-1 0 0,0-1 1 0 0,-1 1 0 0 0,1-1-1 0 0,-1 3 1 0 0,-1 9-28 0 0,7 9 16 0 0,-3-16 14 0 0,-1-1-1 0 0,0 1 0 0 0,0-1 1 0 0,0 11-1 0 0,0-14 1 0 0,-1 0 0 0 0,1 0-1 0 0,-1 0 1 0 0,1 0-1 0 0,0 0 1 0 0,-1-1 0 0 0,1 1-1 0 0,0 0 1 0 0,0 0 0 0 0,0 0-1 0 0,1-1 1 0 0,-1 1-1 0 0,0 0 1 0 0,1-1 0 0 0,-1 1-1 0 0,1-1 1 0 0,-1 0 0 0 0,1 0-1 0 0,0 1 1 0 0,0-1-1 0 0,-1 0 1 0 0,1 0 0 0 0,0 0-1 0 0,2 0 1 0 0,-1 1-2 0 0,1-1 1 0 0,-1 1 0 0 0,0 0-1 0 0,-1 0 1 0 0,1 0-1 0 0,0 1 1 0 0,0-1-1 0 0,-1 1 1 0 0,0-1-1 0 0,3 5 1 0 0,-2-3-1 0 0,0 0-1 0 0,0 0 1 0 0,0 0-1 0 0,0 0 1 0 0,1 0-1 0 0,0-1 1 0 0,-1 0-1 0 0,9 6 1 0 0,-2-2 1 0 0,-1 0 1 0 0,0 1-1 0 0,-1 0 0 0 0,1 1 1 0 0,6 9-1 0 0,-11-13 0 0 0,1-1 0 0 0,-1 0 0 0 0,1 0 0 0 0,0-1 0 0 0,1 1 0 0 0,-1-1 0 0 0,1 0 0 0 0,5 2 0 0 0,24 14 0 0 0,-16-6 0 0 0,-15-13 0 0 0,1 0 0 0 0,12 2 0 0 0,-7-4 11 0 0,-10 2-6 0 0,1 0-1 0 0,0 0 1 0 0,-1 0 0 0 0,1 0-1 0 0,-1 0 1 0 0,1 1 0 0 0,-1-1-1 0 0,1 0 1 0 0,-1 0 0 0 0,1 1-1 0 0,-1-1 1 0 0,1 0-1 0 0,-1 1 1 0 0,1-1 0 0 0,-1 1-1 0 0,0-1 1 0 0,1 0 0 0 0,-1 1-1 0 0,0-1 1 0 0,1 1 0 0 0,-1 0-1 0 0,1 0 7 0 0,0 0-10 0 0,0-1 0 0 0,-1 1-1 0 0,1-1 1 0 0,0 1-1 0 0,0 0 1 0 0,-1 0 0 0 0,1-1-1 0 0,-1 1 1 0 0,1 0 0 0 0,-1 0-1 0 0,1 0 1 0 0,-1 0-1 0 0,0 0 1 0 0,1-1 0 0 0,-1 1-1 0 0,0 0 1 0 0,0 0 0 0 0,1 0-1 0 0,-1 0 1 0 0,0 2-1 0 0,-4-1-1 0 0,1 1 9 0 0,1-1-1 0 0,-1 1 1 0 0,1-1-1 0 0,-1 0 1 0 0,0 0-1 0 0,0 0 0 0 0,1-1 1 0 0,-1 1-1 0 0,-1-1 1 0 0,1 0-1 0 0,0 1 1 0 0,0-1-1 0 0,0-1 1 0 0,-1 1-1 0 0,1 0 0 0 0,0-1 1 0 0,-7 1-1 0 0,-7-1 68 0 0,0-1-1 0 0,-24-3 0 0 0,16 1-20 0 0,21 3-21 0 0,-1-1 0 0 0,1 1-1 0 0,-1-1 1 0 0,1 0 0 0 0,0 0 0 0 0,-1 0 0 0 0,1 0 0 0 0,0-1-1 0 0,0 0 1 0 0,0 0 0 0 0,0 0 0 0 0,-6-4 0 0 0,5-1-17 0 0,3 3-40 0 0,-1 0 0 0 0,1 1 0 0 0,-1 0 0 0 0,0-1 0 0 0,0 1 0 0 0,0 1 1 0 0,0-1-1 0 0,-1 0 0 0 0,1 1 0 0 0,-1-1 0 0 0,-5-2 0 0 0,-18-7-20 0 0,-4-1-22 0 0,29 12 65 0 0,1 1-1 0 0,-1 0 0 0 0,0 0 0 0 0,0 0 1 0 0,1 0-1 0 0,-1 0 0 0 0,0 0 0 0 0,1 0 1 0 0,-1 1-1 0 0,0-1 0 0 0,1 1 1 0 0,-1-1-1 0 0,1 1 0 0 0,-1-1 0 0 0,1 1 1 0 0,-1 0-1 0 0,1 0 0 0 0,-2 1 0 0 0,-99 70 212 0 0,101-71 7 0 0,1-1-222 0 0,0 1 1 0 0,0-1-1 0 0,0 0 0 0 0,0 0 1 0 0,0 1-1 0 0,0-1 1 0 0,0 0-1 0 0,0 1 0 0 0,-1-1 1 0 0,1 0-1 0 0,0 0 0 0 0,0 1 1 0 0,0-1-1 0 0,0 0 1 0 0,0 0-1 0 0,0 1 0 0 0,-1-1 1 0 0,1 0-1 0 0,0 0 0 0 0,0 1 1 0 0,0-1-1 0 0,-1 0 1 0 0,1 0-1 0 0,0 0 0 0 0,0 0 1 0 0,0 1-1 0 0,-1-1 0 0 0,1 0 1 0 0,0 0-1 0 0,0 0 1 0 0,-1 0-1 0 0,1 0 0 0 0,0 0 1 0 0,-1 0-1 0 0,1 0 0 0 0,-1 1 1 0 0,0-1-8 0 0,0 0 0 0 0,0 1 0 0 0,0-1 0 0 0,0 1 0 0 0,0-1 0 0 0,0 1 0 0 0,0 0 0 0 0,0-1 0 0 0,0 1 0 0 0,0 0 0 0 0,1 0 0 0 0,-1 0 0 0 0,0-1 0 0 0,0 1 0 0 0,1 0 0 0 0,-1 0 0 0 0,0 0 0 0 0,1 0 0 0 0,-1 0 0 0 0,1 1 0 0 0,-1-1 0 0 0,1 0 0 0 0,0 0 0 0 0,0 0 0 0 0,-1 0 0 0 0,1 0 0 0 0,0 2 0 0 0,0-1 4 0 0,0 1-1 0 0,0-1 0 0 0,0 0 0 0 0,0 0 0 0 0,1 1 0 0 0,-1-1 1 0 0,0 0-1 0 0,1 0 0 0 0,0 1 0 0 0,0-1 0 0 0,-1 0 1 0 0,1 0-1 0 0,1 0 0 0 0,-1 0 0 0 0,0 0 0 0 0,0 0 1 0 0,3 2-1 0 0,-2-1-5 0 0,0-1-1 0 0,-1 0 1 0 0,1 1 0 0 0,-1-1 0 0 0,1 1 0 0 0,-1 0 0 0 0,0-1 0 0 0,0 1 0 0 0,0 0 0 0 0,-1-1-1 0 0,1 5 1 0 0,2-2 35 0 0,-1-1 1 0 0,0 0-1 0 0,1-1 0 0 0,-1 1 0 0 0,1 0 0 0 0,0-1 0 0 0,0 1 0 0 0,1-1 0 0 0,-1 0 0 0 0,7 4 0 0 0,-9-6-21 0 0,0 0 0 0 0,1 0 0 0 0,-1 0 0 0 0,0 0 0 0 0,1 0 0 0 0,-1 0 0 0 0,1 0 0 0 0,-1 0 0 0 0,1-1 0 0 0,0 1 0 0 0,-1-1 0 0 0,1 1 0 0 0,0-1 0 0 0,-1 0 0 0 0,1 0 0 0 0,2 1 0 0 0,2-1 0 0 0,-4 0-1 0 0,1 1 0 0 0,-1 0 0 0 0,0-1 0 0 0,0 1 0 0 0,0 0 0 0 0,1 0 0 0 0,-1 0 0 0 0,0 0 0 0 0,0 0-1 0 0,0 0 1 0 0,-1 1 0 0 0,4 2 0 0 0,7 4-109 0 0,-8-7 54 0 0,11 5 97 0 0,0-1 0 0 0,0-1 0 0 0,17 3 0 0 0,-21-4-25 0 0,-9-2-16 0 0,-1 0 0 0 0,1-1 0 0 0,-1 1 0 0 0,1-1 0 0 0,0 0 0 0 0,-1 0 0 0 0,1 1 0 0 0,0-1 0 0 0,-1 0 0 0 0,1 0 0 0 0,0-1 0 0 0,-1 1 0 0 0,1 0 0 0 0,0 0 0 0 0,2-2 0 0 0,3 1 0 0 0,78-13-335 0 0,-72 11 357 0 0,0 0-1 0 0,1 1 1 0 0,-1 1 0 0 0,1 0 0 0 0,22 2 0 0 0,-16-1 130 0 0,-16-1-132 0 0,1 1 0 0 0,-1 0-1 0 0,1 0 1 0 0,-1 0 0 0 0,1 1 0 0 0,5 0 0 0 0,15 7 2 0 0,-21-6-25 0 0,0 0 0 0 0,0-1 0 0 0,0 1 1 0 0,0-1-1 0 0,0 0 0 0 0,0-1 0 0 0,1 1 0 0 0,-1-1 0 0 0,8 1 0 0 0,-5-3 21 0 0,-5 2-12 0 0,0 0 0 0 0,0-1 1 0 0,0 1-1 0 0,0 0 0 0 0,0 0 0 0 0,1 0 1 0 0,-1 1-1 0 0,0-1 0 0 0,0 0 0 0 0,0 1 1 0 0,0-1-1 0 0,0 1 0 0 0,0 0 0 0 0,0 0 0 0 0,2 1 1 0 0,6 2-4 0 0,-4-2-6 0 0,-1 0 0 0 0,1 0 0 0 0,-1 0 0 0 0,1 1 0 0 0,-1 0 0 0 0,0 0 0 0 0,0 0 0 0 0,-1 1 0 0 0,1 0 0 0 0,0 0 0 0 0,-1 0 0 0 0,0 0 0 0 0,0 1-1 0 0,-1-1 1 0 0,5 8 0 0 0,-3-8 14 0 0,7 10 42 0 0,-11-13-53 0 0,1 1 0 0 0,-1-1 0 0 0,1 1 0 0 0,-1 0 0 0 0,0-1 0 0 0,1 1 0 0 0,-1 0 0 0 0,0 0 0 0 0,1 3 0 0 0,5 4 0 0 0,17-1 0 0 0,-22-8 0 0 0,-1 1 0 0 0,1-1 0 0 0,-1 1 0 0 0,1 0 0 0 0,-1-1 0 0 0,1 1 0 0 0,-1 0 0 0 0,0 0 0 0 0,1 0 0 0 0,-1 0 0 0 0,1 2 0 0 0,1-1 0 0 0,-3-1 0 0 0,1 0 0 0 0,-1 0 0 0 0,1-1 0 0 0,-1 1 0 0 0,1-1 0 0 0,-1 1 0 0 0,1 0 0 0 0,-1-1 0 0 0,1 1 0 0 0,0-1 0 0 0,-1 1 0 0 0,1-1 0 0 0,0 0 0 0 0,-1 1 0 0 0,1-1 0 0 0,0 0 0 0 0,0 1 0 0 0,-1-1 0 0 0,1 0 0 0 0,0 0 0 0 0,0 0 0 0 0,-1 0 0 0 0,1 0 0 0 0,0 0 0 0 0,0 0 0 0 0,0 0 0 0 0,3 0 0 0 0,10 4 30 0 0,0 0-1 0 0,0 2 0 0 0,0-1 1 0 0,-1 2-1 0 0,21 13 0 0 0,-33-19-17 0 0,0 0 0 0 0,1 0-1 0 0,-1 0 1 0 0,0 1 0 0 0,-1-1 0 0 0,1 1-1 0 0,0-1 1 0 0,0 0 0 0 0,-1 1-1 0 0,1 0 1 0 0,0-1 0 0 0,-1 1-1 0 0,0-1 1 0 0,1 1 0 0 0,-1 1 0 0 0,1-1-24 0 0,-1 0 1 0 0,0 0-1 0 0,1 0 1 0 0,0 0-1 0 0,-1 0 1 0 0,1 0-1 0 0,0 0 1 0 0,2 3-1 0 0,17 7 12 0 0,0-1 156 0 0,-10-3-172 0 0,0-1 0 0 0,1 0 0 0 0,13 6 0 0 0,-24-12 16 0 0,1-1 2 0 0,-1 1 0 0 0,1-1-1 0 0,0 1 1 0 0,0-1-1 0 0,-1 1 1 0 0,1-1 0 0 0,0 0-1 0 0,0 1 1 0 0,-1-1 0 0 0,1 0-1 0 0,0 0 1 0 0,0 1-1 0 0,0-1 1 0 0,-1 0 0 0 0,1 0-1 0 0,0 0 1 0 0,0 0 0 0 0,0 0-1 0 0,0 0 1 0 0,0 0-1 0 0,-1 0 1 0 0,1-1 0 0 0,0 1-1 0 0,0 0 1 0 0,0 0-1 0 0,-1-1 1 0 0,1 1 0 0 0,1-1-1 0 0,1 0 19 0 0,7-2-10 0 0,-8 3-10 0 0,-1-1 1 0 0,1 0-1 0 0,-1 1 1 0 0,1 0-1 0 0,0-1 1 0 0,0 1-1 0 0,-1 0 1 0 0,1 0-1 0 0,0 0 1 0 0,-1 0-1 0 0,1 0 1 0 0,0 0-1 0 0,0 1 1 0 0,-1-1-1 0 0,1 0 1 0 0,0 1-1 0 0,-1-1 1 0 0,1 1-1 0 0,-1 0 1 0 0,1 0-1 0 0,-1-1 1 0 0,1 1-1 0 0,-1 0 1 0 0,1 0-1 0 0,-1 1 1 0 0,0-1-1 0 0,3 2 1 0 0,10 11 73 0 0,-9-8-68 0 0,0-1 1 0 0,0 0-1 0 0,1-1 0 0 0,-1 1 0 0 0,1-1 0 0 0,0 0 0 0 0,1-1 0 0 0,-1 1 1 0 0,1-1-1 0 0,-1 0 0 0 0,1-1 0 0 0,0 0 0 0 0,0 0 0 0 0,0 0 0 0 0,0-1 1 0 0,8 1-1 0 0,-13-2-2 0 0,-1 1 0 0 0,1-1 0 0 0,0 1 0 0 0,0-1 0 0 0,0 0 0 0 0,0 0 0 0 0,0 0 0 0 0,0 0 0 0 0,0 0 0 0 0,0 0 1 0 0,0 0-1 0 0,0-1 0 0 0,0 1 0 0 0,0-1 0 0 0,2 0 0 0 0,0-1 8 0 0,-3 2-6 0 0,0-1 1 0 0,1 1-1 0 0,-1-1 0 0 0,0 0 0 0 0,0 1 1 0 0,0-1-1 0 0,0 0 0 0 0,0 0 0 0 0,0 1 1 0 0,0-1-1 0 0,0 0 0 0 0,1-2 0 0 0,7-4 20 0 0,10 2-16 0 0,0 0-10 0 0,-17 2 0 0 0,1 1 0 0 0,31-10 11 0 0,-34 12-10 0 0,1 0 0 0 0,0 0 1 0 0,-1 0-1 0 0,1 0 0 0 0,-1-1 0 0 0,1 1 1 0 0,0 0-1 0 0,-1 0 0 0 0,1-1 0 0 0,-1 1 0 0 0,1 0 1 0 0,-1-1-1 0 0,1 1 0 0 0,-1-1 0 0 0,1 1 1 0 0,-1 0-1 0 0,0-1 0 0 0,1 1 0 0 0,-1-1 1 0 0,1 1-1 0 0,-1-1 0 0 0,0 1 0 0 0,0-1 0 0 0,1 0 1 0 0,-1 1-1 0 0,0-1 0 0 0,0 1 0 0 0,0-1 1 0 0,1 1-1 0 0,-1-1 0 0 0,0 0 0 0 0,0 1 1 0 0,0-1-1 0 0,0 0 0 0 0,0 1 0 0 0,0-1 0 0 0,0 1 1 0 0,-1-1-1 0 0,1 0 0 0 0,-1-7 3 0 0,1 8-4 0 0,0 0 0 0 0,1 0 0 0 0,-1-1 0 0 0,0 1 0 0 0,0 0 0 0 0,0 0 0 0 0,0 0 0 0 0,0 0 0 0 0,0-1 0 0 0,0 1 0 0 0,0 0 0 0 0,0 0 0 0 0,0 0 0 0 0,0 0 0 0 0,1-1-1 0 0,-1 1 1 0 0,0 0 0 0 0,0 0 0 0 0,0 0 0 0 0,0 0 0 0 0,0 0 0 0 0,1 0 0 0 0,-1 0 0 0 0,0-1 0 0 0,0 1 0 0 0,0 0 0 0 0,0 0 0 0 0,1 0 0 0 0,-1 0 0 0 0,0 0 0 0 0,0 0 0 0 0,0 0 0 0 0,0 0-1 0 0,1 0 1 0 0,-1 0 0 0 0,0 0 0 0 0,0 0 0 0 0,0 0 0 0 0,1 0 0 0 0,-1 0 0 0 0,0 0 0 0 0,0 0 0 0 0,0 0 0 0 0,1 1 0 0 0,9 2 5 0 0,-8-2 3 0 0,-2-1-6 0 0,1 1-1 0 0,0-1 1 0 0,-1 0 0 0 0,1 1-1 0 0,0-1 1 0 0,-1 0 0 0 0,1 0-1 0 0,0 1 1 0 0,-1-1 0 0 0,1 0-1 0 0,0 0 1 0 0,-1 0 0 0 0,1 0-1 0 0,0 0 1 0 0,0 0 0 0 0,-1 0 0 0 0,1 0-1 0 0,0 0 1 0 0,-1 0 0 0 0,1-1-1 0 0,0 1 1 0 0,0 0 0 0 0,-1 0-1 0 0,1-1 1 0 0,-1 1 0 0 0,1 0-1 0 0,1-1 1 0 0,0-1 4 0 0,4 1-13 0 0,-5 1-5 0 0,0 0 0 0 0,1 0-1 0 0,-1 0 1 0 0,0 0-1 0 0,1 0 1 0 0,-1 0 0 0 0,0 0-1 0 0,1-1 1 0 0,-1 1-1 0 0,0 0 1 0 0,0-1 0 0 0,1 1-1 0 0,-1-1 1 0 0,0 0 0 0 0,0 1-1 0 0,0-1 1 0 0,0 0-1 0 0,0 0 1 0 0,0 1 0 0 0,0-1-1 0 0,0 0 1 0 0,0 0-1 0 0,0 0 1 0 0,0 0 0 0 0,-1 0-1 0 0,1-1 1 0 0,0 1-1 0 0,-1 0 1 0 0,1 0 0 0 0,-1 0-1 0 0,1-1 1 0 0,-1 1 0 0 0,0 0-1 0 0,1 0 1 0 0,-1-1-1 0 0,0 0 1 0 0,1-6-24 0 0,-1 6-382 0 0,0 0 0 0 0,0 0 0 0 0,0 0 0 0 0,1 0 0 0 0,-1 0 0 0 0,1 0 0 0 0,-1 0 0 0 0,1 0 0 0 0,0 0 0 0 0,0 0 0 0 0,0 0 0 0 0,0 0 0 0 0,0 0 0 0 0,1-1 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299 286 12496 0 0,'-5'0'14'0'0,"-8"1"122"0"0,0-1-1 0 0,-1-1 0 0 0,1 1 1 0 0,0-2-1 0 0,-1 0 0 0 0,1-1 1 0 0,0 0-1 0 0,0-1 0 0 0,-23-10 1 0 0,32 12-101 0 0,0 1 0 0 0,1-1 1 0 0,-1-1-1 0 0,1 1 1 0 0,0 0-1 0 0,-1-1 1 0 0,1 0-1 0 0,1 0 1 0 0,-1 0-1 0 0,-5-6 1 0 0,7 7-21 0 0,1 1 0 0 0,-1-1 0 0 0,1 1 1 0 0,-1-1-1 0 0,1 0 0 0 0,0 1 1 0 0,-1-1-1 0 0,1 1 0 0 0,0-1 0 0 0,0 0 1 0 0,0 1-1 0 0,0-1 0 0 0,0 0 1 0 0,1 1-1 0 0,-1-1 0 0 0,0 1 0 0 0,1-1 1 0 0,-1 0-1 0 0,1 1 0 0 0,0-1 1 0 0,-1 1-1 0 0,1 0 0 0 0,0-1 1 0 0,0 1-1 0 0,0-1 0 0 0,0 1 0 0 0,0 0 1 0 0,0 0-1 0 0,0 0 0 0 0,3-2 1 0 0,4-5 31 0 0,0 1 1 0 0,1 0-1 0 0,16-9 1 0 0,-21 13-38 0 0,1 1 1 0 0,0-1-1 0 0,0 1 1 0 0,1 0 0 0 0,-1 0-1 0 0,0 0 1 0 0,1 1-1 0 0,-1 0 1 0 0,7-1 0 0 0,8 5-1 0 0,-17-2-6 0 0,0 0 0 0 0,1-1 0 0 0,-1 1 0 0 0,0-1-1 0 0,0 0 1 0 0,0 0 0 0 0,1 0 0 0 0,-1 0 0 0 0,0-1 0 0 0,6-1 0 0 0,9-5 2 0 0,27-14 1 0 0,-1 0-9 0 0,-15 9 2 0 0,-8 1 0 0 0,1 2 0 0 0,0 1 0 0 0,1 1 0 0 0,-1 0 0 0 0,1 2 0 0 0,31-3 0 0 0,-27 5 10 0 0,36 1 64 0 0,-58 2-65 0 0,0 0-1 0 0,0 1 1 0 0,-1 0 0 0 0,1 0 0 0 0,0 0 0 0 0,-1 1 0 0 0,1-1-1 0 0,-1 1 1 0 0,1 0 0 0 0,6 5 0 0 0,36 33 402 0 0,-44-38-353 0 0,-1 0 0 0 0,0 0 0 0 0,1 0 0 0 0,-1 1 0 0 0,0-1 0 0 0,0 1 0 0 0,-1-1 0 0 0,1 1 1 0 0,0 0-1 0 0,-1 0 0 0 0,0 0 0 0 0,0 0 0 0 0,1 0 0 0 0,-1 3 0 0 0,1 3 65 0 0,-1-1-1 0 0,0 1 0 0 0,-1 13 0 0 0,0-14-27 0 0,-1 29 112 0 0,-1 0-1 0 0,-2 0 0 0 0,-1-1 0 0 0,-2 1 1 0 0,-2-1-1 0 0,-1 0 0 0 0,-2-1 0 0 0,-1 0 1 0 0,-2-1-1 0 0,-1-1 0 0 0,-2 0 0 0 0,-22 30 1 0 0,30-50-153 0 0,-1 0 0 0 0,0-1 0 0 0,-1 0 0 0 0,0-1 0 0 0,-1-1 0 0 0,0 1 1 0 0,-1-2-1 0 0,0 0 0 0 0,-23 10 0 0 0,15-9 34 0 0,-1-1 0 0 0,0-1 1 0 0,-1-1-1 0 0,0-2 0 0 0,-44 6 0 0 0,56-10-86 0 0,1-1 0 0 0,-1 0 0 0 0,1-1 0 0 0,0 0 0 0 0,-1-1 0 0 0,1 0 0 0 0,0-1 0 0 0,0 0 0 0 0,0-1 0 0 0,1 0 0 0 0,-1-1 0 0 0,1 0 0 0 0,0 0 0 0 0,0-1 0 0 0,1-1-1 0 0,0 1 1 0 0,0-2 0 0 0,0 1 0 0 0,1-1 0 0 0,0 0 0 0 0,1-1 0 0 0,0 0 0 0 0,-9-14 0 0 0,-7-14-843 0 0,2-2-1 0 0,-22-57 1 0 0,32 59-282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6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88 478 11600 0 0,'0'0'1053'0'0,"-1"-2"-864"0"0,-4-9-8 0 0,1 0-1 0 0,1-1 0 0 0,0 1 0 0 0,1-1 1 0 0,0 0-1 0 0,0 0 0 0 0,1 1 0 0 0,1-1 1 0 0,0 0-1 0 0,1 0 0 0 0,0 0 1 0 0,4-14-1 0 0,1-3 438 0 0,1 1 1 0 0,1-1-1 0 0,23-48 0 0 0,-26 67-612 0 0,0 0 0 0 0,1 0 0 0 0,0 1 0 0 0,1 0 0 0 0,0 0-1 0 0,1 1 1 0 0,-1 0 0 0 0,1 0 0 0 0,1 1 0 0 0,0 0-1 0 0,0 0 1 0 0,0 1 0 0 0,1 0 0 0 0,0 1 0 0 0,0 0 0 0 0,0 0-1 0 0,1 1 1 0 0,-1 1 0 0 0,1 0 0 0 0,0 0 0 0 0,11-1-1 0 0,-14 3 13 0 0,0 1-1 0 0,0 0 0 0 0,0 1 0 0 0,0-1 0 0 0,0 2 0 0 0,0-1 0 0 0,-1 1 0 0 0,10 3 0 0 0,4 2 56 0 0,33 17 0 0 0,-32-13-47 0 0,-1 1 1 0 0,-1 1-1 0 0,0 1 0 0 0,0 0 0 0 0,17 19 0 0 0,-25-21 6 0 0,0 1 1 0 0,-1 0-1 0 0,-1 1 1 0 0,0 0-1 0 0,0 0 0 0 0,-2 1 1 0 0,14 32-1 0 0,-17-31-2 0 0,0 0 0 0 0,0 0 0 0 0,-2 1 0 0 0,0-1 0 0 0,0 1 0 0 0,-2 0 0 0 0,0 0 0 0 0,-1 0 0 0 0,-1-1 0 0 0,-4 28 0 0 0,0-14 68 0 0,-1 0 0 0 0,-2 0 0 0 0,-16 42 1 0 0,19-60-45 0 0,0-1 0 0 0,0 0 0 0 0,-2 0 1 0 0,1 0-1 0 0,-1-1 0 0 0,-1 0 0 0 0,0 0 1 0 0,0-1-1 0 0,-1 0 0 0 0,0 0 0 0 0,-15 10 1 0 0,16-14-27 0 0,0-1 0 0 0,0 0 1 0 0,0 0-1 0 0,-1 0 1 0 0,1-1-1 0 0,-1-1 0 0 0,0 1 1 0 0,0-1-1 0 0,0-1 0 0 0,0 0 1 0 0,0 0-1 0 0,0-1 0 0 0,0 0 1 0 0,-10-1-1 0 0,-6-4-20 0 0,0-1-1 0 0,0-1 1 0 0,1-2 0 0 0,0 0-1 0 0,0-1 1 0 0,-29-19-1 0 0,21 7-87 0 0,23 14 23 0 0,-1 1 0 0 0,0 0-1 0 0,-1 1 1 0 0,-12-6 0 0 0,10 7-78 0 0,0 0 1 0 0,-24-15-1 0 0,32 17 96 0 0,0-1-1 0 0,0 0 1 0 0,1 0-1 0 0,0-1 1 0 0,0 1-1 0 0,0-1 1 0 0,0 0-1 0 0,1 0 1 0 0,-4-6-1 0 0,-18-44-288 0 0,3-8-7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7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154 547 12440 0 0,'-4'-14'227'0'0,"0"-1"1"0"0,2 1 0 0 0,-1-1 0 0 0,2 0 0 0 0,0 1 0 0 0,2-23-1 0 0,1 7 355 0 0,2 1-1 0 0,9-37 0 0 0,-8 47-475 0 0,2 0 0 0 0,0 1 1 0 0,0 0-1 0 0,2 0 0 0 0,0 0 0 0 0,1 1 0 0 0,1 1 0 0 0,1 0 0 0 0,23-26 0 0 0,-25 33-31 0 0,1-1-1 0 0,0 1 0 0 0,1 1 0 0 0,0 0 0 0 0,0 1 1 0 0,1 0-1 0 0,0 1 0 0 0,0 0 0 0 0,0 1 0 0 0,1 1 0 0 0,21-5 1 0 0,-12 6-77 0 0,0 0 0 0 0,0 1 0 0 0,1 1 0 0 0,-1 1 0 0 0,0 2-1 0 0,30 4 1 0 0,-33-3 43 0 0,0 1-1 0 0,-1 1 1 0 0,1 1-1 0 0,-1 0 1 0 0,29 15-1 0 0,-39-16-26 0 0,0 0 0 0 0,-1 1-1 0 0,1 0 1 0 0,-2 0 0 0 0,1 1 0 0 0,-1 0-1 0 0,1 0 1 0 0,-2 1 0 0 0,1 0-1 0 0,-1 0 1 0 0,-1 1 0 0 0,0 0-1 0 0,6 11 1 0 0,-1 4 123 0 0,0 1 0 0 0,-2 0 0 0 0,0 0 0 0 0,-2 1 0 0 0,-1 0 0 0 0,-1 0 0 0 0,1 53 0 0 0,-5-58-7 0 0,-2 0 1 0 0,0 1-1 0 0,-1-1 0 0 0,-1-1 1 0 0,0 1-1 0 0,-2-1 0 0 0,-1 1 0 0 0,0-2 1 0 0,-1 1-1 0 0,-17 27 0 0 0,17-35-86 0 0,0 0-1 0 0,-1-1 1 0 0,0 0-1 0 0,-1 0 1 0 0,0-1-1 0 0,-1-1 1 0 0,0 0 0 0 0,-1 0-1 0 0,0-1 1 0 0,0 0-1 0 0,0-1 1 0 0,-1 0-1 0 0,0-1 1 0 0,-1-1-1 0 0,1 0 1 0 0,-1-1-1 0 0,0 0 1 0 0,0-1-1 0 0,0-1 1 0 0,-1 0-1 0 0,1-1 1 0 0,0-1-1 0 0,-1 0 1 0 0,-26-4-1 0 0,5-4 33 0 0,1-3 0 0 0,0-1 0 0 0,-39-19 0 0 0,72 30-76 0 0,-19-9-131 0 0,0-1 0 0 0,1-1 0 0 0,0-1 0 0 0,1-1 0 0 0,0-1-1 0 0,1 0 1 0 0,1-2 0 0 0,0 1 0 0 0,2-2 0 0 0,-23-32 0 0 0,19 22-154 0 0,1-2 0 0 0,2 0 0 0 0,1-1 0 0 0,2 0 0 0 0,0-1 0 0 0,-14-63 0 0 0,16 37-830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7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42 530 11056 0 0,'-1'-6'202'0'0,"0"0"1"0"0,0 0-1 0 0,1 1 1 0 0,-1-1-1 0 0,1 0 0 0 0,1 0 1 0 0,-1 0-1 0 0,1 0 1 0 0,0 1-1 0 0,0-1 1 0 0,1 0-1 0 0,0 1 1 0 0,4-10-1 0 0,-1 4 104 0 0,0 1-1 0 0,1 0 0 0 0,1 0 1 0 0,-1 0-1 0 0,1 1 0 0 0,14-13 1 0 0,38-42-110 0 0,-45 46-119 0 0,2 1 0 0 0,26-24 0 0 0,10-4-25 0 0,-37 31-43 0 0,1 0 0 0 0,0 1 0 0 0,2 0 0 0 0,32-18-1 0 0,-20 16 11 0 0,1 2 0 0 0,0 0-1 0 0,60-14 1 0 0,-62 21 14 0 0,0 1 0 0 0,0 1 1 0 0,35 0-1 0 0,-54 4-13 0 0,0 1-1 0 0,0 0 1 0 0,0 0 0 0 0,0 1 0 0 0,-1 1 0 0 0,1-1 0 0 0,0 2 0 0 0,-1-1-1 0 0,0 1 1 0 0,0 1 0 0 0,0 0 0 0 0,0 0 0 0 0,8 7 0 0 0,-4-2 50 0 0,0 1 1 0 0,-1 1 0 0 0,0 0-1 0 0,-1 1 1 0 0,0 0 0 0 0,16 26 0 0 0,-23-32-1 0 0,1 1 0 0 0,-1 0 0 0 0,-1 1 0 0 0,1-1 1 0 0,-2 1-1 0 0,1 0 0 0 0,-1-1 0 0 0,0 1 0 0 0,-1 0 1 0 0,0 0-1 0 0,0 0 0 0 0,-1 0 0 0 0,0 1 1 0 0,-2 10-1 0 0,-4 7 167 0 0,-1 1 0 0 0,-1-1 0 0 0,-1 0 1 0 0,-2-1-1 0 0,0 0 0 0 0,-2-1 0 0 0,-25 38 1 0 0,28-49-164 0 0,0 1 1 0 0,-1-2-1 0 0,-1 0 1 0 0,0 0-1 0 0,-1-1 1 0 0,0 0-1 0 0,-1-1 1 0 0,-1-1-1 0 0,1 0 1 0 0,-1-1-1 0 0,-1 0 1 0 0,0-2-1 0 0,-25 10 1 0 0,23-12-68 0 0,0 0-1 0 0,-1-1 1 0 0,0-1 0 0 0,0 0-1 0 0,0-2 1 0 0,0 0 0 0 0,0-1-1 0 0,-1-1 1 0 0,1-1 0 0 0,-22-4-1 0 0,14-2-59 0 0,0-1-1 0 0,0-1 1 0 0,1-2-1 0 0,-27-15 0 0 0,-91-68-310 0 0,117 76-136 0 0,8 6 569 0 0,1-1 0 0 0,-19-17 0 0 0,31 25-706 0 0,0-1-1 0 0,1 1 0 0 0,0-1 0 0 0,0 0 1 0 0,0-1-1 0 0,1 1 0 0 0,0-1 0 0 0,1 0 1 0 0,-4-10-1 0 0,-4-28-5515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8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340 423 14168 0 0,'0'-11'689'0'0,"5"-10"-494"0"0,0 0 1 0 0,1 1-1 0 0,1-1 1 0 0,13-25-1 0 0,45-70-3 0 0,-57 105-189 0 0,0 0-1 0 0,1 1 0 0 0,0 0 0 0 0,1 0 1 0 0,13-10-1 0 0,58-37 126 0 0,-75 52-85 0 0,1 0 0 0 0,0 1 0 0 0,1 0 0 0 0,-1 1 0 0 0,0 0 0 0 0,1 0 0 0 0,0 0 0 0 0,0 1 0 0 0,0 0 0 0 0,0 1 0 0 0,0 0 0 0 0,0 0 0 0 0,0 0 0 0 0,0 1 0 0 0,0 0 0 0 0,1 1 0 0 0,7 1 0 0 0,-3 2 53 0 0,-3-3-26 0 0,0 2 1 0 0,0-1-1 0 0,0 1 1 0 0,0 1-1 0 0,0 0 0 0 0,-1 0 1 0 0,1 1-1 0 0,-1 0 1 0 0,12 10-1 0 0,-14-9-18 0 0,-2-1 0 0 0,1 0 0 0 0,-1 1 0 0 0,0 0 0 0 0,0 1 1 0 0,0-1-1 0 0,-1 1 0 0 0,0 0 0 0 0,0 0 0 0 0,-1 0 0 0 0,0 0 0 0 0,0 1 0 0 0,-1-1 0 0 0,0 1 0 0 0,0 0 0 0 0,-1-1 0 0 0,0 1 0 0 0,0 0 0 0 0,-1 10 0 0 0,-1 4 75 0 0,-1 0 0 0 0,-1 0 0 0 0,-1 0 0 0 0,-1 0 0 0 0,-15 40 0 0 0,3-22 91 0 0,-1 0 0 0 0,-24 39 0 0 0,28-56-83 0 0,-1-1-1 0 0,0 0 0 0 0,-25 25 1 0 0,29-36-84 0 0,0-1 1 0 0,0 0 0 0 0,-1-1-1 0 0,-1 0 1 0 0,1-1 0 0 0,-1-1-1 0 0,-20 9 1 0 0,22-11-34 0 0,1-2-1 0 0,-1 1 1 0 0,-1-1-1 0 0,1-1 1 0 0,0 0 0 0 0,-1-1-1 0 0,1 0 1 0 0,-1-1 0 0 0,1 0-1 0 0,0 0 1 0 0,-1-1-1 0 0,1-1 1 0 0,-1 0 0 0 0,-12-5-1 0 0,6 1-17 0 0,1 0 0 0 0,1-2 0 0 0,-1 0 0 0 0,1-1 0 0 0,1-1 0 0 0,0 0 0 0 0,0-1 0 0 0,-17-17 0 0 0,6 2-122 0 0,0-1-1 0 0,1-2 1 0 0,-34-52-1 0 0,-46-105-1388 0 0,84 139-271 0 0,5-4-4641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9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1224 14336 0 0,'-1'-3'155'0'0,"0"0"1"0"0,0 0 0 0 0,0 0 0 0 0,-1 0 0 0 0,1 0 0 0 0,-1 0 0 0 0,-2-3 0 0 0,-2-5 39 0 0,-7-18-45 0 0,0 0 1 0 0,2 0-1 0 0,2-1 0 0 0,0-1 0 0 0,-4-33 0 0 0,7 22 39 0 0,2 0 0 0 0,2 0 0 0 0,4-49 0 0 0,1 62-97 0 0,0 0-1 0 0,3 1 0 0 0,0-1 1 0 0,1 1-1 0 0,17-40 0 0 0,60-148-137 0 0,-44 110 12 0 0,-33 88 30 0 0,0 0 0 0 0,2 0 0 0 0,0 1 0 0 0,1 1 0 0 0,1-1 0 0 0,0 2 0 0 0,1 0 0 0 0,16-16 0 0 0,-22 25 18 0 0,1 1 1 0 0,-1-1 0 0 0,1 1-1 0 0,0 0 1 0 0,0 1-1 0 0,0 0 1 0 0,1 0-1 0 0,0 0 1 0 0,0 1 0 0 0,-1 0-1 0 0,2 1 1 0 0,-1 0-1 0 0,0 0 1 0 0,0 0-1 0 0,1 1 1 0 0,-1 1 0 0 0,1-1-1 0 0,-1 2 1 0 0,1-1-1 0 0,15 3 1 0 0,-11 1-19 0 0,-1-1-1 0 0,0 2 1 0 0,0-1 0 0 0,0 2 0 0 0,-1-1-1 0 0,1 2 1 0 0,-1 0 0 0 0,-1 0 0 0 0,1 1 0 0 0,-1 0-1 0 0,-1 0 1 0 0,0 1 0 0 0,10 12 0 0 0,8 14 57 0 0,-2 0 0 0 0,32 60 1 0 0,-42-69-9 0 0,11 22 16 0 0,-3 1 0 0 0,24 69 1 0 0,21 109-16 0 0,-47-153-34 0 0,32 136-236 0 0,-14-47-4944 0 0,-13-66-497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9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95 997 14224 0 0,'-3'0'322'0'0,"0"-1"-251"0"0,0 0 0 0 0,1 0 0 0 0,-1 0 0 0 0,0 0 0 0 0,0-1 0 0 0,1 1 0 0 0,-1 0 0 0 0,1-1 0 0 0,0 0 0 0 0,-1 0-1 0 0,1 0 1 0 0,0 0 0 0 0,0 0 0 0 0,0 0 0 0 0,0 0 0 0 0,0-1 0 0 0,-1-2 0 0 0,-4-5-77 0 0,0 0 0 0 0,-10-23 0 0 0,14 24 57 0 0,-1-1-1 0 0,2 1 1 0 0,-1-1 0 0 0,1 0-1 0 0,1 0 1 0 0,-1-14 0 0 0,4-62 263 0 0,-1 80-293 0 0,24-248 543 0 0,-18 214-537 0 0,2 0 0 0 0,2 1 0 0 0,1 0 0 0 0,22-47 0 0 0,-25 66-10 0 0,1 0 0 0 0,0 1 0 0 0,2 0 0 0 0,0 1 0 0 0,1 0 0 0 0,1 1 0 0 0,23-22 0 0 0,-18 20 32 0 0,-15 15-39 0 0,0 0 0 0 0,0 0 0 0 0,0 0 0 0 0,0 1 0 0 0,0-1 0 0 0,1 1 0 0 0,-1 0-1 0 0,1 0 1 0 0,0 1 0 0 0,0-1 0 0 0,0 1 0 0 0,0 0 0 0 0,0 1 0 0 0,1-1 0 0 0,7 0 0 0 0,-3 1 14 0 0,-4 0-7 0 0,0 0 0 0 0,0 1 0 0 0,0 0 0 0 0,0 0 0 0 0,0 0 0 0 0,0 1 0 0 0,0 0 0 0 0,0 0 0 0 0,0 0-1 0 0,0 1 1 0 0,-1 0 0 0 0,1 0 0 0 0,5 3 0 0 0,-2 0 10 0 0,0-1-1 0 0,-1 2 0 0 0,1-1 1 0 0,-1 1-1 0 0,-1 0 0 0 0,1 1 0 0 0,-1 0 1 0 0,0 0-1 0 0,-1 0 0 0 0,1 1 0 0 0,-2 0 1 0 0,1 0-1 0 0,-1 1 0 0 0,0 0 1 0 0,-1 0-1 0 0,5 13 0 0 0,125 446 326 0 0,-130-452-351 0 0,67 323-4363 0 0,-39-229 2773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19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52 733 12440 0 0,'-1'0'17'0'0,"1"1"1"0"0,0-1-1 0 0,0 1 1 0 0,0-1-1 0 0,-1 0 1 0 0,1 1 0 0 0,0-1-1 0 0,0 1 1 0 0,-1-1-1 0 0,1 1 1 0 0,0-1-1 0 0,-1 0 1 0 0,1 1 0 0 0,0-1-1 0 0,-1 0 1 0 0,1 1-1 0 0,-1-1 1 0 0,1 0-1 0 0,-1 0 1 0 0,1 1 0 0 0,0-1-1 0 0,-1 0 1 0 0,1 0-1 0 0,-1 0 1 0 0,1 1-1 0 0,-1-1 1 0 0,1 0 0 0 0,-1 0-1 0 0,1 0 1 0 0,-1 0-1 0 0,1 0 1 0 0,-1 0-1 0 0,0 0 1 0 0,1 0 0 0 0,-1 0-1 0 0,1-1 1 0 0,-1 1-1 0 0,1 0 1 0 0,-1-1-1 0 0,-11-19 586 0 0,9 14-564 0 0,-1-6 130 0 0,0 0 1 0 0,1 1-1 0 0,0-1 1 0 0,1 0-1 0 0,0 0 1 0 0,1-1 0 0 0,0-18-1 0 0,3-9 528 0 0,6-39-1 0 0,16-33-587 0 0,-12 61-88 0 0,-1 6-21 0 0,3 1 0 0 0,1 0 0 0 0,33-67 0 0 0,-44 104 0 0 0,0-1 0 0 0,1 1 0 0 0,0 0 0 0 0,0 0 0 0 0,0 1 0 0 0,7-7 0 0 0,-10 12 0 0 0,-1-1 0 0 0,1 0 0 0 0,0 1 0 0 0,0-1 0 0 0,0 1 0 0 0,1 0 0 0 0,-1-1 0 0 0,0 1 0 0 0,0 0 0 0 0,1 0 0 0 0,-1 1 0 0 0,0-1 0 0 0,1 0 0 0 0,-1 1 0 0 0,1 0 0 0 0,-1-1 0 0 0,1 1 0 0 0,-1 0 0 0 0,1 0 0 0 0,-1 0 0 0 0,1 1 0 0 0,-1-1 0 0 0,1 1 0 0 0,-1-1 0 0 0,4 2 0 0 0,0 1 16 0 0,1 1-1 0 0,-1 0 1 0 0,0 0-1 0 0,0 0 1 0 0,-1 1-1 0 0,1-1 1 0 0,-1 1-1 0 0,0 1 1 0 0,-1-1-1 0 0,9 12 0 0 0,2 8 123 0 0,18 36-1 0 0,-23-40-94 0 0,6 13 113 0 0,-3 1-1 0 0,11 40 0 0 0,-5-15 27 0 0,0 0-389 0 0,-3 2-1 0 0,-2 0 1 0 0,-3 0-1 0 0,-3 1 1 0 0,0 84-1 0 0,-11-79-746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0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33 506 13448 0 0,'-5'-6'125'0'0,"2"0"1"0"0,-1 0 0 0 0,1-1-1 0 0,0 1 1 0 0,0-1 0 0 0,0 0-1 0 0,1 0 1 0 0,0 0 0 0 0,1 0 0 0 0,0 0-1 0 0,0 0 1 0 0,0-12 0 0 0,1-6 201 0 0,1 0 0 0 0,7-31 1 0 0,-4 34-73 0 0,2 1 0 0 0,0 1 0 0 0,2-1 0 0 0,0 1 0 0 0,20-34 0 0 0,-21 42-224 0 0,1 0 0 0 0,0 0 0 0 0,1 1-1 0 0,0 0 1 0 0,1 1 0 0 0,0 0 0 0 0,20-15 0 0 0,-23 20-20 0 0,0 1-1 0 0,1-1 1 0 0,-1 1 0 0 0,1 0 0 0 0,0 1-1 0 0,0 0 1 0 0,1 0 0 0 0,-1 1 0 0 0,0 0-1 0 0,1 0 1 0 0,-1 1 0 0 0,1 0 0 0 0,15 1-1 0 0,-20 0-13 0 0,1 2 0 0 0,-1-1 0 0 0,0 0 0 0 0,1 1 0 0 0,-1 0 0 0 0,0 0 0 0 0,0 0 0 0 0,0 0 0 0 0,0 1 0 0 0,0 0 0 0 0,-1 0 0 0 0,1 0 0 0 0,2 3 0 0 0,18 13-28 0 0,-6-8 72 0 0,0 1 0 0 0,29 27 0 0 0,-38-30-28 0 0,0 0-1 0 0,-1 1 1 0 0,0 0 0 0 0,-1 1 0 0 0,0-1-1 0 0,7 17 1 0 0,9 26 42 0 0,-2 0 0 0 0,24 101 0 0 0,11 125 305 0 0,-48-233-300 0 0,21 229-1577 0 0,-28-178-4657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5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65 9960 0 0,'0'0'904'0'0,"-2"0"-746"0"0,-22-23 196 0 0,-23-6 2567 0 0,44 27-2709 0 0,-1 0 1 0 0,1 1-1 0 0,-1-1 0 0 0,0 1 1 0 0,0 0-1 0 0,1-1 1 0 0,-1 2-1 0 0,-1-1 0 0 0,2 1 1 0 0,-1-1-1 0 0,-1 1 0 0 0,2 0 1 0 0,-9 2-1 0 0,8-2-120 0 0,-1 2 0 0 0,2-1-1 0 0,-2 1 1 0 0,1 0 0 0 0,0 0 0 0 0,-1 0-1 0 0,2 1 1 0 0,-1-1 0 0 0,0 1 0 0 0,-6 5-1 0 0,-10 10 181 0 0,8-9-168 0 0,-10 10 139 0 0,9-8-115 0 0,0 0-1 0 0,1 1 0 0 0,-13 17 0 0 0,18-18 31 0 0,0 1 0 0 0,1 0 0 0 0,-7 21 0 0 0,10-27-90 0 0,1 2 0 0 0,1-1 0 0 0,-1-1 0 0 0,1 2 0 0 0,0-1 0 0 0,0 0 0 0 0,1 0-1 0 0,2 14 1 0 0,0-7 72 0 0,0 0-1 0 0,1 0 0 0 0,8 20 0 0 0,-8-28-88 0 0,-1-1-1 0 0,0 1 1 0 0,1 0-1 0 0,0-1 0 0 0,1 0 1 0 0,-1 0-1 0 0,1 0 1 0 0,0 0-1 0 0,4 3 0 0 0,5 7 124 0 0,-11-14-144 0 0,-1 1 1 0 0,1 1-1 0 0,0-2 1 0 0,0 1-1 0 0,0 0 1 0 0,0-1-1 0 0,0 2 1 0 0,3 0-1 0 0,-3-3-16 0 0,3 3 30 0 0,0-1 0 0 0,1-1 0 0 0,-1 2 0 0 0,0-2 0 0 0,0 0 0 0 0,1 0 0 0 0,7 0 0 0 0,-10 0-38 0 0,0-1 0 0 0,0 0 0 0 0,0-1 0 0 0,0 1 0 0 0,0-1 0 0 0,0 1 0 0 0,0-1 1 0 0,0 0-1 0 0,-1 0 0 0 0,1 0 0 0 0,0 0 0 0 0,0 0 0 0 0,0-1 0 0 0,2-2 0 0 0,3-1-160 0 0,0-1 0 0 0,-1 0 0 0 0,7-7-1 0 0,-7 6-775 0 0,0 0 0 0 0,-1 0 0 0 0,10-15 0 0 0,-9 11-790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51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5440 0 0,'1'0'45'0'0,"8"-3"353"0"0,-8 3-377 0 0,-1 0-1 0 0,0 0 1 0 0,0-1 0 0 0,0 1 0 0 0,1 0 0 0 0,-1 0 0 0 0,0 0-1 0 0,0 0 1 0 0,0 0 0 0 0,0 0 0 0 0,1 0 0 0 0,-1 0 0 0 0,0 0-1 0 0,0 0 1 0 0,0 0 0 0 0,1 0 0 0 0,-1 0 0 0 0,0 0-1 0 0,0 1 1 0 0,0-1 0 0 0,1 0 0 0 0,-1 0 0 0 0,0 0 0 0 0,0 0-1 0 0,0 0 1 0 0,0 0 0 0 0,1 0 0 0 0,-1 0 0 0 0,0 1 0 0 0,0-1-1 0 0,0 0 1 0 0,0 0 0 0 0,0 0 0 0 0,0 0 0 0 0,1 1 0 0 0,-1-1-1 0 0,0 0 1 0 0,0 1 497 0 0,18 14 2066 0 0,-13-6-2136 0 0,-4-7 0 0 0,6 4 1144 0 0,-6-4-1319 0 0,0-1 0 0 0,0 1 0 0 0,0-1 0 0 0,0 0 0 0 0,0 0 0 0 0,1 1 1 0 0,-1-1-1 0 0,0 0 0 0 0,1 0 0 0 0,-1 0 0 0 0,0 0 0 0 0,1 0 0 0 0,-1 0 1 0 0,1-1-1 0 0,-1 1 0 0 0,1 0 0 0 0,0-1 0 0 0,-1 0 0 0 0,1 1 0 0 0,0-1 1 0 0,2 1-1 0 0,-2-1-100 0 0,-1-1-161 0 0,0 0 0 0 0,0 0 0 0 0,0 1 0 0 0,1-1 0 0 0,-1 1 0 0 0,0-1 0 0 0,1 1 0 0 0,-1-1 0 0 0,1 1 0 0 0,-1 0 0 0 0,0 0 0 0 0,1-1 0 0 0,-1 1 0 0 0,1 0 0 0 0,-1 1 0 0 0,0-1 0 0 0,1 0-1 0 0,-1 0 1 0 0,1 0 0 0 0,-1 1 0 0 0,3 0 0 0 0,28 13 189 0 0,-30-13-200 0 0,4 2 8 0 0,0 0 0 0 0,-1 1 0 0 0,1 0-1 0 0,-1 0 1 0 0,0 1 0 0 0,8 7 0 0 0,-7-5-7 0 0,25 20 9 0 0,-19-14 14 0 0,-6-12-3 0 0,-3-1-16 0 0,1 2-6 0 0,3 5 0 0 0,2 5 0 0 0,-6-9 84 0 0,-2-2 39 0 0,21 9-1176 0 0,-12-3-3350 0 0,6-1-1523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1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0 622 12896 0 0,'1'-2'98'0'0,"0"0"0"0"0,0 1 0 0 0,0-1 0 0 0,-1 0 1 0 0,1 0-1 0 0,0 1 0 0 0,-1-1 0 0 0,0 0 1 0 0,1 0-1 0 0,-1 0 0 0 0,0 0 0 0 0,0 0 0 0 0,0-3 1 0 0,1-12-98 0 0,21-55 203 0 0,-15 53-70 0 0,0 0 0 0 0,7-41 0 0 0,-11 39-115 0 0,1 0 0 0 0,1 0 0 0 0,1 0-1 0 0,1 1 1 0 0,0 0 0 0 0,2 0 0 0 0,1 1-1 0 0,21-34 1 0 0,-16 32 32 0 0,1 0-1 0 0,1 1 1 0 0,1 1-1 0 0,0 0 1 0 0,2 2-1 0 0,40-29 1 0 0,-55 42-29 0 0,1 1 0 0 0,-1 0-1 0 0,1 0 1 0 0,0 1 0 0 0,-1-1 0 0 0,1 1 0 0 0,0 1 0 0 0,1-1 0 0 0,-1 1 0 0 0,0 0 0 0 0,0 0-1 0 0,12 1 1 0 0,-13 0-8 0 0,-1 1 0 0 0,0 0-1 0 0,0-1 1 0 0,1 2 0 0 0,-1-1 0 0 0,0 0-1 0 0,0 1 1 0 0,0 0 0 0 0,0 0-1 0 0,0 0 1 0 0,-1 0 0 0 0,1 1 0 0 0,-1-1-1 0 0,1 1 1 0 0,-1 0 0 0 0,0 0-1 0 0,0 0 1 0 0,0 1 0 0 0,2 4 0 0 0,14 20 63 0 0,-1 0 0 0 0,-1 2 1 0 0,-2 0-1 0 0,-1 1 0 0 0,9 33 0 0 0,-9-23-177 0 0,28 97 144 0 0,-21-44-4282 0 0,-11-14-963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3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1926 9216 0 0,'0'0'706'0'0,"1"-26"1237"0"0,4 12-1479 0 0,0 0 0 0 0,-1-1 0 0 0,4-19 1 0 0,-1 2-159 0 0,-1 6-147 0 0,0 3-6 0 0,0 0 0 0 0,12-28 0 0 0,5-10-9 0 0,-17 41-79 0 0,17-36 0 0 0,7-6-49 0 0,31-96 0 0 0,9-74 44 0 0,-30 94-35 0 0,-26 97-19 0 0,24-48 1 0 0,-9 25-9 0 0,-7 18-26 0 0,-12 27 8 0 0,-1-1 0 0 0,7-22 0 0 0,-1 0 51 0 0,38-74 1 0 0,-50 110-31 0 0,5-8-23 0 0,-6 11 4 0 0,0 0 1 0 0,-1 0 0 0 0,1 0 0 0 0,-1 0-1 0 0,0-1 1 0 0,0 1 0 0 0,0 0-1 0 0,0 0 1 0 0,0-1 0 0 0,0-5 0 0 0,-1 8-98 0 0,-5 30-614 0 0,4-13 665 0 0,1-13 0 0 0,-10 11-64 0 0,10-14 130 0 0,-1 0 1 0 0,0 0-1 0 0,0 0 1 0 0,1 0-1 0 0,-1-1 1 0 0,0 1-1 0 0,0 0 1 0 0,1-1 0 0 0,-1 1-1 0 0,0 0 1 0 0,0-1-1 0 0,1 1 1 0 0,-1-1-1 0 0,1 1 1 0 0,-1-1 0 0 0,0 1-1 0 0,1-1 1 0 0,-1 0-1 0 0,1 1 1 0 0,-1-1-1 0 0,1 0 1 0 0,0 1-1 0 0,-1-1 1 0 0,1-1 0 0 0,-2-4-18 0 0,1 0 1 0 0,0 0 0 0 0,0 0 0 0 0,1 0 0 0 0,-1-1 0 0 0,1 1 0 0 0,1 0-1 0 0,1-8 1 0 0,0-20-13 0 0,-1 26 16 0 0,0 0 1 0 0,1 0 0 0 0,0 0-1 0 0,1 0 1 0 0,0 1-1 0 0,0-1 1 0 0,7-11-1 0 0,0-3-6 0 0,-5 10 17 0 0,3-6 0 0 0,1 0 0 0 0,0 1 0 0 0,12-18 0 0 0,-2 3 80 0 0,-16 25-43 0 0,0 1 0 0 0,1-1-1 0 0,0 1 1 0 0,9-12 0 0 0,-11 15-46 0 0,0 0 1 0 0,0-1-1 0 0,-1 1 1 0 0,1 0-1 0 0,-1-1 0 0 0,0 1 1 0 0,0-1-1 0 0,-1 1 1 0 0,1-1-1 0 0,-1 1 1 0 0,1-7-1 0 0,1-6-112 0 0,-1 4 27 0 0,0 9 126 0 0,-1 2-31 0 0,0 1 0 0 0,1 0 0 0 0,-1 0 0 0 0,0 0 0 0 0,0-1 0 0 0,0 1 0 0 0,1 0 0 0 0,-1 0 1 0 0,0 0-1 0 0,0 0 0 0 0,1 0 0 0 0,-1-1 0 0 0,0 1 0 0 0,0 0 0 0 0,1 0 0 0 0,-1 0 0 0 0,0 0 0 0 0,0 0 0 0 0,1 0 0 0 0,-1 0 0 0 0,0 0 0 0 0,0 0 0 0 0,1 0 0 0 0,-1 0 0 0 0,0 0 0 0 0,0 0 0 0 0,1 0 0 0 0,-1 0 0 0 0,0 0 0 0 0,0 1 0 0 0,1-1 0 0 0,-1 0 0 0 0,0 0 0 0 0,0 0 0 0 0,1 0 0 0 0,-1 0 0 0 0,0 1 0 0 0,0-1 0 0 0,0 0 0 0 0,1 0 0 0 0,-1 0 0 0 0,0 0 1 0 0,0 1-1 0 0,0-1 0 0 0,0 0 0 0 0,1 0 0 0 0,-1 1 0 0 0,0-1 0 0 0,2 8 39 0 0,-2-2 29 0 0,1 1-1 0 0,-1-1 1 0 0,0 1 0 0 0,-1-1 0 0 0,0 1 0 0 0,0-1-1 0 0,0 1 1 0 0,-4 10 0 0 0,-1 7 59 0 0,-3 20 42 0 0,-26 116 276 0 0,27-133-484 0 0,0-1-1 0 0,-2 1 1 0 0,-23 42-1 0 0,18-45-111 0 0,0-1-2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4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1451 6912 0 0,'0'0'528'0'0,"2"-1"-319"0"0,4-1-126 0 0,-1-1-1 0 0,0 1 1 0 0,0-1-1 0 0,0-1 1 0 0,0 1-1 0 0,-1-1 1 0 0,1 0-1 0 0,-1 0 1 0 0,6-7-1 0 0,36-45 1122 0 0,-28 30-927 0 0,-2-1-1 0 0,14-29 0 0 0,-1 1-39 0 0,68-129-48 0 0,-85 162-71 0 0,0 1 0 0 0,1 0 0 0 0,1 1 0 0 0,22-24 0 0 0,71-64 254 0 0,-9 12-211 0 0,-52 48-95 0 0,-24 27-51 0 0,-1-2 0 0 0,19-25 1 0 0,-22 24 43 0 0,1 0 0 0 0,35-33 0 0 0,-53 56-51 0 0,0 1 0 0 0,0-1 0 0 0,-1 0-1 0 0,1 1 1 0 0,0-1 0 0 0,-1 0 0 0 0,1 1 0 0 0,0-1 0 0 0,-1 0 0 0 0,1 0-1 0 0,-1 0 1 0 0,0 0 0 0 0,1 1 0 0 0,-1-1 0 0 0,1 0 0 0 0,-1-2 0 0 0,1 0 23 0 0,0-1 0 0 0,1 0 1 0 0,-1 1-1 0 0,1-1 1 0 0,0 1-1 0 0,4-7 0 0 0,-5 8 399 0 0,-3-25-600 0 0,1 24 195 0 0,0-1-1 0 0,1 0 1 0 0,-1 1 0 0 0,1-1 0 0 0,0 0 0 0 0,0 1 0 0 0,1-1-1 0 0,-1 0 1 0 0,1 1 0 0 0,-1-1 0 0 0,3-6 0 0 0,11-31 104 0 0,-12 34-92 0 0,0-1 1 0 0,1 1-1 0 0,-1-1 1 0 0,1 1-1 0 0,1 0 1 0 0,-1 0-1 0 0,1 0 1 0 0,1 1-1 0 0,6-8 1 0 0,27-34-38 0 0,-30 36 0 0 0,2 0 0 0 0,-1 1 0 0 0,1-1 0 0 0,21-15 0 0 0,-8 4 0 0 0,-20 20 0 0 0,0-1 0 0 0,0 1 0 0 0,0 0 0 0 0,0 0 0 0 0,0 1 0 0 0,1-1 0 0 0,0 1 0 0 0,-1 0 0 0 0,1 0 0 0 0,0 0 0 0 0,0 0 0 0 0,0 0 0 0 0,0 1 0 0 0,0 0 0 0 0,8-1 0 0 0,11-1 0 0 0,-13 9 0 0 0,-10-5 0 0 0,0 0 0 0 0,1 0 0 0 0,-1 1 0 0 0,0-1 0 0 0,0 0 0 0 0,0 0 0 0 0,0 1 0 0 0,0-1 0 0 0,0 0 0 0 0,0 1 0 0 0,0-1 0 0 0,-1 0 0 0 0,1 0 0 0 0,-1 3 0 0 0,-1 4 0 0 0,2-4 15 0 0,-1 0 0 0 0,0 0 0 0 0,0 0 0 0 0,0 0 1 0 0,0 0-1 0 0,-1 0 0 0 0,1-1 0 0 0,-1 1 0 0 0,0 0 1 0 0,0-1-1 0 0,-1 0 0 0 0,-2 4 0 0 0,-8 14 60 0 0,2-2-33 0 0,-2 0 1 0 0,-18 21 0 0 0,-2 4 109 0 0,16-20 22 0 0,0-1 0 0 0,-2-1 0 0 0,-40 39 0 0 0,57-60-159 0 0,0 1 0 0 0,0-1 0 0 0,0 1 0 0 0,0-1 0 0 0,0 0 0 0 0,0 0 1 0 0,0 0-1 0 0,-1 0 0 0 0,1 0 0 0 0,-3 0 0 0 0,0-20 51 0 0,4 12-92 0 0,1 0 0 0 0,1 1 1 0 0,-1-1-1 0 0,1 0 0 0 0,0 1 1 0 0,2-9-1 0 0,2-6-234 0 0,-1-7-124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5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603 134 5064 0 0,'-2'2'1913'0'0,"-2"2"-1185"0"0,0-1-1 0 0,0 0 1 0 0,0 0 0 0 0,0-1-1 0 0,0 1 1 0 0,-1-1 0 0 0,-4 2-1 0 0,-4 3-44 0 0,13-7-672 0 0,0 0 1 0 0,-1 0 0 0 0,1 1 0 0 0,0-1 0 0 0,-1 0 0 0 0,1 0 0 0 0,-1 0-1 0 0,1 1 1 0 0,0-1 0 0 0,-1 0 0 0 0,1 0 0 0 0,-1 0 0 0 0,1 0 0 0 0,-1 0-1 0 0,1 0 1 0 0,-1 0 0 0 0,1 0 0 0 0,0 0 0 0 0,-1 0 0 0 0,1 0 0 0 0,-1 0-1 0 0,1 0 1 0 0,-1-1 0 0 0,1 1 0 0 0,0 0 0 0 0,-1 0 0 0 0,1 0 0 0 0,-1-1-1 0 0,1 1 1 0 0,0 0 0 0 0,-1 0 0 0 0,1-1 0 0 0,0 1 0 0 0,-1-1 0 0 0,-38-20 648 0 0,-66-34 310 0 0,58 36-625 0 0,-55-13 0 0 0,69 23-260 0 0,-1 1 0 0 0,-57-5 0 0 0,41 9-613 0 0,16 0-3489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6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0 521 14256 0 0,'0'0'1425'0'0,"3"1"-1304"0"0,4 0-116 0 0,0 0 0 0 0,0 0-1 0 0,1-1 1 0 0,-1 0 0 0 0,0 0-1 0 0,1 0 1 0 0,-1-1 0 0 0,0-1-1 0 0,0 1 1 0 0,9-4 0 0 0,12-4 20 0 0,34-18 0 0 0,-26 10-17 0 0,58-26-8 0 0,108-44-60 0 0,-187 79 52 0 0,30-11 1 0 0,-40 18 9 0 0,1-1-1 0 0,-1 1 1 0 0,1 0-1 0 0,0 0 0 0 0,-1 0 1 0 0,1 1-1 0 0,0 0 1 0 0,-1 0-1 0 0,9 2 1 0 0,-13-2 4 0 0,0 0 0 0 0,0 0 0 0 0,0 0 0 0 0,0-1 1 0 0,0 1-1 0 0,0 0 0 0 0,-1 0 0 0 0,1 0 1 0 0,0-1-1 0 0,0 1 0 0 0,0-1 0 0 0,0 1 1 0 0,0 0-1 0 0,-1-1 0 0 0,1 0 0 0 0,0 1 1 0 0,0-1-1 0 0,-1 1 0 0 0,1-1 0 0 0,-1 0 1 0 0,1 1-1 0 0,0-1 0 0 0,-1 0 0 0 0,1 0 0 0 0,-1 1 1 0 0,1-1-1 0 0,-1 0 0 0 0,0 0 0 0 0,1 0 1 0 0,-1 0-1 0 0,0 0 0 0 0,0 0 0 0 0,0 1 1 0 0,1-1-1 0 0,-1 0 0 0 0,0-2 0 0 0,2-39 82 0 0,-2 36-90 0 0,0 5 2 0 0,0 1 0 0 0,0 0 0 0 0,0-1 0 0 0,0 1 0 0 0,0-1 0 0 0,0 1 1 0 0,0-1-1 0 0,0 1 0 0 0,0-1 0 0 0,0 1 0 0 0,0 0 0 0 0,0-1 1 0 0,0 1-1 0 0,0-1 0 0 0,0 1 0 0 0,0 0 0 0 0,-1-1 0 0 0,1 1 1 0 0,0-1-1 0 0,0 1 0 0 0,-1 0 0 0 0,1-1 0 0 0,0 1 0 0 0,-1 0 1 0 0,1-1-1 0 0,0 1 0 0 0,-1 0 0 0 0,1 0 0 0 0,0-1 0 0 0,-1 1 0 0 0,1 0 1 0 0,0 0-1 0 0,-1 0 0 0 0,1-1 0 0 0,-1 1 0 0 0,-1 0 7 0 0,1-2-5 0 0,-1 0 1 0 0,1 0-1 0 0,0 0 1 0 0,0 0 0 0 0,0 0-1 0 0,0 0 1 0 0,0 0-1 0 0,0 0 1 0 0,-1-4 0 0 0,2 6-7 0 0,0-1 0 0 0,-1 0 0 0 0,1 0 0 0 0,0 0 0 0 0,0 0 0 0 0,0 0 0 0 0,0 0 1 0 0,0 0-1 0 0,0 1 0 0 0,0-1 0 0 0,0 0 0 0 0,0 0 0 0 0,0 0 0 0 0,1 0 0 0 0,-1 0 1 0 0,0 0-1 0 0,1 1 0 0 0,-1-1 0 0 0,0 0 0 0 0,1 0 0 0 0,-1 0 0 0 0,1 1 0 0 0,-1-1 0 0 0,1 0 1 0 0,0 1-1 0 0,0-2 0 0 0,11-6-7 0 0,-1-2-1 0 0,19-19 1 0 0,-21 19 6 0 0,1 1 0 0 0,0 0 0 0 0,16-11 1 0 0,-19 15 11 0 0,0-1 0 0 0,0 0 0 0 0,-1 0 0 0 0,1 0 0 0 0,7-12 0 0 0,-2 4 11 0 0,1 3-6 0 0,0 8-12 0 0,-13 3-1 0 0,1 1 0 0 0,-1-1 0 0 0,0 0 1 0 0,1 1-1 0 0,-1-1 0 0 0,1 0 0 0 0,-1 1 1 0 0,0-1-1 0 0,1 1 0 0 0,-1-1 1 0 0,0 1-1 0 0,0-1 0 0 0,1 0 0 0 0,-1 1 1 0 0,0-1-1 0 0,0 1 0 0 0,0-1 0 0 0,1 1 1 0 0,-1-1-1 0 0,0 1 0 0 0,0 0 1 0 0,0 5 2 0 0,0-1 0 0 0,0 0 1 0 0,0 1-1 0 0,-1-1 0 0 0,1 0 1 0 0,-1 0-1 0 0,-1 0 1 0 0,1 1-1 0 0,-1-1 0 0 0,0 0 1 0 0,0-1-1 0 0,0 1 0 0 0,-4 5 1 0 0,-4 6 101 0 0,0 0 0 0 0,-19 20 0 0 0,16-20-166 0 0,-1 0 0 0 0,0-2-1 0 0,-1 1 1 0 0,-1-2 0 0 0,0 0 0 0 0,-1-1 0 0 0,-25 14 0 0 0,21-12-5618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4:27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781 196 11488 0 0,'-4'1'143'0'0,"0"1"0"0"0,-1-1 1 0 0,1 1-1 0 0,-1-1 1 0 0,1 0-1 0 0,-1-1 1 0 0,-4 1-1 0 0,-7 1-37 0 0,10-1-92 0 0,0 1 46 0 0,-1 0-1 0 0,1-1 0 0 0,-1 0 0 0 0,0-1 0 0 0,0 1 0 0 0,0-1 0 0 0,1-1 0 0 0,-14-1 1 0 0,-4 2 744 0 0,20 1-689 0 0,1-1 1 0 0,0 0-1 0 0,0 1 0 0 0,0-1 1 0 0,0-1-1 0 0,0 1 0 0 0,0 0 1 0 0,-5-2-1 0 0,-11-3 287 0 0,0 1 0 0 0,-38-3 0 0 0,48 6-302 0 0,0 0 1 0 0,0-1 0 0 0,0 0-1 0 0,1 0 1 0 0,-17-8 0 0 0,-20-5 173 0 0,3 3-113 0 0,0-2-1 0 0,-78-37 0 0 0,110 46-160 0 0,0 0 0 0 0,0 1 0 0 0,0 0 0 0 0,-1 1 0 0 0,0 0 0 0 0,0 0 0 0 0,0 1 0 0 0,0 1 0 0 0,-19-1 0 0 0,29 2-2 0 0,-1 1-1 0 0,1-1 0 0 0,-1 0 1 0 0,1 0-1 0 0,0 1 0 0 0,-1-1 1 0 0,1 1-1 0 0,0-1 0 0 0,-1 1 1 0 0,1 0-1 0 0,0-1 0 0 0,0 1 1 0 0,-1 0-1 0 0,1 0 0 0 0,0 0 1 0 0,0 0-1 0 0,0 0 0 0 0,-1 2 1 0 0,-8 6-12 0 0,10-9 14 0 0,0 0-1 0 0,0 1 0 0 0,0-1 0 0 0,-1 0 0 0 0,1 0 1 0 0,0 0-1 0 0,0 0 0 0 0,0 0 0 0 0,-1 0 0 0 0,1 0 1 0 0,0 1-1 0 0,0-1 0 0 0,-1 0 0 0 0,1 0 0 0 0,0 0 1 0 0,0 0-1 0 0,0 0 0 0 0,-1 0 0 0 0,1 0 0 0 0,0 0 1 0 0,0 0-1 0 0,-1 0 0 0 0,1-1 0 0 0,0 1 0 0 0,0 0 0 0 0,0 0 1 0 0,-1 0-1 0 0,1 0 0 0 0,0 0 0 0 0,0 0 0 0 0,0 0 1 0 0,-1 0-1 0 0,1-1 0 0 0,0 1 0 0 0,0 0 0 0 0,0 0 1 0 0,0 0-1 0 0,-1 0 0 0 0,1-1 0 0 0,0 1 0 0 0,0 0 1 0 0,0 0-1 0 0,0-1 0 0 0,-6-15-80 0 0,5-19-59 0 0,5 14 50 0 0,-4 19 36 0 0,4 4-10 0 0,6 3 46 0 0,0 0 0 0 0,0 2-1 0 0,0-1 1 0 0,-1 1-1 0 0,16 15 1 0 0,6 5-53 0 0,24 24 60 0 0,-51-48 12 0 0,-2-2-2 0 0,0 1 0 0 0,0-1 0 0 0,0 1 0 0 0,0 0-1 0 0,-1 0 1 0 0,1 0 0 0 0,0 0 0 0 0,-1 0 0 0 0,1 0 0 0 0,-1 0-1 0 0,1 3 1 0 0,-1-3-68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37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0,'2'4'385'0'0,"-1"3"75"0"0,1 0-1 0 0,-1 0 0 0 0,-1 0 0 0 0,1 1 1 0 0,-1 6-1 0 0,-1-7-30 0 0,1 0 1 0 0,0 0-1 0 0,1 0 0 0 0,0 0 1 0 0,0 0-1 0 0,0 0 0 0 0,1-1 1 0 0,4 11-1 0 0,-2-8-281 0 0,0 0 0 0 0,-1 0 0 0 0,5 16 0 0 0,-8-21-137 0 0,0-2-4 0 0,0 0 0 0 0,1 0 0 0 0,-1-1 0 0 0,1 1 0 0 0,0 0 0 0 0,0-1-1 0 0,-1 1 1 0 0,1-1 0 0 0,0 1 0 0 0,0-1 0 0 0,1 1 0 0 0,-1-1 0 0 0,1 2 0 0 0,48 58 1268 0 0,-43-49-1085 0 0,0-1 1 0 0,-1 1-1 0 0,-1 0 0 0 0,0 0 1 0 0,0 0-1 0 0,-1 1 1 0 0,3 19-1 0 0,7 20 299 0 0,29 59 471 0 0,-25-75-683 0 0,-15-31-247 0 0,0 0 1 0 0,0 1-1 0 0,0-1 1 0 0,-1 0-1 0 0,0 1 1 0 0,0-1-1 0 0,0 1 1 0 0,-1 0-1 0 0,0 0 1 0 0,0 0-1 0 0,0 0 1 0 0,-1-1-1 0 0,0 13 1 0 0,0-9 17 0 0,0 0 1 0 0,1 0 0 0 0,1 0-1 0 0,-1 0 1 0 0,1-1 0 0 0,1 1 0 0 0,-1 0-1 0 0,2-1 1 0 0,-1 1 0 0 0,8 11 0 0 0,6 2 44 0 0,-14-20-86 0 0,-1 0 1 0 0,0 0-1 0 0,0 1 0 0 0,0-1 1 0 0,0 1-1 0 0,0 0 0 0 0,1 2 0 0 0,14 24 72 0 0,-14-26-69 0 0,0 1-1 0 0,-1-1 0 0 0,1 1 1 0 0,-1 0-1 0 0,0 0 0 0 0,1 4 1 0 0,4 10-11 0 0,1-1 0 0 0,0-1 0 0 0,13 19 0 0 0,-8-14 11 0 0,12 27-1 0 0,-17-29 18 0 0,45 112 314 0 0,-20-69-341 0 0,-26-48 0 0 0,0 0 0 0 0,15 21 0 0 0,8 14 0 0 0,-23-34 83 0 0,1-1-1 0 0,1 0 1 0 0,0 0-1 0 0,1-1 1 0 0,14 15-1 0 0,-19-21-34 0 0,1 0 0 0 0,-1 1 0 0 0,8 15 0 0 0,0 13-103 0 0,-11-27 79 0 0,1-1 1 0 0,0 1-1 0 0,1-1 0 0 0,5 9 1 0 0,16 25 1 0 0,-2 1 0 0 0,28 71 0 0 0,-35-74-6 0 0,41 110 148 0 0,-28-78-68 0 0,-12-34-14 0 0,-14-32-71 0 0,-1-1 1 0 0,1 1 0 0 0,0-1 0 0 0,8 9-1 0 0,-5-6-15 0 0,-1 0-1 0 0,0 1 0 0 0,0-1 1 0 0,0 1-1 0 0,5 17 0 0 0,-8-17 2 0 0,20 38 73 0 0,-18-41-67 0 0,0 1 0 0 0,0-1-1 0 0,1 1 1 0 0,0-1 0 0 0,0 0 0 0 0,7 5-1 0 0,4 5 0 0 0,12 19 38 0 0,-25-31-14 0 0,0 0 0 0 0,1 0 0 0 0,-1-1 0 0 0,1 1 0 0 0,6 4 0 0 0,-7-5 55 0 0,0-1-9 0 0,0 0 1 0 0,0 1-1 0 0,0 0 1 0 0,0 0-1 0 0,0 0 1 0 0,3 5-1 0 0,-5-6-121 0 0,1-1 14 0 0,0 0 0 0 0,-1 0-1 0 0,1 0 1 0 0,0 0 0 0 0,-1 1 0 0 0,0-1 0 0 0,1 0 0 0 0,-1 1-1 0 0,0-1 1 0 0,1 1 0 0 0,0 1 0 0 0,2 2-23 0 0,-4-5 54 0 0,1 1-1 0 0,0-1 0 0 0,-1 1 1 0 0,1-1-1 0 0,-1 0 1 0 0,1 1-1 0 0,-1 0 1 0 0,1-1-1 0 0,0 1 1 0 0,-1-1-1 0 0,0 1 0 0 0,1 0 1 0 0,-1-1-1 0 0,1 1 1 0 0,-1 0-1 0 0,0-1 1 0 0,0 1-1 0 0,1 0 1 0 0,-1 0-1 0 0,0-1 0 0 0,0 1 1 0 0,0 0-1 0 0,0 0 1 0 0,0-1-1 0 0,0 1 1 0 0,0 0-1 0 0,0 0 1 0 0,0-1-1 0 0,0 1 0 0 0,0 0 1 0 0,0 0-1 0 0,0 0 1 0 0,-1-1-1 0 0,1 1 1 0 0,0 0-1 0 0,-1-1 1 0 0,1 1-1 0 0,0 0 0 0 0,-1-1 1 0 0,1 1-1 0 0,-1 0 1 0 0,1-1-1 0 0,-1 1 1 0 0,0-1-1 0 0,1 1 1 0 0,-1-1-1 0 0,0 1 0 0 0,-2 6 1 0 0,1 0 0 0 0,0 0 0 0 0,-1 13 0 0 0,1-9 0 0 0,2-6 3 0 0,1 0 0 0 0,-1 1-1 0 0,1-1 1 0 0,0 0-1 0 0,0 0 1 0 0,1 0-1 0 0,-1 0 1 0 0,1 0-1 0 0,0 0 1 0 0,0 0 0 0 0,6 7-1 0 0,5 17 21 0 0,6 38-13 0 0,-4-34-12 0 0,-12-28 4 0 0,0 0 1 0 0,-1 1 0 0 0,1-1-1 0 0,1 8 1 0 0,-3-8 11 0 0,-1-3-12 0 0,1 0 1 0 0,-1 0-1 0 0,0-1 1 0 0,1 1-1 0 0,0 0 1 0 0,-1 0-1 0 0,1 0 0 0 0,0-1 1 0 0,0 1-1 0 0,0 0 1 0 0,0-1-1 0 0,0 1 1 0 0,0-1-1 0 0,1 1 1 0 0,2 2-1 0 0,-2 1 5 0 0,1 1-1 0 0,-1 0 0 0 0,0 0 0 0 0,0-1 0 0 0,0 2 1 0 0,-1-1-1 0 0,0 0 0 0 0,0 12 0 0 0,1-4 2 0 0,1-5 1 0 0,0 0 0 0 0,0 0 1 0 0,0 0-1 0 0,10 15 0 0 0,2 6 9 0 0,-9-16-18 0 0,0 4 0 0 0,2-1 0 0 0,13 24 0 0 0,-10-22-1 0 0,-11-16 0 0 0,4 2 6 0 0,5 4 3 0 0,-4 0 21 0 0,-5-9-34 0 0,1 1-1 0 0,-1-1 1 0 0,1 0-1 0 0,0 1 0 0 0,-1-1 1 0 0,1 0-1 0 0,-1 0 1 0 0,1 1-1 0 0,0-1 0 0 0,-1 0 1 0 0,1 0-1 0 0,0 0 0 0 0,-1 0 1 0 0,1 0-1 0 0,0 0 1 0 0,-1 0-1 0 0,1 0 0 0 0,0 0 1 0 0,0 0-9 0 0,0 0 12 0 0,0 0 0 0 0,0 0-1 0 0,0 0 1 0 0,0 1 0 0 0,0-1-1 0 0,0 0 1 0 0,0 1 0 0 0,0-1-1 0 0,0 1 1 0 0,0-1 0 0 0,0 1-1 0 0,-1-1 1 0 0,1 1 0 0 0,0-1-1 0 0,0 1 1 0 0,-1 0 0 0 0,1-1-1 0 0,0 1 1 0 0,-1 0 0 0 0,1 0-1 0 0,0 0 1 0 0,-1-1-1 0 0,1 1 1 0 0,-1 0 0 0 0,0 0-1 0 0,1 0 1 0 0,0 2 0 0 0,13 23 283 0 0,17 17-217 0 0,-27-39-64 0 0,-3-3 0 0 0,0 0 0 0 0,1 0 0 0 0,-1-1 0 0 0,0 2 0 0 0,0-1 0 0 0,0 0 0 0 0,0 0 0 0 0,0 0 0 0 0,0 0 0 0 0,0 1 0 0 0,0-1 0 0 0,0 0 0 0 0,0 1 0 0 0,0 2 0 0 0,22 21 0 0 0,-18-21 0 0 0,-1 0 0 0 0,0 1 0 0 0,0-1 0 0 0,6 10 0 0 0,-8-10 1 0 0,1 0-1 0 0,-1 0 0 0 0,1-1 1 0 0,0 1-1 0 0,0-1 0 0 0,7 6 1 0 0,13 14 72 0 0,-20-20-62 0 0,0 0-1 0 0,0 0 1 0 0,-1 1-1 0 0,1-1 1 0 0,-1 1-1 0 0,3 5 1 0 0,5 0 76 0 0,-1-1-48 0 0,8 18 48 0 0,-17-25-80 0 0,1 1 0 0 0,-1-1 0 0 0,1 0 0 0 0,0 1 0 0 0,0-1 0 0 0,-1 1 0 0 0,1-1 0 0 0,0 0 0 0 0,0 0 1 0 0,1 1-1 0 0,-1-1 0 0 0,0 0 0 0 0,0 0 0 0 0,0 0 0 0 0,2 1 0 0 0,-2-2-6 0 0,-1 0 0 0 0,1 0 0 0 0,-1 1 0 0 0,1-1 0 0 0,-1 0 0 0 0,1 1 0 0 0,-1-1 0 0 0,0 0 0 0 0,1 1 0 0 0,-1-1 0 0 0,0 1 0 0 0,1-1 0 0 0,-1 1 0 0 0,0-1 0 0 0,1 1-1 0 0,-1-1 1 0 0,0 1 0 0 0,0-1 0 0 0,0 1 0 0 0,1 0 0 0 0,12 33 55 0 0,-8-22-26 0 0,0 0 0 0 0,-1 1 0 0 0,5 22 0 0 0,-2-3-140 0 0,-4-22-70 0 0,-1-1 0 0 0,0 1 1 0 0,0 17-1 0 0,-2-10-735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2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2 369 6912 0 0,'0'0'1764'0'0,"-1"-9"-624"0"0,1 6-987 0 0,0 0 0 0 0,-1 0 1 0 0,1 0-1 0 0,0 0 0 0 0,1 0 0 0 0,-1 0 1 0 0,1 1-1 0 0,-1-1 0 0 0,1 0 0 0 0,0 0 1 0 0,0 0-1 0 0,1-3 0 0 0,0 2-12 0 0,-1 0-1 0 0,1-1 1 0 0,-1 1 0 0 0,0-1-1 0 0,0-8 1 0 0,0 10-80 0 0,0-1 0 0 0,0 1 0 0 0,0-1 0 0 0,1 1 0 0 0,-1-1 0 0 0,1 1 1 0 0,0 0-1 0 0,0 0 0 0 0,0-1 0 0 0,0 1 0 0 0,0 1 0 0 0,1-1 0 0 0,-1 0 0 0 0,1 1 1 0 0,0-1-1 0 0,0 1 0 0 0,0 0 0 0 0,0 0 0 0 0,5-3 0 0 0,-7 5-40 0 0,0-1 0 0 0,0 1-1 0 0,-1-1 1 0 0,1 1 0 0 0,0-1-1 0 0,0 0 1 0 0,-1 1 0 0 0,1-1-1 0 0,-1 0 1 0 0,1 1 0 0 0,0-1-1 0 0,-1 0 1 0 0,1 0 0 0 0,-1 1-1 0 0,0-1 1 0 0,1-1 0 0 0,0 1 23 0 0,-1 0 1 0 0,0 0-1 0 0,1 0 0 0 0,-1 0 1 0 0,1 0-1 0 0,0 0 1 0 0,-1 0-1 0 0,1 1 1 0 0,0-1-1 0 0,-1 0 1 0 0,1 0-1 0 0,0 1 0 0 0,0-1 1 0 0,-1 0-1 0 0,1 1 1 0 0,0-1-1 0 0,0 1 1 0 0,1-1-1 0 0,8-5 91 0 0,-1 0 1 0 0,0 0-1 0 0,-1-1 0 0 0,1 0 0 0 0,11-14 0 0 0,2-1-136 0 0,-5 9 95 0 0,26-17 1 0 0,4-3 25 0 0,-38 28-84 0 0,1 1 0 0 0,-1-1 0 0 0,1 1 0 0 0,0 1 0 0 0,1 0 0 0 0,-1 0 0 0 0,1 1 0 0 0,18-1 0 0 0,-10 0 11 0 0,-9 2-36 0 0,6-2 45 0 0,0 0-1 0 0,1 2 0 0 0,-1 0 1 0 0,0 1-1 0 0,24 2 0 0 0,-36-1-49 0 0,0 1-1 0 0,0-1 0 0 0,0 1 0 0 0,0-1 1 0 0,-1 1-1 0 0,5 3 0 0 0,15 7 33 0 0,-20-11-22 0 0,0 1 0 0 0,0 1 0 0 0,0-1 0 0 0,0 0 0 0 0,0 1 0 0 0,-1-1 0 0 0,1 1 0 0 0,3 5 0 0 0,6 6 101 0 0,-9-12-95 0 0,-1 1 0 0 0,0 0-1 0 0,0 0 1 0 0,0 0-1 0 0,0 0 1 0 0,0 1-1 0 0,1 3 1 0 0,-2-5-10 0 0,0 0 1 0 0,0 0 0 0 0,0 0-1 0 0,0 0 1 0 0,0 0 0 0 0,1 0-1 0 0,-1 0 1 0 0,1-1 0 0 0,2 4-1 0 0,-3-4-6 0 0,0 0 0 0 0,0 0-1 0 0,0 0 1 0 0,0 0 0 0 0,-1 0-1 0 0,1 0 1 0 0,0 0 0 0 0,-1 0 0 0 0,1 0-1 0 0,-1 0 1 0 0,1 1 0 0 0,-1-1 0 0 0,0 0-1 0 0,1 0 1 0 0,-1 3 0 0 0,5 10 51 0 0,22 29 151 0 0,-19-30-133 0 0,10 22-42 0 0,-17-31-5 0 0,1 1-1 0 0,-1-1 1 0 0,0 0-1 0 0,0 1 1 0 0,0-1-1 0 0,0 7 1 0 0,2 3 38 0 0,-1-4-8 0 0,0 0 0 0 0,0 0-1 0 0,-1 0 1 0 0,0 0 0 0 0,-1 0-1 0 0,0 0 1 0 0,-1 0 0 0 0,0 0 0 0 0,-4 17-1 0 0,-2 31 279 0 0,6-53-313 0 0,-1-1 1 0 0,1 0-1 0 0,-1 0 0 0 0,0 0 0 0 0,-1 0 0 0 0,1 0 0 0 0,-1 0 0 0 0,1-1 0 0 0,-1 1 0 0 0,0-1 0 0 0,0 0 0 0 0,-1 0 0 0 0,-4 4 0 0 0,-6 3 109 0 0,0-1-1 0 0,-19 9 1 0 0,14-9-98 0 0,2 0-34 0 0,-31 9 0 0 0,13-5 0 0 0,-26 16-13 0 0,39-17-7 0 0,-41 14 0 0 0,61-26-11 0 0,-1 1 0 0 0,1 0 0 0 0,0 0 1 0 0,0 0-1 0 0,0 0 0 0 0,0 0 0 0 0,0 1 0 0 0,0-1 0 0 0,0 0 0 0 0,0 1 1 0 0,0 0-1 0 0,1-1 0 0 0,-4 5 0 0 0,4-5-43 0 0,0 0-1 0 0,1-1 1 0 0,-1 1-1 0 0,0 0 1 0 0,0 0-1 0 0,0-1 1 0 0,0 1 0 0 0,0 0-1 0 0,0-1 1 0 0,0 1-1 0 0,0-1 1 0 0,-1 1-1 0 0,1-1 1 0 0,0 0 0 0 0,0 1-1 0 0,0-1 1 0 0,-2 0-1 0 0,-1 1-646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3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2138 2304 0 0,'5'-4'4833'0'0,"37"-8"484"0"0,-40 11-5227 0 0,1 0-1 0 0,0 0 1 0 0,0 1-1 0 0,-1-1 1 0 0,1 1-1 0 0,0-1 1 0 0,0 1-1 0 0,0 0 1 0 0,0 0-1 0 0,-1 0 0 0 0,1 0 1 0 0,0 1-1 0 0,4 0 1 0 0,-2 0 29 0 0,0-1 1 0 0,0 1-1 0 0,0-1 0 0 0,10-1 1 0 0,4-4 131 0 0,0 0 0 0 0,0-1 1 0 0,-1-2-1 0 0,1 0 0 0 0,-2 0 0 0 0,33-23 1 0 0,23-9-20 0 0,-44 26-122 0 0,-6 2-36 0 0,0 1 1 0 0,1 1 0 0 0,33-8-1 0 0,84-28 233 0 0,16-4 50 0 0,-127 44-309 0 0,-1-2 0 0 0,1 0 0 0 0,-1-3 0 0 0,34-16 0 0 0,-49 21-37 0 0,0 0-1 0 0,24-6 0 0 0,-19 6 12 0 0,30-12 0 0 0,49-18 68 0 0,-70 28-86 0 0,-1-2 0 0 0,51-25 1 0 0,-56 24-23 0 0,-1 1 1 0 0,33-10-1 0 0,26-12-3 0 0,-42 15 21 0 0,42-11 0 0 0,1 0 0 0 0,2 3 0 0 0,-19 6 0 0 0,-40 11 0 0 0,118-44 0 0 0,-99 35 0 0 0,-20 9 0 0 0,36-18 0 0 0,112-58 151 0 0,-41 23-35 0 0,100-49-368 0 0,-93 52 443 0 0,-33 17-221 0 0,17-7-26 0 0,-13 2 54 0 0,-23 12 15 0 0,22-12 42 0 0,37-18 7 0 0,-114 49-58 0 0,149-76 68 0 0,-160 80-50 0 0,105-62 111 0 0,-76 44 37 0 0,95-40 0 0 0,13-7 161 0 0,-112 54-305 0 0,1 2 0 0 0,1 2 0 0 0,0 2 0 0 0,60-13 0 0 0,-37 11 28 0 0,-2-4 9 0 0,-42 13-66 0 0,-1 1-1 0 0,37-7 0 0 0,-4 7-35 0 0,-26 5 152 0 0,0-2 1 0 0,50-14-1 0 0,32-20 328 0 0,-36 16-318 0 0,-13 5-254 0 0,72-31 113 0 0,-105 40-110 0 0,-24 8-43 0 0,-1-1 1 0 0,0 0 0 0 0,1 0-1 0 0,-1 0 1 0 0,0-1 0 0 0,0 0-1 0 0,7-5 1 0 0,12-13-689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8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90 366 4144 0 0,'-3'3'53'0'0,"1"1"0"0"0,-1 0 0 0 0,1-1 0 0 0,0 1 0 0 0,0 0 0 0 0,-3 7 0 0 0,4-10 70 0 0,0 1 1 0 0,0-1 0 0 0,0 0 0 0 0,-1 0 0 0 0,1 0 0 0 0,0 0 0 0 0,-1 0 0 0 0,1 0-1 0 0,-1 0 1 0 0,0 0 0 0 0,1-1 0 0 0,-1 1 0 0 0,1-1 0 0 0,-1 1 0 0 0,0-1 0 0 0,1 0-1 0 0,-1 1 1 0 0,0-1 0 0 0,0 0 0 0 0,1 0 0 0 0,-3 0 0 0 0,1 0 311 0 0,1 0 0 0 0,0 0 0 0 0,-1-1 0 0 0,1 1 0 0 0,0 0 0 0 0,0-1 0 0 0,-1 1 0 0 0,1-1 1 0 0,-3-1-1 0 0,4 2-360 0 0,1-1 1 0 0,-1 1-1 0 0,0-1 1 0 0,1 0 0 0 0,-1 1-1 0 0,0-1 1 0 0,1 0 0 0 0,-1 1-1 0 0,1-1 1 0 0,-1 0-1 0 0,1 1 1 0 0,-1-1 0 0 0,1 0-1 0 0,0 0 1 0 0,-1 0-1 0 0,1 1 1 0 0,0-1 0 0 0,0 0-1 0 0,0 0 1 0 0,-1 0-1 0 0,1 0 1 0 0,0 0 0 0 0,0 0-1 0 0,0 0 1 0 0,0-2 769 0 0,1 3-819 0 0,-1 0 0 0 0,1-1 0 0 0,-1 1 0 0 0,1 0 0 0 0,-1-1-1 0 0,1 1 1 0 0,-1-1 0 0 0,0 1 0 0 0,1-1 0 0 0,-1 1 0 0 0,0-1 0 0 0,0 1-1 0 0,1-1 1 0 0,-1 0 0 0 0,0 1 0 0 0,0-1 0 0 0,0 1 0 0 0,0-1-1 0 0,1 0 1 0 0,-1 0 0 0 0,0 0 15 0 0,0 0 0 0 0,0 0 0 0 0,0 0 0 0 0,0 1 0 0 0,1-1 0 0 0,-1 0 0 0 0,0 0 0 0 0,1 0-1 0 0,-1 1 1 0 0,0-1 0 0 0,1 0 0 0 0,-1 0 0 0 0,1 1 0 0 0,-1-1 0 0 0,1 0 0 0 0,0 1 0 0 0,-1-1 0 0 0,1 1 0 0 0,0-2 0 0 0,4 0 133 0 0,0-1 1 0 0,0 0 0 0 0,-1 0-1 0 0,1 0 1 0 0,-1-1 0 0 0,5-5-1 0 0,-6 5-34 0 0,1 1 0 0 0,0-1-1 0 0,0 1 1 0 0,1 0-1 0 0,-1 0 1 0 0,10-5-1 0 0,4-5-119 0 0,-7 3-24 0 0,29-11 44 0 0,-32 18-23 0 0,1-2 1 0 0,-1 1-1 0 0,0-1 0 0 0,0 0 0 0 0,0 0 0 0 0,8-9 0 0 0,-7 5 24 0 0,1 1-1 0 0,0-1 0 0 0,19-11 1 0 0,4-2 32 0 0,-11 7-44 0 0,1 1-1 0 0,0 1 0 0 0,2 2 1 0 0,42-16-1 0 0,-16 8-13 0 0,-20 8-2 0 0,1 1 0 0 0,1 3 0 0 0,0 0 0 0 0,37-2-1 0 0,-67 9-12 0 0,63-3 0 0 0,-40 0 0 0 0,48 0 0 0 0,-4 14 54 0 0,-33-10-42 0 0,-23-1-3 0 0,0 0-1 0 0,0 1 1 0 0,0 1 0 0 0,-1 0-1 0 0,22 6 1 0 0,-8 0 38 0 0,43 8 1 0 0,10 3 11 0 0,-42-10-62 0 0,-28-7 8 0 0,1 0-1 0 0,-1 1 1 0 0,16 7-1 0 0,15 9 165 0 0,52 35-1 0 0,-90-52-155 0 0,0 1 8 0 0,1-1 1 0 0,-1 0 0 0 0,0 0 0 0 0,0-1-1 0 0,1 1 1 0 0,-1-1 0 0 0,1 1 0 0 0,3 0-1 0 0,16 10 138 0 0,-21-11-138 0 0,0 1-1 0 0,0-1 1 0 0,0 1-1 0 0,1-1 1 0 0,-1 0 0 0 0,0 0-1 0 0,0 0 1 0 0,5 1-1 0 0,-5-2-6 0 0,-1 1-1 0 0,1-1 1 0 0,-1 1-1 0 0,1 0 0 0 0,-1-1 1 0 0,1 1-1 0 0,-1 0 0 0 0,0 0 1 0 0,1 0-1 0 0,-1 0 1 0 0,0 0-1 0 0,0 0 0 0 0,1 0 1 0 0,-1 1-1 0 0,0-1 0 0 0,0 0 1 0 0,0 1-1 0 0,-1-1 0 0 0,1 1 1 0 0,0-1-1 0 0,0 1 1 0 0,-1-1-1 0 0,1 1 0 0 0,-1-1 1 0 0,1 4-1 0 0,5 10 47 0 0,2 2-5 0 0,0 0 1 0 0,-2 0-1 0 0,0 1 0 0 0,-1-1 0 0 0,4 27 0 0 0,-10-33-29 0 0,1-9-21 0 0,0 0 1 0 0,0 0-1 0 0,0 0 1 0 0,0 0-1 0 0,0 0 0 0 0,0 0 1 0 0,0 0-1 0 0,1 0 0 0 0,-1 0 1 0 0,1 0-1 0 0,-1 0 1 0 0,1 0-1 0 0,0 0 0 0 0,2 3 1 0 0,-2-2-1 0 0,0 0-3 0 0,0 0-1 0 0,0-1 0 0 0,0 1 1 0 0,-1 0-1 0 0,1-1 1 0 0,-1 1-1 0 0,0 0 1 0 0,0 0-1 0 0,0-1 1 0 0,0 6-1 0 0,0-7 52 0 0,13-27 11 0 0,5-26-44 0 0,-13 35-9 0 0,1 1 0 0 0,1 0 0 0 0,10-19 0 0 0,6 11-11 0 0,-11 13 0 0 0,0 2 0 0 0,35-24 0 0 0,-39 27 0 0 0,1-1 0 0 0,0 1 0 0 0,0 1 0 0 0,0 0 0 0 0,17-8 0 0 0,-10 8 0 0 0,-1-1 0 0 0,21-13 0 0 0,-22 11 0 0 0,1 1 0 0 0,20-7 0 0 0,4 2-6 0 0,69-11 0 0 0,-60 12-28 0 0,-36 8 25 0 0,0 0 1 0 0,20-1-1 0 0,131-18 9 0 0,-78 13 0 0 0,36 0 0 0 0,-73 6 0 0 0,-36 1 0 0 0,0 2 0 0 0,1-1 0 0 0,-1 2 0 0 0,0-1 0 0 0,15 4 0 0 0,40 4 0 0 0,-48-7 0 0 0,0 1 0 0 0,28 7 0 0 0,135 50 0 0 0,-108-32 0 0 0,-31-14 0 0 0,-32-10 0 0 0,0-1 0 0 0,0 2 0 0 0,0-1 0 0 0,-1 2 0 0 0,1-1 0 0 0,-1 1 0 0 0,0 1 0 0 0,-1 0 0 0 0,1 0 0 0 0,14 14 0 0 0,4 5 0 0 0,-22-20 0 0 0,0 0 0 0 0,0 1 0 0 0,0-1 0 0 0,-1 1 0 0 0,0 1 0 0 0,0-1 0 0 0,4 8 0 0 0,-3-3 0 0 0,32 69-2 0 0,-34-71 4 0 0,0 1 0 0 0,-1 0-1 0 0,0 0 1 0 0,-1 0 0 0 0,0 0 0 0 0,0 17 0 0 0,-2-20 4 0 0,0 1 0 0 0,1 0-1 0 0,0 0 1 0 0,0 0 0 0 0,0-1 0 0 0,6 15 0 0 0,-4-14-4 0 0,0-1 0 0 0,1 0 0 0 0,0 0 0 0 0,1 0 0 0 0,7 8 0 0 0,-12-14-2 0 0,1 0 0 0 0,-1-1 0 0 0,0 1 0 0 0,1-1 0 0 0,-1 1 0 0 0,1-1 0 0 0,-1 1 0 0 0,1 0 0 0 0,-1-1 0 0 0,1 0 0 0 0,0 1 0 0 0,-1-1 0 0 0,1 1 0 0 0,0-1 0 0 0,-1 0 0 0 0,1 1 0 0 0,0-1 0 0 0,-1 0 0 0 0,1 0 0 0 0,0 0 0 0 0,0 1 0 0 0,-1-1 0 0 0,1 0 0 0 0,0 0 0 0 0,-1 0 0 0 0,1 0 0 0 0,0 0 0 0 0,0 0 0 0 0,-1-1 0 0 0,1 1 0 0 0,1 0 0 0 0,0-1 0 0 0,1 2-1 0 0,-2-1 2 0 0,0 0-1 0 0,-1 0 0 0 0,1 1 1 0 0,0-1-1 0 0,0 0 1 0 0,-1 0-1 0 0,1-1 1 0 0,0 1-1 0 0,0 0 1 0 0,0 0-1 0 0,-1 0 0 0 0,1 0 1 0 0,0-1-1 0 0,0 1 1 0 0,-1 0-1 0 0,1-1 1 0 0,0 1-1 0 0,-1 0 1 0 0,1-1-1 0 0,0 1 0 0 0,-1-1 1 0 0,1 1-1 0 0,-1-1 1 0 0,1 0-1 0 0,0 1 1 0 0,0-2-1 0 0,-1 1 3 0 0,1-1-1 0 0,-1 1 1 0 0,0 0 0 0 0,1-1 0 0 0,-1 1-1 0 0,0-1 1 0 0,0 1 0 0 0,0 0-1 0 0,0-1 1 0 0,0 1 0 0 0,0 0 0 0 0,0-1-1 0 0,-1 1 1 0 0,1-1 0 0 0,-1 1-1 0 0,1 0 1 0 0,-2-3 0 0 0,1 0 1 0 0,2-5-21 0 0,0 1 1 0 0,0-1-1 0 0,1 1 0 0 0,0 0 0 0 0,0-1 0 0 0,1 1 0 0 0,4-10 0 0 0,-4 11 8 0 0,5-23-85 0 0,-7 26 73 0 0,-1 0 0 0 0,1 0 0 0 0,0 0 0 0 0,0 0 0 0 0,1 0 0 0 0,-1 1 0 0 0,1-1 0 0 0,0 0 0 0 0,3-4 0 0 0,16-25-62 0 0,-17 26 82 0 0,0-1 0 0 0,1 1-1 0 0,0-1 1 0 0,1 1 0 0 0,-1 1 0 0 0,1-1-1 0 0,8-6 1 0 0,-5 7-24 0 0,-4 1 2 0 0,1 0 0 0 0,1 1 0 0 0,-1 0 0 0 0,1 0 0 0 0,-1 0 0 0 0,13-4-1 0 0,57-15-152 0 0,-38 14 158 0 0,-20 4-14 0 0,32-3 0 0 0,-11 4 8 0 0,-19 2 9 0 0,35 1 0 0 0,6 1 22 0 0,-45 0 3 0 0,0-1-1 0 0,0 2 0 0 0,0 0 0 0 0,-1 1 0 0 0,1 1 0 0 0,23 7 0 0 0,56 19 56 0 0,-85-26-67 0 0,9 4-25 0 0,0 0-1 0 0,0 0 0 0 0,-1 2 1 0 0,0 1-1 0 0,19 13 0 0 0,-3 1 104 0 0,51 30 0 0 0,-72-45-68 0 0,-1 0 0 0 0,0 1-1 0 0,0 0 1 0 0,-1 1-1 0 0,-1 0 1 0 0,0 1 0 0 0,16 24-1 0 0,0-2-4 0 0,-15-20-1 0 0,-1 0-1 0 0,0 0 0 0 0,-1 1 1 0 0,0 1-1 0 0,-2-1 0 0 0,1 2 1 0 0,7 29-1 0 0,-9-29 18 0 0,1 0-1 0 0,15 29 0 0 0,1 2-32 0 0,-17-32-8 0 0,7 31 1 0 0,0-1 4 0 0,-12-41 17 0 0,0 0 0 0 0,0 0-1 0 0,0 0 1 0 0,-1 0 0 0 0,0 0 0 0 0,0-1-1 0 0,0 1 1 0 0,-1 0 0 0 0,-2 9-1 0 0,2-9 3 0 0,0 0-1 0 0,1 0 1 0 0,-1 0-1 0 0,1 0 1 0 0,0 0-1 0 0,0 0 1 0 0,1 0-1 0 0,-1 0 1 0 0,3 8-1 0 0,1 17 57 0 0,-4-27-57 0 0,0 0 1 0 0,0 0-1 0 0,0 0 1 0 0,1 0-1 0 0,0 0 1 0 0,-1 0-1 0 0,1 0 0 0 0,0-1 1 0 0,2 5-1 0 0,12 18 29 0 0,-10-17-22 0 0,-1-1-1 0 0,0 1 1 0 0,4 11-1 0 0,-6-12-2 0 0,-1-4 0 0 0,0-1-1 0 0,-1 0 1 0 0,1 1-1 0 0,1-1 1 0 0,-1 0 0 0 0,0 0-1 0 0,0 0 1 0 0,1 0-1 0 0,-1 0 1 0 0,1 0-1 0 0,-1-1 1 0 0,4 3-1 0 0,-2-6-4 0 0,-1 0 0 0 0,1-1 0 0 0,0 0 0 0 0,-1 1 0 0 0,0-1 0 0 0,0 0 0 0 0,3-4 0 0 0,13-15-1 0 0,-14 19 1 0 0,-1 0 1 0 0,0 0 0 0 0,0 0 0 0 0,0-1 0 0 0,-1 1 0 0 0,1-1 0 0 0,-1 0 0 0 0,0 0 0 0 0,0 0 0 0 0,0 0 0 0 0,-1 0 0 0 0,3-7 0 0 0,-4 10 2 0 0,1 0 0 0 0,-1 0 0 0 0,1 0 0 0 0,0 0 1 0 0,0 0-1 0 0,0 0 0 0 0,-1 0 0 0 0,1 0 0 0 0,0 0 0 0 0,0 1 0 0 0,0-1 0 0 0,0 0 1 0 0,0 1-1 0 0,0-1 0 0 0,2 0 0 0 0,-2 0 0 0 0,24-14-44 0 0,0 0-1 0 0,40-15 0 0 0,3-3-29 0 0,-65 32 70 0 0,1 0-1 0 0,-1 0 1 0 0,0 0-1 0 0,0 0 1 0 0,1 0-1 0 0,-1 0 1 0 0,0 1-1 0 0,1 0 1 0 0,4 0-1 0 0,21-5 5 0 0,-10-4-3 0 0,-15 7 0 0 0,0-1 0 0 0,1 1 0 0 0,-1 1 0 0 0,1-1 0 0 0,5-1 0 0 0,98-20 0 0 0,-44 8-13 0 0,-46 10 5 0 0,0 0 1 0 0,1 2 0 0 0,-1 0 0 0 0,1 1 0 0 0,-1 1 0 0 0,20 1-1 0 0,-30 1 11 0 0,-1-2 0 0 0,1 1 0 0 0,-1-1 0 0 0,1 0 0 0 0,-1-1-1 0 0,1 0 1 0 0,9-4 0 0 0,-7 3 5 0 0,-1 0-1 0 0,0 1 1 0 0,18-2 0 0 0,24-5 5 0 0,-41 7-14 0 0,0-1 1 0 0,0 2 0 0 0,1 0-1 0 0,-1 0 1 0 0,16 1-1 0 0,6 6 1 0 0,0 1 0 0 0,-1 1 0 0 0,0 2 0 0 0,0 1 0 0 0,50 27 0 0 0,-41-22 45 0 0,-34-14-35 0 0,-1-1-1 0 0,0 1 1 0 0,0 0 0 0 0,0 0 0 0 0,0 1-1 0 0,0-1 1 0 0,-1 1 0 0 0,1 0-1 0 0,-1 1 1 0 0,1-1 0 0 0,-1 1 0 0 0,0 0-1 0 0,0 0 1 0 0,-1 0 0 0 0,5 7-1 0 0,3 6-22 0 0,-2 1-1 0 0,0 0 0 0 0,-1 1 1 0 0,-1 0-1 0 0,-1 0 0 0 0,4 20 0 0 0,19 90 25 0 0,-17-58 7 0 0,22 122 17 0 0,-29-137 8 0 0,-3-22-22 0 0,0 9-10 0 0,-2-42-8 0 0,0-1-1 0 0,0 1 1 0 0,0 0-1 0 0,0 0 1 0 0,0 0-1 0 0,0-1 1 0 0,0 1 0 0 0,0 0-1 0 0,1 0 1 0 0,-1 0-1 0 0,0-1 1 0 0,1 1-1 0 0,-1 0 1 0 0,0 0 0 0 0,1-1-1 0 0,-1 1 1 0 0,1 0-1 0 0,-1-1 1 0 0,1 1-1 0 0,0 0 1 0 0,2 4-4 0 0,-1 15 1 0 0,4-5 14 0 0,5-5 23 0 0,-6-10-56 0 0,0 0 1 0 0,1-1-1 0 0,-1 1 0 0 0,0-1 1 0 0,0 0-1 0 0,0-1 0 0 0,6-2 1 0 0,-9 4 15 0 0,-1-1-1 0 0,0 1 1 0 0,0 0 0 0 0,0 0 0 0 0,1 0 0 0 0,-1-1-1 0 0,0 1 1 0 0,0 0 0 0 0,1 1 0 0 0,-1-1 0 0 0,0 0-1 0 0,0 0 1 0 0,1 0 0 0 0,-1 1 0 0 0,0-1 0 0 0,2 2-1 0 0,-2-2 7 0 0,0 0-1 0 0,0 1 1 0 0,0-1-1 0 0,0 0 1 0 0,0 1-1 0 0,0-1 1 0 0,0 0-1 0 0,0 0 1 0 0,0 0-1 0 0,0 0 1 0 0,0 0-1 0 0,0 0 0 0 0,0 0 1 0 0,0 0-1 0 0,0 0 1 0 0,1 0-1 0 0,-1-1 1 0 0,0 1-1 0 0,-1 0 1 0 0,1-1-1 0 0,2 0 1 0 0,27-19 95 0 0,-13 9-98 0 0,-16 9-4 0 0,0 1-1 0 0,0 0 1 0 0,1 0 0 0 0,-1 0-1 0 0,1 0 1 0 0,-1 0-1 0 0,1 0 1 0 0,-1 0-1 0 0,1 0 1 0 0,0 0-1 0 0,1 0 1 0 0,21-11-44 0 0,-21 10 43 0 0,0 0 0 0 0,0 0-1 0 0,0 0 1 0 0,1 1-1 0 0,-1 0 1 0 0,1-1 0 0 0,3 0-1 0 0,2 0 6 0 0,0-1 0 0 0,0 0 0 0 0,9-6 0 0 0,-9 5 0 0 0,1 0 0 0 0,-1 1 0 0 0,13-4 0 0 0,1-2 0 0 0,-20 8 0 0 0,-1-1 0 0 0,1 1 0 0 0,0 0 0 0 0,0 0 0 0 0,1 0 0 0 0,-1 0 0 0 0,0 0 0 0 0,0 1 0 0 0,0 0 0 0 0,0-1 0 0 0,4 1 0 0 0,8 6-12 0 0,-14-5 9 0 0,1 0-1 0 0,-1 0 1 0 0,1-1 0 0 0,-1 1 0 0 0,1-1 0 0 0,-1 1 0 0 0,1-1-1 0 0,0 1 1 0 0,-1-1 0 0 0,1 0 0 0 0,0 0 0 0 0,-1 0 0 0 0,1 0 0 0 0,2 0-1 0 0,43-14-8 0 0,6 6 12 0 0,-42 6 0 0 0,0 0 0 0 0,0 0 0 0 0,0 1 0 0 0,0 0 0 0 0,0 1 0 0 0,0 1 0 0 0,0-1 0 0 0,0 2 0 0 0,13 2 0 0 0,109 45 0 0 0,-125-45 23 0 0,0 0-1 0 0,0 1 0 0 0,0 0 0 0 0,0 0 0 0 0,-1 0 0 0 0,11 12 0 0 0,-6-7-9 0 0,-5-4-26 0 0,0 0 0 0 0,1 0-1 0 0,0-1 1 0 0,0 0 0 0 0,12 5-1 0 0,-15-8-2 0 0,-1 1 13 0 0,17 12 6 0 0,20 5 8 0 0,-33-15 0 0 0,0 1-1 0 0,-1 0 1 0 0,0 0 0 0 0,10 11-1 0 0,25 34-10 0 0,-40-48 5 0 0,1 0 0 0 0,-1 0-1 0 0,1 0 1 0 0,0 0 0 0 0,0 0-1 0 0,4 2 1 0 0,-4-3-1 0 0,0 0 1 0 0,-1 1-1 0 0,1-1 1 0 0,-1 0-1 0 0,1 1 1 0 0,3 5-1 0 0,60 93-76 0 0,-55-78 79 0 0,-1 0 0 0 0,-1 0-1 0 0,-1 1 1 0 0,0 0 0 0 0,-2 0-1 0 0,-1 1 1 0 0,2 35 0 0 0,0-7 49 0 0,-4-32-9 0 0,1 32-1 0 0,-4-41-39 0 0,0 8-5 0 0,0 0 0 0 0,-7 36 0 0 0,0 6-886 0 0,3-35-80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0:52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2199 1 9792 0 0,'0'0'882'0'0,"-6"9"-708"0"0,5-3-39 0 0,1-1 0 0 0,-1 1 0 0 0,1 0 1 0 0,0-1-1 0 0,0 1 0 0 0,1 0 1 0 0,-1-1-1 0 0,1 1 0 0 0,1-1 0 0 0,-1 1 1 0 0,3 6-1 0 0,1 1 290 0 0,0 0 0 0 0,1 0-1 0 0,11 16 1 0 0,-11-17-216 0 0,0 0 0 0 0,0 1 1 0 0,-1 0-1 0 0,-1 0 0 0 0,4 17 0 0 0,-3-4 184 0 0,-1-1 0 0 0,0 1 0 0 0,-2 0 0 0 0,-2 0 0 0 0,-2 39 0 0 0,-16 75 469 0 0,1-70-245 0 0,-2 0 0 0 0,-33 75-1 0 0,-41 60 419 0 0,85-190-995 0 0,0 3 15 0 0,-2-1 0 0 0,-12 19 0 0 0,-20 26 86 0 0,26-37-57 0 0,-1 0 0 0 0,-26 29-1 0 0,8-14 36 0 0,22-24-14 0 0,-30 27 1 0 0,13-17 51 0 0,1 1 1 0 0,2 1 0 0 0,-34 45-1 0 0,43-50-79 0 0,-1-1-1 0 0,-1-1 1 0 0,0 0 0 0 0,-2-2-1 0 0,-45 31 1 0 0,46-33 99 0 0,-29 31-1 0 0,4-3-35 0 0,-3 2-182 0 0,-15 13-2 0 0,-53 49 266 0 0,62-55-90 0 0,35-33-92 0 0,-25 20 1 0 0,-94 79 77 0 0,78-66-61 0 0,48-42-40 0 0,1 2-1 0 0,-14 17 1 0 0,15-17 10 0 0,0 0 0 0 0,-1-1-1 0 0,-15 12 1 0 0,-8 9 11 0 0,0 0 0 0 0,2 3 0 0 0,2 0-1 0 0,-26 43 1 0 0,-52 61 39 0 0,96-128-78 0 0,2 1 0 0 0,0 0 0 0 0,0 1 0 0 0,-9 19 0 0 0,-56 98 0 0 0,55-98-2 0 0,10-17 9 0 0,-16 35-1 0 0,11-10 40 0 0,-58 133 15 0 0,10-12-50 0 0,46-112-12 0 0,6-14 1 0 0,-9 48 0 0 0,18-70 0 0 0,-17 139 0 0 0,17-124 0 0 0,2 5 0 0 0,1 0 0 0 0,8 50 0 0 0,-2-14 0 0 0,0-24 0 0 0,2 0 0 0 0,2 0 0 0 0,16 46 0 0 0,-8-30 0 0 0,-8-35 0 0 0,0-1 0 0 0,17 32 0 0 0,11 27 0 0 0,-29-66 0 0 0,14 26 0 0 0,-12-25 0 0 0,11 29 0 0 0,-13-30 0 0 0,0-1 0 0 0,13 19 0 0 0,7 14 0 0 0,55 99 0 0 0,-72-128-12 0 0,2-1-1 0 0,1-1 1 0 0,1 0 0 0 0,24 25-1 0 0,-7-8 3 0 0,97 95 10 0 0,-67-78-21 0 0,3-4 0 0 0,84 51-1 0 0,-6-25-1591 0 0,-114-62 1189 0 0,12 7-691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9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3028 11888 0 0,'1'-3'546'0'0,"3"-9"-452"0"0,0-1-1 0 0,-1-1 1 0 0,-1 1-1 0 0,0 0 0 0 0,-1-1 1 0 0,0 1-1 0 0,-2-20 1 0 0,2-11 61 0 0,-1-56 70 0 0,1-24 29 0 0,2 86-190 0 0,16-320 596 0 0,-24-39-499 0 0,12 146-148 0 0,1 79-15 0 0,24-289 2 0 0,11 131 54 0 0,-21 175-36 0 0,-14 94-32 0 0,44-257-319 0 0,-29 227 88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49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2888 7368 0 0,'0'0'333'0'0,"3"-1"0"0"0,-1-1-325 0 0,1 1 0 0 0,-1-1-1 0 0,0 0 1 0 0,0 1 0 0 0,0-1-1 0 0,-1 0 1 0 0,1 0 0 0 0,0 0-1 0 0,-1 0 1 0 0,1 0-1 0 0,-1-1 1 0 0,0 1 0 0 0,0 0-1 0 0,0-1 1 0 0,0 1 0 0 0,1-4-1 0 0,9-50 288 0 0,-6 25 402 0 0,24-153 2651 0 0,-21 122-2484 0 0,28-113 0 0 0,-9 61-164 0 0,21-47 16 0 0,-2 12-435 0 0,-40 120-276 0 0,15-64 37 0 0,43-117 0 0 0,-45 163-21 0 0,1-1 1 0 0,15-59-1 0 0,-20 46 6 0 0,27-97 10 0 0,-19 92-12 0 0,31-110 14 0 0,-39 111-13 0 0,62-218 2 0 0,-42 188-14 0 0,99-297-1087 0 0,-109 306 516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0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1853 11232 0 0,'45'-27'513'0'0,"-43"25"-481"0"0,0 1-1 0 0,0 0 1 0 0,0-1-1 0 0,-1 0 1 0 0,1 1-1 0 0,0-1 1 0 0,-1 0-1 0 0,1 0 1 0 0,-1 0-1 0 0,0 0 1 0 0,0 0-1 0 0,0 0 1 0 0,0-1-1 0 0,0 1 1 0 0,0 0-1 0 0,0 0 1 0 0,-1-1 0 0 0,1 1-1 0 0,-1 0 1 0 0,1-5-1 0 0,1-6 10 0 0,20-38 8 0 0,-17 42-15 0 0,-1-1-1 0 0,0 0 1 0 0,5-18 0 0 0,0-2 167 0 0,0 0 0 0 0,2 0 1 0 0,1 2-1 0 0,2-1 0 0 0,28-44 1 0 0,-27 47-14 0 0,-3 4-78 0 0,2 0-1 0 0,0 1 0 0 0,1 1 0 0 0,27-29 0 0 0,4 11 35 0 0,-32 27-90 0 0,0 0 1 0 0,14-16-1 0 0,4-12 12 0 0,-22 26-57 0 0,0 0 0 0 0,1 1 0 0 0,15-13 1 0 0,3 1 14 0 0,-1 1 4 0 0,41-41 0 0 0,-46 37-28 0 0,339-352 0 0 0,-314 339 0 0 0,100-67 0 0 0,64-16 0 0 0,-99 69 57 0 0,11-8 46 0 0,81-65-966 0 0,-174 107 424 0 0,27-19-355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0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0 656 6448 0 0,'0'0'585'0'0,"6"0"-485"0"0,47-1 250 0 0,-1-3 0 0 0,85-16-1 0 0,-64 7-131 0 0,-46 8 138 0 0,0 0-1 0 0,42-15 0 0 0,201-96 2414 0 0,-145 60-1940 0 0,-36 11-582 0 0,-3-3 0 0 0,98-73 1 0 0,-117 75-206 0 0,90-55-353 0 0,-83 47-58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3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1455 10800 0 0,'0'0'241'0'0,"1"2"38"0"0,0 0-245 0 0,-1-1 0 0 0,1 0 0 0 0,-1 0 1 0 0,1 0-1 0 0,0 1 0 0 0,0-1 0 0 0,0 0 1 0 0,0 0-1 0 0,0 0 0 0 0,0-1 0 0 0,0 1 1 0 0,0 0-1 0 0,0 0 0 0 0,0 0 0 0 0,1-1 1 0 0,-1 1-1 0 0,0-1 0 0 0,0 1 0 0 0,1-1 1 0 0,-1 1-1 0 0,0-1 0 0 0,2 1 0 0 0,0-1 26 0 0,0 0-1 0 0,0-1 0 0 0,0 1 0 0 0,-1 0 0 0 0,1-1 1 0 0,0 0-1 0 0,0 1 0 0 0,-1-1 0 0 0,1 0 0 0 0,3-2 1 0 0,6-4 155 0 0,0-1 1 0 0,-1 0 0 0 0,16-14-1 0 0,-24 20-180 0 0,1-1 24 0 0,1-1 1 0 0,-1 2-1 0 0,1-1 1 0 0,9-4-1 0 0,-10 6-42 0 0,1-2 0 0 0,-1 1 0 0 0,1 0 0 0 0,-1-1-1 0 0,6-5 1 0 0,13-10 114 0 0,47-31 0 0 0,-48 36-82 0 0,0-1 1 0 0,-2-2 0 0 0,23-20-1 0 0,6-10 4 0 0,-23 23 36 0 0,25-29 0 0 0,-30 30 13 0 0,30-24 0 0 0,-32 30-21 0 0,-1 0 1 0 0,-1-1-1 0 0,26-34 0 0 0,12-30 23 0 0,-3-1 0 0 0,77-174 0 0 0,-125 247-97 0 0,4-8 25 0 0,-1-1 0 0 0,0-1-1 0 0,-1 1 1 0 0,-1-1 0 0 0,-1 0 0 0 0,0-1 0 0 0,0-19 0 0 0,-1-155 272 0 0,-3 191-300 0 0,0 0 1 0 0,-1 1 0 0 0,1-1-1 0 0,-1 0 1 0 0,1 1 0 0 0,-1-1 0 0 0,0 1-1 0 0,0-1 1 0 0,0 1 0 0 0,-1-1-1 0 0,1 1 1 0 0,0 0 0 0 0,-1-1 0 0 0,0 1-1 0 0,0 0 1 0 0,-2-2 0 0 0,-14-21-5 0 0,12 11 3 0 0,5 11-1 0 0,0 0 1 0 0,0 0-1 0 0,0 0 1 0 0,0 0 0 0 0,-1 1-1 0 0,0-1 1 0 0,1 0 0 0 0,-1 1-1 0 0,0-1 1 0 0,0 1 0 0 0,0 0-1 0 0,-1 0 1 0 0,1-1 0 0 0,0 2-1 0 0,-1-1 1 0 0,1 0 0 0 0,-1 0-1 0 0,-3-1 1 0 0,-39-20 82 0 0,42 22-79 0 0,0 0 0 0 0,-1 0 0 0 0,1 1 0 0 0,0-1 0 0 0,-1 1-1 0 0,1 0 1 0 0,-1 0 0 0 0,1 0 0 0 0,-1 0 0 0 0,1 0 0 0 0,-1 1 0 0 0,1 0-1 0 0,0 0 1 0 0,-1 0 0 0 0,1 0 0 0 0,0 0 0 0 0,0 0 0 0 0,0 1 0 0 0,-6 3-1 0 0,-34 22-5 0 0,33-22 0 0 0,1 1 0 0 0,-1 0 0 0 0,1 0 0 0 0,0 1 0 0 0,1 0 0 0 0,0 1 0 0 0,0-1 0 0 0,-8 12 0 0 0,-18 19 0 0 0,25-29 0 0 0,0 0 0 0 0,-13 19 0 0 0,-49 74 0 0 0,62-87 0 0 0,1 0 0 0 0,1 1 0 0 0,0-1 0 0 0,1 1 0 0 0,0 1 0 0 0,2-1 0 0 0,-5 26 0 0 0,-7 25 0 0 0,4-18 14 0 0,-8 71 0 0 0,5-20 12 0 0,-4 53 50 0 0,10-60-24 0 0,-2 137 71 0 0,6-74-44 0 0,2-113-42 0 0,-2 74 70 0 0,6-95-87 0 0,0 12 20 0 0,-5 58-1 0 0,-3-8 336 0 0,8 167-1 0 0,1-181-361 0 0,8 80 105 0 0,-5-97 62 0 0,-3-28-20 0 0,1 1 1 0 0,8 34-1 0 0,4-29 67 0 0,-14-28 154 0 0,-2-4-359 0 0,-1 0-1 0 0,1 0 1 0 0,0 0-1 0 0,0 0 0 0 0,1 0 1 0 0,-1 0-1 0 0,0-1 1 0 0,0 1-1 0 0,0 0 0 0 0,1 0 1 0 0,-2-2-1 0 0,2 2 4 0 0,-1-2-1 0 0,0 0 1 0 0,0 0-1 0 0,0 0 1 0 0,1 0-1 0 0,-1 0 1 0 0,1 0-1 0 0,-1 0 1 0 0,1 0-1 0 0,0 0 1 0 0,1 0-1 0 0,-1 0 1 0 0,1-5-1 0 0,0-23 110 0 0,-4 10-118 0 0,-2-4-88 0 0,2 0 1 0 0,0-1-1 0 0,2-35 0 0 0,4 23-94 0 0,-1 0-1 0 0,-2 0 1 0 0,-2 0-1 0 0,-1 0 1 0 0,-15-64-1 0 0,-11-32-825 0 0,11 82 775 0 0,-29-61 0 0 0,17 44 169 0 0,29 66 37 0 0,1 2 9 0 0,0 1-1 0 0,0-1 1 0 0,0 0 0 0 0,-1 0 0 0 0,1 1 0 0 0,0-1-1 0 0,0 0 1 0 0,-1 1 0 0 0,1-1 0 0 0,0 1 0 0 0,-1-1-1 0 0,1 0 1 0 0,-1 1 0 0 0,1-1 0 0 0,0 1 0 0 0,-1-1-1 0 0,1 1 1 0 0,-1-1 0 0 0,0 1 0 0 0,1 0-1 0 0,-1-1 1 0 0,1 1 0 0 0,-2-1 0 0 0,1 0-52 0 0,7 18-63 0 0,-4-13 110 0 0,0 1-1 0 0,0-1 0 0 0,0 0 1 0 0,1 0-1 0 0,0-1 1 0 0,3 5-1 0 0,-3-4-1 0 0,-1-1-1 0 0,1 1 1 0 0,-1 0 0 0 0,1-1-1 0 0,-1 1 1 0 0,0 0 0 0 0,1 6-1 0 0,-1-6 3 0 0,0 0 1 0 0,0 0-1 0 0,1 0 0 0 0,-1-1 1 0 0,1 1-1 0 0,-1 0 0 0 0,1-1 0 0 0,0 0 1 0 0,0 0-1 0 0,6 4 0 0 0,14 17-47 0 0,-21-21 54 0 0,0-1-1 0 0,0 1 0 0 0,1-1 1 0 0,-1 0-1 0 0,1 1 1 0 0,-1-1-1 0 0,1 0 1 0 0,0 0-1 0 0,-1-1 1 0 0,1 1-1 0 0,0 0 0 0 0,0-1 1 0 0,0 0-1 0 0,0 0 1 0 0,1 0-1 0 0,-1 0 1 0 0,0 0-1 0 0,4 0 0 0 0,21 0 1 0 0,-12-1-16 0 0,1-1 0 0 0,-1-1 0 0 0,-1 0 0 0 0,25-7 0 0 0,-34 6 16 0 0,1 0 0 0 0,-1 0 0 0 0,0 0 0 0 0,0-1 0 0 0,-1 0 0 0 0,1 0 0 0 0,-1 0 0 0 0,0-1 0 0 0,0 0 0 0 0,5-6 0 0 0,24-21 0 0 0,-13 17 0 0 0,-1-2 0 0 0,0-1 0 0 0,30-36 0 0 0,-22 23-1 0 0,38-34-1 0 0,-35 36 11 0 0,32-37 0 0 0,14-28 144 0 0,-69 85-131 0 0,0-1-1 0 0,0 2 0 0 0,1-1 1 0 0,1 1-1 0 0,-1 1 0 0 0,14-9 1 0 0,-19 14 119 0 0,-4 2-51 0 0,-1 0-84 0 0,0 1-1 0 0,0 0 1 0 0,0 0 0 0 0,0 0-1 0 0,0 0 1 0 0,0 0-1 0 0,0 1 1 0 0,1-1-1 0 0,-1 0 1 0 0,0 0-1 0 0,1 0 1 0 0,-1 1-1 0 0,1-1 1 0 0,-1 0-1 0 0,1 1 1 0 0,-1 1-1 0 0,5 19 63 0 0,-3-19-58 0 0,-1 0 1 0 0,1 0-1 0 0,-1 0 0 0 0,1 0 0 0 0,-1 0 0 0 0,0 0 1 0 0,0 0-1 0 0,-1 5 0 0 0,1 22 145 0 0,0-27-131 0 0,1 0 1 0 0,-1 1-1 0 0,0-1 0 0 0,0 0 0 0 0,0 1 1 0 0,0-1-1 0 0,-1 0 0 0 0,-1 6 0 0 0,-3 7 67 0 0,0-4-26 0 0,1 1 0 0 0,1 0 0 0 0,0 0 0 0 0,-1 15 0 0 0,-7 50 135 0 0,6-41-20 0 0,-2 51 0 0 0,1-40 87 0 0,4-38-137 0 0,1-1 1 0 0,0 1-1 0 0,0 0 0 0 0,1 0 0 0 0,1 11 0 0 0,3-9-32 0 0,-2-6-40 0 0,1 5-27 0 0,-2-8 157 0 0,-1-16-75 0 0,0 4-105 0 0,0 0 0 0 0,0 1 0 0 0,0-1 0 0 0,-1 1 0 0 0,-1-1 0 0 0,0 0 0 0 0,-4-11 0 0 0,3 11-8 0 0,0 0 0 0 0,0 0 0 0 0,1-1 0 0 0,0 1 0 0 0,0 0 0 0 0,1-1 0 0 0,0 0 0 0 0,1 1 0 0 0,0-1 0 0 0,1 1 0 0 0,-1-1 0 0 0,2 1 0 0 0,0-1 0 0 0,3-11 0 0 0,-2 11-27 0 0,-1 1-1 0 0,0-1 0 0 0,-1 0 1 0 0,0 0-1 0 0,-1 0 1 0 0,0 0-1 0 0,0 0 0 0 0,-1 0 1 0 0,0 0-1 0 0,-5-15 0 0 0,6 23 17 0 0,0 0-1 0 0,0 0 0 0 0,1 0 0 0 0,-1 0 0 0 0,0 0 0 0 0,1 0 1 0 0,-1 0-1 0 0,1 0 0 0 0,-1 0 0 0 0,1 0 0 0 0,0 1 1 0 0,0-1-1 0 0,0 0 0 0 0,0 0 0 0 0,0 1 0 0 0,0-1 0 0 0,3-2 1 0 0,-2 2-12 0 0,0 0 0 0 0,0-1 0 0 0,-1 1 0 0 0,1-1 0 0 0,-1 0 1 0 0,1 1-1 0 0,-1-1 0 0 0,0 0 0 0 0,0 0 0 0 0,0-3 0 0 0,0-2-26 0 0,0 1 21 0 0,0 0 0 0 0,0-1 0 0 0,1 1 0 0 0,0 0 0 0 0,0 0 0 0 0,5-12 0 0 0,-5 16 13 0 0,-1 0 7 0 0,0 1-1 0 0,0-1 0 0 0,1 1 1 0 0,-1-1-1 0 0,1 1 1 0 0,0-1-1 0 0,0 1 0 0 0,0 0 1 0 0,0 0-1 0 0,0 0 1 0 0,0 0-1 0 0,4-2 0 0 0,-6 3 9 0 0,1 1-1 0 0,-1-1 1 0 0,1 1 0 0 0,-1-1-1 0 0,1 1 1 0 0,-1-1-1 0 0,1 1 1 0 0,-1 0-1 0 0,1-1 1 0 0,-1 1-1 0 0,1 0 1 0 0,0 0-1 0 0,-1-1 1 0 0,1 1-1 0 0,-1 0 1 0 0,1 0-1 0 0,0 0 1 0 0,-1 0-1 0 0,1 0 1 0 0,0 0-1 0 0,-1 0 1 0 0,1 0 0 0 0,0 0-1 0 0,-1 0 1 0 0,1 0-1 0 0,0 0 1 0 0,-1 1-1 0 0,1-1 1 0 0,-1 0-1 0 0,1 0 1 0 0,0 1-1 0 0,-1-1 1 0 0,1 0-1 0 0,-1 1 1 0 0,1-1-1 0 0,0 1 1 0 0,1 1-7 0 0,20 6-41 0 0,-19-7 41 0 0,1 0 1 0 0,-1 0-1 0 0,1 1 1 0 0,-1-1 0 0 0,1 1-1 0 0,-1 0 1 0 0,0 0 0 0 0,0 0-1 0 0,0 0 1 0 0,0 1 0 0 0,0-1-1 0 0,0 1 1 0 0,-1 0-1 0 0,1 0 1 0 0,1 3 0 0 0,-2-4 3 0 0,-1 0 0 0 0,1-1 1 0 0,-1 1-1 0 0,1-1 0 0 0,-1 1 1 0 0,1-1-1 0 0,0 1 0 0 0,0-1 0 0 0,0 0 1 0 0,-1 0-1 0 0,1 0 0 0 0,5 2 1 0 0,-5-2 0 0 0,0-1 1 0 0,0 1-1 0 0,0 0 1 0 0,0 1-1 0 0,0-1 0 0 0,0 0 1 0 0,0 1-1 0 0,-1-1 1 0 0,1 1-1 0 0,0-1 1 0 0,2 5-1 0 0,2 0-2 0 0,0 0 0 0 0,0 0 0 0 0,0 0-1 0 0,1 0 1 0 0,0-1 0 0 0,0 0 0 0 0,1-1-1 0 0,10 6 1 0 0,-8-5-2 0 0,1 1-1 0 0,-1 0 1 0 0,17 15-1 0 0,-18-10 7 0 0,-7-9 0 0 0,0 1 0 0 0,0-1 0 0 0,0 1 0 0 0,1-1 0 0 0,-1 0 0 0 0,0 0 0 0 0,1 0 0 0 0,-1 0 0 0 0,1-1 0 0 0,4 3 0 0 0,1-2 0 0 0,1 1 0 0 0,-1-1 0 0 0,1 0 0 0 0,0-1 0 0 0,0 0 0 0 0,0-1 0 0 0,0 1 0 0 0,-1-2 0 0 0,1 1 0 0 0,0-1 0 0 0,11-3 0 0 0,12-1 0 0 0,-21 3 0 0 0,1 0 0 0 0,21-7 0 0 0,-19 4 11 0 0,0 0 0 0 0,0-1 0 0 0,0-1 0 0 0,0 0 0 0 0,-1-1 0 0 0,-1 0 0 0 0,1-1 0 0 0,-1 0-1 0 0,-1-1 1 0 0,0 0 0 0 0,18-22 0 0 0,-12 12 22 0 0,-13 16-22 0 0,0-1-1 0 0,0 0 1 0 0,0 1-1 0 0,-1-1 1 0 0,1-1-1 0 0,-1 1 1 0 0,0 0 0 0 0,-1-1-1 0 0,3-7 1 0 0,3-14-1 0 0,-5 20 8 0 0,-1 0 0 0 0,0 0 0 0 0,0 0 1 0 0,-1-1-1 0 0,0 1 0 0 0,0-1 0 0 0,0 1 0 0 0,-1-1 0 0 0,0 1 0 0 0,-1-1 1 0 0,-1-8-1 0 0,1 11 28 0 0,0 0 1 0 0,0 1 0 0 0,1-1 0 0 0,0 0-1 0 0,0 0 1 0 0,1-4 0 0 0,-1 4-26 0 0,0 0 0 0 0,0 0 0 0 0,0 0 0 0 0,0 0 0 0 0,-1 0 0 0 0,-1-5 0 0 0,0 0-50 0 0,-1 0 0 0 0,0 1 0 0 0,-1-1 0 0 0,0 1-1 0 0,0 0 1 0 0,-1 0 0 0 0,0 1 0 0 0,-1-1 0 0 0,-6-7-1 0 0,3 1 75 0 0,8 14-37 0 0,0-1 0 0 0,1 1-1 0 0,-1 0 1 0 0,0-1 0 0 0,0 1-1 0 0,0 0 1 0 0,0 0 0 0 0,0 0-1 0 0,0 0 1 0 0,0-1 0 0 0,0 2-1 0 0,0-1 1 0 0,-1 0 0 0 0,-1-1-1 0 0,-4-2 6 0 0,0 1 0 0 0,0 0 0 0 0,-1 1 0 0 0,1-1 0 0 0,-1 1 0 0 0,-8 0-1 0 0,12 1-8 0 0,0 0 0 0 0,0 1 0 0 0,0 0 0 0 0,0 0 0 0 0,0 1 0 0 0,-1-1-1 0 0,1 1 1 0 0,0-1 0 0 0,0 1 0 0 0,0 1 0 0 0,1-1 0 0 0,-1 0 0 0 0,-5 4-1 0 0,-21 11-28 0 0,-11 9-22 0 0,20-7 47 0 0,18-11 0 0 0,0 0 0 0 0,-9 8 0 0 0,9-11 0 0 0,0 0 0 0 0,0-1 0 0 0,1 1 0 0 0,-1 0 0 0 0,1 0 0 0 0,0 0 0 0 0,0 1 0 0 0,0-1 0 0 0,1 0 0 0 0,-1 1 0 0 0,1-1 0 0 0,-1 6 0 0 0,-8 33 0 0 0,8-38 0 0 0,0 1 0 0 0,0-1 0 0 0,1 1 0 0 0,0 0 0 0 0,0-1 0 0 0,0 1 0 0 0,1 0 0 0 0,-1-1 0 0 0,1 1 0 0 0,1 0 0 0 0,-1 0 0 0 0,1-1 0 0 0,3 11 0 0 0,-2-8 0 0 0,0 0 0 0 0,-1 0 0 0 0,1 0 0 0 0,-1 0 0 0 0,-1 0 0 0 0,0 1 0 0 0,-1 8 0 0 0,1-5 0 0 0,0-1 0 0 0,0 1 0 0 0,3 13 0 0 0,4 22 45 0 0,-6-34-21 0 0,0 0 0 0 0,1 0 0 0 0,1 0 1 0 0,0 0-1 0 0,1-1 0 0 0,6 15 0 0 0,-4-17-7 0 0,-2 0 0 0 0,0 0 1 0 0,0 0-1 0 0,-1 1 0 0 0,0 0 1 0 0,2 15-1 0 0,-4-21-6 0 0,0 1-1 0 0,1 0 1 0 0,0-1 0 0 0,0 1-1 0 0,0-1 1 0 0,1 1-1 0 0,0-1 1 0 0,0 0 0 0 0,0 0-1 0 0,5 5 1 0 0,11 18 25 0 0,-14-20-46 0 0,1-1 1 0 0,-1 0-1 0 0,2-1 0 0 0,-1 1 0 0 0,1-1 0 0 0,0-1 0 0 0,0 1 0 0 0,11 5 0 0 0,6 6 11 0 0,-19-13 6 0 0,1-1-1 0 0,-1 0 0 0 0,1 0 0 0 0,0 0 1 0 0,0-1-1 0 0,0 0 0 0 0,0 0 1 0 0,0 0-1 0 0,1-1 0 0 0,11 2 0 0 0,3-2 51 0 0,41-4 1 0 0,-8 0-26 0 0,-44 2-25 0 0,0-1 0 0 0,1 0 0 0 0,-1 0 0 0 0,0-1 0 0 0,0-1 0 0 0,0 0 0 0 0,11-6-1 0 0,3 0 3 0 0,-19 7-4 0 0,0 1 0 0 0,0-1-1 0 0,0 0 1 0 0,-1 0-1 0 0,1-1 1 0 0,-1 1-1 0 0,5-6 1 0 0,22-17 33 0 0,-18 18-7 0 0,-8 6-28 0 0,-1-1-1 0 0,1 1 1 0 0,-1-1 0 0 0,0 0 0 0 0,0 0 0 0 0,0 0 0 0 0,0-1 0 0 0,-1 1 0 0 0,1-1 0 0 0,-1 0-1 0 0,3-5 1 0 0,52-81 111 0 0,-52 80-103 0 0,0-1 1 0 0,0-1 0 0 0,5-15 0 0 0,-7 16-5 0 0,0 0 0 0 0,1 1-1 0 0,7-11 1 0 0,-8 13 0 0 0,0 0 1 0 0,0 0-1 0 0,0 0 0 0 0,-1 0 0 0 0,0-1 0 0 0,-1 1 0 0 0,0-1 0 0 0,2-14 0 0 0,2 1 14 0 0,-5 20-18 0 0,0 0-1 0 0,0 1 1 0 0,-1-1 0 0 0,1 0 0 0 0,-1 0-1 0 0,1 1 1 0 0,-1-1 0 0 0,0 0-1 0 0,0 0 1 0 0,0 0 0 0 0,0 0 0 0 0,0 1-1 0 0,0-1 1 0 0,0 0 0 0 0,-1-3-1 0 0,-3-4 5 0 0,4 8-5 0 0,-1-1 1 0 0,0 1 0 0 0,1 0-1 0 0,-1-1 1 0 0,1 1-1 0 0,0-1 1 0 0,-1 1 0 0 0,1-1-1 0 0,0 1 1 0 0,0-1 0 0 0,0 1-1 0 0,0-1 1 0 0,0 1-1 0 0,0-1 1 0 0,1 1 0 0 0,-1-1-1 0 0,0 1 1 0 0,1 0-1 0 0,-1-1 1 0 0,1 1 0 0 0,1-3-1 0 0,-1 1-2 0 0,-1 0 0 0 0,0-1 0 0 0,0 1 0 0 0,0 0 0 0 0,0 0 0 0 0,0 0 0 0 0,-1 0 0 0 0,1 0 0 0 0,-1 0 0 0 0,0 0 0 0 0,-2-5 0 0 0,1 1 0 0 0,0 1 0 0 0,1-1 0 0 0,0 1 0 0 0,-1-9 0 0 0,2 7 0 0 0,0 1 0 0 0,0-1 0 0 0,0 1 0 0 0,1 0 0 0 0,-1 0 0 0 0,2 0 0 0 0,2-11 0 0 0,-4 17 2 0 0,1 0 0 0 0,-1 0 0 0 0,0 0 0 0 0,1 0 0 0 0,-1 1 0 0 0,0-1 0 0 0,0 0-1 0 0,0 0 1 0 0,0 0 0 0 0,0 0 0 0 0,0 0 0 0 0,0 0 0 0 0,0 0 0 0 0,0 0 0 0 0,0 0 0 0 0,-1 0-1 0 0,1-1 1 0 0,-1 1 0 0 0,1 0 0 0 0,0 1-1 0 0,0-1 1 0 0,-1 0-1 0 0,1 0 1 0 0,0 1-1 0 0,0-1 1 0 0,0 0 0 0 0,0 0-1 0 0,0 1 1 0 0,0-1-1 0 0,0 0 1 0 0,0 0-1 0 0,1 1 1 0 0,-1-1 0 0 0,0 0-1 0 0,0 0 1 0 0,1 0-1 0 0,-1 1-1 0 0,0 0 0 0 0,0-1 0 0 0,0 1 0 0 0,0 0 0 0 0,0 0 0 0 0,0 0 0 0 0,0 0 0 0 0,0-1 0 0 0,0 1 0 0 0,0 0 0 0 0,0 0 0 0 0,0 0 0 0 0,0 0 0 0 0,0-1 0 0 0,0 1 0 0 0,0 0 0 0 0,0 0 0 0 0,0 0 0 0 0,0 0 0 0 0,0 0 0 0 0,-1-1 0 0 0,1 1 0 0 0,0 0 0 0 0,0 0 0 0 0,0 0 0 0 0,0 0 0 0 0,0 0 0 0 0,0 0 0 0 0,0-1 0 0 0,-1 1 0 0 0,1 0 0 0 0,0 0 0 0 0,0 0 0 0 0,0 0 0 0 0,0 0 0 0 0,0 0 0 0 0,-1 0 0 0 0,1 0 0 0 0,0 0 0 0 0,0 0 0 0 0,-1 0 0 0 0,-1 1 0 0 0,1 0 0 0 0,0 0 0 0 0,0-1 0 0 0,0 1 0 0 0,0 0 0 0 0,0 0 0 0 0,1 0 0 0 0,-1 0 0 0 0,0 0 0 0 0,0 0 0 0 0,1 0 0 0 0,-1 0 0 0 0,0 0 0 0 0,1 1 0 0 0,-1-1 0 0 0,0 2 0 0 0,-2 5 4 0 0,0 1 0 0 0,0-1-1 0 0,0 1 1 0 0,1 0-1 0 0,0 0 1 0 0,1 0 0 0 0,0 0-1 0 0,1 1 1 0 0,0 11-1 0 0,2 8 15 0 0,10 46 0 0 0,-9-65-9 0 0,-1-1 1 0 0,2 1-1 0 0,-1-1 0 0 0,7 11 0 0 0,-5-10 7 0 0,0 0 1 0 0,-1 0 0 0 0,5 17-1 0 0,18 104 118 0 0,-21-108-131 0 0,-2 0 0 0 0,3 37 0 0 0,-3-20-24 0 0,-4-36 24 0 0,1-1 1 0 0,0 0-1 0 0,0 0 1 0 0,0 0 0 0 0,0 0-1 0 0,0-1 1 0 0,1 1-1 0 0,-1 0 1 0 0,4 4 0 0 0,3 7-1394 0 0,-2 3-3363 0 0,-5 0-1853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 51 14280 0 0,'-13'9'1272'0'0,"-5"0"-1016"0"0,1 4-256 0 0,-1-13 0 0 0,5 0 296 0 0,-4 0 16 0 0,-12 4-1 0 0,16-4 1 0 0,13-17-1495 0 0,-11-23 479 0 0,11 12 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4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25 503 2760 0 0,'-1'1'207'0'0,"0"2"-178"0"0,0-1 1 0 0,0 0 0 0 0,-1 1-1 0 0,1-1 1 0 0,-1 0 0 0 0,1 0-1 0 0,-1 0 1 0 0,0 0 0 0 0,-8 7 3852 0 0,11 7 1135 0 0,2-10-4918 0 0,1 1-1 0 0,-1-1 1 0 0,2 1-1 0 0,-1-1 1 0 0,1 0-1 0 0,0 0 1 0 0,0-1 0 0 0,0 0-1 0 0,1 1 1 0 0,0-2-1 0 0,0 1 1 0 0,0-1-1 0 0,0 0 1 0 0,13 6 0 0 0,63 19 153 0 0,-74-26-240 0 0,1-1 1 0 0,0 0-1 0 0,-1 0 1 0 0,1-1-1 0 0,0 0 1 0 0,9 0-1 0 0,6 1 18 0 0,-17-2-16 0 0,-1-1 0 0 0,1 1 1 0 0,-1-1-1 0 0,0-1 0 0 0,1 1 0 0 0,-1-1 0 0 0,0 0 1 0 0,0-1-1 0 0,0 1 0 0 0,0-1 0 0 0,0 0 1 0 0,0-1-1 0 0,-1 1 0 0 0,0-1 0 0 0,1 0 0 0 0,-1-1 1 0 0,-1 1-1 0 0,1-1 0 0 0,-1 0 0 0 0,8-10 1 0 0,9-10 92 0 0,-17 22-85 0 0,-1 0 0 0 0,1 0 0 0 0,-1-1 1 0 0,0 0-1 0 0,0 1 0 0 0,-1-1 0 0 0,5-8 0 0 0,-1-1 22 0 0,-1 0 1 0 0,0 0-1 0 0,-1-1 1 0 0,-1 1-1 0 0,0-1 1 0 0,0 0-1 0 0,-1-18 1 0 0,0 15 6 0 0,-1-1 1 0 0,6-22 0 0 0,-4 27-10 0 0,0 0 0 0 0,-1 0 0 0 0,-1 0 0 0 0,0 0 0 0 0,-2-20 1 0 0,0 3 60 0 0,1 26-83 0 0,0 0-1 0 0,0 0 1 0 0,0 0 0 0 0,0 0-1 0 0,-1 0 1 0 0,0 0 0 0 0,0 0-1 0 0,0 1 1 0 0,0-1 0 0 0,-2-5 0 0 0,-8-10 192 0 0,-25-33 1 0 0,31 45-148 0 0,-1 0 1 0 0,0 1-1 0 0,0 0 0 0 0,0 0 0 0 0,-1 1 0 0 0,0 0 0 0 0,-13-8 0 0 0,-5-2 212 0 0,17 9-188 0 0,0 2-1 0 0,0-1 1 0 0,0 1-1 0 0,-10-4 1 0 0,16 8-66 0 0,0-1 1 0 0,0 0-1 0 0,0 1 1 0 0,-1-1-1 0 0,1 1 0 0 0,0 0 1 0 0,-1 0-1 0 0,1 0 1 0 0,0 0-1 0 0,0 0 0 0 0,-1 1 1 0 0,1-1-1 0 0,0 1 1 0 0,0-1-1 0 0,-1 1 0 0 0,1 0 1 0 0,0 0-1 0 0,0 0 1 0 0,0 0-1 0 0,0 0 0 0 0,-2 2 1 0 0,-14 10 84 0 0,10-7-57 0 0,-1 0 1 0 0,1 1-1 0 0,0 0 0 0 0,0 0 0 0 0,1 1 0 0 0,-9 12 0 0 0,6-4-26 0 0,1 0-1 0 0,1 1 1 0 0,1 0-1 0 0,-7 23 0 0 0,-13 73 144 0 0,2-6-90 0 0,15-66 61 0 0,1 1 0 0 0,-4 83 0 0 0,10-90-116 0 0,3-19-2 0 0,-1 0 0 0 0,2-1 0 0 0,0 1 0 0 0,1 0 0 0 0,1 0 0 0 0,0-1 0 0 0,1 0 0 0 0,8 19-1 0 0,-4-14 12 0 0,1 0-1 0 0,2 0 0 0 0,0-1 1 0 0,1 0-1 0 0,19 23 0 0 0,-23-35-21 0 0,-1 0-1 0 0,2 0 1 0 0,-1-1-1 0 0,1 0 1 0 0,0 0 0 0 0,0-1-1 0 0,11 4 1 0 0,-7-2 21 0 0,-5-4 8 0 0,0 1-1 0 0,0-2 1 0 0,1 1-1 0 0,-1-1 1 0 0,1 0-1 0 0,15 1 0 0 0,54-2-5 0 0,-47-2-156 0 0,-22 1 110 0 0,0 0 0 0 0,-1-1-1 0 0,1 0 1 0 0,-1-1 0 0 0,0 0 0 0 0,1 0 0 0 0,-1-1 0 0 0,0 0-1 0 0,0-1 1 0 0,-1 1 0 0 0,13-9 0 0 0,-6 2-7 0 0,-1-1 1 0 0,0 0 0 0 0,-1-1 0 0 0,21-25-1 0 0,3-5 40 0 0,-21 27-12 0 0,-2 0 0 0 0,0-2 0 0 0,11-18 0 0 0,-12 18-55 0 0,1 0 0 0 0,18-19 0 0 0,-19 23 3 0 0,-1 0-1 0 0,0-1 1 0 0,-1 0-1 0 0,12-22 0 0 0,32-75-131 0 0,-41 81 175 0 0,15-52 0 0 0,-22 62-7 0 0,-3 6-1 0 0,0 1 1 0 0,-1 0-1 0 0,-1-1 1 0 0,0-20-1 0 0,2-16-2 0 0,-2 45 6 0 0,-1 0 0 0 0,1 0-1 0 0,-1-1 1 0 0,0 1 0 0 0,-1 0-1 0 0,1 0 1 0 0,-1 0 0 0 0,0 0-1 0 0,-4-10 1 0 0,4 13-3 0 0,0 1 7 0 0,1 1 0 0 0,-1-1 0 0 0,1 1-1 0 0,0-1 1 0 0,-1 0 0 0 0,1 1 0 0 0,0-1-1 0 0,0 0 1 0 0,-1 1 0 0 0,1-1 0 0 0,0 0-1 0 0,0 1 1 0 0,0-1 0 0 0,0 0-1 0 0,0 0 1 0 0,0 1 0 0 0,0-1 0 0 0,0 0-1 0 0,0 0 1 0 0,0 1 0 0 0,0-1 0 0 0,1 0-1 0 0,-1 1 1 0 0,0-1 0 0 0,0 0 0 0 0,1 1-1 0 0,-1-1 1 0 0,0 0 0 0 0,1 1 0 0 0,-1-1-1 0 0,1 1 1 0 0,0-2 0 0 0,0 0 143 0 0,-2 3-135 0 0,0 0-1 0 0,0 0 0 0 0,0 0 1 0 0,0 0-1 0 0,0 0 0 0 0,0 0 0 0 0,0 0 1 0 0,1 0-1 0 0,-1 0 0 0 0,0 0 1 0 0,0 2-1 0 0,-1 1-2 0 0,-1 1-8 0 0,1 1-1 0 0,0 0 1 0 0,0 0-1 0 0,1 0 1 0 0,-1 0-1 0 0,1 0 1 0 0,1 1-1 0 0,-1-1 1 0 0,1 0-1 0 0,0 0 1 0 0,0 0-1 0 0,3 11 1 0 0,-2-7-4 0 0,-1 0 1 0 0,0 0 0 0 0,-2 16-1 0 0,2-20 8 0 0,-1 0 0 0 0,1-1 0 0 0,0 1 0 0 0,0-1 0 0 0,1 1 0 0 0,1 7 0 0 0,-1-7 0 0 0,-1-1 0 0 0,1 1 0 0 0,-1-1 0 0 0,0 1 0 0 0,-1 9 0 0 0,-6 38 120 0 0,2-1 0 0 0,3 1 0 0 0,6 83 0 0 0,-2-84-43 0 0,-2-34-42 0 0,0 0 0 0 0,5 25 0 0 0,1 0 33 0 0,-4-27-31 0 0,0 0 0 0 0,6 20-1 0 0,-6-32-24 0 0,-1-1 3 0 0,0 1 0 0 0,0-1 0 0 0,0 1 0 0 0,0-1 0 0 0,0 1 0 0 0,-1-1 0 0 0,0 1 0 0 0,1-1 0 0 0,-1 1 0 0 0,-1 0 0 0 0,0 4 0 0 0,1-7 60 0 0,-1-18 5 0 0,-5-4-35 0 0,5 17-44 0 0,0 0 0 0 0,0 0 0 0 0,0 0 0 0 0,0 0 0 0 0,1 0 0 0 0,0 0 0 0 0,0-8 0 0 0,4-21-1 0 0,0 13 0 0 0,0-34 0 0 0,-4 52 0 0 0,-1-28 0 0 0,2-1 0 0 0,0 1 0 0 0,3 0 0 0 0,8-38 0 0 0,-8 36 1 0 0,-3 26-4 0 0,-1 0-1 0 0,1-1 1 0 0,0 1-1 0 0,1 0 1 0 0,2-7-1 0 0,4-7-52 0 0,-4 12 28 0 0,0 0 0 0 0,-1 0 0 0 0,-1 0 0 0 0,1 0 0 0 0,-1-1 0 0 0,1-14 0 0 0,-1 11 11 0 0,0 1-1 0 0,1 0 0 0 0,0 0 0 0 0,0 0 0 0 0,8-15 0 0 0,10-34-40 0 0,-15 39 89 0 0,1 0 0 0 0,1 1 1 0 0,1 0-1 0 0,20-35 0 0 0,-7 9-36 0 0,-18 35-82 0 0,0 1 0 0 0,1-1 0 0 0,1 1 0 0 0,8-12 0 0 0,2 2-52 0 0,26-23-1 0 0,-40 41 140 0 0,9-5 0 0 0,-7 9-11 0 0,1 0 1 0 0,-1 0-1 0 0,0 0 0 0 0,0 0 0 0 0,7 6 0 0 0,1-1-14 0 0,6 8-17 0 0,-9-6 30 0 0,-8-8 14 0 0,1 1-1 0 0,0 0 1 0 0,-1 0-1 0 0,0 0 1 0 0,1 0-1 0 0,-1 0 0 0 0,0 0 1 0 0,0 0-1 0 0,0 0 1 0 0,0 0-1 0 0,0 1 1 0 0,-1-1-1 0 0,1 0 1 0 0,0 4-1 0 0,3 40 33 0 0,-2-23-26 0 0,0-10-9 0 0,-1-5 4 0 0,0-1 1 0 0,-1 1-1 0 0,1 0 1 0 0,-2 13-1 0 0,-1-12 18 0 0,1 1-1 0 0,0-1 1 0 0,0 1-1 0 0,1-1 0 0 0,0 1 1 0 0,1-1-1 0 0,0 1 0 0 0,1-1 1 0 0,0 0-1 0 0,5 14 0 0 0,-5-13 9 0 0,0 0-1 0 0,-1 0 1 0 0,0 0-1 0 0,-1 0 1 0 0,0 0-1 0 0,-2 18 1 0 0,1-16 24 0 0,0 1 0 0 0,1-1 0 0 0,0 1 0 0 0,4 21-1 0 0,14 33 138 0 0,4 24 12 0 0,-19-78-186 0 0,0-1 0 0 0,1 0 0 0 0,0 0-1 0 0,6 12 1 0 0,9 27 45 0 0,-17-47-57 0 0,-1 0-1 0 0,1-1 1 0 0,0 1-1 0 0,0-1 1 0 0,0 0-1 0 0,0 1 1 0 0,0-1-1 0 0,1 0 1 0 0,0 0-1 0 0,-1 0 1 0 0,1-1-1 0 0,0 1 1 0 0,4 2-1 0 0,-5-4-1 0 0,0 1-1 0 0,0-1 0 0 0,0 1 1 0 0,1-1-1 0 0,-1 0 0 0 0,0 0 1 0 0,1 0-1 0 0,-1 0 0 0 0,0-1 1 0 0,1 1-1 0 0,-1-1 0 0 0,1 1 1 0 0,0-1-1 0 0,-1 0 1 0 0,1 0-1 0 0,-1 0 0 0 0,1 0 1 0 0,-1 0-1 0 0,5-2 0 0 0,19-6-1 0 0,-20 6 0 0 0,1 0 0 0 0,0-1 0 0 0,-1 1 0 0 0,0-1 0 0 0,0-1 0 0 0,0 1 0 0 0,0-1 0 0 0,8-6 0 0 0,26-20 14 0 0,-28 22-234 0 0,0-1 1 0 0,0-1-1 0 0,16-16 0 0 0,-4-1-752 0 0,0 1-47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4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5528 0 0,'0'0'249'0'0,"-4"9"91"0"0,1-4-136 0 0,1 0-1 0 0,0 0 1 0 0,0 1-1 0 0,0-1 1 0 0,0 1-1 0 0,1-1 0 0 0,0 1 1 0 0,0 0-1 0 0,1-1 1 0 0,0 8-1 0 0,5 63 5055 0 0,-2-50-4686 0 0,-1 65 724 0 0,-1-14-400 0 0,6 187 1354 0 0,-5-110-1470 0 0,0-76-427 0 0,14 304 721 0 0,-13-347-1058 0 0,22 188 125 0 0,-6-120-521 0 0,-19-101 422 0 0,3 6-1891 0 0,1-19 115 0 0,1-9 56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5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1 186 7368 0 0,'0'0'568'0'0,"1"0"-374"0"0,0 0-181 0 0,-1 0-1 0 0,0 0 0 0 0,0 0 0 0 0,1 0 0 0 0,-1 0 0 0 0,0 0 0 0 0,0 0 0 0 0,1 0 0 0 0,-1 0 1 0 0,0 0-1 0 0,0 0 0 0 0,1 0 0 0 0,-1 0 0 0 0,0 0 0 0 0,0 0 0 0 0,1 0 0 0 0,-1 0 0 0 0,0-1 1 0 0,0 1-1 0 0,0 0 0 0 0,1 0 0 0 0,-1 0 0 0 0,0 0 0 0 0,0 0 0 0 0,0-1 0 0 0,1 1 0 0 0,-1 0 1 0 0,0 0-1 0 0,0 0 0 0 0,0-1 0 0 0,0 1 0 0 0,0 0 0 0 0,0 0 0 0 0,1 0 0 0 0,-1-1 0 0 0,0 1 1 0 0,0 0-1 0 0,0 0 0 0 0,0-1 0 0 0,0 1 0 0 0,0 0 0 0 0,0 0 0 0 0,0-1 0 0 0,0 1 0 0 0,-3-7 1574 0 0,9 1 647 0 0,21-22-1080 0 0,-14 14-985 0 0,0 0 0 0 0,0 1 0 0 0,2 1 0 0 0,-1 0 0 0 0,2 1 0 0 0,27-16 1 0 0,0 4-400 0 0,-17 10 126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7:58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1 863 10680 0 0,'0'0'970'0'0,"1"3"-799"0"0,2 4-100 0 0,1 0-1 0 0,0 0 1 0 0,0-1 0 0 0,0 1-1 0 0,1-1 1 0 0,0 0 0 0 0,0 0-1 0 0,1-1 1 0 0,12 10 0 0 0,-17-14-13 0 0,1 0 0 0 0,0 0 1 0 0,0 0-1 0 0,0 0 1 0 0,0-1-1 0 0,0 1 1 0 0,0 0-1 0 0,0-1 0 0 0,0 0 1 0 0,0 1-1 0 0,2-1 1 0 0,12 3 400 0 0,-13-2-356 0 0,11 4 269 0 0,-1 0-1 0 0,18 3 0 0 0,-27-8-332 0 0,-1 1 0 0 0,1 0 0 0 0,-1-1 0 0 0,1 0 0 0 0,-1 0 0 0 0,1 0 0 0 0,-1-1 0 0 0,1 1 0 0 0,-1-1 0 0 0,1 1 0 0 0,-1-1 0 0 0,1-1 0 0 0,-1 1 0 0 0,6-3 0 0 0,9-7 56 0 0,-1-1 0 0 0,0-1 0 0 0,-1 0 0 0 0,-1-1 0 0 0,0-1 0 0 0,-1 0-1 0 0,0-1 1 0 0,-2-1 0 0 0,0 0 0 0 0,0 0 0 0 0,9-21 0 0 0,-1-5-58 0 0,-7 17 51 0 0,19-51 0 0 0,-20 38 3 0 0,-4 19-17 0 0,7-40 1 0 0,8-91-62 0 0,-23 139-23 0 0,0 0 0 0 0,-3-22 0 0 0,0-6-26 0 0,3 24 69 0 0,-1 1 0 0 0,-1 0 0 0 0,0 0 0 0 0,-1 0 0 0 0,-1 0 0 0 0,0 0 0 0 0,-1 1 0 0 0,-1 0 0 0 0,0 0 0 0 0,-1 0 0 0 0,0 1 0 0 0,-1 0 0 0 0,0 0-1 0 0,-12-12 1 0 0,19 23-32 0 0,0 1 0 0 0,-1-1 0 0 0,0 0 0 0 0,1 1-1 0 0,-1-1 1 0 0,0 1 0 0 0,0 0 0 0 0,0-1-1 0 0,0 1 1 0 0,0 0 0 0 0,0 0 0 0 0,0 0 0 0 0,0 0-1 0 0,0 1 1 0 0,0-1 0 0 0,-1 1 0 0 0,1-1-1 0 0,0 1 1 0 0,0 0 0 0 0,-1 0 0 0 0,-2 0 0 0 0,1 0 1 0 0,0 1 1 0 0,0 0-1 0 0,-1 1 1 0 0,1-1 0 0 0,1 1-1 0 0,-1 0 1 0 0,0 0 0 0 0,0 0-1 0 0,1 0 1 0 0,-7 5-1 0 0,-2 4 95 0 0,0 0 0 0 0,1 1-1 0 0,1 0 1 0 0,-1 1-1 0 0,-8 15 1 0 0,1 1-83 0 0,1 0 0 0 0,2 1 0 0 0,1 1 1 0 0,1 0-1 0 0,2 1 0 0 0,1 1 0 0 0,1-1 1 0 0,-6 59-1 0 0,-5 236 306 0 0,11-144-96 0 0,1-1-11 0 0,17 74 424 0 0,-8-207-542 0 0,-9 80 0 0 0,-1 1-53 0 0,9-79-24 0 0,-1 49 217 0 0,20 160 0 0 0,17-85 492 0 0,-32-157-714 0 0,-3-15-71 0 0,-1-5 3 0 0,1-14 42 0 0,-1-14 15 0 0,-9-52-179 0 0,7 53 54 0 0,-5-29-1 0 0,-12-98-176 0 0,15 105 118 0 0,3 33 60 0 0,1-1-1 0 0,2 1 1 0 0,4-32 0 0 0,-3 36 4 0 0,0-1-1 0 0,-2 1 1 0 0,0-1-1 0 0,0 1 1 0 0,-2-1 0 0 0,0 1-1 0 0,-3-20 1 0 0,2 23-40 0 0,1 0 1 0 0,0 0-1 0 0,0-16 1 0 0,1 24 96 0 0,0 1-154 0 0,12-5-391 0 0,-11 6 586 0 0,0-1 0 0 0,-1 1 1 0 0,1-1-1 0 0,0 1 0 0 0,0-1 1 0 0,0 1-1 0 0,0 0 0 0 0,0-1 1 0 0,0 1-1 0 0,1 0 0 0 0,-1 0 0 0 0,0 0 1 0 0,1 0-1 0 0,-1 0 0 0 0,0 0 1 0 0,1 1-1 0 0,-1-1 0 0 0,1 0 1 0 0,0 1-1 0 0,-1-1 0 0 0,3 0 0 0 0,-2 1 13 0 0,1 0 0 0 0,-1-1 0 0 0,0 1 0 0 0,0 0 0 0 0,0-1 0 0 0,0 0 0 0 0,0 1 0 0 0,0-1 0 0 0,2-1-1 0 0,-2 1 6 0 0,0 0-1 0 0,0 0 1 0 0,0 0-1 0 0,0 0 1 0 0,0 1-1 0 0,1-1 1 0 0,-1 1-1 0 0,0-1 1 0 0,3 1-1 0 0,23-4-142 0 0,10-4 14 0 0,-29 6 124 0 0,0-2-1 0 0,0 1 1 0 0,0-1-1 0 0,0 0 1 0 0,-1-1-1 0 0,0 0 0 0 0,0 0 1 0 0,0-1-1 0 0,8-8 1 0 0,-5 4 9 0 0,0 0 1 0 0,-2-1 0 0 0,13-17-1 0 0,-20 27 579 0 0,-2 11-155 0 0,3 15-680 0 0,-2 32 0 0 0,-1-53 259 0 0,1 35 272 0 0,2-1-1 0 0,14 62 1 0 0,26 74 292 0 0,-28-119-517 0 0,-11-41-10 0 0,1 0 0 0 0,0 0 0 0 0,1 0 0 0 0,0-1-1 0 0,1 0 1 0 0,1 0 0 0 0,0-1 0 0 0,0 0 0 0 0,18 19 0 0 0,-22-27-28 0 0,0 0 0 0 0,1 0 0 0 0,0 0-1 0 0,-1 0 1 0 0,1-1 0 0 0,1 1 0 0 0,-1-1 0 0 0,0-1-1 0 0,1 1 1 0 0,0-1 0 0 0,-1 0 0 0 0,1 0 0 0 0,0 0 0 0 0,0-1-1 0 0,0 0 1 0 0,0 0 0 0 0,0-1 0 0 0,0 0 0 0 0,0 0-1 0 0,0 0 1 0 0,0-1 0 0 0,0 0 0 0 0,0 0 0 0 0,0 0 0 0 0,8-3-1 0 0,3-2-13 0 0,0 0 0 0 0,-1-1 0 0 0,0-1 0 0 0,-1-1 0 0 0,0 0 0 0 0,0-1 0 0 0,-1 0 0 0 0,0-1 0 0 0,-1-1 0 0 0,0 0 0 0 0,-1-1 0 0 0,13-17 0 0 0,19-23 0 0 0,-26 34 0 0 0,24-38 0 0 0,-24 32 30 0 0,-11 15 13 0 0,0 0-1 0 0,0-1 1 0 0,6-16-1 0 0,3-15 247 0 0,17-69-1 0 0,-30 93-288 0 0,1 0 0 0 0,-2 0 0 0 0,-1-1 0 0 0,0 1 0 0 0,-1 0-1 0 0,-5-34 1 0 0,0-2-57 0 0,4 40 86 0 0,0 0 0 0 0,-1 0 0 0 0,0 0 0 0 0,-6-19 0 0 0,1 16-30 0 0,1 1-1 0 0,-2-1 1 0 0,0 2-1 0 0,-1-1 0 0 0,-1 1 1 0 0,-1 0-1 0 0,0 1 1 0 0,0 0-1 0 0,-18-15 0 0 0,12 13 44 0 0,0 1 0 0 0,-1 1 0 0 0,-38-23 0 0 0,50 34-32 0 0,0-1-1 0 0,0 1 0 0 0,0 0 1 0 0,0 1-1 0 0,-1 0 0 0 0,0 0 1 0 0,1 0-1 0 0,-1 1 0 0 0,0-1 1 0 0,0 2-1 0 0,0-1 0 0 0,0 1 1 0 0,1 0-1 0 0,-1 0 0 0 0,0 1 1 0 0,0 0-1 0 0,-11 3 0 0 0,12-1-24 0 0,0 0-1 0 0,1 1 1 0 0,-1 0-1 0 0,1-1 1 0 0,-1 2-1 0 0,1-1 1 0 0,-8 10-1 0 0,2-2-25 0 0,2 0 0 0 0,-12 18-1 0 0,11-12 34 0 0,1 0 0 0 0,1 0-1 0 0,0 1 1 0 0,2 0 0 0 0,-7 30-1 0 0,-10 103-61 0 0,17-101 62 0 0,2-13 56 0 0,2 0 0 0 0,2 1-1 0 0,2-1 1 0 0,1 0-1 0 0,2 0 1 0 0,14 55 0 0 0,-14-77-19 0 0,1-1 0 0 0,0-1 0 0 0,13 24 1 0 0,-6-14-9 0 0,-11-20-20 0 0,0 0-1 0 0,0 0 0 0 0,1 0 0 0 0,-1 0 1 0 0,1-1-1 0 0,0 1 0 0 0,0-1 0 0 0,0 0 0 0 0,0 0 1 0 0,0 0-1 0 0,1 0 0 0 0,0 0 0 0 0,-1-1 1 0 0,1 0-1 0 0,0 0 0 0 0,0 0 0 0 0,0 0 0 0 0,0 0 1 0 0,1-1-1 0 0,-1 0 0 0 0,0 0 0 0 0,1 0 1 0 0,-1 0-1 0 0,1-1 0 0 0,-1 0 0 0 0,1 0 1 0 0,-1 0-1 0 0,0 0 0 0 0,1-1 0 0 0,-1 0 0 0 0,1 0 1 0 0,-1 0-1 0 0,0 0 0 0 0,5-2 0 0 0,1-2 0 0 0,-1 0 0 0 0,0-1 0 0 0,0 0 0 0 0,-1 0 0 0 0,0 0 0 0 0,0-1 0 0 0,-1-1 0 0 0,1 1 0 0 0,-1-1 0 0 0,-1 0 0 0 0,0-1 0 0 0,10-17 0 0 0,-5 9 16 0 0,24-28 0 0 0,-22 30 0 0 0,-1-1 0 0 0,14-22 0 0 0,8-32-67 0 0,-31 62 47 0 0,1-1 0 0 0,-2 0 0 0 0,1 0 0 0 0,-1 0 0 0 0,-1-1-1 0 0,2-12 1 0 0,-10-28 68 0 0,0 88-64 0 0,4-25 0 0 0,0-1 0 0 0,1 1 0 0 0,0 14 0 0 0,1-7 0 0 0,2 0 0 0 0,5 34 0 0 0,11 32-10 0 0,-9-45-41 0 0,2 3 48 0 0,1-18 3 0 0,0 0 0 0 0,2-1 0 0 0,1-1 0 0 0,1 0 0 0 0,1-1 0 0 0,1-1 0 0 0,0 0 0 0 0,23 20 0 0 0,-28-32 0 0 0,1 0 0 0 0,0-1 0 0 0,0 0 0 0 0,1-1 0 0 0,27 12 0 0 0,-26-17 0 0 0,0 0 0 0 0,0-1 0 0 0,0-1 0 0 0,0 0 0 0 0,0-1 0 0 0,1-1 0 0 0,20-3 0 0 0,-30 3 0 0 0,-1-1 0 0 0,1 0 0 0 0,0 0 0 0 0,-1 0 0 0 0,0-1 0 0 0,1 0 0 0 0,-1 0 0 0 0,0 0 0 0 0,5-5 0 0 0,21-12 11 0 0,-19 13-3 0 0,0 0 0 0 0,-1-2 1 0 0,0 1-1 0 0,-1-1 0 0 0,11-12 0 0 0,44-55-65 0 0,-50 57 54 0 0,20-29 3 0 0,-3-1 0 0 0,29-59 0 0 0,-53 93 0 0 0,18-38 73 0 0,-3-1-1 0 0,-2 0 0 0 0,-3-2 0 0 0,22-108 1 0 0,-30 97-67 0 0,-3-1 0 0 0,-3 1 1 0 0,-6-107-1 0 0,-1 139 18 0 0,-1 0 0 0 0,-12-53-1 0 0,11 70-7 0 0,0 0-1 0 0,-2 1 0 0 0,0-1 0 0 0,0 1 0 0 0,-2 1 0 0 0,-15-24 0 0 0,1 4 24 0 0,17 25-20 0 0,0 0-1 0 0,-2 1 0 0 0,1 0 0 0 0,-10-9 0 0 0,8 9-10 0 0,7 7-8 0 0,0 1 0 0 0,-1-1 0 0 0,1 0 0 0 0,-1 1 1 0 0,1-1-1 0 0,-1 1 0 0 0,0 0 0 0 0,0 0 0 0 0,0 0 0 0 0,0 0 0 0 0,0 1 1 0 0,-1-1-1 0 0,1 1 0 0 0,0 0 0 0 0,-1 0 0 0 0,1 0 0 0 0,-7-1 0 0 0,6 2 0 0 0,0 0 0 0 0,0 0 0 0 0,0 0 0 0 0,0 0 0 0 0,0 1 0 0 0,0 0 0 0 0,0 0 0 0 0,1 0 0 0 0,-1 0 0 0 0,0 0 0 0 0,0 1 0 0 0,1-1 0 0 0,-1 1 0 0 0,1 0 0 0 0,0 0 0 0 0,-1 1 0 0 0,1-1 0 0 0,0 1 0 0 0,0-1 0 0 0,1 1 0 0 0,-1 0 0 0 0,-2 4 0 0 0,-5 6-10 0 0,0 0 0 0 0,2 0-1 0 0,-1 1 1 0 0,2 1 0 0 0,0-1-1 0 0,1 1 1 0 0,0 0 0 0 0,1 1-1 0 0,1-1 1 0 0,0 1 0 0 0,-2 30-1 0 0,-2 28-3 0 0,-3 61 16 0 0,14 19-10 0 0,36 246 0 0 0,-23-327 3 0 0,2-1 0 0 0,48 120-1 0 0,-51-159 6 0 0,1-1 0 0 0,21 32 0 0 0,-22-39 0 0 0,-12-20 0 0 0,0 1 0 0 0,1-1 0 0 0,-1 0 0 0 0,1-1 0 0 0,-1 1 0 0 0,2-1 0 0 0,-1 0 0 0 0,0 1 0 0 0,1-2 0 0 0,0 1 0 0 0,0-1 0 0 0,0 1 0 0 0,0-1 0 0 0,0-1 0 0 0,8 4 0 0 0,8 2 0 0 0,-13-4 0 0 0,1-1 0 0 0,0 0 0 0 0,0 0 0 0 0,16 2 0 0 0,-21-5 0 0 0,0 0 0 0 0,-1 0 0 0 0,1-1 0 0 0,0 1 0 0 0,0-1 0 0 0,-1 1 0 0 0,1-1 0 0 0,0 0 0 0 0,-1-1 0 0 0,1 1 0 0 0,-1-1 0 0 0,0 1 0 0 0,1-1 0 0 0,-1 0 0 0 0,4-4 0 0 0,25-19-32 0 0,-2-3 0 0 0,-1 0 0 0 0,-1-2 0 0 0,29-40 0 0 0,-28 30 27 0 0,-1-2 0 0 0,41-86-1 0 0,-56 96-5 0 0,-2 0 0 0 0,0-1-1 0 0,-3-1 1 0 0,0 1-1 0 0,-3-1 1 0 0,2-35-1 0 0,6-403-277 0 0,-13 379 266 0 0,-9-48 23 0 0,1 49 0 0 0,5 65-3 0 0,-2 0 0 0 0,-15-50-1 0 0,11 46-39 0 0,8 29 42 0 0,1 1 2 0 0,0 0 1 0 0,0 0-1 0 0,0 0 1 0 0,0-1-1 0 0,-1 1 1 0 0,1 0-1 0 0,0 0 1 0 0,-1 0 0 0 0,1 0-1 0 0,-1 0 1 0 0,1 0-1 0 0,-1 0 1 0 0,1 0-1 0 0,-1 1 1 0 0,0-1-1 0 0,1 0 1 0 0,-1 0-1 0 0,0 0 1 0 0,-1-1-1 0 0,-5 19-57 0 0,1 5 56 0 0,1 0 0 0 0,1 0-1 0 0,1 0 1 0 0,1 1 0 0 0,0-1 0 0 0,3 29-1 0 0,-3 38 19 0 0,2 276 389 0 0,2-288-374 0 0,24 222 230 0 0,-18-226-214 0 0,13 73 51 0 0,5 45-2 0 0,-17-133-84 0 0,-5-39 10 0 0,-2 0 1 0 0,2 20 0 0 0,-4-24 28 0 0,3-40-72 0 0,-3-22-62 0 0,-2 10 9 0 0,-1-7-18 0 0,-8-44 0 0 0,2 43 7 0 0,-10-51-82 0 0,-12-41 8 0 0,8 31 69 0 0,14 63 34 0 0,7 32 36 0 0,0 1-1 0 0,0-1 0 0 0,-6-13 1 0 0,3 7-52 0 0,2 8-5 0 0,5 24 38 0 0,-2-13 37 0 0,3 16-10 0 0,0 1-1 0 0,1-1 0 0 0,1-1 1 0 0,1 1-1 0 0,14 33 0 0 0,-13-40 12 0 0,44 76 38 0 0,-43-76-34 0 0,0 0 1 0 0,0-1-1 0 0,1 0 0 0 0,1-1 1 0 0,19 16-1 0 0,-13-14-9 0 0,0 2-13 0 0,1-2 0 0 0,0 0 0 0 0,33 15 0 0 0,-37-20 17 0 0,1-2 0 0 0,-1 1 0 0 0,1-2 0 0 0,0 0 0 0 0,1-1 0 0 0,-1 0 0 0 0,22 0 0 0 0,-6-1 53 0 0,43 8 0 0 0,19 2 45 0 0,-74-11-109 0 0,-1-1 0 0 0,1 0-1 0 0,0-1 1 0 0,-1-1 0 0 0,0 0-1 0 0,1-2 1 0 0,-1 0 0 0 0,-1-1-1 0 0,1 0 1 0 0,-1-2 0 0 0,24-13-1 0 0,-33 15 11 0 0,0 0-1 0 0,0 0 0 0 0,-1 0 0 0 0,0 0 0 0 0,0-1 0 0 0,0 0 0 0 0,5-10 0 0 0,29-57 5 0 0,-36 67-3 0 0,9-24 26 0 0,-3 0 0 0 0,0 0 0 0 0,-2-1-1 0 0,-1 0 1 0 0,2-38 0 0 0,-6 36 24 0 0,-2-64 1 0 0,-2 41 32 0 0,-1 34-48 0 0,-1 0 0 0 0,-1 0 0 0 0,-1 0 1 0 0,-1 1-1 0 0,-10-28 0 0 0,14 45-27 0 0,-2-5 12 0 0,0-1 0 0 0,-1 1 0 0 0,0 1 0 0 0,-1-1 0 0 0,0 1 0 0 0,-1 0 0 0 0,0 0 0 0 0,0 1 0 0 0,0-1 0 0 0,-1 2 0 0 0,-1-1 0 0 0,1 1 0 0 0,-1 0 1 0 0,0 1-1 0 0,-1 0 0 0 0,1 1 0 0 0,-1 0 0 0 0,0 0 0 0 0,-1 1 0 0 0,1 0 0 0 0,-12-2 0 0 0,15 5-20 0 0,0 1 0 0 0,1-1 0 0 0,-1 1 0 0 0,0 0 0 0 0,0 1 0 0 0,0 0-1 0 0,1 0 1 0 0,-1 0 0 0 0,1 1 0 0 0,-1 0 0 0 0,1 0 0 0 0,-1 1 0 0 0,1 0 0 0 0,-7 4 0 0 0,6-3 15 0 0,0 0 1 0 0,1 1-1 0 0,-1 0 1 0 0,1 0 0 0 0,0 0-1 0 0,0 1 1 0 0,1 0-1 0 0,0 0 1 0 0,0 0-1 0 0,0 1 1 0 0,-5 10-1 0 0,0 2-2 0 0,2 1 0 0 0,0-1 0 0 0,1 2 0 0 0,-7 35-1 0 0,4 6-65 0 0,4 1 0 0 0,2 0 0 0 0,3 0 0 0 0,10 85 0 0 0,-4-106 96 0 0,2-1-1 0 0,2 0 1 0 0,1 0 0 0 0,29 69-1 0 0,-19-63-101 0 0,3 0 0 0 0,2-1 0 0 0,37 53 0 0 0,-54-90 67 0 0,1 0-1 0 0,0 0 0 0 0,0-1 0 0 0,1 0 1 0 0,-1-1-1 0 0,2 0 0 0 0,-1 0 1 0 0,1-1-1 0 0,0 0 0 0 0,23 7 0 0 0,-29-11-7 0 0,1 0 0 0 0,0-1 0 0 0,0 0 0 0 0,0 0 0 0 0,0-1 0 0 0,0 0 0 0 0,-1 0 0 0 0,1 0 0 0 0,0 0 0 0 0,0-1 0 0 0,0 0 0 0 0,8-3 0 0 0,4-1 0 0 0,0-2 0 0 0,25-12 0 0 0,-35 15 0 0 0,0-1 0 0 0,0-1 0 0 0,-1 1 0 0 0,0-1 0 0 0,9-10 0 0 0,1-1 0 0 0,8-9-52 0 0,-1-2-1 0 0,-1-1 1 0 0,-2-1-1 0 0,22-40 1 0 0,-30 50 37 0 0,4-13-43 0 0,-15 27 49 0 0,1 0-1 0 0,0 0 1 0 0,1 0-1 0 0,-1 1 1 0 0,1-1 0 0 0,0 1-1 0 0,5-5 1 0 0,-3 4 7 0 0,0 0-1 0 0,-1 0 1 0 0,0 0 0 0 0,-1-1 0 0 0,1 1 0 0 0,-1-1-1 0 0,-1 0 1 0 0,1-1 0 0 0,-1 1 0 0 0,3-11 0 0 0,9-40-23 0 0,-2 0 0 0 0,9-111 0 0 0,-18 131-14 0 0,-3 21 35 0 0,-1 0-1 0 0,-3-31 1 0 0,-1-23 16 0 0,-2 96 95 0 0,0 17-23 0 0,4-35-71 0 0,1-1 0 0 0,-1 1 0 0 0,2-1-1 0 0,-1 1 1 0 0,1 0 0 0 0,0-1 0 0 0,1 9-1 0 0,3 8 7 0 0,-1 0 0 0 0,-1 1 0 0 0,-1 34 0 0 0,-1-12 22 0 0,2 0 1 0 0,1-1-1 0 0,18 79 0 0 0,-17-107-50 0 0,3 12 37 0 0,1-2-1 0 0,2 1 0 0 0,21 42 1 0 0,-4-11-2 0 0,-27-56-22 0 0,0-2-1 0 0,1 0-1 0 0,-1 0 1 0 0,0-1 0 0 0,0 1 0 0 0,1 0-1 0 0,-1 0 1 0 0,0-1 0 0 0,1 1 0 0 0,-1 0-1 0 0,1-1 1 0 0,-1 1 0 0 0,1-1 0 0 0,-1 1-1 0 0,1 0 1 0 0,-1-1 0 0 0,1 1 0 0 0,0-1-1 0 0,-1 1 1 0 0,1-1 0 0 0,0 0 0 0 0,0 1-1 0 0,0 0 62 0 0,-2-18 0 0 0,-5-4-64 0 0,5 17 9 0 0,0 0-1 0 0,0 0 1 0 0,0 0 0 0 0,0-1-1 0 0,1 1 1 0 0,-1-5-1 0 0,-10-79 4 0 0,11 64-46 0 0,1-1 1 0 0,2 1-1 0 0,0 0 0 0 0,8-30 0 0 0,-9 44-12 0 0,0 1 0 0 0,-1-1 0 0 0,0-10 0 0 0,5-28-86 0 0,11-18 234 0 0,24-80 105 0 0,-29 112-207 0 0,-7 18 0 0 0,0 1 0 0 0,1 0 0 0 0,1 0 0 0 0,12-19 0 0 0,-2 7-1 0 0,-11 16-1 0 0,1 1 0 0 0,0-1 0 0 0,0 1 0 0 0,1 0 0 0 0,0 1 0 0 0,1 0 1 0 0,0 0-1 0 0,14-9 0 0 0,-6 4-89 0 0,-14 11 74 0 0,1 0-1 0 0,-1 0 1 0 0,1 0-1 0 0,0 1 1 0 0,0-1-1 0 0,0 1 1 0 0,0 0 0 0 0,0 1-1 0 0,0-1 1 0 0,1 1-1 0 0,-1-1 1 0 0,8 0-1 0 0,23 0 18 0 0,-24 3 11 0 0,-7 0 7 0 0,0 0 0 0 0,-1 0 0 0 0,1 1 0 0 0,0-1 0 0 0,-1 1 0 0 0,1 0 0 0 0,-1 1 0 0 0,1-1 0 0 0,4 5 0 0 0,-2-3-17 0 0,-2 0 1 0 0,0-1 0 0 0,0 1 1 0 0,-1 0-1 0 0,1 0 0 0 0,-1 0 0 0 0,0 1 0 0 0,0-1 0 0 0,-1 1 0 0 0,1 0 0 0 0,-1-1 0 0 0,0 1 0 0 0,2 8 0 0 0,2 8 16 0 0,4 36-1 0 0,-7-39-15 0 0,5 47 52 0 0,-2 102-1 0 0,-3-51 128 0 0,-3-63 56 0 0,-11 79-1 0 0,1 22-145 0 0,9-44 46 0 0,5 223 9 0 0,-3-291-96 0 0,-1-15 26 0 0,6 48-1 0 0,3-11 52 0 0,-7-40-32 0 0,2 0 0 0 0,10 38 0 0 0,33 96 133 0 0,-41-142-217 0 0,9 27 55 0 0,1-1 0 0 0,24 41 0 0 0,-33-70-76 0 0,2 0 0 0 0,-1-1 1 0 0,1 0-1 0 0,1 0 1 0 0,0-1-1 0 0,1 0 0 0 0,0-1 1 0 0,1 0-1 0 0,-1-1 1 0 0,16 9-1 0 0,-22-14-7 0 0,1-1 0 0 0,0 0-1 0 0,-1 0 1 0 0,1 0 0 0 0,0-1 0 0 0,1 0 0 0 0,-1 0-1 0 0,0 0 1 0 0,0-1 0 0 0,1 0 0 0 0,-1 0 0 0 0,1 0-1 0 0,-1-1 1 0 0,1 0 0 0 0,-1-1 0 0 0,1 1 0 0 0,-1-1-1 0 0,9-3 1 0 0,8-4-282 0 0,0-1-1 0 0,-1-1 0 0 0,0-1 0 0 0,-1-1 1 0 0,0 0-1 0 0,-1-2 0 0 0,0-1 1 0 0,-1 0-1 0 0,19-21 0 0 0,8-12-6958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0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2508 4608 0 0,'0'0'721'0'0,"0"-7"1270"0"0,0 4-1713 0 0,0 0 0 0 0,0-1 1 0 0,1 1-1 0 0,-1 0 0 0 0,1 0 0 0 0,0 0 1 0 0,1-4-1 0 0,10-11 444 0 0,9-23 642 0 0,-12 26-910 0 0,-7 12-327 0 0,-1 0 0 0 0,1-1 0 0 0,0 1 0 0 0,0 0 0 0 0,1 0 0 0 0,-1 1 0 0 0,3-4 0 0 0,-1 3-32 0 0,-1 1 0 0 0,-1-1 0 0 0,1-1 0 0 0,0 1 0 0 0,-1 0 0 0 0,1-1-1 0 0,-1 1 1 0 0,0-1 0 0 0,0 1 0 0 0,2-8 0 0 0,-2 5-19 0 0,1 1-1 0 0,-1-1 1 0 0,2 1-1 0 0,-1 0 1 0 0,5-6 0 0 0,28-36 321 0 0,-27 33-276 0 0,1 1 0 0 0,14-15 0 0 0,1 0 38 0 0,-17 18-115 0 0,1 0 0 0 0,0 1 1 0 0,10-9-1 0 0,4 0 75 0 0,25-17 130 0 0,-32 24-241 0 0,0-1 0 0 0,28-27 1 0 0,8-5-24 0 0,133-82 301 0 0,-150 105-152 0 0,2 1 0 0 0,0 2 0 0 0,45-15 0 0 0,-54 22-31 0 0,63-15-7 0 0,-69 20-97 0 0,32-3 0 0 0,-4 0 14 0 0,-30 6 72 0 0,0 1 0 0 0,35-1-1 0 0,11 0 70 0 0,234-9 353 0 0,-273 13-483 0 0,38 7 1 0 0,3 1-8 0 0,9 6 47 0 0,-32-11-64 0 0,85 5 0 0 0,-88-11 12 0 0,-25 1-1 0 0,-1 1-1 0 0,1 0 0 0 0,-1 1 1 0 0,32 6-1 0 0,-19-1-10 0 0,34 4 0 0 0,-35-6 0 0 0,40 9 0 0 0,80 18 128 0 0,-129-27-128 0 0,0-1 0 0 0,1-1 0 0 0,38 0 0 0 0,2 0 0 0 0,-15-1 0 0 0,0-2 0 0 0,-1-2 0 0 0,75-14 0 0 0,167-28 128 0 0,-251 37-116 0 0,-1-1-1 0 0,0-2 0 0 0,38-19 0 0 0,31-9 8 0 0,-2 8-19 0 0,79-25 64 0 0,-72 28 0 0 0,-81 20-61 0 0,113-38 48 0 0,-57 12-41 0 0,-56 22 8 0 0,45-13 0 0 0,16-8 10 0 0,-59 20-28 0 0,5-3 0 0 0,0 1 0 0 0,70-19 0 0 0,-12 7 0 0 0,-61 19 0 0 0,58-26 0 0 0,-36 13 0 0 0,107-47 0 0 0,-95 38 0 0 0,-28 17 0 0 0,0 1 0 0 0,1 2 0 0 0,0 2 0 0 0,43-4 0 0 0,30 3 0 0 0,8-1 0 0 0,-91 8 0 0 0,50 1 0 0 0,-43 1 0 0 0,-16 1 0 0 0,0 1 0 0 0,27 6 0 0 0,6 1 0 0 0,7 1 0 0 0,131 3 0 0 0,-120-1 0 0 0,-56-12 0 0 0,-10-1 0 0 0,1 1 0 0 0,-1 0 0 0 0,0 0 0 0 0,0 1 0 0 0,0-1 0 0 0,5 2 0 0 0,9 2 0 0 0,0-1 0 0 0,0 0 0 0 0,20-1 0 0 0,-20-1 0 0 0,-1 0 0 0 0,1 1 0 0 0,19 6 0 0 0,-20-5 0 0 0,1 0 0 0 0,-1-1 0 0 0,1 0 0 0 0,-1-2 0 0 0,27-1 0 0 0,4 0 0 0 0,-32-1 13 0 0,0-1-1 0 0,0 0 1 0 0,0-1-1 0 0,0-1 1 0 0,15-6-1 0 0,35-18 41 0 0,-43 20-32 0 0,34-21-1 0 0,-2 2 3 0 0,21 2-23 0 0,-63 21 0 0 0,1 0 0 0 0,21-3 0 0 0,17-5 0 0 0,-14-3 0 0 0,42-23 0 0 0,-42 22 29 0 0,46-16 0 0 0,-54 22-23 0 0,54-18-6 0 0,-35 11 0 0 0,-36 14 0 0 0,1 0 0 0 0,16-10 0 0 0,-16 8 0 0 0,0 1 0 0 0,0 0 0 0 0,0 1 0 0 0,16-3 0 0 0,31-9 0 0 0,-29 6 18 0 0,47-8-1 0 0,22-6 12 0 0,-23 4-29 0 0,-30 10 0 0 0,-4 2 0 0 0,0 2 0 0 0,0 2 0 0 0,73 3 0 0 0,-77 2 0 0 0,31-12 0 0 0,159 11 0 0 0,-202 6 0 0 0,-25-5 0 0 0,-1 0 0 0 0,1-1 0 0 0,0 1 0 0 0,-1 0 0 0 0,1-1 0 0 0,0 1 0 0 0,0-1 0 0 0,-1 0 0 0 0,1 0 0 0 0,0 0 0 0 0,0 0 0 0 0,-1-1 0 0 0,5 0 0 0 0,1-2 0 0 0,-1 0 0 0 0,1 1 0 0 0,1 0 0 0 0,-1 1 0 0 0,0 0 0 0 0,0 0 0 0 0,1 0 0 0 0,14 2 0 0 0,-7 0 0 0 0,0 0 0 0 0,0-1 0 0 0,0-1 0 0 0,21-4 0 0 0,28 0 0 0 0,-54 5 0 0 0,0-1 0 0 0,0 0 0 0 0,14-2 0 0 0,-8 0 0 0 0,114-16 0 0 0,-121 17-6 0 0,0 0 0 0 0,-1-1 0 0 0,10-3-1 0 0,-10 2 5 0 0,0 1-1 0 0,0 1 1 0 0,12-3 0 0 0,-10 4 15 0 0,-1-2 1 0 0,1 0 0 0 0,11-4 0 0 0,12-4 5 0 0,60-24-19 0 0,-75 29 0 0 0,0-1 0 0 0,-1 0 0 0 0,0-1 0 0 0,19-12 0 0 0,-35 19 0 0 0,9-5 14 0 0,1 2 0 0 0,-1-1-1 0 0,14-2 1 0 0,-6 2-5 0 0,18-4-9 0 0,-27 8 0 0 0,0-2 0 0 0,20-6 0 0 0,42-13 0 0 0,21-12 0 0 0,-9 6 0 0 0,-68 24-10 0 0,0 1 0 0 0,-1 1 0 0 0,1 1 0 0 0,1 0 0 0 0,16 2 0 0 0,-17-1 6 0 0,1 0 4 0 0,0 0 0 0 0,1-1 0 0 0,-1-1 0 0 0,0 0 0 0 0,23-7 0 0 0,-25 5 0 0 0,1 1 0 0 0,0 1 0 0 0,0 0 0 0 0,23 1 0 0 0,22-3 0 0 0,40-13 0 0 0,-47 10 0 0 0,-44 6 0 0 0,1 0 0 0 0,0 0 0 0 0,-1-1 0 0 0,18-5 0 0 0,-8 0 15 0 0,0 2-1 0 0,30-4 0 0 0,6-2 7 0 0,-31 2-21 0 0,-20 7 0 0 0,2-1 7 0 0,0 0 0 0 0,0 0 0 0 0,12-8-1 0 0,7-4 31 0 0,57-16-55 0 0,-50 19-890 0 0,52-25 0 0 0,-60 26-868 0 0,3-5-3981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1 355 5984 0 0,'0'0'541'0'0,"2"-2"-445"0"0,11-22-105 0 0,-12 21 104 0 0,0 0-1 0 0,0 1 1 0 0,0-1 0 0 0,1 0-1 0 0,-1 0 1 0 0,1 1 0 0 0,0-1-1 0 0,-1 1 1 0 0,1-1 0 0 0,0 1-1 0 0,1 0 1 0 0,-1 0 0 0 0,0 0-1 0 0,1 0 1 0 0,-1 0-1 0 0,1 1 1 0 0,4-3 0 0 0,1 1 315 0 0,0-1 1 0 0,0 1-1 0 0,0-1 1 0 0,0-1-1 0 0,11-8 1 0 0,-11 7-253 0 0,0 1 0 0 0,0 0 0 0 0,0 0 0 0 0,1 1 1 0 0,9-3-1 0 0,-1 0 116 0 0,0 0 1 0 0,27-17 0 0 0,-29 15-135 0 0,0 1 0 0 0,0 1 0 0 0,27-10 0 0 0,-25 11-73 0 0,0-1 1 0 0,-1 0-1 0 0,0-1 1 0 0,20-14-1 0 0,15-7-27 0 0,-45 26-71 0 0,1-1 0 0 0,-1 0 0 0 0,0 0 0 0 0,0 0 1 0 0,-1-1-1 0 0,8-7 0 0 0,14-14-66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1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4832 0 0,'0'0'2104'0'0,"1"2"-1531"0"0,26 47 1812 0 0,-9-23-1639 0 0,-16-23-685 0 0,1 0-1 0 0,-1 0 1 0 0,0 0-1 0 0,0 1 1 0 0,0-1-1 0 0,2 5 1 0 0,0 4 175 0 0,2-1 0 0 0,12 20 0 0 0,3 6 80 0 0,80 143 562 0 0,-82-153-727 0 0,23 25 0 0 0,7 11 77 0 0,-31-41-24 0 0,37 39 0 0 0,4 3 308 0 0,-35-37-335 0 0,-16-19-147 0 0,0 1-1 0 0,-1 1 1 0 0,0-1-1 0 0,7 13 1 0 0,40 95 75 0 0,24 44-27 0 0,-44-88-11 0 0,-9-16-21 0 0,4-8 0 0 0,3-1 0 0 0,1-2 0 0 0,66 70-1 0 0,-32-40 60 0 0,-19-15-63 0 0,-26-32-10 0 0,2 0 0 0 0,41 38 1 0 0,-53-54-29 0 0,0 0 1 0 0,-1 1 0 0 0,-1 0 0 0 0,0 1 0 0 0,-1 0 0 0 0,0 0 0 0 0,-2 1 0 0 0,8 21 0 0 0,-2-9 5 0 0,22 39 0 0 0,-27-55-10 0 0,47 83 0 0 0,-34-58 19 0 0,47 65 1 0 0,-4-7 5 0 0,-53-79-3 0 0,1 0 0 0 0,26 28 0 0 0,-28-34-4 0 0,0 1 0 0 0,0 0 0 0 0,-1 1 0 0 0,-1 0 0 0 0,0 0 0 0 0,7 14 0 0 0,24 59-144 0 0,3-2 1 0 0,60 85 0 0 0,-66-110-27 0 0,0-1 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02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2017 1840 0 0,'0'2'94'0'0,"1"1"0"0"0,-1-1 0 0 0,0 1 0 0 0,1 0 0 0 0,0-1 0 0 0,-1 1 0 0 0,1-1 0 0 0,0 0-1 0 0,0 1 1 0 0,0-1 0 0 0,1 0 0 0 0,-1 0 0 0 0,0 1 0 0 0,1-1 0 0 0,0 0 0 0 0,-1-1 0 0 0,1 1 0 0 0,0 0 0 0 0,0 0 0 0 0,0-1 0 0 0,0 1 0 0 0,0-1 0 0 0,0 1 0 0 0,1-1 0 0 0,-1 0 0 0 0,0 0 0 0 0,4 1 0 0 0,0 0 202 0 0,0 0 1 0 0,-1 0 0 0 0,1 0 0 0 0,0-1 0 0 0,0 0-1 0 0,0 0 1 0 0,0-1 0 0 0,0 0 0 0 0,0 0 0 0 0,0 0-1 0 0,1 0 1 0 0,6-3 0 0 0,-3 1-98 0 0,0-1-1 0 0,0-1 1 0 0,0 0 0 0 0,-1 0-1 0 0,1-1 1 0 0,11-7 0 0 0,4-4 95 0 0,1 1 0 0 0,1 2 1 0 0,0 1-1 0 0,35-11 1 0 0,-34 12-109 0 0,-21 8-138 0 0,0 0-1 0 0,0 1 1 0 0,1 0-1 0 0,-1 0 1 0 0,15-2 0 0 0,80-10 286 0 0,-21 1-158 0 0,-49 8-65 0 0,-1-2 0 0 0,0-1 0 0 0,0-2 0 0 0,42-18 0 0 0,-22 8 46 0 0,11-7-15 0 0,-43 18-104 0 0,1 1 1 0 0,0 0-1 0 0,42-9 0 0 0,-44 13-20 0 0,0-1-1 0 0,0-1 1 0 0,31-16 0 0 0,-29 13-16 0 0,41-13 0 0 0,100-13 414 0 0,-123 27-344 0 0,41-3 0 0 0,-48 7-62 0 0,9 0-115 0 0,76 4-1 0 0,-52 2-109 0 0,172-12 188 0 0,-175 6 30 0 0,-45 2-4 0 0,0 0 0 0 0,31-10 0 0 0,12-2 16 0 0,-15 4 44 0 0,17-2 11 0 0,28 2 125 0 0,103-6-347 0 0,4 12 192 0 0,-174 3 11 0 0,0 0 1 0 0,0-2 0 0 0,0 0-1 0 0,21-7 1 0 0,82-31-69 0 0,-111 36-41 0 0,1 2-1 0 0,0 0 1 0 0,15-2 0 0 0,-17 4 74 0 0,1-1 0 0 0,0-1 0 0 0,-1 0 0 0 0,23-8 0 0 0,-12 2-13 0 0,0 1 0 0 0,1 1-1 0 0,0 1 1 0 0,34-3 0 0 0,-26 4-160 0 0,25-10 217 0 0,-45 10-15 0 0,1 1 1 0 0,-1 1-1 0 0,23-3 0 0 0,80 5-104 0 0,-66 1 36 0 0,-41-1 23 0 0,0 0 0 0 0,-1 0 0 0 0,1-1 1 0 0,0-1-1 0 0,-1 0 0 0 0,1 0 1 0 0,-1 0-1 0 0,10-7 0 0 0,-6 4-5 0 0,1 1 0 0 0,17-6 1 0 0,-6 5-12 0 0,-11 4 9 0 0,-1-2-1 0 0,0 1 1 0 0,0-1-1 0 0,0-1 1 0 0,16-9 0 0 0,7-7 45 0 0,71-29 0 0 0,-99 47-35 0 0,24-9 25 0 0,66-15 1 0 0,-72 22-29 0 0,-14 2 0 0 0,0 1 0 0 0,0 0 0 0 0,0 0 0 0 0,0 2 0 0 0,0-1 0 0 0,0 1 0 0 0,12 2 0 0 0,-10-1 5 0 0,1-1 0 0 0,-1 0 0 0 0,1 0 0 0 0,-1-2 0 0 0,1 0 0 0 0,-1 0 0 0 0,0-1 0 0 0,23-9 0 0 0,-11 5 4 0 0,32-6 1 0 0,-45 10 6 0 0,0 0 1 0 0,-1 0 0 0 0,1-1 0 0 0,20-11 0 0 0,1 0 16 0 0,-23 10-31 0 0,-1 0 1 0 0,1 0-1 0 0,-1-1 1 0 0,9-9-1 0 0,3 0-3 0 0,10 0 1 0 0,-10 6 0 0 0,-8 0 0 0 0,-11 7 0 0 0,1 0 0 0 0,-1 1 0 0 0,1-1 0 0 0,0 1 0 0 0,-1-1 0 0 0,1 1 0 0 0,0 0 0 0 0,0 0 0 0 0,3-1 0 0 0,19-3-1 0 0,-6 0 3 0 0,0 1 0 0 0,0 1 1 0 0,0 1-1 0 0,38 0 0 0 0,67 10 148 0 0,-120-8-150 0 0,0 1 0 0 0,1-1 0 0 0,-1 0 0 0 0,0-1 0 0 0,0 1 0 0 0,0-1 0 0 0,5-1 0 0 0,-1 0 0 0 0,34-11 0 0 0,-38 13 8 0 0,17-5 37 0 0,1-6 10 0 0,-12 10-19 0 0,5 1 12 0 0,-13 0-19 0 0,1 1 1 0 0,-1-1 0 0 0,0 0 0 0 0,1 0 0 0 0,-1-1 0 0 0,1 1 0 0 0,-1 0-1 0 0,0-1 1 0 0,0 1 0 0 0,1-1 0 0 0,-1 0 0 0 0,0 0 0 0 0,0 0 0 0 0,0 0 0 0 0,0 0-1 0 0,0 0 1 0 0,0-1 0 0 0,0 1 0 0 0,0-1 0 0 0,0 1 0 0 0,-1-1 0 0 0,1 0-1 0 0,-1 1 1 0 0,1-1 0 0 0,-1 0 0 0 0,0 0 0 0 0,1 0 0 0 0,-1 0 0 0 0,1-5 0 0 0,2-2 35 0 0,0 0 0 0 0,-2 0 0 0 0,1 0 0 0 0,-1 0 0 0 0,0-1 0 0 0,-1 1 0 0 0,0-1 1 0 0,0 0-1 0 0,-1 1 0 0 0,-2-13 0 0 0,2 0 41 0 0,-7-67 214 0 0,2 35-160 0 0,-17-140 212 0 0,-2-45-241 0 0,17 115-323 0 0,2 71-54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1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3815 649 5528 0 0,'0'0'497'0'0,"-11"3"-128"0"0,9-4-97 0 0,0 1-1 0 0,-1 0 1 0 0,1-1-1 0 0,0 1 0 0 0,0-1 1 0 0,0 0-1 0 0,0 0 1 0 0,1 0-1 0 0,-1 0 0 0 0,0 0 1 0 0,0 0-1 0 0,0 0 0 0 0,1-1 1 0 0,-1 1-1 0 0,1 0 1 0 0,-1-1-1 0 0,1 0 0 0 0,-1 1 1 0 0,1-1-1 0 0,0 0 1 0 0,0 0-1 0 0,-2-3 0 0 0,1 2-98 0 0,0 0-1 0 0,0 0 1 0 0,0 0-1 0 0,0 0 1 0 0,-1 1-1 0 0,1-1 1 0 0,-1 1-1 0 0,-3-3 1 0 0,2 2-129 0 0,1 0 0 0 0,0 0-1 0 0,-1 0 1 0 0,2 0 0 0 0,-1 0 0 0 0,0-1 0 0 0,1 1-1 0 0,-1-1 1 0 0,1 0 0 0 0,-2-4 0 0 0,-11-17 229 0 0,-5-3 288 0 0,17 22-376 0 0,0 0-1 0 0,-1 1 0 0 0,1 0 1 0 0,-1 0-1 0 0,-1 0 1 0 0,1 0-1 0 0,-1 1 0 0 0,-8-7 1 0 0,-24-16 737 0 0,30 21-668 0 0,0 0 0 0 0,-1 1-1 0 0,0-1 1 0 0,-15-6-1 0 0,-69-28 1183 0 0,32 12-626 0 0,32 15-507 0 0,-39-14 0 0 0,61 25-276 0 0,0-1 0 0 0,0 0 0 0 0,0 0 0 0 0,0 0 0 0 0,1-1 0 0 0,-6-4 0 0 0,6 4 6 0 0,0 1-1 0 0,0-1 0 0 0,0 1 1 0 0,-1 0-1 0 0,1 0 1 0 0,-1 1-1 0 0,-6-2 0 0 0,-4-2 98 0 0,0 0 0 0 0,-30-17-1 0 0,34 16-31 0 0,-1 0 0 0 0,0 1 0 0 0,-1 1 0 0 0,1 0-1 0 0,-22-5 1 0 0,30 10-64 0 0,1 0-1 0 0,-1 0 1 0 0,1 1-1 0 0,-1-1 1 0 0,1 1-1 0 0,0 0 1 0 0,-1 1-1 0 0,-7 2 1 0 0,9-2-14 0 0,-1-1 0 0 0,1 0 1 0 0,0 0-1 0 0,-1 0 0 0 0,0 0 1 0 0,1 0-1 0 0,-1-1 0 0 0,1 1 1 0 0,-1-1-1 0 0,0 0 1 0 0,1 0-1 0 0,-1-1 0 0 0,0 1 1 0 0,-4-2-1 0 0,-7-5 52 0 0,11 5-52 0 0,1 0 0 0 0,-1 0 0 0 0,0 1 0 0 0,0-1 0 0 0,0 1 0 0 0,0 0 0 0 0,-6-1 0 0 0,-1 0 6 0 0,0 0 0 0 0,0-1 0 0 0,0 0 0 0 0,0 0 0 0 0,1-2 0 0 0,-13-5 0 0 0,13 5-2 0 0,1 0 0 0 0,-1 1 0 0 0,-1 0 0 0 0,1 1 0 0 0,0 0 0 0 0,-19-2 1 0 0,19 5-18 0 0,-91-11 163 0 0,89 9-138 0 0,-1-1 1 0 0,1 0-1 0 0,0-1 1 0 0,0-1-1 0 0,1 0 0 0 0,-13-7 1 0 0,9 2 6 0 0,11 7-25 0 0,-1 0 0 0 0,1 1 1 0 0,0-1-1 0 0,-1 1 0 0 0,1 0 0 0 0,-1 0 1 0 0,0 1-1 0 0,1-1 0 0 0,-1 1 0 0 0,0 0 0 0 0,0 0 1 0 0,0 1-1 0 0,-5-1 0 0 0,-47-4 102 0 0,47 3-92 0 0,-1 0 0 0 0,0 1 0 0 0,0 0-1 0 0,0 1 1 0 0,0 0 0 0 0,0 1 0 0 0,-21 4 0 0 0,-132 52 293 0 0,115-49-317 0 0,40-8 0 0 0,1 1 0 0 0,-1 1 0 0 0,1-1 0 0 0,-1 1 0 0 0,-11 5 0 0 0,8-1 0 0 0,8-4 0 0 0,0 0 0 0 0,-1 1 0 0 0,1-1 0 0 0,-1-1 0 0 0,0 1 0 0 0,1-1 0 0 0,-1 1 0 0 0,0-1 0 0 0,0-1 0 0 0,0 1 0 0 0,0-1 0 0 0,0 0 0 0 0,0 0 0 0 0,1 0 0 0 0,-1-1 0 0 0,0 1 0 0 0,0-1 0 0 0,-5-2 0 0 0,-4 0 29 0 0,0 1 0 0 0,-1 0 0 0 0,1 1-1 0 0,-28 1 1 0 0,-12-1 51 0 0,18-4-28 0 0,32 3-51 0 0,-1 1 0 0 0,0 0 0 0 0,0 0 0 0 0,0 1 0 0 0,0-1 0 0 0,1 1 0 0 0,-1 0 0 0 0,0 0 0 0 0,0 1-1 0 0,0 0 1 0 0,0 0 0 0 0,-6 1 0 0 0,-35 23-1 0 0,39-20-1 0 0,-1 0-1 0 0,1-1 1 0 0,-1 0-1 0 0,0-1 1 0 0,-1 0-1 0 0,1 0 1 0 0,-15 3-1 0 0,-7-3-42 0 0,15-1 43 0 0,1-1 1 0 0,-25 8 0 0 0,13-1 39 0 0,0 1 1 0 0,0 1 0 0 0,1 1-1 0 0,0 1 1 0 0,1 2 0 0 0,-28 20-1 0 0,-18 14 7 0 0,43-31-22 0 0,2 1-1 0 0,0 1 1 0 0,-35 34-1 0 0,-15 21 0 0 0,48-50-9 0 0,2 2-1 0 0,-33 40 1 0 0,49-54-14 0 0,-1-1 0 0 0,-1-1 0 0 0,-17 15 0 0 0,19-18 0 0 0,-1 1 0 0 0,1 0 0 0 0,1 1 0 0 0,-1 0 0 0 0,2 0 0 0 0,-1 1 0 0 0,-8 15 0 0 0,-31 57 0 0 0,28-51 0 0 0,2 0 0 0 0,-19 47 0 0 0,29-56 0 0 0,5-14 0 0 0,-1 1 0 0 0,1-1 0 0 0,-1 0 0 0 0,-1-1 0 0 0,1 1 0 0 0,-1-1 0 0 0,-10 14 0 0 0,13-20 0 0 0,-1 0 0 0 0,0 0 0 0 0,1 0 0 0 0,-1-1 0 0 0,0 1 0 0 0,1 0 0 0 0,-1-1 0 0 0,0 1 0 0 0,0-1 0 0 0,1 0 0 0 0,-1 1 0 0 0,0-1 0 0 0,0 0 0 0 0,0 0 0 0 0,-3-1 0 0 0,-12 2 0 0 0,12 0 0 0 0,0 0 0 0 0,-1 1 0 0 0,1 0 0 0 0,0 0 0 0 0,0 0 0 0 0,0 0 0 0 0,0 1 0 0 0,0 0 0 0 0,1 0 0 0 0,-1 0 0 0 0,-6 7 0 0 0,-1 3 0 0 0,0 0 0 0 0,-13 20 0 0 0,6-7 0 0 0,4-6 0 0 0,2 0 0 0 0,0 2 0 0 0,2 0 0 0 0,-11 25 0 0 0,-30 98 0 0 0,42-116 0 0 0,10-27 0 0 0,-57 190 0 0 0,43-90 0 0 0,9-50 0 0 0,-7 9 0 0 0,10-50 0 0 0,-1-1 0 0 0,-9 20 0 0 0,10-25 0 0 0,-1 1 0 0 0,1 0 0 0 0,0 0 0 0 0,1-1 0 0 0,-3 13 0 0 0,-3 19 0 0 0,4-27 0 0 0,1 0 0 0 0,0 0 0 0 0,0 16 0 0 0,-4 102 0 0 0,-5 116 0 0 0,20-55 11 0 0,-2-104 42 0 0,-5-78-53 0 0,-2-5 0 0 0,-1 40 0 0 0,-5-10-4870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1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6992 0 0,'0'0'637'0'0,"1"4"-446"0"0,9 55 5057 0 0,-10-58-5177 0 0,0 0 1 0 0,1-1-1 0 0,-1 1 1 0 0,0 0-1 0 0,0 0 1 0 0,0 0 0 0 0,1 0-1 0 0,-1 0 1 0 0,0 0-1 0 0,1 0 1 0 0,-1 0-1 0 0,1-1 1 0 0,-1 1 0 0 0,1 0-1 0 0,-1 0 1 0 0,2 1-1 0 0,2 2 165 0 0,34 83 2290 0 0,-25-59-2076 0 0,-9-19-165 0 0,0 0-1 0 0,0 0 0 0 0,1-1 1 0 0,0 0-1 0 0,0 0 1 0 0,13 15-1 0 0,5 0 156 0 0,-1 2-1 0 0,27 39 1 0 0,-19-23-207 0 0,0-4-24 0 0,-16-22-121 0 0,-1 1 0 0 0,-1 1 0 0 0,15 27-1 0 0,26 43 195 0 0,-34-59-95 0 0,-2 1-1 0 0,16 34 1 0 0,-18-30 20 0 0,35 58 0 0 0,-27-59 928 0 0,-21-32-1130 0 0,-1 0 0 0 0,1-1 0 0 0,-1 1 0 0 0,1-1 0 0 0,-1 1 0 0 0,0-1 0 0 0,1 0 0 0 0,-1 1 0 0 0,0-1 0 0 0,0 0 0 0 0,1 0 0 0 0,-1 0 0 0 0,0 0 0 0 0,0 0 0 0 0,1-2 0 0 0,15-18-11 0 0,-15 18 17 0 0,17-27 22 0 0,-1 0-1 0 0,-2-1 1 0 0,14-39 0 0 0,-13 30-27 0 0,31-54 0 0 0,19-29-409 0 0,-65 119 402 0 0,1 1-1 0 0,-1 0 0 0 0,1 0 1 0 0,0 0-1 0 0,0 0 0 0 0,1 0 1 0 0,-1 1-1 0 0,0 0 1 0 0,1-1-1 0 0,5-1 0 0 0,-4 1 59 0 0,-1 1-1 0 0,0 0 1 0 0,0-1 0 0 0,0 0-1 0 0,6-6 1 0 0,-8 6-42 0 0,0 1 0 0 0,1-1 0 0 0,0 0 0 0 0,-1 1 0 0 0,1 0 1 0 0,0-1-1 0 0,0 1 0 0 0,0 0 0 0 0,1 1 0 0 0,3-3 0 0 0,18-4 69 0 0,-24 8-85 0 0,0-1 1 0 0,0 1-1 0 0,-1 0 1 0 0,1 0-1 0 0,0 0 0 0 0,-1-1 1 0 0,1 1-1 0 0,0 0 1 0 0,-1-1-1 0 0,1 1 1 0 0,0-1-1 0 0,-1 1 1 0 0,1-1-1 0 0,-1 1 0 0 0,1-1 1 0 0,-1 1-1 0 0,1-2 1 0 0,4-2 6 0 0,-5 3-6 0 0,1 0 0 0 0,0 0 0 0 0,0 0 0 0 0,0 0 0 0 0,0 0 0 0 0,0 0 0 0 0,0 0 0 0 0,0 1 0 0 0,0-1 0 0 0,1 0 0 0 0,-1 1 0 0 0,0-1 0 0 0,0 1 0 0 0,3-1 0 0 0,-3 1 0 0 0,-1 0 0 0 0,1 0 0 0 0,-1 0 0 0 0,1 0 0 0 0,0 0 0 0 0,-1 0 0 0 0,1 1 0 0 0,-1-1 0 0 0,1 0 0 0 0,0 0 0 0 0,-1 1 0 0 0,1-1 0 0 0,-1 0 0 0 0,1 1 0 0 0,-1-1 0 0 0,1 0 0 0 0,-1 1 0 0 0,1-1 0 0 0,-1 1 0 0 0,0-1 0 0 0,1 2 0 0 0,2 2 0 0 0,-1 0 0 0 0,0 0 0 0 0,0 1 0 0 0,-1-1 0 0 0,1 1 0 0 0,0 5 0 0 0,1 1 0 0 0,4 5 5 0 0,-7-16-6 0 0,0 0 1 0 0,0 0 0 0 0,0 0 0 0 0,0 1 0 0 0,0-1 0 0 0,0 0 0 0 0,0 0 0 0 0,0 0-1 0 0,1 0 1 0 0,-1 0 0 0 0,0 0 0 0 0,0 0 0 0 0,0 1 0 0 0,0-1 0 0 0,0 0 0 0 0,0 0-1 0 0,1 0 1 0 0,-1 0 0 0 0,0 0 0 0 0,0 0 0 0 0,0 0 0 0 0,0 0 0 0 0,0 0 0 0 0,1 0-1 0 0,-1 0 1 0 0,0 0 0 0 0,0 0 0 0 0,0 0 0 0 0,0 0 0 0 0,1 0 0 0 0,-1 0 0 0 0,0 0-1 0 0,0 0 1 0 0,0 0 0 0 0,0 0 0 0 0,0 0 0 0 0,1 0 0 0 0,-1 0 0 0 0,0 0 0 0 0,0 0-1 0 0,9-23 5 0 0,-1 0 47 0 0,-6 18-38 0 0,-1 0 0 0 0,0 0 1 0 0,1 0-1 0 0,-2 0 1 0 0,1 0-1 0 0,-1-6 1 0 0,1 8-98 0 0,-1 1 1 0 0,0 0-1 0 0,0-1 1 0 0,-1 1-1 0 0,1-1 0 0 0,-1 1 1 0 0,1-1-1 0 0,-1 1 1 0 0,0 0-1 0 0,0-1 1 0 0,1 1-1 0 0,-2 0 1 0 0,1 0-1 0 0,0 0 1 0 0,-2-3-1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2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2304 0 0,'6'-4'8313'0'0,"-5"4"-8072"0"0,3 0 369 0 0,-1 0 0 0 0,0 0-1 0 0,1 0 1 0 0,-1-1-1 0 0,1 1 1 0 0,-1-1-1 0 0,0 0 1 0 0,7-3 0 0 0,23-4 608 0 0,-26 8-943 0 0,0 0 0 0 0,0 1 0 0 0,0 0 0 0 0,0 0 0 0 0,0 0 0 0 0,0 1 0 0 0,8 4 0 0 0,28 5 199 0 0,-32-9-391 0 0,0 0 0 0 0,-1 1 0 0 0,0 0 1 0 0,0 1-1 0 0,0 0 0 0 0,16 9 0 0 0,-7-4 125 0 0,1-1 0 0 0,0 0 0 0 0,0-2-1 0 0,0 0 1 0 0,40 5 0 0 0,-5 0 53 0 0,-26-4-142 0 0,1-1-1 0 0,0-1 1 0 0,1-2-1 0 0,31-1 0 0 0,-54-2-81 0 0,-1 0 0 0 0,1 0-1 0 0,0 0 1 0 0,0 1 0 0 0,-1 1-1 0 0,1-1 1 0 0,-1 1 0 0 0,1 1-1 0 0,-1-1 1 0 0,0 1 0 0 0,9 5-1 0 0,-8-5 9 0 0,0 0 0 0 0,1 0-1 0 0,-1-1 1 0 0,0-1-1 0 0,1 1 1 0 0,-1-1 0 0 0,1-1-1 0 0,-1 0 1 0 0,13 0-1 0 0,-4-1 46 0 0,-13 1-73 0 0,0-1 1 0 0,0 1-1 0 0,0-1 0 0 0,0 0 0 0 0,0-1 0 0 0,0 1 0 0 0,0-1 1 0 0,0 1-1 0 0,5-5 0 0 0,-5 4-7 0 0,-1 0 0 0 0,1 0 0 0 0,0 1 0 0 0,0-1 0 0 0,-1 1 0 0 0,1 0 0 0 0,0 0 0 0 0,0 0 0 0 0,6 0 0 0 0,-9 0-9 0 0,0 1 0 0 0,-1 0 0 0 0,1 0 0 0 0,0 0 0 0 0,-1 0 0 0 0,1 0 0 0 0,0 0 0 0 0,-1 0 0 0 0,1 0 0 0 0,0 0-1 0 0,-1 1 1 0 0,1-1 0 0 0,0 0 0 0 0,-1 0 0 0 0,1 0 0 0 0,-1 1 0 0 0,1-1 0 0 0,0 0 0 0 0,-1 1 0 0 0,1-1 0 0 0,-1 1 0 0 0,1-1 0 0 0,-1 1-1 0 0,1-1 1 0 0,-1 1 0 0 0,1-1 0 0 0,-1 1 0 0 0,0-1 0 0 0,1 1 0 0 0,-1-1 0 0 0,1 2 0 0 0,1 2-25 0 0,1 0 0 0 0,0 0 0 0 0,0-1 0 0 0,0 1 0 0 0,5 4 0 0 0,2 2-664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3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2363 8752 0 0,'0'0'1286'0'0,"2"2"-908"0"0,71 86 462 0 0,-21-21-502 0 0,-34-47-224 0 0,63 60 1411 0 0,-69-70-1303 0 0,1 0 1 0 0,0 0-1 0 0,1-2 1 0 0,0 1-1 0 0,17 6 1 0 0,89 52 607 0 0,-83-52-676 0 0,1 0-1 0 0,0-3 0 0 0,0-1 1 0 0,47 7-1 0 0,32 7 209 0 0,12 2-36 0 0,141 26-56 0 0,-38-5-172 0 0,-198-45-95 0 0,0-1 0 0 0,55-3 1 0 0,-62 0-4 0 0,-1 2 0 0 0,0 1 0 0 0,1 1 0 0 0,-1 2 0 0 0,35 10 0 0 0,-33-8 0 0 0,0-1 0 0 0,1 0 0 0 0,47 1 0 0 0,-41-8 0 0 0,-13 0 0 0 0,-1 1 0 0 0,39 6 0 0 0,40 12 33 0 0,174 31 31 0 0,3-23-22 0 0,-183-20-12 0 0,31 1-7 0 0,89 4 41 0 0,-162-7-64 0 0,0-3-1 0 0,0-2 1 0 0,70-11-1 0 0,36-1 15 0 0,15 0 49 0 0,-41 1 33 0 0,-73 8-3 0 0,0-3-1 0 0,90-22 0 0 0,-98 18-17 0 0,66-5 0 0 0,5-1-9 0 0,-9 2-48 0 0,-18 3 34 0 0,3-3 25 0 0,222-43 248 0 0,-236 34-238 0 0,118-52 0 0 0,-81 29-21 0 0,-9 5 47 0 0,-2-5 0 0 0,111-65 0 0 0,128-117 10 0 0,-181 124-63 0 0,-112 73-46 0 0,-9 4-3 0 0,73-39 73 0 0,-114 65-77 0 0,22-11 84 0 0,0 0-1 0 0,0-2 1 0 0,36-27-1 0 0,62-36 26 0 0,-18 14-261 0 0,-82 46 173 0 0,0-1 1 0 0,0-1-1 0 0,-2-1 1 0 0,-1-1-1 0 0,-1-2 0 0 0,33-43 1 0 0,146-203 232 0 0,-158 220-194 0 0,85-75-1 0 0,-117 116-70 0 0,97-103 20 0 0,9-7 67 0 0,-100 104-72 0 0,-1 1-1 0 0,-1-2 1 0 0,0 0 0 0 0,23-34-1 0 0,84-164 54 0 0,62-129 0 0 0,-117 250 0 0 0,-43 59 10 0 0,57-57-1 0 0,-22 26 12 0 0,-56 61-78 0 0,1 1 0 0 0,-1 0 0 0 0,1 0 0 0 0,0 0-1 0 0,0 0 1 0 0,0 1 0 0 0,0-1 0 0 0,0 1-1 0 0,1 0 1 0 0,6-2 0 0 0,-10 4-1 0 0,0 0 0 0 0,-1-1 0 0 0,1 1 0 0 0,0-1 0 0 0,0 1 1 0 0,0-1-1 0 0,-1 1 0 0 0,1-1 0 0 0,0 1 0 0 0,-1-1 0 0 0,1 1 0 0 0,0-1 0 0 0,-1 0 0 0 0,1 0 0 0 0,-1 1 1 0 0,1-1-1 0 0,-1 0 0 0 0,0 0 0 0 0,1-1 0 0 0,7-8-1561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5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106 175 11288 0 0,'0'1'30'0'0,"-1"1"0"0"0,1-1 1 0 0,-1 0-1 0 0,1 0 0 0 0,-1 0 1 0 0,0 0-1 0 0,0 0 0 0 0,1 0 1 0 0,-1 0-1 0 0,0 0 1 0 0,0 0-1 0 0,0 0 0 0 0,0 0 1 0 0,0 0-1 0 0,0-1 0 0 0,0 1 1 0 0,0-1-1 0 0,-1 1 0 0 0,1 0 1 0 0,0-1-1 0 0,0 0 0 0 0,0 1 1 0 0,-1-1-1 0 0,1 0 0 0 0,-1 1 1 0 0,-7 1 37 0 0,7-2-44 0 0,0 1 1 0 0,0 0-1 0 0,0 0 1 0 0,0-1-1 0 0,0 1 0 0 0,0 1 1 0 0,0-1-1 0 0,0 0 1 0 0,0 0-1 0 0,1 1 0 0 0,-1-1 1 0 0,1 1-1 0 0,-1-1 1 0 0,-2 4-1 0 0,-7 7 6 0 0,3 2 72 0 0,8-14-95 0 0,-1 1 0 0 0,1 0 0 0 0,0-1 0 0 0,0 1 0 0 0,-1 0 0 0 0,1 0 0 0 0,0-1 0 0 0,-1 1 0 0 0,1-1 0 0 0,-1 1 0 0 0,1 0 0 0 0,-1-1 0 0 0,1 1 0 0 0,-1-1 0 0 0,1 1 0 0 0,-1-1 1 0 0,1 1-1 0 0,-1-1 0 0 0,-1 1 0 0 0,1-1 13 0 0,1 0 1 0 0,-1 0-1 0 0,1 1 1 0 0,-1-1-1 0 0,1 0 1 0 0,-1 0-1 0 0,1 0 1 0 0,-1 1-1 0 0,1-1 1 0 0,-1 0-1 0 0,1 1 1 0 0,-1-1-1 0 0,1 0 0 0 0,-1 1 1 0 0,1-1-1 0 0,-1 0 1 0 0,1 1-1 0 0,0-1 1 0 0,-1 1-1 0 0,1-1 1 0 0,0 1-1 0 0,-1-1 1 0 0,1 1-1 0 0,0-1 1 0 0,0 1-1 0 0,0-1 1 0 0,-1 1-1 0 0,1 0 1 0 0,0-1-1 0 0,0 1 1 0 0,0-1-1 0 0,0 1 1 0 0,0-1-1 0 0,0 1 1 0 0,0 0-1 0 0,0-1 1 0 0,0 1-1 0 0,0-1 1 0 0,0 1-1 0 0,1 0 1 0 0,-1-1-1 0 0,0 1 1 0 0,0-1-1 0 0,0 1 1 0 0,1-1-1 0 0,-1 1 1 0 0,0-1-1 0 0,1 1 1 0 0,-1-1-1 0 0,1 1 1 0 0,-1-1-1 0 0,0 0 1 0 0,1 1-1 0 0,-1-1 1 0 0,1 0-1 0 0,-1 1 1 0 0,1-1-1 0 0,-1 0 1 0 0,1 1-1 0 0,0-1 1 0 0,6 4 322 0 0,-1 0 0 0 0,1 0 0 0 0,12 3 0 0 0,-13-5-389 0 0,12 4 209 0 0,0-2 1 0 0,1 0-1 0 0,-1-1 1 0 0,1-1-1 0 0,0-1 1 0 0,0-1-1 0 0,27-2 0 0 0,-42 2-156 0 0,26-1 187 0 0,0-2 0 0 0,1 0 1 0 0,-1-2-1 0 0,-1-1 0 0 0,54-19 0 0 0,-37 9-17 0 0,-31 11-129 0 0,1-1 0 0 0,-1 0 0 0 0,23-13-1 0 0,-19 8-35 0 0,0 0 0 0 0,1 2 0 0 0,0 0 0 0 0,42-12 0 0 0,-42 15 8 0 0,0-1 0 0 0,-1 0 0 0 0,0-2 0 0 0,0 0 0 0 0,0-1 0 0 0,18-14 0 0 0,-28 19 3 0 0,-1 0 0 0 0,1 0-1 0 0,0 1 1 0 0,0 0-1 0 0,18-4 1 0 0,-20 6 1 0 0,11-1 16 0 0,-13 2-15 0 0,0 1-1 0 0,0-1 1 0 0,0 0-1 0 0,0-1 1 0 0,9-3-1 0 0,-12 4 64 0 0,0-1-13 0 0,2-3-20 0 0,1-1 1 0 0,-1 0-1 0 0,0-1 0 0 0,6-12 1 0 0,-10 19-51 0 0,12 26 341 0 0,-10-21-297 0 0,-1-1 0 0 0,0 0-1 0 0,0 0 1 0 0,0 0 0 0 0,0 1 0 0 0,-1-1 0 0 0,1 0 0 0 0,-1 1 0 0 0,-1 7 0 0 0,1 0-130 0 0,-7 17-34 0 0,7-19 127 0 0,0 10 51 0 0,0 0 0 0 0,-6 33 0 0 0,3-29 21 0 0,-1 47-1 0 0,1-7 46 0 0,-9 138 194 0 0,10-25 49 0 0,4-92-144 0 0,-4-26-239 0 0,1-21-79 0 0,3 37 0 0 0,-2-65 128 0 0,0-1 1 0 0,0 0-1 0 0,-3 12 0 0 0,0 14 135 0 0,-3 22 369 0 0,-6-58-416 0 0,10 0-130 0 0,-1 0 0 0 0,1 0 0 0 0,-1-1 0 0 0,1 1 0 0 0,-1-1 0 0 0,1 1 0 0 0,0-1 0 0 0,0 0 0 0 0,0 0 0 0 0,0 0 0 0 0,0 0 0 0 0,0 0 0 0 0,1-1 0 0 0,-2-2 0 0 0,-23-39 63 0 0,21 35-28 0 0,-17-35 48 0 0,14 26-52 0 0,-1 1-1 0 0,-1 0 1 0 0,-14-20 0 0 0,-38-33-8 0 0,-11-14 36 0 0,12 9-55 0 0,37 47 0 0 0,-37-56 0 0 0,30 33-9 0 0,3-2 1 0 0,1-1-1 0 0,3-1 0 0 0,3-1 0 0 0,-27-108 0 0 0,46 157 15 0 0,1 1 0 0 0,-2-1 0 0 0,1 1 1 0 0,-1-1-1 0 0,1 1 0 0 0,-2 0 0 0 0,-7-12 0 0 0,4 7-2 0 0,7 10-4 0 0,0 1 0 0 0,-1 0 0 0 0,1 0 0 0 0,0 0 0 0 0,0-1 0 0 0,0 1 0 0 0,0 0 0 0 0,-1 0 0 0 0,1-1 0 0 0,0 1 0 0 0,0 0 0 0 0,0 0 0 0 0,-1 0 0 0 0,1 0 0 0 0,0-1 0 0 0,0 1 0 0 0,-1 0 0 0 0,1 0 0 0 0,0 0 0 0 0,0 0 0 0 0,-1 0 0 0 0,1 0 0 0 0,0 0 0 0 0,-1 0 0 0 0,1 0 0 0 0,0 0 0 0 0,0 0 0 0 0,-1 0 0 0 0,1 0 0 0 0,0 0 0 0 0,-1 0 0 0 0,1 0 0 0 0,0 0 0 0 0,0 0 0 0 0,-1 0 0 0 0,1 0 0 0 0,0 1 0 0 0,0-1 0 0 0,-1 0 0 0 0,1 0 0 0 0,0 0 0 0 0,0 0 0 0 0,-1 0 0 0 0,1 1 0 0 0,0-1 0 0 0,0 0 0 0 0,0 0 0 0 0,0 1 0 0 0,-1-1 0 0 0,1 0 0 0 0,0 0 0 0 0,0 1 0 0 0,0-1 0 0 0,0 0 0 0 0,0 0 0 0 0,0 1 0 0 0,0-1 0 0 0,-1 0 0 0 0,1 0 0 0 0,0 1 0 0 0,0-1 0 0 0,0 0 0 0 0,0 1 0 0 0,0-1 0 0 0,-2 10-6 0 0,1-1 0 0 0,0 0 0 0 0,0 1 0 0 0,1-1-1 0 0,0 1 1 0 0,0-1 0 0 0,3 14 0 0 0,0-4 22 0 0,1 1 1 0 0,10 27-1 0 0,-5-23-78 0 0,0 0 0 0 0,2-1-1 0 0,21 34 1 0 0,-24-45 40 0 0,1 0-1 0 0,0-1 1 0 0,1 0 0 0 0,0-1-1 0 0,1 0 1 0 0,0-1 0 0 0,19 14-1 0 0,11 3-34 0 0,55 34 182 0 0,26-1-61 0 0,-106-54-78 0 0,-16-4 12 0 0,1-1-1 0 0,0 0 1 0 0,-1-1 0 0 0,1 1 0 0 0,-1 0 0 0 0,1 0 0 0 0,0 0 0 0 0,-1 0 0 0 0,1 0 0 0 0,-1-1 0 0 0,1 1-1 0 0,-1 0 1 0 0,1 0 0 0 0,-1-1 0 0 0,1 1 0 0 0,-1 0 0 0 0,1-1 0 0 0,-1 1 0 0 0,1-1 0 0 0,-1 1 0 0 0,1-1 0 0 0,-1 1-1 0 0,0-1 1 0 0,1 1 0 0 0,-1-1 0 0 0,0 1 0 0 0,0-1 0 0 0,1 0 0 0 0,-1 0 0 0 0,10-11 128 0 0,-8 21-79 0 0,1 1 217 0 0,-3-10-263 0 0,1 0-1 0 0,-1-1 1 0 0,1 1-1 0 0,-1 0 0 0 0,1 0 1 0 0,-1 0-1 0 0,1-1 1 0 0,-1 1-1 0 0,1 0 0 0 0,-1-1 1 0 0,1 1-1 0 0,-1 0 1 0 0,0-1-1 0 0,1 1 0 0 0,-1 0 1 0 0,1-1-1 0 0,-1 1 1 0 0,0-1-1 0 0,1 1 0 0 0,-1-1 1 0 0,0 1-1 0 0,0-1 1 0 0,1 1-1 0 0,-1-1 0 0 0,0 1 1 0 0,0-1-1 0 0,0 1 1 0 0,0-1-1 0 0,0 0 1 0 0,0 1-1 0 0,0-1 0 0 0,0 1 1 0 0,0-1-1 0 0,0 1 1 0 0,0-1-1 0 0,0 1 0 0 0,0-2 1 0 0,0 2-1 0 0,0-5 4 0 0,1-1-1 0 0,-1 1 0 0 0,0-1 0 0 0,-1 0 1 0 0,1 1-1 0 0,-1-1 0 0 0,0 1 1 0 0,0 0-1 0 0,-4-11 0 0 0,2 9 5 0 0,1-1 0 0 0,0 1 0 0 0,1-1-1 0 0,-2-14 1 0 0,-8-68-8 0 0,8 61 0 0 0,2 25 0 0 0,1 1 0 0 0,-1-1 0 0 0,1 0 0 0 0,-1 0 0 0 0,1 0 0 0 0,0 0 0 0 0,1 0 0 0 0,-1 0 0 0 0,1 0 0 0 0,-1 1 0 0 0,1-1 0 0 0,2-5 0 0 0,1-2 0 0 0,-1 0 0 0 0,-1 0 0 0 0,0 0 0 0 0,0-15 0 0 0,2-3 0 0 0,-4 1 2 0 0,0 25-7 0 0,-1-1-1 0 0,1 1 1 0 0,0 0 0 0 0,0 0 0 0 0,1 0 0 0 0,-1-1 0 0 0,1 1 0 0 0,-1 0 0 0 0,1 0 0 0 0,0 0-1 0 0,3-6 1 0 0,1-2-7 0 0,-5 11 12 0 0,0-1 0 0 0,0 1 0 0 0,0 0 0 0 0,0 0 0 0 0,1 0 0 0 0,-1 0 0 0 0,0-1 0 0 0,0 1 0 0 0,0 0 0 0 0,0 0 0 0 0,0 0 0 0 0,1 0 0 0 0,-1-1 0 0 0,0 1 0 0 0,0 0 0 0 0,0 0 0 0 0,1 0 0 0 0,-1 0 0 0 0,0 0 0 0 0,0 0 0 0 0,0 0 0 0 0,1 0 0 0 0,-1 0 0 0 0,0 0 0 0 0,0 0 0 0 0,0 0 0 0 0,1 0 0 0 0,-1 0 0 0 0,0 0 0 0 0,0 0 0 0 0,1 0 0 0 0,-1 0 0 0 0,0 0 0 0 0,0 0 0 0 0,0 0 0 0 0,1 0 0 0 0,1 2 0 0 0,0-1 0 0 0,0 1 0 0 0,0 0 0 0 0,0 0 0 0 0,0 0 0 0 0,-1 0 0 0 0,1 0 0 0 0,-1 0 0 0 0,1 0 0 0 0,-1 1 0 0 0,0-1 0 0 0,2 4 0 0 0,9 33 0 0 0,41 215 355 0 0,-51-240-338 0 0,1-1-1 0 0,0 0 1 0 0,7 16 0 0 0,-6-18 47 0 0,-3-9 66 0 0,1-1-76 0 0,6 3-33 0 0,-5-1 32 0 0,-3-2 11 0 0,-7-17 11 0 0,-3-3-117 0 0,-19-27 0 0 0,4 5 337 0 0,24 39-21 0 0,-8-16 74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18.264"/>
    </inkml:context>
    <inkml:brush xml:id="br0">
      <inkml:brushProperty name="width" value="0.4" units="cm"/>
      <inkml:brushProperty name="height" value="0.8" units="cm"/>
      <inkml:brushProperty name="color" value="#ECEBB3"/>
      <inkml:brushProperty name="tip" value="rectangle"/>
      <inkml:brushProperty name="rasterOp" value="maskPen"/>
    </inkml:brush>
  </inkml:definitions>
  <inkml:trace contextRef="#ctx0" brushRef="#br0">10 0 2304 0 0,'-10'17'3445'0'0,"19"-17"-3271"0"0,-3 0-56 0 0,0 0-1 0 0,0 0 1 0 0,0 0-1 0 0,0 1 1 0 0,0 0 0 0 0,0 0-1 0 0,0 0 1 0 0,0 1 0 0 0,0 0-1 0 0,-1 0 1 0 0,9 4-1 0 0,18 12 519 0 0,-23-14-490 0 0,-1 0 0 0 0,1 1 0 0 0,-1 0 0 0 0,-1 0 0 0 0,1 1 0 0 0,-1 0 0 0 0,0 0 0 0 0,8 10 0 0 0,-2 2-42 0 0,0 0 0 0 0,-1 1 1 0 0,11 27-1 0 0,25 66 149 0 0,-25-56-175 0 0,142 315 779 0 0,-65-146-473 0 0,10-4-1 0 0,182 274 1 0 0,-246-424-308 0 0,42 82 0 0 0,-69-117 12 0 0,2-2 0 0 0,33 42 1 0 0,-17-26 7 0 0,141 168 479 0 0,-170-209-543 0 0,82 105 374 0 0,-84-105-368 0 0,1 0 0 0 0,-1 1-1 0 0,7 15 1 0 0,-9-16 7 0 0,1 0 0 0 0,0 0 0 0 0,1-1 0 0 0,8 11 0 0 0,-10-14-17 0 0,-1-1-1 0 0,0 1 1 0 0,0 0-1 0 0,0 0 1 0 0,0 0-1 0 0,-1 0 1 0 0,0 0-1 0 0,0 1 1 0 0,0-1-1 0 0,1 9 1 0 0,-1 1-116 0 0,0 1 0 0 0,-1 22 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0.72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47 2 9672 0 0,'-1'0'35'0'0,"-1"-1"0"0"0,1 1 0 0 0,-1 0 0 0 0,1 0 0 0 0,0 0 0 0 0,-1 0 0 0 0,1 0 0 0 0,-1 0 0 0 0,1 0 0 0 0,0 1 0 0 0,-1-1 0 0 0,1 0 0 0 0,0 1 0 0 0,-1-1 0 0 0,1 1 0 0 0,0 0 0 0 0,-3 1 0 0 0,3-1-9 0 0,0 0 0 0 0,-1 1 0 0 0,1-1 0 0 0,0 1 0 0 0,0 0 0 0 0,0-1 1 0 0,0 1-1 0 0,0 0 0 0 0,0 0 0 0 0,1-1 0 0 0,-1 1 0 0 0,1 0 0 0 0,-1 0 0 0 0,1 0 1 0 0,-1 3-1 0 0,-1 7 63 0 0,1-6 120 0 0,0 1 0 0 0,0-1-1 0 0,1 1 1 0 0,0 0 0 0 0,0 0-1 0 0,0-1 1 0 0,1 1 0 0 0,2 11 0 0 0,2 1 175 0 0,-2 1 0 0 0,2 25 0 0 0,2 12-91 0 0,85 379 710 0 0,-60-336-917 0 0,-15-51-81 0 0,10 53 0 0 0,35 281 45 0 0,2 12 133 0 0,-44-296-87 0 0,112 456 484 0 0,-6-117-411 0 0,-5-15-34 0 0,-112-394-122 0 0,1 0-1 0 0,1 0 1 0 0,2-1 0 0 0,17 29 0 0 0,-3-11 45 0 0,34 80 1 0 0,-15-32-301 0 0,-40-71 138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06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2274 3224 0 0,'2'-2'240'0'0,"7"-8"576"0"0,1 0 0 0 0,0 0 0 0 0,1 1 0 0 0,-1 0 0 0 0,2 0-1 0 0,-1 2 1 0 0,19-10 0 0 0,25-7-630 0 0,-11 1 143 0 0,-35 18-291 0 0,0 0 0 0 0,0 0 1 0 0,1 1-1 0 0,15-5 0 0 0,-7 5-23 0 0,-2 0 249 0 0,28-10 0 0 0,20-5 278 0 0,-36 12-402 0 0,14-2 95 0 0,45-6 0 0 0,-56 11-171 0 0,-8 2-24 0 0,0 1 1 0 0,-1 1-1 0 0,1 1 1 0 0,40 7-1 0 0,-56-8-33 0 0,1 0-1 0 0,0 0 0 0 0,0 0 1 0 0,0-1-1 0 0,0-1 0 0 0,7-1 0 0 0,16-3 4 0 0,54-8-10 0 0,15-2 0 0 0,-14 1 83 0 0,-53 8-18 0 0,43-3 0 0 0,37-5 59 0 0,-3 0 35 0 0,-91 13-109 0 0,0 0 0 0 0,0-1 0 0 0,19-5 0 0 0,-13 2 41 0 0,0 1 0 0 0,28-2 0 0 0,27-4 12 0 0,55-16 89 0 0,-60 9-127 0 0,195-56 24 0 0,-164 44-51 0 0,-18 7-22 0 0,-16 0-16 0 0,306-111 0 0 0,-325 113 25 0 0,94-22 0 0 0,-59 19-11 0 0,-10 0-14 0 0,92-23 10 0 0,66-14 41 0 0,-75 18 5 0 0,-1-2-43 0 0,26-5-15 0 0,75-23 115 0 0,-169 59-164 0 0,-12 2 29 0 0,-46 7 2 0 0,51 0 1 0 0,6-2-6 0 0,17-2 21 0 0,-76 8 9 0 0,0-2-1 0 0,0-1 0 0 0,0-1 1 0 0,52-16-1 0 0,-28 6 162 0 0,-41 12-93 0 0,0-1 1 0 0,24-10 0 0 0,174-66 609 0 0,-109 54-411 0 0,-42 10-104 0 0,8-3-160 0 0,72-31-95 0 0,-66 26 145 0 0,0-5 0 0 0,78-40 1 0 0,-40 17 145 0 0,180-75 379 0 0,-163 72-459 0 0,9-5 23 0 0,150-77 183 0 0,-194 88 25 0 0,68-28-300 0 0,72-36-895 0 0,-182 81 537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3.855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289 271 8752 0 0,'17'21'2624'0'0,"-16"-19"-2477"0"0,-1 1 0 0 0,1-1 0 0 0,-1 0 0 0 0,0 0 1 0 0,0 0-1 0 0,0 0 0 0 0,0 0 0 0 0,0 0 1 0 0,0 1-1 0 0,-1-1 0 0 0,1 0 0 0 0,-2 3 0 0 0,0 10 340 0 0,-6 138 721 0 0,-5 130-688 0 0,2-13-79 0 0,-36 153 197 0 0,12-115-262 0 0,5-81-195 0 0,1 5-119 0 0,-1-3 16 0 0,-5 72 103 0 0,33-280-144 0 0,-7 28 0 0 0,5-32-13 0 0,1 0 0 0 0,-2 33 0 0 0,6-442-866 0 0,11 247 721 0 0,-1 36 47 0 0,4-103 0 0 0,10 0-1 0 0,58-233 0 0 0,-55 333 65 0 0,43-194-44 0 0,1 14 33 0 0,-26 99-33 0 0,-26 101 55 0 0,10-47-291 0 0,28-111 660 0 0,-52 231-285 0 0,-6 20-85 0 0,0-1 0 0 0,0 0 0 0 0,0 0 0 0 0,0 0 1 0 0,0 0-1 0 0,0 0 0 0 0,0 0 0 0 0,0 0 0 0 0,0 0 0 0 0,0 0 1 0 0,0 0-1 0 0,0 0 0 0 0,0 1 0 0 0,0-1 0 0 0,1 0 0 0 0,-1 0 1 0 0,0 0-1 0 0,0 0 0 0 0,0 0 0 0 0,0 0 0 0 0,0 0 0 0 0,0 0 0 0 0,0 0 1 0 0,0 0-1 0 0,0 0 0 0 0,0 0 0 0 0,0 0 0 0 0,0 0 0 0 0,0 0 1 0 0,0 0-1 0 0,1 0 0 0 0,-1 0 0 0 0,0 0 0 0 0,0 0 0 0 0,0 0 1 0 0,0 0-1 0 0,0 0 0 0 0,0 0 0 0 0,0 0 0 0 0,0 0 0 0 0,0 0 1 0 0,0 0-1 0 0,0 0 0 0 0,1 0 0 0 0,-1 0 0 0 0,0 0 0 0 0,0 0 0 0 0,0 0 1 0 0,0 0-1 0 0,0 0 0 0 0,0 0 0 0 0,0 0 0 0 0,0 0 0 0 0,0 0 1 0 0,0 0-1 0 0,0 0 0 0 0,0 0 0 0 0,0 0 0 0 0,1 0 0 0 0,-1 0 1 0 0,0 0-1 0 0,0-1 0 0 0,3 15 1 0 0,0 18-1 0 0,-4-21 12 0 0,0 1 0 0 0,-1-1 1 0 0,-5 20-1 0 0,-5 22 32 0 0,7-22 8 0 0,-2-2-1 0 0,-13 39 1 0 0,-7 26 114 0 0,-41 294 255 0 0,18-81-51 0 0,-49 256 100 0 0,21-113-326 0 0,-3 14-89 0 0,54-346-7 0 0,10-50 43 0 0,-9 88-1 0 0,25-105-62 0 0,1-51-27 0 0,0-1 0 0 0,0 1 0 0 0,0 0 0 0 0,0 0 0 0 0,0 0 0 0 0,0 0 0 0 0,0 0 0 0 0,0 0 0 0 0,1-1 0 0 0,-1 1 0 0 0,0 0 0 0 0,0 0 0 0 0,0 0 0 0 0,0 0 0 0 0,0 0 0 0 0,1 0 0 0 0,-1 0 0 0 0,0 0 0 0 0,0 0 0 0 0,0 0 0 0 0,0 0 0 0 0,1 0 0 0 0,-1 0 0 0 0,0 0 0 0 0,0 0 0 0 0,0 0 0 0 0,0 0 0 0 0,1 0-1 0 0,-1 0 1 0 0,0 0 0 0 0,0 0 0 0 0,0 0 0 0 0,0 0 0 0 0,1 0 0 0 0,-1 0 0 0 0,0 0 0 0 0,0 0 0 0 0,0 0 0 0 0,0 0 0 0 0,0 0 0 0 0,1 1 0 0 0,-1-1 0 0 0,0 0 0 0 0,0 0 0 0 0,0 0 0 0 0,0 0 0 0 0,0 0 0 0 0,0 0 0 0 0,0 1 0 0 0,1-1 0 0 0,-1 0 0 0 0,0 0 0 0 0,0 0 0 0 0,0 0 0 0 0,0 1 0 0 0,0-1 0 0 0,0 0 0 0 0,0 0-1 0 0,0 1 1 0 0,1-2 1 0 0,3-4-13 0 0,0 0 0 0 0,0-1-1 0 0,-1 1 1 0 0,0 0 0 0 0,0-1-1 0 0,0 0 1 0 0,-1 0 0 0 0,4-11-1 0 0,12-55-126 0 0,22-155-4 0 0,13-65 87 0 0,-52 290 55 0 0,66-335 43 0 0,-63 312-40 0 0,63-319-60 0 0,-44 266 8 0 0,11-41-19 0 0,7-61 122 0 0,44-174 97 0 0,-60 277-151 0 0,67-144 0 0 0,-15 44 0 0 0,-68 157 0 0 0,16-27 0 0 0,-17 34 0 0 0,-1 0 0 0 0,0 0 0 0 0,-1-1 0 0 0,-1 0 0 0 0,5-15 0 0 0,6-26 0 0 0,-20 71 182 0 0,2-10-157 0 0,0 0 1 0 0,0-1-1 0 0,0 1 1 0 0,-1 0-1 0 0,1-1 1 0 0,-1 1-1 0 0,-1-1 1 0 0,-3 5-1 0 0,-2 1 17 0 0,1 1-1 0 0,-1 0 1 0 0,2 0-1 0 0,0 1 1 0 0,1 0-1 0 0,-9 25 1 0 0,-19 92 121 0 0,31-116-146 0 0,-2 6 0 0 0,-145 588 390 0 0,30-157-54 0 0,34-113-156 0 0,-67 302-25 0 0,61-276-953 0 0,67-269-194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26.635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78 2931 6448 0 0,'-1'0'29'0'0,"-1"0"0"0"0,1 0 0 0 0,-1 0 0 0 0,1 0 0 0 0,-1 0 0 0 0,1 0 0 0 0,-1 0 0 0 0,1 0 0 0 0,0-1 0 0 0,-1 1 0 0 0,1-1 0 0 0,-1 1 0 0 0,1-1 0 0 0,0 0 0 0 0,-1 1 0 0 0,1-1 0 0 0,0 0 0 0 0,0 0 0 0 0,0 0 0 0 0,0 0 0 0 0,0 0 0 0 0,0 0 0 0 0,-2-2-1 0 0,2 0-27 0 0,0 0-1 0 0,0-1 0 0 0,0 1 0 0 0,0-1 1 0 0,1 1-1 0 0,-1 0 0 0 0,1-1 0 0 0,0-4 1 0 0,-1-15 189 0 0,-1 11 276 0 0,1 0 0 0 0,1 0 0 0 0,0 0 0 0 0,0 1 0 0 0,1-1 0 0 0,1 0 0 0 0,4-15 0 0 0,7-37 1091 0 0,-9 43-1340 0 0,0 1 1 0 0,11-30-1 0 0,84-186 454 0 0,-58 141-569 0 0,-14 34-7 0 0,2 1 0 0 0,3 1-1 0 0,46-63 1 0 0,336-543 676 0 0,-374 596-746 0 0,116-175 368 0 0,-14 23-197 0 0,31-37-465 0 0,-123 188 240 0 0,83-95 140 0 0,-6 8 7 0 0,-115 143-75 0 0,23-23 0 0 0,5-6 194 0 0,-39 42-224 0 0,0 0 0 0 0,0-1 1 0 0,0 1-1 0 0,0 0 0 0 0,0 0 1 0 0,0 0-1 0 0,0 0 0 0 0,1 0 1 0 0,-1 0-1 0 0,0 0 0 0 0,1 0 1 0 0,-1 0-1 0 0,0 0 0 0 0,1 1 1 0 0,-1-1-1 0 0,1 1 0 0 0,-1-1 1 0 0,1 1-1 0 0,-1 0 0 0 0,4-1 1 0 0,-3 1 73 0 0,-2 3-67 0 0,1 0 0 0 0,-1 0 0 0 0,1 0 0 0 0,-1 0 0 0 0,0 0 0 0 0,0 0 0 0 0,0 0 0 0 0,-1 4 0 0 0,0 6 0 0 0,-1 15 11 0 0,-4 28 0 0 0,-1-3-13 0 0,3-20-7 0 0,-12 48-1 0 0,-4 23 23 0 0,15-73-28 0 0,-2-1 1 0 0,-1 1 0 0 0,-17 41-1 0 0,4-14 47 0 0,-23 56 100 0 0,-5-2 0 0 0,-95 159 0 0 0,-45 14 152 0 0,77-124-78 0 0,46-61-75 0 0,-195 308 86 0 0,200-305-190 0 0,-108 142 0 0 0,-145 154 216 0 0,266-337-223 0 0,-36 41 80 0 0,80-98-109 0 0,-1 0 1 0 0,1 0-1 0 0,-2-1 0 0 0,-6 6 1 0 0,11-9-11 0 0,0 0 0 0 0,-1 0 1 0 0,1-1-1 0 0,0 1 0 0 0,0 0 1 0 0,-1-1-1 0 0,1 1 0 0 0,0-1 1 0 0,0 0-1 0 0,-1 1 0 0 0,1-1 0 0 0,-1 0 1 0 0,1 0-1 0 0,0 0 0 0 0,-1 1 1 0 0,1-2-1 0 0,-1 1 0 0 0,1 0 1 0 0,0 0-1 0 0,-1 0 0 0 0,1-1 1 0 0,0 1-1 0 0,-1 0 0 0 0,1-1 1 0 0,0 1-1 0 0,0-1 0 0 0,-2-1 0 0 0,2 1 0 0 0,0 0-1 0 0,0 0 0 0 0,1 0 0 0 0,-1 0 1 0 0,0 0-1 0 0,1 0 0 0 0,-1 0 0 0 0,0 0 1 0 0,1-1-1 0 0,0 1 0 0 0,-1 0 0 0 0,1 0 1 0 0,0-1-1 0 0,-1 1 0 0 0,1 0 0 0 0,0-1 1 0 0,0 1-1 0 0,0-2 0 0 0,4-27-23 0 0,6-15-85 0 0,3 1 0 0 0,27-67 1 0 0,48-78-48 0 0,-11 8 36 0 0,-9 17 22 0 0,-2 40 25 0 0,83-115 0 0 0,-35 50 53 0 0,-3 7-15 0 0,-70 118 28 0 0,133-197-1 0 0,19 16 9 0 0,10-16-2 0 0,-70 84 0 0 0,-33 55-4941 0 0,-58 65-629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38:31.848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 2349 6912 0 0,'-2'-2'714'0'0,"2"1"-704"0"0,-1 0-1 0 0,1 0 0 0 0,-1 0 1 0 0,1 0-1 0 0,0 0 0 0 0,0 0 1 0 0,-1 0-1 0 0,1 0 0 0 0,0 0 0 0 0,0 0 1 0 0,0 0-1 0 0,0 0 0 0 0,0 0 1 0 0,0 0-1 0 0,0-1 0 0 0,0 1 1 0 0,1 0-1 0 0,-1 0 0 0 0,0 0 0 0 0,1 0 1 0 0,-1 0-1 0 0,0 0 0 0 0,2-1 1 0 0,17-28 1334 0 0,-4 6 286 0 0,-5 1-684 0 0,2 1 0 0 0,1 0 0 0 0,19-26 0 0 0,12-20-917 0 0,25-32-141 0 0,184-211 93 0 0,-233 288 14 0 0,30-33-23 0 0,99-82 1 0 0,-38 37 43 0 0,411-349 610 0 0,-341 318-445 0 0,13-10-82 0 0,147-131 317 0 0,48-21-624 0 0,-371 283 223 0 0,-1 1 1 0 0,36-14-1 0 0,-27 13 5 0 0,-21 8-13 0 0,-4 2-8 0 0,1 0 1 0 0,-1 1-1 0 0,1-1 1 0 0,-1 1-1 0 0,1-1 1 0 0,-1 1-1 0 0,1 0 0 0 0,-1 0 1 0 0,1-1-1 0 0,-1 1 1 0 0,1 0-1 0 0,-1 1 0 0 0,3-1 1 0 0,-4 0-1 0 0,0 0 0 0 0,0 0 0 0 0,0 0 0 0 0,0 0 0 0 0,0 0 0 0 0,0 0-1 0 0,0 0 1 0 0,0 0 0 0 0,0 0 0 0 0,0 0 0 0 0,-1 0 0 0 0,1 0 0 0 0,0 0 0 0 0,0 1 0 0 0,0-1 0 0 0,0 0 0 0 0,0 0 0 0 0,0 0 0 0 0,0 0 0 0 0,0 0 0 0 0,0 0 0 0 0,0 0 0 0 0,0 0 0 0 0,0 0-1 0 0,0 0 1 0 0,0 0 0 0 0,0 0 0 0 0,0 0 0 0 0,0 1 0 0 0,0-1 0 0 0,0 0 0 0 0,0 0 0 0 0,0 0 0 0 0,0 0 0 0 0,0 0 0 0 0,0 0 0 0 0,0 0 0 0 0,0 0 0 0 0,0 0 0 0 0,0 0 0 0 0,0 0 0 0 0,0 1 0 0 0,0-1-1 0 0,0 0 1 0 0,0 0 0 0 0,0 0 0 0 0,0 0 0 0 0,0 0 0 0 0,0 0 0 0 0,0 0 0 0 0,0 0 0 0 0,0 0 0 0 0,0 0 0 0 0,0 0 0 0 0,0 0 0 0 0,1 0 0 0 0,-1 0 0 0 0,0 0 0 0 0,0 1 0 0 0,0-1 0 0 0,0 0-1 0 0,0 0 1 0 0,0 0 0 0 0,0 0 0 0 0,0 0 0 0 0,0 0 0 0 0,-15 25-81 0 0,-1 0-1 0 0,-19 22 0 0 0,14-19 9 0 0,-200 257-1591 0 0,161-215 369 0 0,-132 118 1 0 0,-194 154-6 0 0,297-261 1250 0 0,-17 18 50 0 0,-70 61 23 0 0,-54 19 190 0 0,-23 20 643 0 0,-76 35 2271 0 0,320-228-3031 0 0,-7 4 204 0 0,0 0 0 0 0,0-1 1 0 0,-33 12-1 0 0,48-20-286 0 0,1-1 0 0 0,-1 1 0 0 0,0-1 0 0 0,0 0 0 0 0,0 0 0 0 0,0 0 0 0 0,0 1 0 0 0,0-1 0 0 0,1 0 0 0 0,-1 0 0 0 0,0 0 0 0 0,0 0-1 0 0,0 0 1 0 0,0-1 0 0 0,0 1 0 0 0,0 0 0 0 0,0 0 0 0 0,1-1 0 0 0,-1 1 0 0 0,0 0 0 0 0,0-1 0 0 0,0 1 0 0 0,0-1 0 0 0,1 1 0 0 0,-1-1 0 0 0,0 1 0 0 0,1-1 0 0 0,-1 1 0 0 0,0-1-1 0 0,1 0 1 0 0,-1 0 0 0 0,1 1 0 0 0,-1-1 0 0 0,1 0 0 0 0,-1 0 0 0 0,1 1 0 0 0,-1-1 0 0 0,1 0 0 0 0,0 0 0 0 0,-1-1 0 0 0,1-1 21 0 0,-1 0-1 0 0,1-1 1 0 0,-1 1 0 0 0,1 0-1 0 0,0 0 1 0 0,0 0 0 0 0,1 0-1 0 0,-1-1 1 0 0,1 1 0 0 0,1-4 0 0 0,7-18-69 0 0,2 0 0 0 0,1 1 1 0 0,1 1-1 0 0,1-1 0 0 0,1 2 1 0 0,1 0-1 0 0,1 1 0 0 0,19-19 1 0 0,44-38-133 0 0,161-120 1 0 0,108-44 83 0 0,-343 239 83 0 0,265-152-14 0 0,8 26-42 0 0,-67 33 54 0 0,312-144-1033 0 0,-423 191 454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6:32.06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48 3115 13040 0 0,'-24'-4'1378'0'0,"22"3"-1560"0"0,1 0 182 0 0,1 1 0 0 0,-1-1 1 0 0,0 0-1 0 0,1 1 0 0 0,-1-1 0 0 0,1 1 0 0 0,-1-1 1 0 0,1 0-1 0 0,-1 1 0 0 0,1-1 0 0 0,-1 0 1 0 0,1 0-1 0 0,-1 1 0 0 0,1-1 0 0 0,0 0 1 0 0,0 0-1 0 0,-1 0 0 0 0,1 0 0 0 0,0 1 1 0 0,0-1-1 0 0,0 0 0 0 0,0-1 0 0 0,0-2 20 0 0,-4-11 142 0 0,1-1 1 0 0,0 1 0 0 0,0-19-1 0 0,8-88 582 0 0,-3 89-591 0 0,3-8 51 0 0,17-65 1 0 0,-8 42-110 0 0,-6 29-47 0 0,1 0 0 0 0,2 0 0 0 0,20-44-1 0 0,-20 51 49 0 0,12-54 0 0 0,3-7 38 0 0,32-69-49 0 0,7 3 0 0 0,143-249 1 0 0,-69 195-73 0 0,28-51-16 0 0,-29 44-84 0 0,-135 212 86 0 0,20-29 13 0 0,2 1-1 0 0,0 2 1 0 0,3 0-1 0 0,0 2 1 0 0,1 1-1 0 0,61-42 0 0 0,88-58-11 0 0,-158 113 0 0 0,196-138 0 0 0,-177 125 96 0 0,1 1 0 0 0,2 3-1 0 0,0 1 1 0 0,1 3 0 0 0,1 1-1 0 0,1 2 1 0 0,86-19 0 0 0,35 1-351 0 0,21-5 251 0 0,-98 20 58 0 0,49-8 102 0 0,-116 24-137 0 0,-1 1-1 0 0,1 2 0 0 0,0 0 0 0 0,31 4 0 0 0,-27 0 0 0 0,1 0 0 0 0,38 14 0 0 0,-35-8 49 0 0,1-1 0 0 0,0-1 1 0 0,59 7-1 0 0,-78-13-52 0 0,0 0-1 0 0,-1 1 1 0 0,12 3-1 0 0,-12-2-2 0 0,0-1 0 0 0,21 2-1 0 0,6-2 12 0 0,-14-2 19 0 0,0 1 1 0 0,0 2-1 0 0,40 10 0 0 0,-41-6-17 0 0,-2 2-1 0 0,40 23 0 0 0,-34-17 4 0 0,36 15-1 0 0,-52-26-20 0 0,-1 1 0 0 0,0 0 0 0 0,17 14 0 0 0,20 11 49 0 0,-35-25-33 0 0,15 9 83 0 0,46 32 0 0 0,-71-46-97 0 0,2 2 1 0 0,0 0-1 0 0,0-1 0 0 0,0 0 1 0 0,0 0-1 0 0,8 3 0 0 0,7-1-555 0 0,-15-8 116 0 0,4-9-1257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6:32.81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1366 5064 0 0,'2'1'3006'0'0,"77"36"225"0"0,-53-26-2613 0 0,-1 0 0 0 0,46 28 0 0 0,-45-24-295 0 0,-19-12-264 0 0,0 0 1 0 0,0 0-1 0 0,0-1 0 0 0,0 0 0 0 0,0 0 0 0 0,12 1 0 0 0,27 8 217 0 0,-24-4-125 0 0,0 0 0 0 0,0-1 0 0 0,0-1 0 0 0,0-1 0 0 0,1-1 0 0 0,0-1 0 0 0,-1 0 0 0 0,26-3 1 0 0,49 0 301 0 0,-54 1-140 0 0,52-5-1 0 0,-65 3-174 0 0,0 1 0 0 0,1 2-1 0 0,42 6 1 0 0,-20-2-53 0 0,103 3 252 0 0,-154-8-318 0 0,0 0-1 0 0,0 0 0 0 0,0 0 0 0 0,0 0 0 0 0,0-1 0 0 0,0 1 0 0 0,0-1 0 0 0,0 1 0 0 0,0-1 1 0 0,0 0-1 0 0,0 1 0 0 0,0-1 0 0 0,0 0 0 0 0,0 0 0 0 0,-1-1 0 0 0,1 1 0 0 0,0 0 0 0 0,-1 0 1 0 0,1-1-1 0 0,-1 1 0 0 0,3-4 0 0 0,-1 0 29 0 0,-1 0 0 0 0,1-1 0 0 0,-1 1-1 0 0,0-1 1 0 0,-1 1 0 0 0,2-8 0 0 0,2-9-46 0 0,-4 19 21 0 0,0 0-1 0 0,-1-1 1 0 0,0 1-1 0 0,0 0 1 0 0,0-1-1 0 0,0 1 1 0 0,0 0-1 0 0,-1 0 1 0 0,1-1-1 0 0,-2-3 0 0 0,-14-37 92 0 0,4 12-39 0 0,8 22-53 0 0,-1 1 0 0 0,0 0 0 0 0,0 1-1 0 0,-1-1 1 0 0,0 1 0 0 0,0 0 0 0 0,-11-10 0 0 0,-11-15 60 0 0,-28-39 135 0 0,27 36-22 0 0,-39-62 0 0 0,40 50-97 0 0,13 25-52 0 0,1-1 1 0 0,2 0-1 0 0,-19-48 1 0 0,-28-99 134 0 0,-108-216 0 0 0,136 333-145 0 0,24 43-29 0 0,0-1 0 0 0,0 1 1 0 0,1-1-1 0 0,-7-21 0 0 0,9 16-219 0 0,-1-1 0 0 0,-1 1 0 0 0,0 0 0 0 0,-1 0 0 0 0,-19-30 0 0 0,20 37-955 0 0,1 1-58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6:34.07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1617 10912 0 0,'0'-1'48'0'0,"0"-1"0"0"0,1 1 0 0 0,-1-1 0 0 0,0 1 0 0 0,1-1 0 0 0,-1 1 0 0 0,1-1 0 0 0,-1 1 0 0 0,1 0 0 0 0,1-3 0 0 0,-1 3-15 0 0,0-1 1 0 0,-1 1 0 0 0,1 0-1 0 0,-1 0 1 0 0,1 0-1 0 0,-1-1 1 0 0,1 1 0 0 0,-1 0-1 0 0,0-1 1 0 0,1 1-1 0 0,-1 0 1 0 0,0-1-1 0 0,0 1 1 0 0,0 0 0 0 0,0-1-1 0 0,0 1 1 0 0,-1 0-1 0 0,1 0 1 0 0,-1-3 0 0 0,-1-5-19 0 0,0 0 0 0 0,1 0 0 0 0,0-1 0 0 0,1 1 0 0 0,0 0 0 0 0,0 0 0 0 0,1-1 0 0 0,3-16 0 0 0,0 7 44 0 0,2 0-1 0 0,0 0 1 0 0,10-22-1 0 0,-14 36-28 0 0,0 0 0 0 0,-1 0 0 0 0,0 0 0 0 0,0 0 0 0 0,0 0 0 0 0,0 0 0 0 0,-1 0 0 0 0,0 0 0 0 0,0 0 0 0 0,-2-9 0 0 0,1-25 101 0 0,4 11-30 0 0,2 1-1 0 0,0 0 0 0 0,12-32 1 0 0,35-77 195 0 0,-45 120-266 0 0,5-8 29 0 0,1 0 1 0 0,2 1-1 0 0,0 0 0 0 0,2 2 0 0 0,0-1 0 0 0,22-18 0 0 0,21-29 41 0 0,-47 56-90 0 0,0-1 0 0 0,1 1 1 0 0,1 1-1 0 0,30-19 0 0 0,-3 2 3 0 0,-16 12 9 0 0,2 0 1 0 0,55-23-1 0 0,-50 25-1 0 0,-1-1-1 0 0,32-21 0 0 0,107-77-20 0 0,-87 59 12 0 0,44-34 29 0 0,-61 37-36 0 0,108-60 1 0 0,-159 103-6 0 0,1 1 0 0 0,0 1 0 0 0,24-7 0 0 0,-18 6 0 0 0,-9 5 16 0 0,-1 1 1 0 0,1 0-1 0 0,0 1 1 0 0,0 1-1 0 0,1 0 1 0 0,26 4 0 0 0,-9-2 28 0 0,-6 1 37 0 0,0 2 1 0 0,-1 1-1 0 0,0 0 1 0 0,0 2-1 0 0,0 1 1 0 0,23 12-1 0 0,19 7 22 0 0,-52-24-86 0 0,0 0 0 0 0,0-1 1 0 0,0-1-1 0 0,0 0 0 0 0,19-1 0 0 0,-15 0 16 0 0,0 1 0 0 0,36 7 0 0 0,-24-3 10 0 0,0-1 0 0 0,52 2 0 0 0,-41-4 16 0 0,-25-2-22 0 0,-1 0 0 0 0,0 2-1 0 0,0 0 1 0 0,0 0 0 0 0,-1 2 0 0 0,1 0 0 0 0,-1 1 0 0 0,0 0 0 0 0,22 13 0 0 0,23 20 207 0 0,-34-23-74 0 0,28 23 1 0 0,-45-32-110 0 0,0 2-1 0 0,0-1 1 0 0,-1 1 0 0 0,0 0 0 0 0,-1 1 0 0 0,9 14 0 0 0,-1-2 42 0 0,0-1 1 0 0,2-1-1 0 0,1 0 1 0 0,0-2-1 0 0,23 19 0 0 0,-29-28-57 0 0,0 0-1 0 0,16 8 1 0 0,9 7 56 0 0,50 25 41 0 0,-61-30-117 0 0,-12-10-5 0 0,0 2 1 0 0,0 0 0 0 0,14 16-1 0 0,-22-21-24 0 0,-1 0 0 0 0,1 1 0 0 0,-2-1 0 0 0,1 1 0 0 0,-1 0 0 0 0,0 1 0 0 0,0-1-1 0 0,-1 1 1 0 0,3 9 0 0 0,10 23-1406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6:34.67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1427 9672 0 0,'2'-1'1049'0'0,"12"-4"-808"0"0,0 0 1 0 0,0 1-1 0 0,1 0 0 0 0,26-2 1 0 0,-34 6-216 0 0,1 1-1 0 0,-1 1 1 0 0,0-1 0 0 0,15 5 0 0 0,-15-3 15 0 0,0-1 0 0 0,0-1 0 0 0,0 1 0 0 0,14 0 0 0 0,-10-2-16 0 0,-3 0 86 0 0,1 0 0 0 0,0 0 0 0 0,-1 1 0 0 0,0 0 0 0 0,12 3 0 0 0,133 33 882 0 0,0-1-115 0 0,-13-3-295 0 0,-35-9-189 0 0,-90-21-286 0 0,-1-1 1 0 0,1 0-1 0 0,0-1 1 0 0,-1-1-1 0 0,1-1 0 0 0,24-3 1 0 0,32-1 545 0 0,-59 4-472 0 0,-1 0-1 0 0,22-6 0 0 0,-21 4-68 0 0,0 1-1 0 0,0 0 0 0 0,12 0 0 0 0,-22 2-103 0 0,0 0-1 0 0,0 0 0 0 0,0 0 0 0 0,1 0 0 0 0,-1 0 0 0 0,0-1 1 0 0,0 1-1 0 0,0-1 0 0 0,-1 1 0 0 0,3-2 0 0 0,6-11 146 0 0,-1-2-102 0 0,-9 14-45 0 0,1-1 0 0 0,0 1-1 0 0,-1-1 1 0 0,1 0 0 0 0,-1 1-1 0 0,0-1 1 0 0,1 0 0 0 0,-1 1-1 0 0,0-1 1 0 0,0 0 0 0 0,0 1-1 0 0,0-1 1 0 0,0 0 0 0 0,-1 0-1 0 0,1-1 1 0 0,-10-32 165 0 0,5 19-131 0 0,-4-18-19 0 0,-12-58 100 0 0,5 8 40 0 0,6 41-64 0 0,-4-56 0 0 0,-5-83-53 0 0,-3-63 38 0 0,16 141-80 0 0,-2-164-282 0 0,21 139-92 0 0,-2 24-1233 0 0,-5 64 82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46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0 6912 0 0,'0'0'3524'0'0,"-1"3"-2651"0"0,-19 49 2857 0 0,16-44-3621 0 0,0 0-1 0 0,1 0 1 0 0,0 0-1 0 0,0 0 1 0 0,1 1-1 0 0,0-1 1 0 0,-2 16 0 0 0,2 0 550 0 0,-1 1-330 0 0,2-21-297 0 0,0 0 1 0 0,0-1 0 0 0,1 1 0 0 0,0 0 0 0 0,-1 0 0 0 0,1-1 0 0 0,1 1 0 0 0,0 5-1 0 0,1 11 140 0 0,1 37 0 0 0,0 24 340 0 0,0-16-259 0 0,3 25-26 0 0,-5-81-175 0 0,-1 1 0 0 0,0-1-1 0 0,-2 11 1 0 0,1-15-23 0 0,1 1 0 0 0,-1-1 0 0 0,1 0 1 0 0,0 1-1 0 0,0-1 0 0 0,1 1 0 0 0,1 6 0 0 0,-1-8-8 0 0,0 0 0 0 0,0 0 0 0 0,-1 0 0 0 0,1 0 0 0 0,-1 0 0 0 0,0 0-1 0 0,0 0 1 0 0,-1 5 0 0 0,0 16 15 0 0,15 83 80 0 0,7 44 40 0 0,-16-115-45 0 0,0 53-1 0 0,-2-33-19 0 0,1 189 287 0 0,-4-145-153 0 0,0-93-214 0 0,-1 0-1 0 0,0 0 1 0 0,0-1 0 0 0,0 1-1 0 0,-5 14 1 0 0,4-18-4 0 0,1-1-1 0 0,0 1 1 0 0,1 0 0 0 0,-1-1-1 0 0,0 1 1 0 0,1 0-1 0 0,0 5 1 0 0,-1 2 4 0 0,-2 33 42 0 0,2-22-48 0 0,-6 30 1 0 0,-4 39 107 0 0,5-13 1 0 0,-3 15 272 0 0,6-76-317 0 0,2-3-10 0 0,-2 0 1 0 0,0 0-1 0 0,0-1 0 0 0,-6 14 1 0 0,5-15 82 0 0,0-1 1 0 0,1 1-1 0 0,0 0 0 0 0,1 0 1 0 0,0 22-1 0 0,1-32-62 0 0,-8 12-30 0 0,8-12-142 0 0,-1-1-335 0 0,-13 14-4164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49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12 100 3224 0 0,'-11'18'9094'0'0,"30"-19"-7404"0"0,-13 0-1383 0 0,-1 1 0 0 0,0 0 0 0 0,1 0-1 0 0,9 1 1 0 0,-10 0-209 0 0,-1-1 0 0 0,1 1 0 0 0,0-1 0 0 0,0-1 0 0 0,0 1 0 0 0,-1 0 0 0 0,1-1 0 0 0,0 0 0 0 0,-1 0 0 0 0,1-1 0 0 0,6-2 0 0 0,17-4 181 0 0,11 8-19 0 0,-34 0-222 0 0,0 0 0 0 0,1 0-1 0 0,-1 0 1 0 0,0 0 0 0 0,0-1 0 0 0,0 1 0 0 0,7-3-1 0 0,-12 3-25 0 0,1-1 0 0 0,0 1 0 0 0,0 0-1 0 0,-1 0 1 0 0,1 0 0 0 0,0 0-1 0 0,0 0 1 0 0,0 0 0 0 0,-1 0-1 0 0,1 0 1 0 0,0 0 0 0 0,0 0-1 0 0,-1 0 1 0 0,1 1 0 0 0,0-1-1 0 0,1 1 1 0 0,3 0 29 0 0,-1-1-27 0 0,0-1-1 0 0,0 0 1 0 0,0 1-1 0 0,0-2 1 0 0,0 1-1 0 0,4-2 1 0 0,19-4 11 0 0,13 5 37 0 0,43 3 0 0 0,37 0 76 0 0,-98-2-93 0 0,-1 2 1 0 0,0 0-1 0 0,25 6 1 0 0,-20-3 48 0 0,38 0 0 0 0,-7-3-20 0 0,-22 1 11 0 0,0-2 0 0 0,46-7-1 0 0,-60 4-84 0 0,37 0 0 0 0,45-3 0 0 0,-3 3 3 0 0,-71 4-7 0 0,0-2-1 0 0,33-4 1 0 0,54-6-35 0 0,-84 8 92 0 0,1 1 1 0 0,51 3-1 0 0,-47 1 0 0 0,48-5-1 0 0,30-17-52 0 0,-104 19 0 0 0,0-1 0 0 0,0 0 0 0 0,0-1 0 0 0,0 0 0 0 0,11-5 0 0 0,-5 4 20 0 0,1 0 0 0 0,-1 1-1 0 0,1 1 1 0 0,0 0-1 0 0,31 2 1 0 0,-22 0 0 0 0,-3 0 16 0 0,1 0 0 0 0,28 5 0 0 0,-30-3-20 0 0,-1 0 0 0 0,31-2 0 0 0,29 1 10 0 0,-46 2 68 0 0,0-2-1 0 0,0-1 0 0 0,0-2 1 0 0,50-10-1 0 0,-59 9-62 0 0,1 1 0 0 0,48 2-1 0 0,-29 1 3 0 0,-10 0-102 0 0,-1 1 0 0 0,61 12-1 0 0,-94-13-26 0 0,1-1 86 0 0,-1 0 0 0 0,1 1 0 0 0,-1-1 0 0 0,1 1 0 0 0,-1 0 0 0 0,7 3 0 0 0,-7-3 7 0 0,1 1-1 0 0,0-1 0 0 0,0 0 0 0 0,0 0 1 0 0,0 0-1 0 0,8 0 0 0 0,168-5 4 0 0,-141-2 90 0 0,-34 4-69 0 0,0 1-1 0 0,0 0 1 0 0,0 0 0 0 0,0 1-1 0 0,-1-1 1 0 0,1 1-1 0 0,0 0 1 0 0,0 1 0 0 0,7 0-1 0 0,-2 1-21 0 0,1-1-1 0 0,-1 0 0 0 0,0-1 1 0 0,0 0-1 0 0,13-3 0 0 0,23 1-204 0 0,-33 2 202 0 0,-1 1 0 0 0,0 1 0 0 0,14 4 0 0 0,-22-6 4 0 0,-1 1 0 0 0,0-1 0 0 0,1 0 0 0 0,-1 0 0 0 0,1 0 0 0 0,-1 0 0 0 0,5-2 0 0 0,-6 2 0 0 0,1-1 0 0 0,0 1 0 0 0,-1 0 0 0 0,1 0 0 0 0,0 0 0 0 0,-1 0 0 0 0,1 0 0 0 0,-1 0 0 0 0,1 1 0 0 0,4 0 0 0 0,-1 1 0 0 0,0 0 0 0 0,0-1 0 0 0,1 0 0 0 0,-1 0 0 0 0,0-1 0 0 0,10 0 0 0 0,-9 0 0 0 0,0 0 0 0 0,1 0 0 0 0,12 3 0 0 0,-6 0 0 0 0,-1-1 0 0 0,1-1 0 0 0,28 0 0 0 0,18 0 0 0 0,-54 0 0 0 0,23-5 0 0 0,-29 4 0 0 0,4 0 0 0 0,0 0 0 0 0,0 0 0 0 0,-1 0 0 0 0,1 0 0 0 0,0 0 0 0 0,3 2 0 0 0,15-1 0 0 0,0-2 0 0 0,32 2 0 0 0,-37 0 0 0 0,0-1 0 0 0,0 0 0 0 0,23-4 0 0 0,-18 1 0 0 0,1 1 0 0 0,0 2 0 0 0,0 0 0 0 0,0 2 0 0 0,24 4 0 0 0,-44-6 0 0 0,46 1 0 0 0,-41-1 0 0 0,1-1 0 0 0,-1 2 0 0 0,1-1 0 0 0,-1 1 0 0 0,1 0 0 0 0,15 5 0 0 0,-13-3 0 0 0,-1-1 0 0 0,0-1 0 0 0,1 0 0 0 0,0 0 0 0 0,-1-1 0 0 0,20-2 0 0 0,3 1 0 0 0,126-3 304 0 0,-66-5-240 0 0,-62 7-128 0 0,-23 1 39 0 0,1 0 1 0 0,0 1-1 0 0,12 0 1 0 0,-18 1 30 0 0,1-1-1 0 0,-1 1 1 0 0,1-1 0 0 0,0 0 0 0 0,-1 0 0 0 0,1 0-1 0 0,-1-1 1 0 0,1 0 0 0 0,0 1 0 0 0,-1-1 0 0 0,1 0-1 0 0,-1-1 1 0 0,0 1 0 0 0,1 0 0 0 0,-1-1 0 0 0,5-3-1 0 0,-7 4-6 0 0,0 0 0 0 0,0 1-1 0 0,1-1 1 0 0,-1 1-1 0 0,0-1 1 0 0,0 1-1 0 0,1 0 1 0 0,-1-1 0 0 0,0 1-1 0 0,1 0 1 0 0,-1 0-1 0 0,0 0 1 0 0,1 0-1 0 0,-1 0 1 0 0,0 0 0 0 0,1 0-1 0 0,-1 0 1 0 0,0 0-1 0 0,1 1 1 0 0,-1-1-1 0 0,0 1 1 0 0,0-1 0 0 0,1 1-1 0 0,-1-1 1 0 0,2 2-1 0 0,21 6-34 0 0,84-7 19 0 0,-61-2 19 0 0,86 1 329 0 0,-97 2-318 0 0,-29 1-13 0 0,15 3 0 0 0,-17-2 0 0 0,-1-1 0 0 0,18 0 0 0 0,27 6-88 0 0,-22-5 88 0 0,-20 0 0 0 0,12 10 0 0 0,-3-9 0 0 0,1 1 0 0 0,18 17 12 0 0,-32-19 36 0 0,1 6-38 0 0,-1-4-8 0 0,6 5 9 0 0,-7-7 32 0 0,1 8-22 0 0,5 4 36 0 0,-7-15-54 0 0,-1 0 1 0 0,1 0-1 0 0,-1 0 0 0 0,1 0 1 0 0,-1 0-1 0 0,1 0 0 0 0,-1 0 1 0 0,1 0-1 0 0,-1 0 1 0 0,0 0-1 0 0,0 0 0 0 0,1 0 1 0 0,-1 1-1 0 0,0-1 0 0 0,0 0 1 0 0,0 0-1 0 0,0 2 0 0 0,0-1-3 0 0,0 0 0 0 0,0 0 0 0 0,0 0 0 0 0,0 0 0 0 0,0 0 0 0 0,0 0 0 0 0,0 0 0 0 0,-1 0 0 0 0,1 0 0 0 0,-1-1 0 0 0,1 1 0 0 0,-1 0 0 0 0,-1 2 0 0 0,0 5 0 0 0,2-1 10 0 0,0 3 1 0 0,0-1 0 0 0,0 1 0 0 0,-1-1-1 0 0,-3 13 1 0 0,3-20-11 0 0,0-1 0 0 0,1 1 0 0 0,0-1 0 0 0,0 1 0 0 0,0-1 0 0 0,0 1 0 0 0,0-1 0 0 0,0 1 0 0 0,0-1 0 0 0,1 1 0 0 0,1 4 0 0 0,2 20 0 0 0,7 144 0 0 0,-8-120 0 0 0,-2-36 0 0 0,0 0 0 0 0,-1 1 0 0 0,0-1 0 0 0,-4 20 0 0 0,3 11 0 0 0,1-39 2 0 0,1 0-1 0 0,-1 0 1 0 0,-1 0 0 0 0,1 0 0 0 0,-4 13 0 0 0,4-19-1 0 0,0 0 0 0 0,-1-1 1 0 0,1 1-1 0 0,0-1 0 0 0,0 1 0 0 0,-1 0 0 0 0,1-1 0 0 0,0 1 0 0 0,0 0 1 0 0,0-1-1 0 0,0 1 0 0 0,0 0 0 0 0,0-1 0 0 0,0 1 0 0 0,0 0 1 0 0,0-1-1 0 0,0 1 0 0 0,0-1 0 0 0,1 1 0 0 0,-1 0 0 0 0,0-1 1 0 0,0 1-1 0 0,1 0 0 0 0,-1-1 0 0 0,0 1 0 0 0,1 0 0 0 0,1 1 1 0 0,-1 1-1 0 0,0-1 1 0 0,0 1-1 0 0,0-1 1 0 0,0 1-1 0 0,0 0 1 0 0,0-1-1 0 0,-1 1 1 0 0,1 0-1 0 0,-1-1 1 0 0,0 1-1 0 0,0 0 0 0 0,0 0 1 0 0,0 3-1 0 0,0 1-1 0 0,0 0 0 0 0,1-1 0 0 0,0 1 0 0 0,2 10 0 0 0,8 40 0 0 0,-8-39 0 0 0,2 33 0 0 0,5 28 0 0 0,-10-53 0 0 0,-1-9 0 0 0,1 0 0 0 0,3 23 0 0 0,-2-13 0 0 0,-1-23 0 0 0,0 0 0 0 0,1 0 0 0 0,-1 0 0 0 0,0 0 0 0 0,3 7 0 0 0,-1-2 0 0 0,0 1 0 0 0,-1 1 0 0 0,0-1 0 0 0,0 0 0 0 0,-2 11 0 0 0,1-11 0 0 0,0 1 0 0 0,0-1 0 0 0,1 0 0 0 0,1 0 0 0 0,2 10 0 0 0,-2-15 0 0 0,0 21 0 0 0,-2 32 0 0 0,-1-52 0 0 0,0 0 0 0 0,5 21 0 0 0,1 6 0 0 0,-3-21 0 0 0,0 0 0 0 0,0 0 0 0 0,-1 18 0 0 0,2 6 0 0 0,-2-17 0 0 0,-1 33 0 0 0,0-3 0 0 0,0-25 5 0 0,0-1 10 0 0,0 0 0 0 0,-2 0 0 0 0,-6 31-1 0 0,6-44-14 0 0,1 0 0 0 0,0 0 0 0 0,1 0 0 0 0,0 0 0 0 0,0 0 0 0 0,4 19 0 0 0,-3-20 31 0 0,0 0 0 0 0,0 0-1 0 0,-1-1 1 0 0,-2 17-1 0 0,0 6 39 0 0,-1 1 452 0 0,-4-12-2011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51.2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42 238 3224 0 0,'-13'-11'244'0'0,"13"11"-243"0"0,-1 0 1 0 0,1 0-1 0 0,0 0 0 0 0,-1 1 0 0 0,1-1 0 0 0,0 0 0 0 0,-1 0 0 0 0,1 0 0 0 0,0 0 1 0 0,-1 0-1 0 0,1 0 0 0 0,0 1 0 0 0,-1-1 0 0 0,1 0 0 0 0,0 0 0 0 0,0 1 0 0 0,-1-1 0 0 0,1 0 1 0 0,0 0-1 0 0,0 1 0 0 0,0-1 0 0 0,-1 0 0 0 0,1 1 0 0 0,0-1 0 0 0,0 0 0 0 0,0 0 0 0 0,0 1 1 0 0,0-1-1 0 0,-1 0 0 0 0,1 1 0 0 0,0-1 0 0 0,0 0 0 0 0,0 1 0 0 0,0-1 0 0 0,0 1 1 0 0,0-1-1 0 0,0 0 0 0 0,0 1 0 0 0,0 0 119 0 0,0 0 1 0 0,0 0-1 0 0,-1 0 0 0 0,1 0 1 0 0,-1 0-1 0 0,1 0 0 0 0,-1 0 1 0 0,0 0-1 0 0,1 0 0 0 0,-1-1 1 0 0,0 1-1 0 0,1 0 1 0 0,-1 0-1 0 0,0-1 0 0 0,0 1 1 0 0,0 0-1 0 0,0-1 0 0 0,0 1 1 0 0,0-1-1 0 0,0 1 0 0 0,0-1 1 0 0,0 0-1 0 0,0 1 0 0 0,0-1 1 0 0,-1 0-1 0 0,1-19 1765 0 0,2 11-1570 0 0,0-1 0 0 0,1 1 0 0 0,0 0 0 0 0,0-1 0 0 0,1 1 0 0 0,0 0 0 0 0,0 0 0 0 0,1 0 0 0 0,0 1 0 0 0,1 0-1 0 0,8-12 1 0 0,13-25 1018 0 0,-24 42-1196 0 0,1 0-1 0 0,-1 0 1 0 0,1 0 0 0 0,-1 0-1 0 0,1 0 1 0 0,0 1-1 0 0,0-1 1 0 0,0 1-1 0 0,6-2 1 0 0,1-1 83 0 0,-3 0 27 0 0,1 1 1 0 0,0 0-1 0 0,0 0 1 0 0,0 1-1 0 0,1 0 1 0 0,-1 1-1 0 0,0 0 1 0 0,1 0-1 0 0,12 1 1 0 0,-10 0-158 0 0,-1-1 0 0 0,0 0 0 0 0,1 0 0 0 0,18-6 0 0 0,31-5 200 0 0,22-5-98 0 0,-75 16-186 0 0,1 0-1 0 0,-1 1 1 0 0,0 0-1 0 0,0 0 1 0 0,1 0-1 0 0,-1 1 1 0 0,0 0-1 0 0,0 1 1 0 0,0-1-1 0 0,9 5 1 0 0,-3-3-3 0 0,-2 0 10 0 0,1 0 0 0 0,-1-1 0 0 0,0-1 0 0 0,14 1-1 0 0,123 2 356 0 0,-106-4-377 0 0,70-11 0 0 0,-100 10 12 0 0,1 0 0 0 0,-1 1 1 0 0,0 1-1 0 0,0 0 0 0 0,0 1 1 0 0,0 0-1 0 0,0 1 0 0 0,0 0 1 0 0,20 9-1 0 0,21-1 170 0 0,-30-2-184 0 0,79 24 256 0 0,-92-31-203 0 0,-1 0 1 0 0,1-1-1 0 0,-1 0 0 0 0,1 0 0 0 0,0-1 0 0 0,-1 0 0 0 0,1-1 1 0 0,16-2-1 0 0,-23 2-166 0 0,16 4-126 0 0,44 1 527 0 0,39 1-576 0 0,-38 0 277 0 0,95-3 53 0 0,-89-4-22 0 0,-45 4-9 0 0,-19 1 0 0 0,0 0 0 0 0,16 3 26 0 0,-1-2-1 0 0,1 0 0 0 0,0-1 1 0 0,0-2-1 0 0,34 0 0 0 0,86-6-73 0 0,-119 5 55 0 0,0 1 0 0 0,35 6-1 0 0,-55-6 181 0 0,0-1-191 0 0,1 1 0 0 0,-1 0 0 0 0,1 0 0 0 0,-1 0 0 0 0,1 0 0 0 0,-1 1 0 0 0,5 2 0 0 0,6 2-35 0 0,13 5 10 0 0,-18-6 24 0 0,1-1 0 0 0,0-1 0 0 0,1 0 0 0 0,-1-1 0 0 0,0 1 0 0 0,20 0 0 0 0,-15-1 5 0 0,-6-1 0 0 0,0-1 0 0 0,-1 0 0 0 0,1 0 0 0 0,0 0 0 0 0,10-3 0 0 0,44-3 11 0 0,-25 2 42 0 0,-31 4-53 0 0,-4 0 0 0 0,0 0 0 0 0,0 0 0 0 0,-1 0 0 0 0,1 0 0 0 0,0-1 0 0 0,0 1 0 0 0,0-1 0 0 0,0 0 0 0 0,-1 0 0 0 0,4-1 0 0 0,6-2 6 0 0,-7 3 0 0 0,1-1 0 0 0,-1 1 0 0 0,0 0 0 0 0,1 1 0 0 0,-1-1 0 0 0,1 1 0 0 0,10 1 0 0 0,67-1 122 0 0,-46 0-34 0 0,-34 0-26 0 0,1 0-4 0 0,59 0 0 0 0,-41 0-115 0 0,0 0-1 0 0,27-5 1 0 0,-19 1 107 0 0,-20 3-61 0 0,-1 0 1 0 0,0 0 0 0 0,17-5-1 0 0,-17 3-2 0 0,0 1 0 0 0,1 1 0 0 0,-1-1 0 0 0,11 1-1 0 0,106-3 8 0 0,-67 5 0 0 0,-18-1 54 0 0,-29 0-49 0 0,57-6 64 0 0,-56 5-56 0 0,0-2 0 0 0,19-5-1 0 0,-14 3-3 0 0,0 1 0 0 0,30-4-1 0 0,-33 6-8 0 0,30-1 0 0 0,14 3 0 0 0,-37 1 8 0 0,-14-1-1 0 0,0 0 1 0 0,1 0-1 0 0,-1-1 1 0 0,0 0-1 0 0,0 0 1 0 0,0-1-1 0 0,0 0 1 0 0,11-4-1 0 0,-13 4 2 0 0,0 1 8 0 0,23-2 10 0 0,-18 2-30 0 0,59-12 81 0 0,-40 5-46 0 0,-8 5-11 0 0,-7 2-21 0 0,27-6 0 0 0,-23 5 0 0 0,0 0 0 0 0,28-7 0 0 0,-32 5 0 0 0,43-4 0 0 0,-24 4 0 0 0,-21 2 7 0 0,0 1-1 0 0,0 0 1 0 0,0 1-1 0 0,0 0 0 0 0,0 1 1 0 0,0 0-1 0 0,0 1 1 0 0,0 0-1 0 0,19 7 0 0 0,-24-6 0 0 0,0 0 0 0 0,0-1 0 0 0,0 0 0 0 0,1 0 0 0 0,-1-1 0 0 0,13 1-1 0 0,58-3 71 0 0,-33-1-43 0 0,-21 4-11 0 0,-19-1-18 0 0,1-1 1 0 0,-1 1-1 0 0,1-1 1 0 0,-1 0-1 0 0,1-1 1 0 0,-1 1-1 0 0,1-1 0 0 0,-1-1 1 0 0,12-3-1 0 0,-14 3-4 0 0,0 1 0 0 0,0-1 0 0 0,0 1 0 0 0,0 0 0 0 0,0 0 0 0 0,0 0 0 0 0,1 0 0 0 0,7 1 0 0 0,41 1 0 0 0,-23 0 0 0 0,67 8 0 0 0,-78-8 0 0 0,-13-1 0 0 0,0 1 0 0 0,0-1 0 0 0,0 0 0 0 0,0-1 0 0 0,11-1 0 0 0,-14 1 5 0 0,1 1-1 0 0,-1-1 0 0 0,1 1 0 0 0,-1 0 0 0 0,0 1 0 0 0,7 0 0 0 0,-6 0 1 0 0,0-1-1 0 0,0 1 0 0 0,0-1 1 0 0,0 0-1 0 0,0 0 1 0 0,0-1-1 0 0,6 0 0 0 0,8-3 33 0 0,0 1-1 0 0,1 1 1 0 0,-1 1-1 0 0,1 0 1 0 0,22 3 0 0 0,4-1 18 0 0,-37 0-52 0 0,0 0 1 0 0,-1 0-1 0 0,14 4 1 0 0,5 1-5 0 0,-19-5 8 0 0,-1 1-1 0 0,0 0 1 0 0,0 0-1 0 0,9 4 1 0 0,-11-4-2 0 0,0 0 0 0 0,0 0 0 0 0,0 0 0 0 0,1-1-1 0 0,-1 0 1 0 0,0 0 0 0 0,9 1 0 0 0,78 6 123 0 0,-10-3-64 0 0,-55-2-64 0 0,20 8 0 0 0,-40-10 15 0 0,-1 1 0 0 0,0-1 0 0 0,1 2 0 0 0,7 3 0 0 0,-10-4-158 0 0,1 0 1 0 0,-1-1-1 0 0,1 1 0 0 0,0-1 0 0 0,-1 0 0 0 0,1 0 0 0 0,5 1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08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1190 6048 0 0,'0'0'541'0'0,"1"-2"-445"0"0,5-7-51 0 0,-4 7-10 0 0,-1 0 0 0 0,1-1 0 0 0,0 1 0 0 0,-1 0 0 0 0,1 0 0 0 0,0 0 1 0 0,0 0-1 0 0,1 0 0 0 0,3-2 0 0 0,-1 1 89 0 0,-1-1 0 0 0,0 1 0 0 0,0-1 0 0 0,-1 0 0 0 0,1 0 0 0 0,-1 0 0 0 0,0-1 0 0 0,5-7 0 0 0,18-22 669 0 0,-3 16-329 0 0,1 1-1 0 0,0 2 0 0 0,39-20 0 0 0,-6 5-188 0 0,53-32 191 0 0,155-64 0 0 0,-230 112-427 0 0,-20 7-22 0 0,0 0 0 0 0,1 2 0 0 0,16-5 0 0 0,4 2 4 0 0,-1-1 1 0 0,59-25-1 0 0,-74 27-17 0 0,-1 0-1 0 0,28-4 1 0 0,10-4-4 0 0,40-9 0 0 0,-22 7 0 0 0,43-8 0 0 0,-7 6 0 0 0,-10 3 0 0 0,-79 13 0 0 0,-1 0 0 0 0,41 2 0 0 0,-41 1 0 0 0,1-1 0 0 0,42-7 0 0 0,-23 2 29 0 0,0 1 0 0 0,66 1 0 0 0,-17 1 20 0 0,3 1 81 0 0,-60 3-56 0 0,-1-2 0 0 0,1-1 0 0 0,54-11 0 0 0,-29 3-8 0 0,-43 8-51 0 0,-1 0 0 0 0,0-1 0 0 0,1 0 0 0 0,16-7 1 0 0,60-23 24 0 0,18-6-96 0 0,-82 27 145 0 0,-1 0-57 0 0,40-23 1 0 0,-53 28-22 0 0,2 0-1 0 0,-1 1 1 0 0,27-8-1 0 0,13-5 2 0 0,-23 6-12 0 0,0 0 0 0 0,41-13 0 0 0,-32 12 3 0 0,-29 9-9 0 0,0 1 0 0 0,21-5 0 0 0,40-10-185 0 0,51-15 397 0 0,-17 6-329 0 0,-71 17 52 0 0,60-11-1 0 0,-6 0 263 0 0,5-2-180 0 0,-45 14 19 0 0,-11 2 43 0 0,47-3 0 0 0,-17 8-419 0 0,77 8 0 0 0,-115-4-4122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5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839 91 2304 0 0,'-1'0'61'0'0,"-1"0"1"0"0,1 0-1 0 0,0 0 0 0 0,-1 1 1 0 0,1-1-1 0 0,0 0 1 0 0,-1 1-1 0 0,1-1 0 0 0,0 1 1 0 0,0 0-1 0 0,-1-1 1 0 0,1 1-1 0 0,0 0 0 0 0,0 0 1 0 0,0 0-1 0 0,0 0 0 0 0,0 0 1 0 0,0 0-1 0 0,-1 2 1 0 0,-14 26 3305 0 0,11-18-2373 0 0,5-10-916 0 0,0 0 1 0 0,-1 0-1 0 0,1 0 0 0 0,0-1 0 0 0,-1 1 1 0 0,1 0-1 0 0,-1 0 0 0 0,1 0 1 0 0,-1-1-1 0 0,1 1 0 0 0,-1 0 0 0 0,0-1 1 0 0,1 1-1 0 0,-1 0 0 0 0,0-1 0 0 0,1 1 1 0 0,-1-1-1 0 0,0 1 0 0 0,0-1 1 0 0,1 0-1 0 0,-1 1 0 0 0,0-1 0 0 0,0 0 1 0 0,0 1-1 0 0,0-1 0 0 0,0 0 1 0 0,1 0-1 0 0,-1 0 0 0 0,0 0 0 0 0,0 0 1 0 0,0 0-1 0 0,0 0 0 0 0,0 0 0 0 0,0 0 1 0 0,0 0-1 0 0,0 0 0 0 0,1-1 1 0 0,-1 1-1 0 0,0 0 0 0 0,0 0 0 0 0,0-1 1 0 0,0 1-1 0 0,1-1 0 0 0,-1 1 0 0 0,0-1 1 0 0,0 0-1 0 0,-5-4 253 0 0,0 0 0 0 0,1-1 0 0 0,0 0 0 0 0,-7-10 0 0 0,1 2 88 0 0,-1 0 9 0 0,-1 0 0 0 0,0 2-1 0 0,-23-18 1 0 0,30 26-303 0 0,0 0 0 0 0,0 0 0 0 0,-1 1 1 0 0,1 0-1 0 0,-1 0 0 0 0,0 0 0 0 0,0 1 0 0 0,0 0 0 0 0,0 0 0 0 0,0 1 0 0 0,0 0 0 0 0,-9 0 0 0 0,2 1 122 0 0,1 0 0 0 0,-1 0-1 0 0,0 2 1 0 0,0 0 0 0 0,-24 6-1 0 0,21-2-82 0 0,11-5-99 0 0,-1 1-1 0 0,1 0 0 0 0,0 1 0 0 0,-1 0 0 0 0,1 0 0 0 0,1 0 1 0 0,-11 8-1 0 0,13-9-49 0 0,1 1-1 0 0,-1-1 1 0 0,0 1 0 0 0,0-1 0 0 0,-1 0 0 0 0,1 0-1 0 0,0 0 1 0 0,-1-1 0 0 0,1 1 0 0 0,-1-1-1 0 0,1 0 1 0 0,-1 0 0 0 0,0 0 0 0 0,0 0 0 0 0,1-1-1 0 0,-1 0 1 0 0,0 1 0 0 0,0-1 0 0 0,0-1 0 0 0,-4 0-1 0 0,-12-1-2 0 0,11 0 6 0 0,-1 1 1 0 0,0 0-1 0 0,1 0 1 0 0,-1 1-1 0 0,0 0 0 0 0,1 1 1 0 0,-15 2-1 0 0,20-1-3 0 0,0 0 1 0 0,0-1-1 0 0,0 0 1 0 0,-1 0-1 0 0,1 0 0 0 0,-1 0 1 0 0,1-1-1 0 0,0 0 0 0 0,-1 0 1 0 0,1 0-1 0 0,-1 0 0 0 0,1-1 1 0 0,0 0-1 0 0,-1 1 1 0 0,1-2-1 0 0,0 1 0 0 0,0 0 1 0 0,-1-1-1 0 0,1 0 0 0 0,-5-3 1 0 0,5 1-11 0 0,-9-4 3 0 0,12 9-8 0 0,0-1 0 0 0,1 0 0 0 0,-1 0 0 0 0,0 1-1 0 0,1-1 1 0 0,-1 0 0 0 0,0 1 0 0 0,1-1 0 0 0,-1 1 0 0 0,1-1 0 0 0,-1 1 0 0 0,1-1 0 0 0,-1 1-1 0 0,1-1 1 0 0,0 1 0 0 0,-1-1 0 0 0,1 1 0 0 0,-1-1 0 0 0,1 1 0 0 0,0 0 0 0 0,0-1 0 0 0,-1 1 0 0 0,1 1-1 0 0,-12 21-38 0 0,9-19 27 0 0,1 1-1 0 0,-1-1 0 0 0,1 1 0 0 0,0-1 0 0 0,1 1 1 0 0,-1 0-1 0 0,1 0 0 0 0,0 0 0 0 0,0 0 0 0 0,0 0 1 0 0,1 0-1 0 0,0 9 0 0 0,-1 2 47 0 0,-8 19-15 0 0,6-14 104 0 0,-1 38 0 0 0,6-43-113 0 0,19 44-20 0 0,-20-57-49 0 0,0-2 46 0 0,0 0 0 0 0,0 1 0 0 0,1-1 0 0 0,-1 0 0 0 0,0 1 0 0 0,0-1-1 0 0,-1 0 1 0 0,1 1 0 0 0,0-1 0 0 0,1 4 0 0 0,16 52-51 0 0,-18-54 73 0 0,1 1 0 0 0,0-1 0 0 0,0 0 0 0 0,0 0 0 0 0,0 0 0 0 0,0 0 0 0 0,1 0 0 0 0,-1 0 0 0 0,4 5 0 0 0,-5-8-6 0 0,1 1 0 0 0,-1 0 0 0 0,1 0 1 0 0,-1-1-1 0 0,1 1 0 0 0,-1 0 0 0 0,0 0 0 0 0,1 0 1 0 0,-1 0-1 0 0,0 0 0 0 0,0 0 0 0 0,0 0 1 0 0,1 0-1 0 0,-1 0 0 0 0,0 1 0 0 0,2 15-3 0 0,2 1 0 0 0,7 22 0 0 0,-5-21 0 0 0,6 36 0 0 0,15 93 80 0 0,-26-144-80 0 0,10 49 31 0 0,0-9 34 0 0,4 52-1 0 0,-12-79-56 0 0,0 1-1 0 0,1-1 1 0 0,12 31-1 0 0,-10-31 6 0 0,0 0-1 0 0,-1 1 1 0 0,3 21-1 0 0,6 40 5 0 0,-9-56-13 0 0,-1 1-1 0 0,2 41 0 0 0,-1-35 59 0 0,-4-27-56 0 0,0 0-1 0 0,-1 0 1 0 0,1 0-1 0 0,-1 0 1 0 0,1 0-1 0 0,-1 0 1 0 0,0 0-1 0 0,0 1 1 0 0,-1 4-1 0 0,-1 2 14 0 0,1 1-1 0 0,0-1 1 0 0,0 1-1 0 0,1-1 0 0 0,2 12 1 0 0,0 11 14 0 0,-1-12-15 0 0,0-16-12 0 0,-1-1-1 0 0,0 0 1 0 0,0 0 0 0 0,0 0 0 0 0,0 0 0 0 0,0 1 0 0 0,-2 5-1 0 0,-2 9 4 0 0,1 1 0 0 0,1-1-1 0 0,1 1 1 0 0,0-1 0 0 0,4 25 0 0 0,-2 7 13 0 0,3 3 30 0 0,-3-38-32 0 0,0 0 1 0 0,-1 30-1 0 0,-3-1 39 0 0,3-29 0 0 0,0-1 0 0 0,-2 1 0 0 0,-4 19 0 0 0,0-6 53 0 0,5-23-82 0 0,0 1-1 0 0,0-1 0 0 0,-1 0 0 0 0,0 1 1 0 0,-1-1-1 0 0,-4 10 0 0 0,3-9-59 0 0,0 0-1 0 0,1 1 0 0 0,0-1 1 0 0,0 1-1 0 0,1 0 0 0 0,0 0 1 0 0,1 0-1 0 0,-1 9 0 0 0,2 0-1313 0 0,0 1-436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53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99 9648 0 0,'0'0'1424'0'0,"3"0"-1006"0"0,57 6 1412 0 0,-49-5-1361 0 0,0 0 0 0 0,21 5 1 0 0,-15-2-214 0 0,0-1 1 0 0,1-1 0 0 0,0 0 0 0 0,-1-1-1 0 0,1-1 1 0 0,32-4 0 0 0,-38 3-134 0 0,1 1 1 0 0,0 0 0 0 0,18 3-1 0 0,17 0 89 0 0,-23-4-121 0 0,0-1 0 0 0,-1-2-1 0 0,1 0 1 0 0,-1-1 0 0 0,0-2-1 0 0,0 0 1 0 0,-1-1 0 0 0,0-2-1 0 0,-1 0 1 0 0,0-2 0 0 0,24-16-1 0 0,-39 24-64 0 0,0 0-1 0 0,0 1 0 0 0,0 0 0 0 0,0 0 1 0 0,1 0-1 0 0,0 1 0 0 0,-1 0 0 0 0,1 1 1 0 0,0 0-1 0 0,-1 0 0 0 0,1 0 0 0 0,10 1 0 0 0,-1 2 174 0 0,-14-2-123 0 0,-1 0 0 0 0,0 0 0 0 0,0 0-1 0 0,1 1 1 0 0,-1-1 0 0 0,0 1 0 0 0,0-1 0 0 0,0 1-1 0 0,0 0 1 0 0,0 0 0 0 0,0 0 0 0 0,0 0 0 0 0,0 0 0 0 0,3 3-1 0 0,-4-2-62 0 0,1 1 0 0 0,0 0 0 0 0,0 0 0 0 0,-1-1 0 0 0,0 1 0 0 0,1 1 0 0 0,-1-1-1 0 0,0 0 1 0 0,-1 0 0 0 0,1 0 0 0 0,0 0 0 0 0,-1 1 0 0 0,0 4 0 0 0,2 3 33 0 0,-2-7-36 0 0,1 0 0 0 0,-1 0 1 0 0,-1-1-1 0 0,1 1 0 0 0,0 0 0 0 0,-2 5 0 0 0,-1 18 58 0 0,2 38-4 0 0,2-43-54 0 0,-1 19 1 0 0,1-9 41 0 0,0-21-28 0 0,-1-1 0 0 0,0 1-1 0 0,-1 12 1 0 0,0-16-8 0 0,1 0 0 0 0,0 0 0 0 0,0 0 0 0 0,3 13 0 0 0,0 12 37 0 0,3 87 134 0 0,-6-107-165 0 0,0 0 0 0 0,-3 24 0 0 0,0 7-11 0 0,10 296 114 0 0,-2-276-86 0 0,1 53 80 0 0,0 12 93 0 0,-12-40 289 0 0,-1-51-772 0 0,-4 78 379 0 0,9-87-119 0 0,-1 0-1 0 0,-7 31 0 0 0,0-5-21 0 0,6-33 33 0 0,-2 20 0 0 0,5-14 16 0 0,-6 35 0 0 0,2-35 0 0 0,1 36 0 0 0,-3 5 15 0 0,1-9 16 0 0,6-55-33 0 0,0 1 1 0 0,-1-1 0 0 0,1 1-1 0 0,-1-1 1 0 0,-2 9 0 0 0,1-6 31 0 0,1-1-1 0 0,-1 1 1 0 0,1 0 0 0 0,1 1 0 0 0,0 11-1 0 0,1 5-147 0 0,-1-20-43 0 0,-2 0 87 0 0,-4 7-133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1:5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1 740 6912 0 0,'0'0'760'0'0,"0"1"-467"0"0,13 9 278 0 0,42 36 698 0 0,-53-45-1201 0 0,0 1 1 0 0,0-1-1 0 0,0 0 0 0 0,0 0 0 0 0,1 0 1 0 0,-1 0-1 0 0,0 0 0 0 0,1-1 1 0 0,-1 1-1 0 0,0-1 0 0 0,1 1 0 0 0,-1-1 1 0 0,1 0-1 0 0,3 0 0 0 0,4 0 169 0 0,73 21 697 0 0,-19-17-252 0 0,-1-2 1 0 0,125-12 0 0 0,-164 6-514 0 0,-1-2 1 0 0,39-13-1 0 0,-13 3 51 0 0,311-118 969 0 0,-187 64-980 0 0,1 13-69 0 0,-35 8-57 0 0,233-100 151 0 0,-237 86 11 0 0,83-44 246 0 0,-199 97-445 0 0,37-14 0 0 0,-35 16-8 0 0,31-16-1 0 0,3-3 135 0 0,-38 19-70 0 0,1-1 1 0 0,27-18-1 0 0,-43 24-89 0 0,19-3-656 0 0,-9 2-3575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1.6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0 260 6448 0 0,'0'0'777'0'0,"1"-9"544"0"0,1-1-739 0 0,1-1-1 0 0,0 1 0 0 0,1 0 0 0 0,0 0 0 0 0,0 0 0 0 0,1 1 0 0 0,0-1 1 0 0,1 1-1 0 0,7-10 0 0 0,-8 14-493 0 0,-1 0 0 0 0,1 0 0 0 0,1 0 0 0 0,-1 0 0 0 0,1 1 1 0 0,-1 0-1 0 0,1 0 0 0 0,0 1 0 0 0,1-1 0 0 0,-1 1 0 0 0,1 1 0 0 0,-1-1 0 0 0,1 1 0 0 0,0 0 0 0 0,7-1 1 0 0,79-11 399 0 0,-84 12-390 0 0,-1-1 1 0 0,0 0 0 0 0,0 0 0 0 0,12-7 0 0 0,-12 6-14 0 0,0 0 0 0 0,1 1-1 0 0,11-4 1 0 0,109-19 741 0 0,-97 23-869 0 0,-1 2 0 0 0,1 0-1 0 0,34 6 1 0 0,27-1 130 0 0,-84-3-84 0 0,0 0-1 0 0,1 0 1 0 0,16 5 0 0 0,-17-3 10 0 0,0-1 0 0 0,-1-1 1 0 0,18 2-1 0 0,1-2 70 0 0,1 2 1 0 0,41 9 0 0 0,-10-1 41 0 0,118 26 140 0 0,-64-11-120 0 0,-91-20-100 0 0,43 16 0 0 0,-23-6-23 0 0,4-1 10 0 0,58 29 0 0 0,-97-41-27 0 0,0-1-1 0 0,-1 0 0 0 0,1 0 0 0 0,9 2 0 0 0,24 7 29 0 0,-24-4-27 0 0,45 18 28 0 0,66 18 0 0 0,-100-34-14 0 0,37 16 0 0 0,-4 0 15 0 0,-23-11 8 0 0,-11-2-33 0 0,145 94-10 0 0,-108-74 0 0 0,23 15 0 0 0,-36-19 0 0 0,-33-19 0 0 0,-1 0 0 0 0,29 21 0 0 0,19 24 14 0 0,79 60 47 0 0,-103-81-8 0 0,-30-24-30 0 0,-1-1-1 0 0,20 13 0 0 0,102 62 71 0 0,-116-74-93 0 0,2 0 0 0 0,-1-1 0 0 0,1-1 0 0 0,19 5 0 0 0,-19-6 0 0 0,1 0 0 0 0,-1 1 0 0 0,-1 1 0 0 0,18 11 0 0 0,-17-9 0 0 0,2 0 0 0 0,-1-1 0 0 0,25 8 0 0 0,18 8 0 0 0,-13-2 0 0 0,31 14 0 0 0,-11-11 7 0 0,124 41 304 0 0,-175-63-297 0 0,238 49 209 0 0,108-16-106 0 0,-291-25-252 0 0,-42-6-173 0 0,33 2 1 0 0,-21-7-573 0 0,3 3-58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4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1 695 7424 0 0,'0'0'2592'0'0,"11"-18"-1355"0"0,7-23-496 0 0,-17 37-677 0 0,-7-39 586 0 0,0-7 85 0 0,3 38-477 0 0,1-1 0 0 0,0-19 0 0 0,3 20-56 0 0,0 0 1 0 0,2 0-1 0 0,-1 0 1 0 0,1 0-1 0 0,5-12 1 0 0,3-11 69 0 0,-8 12-219 0 0,2-1 51 0 0,-3 19-94 0 0,0-1-1 0 0,-1 1 1 0 0,1 0 0 0 0,-1 0 0 0 0,0-1 0 0 0,0 1-1 0 0,0-1 1 0 0,-1 1 0 0 0,0-1 0 0 0,0 1-1 0 0,0-1 1 0 0,-1 1 0 0 0,0-1 0 0 0,-3-9 0 0 0,4 6 11 0 0,0 2-9 0 0,0-1-1 0 0,-1 1 1 0 0,0 0 0 0 0,-3-12 0 0 0,-2 7-28 0 0,1 4 29 0 0,4 7 56 0 0,0 0 9 0 0,-3-4-62 0 0,-2-6-16 0 0,-1 0 0 0 0,2-2 13 0 0,4 10 51 0 0,1-37 322 0 0,3 37-322 0 0,-1 1-66 0 0,-6-10 207 0 0,3 10-110 0 0,0 0-135 0 0,1-1 339 0 0,14-1-101 0 0,4 1-122 0 0,9-3-64 0 0,-25 5-1 0 0,0 0 0 0 0,0 1 0 0 0,0-1-1 0 0,0 1 1 0 0,1-1 0 0 0,-1 1 0 0 0,0 0 0 0 0,4 0 0 0 0,15-3 104 0 0,-13 2-87 0 0,1-1 0 0 0,0 2-1 0 0,0-1 1 0 0,0 1-1 0 0,15 2 1 0 0,5-1-126 0 0,-27-1-11 0 0,1 1-130 0 0,2 1 270 0 0,1 0 0 0 0,-1-1-1 0 0,1 0 1 0 0,-1 0 0 0 0,1 0-1 0 0,-1-1 1 0 0,1 1 0 0 0,9-2-1 0 0,54-9 486 0 0,-22 3-456 0 0,65-2 126 0 0,-105 9-178 0 0,1 0 0 0 0,-1 0 0 0 0,0 1 0 0 0,0 0 0 0 0,0 0 1 0 0,13 4-1 0 0,17 3 9 0 0,24 7-17 0 0,-56-14 8 0 0,0 0-1 0 0,0 0 0 0 0,1 1 0 0 0,-1-1 0 0 0,0 1 1 0 0,0 1-1 0 0,-1-1 0 0 0,1 1 0 0 0,7 5 0 0 0,-10-7-7 0 0,0 0 0 0 0,0 0 0 0 0,0 0 0 0 0,0 0 0 0 0,0-1 0 0 0,0 1 0 0 0,0 0 0 0 0,1-1 0 0 0,-1 0 0 0 0,0 1 0 0 0,0-1 0 0 0,4 0 0 0 0,10 2 0 0 0,-8 0 0 0 0,0-1 0 0 0,-1 1 0 0 0,1-2 0 0 0,8 1 0 0 0,-9-1 0 0 0,0 1 0 0 0,1 0 0 0 0,13 3 0 0 0,-14-3 7 0 0,0 0-1 0 0,0 0 1 0 0,1 0-1 0 0,-1-1 1 0 0,0 0-1 0 0,0-1 1 0 0,1 0-1 0 0,-1 0 0 0 0,10-3 1 0 0,-10 3 1 0 0,1-1 0 0 0,-1 1 1 0 0,1 0-1 0 0,0 0 0 0 0,-1 1 0 0 0,1 0 1 0 0,0 1-1 0 0,7 1 0 0 0,12 3 21 0 0,1-2 0 0 0,-1 0 0 0 0,43-3-1 0 0,-56 0-26 0 0,50 7 62 0 0,3 0-64 0 0,-33-2 0 0 0,-2 2 0 0 0,-27-5 0 0 0,1 0 0 0 0,0-1 0 0 0,0 0 0 0 0,11 0 0 0 0,1-1 11 0 0,0 2 0 0 0,0-1-1 0 0,1 2 1 0 0,-2 0 0 0 0,28 9-1 0 0,-7-5-10 0 0,-32-7 0 0 0,0 1 0 0 0,0 0 0 0 0,-1 0 0 0 0,1 0 0 0 0,8 4 0 0 0,2 1 16 0 0,-1-1 0 0 0,0 0 0 0 0,19 3 0 0 0,-27-6-16 0 0,0 1 0 0 0,0-1 0 0 0,-1 1 0 0 0,1 0 0 0 0,6 5 0 0 0,17 8 0 0 0,-25-14 1 0 0,16 7 31 0 0,30 19-1 0 0,-10-12-19 0 0,-15-6 3 0 0,-23-9-53 0 0,1 1 1 0 0,0-1-1 0 0,0 0 0 0 0,-1 0 1 0 0,1-1-1 0 0,0 1 0 0 0,0-1 1 0 0,5 1-1 0 0,13 1-170 0 0,10 2 67 0 0,-21-2 275 0 0,0-1-1 0 0,1 2 1 0 0,11 3 0 0 0,-1 1-13 0 0,38 7 0 0 0,-12-4-125 0 0,-26-5-5 0 0,-6-2-24 0 0,-1 1 1 0 0,0 0-1 0 0,0 1 1 0 0,0 0-1 0 0,-1 1 1 0 0,0 1 0 0 0,23 15-1 0 0,-30-17 96 0 0,17 18 116 0 0,-11-9-74 0 0,-6-7-103 0 0,2-1 0 0 0,-1 0 0 0 0,1-1 1 0 0,-1 0-1 0 0,2-1 0 0 0,-1 0 0 0 0,15 5 0 0 0,-19-7-1 0 0,76 15 135 0 0,-53-9-136 0 0,-25-8 0 0 0,0 1 0 0 0,0-1 0 0 0,0 1 0 0 0,0 0 0 0 0,0 0 0 0 0,0 0 0 0 0,0 1 0 0 0,5 2 0 0 0,-4-1 3 0 0,1 0 0 0 0,0 0-1 0 0,0-1 1 0 0,0 0-1 0 0,0 0 1 0 0,9 3-1 0 0,-9-4 3 0 0,0 0-1 0 0,0 1 1 0 0,0 0-1 0 0,0 0 0 0 0,0 1 1 0 0,0 0-1 0 0,5 4 1 0 0,-3-2 2 0 0,0 0 1 0 0,1-1-1 0 0,-1 1 1 0 0,1-1-1 0 0,-1-1 1 0 0,1 1-1 0 0,0-1 0 0 0,1-1 1 0 0,10 3-1 0 0,-5 0 11 0 0,-12-3-2 0 0,1-1 0 0 0,0 0 0 0 0,0 1-1 0 0,-1-1 1 0 0,1 0 0 0 0,0 0 0 0 0,0-1 0 0 0,0 1 0 0 0,6 0 0 0 0,-1 0 5 0 0,0 0-1 0 0,0 1 1 0 0,0 0-1 0 0,0 0 0 0 0,0 1 1 0 0,10 5-1 0 0,2 0 37 0 0,20 10 100 0 0,-18-8-146 0 0,-17-8-11 0 0,1 0 0 0 0,0 1 0 0 0,-1 0 0 0 0,0 0 0 0 0,0 0 0 0 0,0 0-1 0 0,0 1 1 0 0,7 6 0 0 0,17 14 0 0 0,46 21 15 0 0,-71-43-8 0 0,0 1 1 0 0,0-1-1 0 0,0 1 0 0 0,1-1 1 0 0,-1 0-1 0 0,1-1 0 0 0,-1 1 1 0 0,1-1-1 0 0,8 1 0 0 0,-12-1-7 0 0,24 6 0 0 0,-21-3 0 0 0,-1 1 0 0 0,16 2 0 0 0,3 4 0 0 0,-19-9 0 0 0,-1 0 0 0 0,1-1 0 0 0,-1 1 0 0 0,1-1 0 0 0,0 1 0 0 0,0-1 0 0 0,-1 0 0 0 0,1 0 0 0 0,0 0 0 0 0,0-1 0 0 0,3 1 0 0 0,-5-1 0 0 0,1 1 0 0 0,-1-1 0 0 0,0 0 0 0 0,0 0 0 0 0,0 1 0 0 0,0-1 0 0 0,0 0 0 0 0,0 1 0 0 0,0-1 0 0 0,0 1 0 0 0,0-1 0 0 0,0 1 0 0 0,0 0 0 0 0,0-1 0 0 0,0 1 0 0 0,0 0 0 0 0,0 0 0 0 0,0 0 0 0 0,-1 0 0 0 0,2 1 0 0 0,-1 0 5 0 0,1 0 0 0 0,-1 1 1 0 0,1-1-1 0 0,0 0 0 0 0,0 0 0 0 0,0-1 0 0 0,0 1 0 0 0,0 0 0 0 0,0-1 0 0 0,0 1 0 0 0,1-1 0 0 0,2 2 0 0 0,21 12-7 0 0,44 14 2 0 0,-39-15-1 0 0,-2-1 13 0 0,-24-10 3 0 0,1 0 0 0 0,0-1 0 0 0,0 1 0 0 0,0-1 1 0 0,12 3-1 0 0,10 4 49 0 0,15 8 13 0 0,-23-8-53 0 0,-17-5-3 0 0,0 1-13 0 0,6 1 0 0 0,1 0-1 0 0,-1-1 1 0 0,1 0-1 0 0,1-1 1 0 0,-1 1-1 0 0,1-2 1 0 0,13 4 0 0 0,-3-1 6 0 0,-15-4-6 0 0,0 1 0 0 0,1 0 1 0 0,-1 1-1 0 0,6 4 0 0 0,11 6 4 0 0,17 9-12 0 0,-29-16 0 0 0,-6-4 10 0 0,0 0-1 0 0,-1 0 0 0 0,1 0 0 0 0,-1 1 1 0 0,6 5-1 0 0,-7-6 0 0 0,0 0 1 0 0,0 0-1 0 0,1 0 0 0 0,-1 0 0 0 0,1-1 1 0 0,0 1-1 0 0,0-1 0 0 0,0 0 0 0 0,0 0 1 0 0,0-1-1 0 0,0 1 0 0 0,1-1 1 0 0,-1 0-1 0 0,0 0 0 0 0,10 0 0 0 0,116 23 427 0 0,-127-24-436 0 0,-1 0 0 0 0,0 0 0 0 0,0 0 0 0 0,0 0 0 0 0,0 0 0 0 0,0 1 0 0 0,0-1 0 0 0,0 1 0 0 0,0-1 0 0 0,0 1 0 0 0,0 0 0 0 0,0 0 0 0 0,0 0 0 0 0,2 1 0 0 0,2 2 0 0 0,3-1 5 0 0,9 4-15 0 0,9 18 69 0 0,-24-21-47 0 0,18 10-14 0 0,25 8 484 0 0,-1-5-749 0 0,-43-17 476 0 0,15 0-4543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4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0 9672 0 0,'0'0'1126'0'0,"-1"3"-464"0"0,-1 5 95 0 0,0 0 0 0 0,0 0 1 0 0,1 1-1 0 0,-1 13 1 0 0,-5 28 393 0 0,-4-10-318 0 0,-8 62-1 0 0,16-65-691 0 0,1-11-301 0 0,-11 48 1 0 0,8-56-1073 0 0,-1 0 1 0 0,-11 26-1 0 0,10-24-166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5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 13824 0 0,'0'0'1056'0'0,"0"3"-724"0"0,-11 78 88 0 0,5 85 1427 0 0,-7 15-974 0 0,7-121-666 0 0,-1-7-44 0 0,3-28-24 0 0,-1 33-1 0 0,3-43-39 0 0,0-1 0 0 0,-5 20 0 0 0,6-31-77 0 0,-3 4 93 0 0,3-5-69 0 0,-1-1 0 0 0,1 1 0 0 0,0 0 0 0 0,-1 0 0 0 0,1 0 0 0 0,0 0 0 0 0,0 0 1 0 0,0 0-1 0 0,0 0 0 0 0,1 0 0 0 0,-2 3 0 0 0,1-2-14 0 0,1-6-218 0 0,0-1 181 0 0,1 0-1 0 0,-1 1 1 0 0,1-1-1 0 0,0 1 1 0 0,0-1-1 0 0,0 1 1 0 0,0-1-1 0 0,0 1 0 0 0,1 0 1 0 0,3-6-1 0 0,27-34-171 0 0,-12 19 126 0 0,-13 16 58 0 0,-1 0 0 0 0,1 1-1 0 0,1 1 1 0 0,-1-1 0 0 0,1 1-1 0 0,1 0 1 0 0,-1 1 0 0 0,15-7-1 0 0,-4 3 25 0 0,1 0 0 0 0,0 2 0 0 0,21-5 0 0 0,-32 10-49 0 0,0 0 0 0 0,0-1 0 0 0,0 0 0 0 0,-1 0 0 0 0,1-1 0 0 0,-1 0 0 0 0,0-1 0 0 0,14-10 0 0 0,146-95-4 0 0,-157 101 26 0 0,1 1-1 0 0,0 0 0 0 0,0 1 1 0 0,0 1-1 0 0,19-7 0 0 0,-18 8 75 0 0,0-1-1 0 0,-1 0 1 0 0,21-13-1 0 0,8-5 49 0 0,-20 12-126 0 0,-15 8 0 0 0,0 1 0 0 0,0 0 0 0 0,0 0 0 0 0,9-3 0 0 0,-8 3 2 0 0,0-1 0 0 0,0 0 0 0 0,0-1-1 0 0,-1 0 1 0 0,1 0 0 0 0,9-11-1 0 0,-4 6 60 0 0,2 6-48 0 0,-6 0 25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5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11232 0 0,'0'0'1016'0'0,"-2"1"-836"0"0,1 2-78 0 0,-1-1 0 0 0,1 0 0 0 0,-1 1 0 0 0,1-1 0 0 0,0 0 0 0 0,0 1 0 0 0,0 0 0 0 0,0-1 0 0 0,0 1 0 0 0,0 0 0 0 0,1-1 0 0 0,-1 1 0 0 0,1 0 0 0 0,0 0 0 0 0,0-1 0 0 0,0 1 0 0 0,0 3 0 0 0,1 1 225 0 0,-1-1 0 0 0,1 1 0 0 0,0-1-1 0 0,1 1 1 0 0,-1-1 0 0 0,6 12-1 0 0,-3-10 32 0 0,10 21 731 0 0,26 38 0 0 0,-33-57-937 0 0,109 164 1000 0 0,-94-141-934 0 0,2-1-1 0 0,35 38 0 0 0,19 23 187 0 0,33 75 289 0 0,-86-127-524 0 0,71 112 225 0 0,-14-27-303 0 0,-67-103-52 0 0,30 34 1 0 0,6 9 6 0 0,-49-63-196 0 0,1 0-1 0 0,-1 0 0 0 0,1 0 0 0 0,-1-1 0 0 0,1 1 1 0 0,0-1-1 0 0,0 1 0 0 0,3 1 0 0 0,3 2-230 0 0,3 6-553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06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 1 3224 0 0,'0'0'1257'0'0,"-2"0"-746"0"0,-84 36 1042 0 0,85-35-1498 0 0,-1 0 0 0 0,1 0 0 0 0,-1 0-1 0 0,0 0 1 0 0,1 0 0 0 0,0 0 0 0 0,-1 1 0 0 0,1-1-1 0 0,0 0 1 0 0,-2 3 0 0 0,-4 4 225 0 0,-90 69 2746 0 0,78-58-2442 0 0,-2-1-158 0 0,19-16-379 0 0,0-1 0 0 0,0 1 0 0 0,0 0 1 0 0,1-1-1 0 0,-1 1 0 0 0,1 0 0 0 0,-1 0 0 0 0,1 0 1 0 0,-1 0-1 0 0,1 1 0 0 0,0-1 0 0 0,0 0 1 0 0,0 0-1 0 0,0 1 0 0 0,0-1 0 0 0,1 1 1 0 0,-1-1-1 0 0,1 0 0 0 0,0 1 0 0 0,-1 2 0 0 0,1-1-12 0 0,-1 0 0 0 0,1 0-1 0 0,-1-1 1 0 0,0 1-1 0 0,0 0 1 0 0,-1-1-1 0 0,1 1 1 0 0,-3 3-1 0 0,0-2 30 0 0,1 1-1 0 0,-1 0 0 0 0,1 0 1 0 0,0 0-1 0 0,1 0 1 0 0,0 0-1 0 0,0 1 0 0 0,0-1 1 0 0,0 1-1 0 0,0 7 1 0 0,1-6 20 0 0,-1 0 1 0 0,0 0 0 0 0,-5 12-1 0 0,5-15-54 0 0,0-1 0 0 0,0 1 0 0 0,1-1 0 0 0,-1 1 0 0 0,1 0 0 0 0,1 0 0 0 0,-1-1 0 0 0,0 1 0 0 0,1 0 0 0 0,0 0 0 0 0,0 0 0 0 0,1 4 0 0 0,7 24 74 0 0,-3-8-6 0 0,1-1 1 0 0,10 25 0 0 0,-13-21-102 0 0,-3-26 3 0 0,0 0 1 0 0,0 0 0 0 0,0 0 0 0 0,0 0 0 0 0,0-1-1 0 0,0 1 1 0 0,0 0 0 0 0,1 0 0 0 0,-1 0 0 0 0,1 0 0 0 0,-1 0-1 0 0,1 0 1 0 0,0-1 0 0 0,0 1 0 0 0,0 0 0 0 0,0-1-1 0 0,0 1 1 0 0,0 0 0 0 0,2 1 0 0 0,48 23 132 0 0,-44-20-117 0 0,1 0-1 0 0,0-1 0 0 0,0-1 1 0 0,0 1-1 0 0,1-1 1 0 0,-1-1-1 0 0,1 1 0 0 0,11 1 1 0 0,5-2-5 0 0,-13-3-11 0 0,7 0 13 0 0,1 0-1 0 0,0-1 0 0 0,0-1 1 0 0,-1-1-1 0 0,23-6 0 0 0,-35 6 0 0 0,0 1 0 0 0,-1-1-1 0 0,1-1 1 0 0,0 1 0 0 0,-1-1 0 0 0,0-1-1 0 0,0 1 1 0 0,0-1 0 0 0,10-10 0 0 0,13-18-31 0 0,-16 18 16 0 0,0 0 0 0 0,2 1 0 0 0,16-13 0 0 0,-27 24 18 0 0,-1 0-1 0 0,1 0 1 0 0,0-1 0 0 0,-1 1-1 0 0,1-1 1 0 0,-1 0 0 0 0,0 0-1 0 0,0 0 1 0 0,-1 0 0 0 0,1-1-1 0 0,-1 1 1 0 0,2-5 0 0 0,-4 7-15 0 0,1 1 0 0 0,-1 0 0 0 0,1 0 0 0 0,-1-1 0 0 0,1 1 0 0 0,0 0 0 0 0,-1 0 0 0 0,1 0 0 0 0,0 0 0 0 0,0 0 0 0 0,0 0 0 0 0,0 0 0 0 0,0 0 0 0 0,0 1 0 0 0,0-1 0 0 0,0 0 0 0 0,0 0 0 0 0,0 1 0 0 0,0-1 0 0 0,1 1 0 0 0,1-1 0 0 0,0-1 0 0 0,0 1 0 0 0,0 0 0 0 0,0-1 0 0 0,-1 1 0 0 0,1-1 0 0 0,-1 0 0 0 0,1 0 0 0 0,-1 0 0 0 0,1 0 0 0 0,-1 0 0 0 0,0 0 0 0 0,0-1 0 0 0,3-3 0 0 0,-1 0-15 0 0,9-10 158 0 0,28-28 1 0 0,-38 41-122 0 0,0 0 1 0 0,0-1 0 0 0,-1 1 0 0 0,1-1-1 0 0,-1 0 1 0 0,0 1 0 0 0,0-1 0 0 0,-1 0-1 0 0,1-1 1 0 0,-1 1 0 0 0,1 0 0 0 0,-1 0-1 0 0,-1-1 1 0 0,2-6 0 0 0,0-3 132 0 0,0 6-109 0 0,-1 1 0 0 0,0-1 0 0 0,0 0 1 0 0,-1 0-1 0 0,-1-14 0 0 0,2-4 78 0 0,-1 23-97 0 0,1 0 1 0 0,-1-1-1 0 0,0 1 1 0 0,-1 0 0 0 0,1-1-1 0 0,0 1 1 0 0,-1 0-1 0 0,0 0 1 0 0,0-1-1 0 0,0 1 1 0 0,0 0-1 0 0,0 0 1 0 0,-1 0 0 0 0,-3-5-1 0 0,-8-24 190 0 0,12 30-206 0 0,1 1-1 0 0,-1-1 0 0 0,0 1 0 0 0,0 0 0 0 0,0 0 0 0 0,0-1 0 0 0,0 1 0 0 0,0 0 1 0 0,0 0-1 0 0,0 0 0 0 0,0 0 0 0 0,-1 0 0 0 0,1 0 0 0 0,0 1 0 0 0,-1-1 0 0 0,1 0 1 0 0,-1 1-1 0 0,1-1 0 0 0,-3 0 0 0 0,-15-10 115 0 0,16 9-77 0 0,0 0 0 0 0,0 0 0 0 0,-1 0 0 0 0,1 0-1 0 0,0 0 1 0 0,-1 1 0 0 0,1 0 0 0 0,-1 0 0 0 0,1-1-1 0 0,-1 2 1 0 0,1-1 0 0 0,-1 0 0 0 0,0 1 0 0 0,-5 0-1 0 0,-9 0 330 0 0,-30 3-1 0 0,29-1-222 0 0,15-1-112 0 0,-106 12 207 0 0,61-9-203 0 0,38-4-87 0 0,-1 0 0 0 0,-22 4 0 0 0,-58 10-1221 0 0,67-10 78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06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75 5528 0 0,'0'0'497'0'0,"-1"2"-405"0"0,1-2-85 0 0,0 0-1 0 0,0 0 1 0 0,0 0 0 0 0,0 0-1 0 0,0 1 1 0 0,0-1 0 0 0,0 0-1 0 0,0 0 1 0 0,0 0 0 0 0,0 0-1 0 0,0 1 1 0 0,0-1 0 0 0,0 0-1 0 0,0 0 1 0 0,0 0 0 0 0,0 0-1 0 0,-1 0 1 0 0,1 1 0 0 0,0-1-1 0 0,0 0 1 0 0,0 0 0 0 0,0 0-1 0 0,0 0 1 0 0,0 0 0 0 0,-1 0-1 0 0,1 1 1 0 0,0-1 0 0 0,0 0-1 0 0,0 0 1 0 0,0 0 0 0 0,-1 0-1 0 0,1 0 1 0 0,0 0 0 0 0,0 0-1 0 0,0 0 1 0 0,0 0 0 0 0,-1 0-1 0 0,1 0 1 0 0,0 0 0 0 0,0 0-1 0 0,0 0 1 0 0,0 0 0 0 0,-1 0-1 0 0,1 0 1 0 0,0 0 0 0 0,0 0-1 0 0,0 0 1 0 0,0 0 0 0 0,-1 0-1 0 0,1 0 1 0 0,0-1 0 0 0,0 1-1 0 0,0 0 1 0 0,0 0 0 0 0,0 0-1 0 0,-1 0 1 0 0,1 0 0 0 0,0 0-1 0 0,0 0 1 0 0,0-1 0 0 0,0 1-1 0 0,0 0 1 0 0,0 0 0 0 0,0 0-1 0 0,0 0 21 0 0,0-1-1 0 0,-1 1 1 0 0,1 0-1 0 0,0 0 1 0 0,0 0-1 0 0,0 0 0 0 0,0 0 1 0 0,0 0-1 0 0,0 0 1 0 0,0 0-1 0 0,0 0 0 0 0,0-1 1 0 0,0 1-1 0 0,0 0 1 0 0,0 0-1 0 0,0 0 0 0 0,0 0 1 0 0,0 0-1 0 0,-1 0 1 0 0,1 0-1 0 0,0 0 0 0 0,0 0 1 0 0,0 0-1 0 0,0 0 1 0 0,0 0-1 0 0,0 0 0 0 0,0 0 1 0 0,0 0-1 0 0,-1 0 1 0 0,1 0-1 0 0,0 0 0 0 0,0 0 1 0 0,0 0-1 0 0,0 0 1 0 0,0 0-1 0 0,0 0 0 0 0,0 0 1 0 0,0 0-1 0 0,-1 0 1 0 0,1 0-1 0 0,0 0 0 0 0,0 0 1 0 0,0 0-1 0 0,0 0 1 0 0,0 0-1 0 0,0 0 0 0 0,0 0 1 0 0,0 0-1 0 0,0 0 1 0 0,0 0-1 0 0,-1 1 0 0 0,1-1 1 0 0,0 0-1 0 0,0 0 1 0 0,0 0-1 0 0,-3 9 453 0 0,-1 0 0 0 0,2 0 0 0 0,-1 1 0 0 0,1-1-1 0 0,1 1 1 0 0,-1-1 0 0 0,2 1 0 0 0,-1-1 0 0 0,1 1 0 0 0,1 0 0 0 0,2 11 0 0 0,-1-14-334 0 0,0 0 1 0 0,1-1-1 0 0,0 1 0 0 0,0-1 1 0 0,0 0-1 0 0,6 8 1 0 0,6 10 156 0 0,-2 0-97 0 0,1-1 0 0 0,2 0 0 0 0,33 38 0 0 0,-38-50-177 0 0,1 0 0 0 0,-1-1 0 0 0,2 0 0 0 0,-1-1 0 0 0,1-1 0 0 0,1 0 0 0 0,-1 0 0 0 0,21 7 0 0 0,-10-6 71 0 0,0-1 0 0 0,34 6 0 0 0,-46-12-56 0 0,-1 0 0 0 0,1-1-1 0 0,-1-1 1 0 0,1 0 0 0 0,0 0 0 0 0,-1-1 0 0 0,19-4-1 0 0,-26 3-28 0 0,0 1 0 0 0,0-1 0 0 0,0 0 0 0 0,0 0 0 0 0,0 0 0 0 0,0-1 0 0 0,-1 1 0 0 0,1-1 0 0 0,-1 0 0 0 0,1 0 0 0 0,-1 0 0 0 0,0-1 0 0 0,-1 1 0 0 0,1-1 0 0 0,2-4 0 0 0,15-17 77 0 0,-13 18-48 0 0,0 0 0 0 0,-1-1 0 0 0,0 0 0 0 0,0 0 0 0 0,-1 0 0 0 0,0-1 0 0 0,0 0-1 0 0,-1 0 1 0 0,0 0 0 0 0,-1 0 0 0 0,0-1 0 0 0,-1 1 0 0 0,1-1 0 0 0,-2 0 0 0 0,2-14 0 0 0,-2-5 134 0 0,-1-11 52 0 0,-2 31-162 0 0,-1-1-1 0 0,1 1 0 0 0,-1 0 1 0 0,-1 1-1 0 0,-6-13 0 0 0,-2-7 64 0 0,10 25-113 0 0,1 1-1 0 0,-1-1 1 0 0,0 1 0 0 0,0-1-1 0 0,0 1 1 0 0,0 0-1 0 0,0 0 1 0 0,0 0-1 0 0,0 0 1 0 0,-1 0-1 0 0,1 1 1 0 0,-1-1-1 0 0,-2-1 1 0 0,-10-7 141 0 0,2 1 110 0 0,0 0 0 0 0,-26-13 0 0 0,9 6-32 0 0,14 8-162 0 0,0 1 0 0 0,-1 1 0 0 0,0 0 0 0 0,0 1 0 0 0,0 1 1 0 0,0 1-1 0 0,-1 0 0 0 0,1 2 0 0 0,-32 0 0 0 0,-20 4-1335 0 0,49 2-3530 0 0,-3 0-1599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09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2827 9216 0 0,'2'-4'66'0'0,"0"-1"1"0"0,0 1-1 0 0,0 0 1 0 0,1-1 0 0 0,-1 1-1 0 0,1 0 1 0 0,0 1-1 0 0,0-1 1 0 0,1 1-1 0 0,-1-1 1 0 0,1 1 0 0 0,0 0-1 0 0,5-4 1 0 0,-8 7-71 0 0,1-1 1 0 0,-1 1 0 0 0,0-1 0 0 0,0 0-1 0 0,0 1 1 0 0,0-1 0 0 0,0 0 0 0 0,0 0-1 0 0,0 0 1 0 0,0 0 0 0 0,0 0 0 0 0,0 0-1 0 0,-1 0 1 0 0,1 0 0 0 0,1-1 0 0 0,-1 0-2 0 0,0 0 1 0 0,0 1 0 0 0,0-1 0 0 0,0 1-1 0 0,0-1 1 0 0,1 1 0 0 0,-1 0 0 0 0,1-1-1 0 0,2 0 1 0 0,92-66-47 0 0,14-8 230 0 0,-42 34-105 0 0,-37 21 33 0 0,1 1-1 0 0,2 2 1 0 0,53-21-1 0 0,-4 14-64 0 0,98-15 0 0 0,-141 32-39 0 0,18-6 19 0 0,-32 6-1 0 0,36-4 0 0 0,26-5 6 0 0,-61 11-9 0 0,53-6 1 0 0,-10 6-23 0 0,27-1 136 0 0,232-3 388 0 0,-310 8-475 0 0,30-7 1 0 0,6-1 23 0 0,-9 3-42 0 0,-1-1 1 0 0,64-22-1 0 0,48-10 265 0 0,-34 13-273 0 0,29-4 132 0 0,-34 2-7 0 0,-83 22-125 0 0,0-3 1 0 0,52-21-1 0 0,-54 19-13 0 0,86-43 36 0 0,-44 18-20 0 0,-9 6-14 0 0,-26 11 14 0 0,63-22 1 0 0,45-13-12 0 0,-86 31-11 0 0,75-19 0 0 0,-36 13 0 0 0,-38 6 0 0 0,90-47 0 0 0,-67 29 0 0 0,-42 23 0 0 0,0 2 0 0 0,78-18 0 0 0,97-8 0 0 0,-30-5 0 0 0,-17 4 0 0 0,-68 22 0 0 0,52-9 0 0 0,-144 29 10 0 0,0-1 0 0 0,19-7 1 0 0,15-3 60 0 0,96-15 168 0 0,-104 20-189 0 0,0-2-1 0 0,52-22 1 0 0,9 5 4 0 0,-45 8 2 0 0,110-23 1 0 0,-105 29-42 0 0,289-91 49 0 0,-132 20-22 0 0,-58 22 161 0 0,-106 43-181 0 0,191-63-81 0 0,-157 57 59 0 0,35-9 0 0 0,-95 28 0 0 0,27-10 0 0 0,-2 0 0 0 0,100-18 2 0 0,-114 27 17 0 0,-13 2 27 0 0,70-17 215 0 0,1 4-251 0 0,-29 4 61 0 0,-33 8-2 0 0,34-11-1 0 0,19-5 6 0 0,-38 11-60 0 0,65-12 40 0 0,69-23 76 0 0,160-59 434 0 0,-168 47-416 0 0,203-74 108 0 0,-336 118-227 0 0,-5 1-35 0 0,0-1 0 0 0,60-32 0 0 0,-39 17-1293 0 0,-34 16-3743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08.6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4 621 4144 0 0,'0'0'319'0'0,"11"-11"1298"0"0,-11 2-432 0 0,0 8-1020 0 0,1 0 1 0 0,-1 0 0 0 0,0 0 0 0 0,0 0-1 0 0,0 0 1 0 0,0 0 0 0 0,0 0 0 0 0,0 0 0 0 0,0 0-1 0 0,0 0 1 0 0,-1 0 0 0 0,1 0 0 0 0,0 0-1 0 0,0 0 1 0 0,-1 0 0 0 0,1 0 0 0 0,-1 0 0 0 0,1 0-1 0 0,-1 1 1 0 0,1-1 0 0 0,-1 0 0 0 0,0 0-1 0 0,1 0 1 0 0,-3-1 0 0 0,3 2-113 0 0,-1 0-1 0 0,1-1 1 0 0,-1 1-1 0 0,1-1 1 0 0,-1 1-1 0 0,1 0 1 0 0,-1-1 0 0 0,1 1-1 0 0,0-1 1 0 0,-1 1-1 0 0,1-1 1 0 0,0 1-1 0 0,-1-1 1 0 0,1 0-1 0 0,0 1 1 0 0,0-1 0 0 0,0 1-1 0 0,-1-1 1 0 0,1 0-1 0 0,0 1 1 0 0,0-1-1 0 0,0 1 1 0 0,0-1 0 0 0,0 0-1 0 0,0 1 1 0 0,0-1-1 0 0,0 1 1 0 0,0-1-1 0 0,0 0 1 0 0,1 1 0 0 0,-1-1-1 0 0,0 1 1 0 0,0-1-1 0 0,1 0 1 0 0,-1 1-1 0 0,0-1 1 0 0,1 1-1 0 0,-1-1 1 0 0,0 1 0 0 0,1-1-1 0 0,-1 1 1 0 0,1-1-1 0 0,-1 1 1 0 0,0 0-1 0 0,1-1 1 0 0,1 0 748 0 0,-2-2-699 0 0,1 1 0 0 0,-1 0 1 0 0,1 0-1 0 0,-1-1 0 0 0,1 1 1 0 0,0 0-1 0 0,0 0 0 0 0,0 0 1 0 0,0 0-1 0 0,0 0 1 0 0,1 0-1 0 0,-1 0 0 0 0,1 1 1 0 0,-1-1-1 0 0,1 0 0 0 0,-1 1 1 0 0,4-3-1 0 0,-3 2 99 0 0,-1-3 255 0 0,0 2-373 0 0,0 1-1 0 0,0-1 0 0 0,0 0 0 0 0,-1 1 1 0 0,1-1-1 0 0,-1 0 0 0 0,0 0 0 0 0,1-3 0 0 0,0-8-82 0 0,2 13-22 0 0,-1-2-98 0 0,-2 1 124 0 0,1 1 1 0 0,-1 0 0 0 0,0-1-1 0 0,1 1 1 0 0,0 0 0 0 0,-1-1-1 0 0,1 1 1 0 0,-1 0 0 0 0,1 0-1 0 0,0 0 1 0 0,0-1 0 0 0,0 1-1 0 0,1-1 1 0 0,-1 1-3 0 0,-1 1 1 0 0,0-1-1 0 0,1 1 0 0 0,-1-1 1 0 0,1 1-1 0 0,-1-1 0 0 0,1 1 0 0 0,-1-1 1 0 0,1 1-1 0 0,-1 0 0 0 0,1-1 1 0 0,-1 1-1 0 0,1 0 0 0 0,-1-1 0 0 0,1 1 1 0 0,-1 0-1 0 0,1 0 0 0 0,0 0 1 0 0,-1 0-1 0 0,1-1 0 0 0,0 1 0 0 0,-1 0 1 0 0,1 0-1 0 0,0 0 0 0 0,-1 0 1 0 0,1 0-1 0 0,-1 0 0 0 0,2 1 0 0 0,1-1 5 0 0,3-1-7 0 0,0-1 0 0 0,0 0 0 0 0,0 0 0 0 0,-1 0 0 0 0,8-5 0 0 0,18-7 0 0 0,-29 14 5 0 0,0-1 0 0 0,0 0 0 0 0,0 0-1 0 0,0 0 1 0 0,0 0 0 0 0,-1 0 0 0 0,1 0 0 0 0,0-1-1 0 0,-1 1 1 0 0,1-1 0 0 0,-1 1 0 0 0,2-2-1 0 0,12-10 62 0 0,-10 10-34 0 0,-4 3-25 0 0,0-1 0 0 0,1 1 0 0 0,-1-1 0 0 0,0 0 1 0 0,0 1-1 0 0,0-1 0 0 0,1 0 0 0 0,-1 1 0 0 0,0-1 0 0 0,0 0 0 0 0,0 0 1 0 0,0 0-1 0 0,0 0 0 0 0,-1 0 0 0 0,1 0 0 0 0,0 0 0 0 0,0-1 0 0 0,-1 1 1 0 0,1 0-1 0 0,0-2 0 0 0,-1 1-3 0 0,0 1 0 0 0,0 0 1 0 0,0 0-1 0 0,1 0 1 0 0,-1 0-1 0 0,0-1 0 0 0,0 1 1 0 0,1 0-1 0 0,-1 0 0 0 0,1 0 1 0 0,-1 0-1 0 0,1 0 0 0 0,-1 0 1 0 0,1 0-1 0 0,0 0 0 0 0,-1 0 1 0 0,1 0-1 0 0,1-1 0 0 0,3-4-1 0 0,-3 4 12 0 0,0-1 0 0 0,-1 0-1 0 0,1 0 1 0 0,-1 1 0 0 0,0-1 0 0 0,0 0-1 0 0,1-4 1 0 0,6-13 32 0 0,-4 12-26 0 0,0 0 0 0 0,1 0 0 0 0,0 1 0 0 0,0 0-1 0 0,1-1 1 0 0,0 2 0 0 0,0-1 0 0 0,1 1 0 0 0,14-11-1 0 0,-2 2-20 0 0,-17 12 0 0 0,0 1 0 0 0,0 0 0 0 0,0 0 0 0 0,0 1 0 0 0,1-1 0 0 0,-1 1 0 0 0,1-1 0 0 0,-1 1 0 0 0,1 0 0 0 0,0-1 0 0 0,0 1 0 0 0,-1 1 0 0 0,5-2 0 0 0,8-3 0 0 0,-8-3 21 0 0,2 1 33 0 0,24-4-11 0 0,-22 9-22 0 0,-8 1-12 0 0,0 0 0 0 0,0 0 1 0 0,0-1-1 0 0,0 1 0 0 0,-1-1 0 0 0,1 1 0 0 0,-1-1 0 0 0,1 0 1 0 0,-1 0-1 0 0,3-2 0 0 0,-4 2-8 0 0,1 1 1 0 0,0-1-1 0 0,-1 1 1 0 0,1 0 0 0 0,0-1-1 0 0,0 1 1 0 0,0 0-1 0 0,0 0 1 0 0,0 0-1 0 0,0 0 1 0 0,0 0-1 0 0,0 1 1 0 0,0-1-1 0 0,1 1 1 0 0,-1-1-1 0 0,0 1 1 0 0,3 0-1 0 0,8 1 40 0 0,-10-1-34 0 0,0 1-1 0 0,0-1 1 0 0,0 0 0 0 0,0 0 0 0 0,0 0 0 0 0,0-1-1 0 0,1 1 1 0 0,-1-1 0 0 0,0 1 0 0 0,0-1 0 0 0,0 0-1 0 0,0 0 1 0 0,4-3 0 0 0,-2 1-7 0 0,-1 1 0 0 0,1-1-1 0 0,0 1 1 0 0,0-1 0 0 0,1 2-1 0 0,-1-1 1 0 0,0 0 0 0 0,1 1 0 0 0,-1 0-1 0 0,1 0 1 0 0,-1 1 0 0 0,1 0 0 0 0,-1 0-1 0 0,1 0 1 0 0,-1 0 0 0 0,1 1 0 0 0,-1 0-1 0 0,1 0 1 0 0,6 3 0 0 0,-9-2 42 0 0,5 2 21 0 0,15-7 113 0 0,34-1-84 0 0,7-4 257 0 0,-38 4-68 0 0,-24 4-303 0 0,0 0 0 0 0,0-1-1 0 0,0 1 1 0 0,1 0 0 0 0,-1-1-1 0 0,0 1 1 0 0,0-1 0 0 0,0 0-1 0 0,0 0 1 0 0,0 1 0 0 0,0-1-1 0 0,2-2 1 0 0,-3 2 21 0 0,-1 1 1 0 0,1-1-1 0 0,0 0 0 0 0,-1 1 1 0 0,1-1-1 0 0,0 1 0 0 0,0-1 1 0 0,-1 1-1 0 0,1 0 0 0 0,0-1 1 0 0,0 1-1 0 0,0 0 0 0 0,-1 0 1 0 0,1-1-1 0 0,0 1 0 0 0,0 0 1 0 0,0 0-1 0 0,0 0 0 0 0,0 0 1 0 0,0 0-1 0 0,0 0 0 0 0,-1 0 1 0 0,1 0-1 0 0,2 1 1 0 0,0 0 1 0 0,12-3-1 0 0,-12 1 2 0 0,-1 0 0 0 0,0 0 1 0 0,1 0-1 0 0,-1 1 0 0 0,1-1 0 0 0,-1 1 0 0 0,1-1 0 0 0,-1 1 0 0 0,5 0 0 0 0,-6 0-1 0 0,0 0 1 0 0,-1 0-1 0 0,1 0 1 0 0,-1 0-1 0 0,1 0 1 0 0,-1 0-1 0 0,1 0 1 0 0,0 0-1 0 0,-1 0 1 0 0,1-1-1 0 0,-1 1 1 0 0,1 0-1 0 0,-1 0 1 0 0,1 0-1 0 0,-1-1 1 0 0,1 1-1 0 0,-1 0 1 0 0,1-1-1 0 0,-1 1 1 0 0,1-1-1 0 0,0 0 1 0 0,6-5 6 0 0,7-3-3 0 0,-13 9-5 0 0,0 0 0 0 0,0 1-1 0 0,-1-1 1 0 0,1 0 0 0 0,0 1 0 0 0,0-1 0 0 0,0 1 0 0 0,0-1 0 0 0,-1 1 0 0 0,1-1-1 0 0,0 1 1 0 0,0-1 0 0 0,-1 1 0 0 0,1 0 0 0 0,-1 0 0 0 0,1-1 0 0 0,0 1 0 0 0,0 1-1 0 0,10 9 1 0 0,3-6 11 0 0,-9-4 3 0 0,-1-1-8 0 0,1 1 1 0 0,-1-1-1 0 0,0 0 0 0 0,0-1 0 0 0,0 1 1 0 0,0-1-1 0 0,9-2 0 0 0,-9 2 8 0 0,1 0-1 0 0,0 0 1 0 0,-1 0 0 0 0,1-1 0 0 0,-1 0-1 0 0,0 0 1 0 0,1 0 0 0 0,-1 0-1 0 0,7-6 1 0 0,-8 6-4 0 0,-1 0 0 0 0,1 0-1 0 0,0 0 1 0 0,0 1 0 0 0,1-1 0 0 0,4-1-1 0 0,8 1 55 0 0,26 7-47 0 0,-38-4-16 0 0,0 0 0 0 0,1 0 0 0 0,-1 0 0 0 0,1-1 0 0 0,-1 0 0 0 0,1 0 0 0 0,-1 0-1 0 0,0 0 1 0 0,1-1 0 0 0,-1 0 0 0 0,1 0 0 0 0,-1 0 0 0 0,6-2 0 0 0,-9 3 1 0 0,-1 0 1 0 0,1 0-1 0 0,-1 0 0 0 0,0 0 1 0 0,1 0-1 0 0,-1 0 1 0 0,1 0-1 0 0,-1 0 0 0 0,1 0 1 0 0,-1 1-1 0 0,0-1 1 0 0,1 0-1 0 0,-1 0 1 0 0,0 0-1 0 0,1 1 0 0 0,-1-1 1 0 0,1 0-1 0 0,-1 0 1 0 0,0 1-1 0 0,0-1 1 0 0,1 0-1 0 0,-1 1 0 0 0,0-1 1 0 0,0 0-1 0 0,1 1 1 0 0,1 1 0 0 0,2 0-2 0 0,-2-2-1 0 0,-1 1 1 0 0,1 0 0 0 0,-1-1 0 0 0,0 1 0 0 0,0 0-1 0 0,1 0 1 0 0,-1 0 0 0 0,0 0 0 0 0,0 0-1 0 0,0 0 1 0 0,0 0 0 0 0,0 0 0 0 0,0 0-1 0 0,0 0 1 0 0,0 0 0 0 0,0 3 0 0 0,10 3 64 0 0,-7-5-64 0 0,-2 0-1 0 0,1-1 0 0 0,-1 1 0 0 0,1 0 0 0 0,0-1 0 0 0,-1 0 0 0 0,1 0 0 0 0,0 0 0 0 0,3 1 0 0 0,3 1 0 0 0,11 7 0 0 0,-11-5 0 0 0,-1-1 0 0 0,1 0 0 0 0,0 0 0 0 0,0-1 0 0 0,0 0 0 0 0,0-1 0 0 0,1 0 0 0 0,10 1 0 0 0,-16-3 0 0 0,-3 0 0 0 0,0-1 0 0 0,0 1 0 0 0,0 0 0 0 0,0 0 0 0 0,0 0 0 0 0,-1 0 0 0 0,1 0 0 0 0,0 0 0 0 0,0 1 0 0 0,0-1 0 0 0,0 0 0 0 0,-1 0 0 0 0,1 1 0 0 0,0-1 0 0 0,0 0 0 0 0,0 1 0 0 0,-1-1 0 0 0,1 1 0 0 0,0-1 0 0 0,-1 1 0 0 0,1-1 0 0 0,0 1 0 0 0,0 0 0 0 0,3 1 0 0 0,-1 1 0 0 0,1-1 0 0 0,0 0 0 0 0,0 0 0 0 0,0-1 0 0 0,0 1 0 0 0,0-1 0 0 0,0 0 0 0 0,0 0 0 0 0,7 0 0 0 0,-7-1 0 0 0,0 1 0 0 0,0-1 0 0 0,0 1 0 0 0,0 0 0 0 0,0 0 0 0 0,-1 1 0 0 0,1-1 0 0 0,0 1 0 0 0,0 0 0 0 0,-1 0 0 0 0,1 0 0 0 0,-1 0 0 0 0,0 0 0 0 0,1 1 0 0 0,3 4 0 0 0,-1 2 0 0 0,0-1 0 0 0,1 1 0 0 0,0-1 0 0 0,1 0 0 0 0,0-1 0 0 0,0 0 0 0 0,0 0 0 0 0,17 9 0 0 0,-14-15 0 0 0,14 3 0 0 0,-19 2 0 0 0,-3-2 0 0 0,8 11 0 0 0,-9-12 0 0 0,0 0 0 0 0,1 1 0 0 0,-1-1 0 0 0,1 0 0 0 0,-1 0 0 0 0,1 0 0 0 0,0 0 0 0 0,0-1 0 0 0,4 3 0 0 0,0 2 7 0 0,0 0 0 0 0,-1 0 0 0 0,0 1 0 0 0,0 0 0 0 0,0 0-1 0 0,-1 1 1 0 0,0-1 0 0 0,-1 1 0 0 0,6 15 0 0 0,4 8-12 0 0,-9-21 6 0 0,-1 0 0 0 0,-1 0 0 0 0,5 20 0 0 0,3 15-42 0 0,1 15-2023 0 0,-6-40-4522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0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86 4608 0 0,'0'0'1221'0'0,"0"3"-398"0"0,2 4-386 0 0,-1-5-290 0 0,0 0 0 0 0,0 0 0 0 0,-1 1 0 0 0,1-1 0 0 0,-1 0 0 0 0,0 0-1 0 0,0 0 1 0 0,0 1 0 0 0,0-1 0 0 0,0 0 0 0 0,-1 5 0 0 0,1-5-76 0 0,1 0 0 0 0,-1 0 1 0 0,1 0-1 0 0,-1 0 0 0 0,1 0 1 0 0,0-1-1 0 0,-1 1 0 0 0,1 0 1 0 0,0 0-1 0 0,0 0 0 0 0,0-1 1 0 0,1 1-1 0 0,-1 0 0 0 0,0-1 1 0 0,4 3-1 0 0,-5-3-15 0 0,3 2 123 0 0,-1 1-1 0 0,1-1 1 0 0,-1 1 0 0 0,0 0-1 0 0,0 0 1 0 0,0 0 0 0 0,2 6-1 0 0,0 0 141 0 0,4 0-21 0 0,-7-10-268 0 0,-1 1 0 0 0,1 0 0 0 0,0-1-1 0 0,0 1 1 0 0,-1 0 0 0 0,1 0 0 0 0,-1-1 0 0 0,1 1-1 0 0,-1 0 1 0 0,1 0 0 0 0,-1 0 0 0 0,1 0 0 0 0,-1 0-1 0 0,0 0 1 0 0,1 0 0 0 0,-1 0 0 0 0,0 1 0 0 0,0 0 9 0 0,1 0 1 0 0,-1 0 0 0 0,1-1 0 0 0,-1 1 0 0 0,1 0 0 0 0,0 0-1 0 0,-1 0 1 0 0,1 0 0 0 0,0-1 0 0 0,2 3 0 0 0,-2-2 7 0 0,1 0 1 0 0,-1 0-1 0 0,0 0 0 0 0,0 0 1 0 0,0 1-1 0 0,0-1 1 0 0,0 0-1 0 0,-1 0 1 0 0,1 1-1 0 0,0 4 1 0 0,-1-5-6 0 0,0 0 1 0 0,0 1 0 0 0,1-1-1 0 0,-1 0 1 0 0,1 1 0 0 0,0-1 0 0 0,-1 0-1 0 0,1 0 1 0 0,0 1 0 0 0,1-1-1 0 0,-1 0 1 0 0,0 0 0 0 0,0 0 0 0 0,1 0-1 0 0,-1-1 1 0 0,1 1 0 0 0,2 2 0 0 0,3 4 52 0 0,-6-7-84 0 0,-1 0 1 0 0,1-1 0 0 0,-1 1-1 0 0,1 0 1 0 0,-1 0 0 0 0,0 0-1 0 0,1 0 1 0 0,-1 0 0 0 0,0 0 0 0 0,0-1-1 0 0,1 1 1 0 0,-1 0 0 0 0,0 0-1 0 0,0 0 1 0 0,0 0 0 0 0,0 0-1 0 0,-1 1 1 0 0,1-1 4 0 0,0 0 1 0 0,0 0-1 0 0,0 0 0 0 0,0 0 0 0 0,0-1 1 0 0,0 1-1 0 0,0 0 0 0 0,0 0 0 0 0,1 0 1 0 0,-1 0-1 0 0,0 0 0 0 0,0 0 0 0 0,1-1 1 0 0,-1 1-1 0 0,0 0 0 0 0,1 0 0 0 0,-1 0 1 0 0,1-1-1 0 0,-1 1 0 0 0,1 0 0 0 0,0 0 1 0 0,18 17 233 0 0,-9-9-91 0 0,0 0 0 0 0,0 0 0 0 0,1-1 1 0 0,0 0-1 0 0,20 10 0 0 0,-28-16-137 0 0,1 0 1 0 0,-1 1 0 0 0,0-1-1 0 0,0 1 1 0 0,0 0-1 0 0,4 4 1 0 0,5 6 45 0 0,40 33 220 0 0,-50-44-270 0 0,1 1-1 0 0,-1-1 0 0 0,1 1 1 0 0,-1 0-1 0 0,0 0 0 0 0,0 0 1 0 0,1 4-1 0 0,14 18 84 0 0,-16-25-96 0 0,10 11-15 0 0,1-1-1 0 0,0 0 1 0 0,1-1 0 0 0,21 12 0 0 0,11 6 145 0 0,-36-20-97 0 0,1-1 1 0 0,-1-1 0 0 0,1 0-1 0 0,1 0 1 0 0,12 4-1 0 0,-22-9-31 0 0,1 0 4 0 0,1 1 1 0 0,-1-1-1 0 0,0 1 1 0 0,1-1-1 0 0,-1 1 0 0 0,0 0 1 0 0,0 0-1 0 0,1 0 1 0 0,-1 0-1 0 0,0 0 0 0 0,0 1 1 0 0,0-1-1 0 0,-1 1 1 0 0,1-1-1 0 0,0 1 0 0 0,0 0 1 0 0,-1 0-1 0 0,1-1 1 0 0,1 5-1 0 0,-2-5-5 0 0,-1 0 0 0 0,1 0-1 0 0,0 0 1 0 0,-1 0 0 0 0,1 0 0 0 0,0 0 0 0 0,0 0-1 0 0,-1 0 1 0 0,1 0 0 0 0,0-1 0 0 0,0 1-1 0 0,0 0 1 0 0,0 0 0 0 0,0-1 0 0 0,0 1 0 0 0,0-1-1 0 0,0 1 1 0 0,1-1 0 0 0,-1 1 0 0 0,1-1-1 0 0,34 7 183 0 0,-30-6-164 0 0,0 0 0 0 0,1 0 0 0 0,-1 1 0 0 0,0-1 0 0 0,9 5 0 0 0,-8-3-5 0 0,0-1 0 0 0,0 0-1 0 0,1 0 1 0 0,0 0 0 0 0,14 1-1 0 0,19 4 52 0 0,-36-6-69 0 0,29 7 110 0 0,38 5-1 0 0,-50-11-58 0 0,43-2-1 0 0,20-2 189 0 0,-84 2-236 0 0,1 0 1 0 0,-1 0-1 0 0,0 1 1 0 0,1-1-1 0 0,-1 0 0 0 0,1 0 1 0 0,-1 0-1 0 0,0-1 1 0 0,1 1-1 0 0,-1 0 0 0 0,0 0 1 0 0,1-1-1 0 0,-1 1 1 0 0,0-1-1 0 0,0 1 0 0 0,1-1 1 0 0,0 0-1 0 0,3-1-3 0 0,16 4 50 0 0,-13-1-17 0 0,1 0 0 0 0,0-1 1 0 0,-1 0-1 0 0,1-1 0 0 0,0 0 1 0 0,-1 0-1 0 0,16-5 0 0 0,-12 0-34 0 0,13-4 7 0 0,-12 12 12 0 0,-10-1-14 0 0,-1-1-1 0 0,1 1 1 0 0,-1 0-1 0 0,1-1 1 0 0,-1 0-1 0 0,1 0 1 0 0,-1 0-1 0 0,1 0 1 0 0,-1 0-1 0 0,1 0 1 0 0,2-1-1 0 0,1 1 22 0 0,19-5 28 0 0,-14 1-55 0 0,1-1-1 0 0,0 0 1 0 0,14-10-1 0 0,-16 9 20 0 0,0 0 0 0 0,0 1 0 0 0,1 0 0 0 0,12-3 0 0 0,-23 8-10 0 0,1 0 0 0 0,0 0 0 0 0,0 0-1 0 0,-1-1 1 0 0,1 1 0 0 0,-1 0-1 0 0,1 0 1 0 0,0 0 0 0 0,-1-1-1 0 0,1 1 1 0 0,0 0 0 0 0,-1-1 0 0 0,1 1-1 0 0,-1-1 1 0 0,1 1 0 0 0,-1-1-1 0 0,1 1 1 0 0,-1-1 0 0 0,1 0-1 0 0,0 0 18 0 0,1-1-1 0 0,-1 1 0 0 0,1 0 0 0 0,0-1 0 0 0,-1 1 0 0 0,1 0 0 0 0,0 0 0 0 0,0 0 1 0 0,0 0-1 0 0,0 0 0 0 0,0 1 0 0 0,0-1 0 0 0,0 0 0 0 0,0 1 0 0 0,2-1 0 0 0,20-9 27 0 0,-21 8-49 0 0,0 1 0 0 0,0-1 0 0 0,0 1 0 0 0,0 0 0 0 0,1 0 1 0 0,-1 0-1 0 0,0 0 0 0 0,0 0 0 0 0,4 1 0 0 0,-2-1-2 0 0,0 1 0 0 0,0-1 0 0 0,0 0 0 0 0,0 0 0 0 0,0-1 0 0 0,0 1 0 0 0,-1-1 0 0 0,1 0 0 0 0,-1 0 0 0 0,1-1 0 0 0,5-3 0 0 0,6-6 0 0 0,23-21 0 0 0,-4 2 0 0 0,-23 21-3 0 0,-9 8 6 0 0,-1 0 0 0 0,1 0-1 0 0,-1 0 1 0 0,1 1 0 0 0,0-1 0 0 0,-1 1-1 0 0,6-2 1 0 0,-7 2 6 0 0,0 1 1 0 0,0 0-1 0 0,0 0 1 0 0,0-1-1 0 0,-1 1 0 0 0,1-1 1 0 0,0 1-1 0 0,0-1 1 0 0,0 1-1 0 0,0-1 0 0 0,-1 1 1 0 0,1-1-1 0 0,0 0 1 0 0,0 1-1 0 0,-1-1 0 0 0,1 0 1 0 0,0 0-1 0 0,-1 1 1 0 0,1-3-1 0 0,0 2-7 0 0,0 0 0 0 0,0 1-1 0 0,0-1 1 0 0,0 0 0 0 0,0 1 0 0 0,0-1-1 0 0,0 0 1 0 0,1 1 0 0 0,-1-1 0 0 0,0 1-1 0 0,0 0 1 0 0,0-1 0 0 0,0 1 0 0 0,1 0 0 0 0,-1 0-1 0 0,0-1 1 0 0,0 1 0 0 0,2 0 0 0 0,11-2-27 0 0,-1-11 25 0 0,4 0 0 0 0,-10 9-4 0 0,-1-1 0 0 0,1 1 0 0 0,-1-1 0 0 0,0-1 0 0 0,0 1 0 0 0,0-1 0 0 0,9-12 0 0 0,14-13-24 0 0,-26 27 26 0 0,1 0-1 0 0,-1 0 1 0 0,0 0-1 0 0,0-1 1 0 0,2-4-1 0 0,-3 6 4 0 0,0-1-1 0 0,1 0 1 0 0,-1 0-1 0 0,1 1 0 0 0,0 0 1 0 0,0-1-1 0 0,5-3 0 0 0,-5 4 3 0 0,0 0-1 0 0,0-1 0 0 0,0 1 0 0 0,-1 0 1 0 0,1-1-1 0 0,-1 0 0 0 0,0 1 0 0 0,0-1 0 0 0,-1 0 1 0 0,1 0-1 0 0,1-6 0 0 0,11-21 25 0 0,10-23-33 0 0,-20 46-57 0 0,1-1 0 0 0,-1 0-1 0 0,0 0 1 0 0,2-12-1 0 0,3-6-75 0 0,10-24-518 0 0,5-11-5312 0 0,-13 36 324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1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4144 0 0,'0'0'191'0'0,"0"9"3403"0"0,3 25-1492 0 0,-1-26-1870 0 0,-1 0 1 0 0,-1-1 0 0 0,1 1-1 0 0,-1-1 1 0 0,-2 11-1 0 0,1-10-62 0 0,0-1 0 0 0,1 1 0 0 0,0-1 0 0 0,0 1 0 0 0,0 0 0 0 0,2 9 0 0 0,-1-13-100 0 0,-1-1 0 0 0,0 1 0 0 0,0-1 0 0 0,0 0 0 0 0,0 1 1 0 0,-1-1-1 0 0,-1 6 0 0 0,0 16 97 0 0,6 43 242 0 0,-3-49-290 0 0,0 0 0 0 0,5 26 0 0 0,-5-36-67 0 0,0-1 0 0 0,0 1 0 0 0,-2 13-1 0 0,1-15-9 0 0,0 1 0 0 0,0-1 0 0 0,1 1-1 0 0,1 7 1 0 0,0-5 15 0 0,-1 0 1 0 0,0 1-1 0 0,0-1 0 0 0,-2 17 0 0 0,2 21 147 0 0,0-7 4 0 0,-1-37-100 0 0,0 0 16 0 0,0 23 22 0 0,5 119 345 0 0,-2-102-480 0 0,2 15 1 0 0,5 54 218 0 0,-8-92-196 0 0,0-1 1 0 0,-2 1-1 0 0,-1 23 0 0 0,-1 5-6 0 0,1-9-11 0 0,0-20 1 0 0,1 1 1 0 0,3 30-1 0 0,-2-42-14 0 0,0-1 0 0 0,-1 0-1 0 0,-1 12 1 0 0,0-14 1 0 0,1 0 0 0 0,-1 0-1 0 0,2 0 1 0 0,-1 0 0 0 0,1 0 0 0 0,0 0 0 0 0,2 10 0 0 0,0-12 7 0 0,-1 26-14 0 0,-2-14 2 0 0,0 83 11 0 0,-2-89 42 0 0,0 14 43 0 0,2 40 118 0 0,-2-58-207 0 0,2-4-6 0 0,0 0 1 0 0,-1 1-1 0 0,1-1 0 0 0,0 0 0 0 0,0 0 0 0 0,0 0 0 0 0,0 1 1 0 0,1-1-1 0 0,-1 0 0 0 0,0 0 0 0 0,2 4 0 0 0,4 12 154 0 0,-6-18-152 0 0,1 1 1 0 0,-1-1 0 0 0,0 1-1 0 0,1-1 1 0 0,-1 1 0 0 0,0-1-1 0 0,0 1 1 0 0,0-1 0 0 0,1 1 0 0 0,-1 0-1 0 0,0-1 1 0 0,0 1 0 0 0,0-1-1 0 0,0 1 1 0 0,0-1 0 0 0,0 1 0 0 0,0 0-1 0 0,0-1 1 0 0,0 1 0 0 0,-1-1-1 0 0,1 1 1 0 0,0-1 0 0 0,0 1 0 0 0,0 0-1 0 0,-1-1 1 0 0,1 1 0 0 0,0-1-1 0 0,-1 1 1 0 0,1-1 0 0 0,-1 1-1 0 0,0 1 68 0 0,3 7 2 0 0,1-2-51 0 0,-1 29 172 0 0,-1-7-129 0 0,0-23-42 0 0,0 0 0 0 0,-1 1 0 0 0,1-1 0 0 0,-1 0 0 0 0,-1 0 0 0 0,-1 11 0 0 0,1-15 250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2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1334 2304 0 0,'31'-17'2872'0'0,"-34"14"-2089"0"0,3 3-767 0 0,0 0 1 0 0,0 0-1 0 0,-1 0 0 0 0,1 0 1 0 0,0 0-1 0 0,0 0 1 0 0,0 0-1 0 0,0-1 0 0 0,-1 1 1 0 0,1 0-1 0 0,0 0 1 0 0,0 0-1 0 0,0 0 0 0 0,0 0 1 0 0,0-1-1 0 0,-1 1 1 0 0,1 0-1 0 0,0 0 0 0 0,0 0 1 0 0,0 0-1 0 0,0-1 1 0 0,0 1-1 0 0,0 0 0 0 0,0 0 1 0 0,0 0-1 0 0,0 0 1 0 0,0-1-1 0 0,0 1 0 0 0,0 0 1 0 0,0 0-1 0 0,0 0 1 0 0,0-1-1 0 0,0 1 0 0 0,0 0 1 0 0,0 0-1 0 0,0 0 1 0 0,0-1-1 0 0,0 1 0 0 0,0 0 1 0 0,0 0-1 0 0,0 0 1 0 0,0-1-1 0 0,0 1 0 0 0,0 0 1 0 0,1 0-1 0 0,-1-1 20 0 0,0 1-1 0 0,1-1 1 0 0,-1 1-1 0 0,0 0 1 0 0,1-1-1 0 0,-1 1 1 0 0,0-1-1 0 0,0 1 1 0 0,0-1-1 0 0,1 1 1 0 0,-1-1 0 0 0,0 1-1 0 0,0-1 1 0 0,0 1-1 0 0,0-1 1 0 0,0 1-1 0 0,0-1 1 0 0,0 0-1 0 0,0 1 1 0 0,0-1-1 0 0,0 1 1 0 0,0-1-1 0 0,0 1 1 0 0,0-1 0 0 0,-1 1-1 0 0,1-1 1 0 0,0 1-1 0 0,0-1 1 0 0,0 1-1 0 0,-1-1 1 0 0,1 1-1 0 0,0 0 1 0 0,-1-1-1 0 0,1 1 1 0 0,0-1-1 0 0,-1 1 1 0 0,1 0-1 0 0,-1-1 1 0 0,1 1 0 0 0,-1 0-1 0 0,1-1 1 0 0,0 1-1 0 0,-1 0 1 0 0,1 0-1 0 0,-2-1 1 0 0,2 1-18 0 0,0 0 1 0 0,-1-1 0 0 0,1 1 0 0 0,0 0-1 0 0,0 0 1 0 0,0-1 0 0 0,0 1 0 0 0,-1 0-1 0 0,1-1 1 0 0,0 1 0 0 0,0 0-1 0 0,0-1 1 0 0,0 1 0 0 0,0 0 0 0 0,0-1-1 0 0,0 1 1 0 0,0 0 0 0 0,0-1-1 0 0,0 1 1 0 0,0-1 0 0 0,0 1 0 0 0,0 0-1 0 0,0-1 1 0 0,0 1 0 0 0,0 0 0 0 0,1-1-1 0 0,-1 1 1 0 0,0 0 0 0 0,0-1-1 0 0,0 1 1 0 0,0 0 0 0 0,1 0 0 0 0,-1-1-1 0 0,0 1 1 0 0,0 0 0 0 0,1 0-1 0 0,-1-1 1 0 0,0 1 0 0 0,0 0 0 0 0,1 0-1 0 0,-1 0 1 0 0,0-1 0 0 0,1 1 0 0 0,0 0-1 0 0,12-9 480 0 0,-8 6-237 0 0,0 1 0 0 0,-1-1 0 0 0,1 0 0 0 0,-1 0 0 0 0,1 0 0 0 0,-1-1 0 0 0,0 0 0 0 0,5-6 0 0 0,-8 8-122 0 0,1 2-119 0 0,-1 0 0 0 0,0-1 0 0 0,0 1 0 0 0,1 0 0 0 0,-1-1 1 0 0,0 1-1 0 0,0-1 0 0 0,0 0 0 0 0,0 1 0 0 0,0-1 0 0 0,0 0 1 0 0,0 0-1 0 0,0 0 0 0 0,0 1 0 0 0,0-1 0 0 0,0 0 0 0 0,0 0 1 0 0,0 0-1 0 0,-1-1 0 0 0,1 1 0 0 0,0 0 0 0 0,-1 0 0 0 0,1 0 0 0 0,-1-2 1 0 0,0 2 105 0 0,2 0 30 0 0,5-4-41 0 0,-5 4-90 0 0,-1 0-1 0 0,1 0 1 0 0,-1 0-1 0 0,0 0 1 0 0,1 0-1 0 0,-1 0 1 0 0,0 0-1 0 0,0-1 0 0 0,1 1 1 0 0,-1 0-1 0 0,0-1 1 0 0,-1 1-1 0 0,1-1 1 0 0,0 1-1 0 0,0-1 1 0 0,0 1-1 0 0,-1-1 1 0 0,1 0-1 0 0,-1 1 1 0 0,0-1-1 0 0,1-2 1 0 0,0 2-8 0 0,0 1 0 0 0,-1 0 1 0 0,1-1-1 0 0,0 1 1 0 0,0 0-1 0 0,0 0 1 0 0,1 0-1 0 0,-1 0 1 0 0,0 0-1 0 0,0 0 1 0 0,2-1-1 0 0,0-1 22 0 0,59-65 355 0 0,-59 65-384 0 0,0-1 3 0 0,1 0 1 0 0,0 1-1 0 0,0 0 0 0 0,0-1 1 0 0,1 1-1 0 0,-1 1 0 0 0,1-1 1 0 0,4-1-1 0 0,12-7 39 0 0,-16 7-29 0 0,1 1 1 0 0,-1-1-1 0 0,0 0 1 0 0,9-9-1 0 0,-12 11-10 0 0,0 1 0 0 0,-1-1 0 0 0,1 0-1 0 0,-1 0 1 0 0,1 0 0 0 0,-1-1 0 0 0,0 1-1 0 0,0 0 1 0 0,1 0 0 0 0,-2-1 0 0 0,1 1 0 0 0,0-1-1 0 0,0 1 1 0 0,0-5 0 0 0,2-4 46 0 0,-2 10-54 0 0,-1 1 1 0 0,0-1-1 0 0,1 1 0 0 0,-1-1 1 0 0,0 1-1 0 0,0-1 0 0 0,1 0 0 0 0,-1 1 1 0 0,0-1-1 0 0,0 1 0 0 0,0-1 1 0 0,0 1-1 0 0,0-1 0 0 0,0 0 1 0 0,0 1-1 0 0,0-1 0 0 0,0 1 1 0 0,0-1-1 0 0,0 1 0 0 0,0-1 1 0 0,0 0-1 0 0,0 1 0 0 0,-1-1 1 0 0,1 1-1 0 0,-1-1 0 0 0,1 0 18 0 0,-1 0 0 0 0,0 0-1 0 0,1 0 1 0 0,-1 0-1 0 0,1 0 1 0 0,-1 0 0 0 0,1 0-1 0 0,-1 0 1 0 0,1 0 0 0 0,0-1-1 0 0,-1 1 1 0 0,1 0 0 0 0,0 0-1 0 0,0 0 1 0 0,0-2 0 0 0,0 2 3 0 0,1 0 0 0 0,0-1 0 0 0,0 1 0 0 0,0 0 0 0 0,-1 0 0 0 0,1 0 0 0 0,0 0 0 0 0,0 0 0 0 0,0 0 0 0 0,1 0 0 0 0,-1 0 0 0 0,2-1 1 0 0,67-59 149 0 0,-56 44-149 0 0,-13 15-24 0 0,0 0 0 0 0,0 0 0 0 0,1 1 0 0 0,-1-1 0 0 0,0 0 0 0 0,1 1 0 0 0,-1-1 0 0 0,1 1 0 0 0,-1 0 0 0 0,1 0 0 0 0,2-2 1 0 0,7-2 5 0 0,-10 5-7 0 0,1 0 0 0 0,-1-1 0 0 0,0 1 0 0 0,0 0 1 0 0,0-1-1 0 0,0 0 0 0 0,1 1 0 0 0,-1-1 0 0 0,0 0 1 0 0,0 1-1 0 0,0-1 0 0 0,0 0 0 0 0,0 0 0 0 0,0 0 1 0 0,-1 0-1 0 0,1 0 0 0 0,0 0 0 0 0,0 0 0 0 0,-1 0 1 0 0,1 0-1 0 0,-1-1 0 0 0,1 1 0 0 0,-1 0 0 0 0,1-2 1 0 0,2-1 14 0 0,-1 0 1 0 0,1 0 0 0 0,0 0 0 0 0,-1 1-1 0 0,2-1 1 0 0,-1 1 0 0 0,0 0 0 0 0,7-5 0 0 0,5-1 59 0 0,-11 8-74 0 0,-3 1-3 0 0,0 0 0 0 0,0 0 0 0 0,0 0 0 0 0,0-1 0 0 0,0 1 0 0 0,0 0 0 0 0,0-1 0 0 0,0 1 0 0 0,0-1 0 0 0,0 1 0 0 0,0-1 0 0 0,0 1 0 0 0,0-1 0 0 0,0 0 0 0 0,0 0 0 0 0,0 1 0 0 0,-1-1 0 0 0,1 0 0 0 0,0 0 0 0 0,-1 0 0 0 0,1 0 0 0 0,-1 0 0 0 0,1 0 0 0 0,0-1 0 0 0,1-2 0 0 0,29-33 53 0 0,-17 21-41 0 0,-8 15-8 0 0,-1 0 7 0 0,0-1 10 0 0,1-1 0 0 0,-1-1 0 0 0,0 1 0 0 0,0-1 1 0 0,0 0-1 0 0,4-4 0 0 0,25-18 70 0 0,-20 15-57 0 0,-11 7-23 0 0,0 1 1 0 0,0 0-1 0 0,1 0 0 0 0,-1 1 0 0 0,1-1 0 0 0,0 1 1 0 0,0 0-1 0 0,4-2 0 0 0,4-5 66 0 0,-9 6-62 0 0,-1 1 0 0 0,1 0 1 0 0,0 0-1 0 0,-1 0 0 0 0,1 0 0 0 0,0 0 1 0 0,4-1-1 0 0,-4 1 1 0 0,-1 0 0 0 0,1 1 0 0 0,-1-1 0 0 0,0 0 0 0 0,1 0 0 0 0,3-5 0 0 0,-4 4-7 0 0,0 1 0 0 0,0 0 1 0 0,0 0-1 0 0,0-1 0 0 0,1 2 1 0 0,-1-1-1 0 0,4-2 0 0 0,14-5-9 0 0,-15 9 0 0 0,27-9 26 0 0,-13 1 12 0 0,10-5-38 0 0,-12 1-105 0 0,-15 12 50 0 0,1-2 109 0 0,48-31 538 0 0,-23 20-340 0 0,6-6-303 0 0,-23 13-82 0 0,15-6 43 0 0,-14 4 90 0 0,26-16 0 0 0,2 7 91 0 0,-25 11-38 0 0,-7-4 11 0 0,11-11 14 0 0,-16 18-69 0 0,0-1-1 0 0,1 1 0 0 0,-1-1 0 0 0,0 0 1 0 0,-1 0-1 0 0,1 0 0 0 0,2-7 0 0 0,15-4 224 0 0,26-33-232 0 0,-15 27-144 0 0,21-15 144 0 0,-47 31 7 0 0,1 1-1 0 0,-1-1 1 0 0,0 0-1 0 0,0-1 1 0 0,7-9-1 0 0,16-18 19 0 0,-2 5-85 0 0,-24 26-109 0 0,0 0 0 0 0,-1 0 0 0 0,1 0 0 0 0,-1 0 0 0 0,0-1 0 0 0,1 1 0 0 0,-1 0 0 0 0,0-1 0 0 0,0 1 0 0 0,1-5 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3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4608 0 0,'21'11'352'0'0,"-20"-11"-285"0"0,0 0 1 0 0,0 0-1 0 0,0 0 0 0 0,0 0 0 0 0,0 0 1 0 0,0 0-1 0 0,0 0 0 0 0,-1 0 0 0 0,1 0 1 0 0,0-1-1 0 0,0 1 0 0 0,0 0 0 0 0,0-1 1 0 0,0 1-1 0 0,0 0 0 0 0,-1-1 0 0 0,1 1 1 0 0,0-1-1 0 0,1 0 0 0 0,-1 0 106 0 0,0 1 0 0 0,0-1 0 0 0,1 1-1 0 0,-1 0 1 0 0,0 0 0 0 0,0 0 0 0 0,1 0 0 0 0,-1 0 0 0 0,0 0-1 0 0,0 0 1 0 0,1 0 0 0 0,-1 0 0 0 0,0 1 0 0 0,0-1-1 0 0,1 0 1 0 0,-1 1 0 0 0,0-1 0 0 0,0 1 0 0 0,0-1 0 0 0,2 3-1 0 0,3-1 372 0 0,5 1-36 0 0,0-1 1 0 0,0-1-1 0 0,0 0 0 0 0,0 0 0 0 0,18-2 0 0 0,-16 1-292 0 0,0 0-1 0 0,0 0 1 0 0,15 4-1 0 0,-23-3-179 0 0,0 0-1 0 0,-1 0 0 0 0,0 1 0 0 0,1 0 0 0 0,-1 0 0 0 0,0 0 0 0 0,0 0 1 0 0,0 1-1 0 0,0-1 0 0 0,0 1 0 0 0,0 0 0 0 0,5 7 0 0 0,21 17 135 0 0,7 9-61 0 0,-32-31-92 0 0,1 1 1 0 0,0-1 0 0 0,0-1-1 0 0,1 1 1 0 0,-1-1-1 0 0,14 6 1 0 0,12 8 102 0 0,-15-6-19 0 0,1-1 0 0 0,23 11 1 0 0,-41-22-102 0 0,4 1 45 0 0,0 1-1 0 0,1 0 1 0 0,-1 0-1 0 0,-1 0 1 0 0,1 0-1 0 0,0 1 1 0 0,-1-1-1 0 0,1 1 1 0 0,-1 0-1 0 0,0 0 1 0 0,0 0-1 0 0,0 1 1 0 0,4 4 0 0 0,-5-5-14 0 0,0 0 1 0 0,0 0 0 0 0,1 0-1 0 0,0 0 1 0 0,-1-1 0 0 0,1 1-1 0 0,0-1 1 0 0,0 0 0 0 0,0 0-1 0 0,1 0 1 0 0,5 3 0 0 0,24 16 147 0 0,-13-7-37 0 0,1-1-1 0 0,0-1 0 0 0,1 0 0 0 0,0-2 0 0 0,29 9 0 0 0,-15-4 8 0 0,-5-4-66 0 0,-16-5-28 0 0,0 0-1 0 0,-1 1 0 0 0,17 10 0 0 0,-15-6-37 0 0,0 2-1 0 0,-1 0 0 0 0,-1 0 1 0 0,0 1-1 0 0,-1 1 0 0 0,-1 1 1 0 0,0 0-1 0 0,17 31 0 0 0,-22-35 11 0 0,-3-5-23 0 0,0 1 1 0 0,0-2-1 0 0,0 1 0 0 0,1 0 1 0 0,8 8-1 0 0,60 61 50 0 0,-37-32 22 0 0,-29-35-27 0 0,-1-1-1 0 0,1 1 1 0 0,0-1 0 0 0,0-1 0 0 0,1 1 0 0 0,0-1 0 0 0,17 11-1 0 0,-9-4 60 0 0,-15-12-96 0 0,1 0 0 0 0,-1 0-1 0 0,1-1 1 0 0,0 1 0 0 0,0-1 0 0 0,-1 1 0 0 0,1-1 0 0 0,0 1 0 0 0,3 0 0 0 0,6 3 7 0 0,-1 1 0 0 0,0 0 0 0 0,0 1 0 0 0,-1 0-1 0 0,0 0 1 0 0,0 1 0 0 0,0 0 0 0 0,-1 1 0 0 0,0-1 0 0 0,-1 2 0 0 0,0-1 0 0 0,8 16-1 0 0,-10-16 35 0 0,21 23 6 0 0,-11-14-42 0 0,-11-13-8 0 0,1 0 1 0 0,-1 0-1 0 0,1 0 1 0 0,9 7-1 0 0,-7-7 24 0 0,16 12 100 0 0,-16-13-94 0 0,0-1 0 0 0,0 1 0 0 0,14 3 1 0 0,7 3 109 0 0,42 20 199 0 0,-69-29-341 0 0,0-1 0 0 0,1 1-1 0 0,-1 0 1 0 0,0-1 0 0 0,0 1-1 0 0,0 0 1 0 0,1 0-1 0 0,-1 0 1 0 0,0 0 0 0 0,0 0-1 0 0,1 2 1 0 0,-2-3-4 0 0,1 1-1 0 0,-1 0 1 0 0,1-1 0 0 0,-1 1-1 0 0,1 0 1 0 0,-1-1-1 0 0,1 1 1 0 0,0-1 0 0 0,-1 1-1 0 0,1-1 1 0 0,0 0-1 0 0,-1 1 1 0 0,1-1 0 0 0,0 0-1 0 0,0 1 1 0 0,-1-1 0 0 0,1 0-1 0 0,0 0 1 0 0,0 0-1 0 0,1 1 1 0 0,23 8 110 0 0,-13-4-89 0 0,15 14 122 0 0,-18-18-1292 0 0,-9-5 414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5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37 657 5064 0 0,'-6'-3'-20'0'0,"5"3"118"0"0,-1-1 0 0 0,1 1 0 0 0,0-1-1 0 0,-1 1 1 0 0,1-1 0 0 0,0 0 0 0 0,0 0 0 0 0,-1 1 0 0 0,1-1-1 0 0,0 0 1 0 0,0 0 0 0 0,0 0 0 0 0,0 0 0 0 0,0-1-1 0 0,0 1 1 0 0,0 0 0 0 0,1 0 0 0 0,-1 0 0 0 0,0-1-1 0 0,1 1 1 0 0,-1 0 0 0 0,1-1 0 0 0,-1 1 0 0 0,1 0-1 0 0,0-1 1 0 0,-1-1 0 0 0,-4-38 3003 0 0,5 40-3045 0 0,-1-1 0 0 0,1 1 0 0 0,0 0 0 0 0,0-1 0 0 0,1 1 0 0 0,-1-1 0 0 0,0 1 1 0 0,0 0-1 0 0,1-1 0 0 0,-1 1 0 0 0,1 0 0 0 0,-1-1 0 0 0,1 1 0 0 0,-1 0 0 0 0,1-1 0 0 0,0 1 0 0 0,0 0 0 0 0,-1 0 0 0 0,1 0 0 0 0,2-2 0 0 0,1-3 195 0 0,-1 1-10 0 0,-1-1 1 0 0,1 1-1 0 0,-1-1 0 0 0,-1 0 0 0 0,2-7 0 0 0,-3 10-145 0 0,1 0-1 0 0,0 0 1 0 0,-1 0-1 0 0,1 0 1 0 0,0 0-1 0 0,0 1 1 0 0,0-1-1 0 0,1 0 1 0 0,-1 0 0 0 0,1 1-1 0 0,0-1 1 0 0,-1 1-1 0 0,1-1 1 0 0,0 1-1 0 0,1 0 1 0 0,-1 0-1 0 0,4-3 1 0 0,-3 2 4 0 0,0 0 0 0 0,0 1 1 0 0,0-1-1 0 0,-1 0 0 0 0,1 0 0 0 0,2-4 1 0 0,-3 3 4 0 0,1 1 1 0 0,-1-1 0 0 0,1 1-1 0 0,0 0 1 0 0,6-5 0 0 0,-3 3-12 0 0,-3 4-40 0 0,0-1 0 0 0,0 0-1 0 0,0-1 1 0 0,0 1 0 0 0,-1-1 0 0 0,1 1 0 0 0,-1-1 0 0 0,4-4-1 0 0,-4 2 8 0 0,-1 4-39 0 0,-1-1 1 0 0,1 1-1 0 0,0 0 1 0 0,0-1-1 0 0,-1 1 1 0 0,1 0-1 0 0,0 0 0 0 0,0-1 1 0 0,0 1-1 0 0,1 0 1 0 0,-1 0-1 0 0,0 0 0 0 0,0 0 1 0 0,1 0-1 0 0,-1 1 1 0 0,0-1-1 0 0,1 0 0 0 0,-1 1 1 0 0,1-1-1 0 0,-1 0 1 0 0,1 1-1 0 0,2-1 0 0 0,2-2-7 0 0,0 0 0 0 0,-1-1 0 0 0,1 1 0 0 0,-1-2 0 0 0,0 1 0 0 0,0 0 0 0 0,0-1 0 0 0,0 0 0 0 0,4-6 0 0 0,16-15 67 0 0,-7 3-8 0 0,-16 20-80 0 0,-1 0 0 0 0,2 1 0 0 0,-1-1 0 0 0,0 0 0 0 0,0 1 0 0 0,1-1 0 0 0,-1 1 0 0 0,5-3 0 0 0,-1 2 5 0 0,-1-1 0 0 0,1 2-1 0 0,0-1 1 0 0,0 1-1 0 0,0-1 1 0 0,0 2 0 0 0,0-1-1 0 0,1 1 1 0 0,-1 0-1 0 0,1 0 1 0 0,-1 0 0 0 0,0 1-1 0 0,1 0 1 0 0,-1 1-1 0 0,1-1 1 0 0,-1 1 0 0 0,10 3-1 0 0,0-2 55 0 0,-4-4-6 0 0,1-1 0 0 0,-1-1-1 0 0,0 0 1 0 0,0-1 0 0 0,15-7-1 0 0,-24 11-42 0 0,-1-1 0 0 0,1 1 0 0 0,0 0 0 0 0,0 0 0 0 0,0 0 0 0 0,0 1 0 0 0,1-1 0 0 0,-1 1 0 0 0,0 0 0 0 0,0 0 0 0 0,0 0 0 0 0,0 0 0 0 0,0 0 0 0 0,1 1 0 0 0,-1-1 0 0 0,0 1 0 0 0,3 1 0 0 0,-3-1-4 0 0,0-1 0 0 0,-1 1 0 0 0,1-1-1 0 0,0 1 1 0 0,0-1 0 0 0,0 0 0 0 0,0 0-1 0 0,0 0 1 0 0,3-1 0 0 0,8-8 3 0 0,-8 4 8 0 0,11 1 49 0 0,6 4-24 0 0,-11 1-16 0 0,0-1 0 0 0,0-1 0 0 0,0 0 0 0 0,18-4 0 0 0,-23 3-11 0 0,-1 0-1 0 0,0 1 0 0 0,1 0 0 0 0,-1 0 1 0 0,1 1-1 0 0,-1 0 0 0 0,1 0 1 0 0,-1 0-1 0 0,1 1 0 0 0,-1 0 0 0 0,1 0 1 0 0,-1 0-1 0 0,0 1 0 0 0,7 2 0 0 0,-8-2 2 0 0,1-2 0 0 0,-1 1-1 0 0,1-1 1 0 0,-1 1 0 0 0,1-2-1 0 0,-1 1 1 0 0,0 0-1 0 0,1-1 1 0 0,-1 0 0 0 0,1-1-1 0 0,-1 1 1 0 0,7-4-1 0 0,25-4 116 0 0,-35 9-111 0 0,1 0 1 0 0,-1 0-1 0 0,1 0 1 0 0,-1 0 0 0 0,1 1-1 0 0,-1-1 1 0 0,1 1-1 0 0,-1-1 1 0 0,0 1-1 0 0,3 1 1 0 0,-3-1-10 0 0,-1-1 1 0 0,0 1-1 0 0,1-1 0 0 0,-1 1 0 0 0,1-1 1 0 0,-1 0-1 0 0,1 1 0 0 0,0-1 1 0 0,-1 0-1 0 0,1 0 0 0 0,-1 0 1 0 0,1 0-1 0 0,-1-1 0 0 0,1 1 1 0 0,-1 0-1 0 0,1-1 0 0 0,-1 1 1 0 0,1-1-1 0 0,2 0 0 0 0,43-13 175 0 0,-32 8-92 0 0,1 0-1 0 0,-1 1 0 0 0,1 1 0 0 0,1 1 1 0 0,-1 0-1 0 0,0 1 0 0 0,1 0 0 0 0,31 2 1 0 0,-18 0-77 0 0,-14-1-9 0 0,1 1 1 0 0,-1 1-1 0 0,23 3 1 0 0,-36-4 5 0 0,1 1 0 0 0,0-1 0 0 0,0-1 0 0 0,0 1 0 0 0,0 0 0 0 0,5-2 0 0 0,-6 1-8 0 0,0 0 0 0 0,0 1-1 0 0,0-1 1 0 0,0 1 0 0 0,0 0-1 0 0,0 0 1 0 0,1 0 0 0 0,5 1-1 0 0,11 0 24 0 0,-18-1-7 0 0,0 0 1 0 0,1 0 0 0 0,-1 0 0 0 0,0 0 0 0 0,1 0-1 0 0,-1 1 1 0 0,0-1 0 0 0,1 1 0 0 0,-1-1 0 0 0,0 1 0 0 0,4 1-1 0 0,-3 1 32 0 0,44 2-32 0 0,65 8 128 0 0,-90-5-147 0 0,-19-6 5 0 0,0-1 0 0 0,0 0 0 0 0,0 0 0 0 0,0 0 1 0 0,-1 0-1 0 0,1 0 0 0 0,0-1 0 0 0,5 1 0 0 0,9-1 70 0 0,-12-1-56 0 0,0 1-1 0 0,0 0 0 0 0,0 0 0 0 0,0 0 0 0 0,-1 0 0 0 0,1 1 0 0 0,0 0 0 0 0,0 0 0 0 0,0 0 0 0 0,-1 1 1 0 0,1-1-1 0 0,-1 1 0 0 0,1 0 0 0 0,6 5 0 0 0,-10-6-14 0 0,1-1-1 0 0,-1 1 1 0 0,0-1 0 0 0,1 1 0 0 0,-1-1-1 0 0,0 1 1 0 0,1-1 0 0 0,-1 0-1 0 0,1 0 1 0 0,-1 0 0 0 0,0 0-1 0 0,1 0 1 0 0,-1 0 0 0 0,1 0 0 0 0,-1 0-1 0 0,0 0 1 0 0,1-1 0 0 0,-1 1-1 0 0,2-1 1 0 0,-2 0-5 0 0,1 1 0 0 0,-1 0 0 0 0,0-1 0 0 0,1 1 1 0 0,-1 0-1 0 0,0 0 0 0 0,1 0 0 0 0,-1 0 0 0 0,1 0 0 0 0,-1 0 0 0 0,0 0 0 0 0,1 0 0 0 0,-1 0 0 0 0,0 1 1 0 0,1-1-1 0 0,-1 1 0 0 0,0-1 0 0 0,2 2 0 0 0,33 39 71 0 0,-23-30 11 0 0,-10-8-64 0 0,0-1-1 0 0,0 1 0 0 0,0 0 1 0 0,0 0-1 0 0,-1 0 0 0 0,1 1 1 0 0,3 6-1 0 0,-4-7-1 0 0,1 1-1 0 0,0-1 1 0 0,0 1-1 0 0,0-1 1 0 0,1 0-1 0 0,6 5 1 0 0,13 12 2 0 0,-19-15-11 0 0,1 0 0 0 0,-1 0-1 0 0,1-1 1 0 0,0 0 0 0 0,0 0 0 0 0,0 0 0 0 0,0-1 0 0 0,1 0 0 0 0,0 0 0 0 0,11 5 0 0 0,-16-7 15 0 0,1 0-1 0 0,0 0 1 0 0,-1 1 0 0 0,1-1 0 0 0,-1 0 0 0 0,1 1 0 0 0,-1 0 0 0 0,0-1 0 0 0,0 1 0 0 0,0 0 0 0 0,0-1 0 0 0,0 1 0 0 0,0 0-1 0 0,1 3 1 0 0,12 32 192 0 0,15 52-98 0 0,-9 35-165 0 0,-11-64 34 0 0,-7-37 19 0 0,-2-17 0 0 0,0-1 0 0 0,1 1 0 0 0,0 0 0 0 0,1 0 0 0 0,-1-1 0 0 0,1 1 0 0 0,0-1 0 0 0,5 11 0 0 0,-3-3 0 0 0,-4-9 0 0 0,0 0 0 0 0,0 0 0 0 0,1 0 0 0 0,0 0 0 0 0,0 0 0 0 0,0 0 0 0 0,3 6 0 0 0,1 3 11 0 0,-4-11 48 0 0,0 1 15 0 0,3 10-46 0 0,-3-9 32 0 0,0-2 0 0 0,4 6-37 0 0,-4-5 188 0 0,-1-26 5 0 0,0 15-232 0 0,0 0 0 0 0,0-1 0 0 0,-1 1 1 0 0,0 0-1 0 0,0 0 0 0 0,-1-1 1 0 0,0 1-1 0 0,-1 0 0 0 0,-6-15 0 0 0,4 15 8 0 0,-1 0 0 0 0,1 0 0 0 0,-1 0-1 0 0,0 1 1 0 0,-9-8 0 0 0,7 8-3 0 0,1-1-1 0 0,1 1 1 0 0,-1-1 0 0 0,1-1-1 0 0,-6-11 1 0 0,-40-54 0 0 0,39 46 8 0 0,8 16-6 0 0,-1 0-1 0 0,0 0 1 0 0,0 1-1 0 0,-1 0 1 0 0,-14-17-1 0 0,15 22 8 0 0,1-1 1 0 0,0 1-1 0 0,1-1 0 0 0,0 0 0 0 0,0 0 0 0 0,-6-15 0 0 0,8 15 2 0 0,0 1 0 0 0,-1 0 0 0 0,0 0 1 0 0,-1 0-1 0 0,1 0 0 0 0,-1 1 0 0 0,0-1 0 0 0,0 1 0 0 0,-1 0 0 0 0,-7-6 0 0 0,-53-41-72 0 0,57 47 80 0 0,1 1 0 0 0,-1-1 0 0 0,0 1 0 0 0,0 1 0 0 0,0 0 0 0 0,0 0 0 0 0,-15-3 0 0 0,19 5-8 0 0,0 1 0 0 0,1-1 0 0 0,-1 0 0 0 0,0 0 0 0 0,1-1 0 0 0,-5-1 0 0 0,1-1 0 0 0,0-1 0 0 0,0 0 0 0 0,-11-11 0 0 0,3 1 0 0 0,13 12 0 0 0,-1 1 0 0 0,0-1 0 0 0,1 0 0 0 0,-1 1 0 0 0,0 0 0 0 0,0 0 0 0 0,0 0 0 0 0,0 0 0 0 0,-1 0 0 0 0,-5-2 0 0 0,-69-27 0 0 0,26 9 0 0 0,31 18 0 0 0,18 3 0 0 0,0 1 0 0 0,1-1 0 0 0,-1 1 0 0 0,0-1 0 0 0,0 0 0 0 0,1 0 0 0 0,-1 0 0 0 0,-3-2 0 0 0,2 1 3 0 0,1 0-1 0 0,-1 1 0 0 0,1 0 0 0 0,-1 0 0 0 0,0 0 1 0 0,0 0-1 0 0,-5 0 0 0 0,5 0 8 0 0,-1 0-1 0 0,1 1 1 0 0,-1-2 0 0 0,1 1 0 0 0,-8-4-1 0 0,4 1 11 0 0,7 3-17 0 0,0 0 1 0 0,-1 0 0 0 0,1 0 0 0 0,0 0-1 0 0,-1 0 1 0 0,1 1 0 0 0,-1-1 0 0 0,1 1 0 0 0,-1-1-1 0 0,1 1 1 0 0,-1-1 0 0 0,1 1 0 0 0,-1 0 0 0 0,-2 0-1 0 0,-70-5 141 0 0,63 4-136 0 0,0-1 0 0 0,0 0 0 0 0,0-1 0 0 0,0 0-1 0 0,0 0 1 0 0,-12-8 0 0 0,-2 2 1 0 0,14 6 20 0 0,-1 0 0 0 0,1 1 0 0 0,0 1 0 0 0,-1 0 0 0 0,1 0 0 0 0,-1 1 0 0 0,-19 3 0 0 0,14 1 47 0 0,-18 7 31 0 0,29-9-91 0 0,-1-1 1 0 0,1 1-1 0 0,0 1 0 0 0,-7 3 0 0 0,5-3-7 0 0,0-1-1 0 0,0 1 0 0 0,0-1 0 0 0,0-1 1 0 0,-1 0-1 0 0,-14 1 0 0 0,-2 0 17 0 0,10 0 2 0 0,8-1-21 0 0,-1 0 1 0 0,1 1 0 0 0,-13 4-1 0 0,12-4-35 0 0,1 0 0 0 0,-1 0-1 0 0,1-1 1 0 0,-1 0 0 0 0,-10 0-1 0 0,16-1-15 0 0,-9 3 180 0 0,10-3-128 0 0,-1 0 0 0 0,1 0 0 0 0,0 0 0 0 0,-1 1 0 0 0,1-1 0 0 0,0 1 0 0 0,-1-1 1 0 0,1 1-1 0 0,0-1 0 0 0,0 1 0 0 0,-1 0 0 0 0,1-1 0 0 0,0 1 0 0 0,0 0 0 0 0,0 0 0 0 0,0 0 1 0 0,-1 1-1 0 0,-5 2-5 0 0,1 0 1 0 0,0-1 0 0 0,-1 0-1 0 0,0 0 1 0 0,-12 3-1 0 0,10-3-2 0 0,0 0 0 0 0,1 1 0 0 0,-17 8-1 0 0,17-8 12 0 0,1 1 0 0 0,-1 1-1 0 0,1-1 1 0 0,0 1 0 0 0,1 1-1 0 0,-1-1 1 0 0,-6 10 0 0 0,7-8 23 0 0,0 0 0 0 0,-1-1 1 0 0,0 0-1 0 0,0 0 0 0 0,-14 9 1 0 0,-20 20 257 0 0,9-2-182 0 0,15-16-206 0 0,1 0 1 0 0,-21 30-1 0 0,20-26 186 0 0,13-18-81 0 0,1 1 0 0 0,-1-1 1 0 0,1 1-1 0 0,0-1 0 0 0,0 1 0 0 0,0 0 1 0 0,1 0-1 0 0,0 0 0 0 0,-3 9 1 0 0,4-7-294 0 0,0 0 0 0 0,-1-1 0 0 0,1 1 0 0 0,-1 0 0 0 0,-1 0 0 0 0,1-1 0 0 0,-1 1 0 0 0,-1-1 0 0 0,1 0 0 0 0,-1 0 0 0 0,0 0 0 0 0,-5 5 0 0 0,-15 19-7149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1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5528 0 0,'38'8'422'0'0,"-30"-7"-127"0"0,-19 25 3620 0 0,10-24-3848 0 0,0 0 1 0 0,1 0-1 0 0,-1 0 0 0 0,0 0 1 0 0,1 0-1 0 0,0 1 1 0 0,0-1-1 0 0,0 0 0 0 0,0 0 1 0 0,0 0-1 0 0,0 0 1 0 0,0 0-1 0 0,0 0 1 0 0,1 0-1 0 0,-1 0 0 0 0,1 0 1 0 0,0 0-1 0 0,0 0 1 0 0,-1 0-1 0 0,1 0 0 0 0,0 0 1 0 0,2 1-1 0 0,-3-1-26 0 0,1-1 0 0 0,-1 1 1 0 0,1 0-1 0 0,-1-1 0 0 0,1 1 0 0 0,-1-1 0 0 0,0 1 0 0 0,0 0 0 0 0,0-1 0 0 0,0 1 0 0 0,0-1 0 0 0,0 1 0 0 0,-1 0 1 0 0,1-1-1 0 0,0 1 0 0 0,-1 1 0 0 0,0-2-9 0 0,1 1 0 0 0,-1-1 0 0 0,1 0 0 0 0,0 1 0 0 0,-1-1-1 0 0,1 0 1 0 0,0 1 0 0 0,0-1 0 0 0,0 0 0 0 0,0 1 0 0 0,0-1 0 0 0,1 0 0 0 0,-1 1 0 0 0,0-1 0 0 0,1 0 0 0 0,-1 1 0 0 0,1-1 0 0 0,-1 0 0 0 0,1 0 0 0 0,0 2 0 0 0,9 8 293 0 0,-9-9-283 0 0,0-1-1 0 0,1 0 1 0 0,-1 1 0 0 0,0-1 0 0 0,0 1 0 0 0,0-1 0 0 0,0 1 0 0 0,0 0 0 0 0,0-1 0 0 0,-1 1 0 0 0,1 0 0 0 0,0 0 0 0 0,0 2 0 0 0,0 11 155 0 0,-1-12-169 0 0,0-1 0 0 0,0 0 0 0 0,0 0 0 0 0,0 0 0 0 0,1 1 0 0 0,-1-1 0 0 0,1 0 0 0 0,-1 0 0 0 0,1 0 0 0 0,0 0-1 0 0,0 0 1 0 0,0 0 0 0 0,0 0 0 0 0,0 0 0 0 0,1 0 0 0 0,-1 0 0 0 0,0-1 0 0 0,1 1 0 0 0,0-1 0 0 0,1 3 0 0 0,0-1 15 0 0,1 0 0 0 0,-1 0-1 0 0,0 0 1 0 0,0 1 0 0 0,-1 0 0 0 0,1-1 0 0 0,-1 1 0 0 0,0 0 0 0 0,0 0 0 0 0,0 0 0 0 0,0 0 0 0 0,1 9 0 0 0,-2-7 27 0 0,1 0 1 0 0,-1 0-1 0 0,1 0 0 0 0,0 0 1 0 0,0 0-1 0 0,1-1 0 0 0,3 7 0 0 0,8 20 521 0 0,-12-30-538 0 0,-1 1-1 0 0,1 0 0 0 0,-1-1 0 0 0,1 0 0 0 0,0 1 0 0 0,0-1 0 0 0,0 0 0 0 0,4 4 0 0 0,13 16 351 0 0,-17-18-352 0 0,0 0-1 0 0,0-1 1 0 0,1 1-1 0 0,-1 0 1 0 0,1-1-1 0 0,0 1 1 0 0,0-1-1 0 0,0 0 1 0 0,0 0-1 0 0,0 0 1 0 0,1-1-1 0 0,6 5 0 0 0,-3-1-13 0 0,0 0-1 0 0,0 0 0 0 0,0 1 0 0 0,0 0 0 0 0,-1 1 0 0 0,-1-1 0 0 0,8 13 0 0 0,-7-10 77 0 0,1 0 0 0 0,0 0 0 0 0,1-1-1 0 0,0 0 1 0 0,17 14 0 0 0,20 2 63 0 0,-4-3-28 0 0,-29-14-51 0 0,2 1 0 0 0,-1-1 0 0 0,1-1 0 0 0,1-1-1 0 0,-1 0 1 0 0,25 6 0 0 0,-31-10-89 0 0,-1 0-1 0 0,0 1 0 0 0,0 0 0 0 0,9 4 0 0 0,18 7 21 0 0,-30-13-28 0 0,0 0 0 0 0,0-1 0 0 0,1 0 0 0 0,-1 0 0 0 0,0 0 0 0 0,5-1 0 0 0,19 1 0 0 0,2 4 149 0 0,39 10 0 0 0,-55-11-145 0 0,0 0 1 0 0,20 1-1 0 0,-24-3 13 0 0,1 0-1 0 0,0 0 0 0 0,-1 2 0 0 0,1-1 0 0 0,13 6 0 0 0,-16-5 18 0 0,1-1 0 0 0,-1 0-1 0 0,0-1 1 0 0,1 0-1 0 0,-1 0 1 0 0,1-1-1 0 0,-1 0 1 0 0,1 0 0 0 0,-1-1-1 0 0,0 0 1 0 0,1-1-1 0 0,11-3 1 0 0,-6 2 60 0 0,-1 1 1 0 0,23-2-1 0 0,-11 6 59 0 0,-22-1-115 0 0,1-1 0 0 0,0 1 0 0 0,-1-1 0 0 0,1 0 0 0 0,-1 0 0 0 0,1-1-1 0 0,6 0 1 0 0,-4 0-11 0 0,0 0-1 0 0,1 1 0 0 0,-1 0 0 0 0,0 0 0 0 0,1 1 1 0 0,-1 0-1 0 0,0 0 0 0 0,1 0 0 0 0,6 3 0 0 0,-4-1 1 0 0,1-1-1 0 0,-1 0 1 0 0,18 1-1 0 0,77-8 290 0 0,-91 2-257 0 0,82-59 182 0 0,6-5-65 0 0,-58 40-132 0 0,-1-2 0 0 0,-2-3 0 0 0,-1 0 0 0 0,-1-3 0 0 0,61-73 0 0 0,-39 23-44 0 0,-55 78-200 0 0,-1 1-1 0 0,0-1 0 0 0,0 0 1 0 0,0 0-1 0 0,2-8 0 0 0,1-11-1147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48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1051 4144 0 0,'-2'0'191'0'0,"-4"-1"68"0"0,1 1 1 0 0,-1-2 0 0 0,1 1-1 0 0,0 0 1 0 0,-1-1 0 0 0,1 0-1 0 0,0 0 1 0 0,0 0 0 0 0,0-1-1 0 0,0 0 1 0 0,1 0 0 0 0,-1 0-1 0 0,1 0 1 0 0,0-1 0 0 0,0 0 0 0 0,0 0-1 0 0,0 0 1 0 0,1 0 0 0 0,-1-1-1 0 0,1 1 1 0 0,-3-7 0 0 0,4 6-146 0 0,0 0 0 0 0,1-1 0 0 0,-1 1 1 0 0,1 0-1 0 0,1-1 0 0 0,-1 1 0 0 0,1-1 0 0 0,0 1 1 0 0,0-1-1 0 0,1-8 0 0 0,0-5 91 0 0,0-23 350 0 0,7-60 1 0 0,-6 86-405 0 0,-3-31 0 0 0,0 31-49 0 0,1 0-1 0 0,2-19 0 0 0,28-118 749 0 0,-6 81-557 0 0,-2 12-49 0 0,-14 38-175 0 0,0 2 1 0 0,2-1-1 0 0,0 1 1 0 0,2 1-1 0 0,0 0 1 0 0,24-29 0 0 0,-14 24-18 0 0,27-25 1 0 0,-32 33-16 0 0,-9 8 9 0 0,1 1 0 0 0,0 0-1 0 0,0 0 1 0 0,0 0 0 0 0,1 1-1 0 0,0 1 1 0 0,20-9 0 0 0,-7 7 106 0 0,-19 5-161 0 0,1 0 1 0 0,-1 1 0 0 0,1-1 0 0 0,-1 1-1 0 0,1 0 1 0 0,0 1 0 0 0,0-1-1 0 0,-1 1 1 0 0,9 0 0 0 0,-1 2 34 0 0,0 0-1 0 0,0 0 1 0 0,-1 1 0 0 0,1 1 0 0 0,-1 0 0 0 0,0 1 0 0 0,0 0-1 0 0,0 0 1 0 0,-1 1 0 0 0,0 1 0 0 0,0 0 0 0 0,-1 0-1 0 0,17 17 1 0 0,-11-8 20 0 0,0 1 0 0 0,-2 1 0 0 0,0 0 0 0 0,-1 1 0 0 0,-1 1 0 0 0,14 33-1 0 0,-5-12 21 0 0,-12-25-27 0 0,0 0-1 0 0,9 31 1 0 0,-7-13 70 0 0,-2 1 0 0 0,-1-1 0 0 0,-1 1 0 0 0,-2 0 0 0 0,-2 0 0 0 0,-4 69-1 0 0,-2-79 34 0 0,0-1 0 0 0,-2 0 0 0 0,0 0-1 0 0,-2 0 1 0 0,-1-1 0 0 0,0 0 0 0 0,-2-1-1 0 0,-1 0 1 0 0,0-1 0 0 0,-2 0-1 0 0,0-1 1 0 0,-2 0 0 0 0,0-1 0 0 0,-1-1-1 0 0,0-1 1 0 0,-2 0 0 0 0,0-2 0 0 0,-1 0-1 0 0,-35 20 1 0 0,44-29-102 0 0,0 0 1 0 0,-1-1-1 0 0,0 0 1 0 0,0-1-1 0 0,0 0 1 0 0,0-1-1 0 0,-1 0 0 0 0,1-1 1 0 0,-1 0-1 0 0,0-1 1 0 0,0-1-1 0 0,1 0 0 0 0,-15-2 1 0 0,11-1 0 0 0,0 0-1 0 0,0-1 1 0 0,0-1 0 0 0,0 0 0 0 0,1-1-1 0 0,0-1 1 0 0,0 0 0 0 0,1-1 0 0 0,-24-17-1 0 0,26 16-39 0 0,-3 0-4 0 0,1-2 0 0 0,1 1 0 0 0,0-2 0 0 0,0 0 0 0 0,1 0-1 0 0,0-1 1 0 0,-16-25 0 0 0,-31-77-243 0 0,48 97 157 0 0,0-1 0 0 0,1-1 1 0 0,1 0-1 0 0,0 0 0 0 0,2-1 1 0 0,0 0-1 0 0,-4-29 0 0 0,-6-60-2160 0 0,11 61-4241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49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7 309 6448 0 0,'0'-1'15'0'0,"0"1"0"0"0,-1 0 0 0 0,1 0 0 0 0,0 0 1 0 0,-1 0-1 0 0,1 0 0 0 0,0 0 0 0 0,-1-1 0 0 0,1 1 1 0 0,0 0-1 0 0,0 0 0 0 0,-1 0 0 0 0,1-1 0 0 0,0 1 0 0 0,0 0 1 0 0,-1 0-1 0 0,1-1 0 0 0,0 1 0 0 0,0 0 0 0 0,0-1 0 0 0,0 1 1 0 0,-1 0-1 0 0,1-1 0 0 0,0 1 0 0 0,0 0 0 0 0,0 0 0 0 0,0-1 1 0 0,0 1-1 0 0,0-1 0 0 0,0 1 0 0 0,0 0 0 0 0,0-1 0 0 0,0 1 1 0 0,0 0-1 0 0,0-1 0 0 0,0 1 0 0 0,0-1 0 0 0,5-23 545 0 0,14-23 825 0 0,2 19-681 0 0,-18 24-633 0 0,0 1 1 0 0,0-1-1 0 0,-1 1 1 0 0,1-1 0 0 0,-1 0-1 0 0,1 0 1 0 0,-1 0-1 0 0,2-7 1 0 0,0-6 163 0 0,-4 14-199 0 0,0 0 0 0 0,1 0 1 0 0,-1 0-1 0 0,1 0 0 0 0,0 0 1 0 0,0 1-1 0 0,0-1 0 0 0,1 0 1 0 0,-1 1-1 0 0,0-1 0 0 0,1 1 1 0 0,0-1-1 0 0,-1 1 0 0 0,1 0 1 0 0,4-4-1 0 0,16-15 236 0 0,-17 15-222 0 0,0 1 0 0 0,1-1 0 0 0,0 1 1 0 0,1 0-1 0 0,6-4 0 0 0,5-2-8 0 0,-15 9-29 0 0,1 0 1 0 0,-1-1 0 0 0,1 1-1 0 0,-1 0 1 0 0,1 1 0 0 0,0-1-1 0 0,-1 1 1 0 0,1-1 0 0 0,0 1-1 0 0,0 0 1 0 0,5 0 0 0 0,25-2 115 0 0,-28 2-76 0 0,1 0 1 0 0,0 0-1 0 0,0 0 1 0 0,0 1-1 0 0,0 0 1 0 0,0 1-1 0 0,0 0 1 0 0,0 0-1 0 0,0 0 0 0 0,7 3 1 0 0,20 7 451 0 0,-28-10-438 0 0,0 1-1 0 0,0 0 1 0 0,0 0 0 0 0,-1 0 0 0 0,1 0 0 0 0,-1 1-1 0 0,0 0 1 0 0,1 0 0 0 0,-1 1 0 0 0,0-1 0 0 0,5 6 0 0 0,16 18 170 0 0,-20-22-192 0 0,-1 0 0 0 0,1 1 0 0 0,-1 0 0 0 0,0 1 0 0 0,0-1 0 0 0,3 8 0 0 0,-6-11-23 0 0,12 23 126 0 0,-1 1 1 0 0,12 36 0 0 0,4 17-1395 0 0,-22-53-3680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51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80 463 6912 0 0,'0'0'314'0'0,"-3"0"-6"0"0,-25 4-186 0 0,12-4 90 0 0,15 0-24 0 0,-1 0-1 0 0,1-1 1 0 0,-1 1 0 0 0,1 0 0 0 0,-1-1 0 0 0,1 1-1 0 0,0 0 1 0 0,-1-1 0 0 0,1 0 0 0 0,0 1 0 0 0,-1-1-1 0 0,1 0 1 0 0,0 0 0 0 0,0 0 0 0 0,0 0 0 0 0,0 0-1 0 0,0 0 1 0 0,0 0 0 0 0,0 0 0 0 0,0 0 0 0 0,0 0 0 0 0,0 0-1 0 0,-1-3 1 0 0,2 1-32 0 0,-1 1-1 0 0,1-1 0 0 0,-1 1 1 0 0,1-1-1 0 0,0 1 1 0 0,0-1-1 0 0,0 1 0 0 0,0-1 1 0 0,1 1-1 0 0,-1-1 1 0 0,1 1-1 0 0,1-5 0 0 0,2-4 62 0 0,1 0-1 0 0,0 0 0 0 0,1 1 1 0 0,12-19-1 0 0,1 6 13 0 0,0 0 0 0 0,2 1 1 0 0,30-24-1 0 0,75-53 141 0 0,-112 89-327 0 0,4-4 4 0 0,0 1 0 0 0,1 1-1 0 0,0 1 1 0 0,1 0-1 0 0,0 2 1 0 0,0 0-1 0 0,1 1 1 0 0,0 2-1 0 0,1 0 1 0 0,22-3-1 0 0,-29 7-25 0 0,8-1 18 0 0,42 1 0 0 0,-56 3-30 0 0,-1 0 0 0 0,1 0 0 0 0,0 1 1 0 0,-1 0-1 0 0,1 1 0 0 0,-1 0 0 0 0,0 0 1 0 0,10 5-1 0 0,-6-2 7 0 0,-1 1 0 0 0,0 0 0 0 0,0 1 0 0 0,-1 0 0 0 0,0 1 0 0 0,15 15 0 0 0,-19-16 8 0 0,0 0-1 0 0,-1 0 1 0 0,0 0-1 0 0,0 1 0 0 0,0 0 1 0 0,-1 0-1 0 0,-1 0 1 0 0,1 1-1 0 0,3 17 0 0 0,-4-7 49 0 0,-1 1 0 0 0,-1-1 0 0 0,-1 1 0 0 0,-1-1 0 0 0,0 1 0 0 0,-2-1 0 0 0,0 0-1 0 0,-1 1 1 0 0,-1-2 0 0 0,-10 26 0 0 0,-6 8 198 0 0,-3 0 0 0 0,-42 70-1 0 0,38-76-60 0 0,-2-2-1 0 0,-37 43 0 0 0,50-68-77 0 0,-1-1 0 0 0,-1-1 0 0 0,0 0 0 0 0,-2-2 1 0 0,1 0-1 0 0,-34 18 0 0 0,49-30-127 0 0,-1-2 1 0 0,1 1-1 0 0,-1-1 1 0 0,0 0-1 0 0,0 0 0 0 0,0 0 1 0 0,0-1-1 0 0,0 0 1 0 0,0 0-1 0 0,0 0 0 0 0,0-1 1 0 0,0 0-1 0 0,-10-1 1 0 0,10-1-6 0 0,0 0 0 0 0,0 0 0 0 0,0 0 0 0 0,0-1 0 0 0,1 0 0 0 0,-1 0 1 0 0,1 0-1 0 0,-1 0 0 0 0,1-1 0 0 0,0 0 0 0 0,1 0 0 0 0,-1-1 0 0 0,-5-6 0 0 0,1 0-9 0 0,0-1 0 0 0,1 0-1 0 0,0 0 1 0 0,1-1-1 0 0,0 0 1 0 0,-6-18-1 0 0,-23-86-109 0 0,35 110 115 0 0,-13-50-601 0 0,2 0 0 0 0,3-1 0 0 0,-3-89 0 0 0,11 33-692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10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2760 0 0,'0'0'8976'0'0,"0"18"-7578"0"0,2 17-535 0 0,9-3-321 0 0,-6-18-377 0 0,15 41 136 0 0,29 56 1 0 0,0 1-313 0 0,-30-64 9 0 0,51 140 86 0 0,-67-178-69 0 0,5 13 10 0 0,7 40-1 0 0,-10-41-113 0 0,1 0 0 0 0,15 39-1 0 0,-13-43-300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52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1156 15984 0 0,'0'0'771'0'0,"-1"-2"-333"0"0,-2-6-354 0 0,0 1 0 0 0,0 0 0 0 0,1-1 0 0 0,1 1-1 0 0,-1-1 1 0 0,0-12 0 0 0,1-53 98 0 0,1 43 191 0 0,1-30-195 0 0,2 0 0 0 0,3 1 0 0 0,3 0 0 0 0,20-77 0 0 0,-24 119-182 0 0,56-184-110 0 0,-45 158 86 0 0,1 1 0 0 0,36-63 0 0 0,-40 83 47 0 0,1 1 0 0 0,0 0-1 0 0,2 0 1 0 0,0 2 0 0 0,32-31-1 0 0,-41 45-13 0 0,-1 0-1 0 0,1 0 0 0 0,0 0 0 0 0,1 1 0 0 0,-1 0 1 0 0,1 0-1 0 0,-1 1 0 0 0,1 0 0 0 0,0 0 0 0 0,1 1 1 0 0,-1 0-1 0 0,0 0 0 0 0,1 1 0 0 0,-1 0 0 0 0,1 0 0 0 0,-1 1 1 0 0,1 0-1 0 0,-1 1 0 0 0,0 0 0 0 0,17 4 0 0 0,-14-2-9 0 0,0 1 0 0 0,0 1 0 0 0,-1 0 0 0 0,1 0 0 0 0,-1 1 0 0 0,0 0 0 0 0,0 1 0 0 0,-1 0 0 0 0,0 0 0 0 0,0 1 0 0 0,0 0 0 0 0,-1 1 0 0 0,-1 0 0 0 0,0 0 0 0 0,0 1 0 0 0,0-1 0 0 0,7 18 0 0 0,4 12 129 0 0,-2 1-1 0 0,-2 0 1 0 0,14 61 0 0 0,-22-78-81 0 0,7 35 115 0 0,-3 1-1 0 0,-2 0 1 0 0,-3 0-1 0 0,-3 62 1 0 0,-25 239 82 0 0,15-271-366 0 0,-5 10-991 0 0,-4-3-3555 0 0,-1-7-1680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53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77 773 12440 0 0,'-3'-2'103'0'0,"-1"0"1"0"0,0 1 0 0 0,1-1-1 0 0,0-1 1 0 0,-1 1 0 0 0,1 0-1 0 0,0-1 1 0 0,0 0 0 0 0,1 0-1 0 0,-1 0 1 0 0,0 0-1 0 0,1 0 1 0 0,0 0 0 0 0,-3-6-1 0 0,0 0 7 0 0,0 0 0 0 0,1-1 0 0 0,1 1 0 0 0,-4-18 0 0 0,5 16 16 0 0,0 0 0 0 0,1 0 1 0 0,1 0-1 0 0,0 0 1 0 0,0 0-1 0 0,1-1 0 0 0,0 1 1 0 0,1 0-1 0 0,1 1 1 0 0,-1-1-1 0 0,2 0 0 0 0,0 1 1 0 0,0-1-1 0 0,0 1 1 0 0,2 0-1 0 0,-1 1 1 0 0,1-1-1 0 0,0 1 0 0 0,1 0 1 0 0,15-15-1 0 0,79-78 597 0 0,-85 88-687 0 0,1 0 0 0 0,0 1 0 0 0,0 2 0 0 0,38-20 0 0 0,-14 8 2 0 0,313-163-26 0 0,-335 178 11 0 0,0 1 0 0 0,38-11 0 0 0,-53 17-18 0 0,1 0 0 0 0,0 0 0 0 0,0 1 0 0 0,-1-1 0 0 0,1 1 0 0 0,0 0 0 0 0,0 1 0 0 0,-1-1-1 0 0,1 1 1 0 0,0-1 0 0 0,-1 2 0 0 0,1-1 0 0 0,0 0 0 0 0,-1 1 0 0 0,1 0 0 0 0,-1 0 0 0 0,7 5 0 0 0,-2-1 9 0 0,-1 1 0 0 0,0 0 0 0 0,0 1 0 0 0,12 16 0 0 0,-16-19-14 0 0,-1 1 1 0 0,0-1 0 0 0,0 1 0 0 0,-1 0-1 0 0,1 0 1 0 0,-1 0 0 0 0,0 0 0 0 0,-1 1-1 0 0,2 9 1 0 0,-2 14 54 0 0,-1 0 0 0 0,-1 0 1 0 0,-2 0-1 0 0,-9 40 0 0 0,4-21 10 0 0,2-20-16 0 0,-1-1 0 0 0,-2 1-1 0 0,-18 40 1 0 0,-4 9 52 0 0,20-44-55 0 0,-6 19 67 0 0,-38 79 0 0 0,41-105-86 0 0,-26 48 16 0 0,35-67-34 0 0,0 0 0 0 0,-1 0 0 0 0,-1-1 0 0 0,1 0 1 0 0,-1 0-1 0 0,-13 10 0 0 0,9-10-23 0 0,1-1 0 0 0,-1 0 0 0 0,0 0 1 0 0,0-1-1 0 0,-1-1 0 0 0,0 0 0 0 0,0 0 0 0 0,0-1 1 0 0,0-1-1 0 0,-14 1 0 0 0,16-2-41 0 0,1 0 1 0 0,-1-1-1 0 0,1-1 0 0 0,-1 0 0 0 0,1 0 0 0 0,0-1 1 0 0,-1 0-1 0 0,1 0 0 0 0,0-1 0 0 0,0 0 1 0 0,0-1-1 0 0,1 0 0 0 0,-1-1 0 0 0,-8-5 0 0 0,5 0-169 0 0,0 0-1 0 0,-18-19 0 0 0,-22-34-477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53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 1382 5528 0 0,'-12'-19'512'0'0,"1"-1"1"0"0,1-1-1 0 0,0 0 0 0 0,-7-25 1 0 0,-19-91 5398 0 0,27 100-5055 0 0,4 9-604 0 0,1-1 1 0 0,2 0-1 0 0,1 0 0 0 0,1 0 0 0 0,6-41 1 0 0,-1-3 38 0 0,-2 32-130 0 0,2 0 0 0 0,2 0 0 0 0,15-54 0 0 0,-22 94-160 0 0,16-58 67 0 0,3 0 0 0 0,45-96 0 0 0,-32 90-12 0 0,33-58 196 0 0,-57 110-234 0 0,1 1 0 0 0,0 1 0 0 0,1-1 0 0 0,0 1 0 0 0,0 1 0 0 0,1 0 0 0 0,14-10 0 0 0,-22 18-22 0 0,0 0-1 0 0,0 1 0 0 0,0-1 0 0 0,0 1 0 0 0,0 0 0 0 0,0-1 0 0 0,0 2 0 0 0,0-1 0 0 0,0 0 0 0 0,1 1 0 0 0,-1-1 0 0 0,0 1 1 0 0,0 0-1 0 0,1 0 0 0 0,-1 0 0 0 0,0 0 0 0 0,0 1 0 0 0,1-1 0 0 0,-1 1 0 0 0,0 0 0 0 0,0 0 0 0 0,0 0 0 0 0,0 1 1 0 0,0-1-1 0 0,0 1 0 0 0,0-1 0 0 0,0 1 0 0 0,-1 0 0 0 0,1 0 0 0 0,-1 0 0 0 0,1 0 0 0 0,-1 1 0 0 0,0-1 0 0 0,3 5 0 0 0,26 27 104 0 0,-25-29-84 0 0,0 1-1 0 0,0 0 0 0 0,0 1 1 0 0,-1-1-1 0 0,0 1 1 0 0,-1 0-1 0 0,0 1 0 0 0,0-1 1 0 0,5 12-1 0 0,7 56 138 0 0,-4-14-27 0 0,32 206 331 0 0,-40-215-294 0 0,-4 93-1 0 0,-2-57-21 0 0,2 668 637 0 0,-17-529-973 0 0,2 12-169 0 0,21-130-1163 0 0,-4-5-4934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2:55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7832 0 0,'0'0'602'0'0,"3"0"-242"0"0,12 0 1444 0 0,-13-1-1675 0 0,0 1 0 0 0,0 0 0 0 0,0 0-1 0 0,0-1 1 0 0,0 1 0 0 0,0 1 0 0 0,0-1 0 0 0,0 0 0 0 0,0 0-1 0 0,0 1 1 0 0,0-1 0 0 0,0 1 0 0 0,0 0 0 0 0,-1-1 0 0 0,1 1-1 0 0,0 0 1 0 0,0 0 0 0 0,-1 0 0 0 0,1 0 0 0 0,0 1 0 0 0,-1-1-1 0 0,1 0 1 0 0,-1 1 0 0 0,0-1 0 0 0,1 1 0 0 0,-1-1 0 0 0,0 1-1 0 0,2 3 1 0 0,0 0-11 0 0,0 0 0 0 0,1 0-1 0 0,0 0 1 0 0,-1-1 0 0 0,2 0 0 0 0,-1 1-1 0 0,0-1 1 0 0,1-1 0 0 0,9 7 0 0 0,17 16 203 0 0,-25-21-280 0 0,0 1 1 0 0,1-1-1 0 0,9 7 0 0 0,3-1-15 0 0,0-1 1 0 0,1-1-1 0 0,0-1 0 0 0,0 0 1 0 0,1-1-1 0 0,0-2 0 0 0,0 0 1 0 0,1-1-1 0 0,-1-1 0 0 0,26 0 1 0 0,188-11 116 0 0,-207 8-18 0 0,42 4-1 0 0,6 0 46 0 0,-70-3-155 0 0,0-1-1 0 0,-1 1 1 0 0,1 1 0 0 0,-1-1-1 0 0,1 1 1 0 0,-1 0 0 0 0,7 3-1 0 0,-2 2 56 0 0,9 9 238 0 0,-16-14 18 0 0,-3-1-263 0 0,1-1 0 0 0,-1 0 0 0 0,1 1 0 0 0,-1-1 0 0 0,1 0 0 0 0,-1 1-1 0 0,1-1 1 0 0,-1 0 0 0 0,1 1 0 0 0,-1-1 0 0 0,1 1 0 0 0,-1-1 0 0 0,0 1-1 0 0,1-1 1 0 0,-1 1 0 0 0,0-1 0 0 0,1 1 0 0 0,-1-1 0 0 0,0 1 0 0 0,1 1-1 0 0,-7 2 39 0 0,3-1-60 0 0,-1 0 0 0 0,1-1 0 0 0,-1 0 0 0 0,0 0 0 0 0,1 0 0 0 0,-1 0 0 0 0,0-1 0 0 0,-7 2 0 0 0,8-1-32 0 0,0-1 0 0 0,0 1 0 0 0,0-1 0 0 0,0 1 1 0 0,0 0-1 0 0,1 0 0 0 0,-1 0 0 0 0,1 0 0 0 0,-1 0 0 0 0,1 1 0 0 0,0-1 1 0 0,0 1-1 0 0,0 0 0 0 0,0 0 0 0 0,-1 3 0 0 0,-2 4 32 0 0,0 1-1 0 0,-6 23 0 0 0,-5 12 95 0 0,-4 3-16 0 0,-19 70 0 0 0,13-32-34 0 0,-42 96 124 0 0,23-74 127 0 0,25-64-172 0 0,-15 37 236 0 0,14-54-161 0 0,19-26 49 0 0,-11-9-119 0 0,7 2-146 0 0,0 0 0 0 0,0 0-1 0 0,1 0 1 0 0,-1-1 0 0 0,1 0 0 0 0,1 0-1 0 0,-1 0 1 0 0,-6-11 0 0 0,-27-63 35 0 0,17 34-33 0 0,-6-9 15 0 0,-97-218-8 0 0,94 199-32 0 0,-29-87-10 0 0,42 104-36 0 0,6 22 12 0 0,-8-44 0 0 0,-4-20-38 0 0,19 84 60 0 0,0 13 12 0 0,0 1 0 0 0,-2-11-10 0 0,6 10-48 0 0,5 30-120 0 0,1-10 144 0 0,0 0 1 0 0,1 0 0 0 0,0 0 0 0 0,2-1 0 0 0,13 21-1 0 0,-7-12 4 0 0,34 62-12 0 0,43 107 0 0 0,-66-146 42 0 0,-20-38 0 0 0,0 0 0 0 0,9 21 0 0 0,-11-19 0 0 0,1 0 2 0 0,0 0-1 0 0,0 0 1 0 0,2-1-1 0 0,-1 0 1 0 0,1 0-1 0 0,17 20 1 0 0,-22-29 54 0 0,-1-4-38 0 0,1 0 0 0 0,-1-1 0 0 0,0 1 1 0 0,0 0-1 0 0,0-1 0 0 0,1 0 0 0 0,-1 1 0 0 0,-1-1 0 0 0,1 1 0 0 0,0-1 1 0 0,0 0-1 0 0,-1 0 0 0 0,1 1 0 0 0,-1-1 0 0 0,1 0 0 0 0,-1 0 1 0 0,0-2-1 0 0,-1-77-40 0 0,4-1 0 0 0,21-135 0 0 0,-19 184 12 0 0,-5 27 5 0 0,0-1 0 0 0,1 0 0 0 0,0 1 0 0 0,0-1-1 0 0,1 1 1 0 0,0 0 0 0 0,0 0 0 0 0,0-1 0 0 0,1 1 0 0 0,0 0 0 0 0,0 1 0 0 0,6-9 0 0 0,-1 27-55 0 0,-7-5 59 0 0,1 0 0 0 0,-1 0 0 0 0,1 12 0 0 0,3 24 24 0 0,2 26 137 0 0,-1-10-59 0 0,1 15-111 0 0,-6-51 33 0 0,8 41-1 0 0,-5-43 78 0 0,-1-3-25 0 0,-3-18-75 0 0,0-1 1 0 0,1 1 0 0 0,-1 0-1 0 0,0-1 1 0 0,0 1 0 0 0,1-1-1 0 0,-1 1 1 0 0,1-1 0 0 0,-1 1-1 0 0,0-1 1 0 0,1 1 0 0 0,-1-1-1 0 0,1 0 1 0 0,-1 1 0 0 0,1-1-1 0 0,-1 0 1 0 0,1 1 0 0 0,-1-1-1 0 0,1 0 1 0 0,0 1 0 0 0,0-1-1 0 0,0-1 0 0 0,1-1 0 0 0,-1 1 0 0 0,1-1 0 0 0,-1 0 0 0 0,1 1 0 0 0,-1-1 0 0 0,0 0 0 0 0,0 0 0 0 0,0 0 0 0 0,0 0 0 0 0,0 0 0 0 0,0-2 0 0 0,1 0 0 0 0,4-11 0 0 0,-1 1 0 0 0,-1 0 0 0 0,-1-1 0 0 0,0 0 0 0 0,0 1 0 0 0,-1-21 1 0 0,8-42 52 0 0,-3 36-54 0 0,-2 0 1 0 0,-1 0 0 0 0,-3-57-1 0 0,-1 98 0 0 0,0 0 0 0 0,-1 0 0 0 0,1-1 0 0 0,0 1 0 0 0,0 0 0 0 0,0 0 0 0 0,0 0 0 0 0,0 0 1 0 0,0 0-1 0 0,0 0 0 0 0,0 0 0 0 0,-1 0 0 0 0,1 0 0 0 0,0 0 0 0 0,0 0 0 0 0,0 0 0 0 0,0 0 0 0 0,0 0 0 0 0,0 0 0 0 0,-1 0 0 0 0,1 0 0 0 0,0 0 0 0 0,0 0 0 0 0,0 0 0 0 0,0 0 0 0 0,0 0 0 0 0,0 0 0 0 0,0 0 0 0 0,-1 0 0 0 0,1 0 0 0 0,0 0 0 0 0,0 0 0 0 0,0 0 0 0 0,0 0 0 0 0,0 0 0 0 0,0 0 0 0 0,0 1 0 0 0,0-1 0 0 0,-1 0 0 0 0,1 0 0 0 0,0 0 0 0 0,0 0 0 0 0,0 0 0 0 0,0 0 0 0 0,0 0 0 0 0,0 0 0 0 0,0 1 0 0 0,0-1 0 0 0,0 0 0 0 0,0 0 0 0 0,0 0 0 0 0,0 0 0 0 0,0 0 0 0 0,0 0 1 0 0,0 0-1 0 0,0 1 0 0 0,-1 0-4 0 0,-2 2-1 0 0,1 0 0 0 0,-1 1-1 0 0,1-1 1 0 0,0 1 0 0 0,0-1-1 0 0,1 1 1 0 0,-1 0 0 0 0,1 0 0 0 0,0-1-1 0 0,0 1 1 0 0,0 0 0 0 0,0 0-1 0 0,0 5 1 0 0,0 10-22 0 0,1 31 0 0 0,1-22-13 0 0,-1-5-164 0 0,0-1-428 0 0,0 0-1 0 0,6 38 1 0 0,6-23-6556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7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420 84 1840 0 0,'-1'-2'133'0'0,"-17"-26"660"0"0,15 23-17 0 0,-1 1 0 0 0,0 0-1 0 0,0 0 1 0 0,-1 1 0 0 0,1-1-1 0 0,-1 1 1 0 0,-5-3 0 0 0,5 3-620 0 0,0 1 1 0 0,-1 0 0 0 0,1 0 0 0 0,-1 0 0 0 0,1 0-1 0 0,-1 1 1 0 0,1 0 0 0 0,-1 0 0 0 0,0 1-1 0 0,-8 0 1 0 0,-18-2 915 0 0,28 1-980 0 0,0 0 1 0 0,1 1-1 0 0,-1 0 1 0 0,0 0-1 0 0,1 0 1 0 0,-1 0 0 0 0,1 0-1 0 0,-1 1 1 0 0,0 0-1 0 0,1 0 1 0 0,-1 0-1 0 0,1 0 1 0 0,0 0-1 0 0,-1 1 1 0 0,1-1-1 0 0,0 1 1 0 0,0 0 0 0 0,0 0-1 0 0,0 0 1 0 0,0 0-1 0 0,0 1 1 0 0,0-1-1 0 0,-3 5 1 0 0,-17 21-65 0 0,17-21-20 0 0,-1 0 0 0 0,1 0-1 0 0,1 1 1 0 0,0 0 0 0 0,0-1 0 0 0,0 2 0 0 0,1-1 0 0 0,-6 17 0 0 0,2 4-7 0 0,6-20-2 0 0,-1 0-1 0 0,1 0 1 0 0,0 0-1 0 0,1 0 1 0 0,0 0-1 0 0,1 0 1 0 0,-1 0-1 0 0,3 11 1 0 0,0 0-46 0 0,-2-13 30 0 0,1-1 0 0 0,0 1-1 0 0,0-1 1 0 0,0 1 0 0 0,1-1-1 0 0,0 1 1 0 0,0-1-1 0 0,1 0 1 0 0,6 12 0 0 0,12 16-61 0 0,-17-26 58 0 0,0 0 1 0 0,1-1-1 0 0,0 0 0 0 0,9 11 1 0 0,-4-9 28 0 0,0-1 0 0 0,0 0 0 0 0,1 0 0 0 0,18 8 0 0 0,12 9 10 0 0,-35-21-19 0 0,0-1 1 0 0,0 0 0 0 0,1 0 0 0 0,11 3-1 0 0,16 7-19 0 0,-25-9 3 0 0,0-1 0 0 0,1 0 0 0 0,17 3-1 0 0,8 3 2 0 0,-15-1 12 0 0,-17-3 6 0 0,-2-2 9 0 0,9 8 20 0 0,-8-8-21 0 0,0-1-1 0 0,0 0 1 0 0,1 1-1 0 0,-2-1 0 0 0,1 1 1 0 0,0-1-1 0 0,0 1 1 0 0,-1 0-1 0 0,0 0 0 0 0,1 0 1 0 0,-1 0-1 0 0,0 0 1 0 0,-1 0-1 0 0,1 0 0 0 0,0 0 1 0 0,-1 0-1 0 0,0 4 1 0 0,-1 5 133 0 0,0 1 0 0 0,-2 0 1 0 0,1-1-1 0 0,-2 0 0 0 0,0 1 1 0 0,0-1-1 0 0,-1-1 0 0 0,0 1 1 0 0,-1-1-1 0 0,-1 0 0 0 0,0 0 1 0 0,0-1-1 0 0,-1 1 0 0 0,-11 10 1 0 0,12-15 56 0 0,0 1 1 0 0,-1-1-1 0 0,0-1 1 0 0,0 1-1 0 0,0-1 0 0 0,-17 7 1 0 0,2-3 129 0 0,-35 10 0 0 0,51-17-313 0 0,0-1 0 0 0,1 0-1 0 0,-1-1 1 0 0,0 1 0 0 0,1-1 0 0 0,-1-1 0 0 0,0 1 0 0 0,1-1 0 0 0,-1 0 0 0 0,1-1 0 0 0,-1 1 0 0 0,1-1 0 0 0,-1 0-1 0 0,1-1 1 0 0,0 0 0 0 0,0 0 0 0 0,0 0 0 0 0,1-1 0 0 0,-1 0 0 0 0,-8-7 0 0 0,1 1-74 0 0,2-1 0 0 0,-1 1 1 0 0,2-2-1 0 0,-16-19 0 0 0,8 7-313 0 0,3 2-1037 0 0,6 6-2615 0 0,5 2-1325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8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9728 0 0,'0'0'1093'0'0,"-6"10"-425"0"0,5 2-333 0 0,0 1 0 0 0,0-1-1 0 0,1 0 1 0 0,1 1 0 0 0,0-1 0 0 0,0 0-1 0 0,5 18 1 0 0,1 12 402 0 0,11 72 469 0 0,2 28-612 0 0,1 9-21 0 0,6 93-192 0 0,-21-197-2169 0 0,-5-33-3954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8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7368 0 0,'0'0'3664'0'0,"11"0"-2064"0"0,0 0 16 0 0,2 0-1296 0 0,-2-9-256 0 0,2 9-64 0 0,-2 0 0 0 0,0 9 0 0 0,9-5-88 0 0,-3 0 24 0 0,-6-4-3808 0 0,7 0-768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8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1 243 6912 0 0,'0'0'756'0'0,"2"1"-524"0"0,15 3-87 0 0,-9-3 158 0 0,1 1 0 0 0,-1 0 1 0 0,-1 1-1 0 0,1 0 0 0 0,0 0 1 0 0,-1 0-1 0 0,8 6 1 0 0,-7-4-54 0 0,1-1 0 0 0,0 1-1 0 0,12 3 1 0 0,21 11 167 0 0,34 21-44 0 0,-40-23-280 0 0,-31-15-73 0 0,1 0 0 0 0,0-1 0 0 0,0 1-1 0 0,-1-1 1 0 0,1 0 0 0 0,0-1 0 0 0,0 0 0 0 0,7 0-1 0 0,-9 0-10 0 0,-3 0-5 0 0,0 0 0 0 0,0-1 0 0 0,0 1 0 0 0,0 0 0 0 0,0-1 0 0 0,0 1 0 0 0,0 0 0 0 0,0-1-1 0 0,0 1 1 0 0,-1-1 0 0 0,1 1 0 0 0,0-1 0 0 0,0 0 0 0 0,0 1 0 0 0,-1-1 0 0 0,1 0 0 0 0,0-1 0 0 0,1 0 9 0 0,2-1 21 0 0,0 0 1 0 0,0 0-1 0 0,0-1 1 0 0,-1 1-1 0 0,1-1 1 0 0,-1 0-1 0 0,0 0 1 0 0,0-1-1 0 0,-1 1 0 0 0,1 0 1 0 0,-1-1-1 0 0,0 0 1 0 0,0 1-1 0 0,-1-1 1 0 0,2-6-1 0 0,-2 4-2 0 0,0-1 1 0 0,0 1-1 0 0,-1-1 0 0 0,0 1 0 0 0,0 0 0 0 0,-1-1 0 0 0,0 1 0 0 0,-1-1 1 0 0,-3-10-1 0 0,1 5 22 0 0,-1 1 0 0 0,0 0 0 0 0,-1 0 0 0 0,0 1 0 0 0,-1 0 0 0 0,0 0 0 0 0,-1 0 0 0 0,0 1 0 0 0,-1 0 0 0 0,0 1 0 0 0,-15-13 0 0 0,13 14 52 0 0,4 2-25 0 0,-1 0-1 0 0,0 1 0 0 0,0 0 0 0 0,0 0 1 0 0,0 1-1 0 0,-10-4 0 0 0,-2-2 74 0 0,18 8-135 0 0,0 1 0 0 0,1 0 0 0 0,-1 0 0 0 0,0 0 0 0 0,0 0 0 0 0,0 0 0 0 0,0 0 0 0 0,0 1 0 0 0,0-1 0 0 0,0 1 0 0 0,-1-1 0 0 0,-1 1 1 0 0,-2 0 12 0 0,3 0-19 0 0,0-1 0 0 0,0 1 0 0 0,0 0 0 0 0,1 0 0 0 0,-1 1 0 0 0,0-1 0 0 0,0 1 0 0 0,0-1 0 0 0,1 1 0 0 0,-1 0 0 0 0,1 0 0 0 0,-1 0 0 0 0,0 0 0 0 0,1 1 0 0 0,-4 2 0 0 0,-14 8 95 0 0,17-11-91 0 0,0 1 0 0 0,0-1 0 0 0,0 1 0 0 0,0 0 0 0 0,1 0 0 0 0,-1 0 0 0 0,1 1 0 0 0,-1-1 0 0 0,1 1 0 0 0,0-1 0 0 0,-3 5 0 0 0,-6 11 111 0 0,2 1 1 0 0,0 0 0 0 0,1 0-1 0 0,0 1 1 0 0,2 0 0 0 0,1 0 0 0 0,0 0-1 0 0,1 1 1 0 0,2 0 0 0 0,-1 38-1 0 0,3-29 221 0 0,1 0 0 0 0,2 0-1 0 0,10 46 1 0 0,-7-44-180 0 0,-4-21-117 0 0,0-1-1 0 0,0 0 0 0 0,0 0 0 0 0,1-1 0 0 0,1 1 0 0 0,0-1 1 0 0,6 13-1 0 0,-1-8-27 0 0,-4-6-12 0 0,0 0 1 0 0,0 0-1 0 0,0 0 1 0 0,1-1 0 0 0,0 1-1 0 0,1-2 1 0 0,0 1 0 0 0,0-1-1 0 0,0 0 1 0 0,14 9-1 0 0,7 2-84 0 0,-25-15-34 0 0,-1 0-1 0 0,2 1 1 0 0,-1-1 0 0 0,0 0-1 0 0,0-1 1 0 0,1 1-1 0 0,-1 0 1 0 0,1-1-1 0 0,-1 0 1 0 0,1 0-1 0 0,0 0 1 0 0,0 0-1 0 0,-1-1 1 0 0,1 1-1 0 0,0-1 1 0 0,0 0-1 0 0,-1 0 1 0 0,1-1-1 0 0,0 1 1 0 0,0-1-1 0 0,6-1 1 0 0,6-3-1145 0 0,-2-3-11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5984 0 0,'0'0'464'0'0,"-12"9"-62"0"0,11-5-65 0 0,-1-1-1 0 0,1 0 1 0 0,0 0-1 0 0,-1 0 0 0 0,2 1 1 0 0,-1-1-1 0 0,-1 6 0 0 0,1-4-36 0 0,1 55 2283 0 0,-1-48-2099 0 0,-1 1 1 0 0,2 0 0 0 0,-1 0-1 0 0,3 14 1 0 0,-1 11 513 0 0,10 124 1139 0 0,-10-135-1861 0 0,6 35-1 0 0,-1-12-121 0 0,17 94 140 0 0,-22-140-287 0 0,1 0 1 0 0,-1 0 0 0 0,1 0 0 0 0,0 0-1 0 0,0-1 1 0 0,0 1 0 0 0,0-1-1 0 0,1 1 1 0 0,0-1 0 0 0,-1 0-1 0 0,1 0 1 0 0,1 0 0 0 0,-1 0 0 0 0,0 0-1 0 0,1-1 1 0 0,-1 1 0 0 0,8 2-1 0 0,-9-4-2 0 0,0 0-1 0 0,1 0 0 0 0,-1-1 0 0 0,0 1 0 0 0,1-1 1 0 0,-1 0-1 0 0,1 0 0 0 0,-1 0 0 0 0,0 0 0 0 0,1 0 1 0 0,-1 0-1 0 0,1-1 0 0 0,-1 1 0 0 0,0-1 0 0 0,1 0 0 0 0,-1 1 1 0 0,0-1-1 0 0,0 0 0 0 0,1 0 0 0 0,-1-1 0 0 0,0 1 1 0 0,0 0-1 0 0,0-1 0 0 0,-1 1 0 0 0,1-1 0 0 0,3-3 1 0 0,-3 3-1 0 0,4-6-3 0 0,1 0 0 0 0,-2 0 0 0 0,1 0 0 0 0,-1-1 1 0 0,0 0-1 0 0,-1-1 0 0 0,0 1 0 0 0,-1 0 0 0 0,5-20 0 0 0,9-22-99 0 0,-10 34 79 0 0,-2 0 0 0 0,5-23 1 0 0,-7 23 13 0 0,2 0 0 0 0,7-21 0 0 0,-5 20 22 0 0,-1-1 0 0 0,0 1 0 0 0,-1-1 0 0 0,-1 0 0 0 0,-1-1 0 0 0,-1 1 0 0 0,-1 0 0 0 0,0-21-1 0 0,-5 19-16 0 0,4 20 0 0 0,0 1 0 0 0,0-1 0 0 0,0 1-1 0 0,0-1 1 0 0,-1 0 0 0 0,1 1 0 0 0,0-1-1 0 0,0 0 1 0 0,0 1 0 0 0,-1-1 0 0 0,1 1-1 0 0,0-1 1 0 0,-1 0 0 0 0,1 1 0 0 0,0-1-1 0 0,-1 1 1 0 0,1-1 0 0 0,-1 1 0 0 0,1-1-1 0 0,-1 1 1 0 0,1 0 0 0 0,-1-1 0 0 0,1 1 0 0 0,-1 0-1 0 0,1-1 1 0 0,-1 1 0 0 0,0 0 0 0 0,1-1-1 0 0,-2 1 1 0 0,-6-5-139 0 0,-3-6-2501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09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54 224 12608 0 0,'0'0'289'0'0,"-3"1"40"0"0,1 1-280 0 0,-1 1-1 0 0,1-1 0 0 0,0 0 1 0 0,-1 1-1 0 0,1 0 1 0 0,0 0-1 0 0,1-1 0 0 0,-1 1 1 0 0,0 0-1 0 0,1 0 1 0 0,0 0-1 0 0,0 1 0 0 0,0-1 1 0 0,0 0-1 0 0,0 0 1 0 0,0 4-1 0 0,0 1 50 0 0,0 0 0 0 0,0 0 0 0 0,1-1 0 0 0,1 1 0 0 0,-1 0 0 0 0,3 11 1 0 0,0-11-13 0 0,0-1 1 0 0,1 1 0 0 0,-1-1-1 0 0,2 0 1 0 0,-1 0 0 0 0,1 0-1 0 0,0-1 1 0 0,10 11 0 0 0,-14-16-70 0 0,1 1 1 0 0,0 0-1 0 0,0-1 1 0 0,0 1-1 0 0,0-1 1 0 0,1 0 0 0 0,-1 0-1 0 0,0 0 1 0 0,4 1-1 0 0,11 7 100 0 0,-15-8-116 0 0,0 0 1 0 0,1 0 0 0 0,-1 0 0 0 0,0 0-1 0 0,1 0 1 0 0,-1-1 0 0 0,0 1 0 0 0,1-1-1 0 0,-1 0 1 0 0,1 0 0 0 0,-1 0 0 0 0,1 0 0 0 0,-1 0-1 0 0,1 0 1 0 0,-1 0 0 0 0,0-1 0 0 0,1 1-1 0 0,-1-1 1 0 0,0 0 0 0 0,1 0 0 0 0,-1 0-1 0 0,0 0 1 0 0,0 0 0 0 0,0 0 0 0 0,0-1 0 0 0,0 1-1 0 0,4-4 1 0 0,0 0 3 0 0,1-1 0 0 0,-1 1 0 0 0,0-1 1 0 0,-1-1-1 0 0,0 1 0 0 0,0-1 0 0 0,5-8 0 0 0,1-5 25 0 0,-1 4-23 0 0,-1-2 1 0 0,0 1 0 0 0,-1-1-1 0 0,9-34 1 0 0,-7 24-100 0 0,-9 25 89 0 0,1 0 0 0 0,-1 0 0 0 0,0 0 1 0 0,0-1-1 0 0,0 1 0 0 0,0 0 0 0 0,0-1 0 0 0,-1 1 0 0 0,0 0 1 0 0,0-1-1 0 0,0 1 0 0 0,0-1 0 0 0,-1-4 0 0 0,1 8 4 0 0,-2-14 65 0 0,-2 0 0 0 0,-6-19-1 0 0,8 28-24 0 0,-1-1 0 0 0,0 1 0 0 0,0 0-1 0 0,0 0 1 0 0,-1 0 0 0 0,0 0 0 0 0,0 1 0 0 0,-6-7 0 0 0,0 2 56 0 0,8 6-75 0 0,-1 1 1 0 0,1-1 0 0 0,0 1-1 0 0,-1 0 1 0 0,1 0 0 0 0,-1 0-1 0 0,0 0 1 0 0,1 0 0 0 0,-1 1-1 0 0,0-1 1 0 0,0 1 0 0 0,0 0-1 0 0,0 0 1 0 0,-1 0 0 0 0,1 0-1 0 0,0 0 1 0 0,0 1 0 0 0,-4-1-1 0 0,-11 0 60 0 0,15 0-75 0 0,0 1 1 0 0,-1 0-1 0 0,1-1 1 0 0,-1 1-1 0 0,1 1 1 0 0,-1-1 0 0 0,1 0-1 0 0,-5 2 1 0 0,2 0-3 0 0,-1 1 0 0 0,1-1 1 0 0,0 1-1 0 0,0 1 0 0 0,0-1 1 0 0,1 1-1 0 0,-1 0 0 0 0,1 0 1 0 0,0 1-1 0 0,0-1 0 0 0,0 1 0 0 0,1 0 1 0 0,0 0-1 0 0,-1 1 0 0 0,-4 9 1 0 0,4-5 22 0 0,-1 1 0 0 0,2-1 0 0 0,0 1 0 0 0,0 0 0 0 0,1 0 0 0 0,0 1 0 0 0,1-1 0 0 0,-1 17 0 0 0,-5 41 105 0 0,4-48-28 0 0,2 0 0 0 0,0 1 0 0 0,2 28 0 0 0,4-16 30 0 0,2 0 0 0 0,1 0-1 0 0,1-1 1 0 0,2 0 0 0 0,21 45-1 0 0,-28-72-102 0 0,0 0-1 0 0,0 0 0 0 0,1 0 1 0 0,0 0-1 0 0,1-1 0 0 0,-1 1 1 0 0,1-1-1 0 0,0 0 0 0 0,0-1 0 0 0,1 1 1 0 0,-1-1-1 0 0,1 0 0 0 0,0 0 1 0 0,0-1-1 0 0,0 0 0 0 0,1 0 1 0 0,-1 0-1 0 0,1-1 0 0 0,-1 0 0 0 0,11 2 1 0 0,-7-3-176 0 0,-1 1 1 0 0,0-1 0 0 0,1-1-1 0 0,-1 0 1 0 0,0 0 0 0 0,14-3-1 0 0,-15 2-523 0 0,0-1-1 0 0,0 0 0 0 0,-1-1 0 0 0,1 1 1 0 0,-1-1-1 0 0,0-1 0 0 0,12-6 1 0 0,11-14-4973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11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3 505 3224 0 0,'0'0'4510'0'0,"-1"3"-3903"0"0,1 2-285 0 0,-1 0 1 0 0,1 0-1 0 0,0 0 0 0 0,0 0 1 0 0,1 7-1 0 0,0-6-92 0 0,0-1 1 0 0,-1 1-1 0 0,0-1 0 0 0,0 1 1 0 0,-2 6-1 0 0,2-9-168 0 0,0-1 0 0 0,0 1 0 0 0,0 0-1 0 0,0-1 1 0 0,0 1 0 0 0,0-1 0 0 0,0 1 0 0 0,1 0 0 0 0,0-1 0 0 0,0 3-1 0 0,4 23 382 0 0,-3-4-56 0 0,1-1 1 0 0,0 0 0 0 0,2 0 0 0 0,11 32-1 0 0,-7-26-2 0 0,-1 0-1 0 0,4 33 1 0 0,-9-39-7 0 0,10 32 0 0 0,1 14 233 0 0,5 41 133 0 0,-17-100-639 0 0,0 0-1 0 0,1-1 1 0 0,5 15-1 0 0,-5-17-31 0 0,-1 0 0 0 0,0 0 0 0 0,0 0 0 0 0,-1 0-1 0 0,2 14 1 0 0,-3-19 16 0 0,1 0-5 0 0,8 7 20 0 0,-9-8-100 0 0,1-1 0 0 0,-1 1 0 0 0,0-1 0 0 0,1 1 0 0 0,-1 0 0 0 0,0-1 0 0 0,1 1 0 0 0,-1-1 0 0 0,0 1 0 0 0,0 0 0 0 0,1-1 0 0 0,-1 1 0 0 0,0 0 0 0 0,0-1 0 0 0,0 1 0 0 0,0 0 0 0 0,0-1 0 0 0,0 1 0 0 0,0 0 0 0 0,0-1 0 0 0,0 1 1 0 0,0-1-1 0 0,-1 2 0 0 0,1 2 25 0 0,2-1 29 0 0,5 0-35 0 0,-5-3 32 0 0,-2 3 3 0 0,0 5-27 0 0,0-5 214 0 0,1-5-226 0 0,0 1 1 0 0,0 0-1 0 0,0 0 0 0 0,0-1 0 0 0,0 1 0 0 0,0 0 0 0 0,0-1 0 0 0,-1 1 0 0 0,1-1 0 0 0,-1 1 0 0 0,1-3 0 0 0,0 1 16 0 0,42-80 349 0 0,67-103-366 0 0,-61 109-44 0 0,-20 35 26 0 0,51-58 0 0 0,-12 17 0 0 0,138-164 6 0 0,-187 225-1 0 0,30-27 42 0 0,-31 31-25 0 0,0 0 0 0 0,27-38 0 0 0,25-48 1 0 0,-58 88-1 0 0,25-29-1 0 0,-8 12-11 0 0,41-40-158 0 0,-36 34-1570 0 0,-20 22-4999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10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41 128 7832 0 0,'-1'11'321'0'0,"0"-1"0"0"0,-1 0 0 0 0,0 1 0 0 0,-4 11 0 0 0,-5 31 3476 0 0,10-34-3193 0 0,0 0 0 0 0,2 0 0 0 0,0 0 0 0 0,2-1 0 0 0,5 27 0 0 0,-3-17-200 0 0,-4-23-309 0 0,-1 0 1 0 0,1 0-1 0 0,0 0 0 0 0,1 0 0 0 0,-1-1 0 0 0,1 1 1 0 0,0 0-1 0 0,0-1 0 0 0,5 9 0 0 0,-4-6 173 0 0,-3-7-247 0 0,0 0 1 0 0,0 0-1 0 0,0-1 1 0 0,0 1-1 0 0,1 0 1 0 0,-1 0-1 0 0,0 0 1 0 0,0 0-1 0 0,0-1 1 0 0,0 1-1 0 0,0 0 1 0 0,0 0-1 0 0,1 0 1 0 0,-1 0-1 0 0,0 0 1 0 0,0 0-1 0 0,0 0 1 0 0,0-1 0 0 0,1 1-1 0 0,-1 0 1 0 0,0 0-1 0 0,0 0 1 0 0,0 0-1 0 0,1 0 1 0 0,-1 0-1 0 0,0 0 1 0 0,0 0-1 0 0,0 0 1 0 0,0 0-1 0 0,1 0 1 0 0,-1 0-1 0 0,0 0 1 0 0,0 0-1 0 0,0 0 1 0 0,1 0-1 0 0,-1 0 1 0 0,0 0-1 0 0,0 0 1 0 0,0 1-1 0 0,0-1 1 0 0,1 0-1 0 0,-1 0 1 0 0,0 0 0 0 0,0 0-1 0 0,0 0 1 0 0,0 0-1 0 0,1 0 1 0 0,-1 1-1 0 0,0-1 1 0 0,0 0-1 0 0,0 0 1 0 0,0 0-1 0 0,0 0 1 0 0,0 1-1 0 0,0-1 1 0 0,0 0-1 0 0,0 0 1 0 0,1 1-1 0 0,1-6-9 0 0,0 0 0 0 0,0 0 0 0 0,0-1 0 0 0,-1 1-1 0 0,1 0 1 0 0,-1 0 0 0 0,0-1 0 0 0,-1 1 0 0 0,1-1 0 0 0,-1 1-1 0 0,0-1 1 0 0,-1 1 0 0 0,-1-8 0 0 0,-2-10 53 0 0,-14-41-1 0 0,11 42-55 0 0,-23-55-81 0 0,13 21 72 0 0,17 45-10 0 0,7-23-59 0 0,1-7-21 0 0,-7 38 70 0 0,-1 1 0 0 0,1 0 0 0 0,0-1 1 0 0,0 1-1 0 0,0-1 0 0 0,1 1 0 0 0,-1 0 0 0 0,0 0 0 0 0,1 0 0 0 0,0 0 0 0 0,2-3 0 0 0,-2 3-170 0 0,0 2 94 0 0,0 0 0 0 0,0-1 0 0 0,0 0 0 0 0,-1 1 0 0 0,1-1 0 0 0,0 0 0 0 0,0 0 0 0 0,-1 0 0 0 0,1 0 0 0 0,-1-1 0 0 0,1 1 0 0 0,-1 0 0 0 0,3-3 0 0 0,10-7-526 0 0,3 3-1836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10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 4144 0 0,'0'0'319'0'0,"1"2"-210"0"0,1 2 156 0 0,-1 0-1 0 0,0 0 1 0 0,0 0 0 0 0,0 1 0 0 0,0-1 0 0 0,-1 0 0 0 0,1 7-1 0 0,2 15 1472 0 0,0 22-308 0 0,-1-7-288 0 0,0-23-678 0 0,9 60 1316 0 0,-7-50-967 0 0,-3-22-586 0 0,0 1-1 0 0,0-1 1 0 0,0 1-1 0 0,3 7 1 0 0,1-3 8 0 0,-3-7-92 0 0,0 1 0 0 0,0-1 0 0 0,-1 1 0 0 0,0-1 1 0 0,1 1-1 0 0,-2-1 0 0 0,1 1 0 0 0,0 5 0 0 0,1 7 268 0 0,-2-16-360 0 0,1 0-1 0 0,-1-1 1 0 0,0 1 0 0 0,0-1 0 0 0,0 1 0 0 0,0 0 0 0 0,1-1 0 0 0,-1 1 0 0 0,0-1 0 0 0,0 1-1 0 0,1-1 1 0 0,-1 1 0 0 0,1-1 0 0 0,-1 1 0 0 0,0-1 0 0 0,1 1 0 0 0,-1-1 0 0 0,1 1-1 0 0,-1-1 1 0 0,1 0 0 0 0,-1 1 0 0 0,1-1 0 0 0,-1 0 0 0 0,1 1 0 0 0,0-1 0 0 0,0 0-1 0 0,0 15 1360 0 0,0-24-1385 0 0,0-1-1 0 0,0 1 0 0 0,-1 0 0 0 0,-1-15 1 0 0,2-29-137 0 0,5-4-490 0 0,-4 23 320 0 0,-2 30 258 0 0,0-1 0 0 0,0 0 0 0 0,0 0 0 0 0,1 0 0 0 0,0 0 0 0 0,2-8 0 0 0,3-11-41 0 0,-6 21 64 0 0,1 1 0 0 0,-1-1 0 0 0,1 1 0 0 0,-1-1 0 0 0,1 1-1 0 0,0 0 1 0 0,0-1 0 0 0,0 1 0 0 0,0 0 0 0 0,0 0 0 0 0,0 0 0 0 0,3-3-1 0 0,-2 3-3 0 0,-1-1 0 0 0,1 0-1 0 0,-1 0 1 0 0,1 0 0 0 0,-1 0-1 0 0,0-1 1 0 0,1-3 0 0 0,-1 4 0 0 0,0 0 0 0 0,0 0 0 0 0,0 0 0 0 0,0 1 1 0 0,0-1-1 0 0,1 0 0 0 0,-1 0 0 0 0,1 1 1 0 0,0-1-1 0 0,2-2 0 0 0,91-89-72 0 0,-91 89 77 0 0,1 1 0 0 0,-1-1-1 0 0,1 1 1 0 0,0 0-1 0 0,1 0 1 0 0,-1 1-1 0 0,0 0 1 0 0,1 0-1 0 0,0 0 1 0 0,0 0-1 0 0,0 1 1 0 0,0 0 0 0 0,0 0-1 0 0,0 1 1 0 0,1 0-1 0 0,-1 0 1 0 0,0 0-1 0 0,9 1 1 0 0,-13 0 26 0 0,0 0 0 0 0,0 0 0 0 0,-1 1 0 0 0,1-1 0 0 0,0 1 1 0 0,0 0-1 0 0,0-1 0 0 0,-1 1 0 0 0,1 0 0 0 0,-1 0 0 0 0,1 0 0 0 0,0 0 0 0 0,-1 1 1 0 0,0-1-1 0 0,1 0 0 0 0,-1 0 0 0 0,0 1 0 0 0,2 2 0 0 0,17 29 239 0 0,-18-29-210 0 0,4 11 70 0 0,-1-1 0 0 0,0 1 0 0 0,-1 0-1 0 0,-1 1 1 0 0,0-1 0 0 0,0 22-1 0 0,0-13 85 0 0,8 40-1 0 0,4-2 85 0 0,-8-30-31 0 0,2-1-1 0 0,0 1 0 0 0,17 35 0 0 0,-23-64-243 0 0,-1 1 0 0 0,0-1 0 0 0,1 0 0 0 0,0 1-1 0 0,0-1 1 0 0,0 0 0 0 0,0-1 0 0 0,0 1 0 0 0,0-1-1 0 0,1 1 1 0 0,-1-1 0 0 0,1 0 0 0 0,4 2 0 0 0,-5-3-49 0 0,0 1 1 0 0,0-1 0 0 0,0 0 0 0 0,0-1-1 0 0,0 1 1 0 0,0 0 0 0 0,1-1-1 0 0,-1 0 1 0 0,0 1 0 0 0,0-1 0 0 0,0 0-1 0 0,1-1 1 0 0,-1 1 0 0 0,0-1-1 0 0,0 1 1 0 0,0-1 0 0 0,0 0 0 0 0,5-2-1 0 0,39-30-2149 0 0,-23 16 892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18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18 4144 0 0,'-6'-17'10237'0'0,"22"27"-9242"0"0,33 45-59 0 0,-35-37-701 0 0,17 29 0 0 0,-7-10-75 0 0,40 58 216 0 0,32 42 132 0 0,-68-100-317 0 0,117 148 274 0 0,-114-146-429 0 0,-19-23 12 0 0,0-1 0 0 0,21 20 0 0 0,121 100 153 0 0,-135-116-914 0 0,-15-15 75 0 0,-1 0 0 0 0,0-1-1 0 0,1 0 1 0 0,-1 1 0 0 0,1-1 0 0 0,8 4-1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19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1164 11288 0 0,'0'0'1650'0'0,"1"0"-1178"0"0,1-1-403 0 0,0 0-1 0 0,-1 0 0 0 0,1 0 1 0 0,0-1-1 0 0,-1 1 0 0 0,1 0 0 0 0,-1 0 1 0 0,0-1-1 0 0,1 1 0 0 0,-1-1 1 0 0,0 1-1 0 0,0-1 0 0 0,0 0 1 0 0,1-1-1 0 0,11-32 532 0 0,-6 17-227 0 0,62-155 1385 0 0,-48 124-1437 0 0,3 1-1 0 0,46-71 0 0 0,-41 72-219 0 0,26-39 54 0 0,-36 60-113 0 0,86-106 146 0 0,-37 51-242 0 0,-3-2-1 0 0,68-117 1 0 0,-121 177-1002 0 0,-5 1-338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0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1143 463 7632 0 0,'0'0'348'0'0,"0"-2"-7"0"0,1-8-302 0 0,1 0-1 0 0,0 0 1 0 0,5-14-1 0 0,0 1 420 0 0,-6 14 50 0 0,2 1 0 0 0,-1-1 1 0 0,1 0-1 0 0,0 1 0 0 0,1 0 0 0 0,0 0 0 0 0,10-15 0 0 0,-14 22-450 0 0,0 1 0 0 0,1 0 0 0 0,-1-1 0 0 0,0 1 0 0 0,1-1 0 0 0,-1 1 0 0 0,0-1 0 0 0,0 1 0 0 0,1-1 0 0 0,-1 1 0 0 0,0-1 1 0 0,0 1-1 0 0,0-1 0 0 0,1 1 0 0 0,-1-1 0 0 0,0 1 0 0 0,0-1 0 0 0,0 1 0 0 0,0-1 0 0 0,0 0 0 0 0,0 1-28 0 0,0-1 0 0 0,0 0 0 0 0,0 1 0 0 0,0-1 0 0 0,0 1 0 0 0,0-1 0 0 0,0 1 0 0 0,0-1 0 0 0,0 0-1 0 0,1 1 1 0 0,-1-1 0 0 0,0 1 0 0 0,0-1 0 0 0,1 1 0 0 0,-1-1 0 0 0,0 1 0 0 0,1-1 0 0 0,-1 1 0 0 0,0 0 0 0 0,1-1 0 0 0,2-2 52 0 0,-1 0 0 0 0,1 0 1 0 0,-1 0-1 0 0,0 0 0 0 0,0 0 0 0 0,-1-1 0 0 0,1 1 0 0 0,-1 0 0 0 0,1-1 0 0 0,-1 0 0 0 0,1-6 1 0 0,5-21-88 0 0,-4 24 7 0 0,-1 0-1 0 0,-1-1 0 0 0,1 1 1 0 0,-1 0-1 0 0,-1-1 0 0 0,1 1 1 0 0,-2-13-1 0 0,-1 7 46 0 0,0 1 0 0 0,0-1 0 0 0,-2 1 0 0 0,-6-20-1 0 0,9 29-35 0 0,-1 0-1 0 0,1 0 0 0 0,-1 0 0 0 0,0 1 0 0 0,0-1 0 0 0,0 0 1 0 0,0 1-1 0 0,0 0 0 0 0,0-1 0 0 0,-1 1 0 0 0,1 0 0 0 0,-1 0 1 0 0,0 0-1 0 0,0 0 0 0 0,1 1 0 0 0,-1-1 0 0 0,0 1 0 0 0,0 0 1 0 0,0 0-1 0 0,-1 0 0 0 0,1 0 0 0 0,-6-1 0 0 0,4 1 33 0 0,1 1 1 0 0,-1-1-1 0 0,1 1 0 0 0,-1-1 0 0 0,1 2 1 0 0,-1-1-1 0 0,1 0 0 0 0,-1 1 0 0 0,1 0 0 0 0,-1 0 1 0 0,1 0-1 0 0,0 0 0 0 0,-1 1 0 0 0,1 0 0 0 0,0 0 1 0 0,0 0-1 0 0,0 0 0 0 0,0 1 0 0 0,1-1 1 0 0,-1 1-1 0 0,0 0 0 0 0,1 0 0 0 0,-5 7 0 0 0,-9 11-3 0 0,1 2 0 0 0,1 0 0 0 0,1 1 0 0 0,-20 49 0 0 0,-12 53-40 0 0,24-74-3 0 0,-27 58 22 0 0,48-108 253 0 0,1-28-109 0 0,0 18-147 0 0,1-1 0 0 0,-2 0-1 0 0,1 0 1 0 0,-1 1 0 0 0,-1-1 0 0 0,1 0-1 0 0,-1 1 1 0 0,-1-1 0 0 0,-5-12-1 0 0,2 5 0 0 0,5 13-11 0 0,0 0 0 0 0,0 0 0 0 0,0 0 0 0 0,0 1 1 0 0,0-1-1 0 0,-1 0 0 0 0,1 1 0 0 0,-1-1 0 0 0,0 1 0 0 0,1-1 0 0 0,-5-3 0 0 0,-87-60 144 0 0,83 59-103 0 0,0 1 0 0 0,-1 1 0 0 0,1 0 0 0 0,-1 0 0 0 0,0 1 0 0 0,0 1 0 0 0,-20-5-1 0 0,-85-5 677 0 0,53 8-341 0 0,50 4-306 0 0,0 1 0 0 0,0 0 0 0 0,0 1-1 0 0,0 1 1 0 0,0 0 0 0 0,0 1 0 0 0,-24 8-1 0 0,12-2 85 0 0,0 2 0 0 0,-43 26 0 0 0,55-30-153 0 0,0 2 0 0 0,1 0-1 0 0,1 1 1 0 0,-1 0-1 0 0,2 0 1 0 0,-1 1-1 0 0,1 1 1 0 0,1 0 0 0 0,0 0-1 0 0,1 0 1 0 0,0 1-1 0 0,1 1 1 0 0,-9 22-1 0 0,12-23-4 0 0,-1 0-4 0 0,1 0-1 0 0,0 1 1 0 0,1-1 0 0 0,0 1 0 0 0,0 17-1 0 0,3-27 4 0 0,0-1-1 0 0,0 0 1 0 0,0 1-1 0 0,1-1 1 0 0,-1 1 0 0 0,1-1-1 0 0,0 0 1 0 0,0 0-1 0 0,0 1 1 0 0,0-1-1 0 0,1 0 1 0 0,0 0-1 0 0,-1 0 1 0 0,1 0 0 0 0,0-1-1 0 0,0 1 1 0 0,0 0-1 0 0,1-1 1 0 0,-1 1-1 0 0,1-1 1 0 0,-1 0-1 0 0,1 0 1 0 0,0 0 0 0 0,0 0-1 0 0,0 0 1 0 0,0-1-1 0 0,5 2 1 0 0,-1 0-30 0 0,1 0 1 0 0,0-1 0 0 0,0 0-1 0 0,0-1 1 0 0,0 0 0 0 0,0 0 0 0 0,12-1-1 0 0,60-8-463 0 0,-28 2-677 0 0,-1-1-327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0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159 430 2760 0 0,'-15'-44'-282'0'0,"12"32"1382"0"0,0-1 0 0 0,1 1 1 0 0,-1-20-1 0 0,2 23-499 0 0,2 0 0 0 0,-1 0 0 0 0,1 0 0 0 0,0 0 1 0 0,1 1-1 0 0,0-1 0 0 0,1 0 0 0 0,-1 1 0 0 0,2-1 1 0 0,-1 1-1 0 0,6-9 0 0 0,2-3-21 0 0,-8 13-394 0 0,0 0 0 0 0,1 1 1 0 0,0 0-1 0 0,0 0 0 0 0,1 0 0 0 0,-1 0 0 0 0,1 0 1 0 0,12-9-1 0 0,10-4 93 0 0,1 0 0 0 0,52-25-1 0 0,-65 38-265 0 0,0-1-1 0 0,0 2 1 0 0,1 0-1 0 0,-1 1 1 0 0,1 1-1 0 0,0 0 0 0 0,30-1 1 0 0,-25 4-10 0 0,1 1 0 0 0,-1 1 1 0 0,0 1-1 0 0,0 1 0 0 0,0 0 1 0 0,37 15-1 0 0,-48-16 3 0 0,-1 2 0 0 0,0-1 1 0 0,0 1-1 0 0,-1 0 0 0 0,1 1 0 0 0,-1 0 0 0 0,0 1 0 0 0,-1-1 1 0 0,0 1-1 0 0,0 1 0 0 0,0 0 0 0 0,-1-1 0 0 0,0 2 0 0 0,0-1 0 0 0,-1 1 1 0 0,7 15-1 0 0,-5-6 13 0 0,-1 1 1 0 0,-1 0-1 0 0,0 1 1 0 0,-2-1-1 0 0,0 1 1 0 0,-1 0-1 0 0,-1 24 1 0 0,-2-10 58 0 0,-2 1 0 0 0,-2-1 0 0 0,-11 42 0 0 0,10-55-1 0 0,0-1 1 0 0,-2 0-1 0 0,0 0 0 0 0,-1 0 1 0 0,-1-1-1 0 0,-14 19 1 0 0,-8 6 218 0 0,-45 47 0 0 0,61-73-212 0 0,-2-1-1 0 0,0-1 1 0 0,-1 0-1 0 0,0-2 1 0 0,-2 0-1 0 0,-37 20 1 0 0,47-29-50 0 0,0 1 0 0 0,-1-2 0 0 0,0 1 0 0 0,0-1 0 0 0,-1-1 0 0 0,1 0 0 0 0,0-1 1 0 0,-1-1-1 0 0,0 0 0 0 0,1 0 0 0 0,-1-1 0 0 0,0-1 0 0 0,1 0 0 0 0,-24-5 0 0 0,25 2-9 0 0,0-1 1 0 0,1 0-1 0 0,-1 0 0 0 0,1-1 0 0 0,0 0 0 0 0,0-1 0 0 0,1 0 0 0 0,-15-14 0 0 0,12 8-2 0 0,-1 0 1 0 0,2-1-1 0 0,0 0 0 0 0,1-1 0 0 0,-10-16 1 0 0,5 1-354 0 0,1-1 0 0 0,1 0 0 0 0,1-1 0 0 0,2 0 0 0 0,1-1 0 0 0,2 0 0 0 0,1 0 0 0 0,-3-68 0 0 0,9 60-6033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1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0 199 11056 0 0,'2'11'1001'0'0,"1"-3"-840"0"0,1 1 0 0 0,0-1-1 0 0,1 0 1 0 0,0 0 0 0 0,0 0 0 0 0,1-1-1 0 0,0 0 1 0 0,0 0 0 0 0,0 0 0 0 0,1-1 0 0 0,0 0-1 0 0,0 0 1 0 0,1-1 0 0 0,0 0 0 0 0,0 0-1 0 0,0-1 1 0 0,0 0 0 0 0,1 0 0 0 0,0-1-1 0 0,-1 0 1 0 0,1 0 0 0 0,0-1 0 0 0,0 0 0 0 0,1-1-1 0 0,-1 0 1 0 0,0-1 0 0 0,0 0 0 0 0,11-1-1 0 0,128-3 734 0 0,-117 1-768 0 0,0 1 0 0 0,56 5 0 0 0,-66-2 2 0 0,-20-1-64 0 0,11-13 0 0 0,-12 12-54 0 0,0-1 0 0 0,1 1-1 0 0,-1-1 1 0 0,0 1-1 0 0,0 0 1 0 0,0-1-1 0 0,0 1 1 0 0,0-1 0 0 0,0 1-1 0 0,-1-1 1 0 0,1 1-1 0 0,0 0 1 0 0,-1-1 0 0 0,1 1-1 0 0,-1 0 1 0 0,1-1-1 0 0,-1 1 1 0 0,0 0-1 0 0,0 0 1 0 0,-1-2 0 0 0,-23-25 258 0 0,9 11-2 0 0,7 9-100 0 0,0 0 0 0 0,0 1 0 0 0,-15-9 0 0 0,19 14-129 0 0,0-1-1 0 0,0 1 0 0 0,-1 0 0 0 0,1 1 1 0 0,-1-1-1 0 0,1 1 0 0 0,-1 0 0 0 0,0 0 1 0 0,1 1-1 0 0,-8 0 0 0 0,-28-5 75 0 0,-10-5-6 0 0,38 9-89 0 0,0-2 1 0 0,0 1-1 0 0,-20-8 0 0 0,22 6-6 0 0,0-1-1 0 0,1 0 0 0 0,-1-1 0 0 0,1 0 0 0 0,0 0 0 0 0,-14-13 0 0 0,8 4-10 0 0,9 10 0 0 0,0-1-1 0 0,0 0 1 0 0,1-1-1 0 0,0 0 1 0 0,0 0-1 0 0,1 0 1 0 0,0 0-1 0 0,-6-13 1 0 0,9 5-70 0 0,2 6-44 0 0,0 8-161 0 0,2 0-400 0 0,7-3 332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2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1709 9008 0 0,'1'5'-13'0'0,"0"-3"88"0"0,-1 0 0 0 0,1 0-1 0 0,-1 0 1 0 0,0 0 0 0 0,0 0 0 0 0,0 1 0 0 0,0-1 0 0 0,0 0-1 0 0,0 0 1 0 0,-1 0 0 0 0,1 0 0 0 0,-2 4 0 0 0,-6 11-54 0 0,10-9 2866 0 0,-12-13-1499 0 0,6 0-1195 0 0,0 0 1 0 0,0 0 0 0 0,1 0-1 0 0,0 0 1 0 0,0 0-1 0 0,1-1 1 0 0,-1 1 0 0 0,1-1-1 0 0,0 0 1 0 0,-1-7 0 0 0,-2-13 197 0 0,-2-29 0 0 0,3 20-97 0 0,-2-26 239 0 0,5-90 0 0 0,1 80-238 0 0,5-14 75 0 0,4 1 0 0 0,21-95 0 0 0,-6 78-224 0 0,5 2 1 0 0,52-120 0 0 0,-61 167-146 0 0,4 2 1 0 0,1 0-1 0 0,3 1 1 0 0,1 2-1 0 0,3 1 1 0 0,53-60-1 0 0,-73 93-1 0 0,0 0 0 0 0,1 1 0 0 0,0 1 0 0 0,1 0 0 0 0,0 1 0 0 0,1 0 0 0 0,0 1 0 0 0,24-10 0 0 0,-20 12 0 0 0,-13 4 0 0 0,0 0 0 0 0,1 0 0 0 0,0 1 0 0 0,-1 0 0 0 0,1 1 0 0 0,0-1 0 0 0,0 1 0 0 0,0 1 0 0 0,0-1 0 0 0,-1 1 0 0 0,14 1 0 0 0,-1 3 0 0 0,0 0 0 0 0,-1 1 0 0 0,1 1 0 0 0,-1 0 0 0 0,-1 2 0 0 0,1 0 0 0 0,20 13 0 0 0,-14-3 8 0 0,-1 1-1 0 0,-1 0 1 0 0,0 2-1 0 0,-2 1 1 0 0,0 0-1 0 0,-2 2 1 0 0,0 0-1 0 0,-2 1 1 0 0,-1 1-1 0 0,0 0 1 0 0,-2 1-1 0 0,14 42 1 0 0,104 350 878 0 0,-126-395-833 0 0,37 172 389 0 0,-15-36-123 0 0,16 123-57 0 0,-28-175 74 0 0,-3-24-1466 0 0,-7-28-4363 0 0,-2-21-1455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3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0 6912 0 0,'0'0'314'0'0,"-1"3"-6"0"0,1 1-218 0 0,-1 1-57 0 0,-15 19-34 0 0,10-14 278 0 0,1 1 1 0 0,-1-1-1 0 0,2 1 1 0 0,0 0-1 0 0,0 0 1 0 0,1 0-1 0 0,0 1 0 0 0,-2 19 1 0 0,-3 8 238 0 0,5-15-239 0 0,1 1-1 0 0,0-1 1 0 0,2 1-1 0 0,1-1 1 0 0,1 1 0 0 0,5 25-1 0 0,3 32 351 0 0,-10-69-534 0 0,5 53 428 0 0,-4 84 1 0 0,-2-70-249 0 0,1-55-128 0 0,0-1 1 0 0,-1 1 0 0 0,-9 42 0 0 0,6-42 180 0 0,4-20-210 0 0,-1 0 1 0 0,0 0-1 0 0,0-1 1 0 0,0 1-1 0 0,-4 9 1023 0 0,6-34-547 0 0,12-23-446 0 0,1 2 0 0 0,3 0 0 0 0,30-57 0 0 0,-19 43-90 0 0,43-70-56 0 0,-3 7 0 0 0,-14-1-13 0 0,-41 86-109 0 0,-11 25-53 0 0,1 0-1 0 0,1 0 1 0 0,-1 0 0 0 0,8-10-1 0 0,-3 3-690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3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10592 0 0,'-1'1'818'0'0,"0"1"-776"0"0,-1 0 0 0 0,1 1 0 0 0,-1-1 0 0 0,1 0 0 0 0,0 1-1 0 0,0-1 1 0 0,0 0 0 0 0,0 1 0 0 0,0 0 0 0 0,0-1 0 0 0,0 6 0 0 0,0-1 198 0 0,0-2-79 0 0,1-1 0 0 0,-1 1 0 0 0,1 0 0 0 0,0 0 0 0 0,0-1 0 0 0,1 1 0 0 0,0 0 0 0 0,-1-1 0 0 0,1 1 0 0 0,1 0 0 0 0,1 5 0 0 0,-2-7-103 0 0,1 0-1 0 0,-1 0 0 0 0,1-1 0 0 0,-1 1 1 0 0,1 0-1 0 0,0-1 0 0 0,0 1 0 0 0,0-1 0 0 0,0 1 1 0 0,0-1-1 0 0,0 0 0 0 0,1 0 0 0 0,-1 0 1 0 0,1-1-1 0 0,0 1 0 0 0,-1 0 0 0 0,5 1 1 0 0,-2-1-2 0 0,0 1 0 0 0,-1-1 0 0 0,1 1 0 0 0,0 0 0 0 0,-1 1 0 0 0,0-1 0 0 0,8 9 0 0 0,-8-8-32 0 0,1 0 0 0 0,-1 1 0 0 0,1-1 1 0 0,0-1-1 0 0,9 6 0 0 0,5 0 0 0 0,26 17-1 0 0,-20-7-4523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1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7888 0 0,'0'0'593'0'0,"3"1"-408"0"0,14 5 459 0 0,0 2-1 0 0,0 0 1 0 0,18 11-1 0 0,-24-13-525 0 0,78 44 1900 0 0,-67-33-1508 0 0,-19-14-472 0 0,-1-1 0 0 0,1 0 0 0 0,-1 0 0 0 0,1 0 0 0 0,0 0 0 0 0,0 0 0 0 0,4 1 0 0 0,16 9 148 0 0,-1 0-1 0 0,0 1 1 0 0,27 22-1 0 0,-28-19-69 0 0,0-1 0 0 0,1-2 0 0 0,34 17 0 0 0,62 28 144 0 0,-62-34-152 0 0,149 58 216 0 0,-144-63-255 0 0,0 4 0 0 0,104 55 1 0 0,-132-59-70 0 0,24 15 0 0 0,23 15 0 0 0,-20-13 0 0 0,-18-11 51 0 0,45 20 1 0 0,-27-15-20 0 0,76 52-21 0 0,-128-77 2 0 0,-1 0 1 0 0,1 1-1 0 0,-1-1 0 0 0,7 8 0 0 0,-7-6-3 0 0,0-1 1 0 0,1 0-1 0 0,0 0 0 0 0,9 5 0 0 0,18 13-10 0 0,-28-19 0 0 0,1 1 0 0 0,-1-1 0 0 0,1 0 0 0 0,1-1 0 0 0,8 5 0 0 0,43 17 54 0 0,-42-23-10 0 0,-13-2-36 0 0,0-1-1 0 0,0 1 1 0 0,1 1-1 0 0,-1-1 1 0 0,9 4-1 0 0,-13-4 62 0 0,18 9 296 0 0,-17-9-317 0 0,0 1 1 0 0,0-1 0 0 0,-1 0 0 0 0,1 0 0 0 0,0 0-1 0 0,0 0 1 0 0,0 0 0 0 0,0 0 0 0 0,4 0-1 0 0,-3 5 157 0 0,-3-6-194 0 0,0 0-1 0 0,0 1 0 0 0,0-1 0 0 0,0 0 1 0 0,0 1-1 0 0,0-1 0 0 0,0 0 0 0 0,0 0 1 0 0,0 1-1 0 0,0-1 0 0 0,0 0 1 0 0,0 1-1 0 0,0-1 0 0 0,1 0 0 0 0,-1 0 1 0 0,0 1-1 0 0,0-1 0 0 0,0 0 1 0 0,0 0-1 0 0,1 1 0 0 0,-1-1 0 0 0,0 0 1 0 0,0 0-1 0 0,1 0 0 0 0,-1 1 0 0 0,0-1 1 0 0,0 0-1 0 0,1 0 0 0 0,-1 0 1 0 0,0 0-1 0 0,0 0 0 0 0,1 1 0 0 0,20 2 70 0 0,-14-2-69 0 0,-6-1 298 0 0,-24-4 143 0 0,22 4-368 0 0,-12 9 92 0 0,-27 38 184 0 0,24-28-219 0 0,-24 36-1 0 0,14-17-69 0 0,19-27-71 0 0,-9 10 0 0 0,1 1 0 0 0,-14 27 0 0 0,-27 47 0 0 0,29-51 0 0 0,4-9-1047 0 0,-31 35-1 0 0,8-10-2356 0 0,4-4-2816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4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0 259 6448 0 0,'0'0'585'0'0,"6"-6"-474"0"0,8-18 476 0 0,-9 15-58 0 0,0 0 1 0 0,0 1-1 0 0,1-1 1 0 0,0 1-1 0 0,13-12 1 0 0,-13 14-288 0 0,23-20 1134 0 0,54-36 0 0 0,-56 45-1005 0 0,-12 6-5 0 0,1 1 0 0 0,22-10 0 0 0,-32 17-312 0 0,0 1 0 0 0,1 0 0 0 0,-1 0 0 0 0,1 1 0 0 0,0 0 0 0 0,0 0 0 0 0,-1 0 0 0 0,1 1 0 0 0,13 1 0 0 0,-9 0-26 0 0,-1 1-1 0 0,0 1 1 0 0,-1-1-1 0 0,1 2 0 0 0,0-1 1 0 0,-1 1-1 0 0,0 1 0 0 0,14 8 1 0 0,-9-3 13 0 0,1 1 0 0 0,-2 0-1 0 0,0 1 1 0 0,17 19 0 0 0,-25-25-8 0 0,-1 1 0 0 0,1 0-1 0 0,-1 0 1 0 0,-1 0 0 0 0,1 1-1 0 0,-1-1 1 0 0,-1 1 0 0 0,1 0 0 0 0,-1 0-1 0 0,-1 0 1 0 0,1 0 0 0 0,0 16 0 0 0,-2-7 126 0 0,0 1 0 0 0,-1 0 0 0 0,-1 0 0 0 0,-8 34 0 0 0,4-35-16 0 0,0-1 0 0 0,-1 0 0 0 0,-1 0 0 0 0,-14 23 0 0 0,12-22-10 0 0,6-11-82 0 0,-1 0-1 0 0,1 0 0 0 0,-1 0 1 0 0,0-1-1 0 0,0 0 0 0 0,-1 0 1 0 0,1 0-1 0 0,-1 0 0 0 0,-1-1 1 0 0,1 0-1 0 0,0 0 1 0 0,-1-1-1 0 0,-13 5 0 0 0,14-6-13 0 0,1 0 0 0 0,-1 0 0 0 0,1-1 0 0 0,-1 0 0 0 0,0-1 0 0 0,1 1 0 0 0,-1-1 0 0 0,0 0 0 0 0,1 0 0 0 0,-1-1 0 0 0,0 0 0 0 0,1 0 0 0 0,-1 0 0 0 0,1 0 0 0 0,-1-1 0 0 0,1 0 0 0 0,0 0 0 0 0,-8-5 0 0 0,2 0 10 0 0,0-1-1 0 0,1-1 0 0 0,0 1 0 0 0,0-2 1 0 0,1 1-1 0 0,0-2 0 0 0,1 1 0 0 0,-14-22 1 0 0,3-3-129 0 0,-23-60 0 0 0,19 41-184 0 0,19 42-99 0 0,0 1 0 0 0,1 0 1 0 0,0-1-1 0 0,-1-14 0 0 0,-2-9-718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4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18 4608 0 0,'-24'9'200'0'0,"13"4"48"0"0,-2-13-248 0 0,-22 13 12279 0 0,46-13-14302 0 0,9-4-129 0 0</inkml:trace>
  <inkml:trace contextRef="#ctx0" brushRef="#br0" timeOffset="1">125 1 14336 0 0,'0'0'704'0'0,"-7"13"-312"0"0,-4-4 8 0 0,5-1-320 0 0,-1 6-80 0 0,3-6-112 0 0,8 10 24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5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0 10800 0 0,'0'0'1233'0'0,"-1"10"-214"0"0,-2 6-375 0 0,1 0 1 0 0,-1 16 0 0 0,0 7 81 0 0,2-11-284 0 0,1 1 0 0 0,7 50 0 0 0,-7-73-394 0 0,3 24 116 0 0,-3-19-62 0 0,1 0-1 0 0,0 0 0 0 0,1 0 1 0 0,0 0-1 0 0,6 15 0 0 0,-2-1 328 0 0,-6-23 326 0 0,1-19-686 0 0,1-30-187 0 0,-2 37 74 0 0,0 0 0 0 0,1 1-1 0 0,0-1 1 0 0,0 0 0 0 0,4-12-1 0 0,-2 13 7 0 0,1 1-17 0 0,-1 0 1 0 0,-1-1-1 0 0,0 1 0 0 0,2-12 0 0 0,-4 19 49 0 0,0 0 0 0 0,0 0-1 0 0,1 0 1 0 0,-1 0-1 0 0,0 0 1 0 0,1 0-1 0 0,-1 1 1 0 0,1-1-1 0 0,-1 0 1 0 0,1 0 0 0 0,-1 0-1 0 0,1 0 1 0 0,0 1-1 0 0,-1-1 1 0 0,2 0-1 0 0,1-4-7 0 0,15-24 31 0 0,1 0 0 0 0,26-32 1 0 0,-44 61-17 0 0,6-8-17 0 0,0 0 0 0 0,1 1 0 0 0,13-10 0 0 0,-10 13 16 0 0,1 6 0 0 0,4 8 0 0 0,-14-8 2 0 0,1 0-1 0 0,-1 0 1 0 0,0 0-1 0 0,0 1 0 0 0,0-1 1 0 0,0 0-1 0 0,-1 1 0 0 0,2 3 1 0 0,7 8 72 0 0,-8-11-50 0 0,0 0 1 0 0,0 1-1 0 0,0-1 0 0 0,0 1 1 0 0,-1-1-1 0 0,0 1 0 0 0,1 0 1 0 0,-1 0-1 0 0,-1 0 0 0 0,2 7 0 0 0,1 3 32 0 0,5 26 162 0 0,6 68-1 0 0,-11-84-174 0 0,0 3-177 0 0,-1 1 0 0 0,-1 0-1 0 0,-1-1 1 0 0,-6 43-1 0 0,5-68-37 0 0,1 1 1 0 0,0-1-1 0 0,0 1 0 0 0,0-1 0 0 0,0 0 0 0 0,0 1 0 0 0,1-1 0 0 0,-1 0 0 0 0,2 4 0 0 0,0 2-986 0 0,-1 7-4620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5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75 8288 0 0,'0'0'638'0'0,"0"2"-414"0"0,-1 22 303 0 0,0-18-193 0 0,1 0 1 0 0,-1 0 0 0 0,1-1 0 0 0,1 1-1 0 0,-1 0 1 0 0,1 0 0 0 0,0 0-1 0 0,0 0 1 0 0,4 9 0 0 0,-2-8-103 0 0,-2 0 0 0 0,1 0 1 0 0,-1 0-1 0 0,0 0 1 0 0,-1 0-1 0 0,1 0 0 0 0,-1 1 1 0 0,-2 8-1 0 0,3 31 909 0 0,2 32 322 0 0,-3-75-1310 0 0,-1-1 0 0 0,1 0 0 0 0,-1 1-1 0 0,1-1 1 0 0,-1 1 0 0 0,0-1 0 0 0,-3 6-1 0 0,-5 7 914 0 0,15-148-1490 0 0,-5 123 362 0 0,0 0-1 0 0,0-1 1 0 0,0 1-1 0 0,1 0 0 0 0,1 0 1 0 0,-1 1-1 0 0,2-1 1 0 0,-1 0-1 0 0,1 1 1 0 0,0 0-1 0 0,1 0 0 0 0,0 0 1 0 0,0 0-1 0 0,1 1 1 0 0,6-8-1 0 0,9-12-220 0 0,-16 20 232 0 0,0 0 0 0 0,0 0-1 0 0,1 0 1 0 0,0 1 0 0 0,0 0 0 0 0,0 0 0 0 0,1 1 0 0 0,0 0 0 0 0,14-9-1 0 0,5-4-6 0 0,-21 15 46 0 0,-1-1 0 0 0,1 0 0 0 0,0 1 0 0 0,1 0 0 0 0,-1 0 0 0 0,9-3 0 0 0,-12 6 15 0 0,-1 0-1 0 0,1 0 1 0 0,-1-1 0 0 0,1 1 0 0 0,-1 0 0 0 0,1 0-1 0 0,0 0 1 0 0,-1 1 0 0 0,1-1 0 0 0,-1 0 0 0 0,1 1-1 0 0,-1-1 1 0 0,1 1 0 0 0,-1-1 0 0 0,1 1-1 0 0,-1 0 1 0 0,1-1 0 0 0,-1 1 0 0 0,0 0 0 0 0,1 0-1 0 0,-1 0 1 0 0,0 0 0 0 0,0 0 0 0 0,0 0 0 0 0,0 1-1 0 0,0-1 1 0 0,0 0 0 0 0,0 1 0 0 0,0-1 0 0 0,0 2-1 0 0,4 6 90 0 0,-1 0 0 0 0,0 1 0 0 0,-1-1 0 0 0,0 1 0 0 0,0 0 0 0 0,-1 0 0 0 0,1 17 0 0 0,6 21 199 0 0,-3-14-238 0 0,-2 1 0 0 0,-1 0 1 0 0,-2-1-1 0 0,-3 37 0 0 0,1-5-1552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6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1 302 7544 0 0,'0'0'681'0'0,"5"15"-546"0"0,-3-10 13 0 0,0-1 0 0 0,1 1 0 0 0,-1 0 0 0 0,1-1 0 0 0,0 0 0 0 0,0 1 0 0 0,6 4-1 0 0,0 1 344 0 0,3 11 272 0 0,-11-18-637 0 0,0 0 0 0 0,1 0 0 0 0,0 0 0 0 0,0 0 0 0 0,0 0 0 0 0,0-1 0 0 0,3 4 0 0 0,27 17 2837 0 0,-30-21-2581 0 0,24-18 604 0 0,-20 11-883 0 0,0-1 1 0 0,0 1-1 0 0,-1-1 1 0 0,0-1-1 0 0,0 1 1 0 0,0-1-1 0 0,-1 0 1 0 0,6-10-1 0 0,-4 5-50 0 0,0-1-1 0 0,-1 0 0 0 0,-1 0 0 0 0,6-26 0 0 0,5-54 231 0 0,-14 84-235 0 0,-2 0-1 0 0,1-1 1 0 0,-1 1-1 0 0,0 0 1 0 0,-1 0-1 0 0,0 0 1 0 0,-3-8-1 0 0,-2-10-68 0 0,4 21 29 0 0,0 0 0 0 0,-1 0 0 0 0,0 0 0 0 0,0 1-1 0 0,-1-1 1 0 0,1 1 0 0 0,-1 0 0 0 0,0 1 0 0 0,-9-7 0 0 0,12 10 8 0 0,0 0 0 0 0,0 0 0 0 0,0 0 0 0 0,0 0 0 0 0,0 1 0 0 0,0-1 0 0 0,0 1 0 0 0,0 0 0 0 0,0-1 0 0 0,0 1 0 0 0,0 0 0 0 0,0 0 0 0 0,0 0 0 0 0,0 1 0 0 0,0-1 0 0 0,0 0 0 0 0,0 1 0 0 0,0-1 0 0 0,0 1 0 0 0,-4 1 0 0 0,2 0 12 0 0,1-1 0 0 0,-1 1-1 0 0,1 0 1 0 0,0 0 0 0 0,0 0-1 0 0,0 1 1 0 0,0-1 0 0 0,0 1-1 0 0,-5 5 1 0 0,4-2 5 0 0,-2 1 8 0 0,1 0 0 0 0,0 0 0 0 0,0 1 0 0 0,0-1 0 0 0,1 1 0 0 0,1 0-1 0 0,-1 1 1 0 0,1-1 0 0 0,1 0 0 0 0,-4 16 0 0 0,-3 57 397 0 0,5-58-297 0 0,1 0 1 0 0,1 0-1 0 0,1 0 1 0 0,1 1-1 0 0,6 44 0 0 0,-3-50 37 0 0,11 29-1 0 0,-13-42-152 0 0,1 0 0 0 0,0 0 0 0 0,0 0 0 0 0,1-1 0 0 0,0 1 1 0 0,-1-1-1 0 0,1 0 0 0 0,1 0 0 0 0,-1 0 0 0 0,0 0 0 0 0,6 4 0 0 0,-6-6-16 0 0,0 1-1 0 0,0-1 0 0 0,1 1 1 0 0,-1-1-1 0 0,1 0 0 0 0,-1-1 1 0 0,1 1-1 0 0,0 0 0 0 0,0-1 1 0 0,0 0-1 0 0,0 0 1 0 0,0 0-1 0 0,0-1 0 0 0,0 1 1 0 0,0-1-1 0 0,0 0 0 0 0,0 0 1 0 0,0 0-1 0 0,0-1 0 0 0,0 1 1 0 0,0-1-1 0 0,7-2 0 0 0,28-9-79 0 0,-29 10-4 0 0,-1-1 0 0 0,1 0 0 0 0,15-8 1 0 0,5-6-1042 0 0,1-2-3712 0 0,3-2-1609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6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0 13824 0 0,'-1'2'1061'0'0,"-12"24"476"0"0,-15 43 1 0 0,25-59-1321 0 0,0 0 1 0 0,1 1-1 0 0,0-1 1 0 0,1 0-1 0 0,0 1 0 0 0,0-1 1 0 0,1 1-1 0 0,2 10 1 0 0,4 32-209 0 0,23 87 0 0 0,-26-132-10 0 0,-3-5 3 0 0,1 0-1 0 0,0 0 0 0 0,0 0 1 0 0,0 0-1 0 0,1 0 0 0 0,-1-1 0 0 0,1 1 1 0 0,-1 0-1 0 0,1-1 0 0 0,0 1 1 0 0,3 2-1 0 0,-4-4 71 0 0,0-1-34 0 0,-1 0-35 0 0,1 0 1 0 0,-1 0-1 0 0,0 0 1 0 0,0 0 0 0 0,0 0-1 0 0,1 0 1 0 0,-1 0 0 0 0,0 0-1 0 0,0 0 1 0 0,0 0 0 0 0,0 0-1 0 0,1 0 1 0 0,-1 0 0 0 0,0 0-1 0 0,0 0 1 0 0,0 0 0 0 0,1 0-1 0 0,-1 0 1 0 0,0 0 0 0 0,0 0-1 0 0,0 0 1 0 0,0 0-1 0 0,1 0 1 0 0,-1-1 0 0 0,0 1-1 0 0,0 0 1 0 0,0 0 0 0 0,0 0-1 0 0,0 0 1 0 0,0 0 0 0 0,1-1-1 0 0,-1 1 1 0 0,0 0 0 0 0,0 0-1 0 0,0 0 1 0 0,0 0 0 0 0,0-1-1 0 0,0 1 1 0 0,0 0 0 0 0,0 0-1 0 0,0 0 1 0 0,0-1-1 0 0,0 1 1 0 0,0 0 0 0 0,0 0-1 0 0,0 0 1 0 0,0 0 0 0 0,0-1-1 0 0,0 1 1 0 0,0 0 0 0 0,0 0-1 0 0,0 0 1 0 0,0-1 0 0 0,0 1-1 0 0,0 0 1 0 0,0 0 0 0 0,0 0-1 0 0,-1-1 1 0 0,1-6 38 0 0,1-5-31 0 0,-1-6-1 0 0,-1 11-41 0 0,0 0-1 0 0,0-1 1 0 0,1 1-1 0 0,0 0 1 0 0,1-1 0 0 0,-1 1-1 0 0,1 0 1 0 0,1 0 0 0 0,2-9-1 0 0,-2 6-47 0 0,0 0 0 0 0,-1 0 1 0 0,1-12-1 0 0,-1 12-87 0 0,1 0 1 0 0,-1 0 0 0 0,2 0-1 0 0,-1 0 1 0 0,2 1-1 0 0,7-19 1 0 0,0 2-203 0 0,-7 17 271 0 0,0 0 0 0 0,1 0 0 0 0,0 1 0 0 0,1 0 0 0 0,9-11 0 0 0,6-9-25 0 0,-19 24 96 0 0,-1 3 18 0 0,0-1 1 0 0,0 1-1 0 0,0-1 1 0 0,1 1 0 0 0,-1 0-1 0 0,0 0 1 0 0,1 0-1 0 0,-1 0 1 0 0,0 0-1 0 0,1 0 1 0 0,-1 0-1 0 0,1 0 1 0 0,0 0-1 0 0,-1 1 1 0 0,1-1-1 0 0,0 1 1 0 0,-1-1-1 0 0,1 1 1 0 0,3-1-1 0 0,4 0 24 0 0,-8 1-9 0 0,0 0 0 0 0,-1 1 0 0 0,1-1-1 0 0,0 0 1 0 0,0 0 0 0 0,-1 1-1 0 0,1-1 1 0 0,0 0 0 0 0,-1 1 0 0 0,1-1-1 0 0,0 1 1 0 0,-1-1 0 0 0,1 1-1 0 0,-1-1 1 0 0,1 1 0 0 0,-1 0 0 0 0,1-1-1 0 0,-1 1 1 0 0,1 0 0 0 0,-1-1-1 0 0,1 1 1 0 0,-1 0 0 0 0,1 0 0 0 0,5 17 58 0 0,-6-16-40 0 0,5 16 189 0 0,-1-6 63 0 0,0 1 0 0 0,2 24 1 0 0,-2-1 94 0 0,2 22 134 0 0,1 84 350 0 0,0-21-680 0 0,-4-105-1406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7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535 1100 14688 0 0,'0'0'1328'0'0,"-3"1"-1091"0"0,-2 1-37 0 0,-1 0 0 0 0,1-1 1 0 0,-1 1-1 0 0,0-1 0 0 0,0-1 0 0 0,1 1 0 0 0,-1-1 1 0 0,0 0-1 0 0,0 0 0 0 0,-7-2 0 0 0,4 1-45 0 0,0-1 0 0 0,1 0 0 0 0,-1-1-1 0 0,1 0 1 0 0,-1 0 0 0 0,1-1 0 0 0,-10-6-1 0 0,-3-3 102 0 0,-25-23 1 0 0,39 30-233 0 0,-21-16 66 0 0,8 6 54 0 0,-27-26-1 0 0,8 4 29 0 0,23 23-159 0 0,0 0 0 0 0,-20-27 0 0 0,7 11-79 0 0,24 27 65 0 0,1 0 0 0 0,0 0 0 0 0,0 0 0 0 0,0 0-1 0 0,1-1 1 0 0,-1 0 0 0 0,1 0 0 0 0,0 0 0 0 0,-4-9 0 0 0,-7-22-16 0 0,10 29 14 0 0,1-1 1 0 0,-1 0-1 0 0,1 0 0 0 0,1-1 0 0 0,0 1 0 0 0,0-1 0 0 0,0 1 1 0 0,1-1-1 0 0,0 0 0 0 0,1 1 0 0 0,0-1 0 0 0,2-12 0 0 0,5-28-19 0 0,-3 21-3 0 0,9-35 0 0 0,-4 33-45 0 0,2 1 0 0 0,0 1 0 0 0,2 0 0 0 0,2 1 0 0 0,0 0 0 0 0,2 1 0 0 0,22-27 0 0 0,-29 39 11 0 0,1 1 0 0 0,0 1 0 0 0,1 0 0 0 0,14-11-1 0 0,0 0-90 0 0,-20 17 92 0 0,1 0 0 0 0,0 1 0 0 0,0-1 0 0 0,12-6 0 0 0,6-1-290 0 0,1 2 0 0 0,0 0 0 0 0,0 2 0 0 0,1 0 0 0 0,54-8 0 0 0,-56 15 188 0 0,-20 4 138 0 0,4 2-73 0 0,3-2 76 0 0,-9-2 16 0 0,-1 0 0 0 0,1 1 0 0 0,0-1 1 0 0,0 1-1 0 0,0 0 0 0 0,0 0 0 0 0,-1 0 0 0 0,1 0 0 0 0,0 0 1 0 0,-1 1-1 0 0,4 1 0 0 0,-2-1 8 0 0,-1 0 0 0 0,0 1 0 0 0,0-1 1 0 0,-1 0-1 0 0,1 1 0 0 0,0-1 0 0 0,-1 1 1 0 0,0 0-1 0 0,1 0 0 0 0,-1 0 0 0 0,0 0 0 0 0,-1 0 1 0 0,1 1-1 0 0,0-1 0 0 0,-1 1 0 0 0,0-1 0 0 0,0 1 1 0 0,0-1-1 0 0,0 1 0 0 0,-1-1 0 0 0,1 8 0 0 0,-2 9-27 0 0,0 0-1 0 0,-2 0 0 0 0,0-1 0 0 0,-2 1 0 0 0,0-1 0 0 0,-1 0 1 0 0,-8 19-1 0 0,-69 123-138 0 0,82-159 160 0 0,-21 32 1 0 0,-31 39 0 0 0,7-11 0 0 0,-53 60 90 0 0,36-44 87 0 0,40-50-23 0 0,0 0 0 0 0,-32 55-1 0 0,28-35 70 0 0,14-27-44 0 0,1 1 0 0 0,1 1 0 0 0,1 0 0 0 0,1 0 0 0 0,-10 38-1 0 0,10-27 15 0 0,7-29-150 0 0,0 0-1 0 0,0 1 0 0 0,1-1 1 0 0,0 1-1 0 0,0-1 0 0 0,1 1 0 0 0,-1-1 1 0 0,1 1-1 0 0,1 5 0 0 0,-2 18 169 0 0,1-26-177 0 0,0 1-1 0 0,-1 0 1 0 0,1 0-1 0 0,1 0 1 0 0,-1-1-1 0 0,1 7 1 0 0,1-5-12 0 0,-1 0 0 0 0,1 1 0 0 0,0-1 0 0 0,1 0 0 0 0,-1 0 0 0 0,1-1 0 0 0,0 1 0 0 0,0-1 0 0 0,0 1 0 0 0,1-1 0 0 0,-1 0 0 0 0,5 4 0 0 0,-4-6-20 0 0,-1 1 1 0 0,1-1-1 0 0,0 0 0 0 0,-1 0 0 0 0,1 0 1 0 0,0-1-1 0 0,0 1 0 0 0,0-1 1 0 0,0 0-1 0 0,0 0 0 0 0,0 0 1 0 0,1-1-1 0 0,-1 1 0 0 0,0-1 0 0 0,0 0 1 0 0,6-1-1 0 0,8 0 9 0 0,1-2-1 0 0,-1 0 1 0 0,0-1 0 0 0,-1 0-1 0 0,1-2 1 0 0,-1 0 0 0 0,0-1-1 0 0,-1 0 1 0 0,1-2 0 0 0,27-18-1 0 0,-24 12-1401 0 0,-2 0 0 0 0,1-1 1 0 0,18-22-1 0 0,-7-1-4893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8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593 189 5528 0 0,'-23'-34'1870'0'0,"19"29"-1092"0"0,0 1 0 0 0,1-1 0 0 0,-1 0 0 0 0,1 0 0 0 0,-3-9 0 0 0,4 11-590 0 0,1 0 0 0 0,-1 0-1 0 0,0 0 1 0 0,0 1 0 0 0,0-1 0 0 0,-1 0-1 0 0,1 1 1 0 0,0-1 0 0 0,-1 1-1 0 0,0 0 1 0 0,1 0 0 0 0,-1 0-1 0 0,-6-3 1 0 0,-11-10 606 0 0,11 8-497 0 0,-1 0 1 0 0,1 0-1 0 0,-1 1 1 0 0,-1 0-1 0 0,1 1 1 0 0,-1 0 0 0 0,1 1-1 0 0,-1 0 1 0 0,-17-4-1 0 0,18 7-143 0 0,1-1-1 0 0,-1 1 0 0 0,0 1 0 0 0,1 0 1 0 0,-1 0-1 0 0,0 1 0 0 0,1 0 1 0 0,-1 1-1 0 0,1 0 0 0 0,0 0 0 0 0,-1 1 1 0 0,1 0-1 0 0,0 1 0 0 0,1 0 0 0 0,-1 0 1 0 0,1 1-1 0 0,0 0 0 0 0,-11 8 0 0 0,7-3-15 0 0,1-2-71 0 0,0 0-1 0 0,1 1 1 0 0,0 0 0 0 0,0 0 0 0 0,1 1 0 0 0,1 0-1 0 0,-9 14 1 0 0,4-5 3 0 0,2 1-1 0 0,0 1 0 0 0,2 0 1 0 0,0 1-1 0 0,-9 34 0 0 0,16-49-69 0 0,-10 61 0 0 0,12-61 0 0 0,0 0 0 0 0,0-1 0 0 0,0 1 0 0 0,1 0 0 0 0,-1 0 0 0 0,2-1 0 0 0,-1 1 0 0 0,3 7 0 0 0,7 15 0 0 0,-8-18 0 0 0,1 0 0 0 0,0 0 0 0 0,0 0 0 0 0,2-1 0 0 0,-1 1 0 0 0,1-1 0 0 0,8 10 0 0 0,-8-13 0 0 0,0 0 0 0 0,0-1 0 0 0,0 1 0 0 0,1-1 0 0 0,0-1 0 0 0,0 1 0 0 0,0-1 0 0 0,0-1 0 0 0,1 1 0 0 0,0-1 0 0 0,0 0 0 0 0,11 3 0 0 0,-12-5-70 0 0,0 0 1 0 0,1 0-1 0 0,-1 0 0 0 0,1-1 0 0 0,-1 0 0 0 0,1-1 0 0 0,0 0 0 0 0,-1 0 0 0 0,1 0 0 0 0,0-1 0 0 0,-1 0 1 0 0,1-1-1 0 0,-1 0 0 0 0,0 0 0 0 0,1 0 0 0 0,-1-1 0 0 0,0 0 0 0 0,12-7 0 0 0,10-7-681 0 0,-20 13 231 0 0,-1-1-1 0 0,-1 1 1 0 0,1-2 0 0 0,-1 1 0 0 0,0-1-1 0 0,9-9 1 0 0,22-30-1649 0 0,-2 1-20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8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 0 9216 0 0,'0'0'706'0'0,"-1"1"-463"0"0,-4 4-63 0 0,2-2 240 0 0,1 0-1 0 0,-1 1 1 0 0,0 0 0 0 0,1-1-1 0 0,0 1 1 0 0,-1 0 0 0 0,2 0-1 0 0,-1 0 1 0 0,0 1-1 0 0,-1 6 1 0 0,-8 19 369 0 0,5-16-409 0 0,1 1-1 0 0,0-1 1 0 0,-5 30-1 0 0,-4 16 456 0 0,9-42-598 0 0,1-1-1 0 0,1 0 0 0 0,1 1 1 0 0,0 34-1 0 0,-2 21 352 0 0,-12 41 121 0 0,-8 144 748 0 0,18-180-1161 0 0,-4 127-90 0 0,8-148-194 0 0,0-25-95 0 0,4 43-1 0 0,-1-66 63 0 0,-1 1 1 0 0,-1-1-1 0 0,-1 10 0 0 0,-1 15-6438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9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8752 0 0,'0'0'673'0'0,"-1"3"-437"0"0,-14 23 1027 0 0,12-22-758 0 0,0 0-1 0 0,0 0 1 0 0,1 1 0 0 0,0-1 0 0 0,-1 1 0 0 0,2-1-1 0 0,-4 9 1 0 0,-1 19 451 0 0,3-14-436 0 0,0 0 1 0 0,-1 30-1 0 0,-2 128 967 0 0,1 77 298 0 0,7-207-1459 0 0,7 72 554 0 0,-7-102-777 0 0,1-1-1 0 0,1 1 1 0 0,1 0 0 0 0,0-1-1 0 0,10 20 1 0 0,-14-33-102 0 0,0 1 0 0 0,0-1-1 0 0,0 0 1 0 0,0 0 0 0 0,1 0 0 0 0,-1 0 0 0 0,1 0 0 0 0,-1 0 0 0 0,1 0 0 0 0,0-1 0 0 0,0 1 0 0 0,0-1 0 0 0,0 1 0 0 0,0-1 0 0 0,0 0 0 0 0,0 1 0 0 0,0-1 0 0 0,0 0 0 0 0,1-1 0 0 0,-1 1 0 0 0,0 0 0 0 0,1-1-1 0 0,3 1 1 0 0,-3-1-3 0 0,1 0 0 0 0,-1-1 0 0 0,1 1 0 0 0,-1-1 0 0 0,1 0 0 0 0,-1 0-1 0 0,1 0 1 0 0,-1-1 0 0 0,0 1 0 0 0,1-1 0 0 0,-1 0 0 0 0,0 0 0 0 0,0 0-1 0 0,4-4 1 0 0,3-4-109 0 0,0 0-1 0 0,-2-1 1 0 0,1 0-1 0 0,-1 0 1 0 0,-1-1 0 0 0,10-19-1 0 0,-7 12-100 0 0,2-4-195 0 0,-1-1 0 0 0,-1-1-1 0 0,-1 1 1 0 0,8-35-1 0 0,10-105-1959 0 0,-12 72 1782 0 0,-14 39 566 0 0,-2 37 44 0 0,2 0 0 0 0,3-26 0 0 0,-4 40 10 0 0,1-1 0 0 0,-1 1 0 0 0,1 0 1 0 0,-1 0-1 0 0,0-1 0 0 0,0 1 0 0 0,0 0 0 0 0,0-1 0 0 0,0 1 0 0 0,0 0 0 0 0,-1 0 0 0 0,1-1 1 0 0,-1 1-1 0 0,1 0 0 0 0,-1 0 0 0 0,0 0 0 0 0,-3-5 2049 0 0,-1 30-1148 0 0,2-4-709 0 0,2-1 0 0 0,1 1 0 0 0,1 21 0 0 0,1 6 41 0 0,-3 13 20 0 0,7 191 246 0 0,-3-193-532 0 0,-2-26-678 0 0,8 55 0 0 0,-5-76-730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4.759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39 87 8896 0 0,'0'0'808'0'0,"-1"2"-664"0"0,2-1-131 0 0,-39 42 3584 0 0,38-40-3457 0 0,-1 5-45 0 0,1 0 0 0 0,1 0 0 0 0,2 13 0 0 0,-2-8 39 0 0,22 107-65 0 0,-9-12 20 0 0,-6 1 0 0 0,-5 111 0 0 0,-9 83 79 0 0,7 126 523 0 0,3-169-236 0 0,-4-256-449 0 0,6 373 456 0 0,-9-213-310 0 0,0-53-111 0 0,3 368 106 0 0,12-260-95 0 0,-5-123-51 0 0,15 140-1 0 0,-15-151 1 0 0,4 90 52 0 0,3-5 1 0 0,-3-59-34 0 0,-10-100-6 0 0,1 1 0 0 0,0-1 0 0 0,5 13 0 0 0,-4-15 5 0 0,-1 1 0 0 0,0-1 1 0 0,0 0-1 0 0,0 17 0 0 0,3 2 860 0 0,1-39-638 0 0,-3 0-184 0 0,0 0 0 0 0,-1-1 0 0 0,0 1-1 0 0,0-21 1 0 0,4-23 63 0 0,11-92-36 0 0,32-206-84 0 0,-25 68 0 0 0,-20 218 0 0 0,10-247 0 0 0,31-344 0 0 0,-30 531 0 0 0,23-154 0 0 0,28-82 0 0 0,-34 183 0 0 0,12-54 0 0 0,-15 102 19 0 0,26-106 26 0 0,-24 71 15 0 0,-26 135-56 0 0,-1 9-2 0 0,14-41-1 0 0,-10 40 24 0 0,6-34 1 0 0,-10 35-21 0 0,16-77 3 0 0,-17 88-8 0 0,1 1-1 0 0,0-1 1 0 0,1 1 0 0 0,0 0-1 0 0,1 0 1 0 0,9-12-1 0 0,-15 22 1 0 0,1 0 0 0 0,-1 0 0 0 0,1 0 0 0 0,0 0 0 0 0,0 0 0 0 0,0 0 0 0 0,-1 0 0 0 0,1 0 0 0 0,0 0 0 0 0,0 1 0 0 0,0-1 0 0 0,0 0 0 0 0,0 1 0 0 0,0-1 0 0 0,1 1 0 0 0,-1-1 0 0 0,0 1 0 0 0,1-1 0 0 0,-1 1 0 0 0,0 1 0 0 0,0-1 0 0 0,0 0 0 0 0,0 1 0 0 0,0-1 0 0 0,0 1 0 0 0,0-1 0 0 0,0 1 0 0 0,0-1 0 0 0,0 1 0 0 0,0 0 0 0 0,-1-1 0 0 0,1 1 0 0 0,0 0 0 0 0,0 0 0 0 0,-1-1 0 0 0,1 1 0 0 0,0 0 0 0 0,-1 0 0 0 0,1 0 0 0 0,0 1 0 0 0,2 5 7 0 0,-1 0-1 0 0,1 0 1 0 0,-1 0-1 0 0,-1 0 0 0 0,1 0 1 0 0,-1 0-1 0 0,0 0 0 0 0,-1 14 1 0 0,2 3 11 0 0,-2-2 11 0 0,-2 35 0 0 0,-1 23-16 0 0,6-14 14 0 0,-7 79-1 0 0,-4 33 27 0 0,0 4-22 0 0,-2 25 45 0 0,6-83-12 0 0,-2 506 245 0 0,7-380-178 0 0,9 105 55 0 0,-1-89-89 0 0,12 116-1 0 0,-8-197-88 0 0,51 417-9 0 0,-46-451-288 0 0,11 56 403 0 0,-16-145 121 0 0,-10-39-192 0 0,2 0-1 0 0,0-1 1 0 0,2 1 0 0 0,0-1-1 0 0,11 21 1 0 0,-6-24-31 0 0,-9-17-14 0 0,-3-2 2 0 0,0 0 0 0 0,1 1 0 0 0,-1-1 0 0 0,0 0 0 0 0,0 1 0 0 0,1-1 0 0 0,-1 0 0 0 0,0 1 0 0 0,1-1 0 0 0,-1 0 0 0 0,0 0 0 0 0,1 1 0 0 0,-1-1 0 0 0,1 0 0 0 0,-1 0 0 0 0,0 0 0 0 0,1 1 0 0 0,-1-1 0 0 0,1 0 0 0 0,-1 0 0 0 0,0 0 0 0 0,1 0 0 0 0,-1 0 0 0 0,1 0 0 0 0,-1 0 0 0 0,1 0 0 0 0,-1 0 0 0 0,1 0 0 0 0,-1 0 0 0 0,0 0 0 0 0,1 0 0 0 0,-1 0 0 0 0,1 0 0 0 0,-1-1 0 0 0,0 1 0 0 0,1 0 0 0 0,-1 0 0 0 0,1-1 0 0 0,-1 1 0 0 0,1 0 0 0 0,5-14 0 0 0,-5 12 0 0 0,2-11 0 0 0,1-1 0 0 0,-2 1 0 0 0,0-1 0 0 0,0-26 0 0 0,-6-60 0 0 0,1 50 0 0 0,-8-165-7 0 0,-15-418-68 0 0,39 0 21 0 0,-1 452 52 0 0,12-148 15 0 0,71-410-22 0 0,-79 624 7 0 0,47-257 0 0 0,-25 161 19 0 0,-3-7 67 0 0,-29 176-38 0 0,-1 19-34 0 0,1-43 166 0 0,-5 71-101 0 0,5 22-12 0 0,-2 0-1 0 0,3 53 1 0 0,-9 61-42 0 0,-1-33 66 0 0,-7 316 108 0 0,1-175-130 0 0,-7 90 6 0 0,-1 51-8 0 0,13-171-49 0 0,0 296 40 0 0,2-333-58 0 0,0 10 15 0 0,2-173-11 0 0,39 659 49 0 0,-37-661-48 0 0,21 145 165 0 0,-16-125-140 0 0,2 0 1 0 0,15 41-1 0 0,-16-102-156 0 0,12-115 43 0 0,3-162 0 0 0,5-43-33 0 0,-8 192 99 0 0,42-263-94 0 0,26-126 101 0 0,65-232 12 0 0,-123 655-7 0 0,53-187-46 0 0,159-340 41 0 0,-235 629 13 0 0,18-25-1 0 0,-11 19-11 0 0,-14 21 9 0 0,1 1 1 0 0,-1 0 0 0 0,0 0-1 0 0,0-1 1 0 0,0 1 0 0 0,0 0-1 0 0,0 0 1 0 0,0-1-1 0 0,0 1 1 0 0,1 0 0 0 0,-1 0-1 0 0,0 0 1 0 0,0-1 0 0 0,0 1-1 0 0,0 0 1 0 0,1 0 0 0 0,-1 0-1 0 0,0 0 1 0 0,0-1 0 0 0,0 1-1 0 0,1 0 1 0 0,-1 0-1 0 0,0 0 1 0 0,0 0 0 0 0,1 0-1 0 0,-1 0 1 0 0,0 0 0 0 0,0 0-1 0 0,1 0 1 0 0,-1 0 0 0 0,0 0-1 0 0,0 0 1 0 0,1 0 0 0 0,-1 0-1 0 0,0 0 1 0 0,4 9-8 0 0,-2 15 25 0 0,-21 247 165 0 0,3-102-78 0 0,-7 281 47 0 0,0-70-111 0 0,-8 115-4 0 0,-10 99 48 0 0,2 225 109 0 0,31-554-104 0 0,1-15-24 0 0,11-75 14 0 0,-2-114 36 0 0,9-217-61 0 0,-4 81-65 0 0,27-488-120 0 0,105-534-12 0 0,24 134 144 0 0,-135 811 0 0 0,17-112 0 0 0,29-104 0 0 0,-31 174 0 0 0,-14 84 0 0 0,-27 122 0 0 0,0 0 0 0 0,-1 21 0 0 0,-4 6 4 0 0,-11 280 110 0 0,1 77-104 0 0,1-84 1 0 0,4-112 20 0 0,0 51-9 0 0,1 476 32 0 0,7-722-53 0 0,7 250 8 0 0,10 55 55 0 0,-15-220-64 0 0,-2-50 0 0 0,5 40 0 0 0,0-46 3 0 0,-3 0 0 0 0,0 0-1 0 0,-5 49 1 0 0,0-23 14 0 0,4 1 1 0 0,10 87-1 0 0,-8-118-16 0 0,3 8-3 0 0,0 10 15 0 0,-5-23 1 0 0,2 0 0 0 0,6 30 0 0 0,1 10-3 0 0,2 146 43 0 0,-18-147-33 0 0,2-29 226 0 0,2-15-1472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9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2304 0 0,'0'0'17915'0'0,"1"3"-17647"0"0,4 10-174 0 0,4 0-207 0 0,-5-11 85 0 0,-4-2 11 0 0,0 0 1 0 0,0 0 0 0 0,1 0 0 0 0,-1 0 0 0 0,0 0 0 0 0,0 0 0 0 0,1 0 0 0 0,-1 0 0 0 0,0 1 0 0 0,0-1 0 0 0,1 0 0 0 0,-1 0 0 0 0,0 0 0 0 0,0 0 0 0 0,1 0 0 0 0,-1 1 0 0 0,0-1 0 0 0,0 0 0 0 0,0 0 0 0 0,0 0 0 0 0,1 1 0 0 0,-1-1 0 0 0,0 0 0 0 0,0 0-1 0 0,0 1 1 0 0,0-1 0 0 0,0 0 0 0 0,0 0 0 0 0,0 1 0 0 0,1-1 0 0 0,-1 0 0 0 0,0 0 0 0 0,0 1 0 0 0,4 8-376 0 0,-3-7-211 0 0,10 2-2680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29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5984 0 0,'0'0'4320'0'0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30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13 213 9216 0 0,'-1'2'706'0'0,"-2"1"-579"0"0,3-2-110 0 0,-1 0 0 0 0,0 0 0 0 0,0 0 0 0 0,0 0 0 0 0,1 0 0 0 0,-1 1 0 0 0,1-1 0 0 0,-1 0 0 0 0,1 0 0 0 0,-1 0 0 0 0,1 0 0 0 0,0 1 0 0 0,-1-1 0 0 0,1 0-1 0 0,0 0 1 0 0,0 1 0 0 0,0 1 0 0 0,-1 4 433 0 0,1 1-1 0 0,0-1 0 0 0,1 0 1 0 0,1 9-1 0 0,1 18 1507 0 0,8 41 278 0 0,-11-70-2111 0 0,0-1-1 0 0,0 1 0 0 0,1 0 0 0 0,-1-1 0 0 0,1 1 1 0 0,0 0-1 0 0,0-1 0 0 0,1 1 0 0 0,-1-1 0 0 0,4 7 0 0 0,-4-8-55 0 0,0-1-1 0 0,0 1 0 0 0,0-1 0 0 0,0 1 1 0 0,0-1-1 0 0,-1 1 0 0 0,1 0 0 0 0,-1 0 0 0 0,0 2 1 0 0,5 18 277 0 0,6-5 56 0 0,-10-15-329 0 0,1-1-1 0 0,0 1 0 0 0,-1 0 1 0 0,1 0-1 0 0,-1 0 0 0 0,0 0 1 0 0,0 0-1 0 0,1 7 0 0 0,-2-10-42 0 0,0 1-1 0 0,1 0 0 0 0,-1 0 0 0 0,0-1 0 0 0,0 1 0 0 0,0 0 0 0 0,1 0 1 0 0,-1-1-1 0 0,0 1 0 0 0,1 0 0 0 0,-1-1 0 0 0,1 1 0 0 0,-1 0 0 0 0,0-1 1 0 0,1 1-1 0 0,0 0 0 0 0,0-1-9 0 0,-1 1 1 0 0,0-1-1 0 0,1 0 1 0 0,-1 1-1 0 0,0-1 1 0 0,1 0-1 0 0,-1 1 1 0 0,0-1-1 0 0,1 1 0 0 0,-1-1 1 0 0,0 1-1 0 0,0-1 1 0 0,0 1-1 0 0,1-1 1 0 0,-1 0-1 0 0,0 1 1 0 0,0-1-1 0 0,0 1 1 0 0,0-1-1 0 0,0 1 1 0 0,0-1-1 0 0,0 1 0 0 0,0-1 1 0 0,0 1-1 0 0,0-1 1 0 0,0 1-1 0 0,-2 8 105 0 0,0-2 687 0 0,-6-12-463 0 0,-1-4-285 0 0,7 6-58 0 0,-1 1 0 0 0,1-1 0 0 0,-1 0 1 0 0,1 1-1 0 0,0-1 0 0 0,0 0 1 0 0,0 0-1 0 0,-3-7 0 0 0,-3-14 45 0 0,6 18-57 0 0,-1 0 1 0 0,1-1 0 0 0,1 1 0 0 0,-1 0 0 0 0,1-1 0 0 0,0 1-1 0 0,0-1 1 0 0,1 1 0 0 0,0-1 0 0 0,1-6 0 0 0,-1-29-82 0 0,-1 36 78 0 0,0 1 1 0 0,1 0-1 0 0,0-1 0 0 0,0 1 1 0 0,0 0-1 0 0,1-1 1 0 0,0 1-1 0 0,0 0 0 0 0,0-1 1 0 0,1 1-1 0 0,1-6 1 0 0,3 1-8 0 0,-1 0 0 0 0,-1 0 1 0 0,0 0-1 0 0,6-22 1 0 0,-5 11-133 0 0,2 0 1 0 0,0 1 0 0 0,14-25 0 0 0,-15 31 71 0 0,8-12-295 0 0,30-43 0 0 0,-36 58 180 0 0,-5 8-97 0 0,0-1 0 0 0,1 1 0 0 0,-1 0 0 0 0,1 0 0 0 0,0 1-1 0 0,0-1 1 0 0,0 1 0 0 0,0-1 0 0 0,1 2 0 0 0,-1-1 0 0 0,0 0-1 0 0,1 1 1 0 0,0 0 0 0 0,-1 0 0 0 0,1 0 0 0 0,0 0 0 0 0,-1 1-1 0 0,10 0 1 0 0,-2 0-1236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30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292 152 5984 0 0,'0'0'464'0'0,"-2"-1"-306"0"0,-2-3 256 0 0,1 0 0 0 0,-1 0-1 0 0,0 0 1 0 0,1 0-1 0 0,0-1 1 0 0,0 1 0 0 0,1-1-1 0 0,-4-6 1 0 0,3 3 620 0 0,-2 1 1 0 0,1-1 0 0 0,-9-9 0 0 0,5 8-642 0 0,1 0 107 0 0,-1 1-1 0 0,-1 0 0 0 0,-10-8 1 0 0,17 14-416 0 0,0 0 1 0 0,-1 1-1 0 0,1-1 1 0 0,-1 1-1 0 0,1 0 1 0 0,-1-1-1 0 0,0 1 0 0 0,0 1 1 0 0,1-1-1 0 0,-1 0 1 0 0,0 1-1 0 0,0-1 1 0 0,0 1-1 0 0,0 0 1 0 0,0 0-1 0 0,1 0 1 0 0,-1 0-1 0 0,-4 1 0 0 0,5 0-17 0 0,-1 0 0 0 0,1 0 0 0 0,-1 1-1 0 0,1-1 1 0 0,0 1 0 0 0,-1-1 0 0 0,1 1-1 0 0,0 0 1 0 0,0 0 0 0 0,0 0-1 0 0,0 0 1 0 0,1 0 0 0 0,-3 3 0 0 0,-16 30 360 0 0,7-4-220 0 0,1 0-1 0 0,2 1 1 0 0,1 0 0 0 0,2 0 0 0 0,1 1 0 0 0,2-1 0 0 0,-1 43-1 0 0,0 37 105 0 0,2 49 114 0 0,7-56-116 0 0,-2-45 49 0 0,2 1 1 0 0,18 93-1 0 0,-16-131-265 0 0,-2-2-82 0 0,1 1 0 0 0,1-1 0 0 0,1-1-1 0 0,16 34 1 0 0,-21-51 230 0 0,-2-2-309 0 0,0 0-1 0 0,1-1 0 0 0,-1 1 0 0 0,0-1 1 0 0,0 1-1 0 0,1-1 0 0 0,-1 1 1 0 0,0-1-1 0 0,1 1 0 0 0,-1-1 1 0 0,0 1-1 0 0,1-1 0 0 0,-1 1 1 0 0,1-1-1 0 0,-1 1 0 0 0,0-1 1 0 0,1 0-1 0 0,-1 1 0 0 0,1-1 1 0 0,0 0-1 0 0,-1 0 0 0 0,1 1 1 0 0,-1-1-1 0 0,1 0 0 0 0,-1 0 1 0 0,1 0-1 0 0,0 0 0 0 0,-1 1 0 0 0,1-1 1 0 0,-1 0-1 0 0,1 0 0 0 0,0 0 1 0 0,-1 0-1 0 0,1 0 0 0 0,-1-1 1 0 0,1 1-1 0 0,0 0 0 0 0,-1 0 1 0 0,1 0-1 0 0,0-1 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30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5984 0 0,'0'0'12602'0'0,"3"0"-12345"0"0,4-1-220 0 0,0 0 0 0 0,0 0 0 0 0,0 0 0 0 0,0-1 0 0 0,0 0-1 0 0,0-1 1 0 0,7-3 0 0 0,21-7-1488 0 0,-18 6-12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31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59 368 13360 0 0,'0'0'1921'0'0,"2"3"-1386"0"0,2 3-308 0 0,1-1 0 0 0,0 0 0 0 0,0 0 0 0 0,0 0 0 0 0,1-1 0 0 0,-1 0 0 0 0,1 0 0 0 0,0 0 1 0 0,0-1-1 0 0,13 5 0 0 0,7 6 9 0 0,-19-11-204 0 0,0-1-1 0 0,0 1 1 0 0,0-1 0 0 0,0 0-1 0 0,0-1 1 0 0,0 1 0 0 0,14-1-1 0 0,-18-1-10 0 0,-1 0 0 0 0,1 0-1 0 0,-1-1 1 0 0,1 0 0 0 0,-1 1 0 0 0,1-1-1 0 0,-1 0 1 0 0,0 0 0 0 0,1 0-1 0 0,-1 0 1 0 0,0-1 0 0 0,0 1-1 0 0,0 0 1 0 0,0-1 0 0 0,0 0-1 0 0,0 1 1 0 0,-1-1 0 0 0,1 0-1 0 0,0 0 1 0 0,-1 0 0 0 0,1 0-1 0 0,-1 0 1 0 0,0-1 0 0 0,0 1 0 0 0,2-4-1 0 0,1-5 37 0 0,0-1-1 0 0,-1 1 0 0 0,3-23 0 0 0,-5 30-47 0 0,1-16 22 0 0,-1 1 0 0 0,-2-33 0 0 0,0 13-12 0 0,1 26-9 0 0,-1-1-1 0 0,0 0 0 0 0,-1 0 1 0 0,-1 1-1 0 0,-8-26 0 0 0,9 33-2 0 0,0-1 0 0 0,-1 1 0 0 0,0 0 0 0 0,0 1 0 0 0,-1-1 0 0 0,0 0 0 0 0,1 1 0 0 0,-2 0 0 0 0,1 0 0 0 0,-1 0 0 0 0,0 1 0 0 0,0-1 0 0 0,0 1-1 0 0,-6-4 1 0 0,-12-11 337 0 0,22 18-329 0 0,1 1 0 0 0,-1-1 0 0 0,0 1 0 0 0,1 0 0 0 0,-1-1 0 0 0,0 1 0 0 0,0 0 0 0 0,1 0 0 0 0,-1 0 0 0 0,0-1 0 0 0,0 1 0 0 0,0 0 0 0 0,1 0 0 0 0,-1 0 0 0 0,0 0 0 0 0,0 0 0 0 0,0 0 0 0 0,1 1 0 0 0,-1-1 0 0 0,0 0 0 0 0,-1 1 0 0 0,0-1 46 0 0,-2 1-25 0 0,1-1 0 0 0,0 1 1 0 0,0 0-1 0 0,0 0 0 0 0,0 0 0 0 0,-1 0 0 0 0,1 1 1 0 0,1-1-1 0 0,-1 1 0 0 0,0-1 0 0 0,0 1 1 0 0,1 0-1 0 0,-1 0 0 0 0,1 1 0 0 0,-4 3 0 0 0,-1 3 142 0 0,1 0 1 0 0,0 0-1 0 0,-7 13 0 0 0,0 2-61 0 0,5-8-86 0 0,0 1-1 0 0,1 0 1 0 0,1 0-1 0 0,-7 32 1 0 0,3-11 32 0 0,4-12 29 0 0,1-1-1 0 0,2 1 1 0 0,-1 36-1 0 0,-2 17 127 0 0,4-65-162 0 0,1 0 0 0 0,0 0 0 0 0,1 0 0 0 0,1 0 0 0 0,0 0 0 0 0,1 0 0 0 0,0-1 0 0 0,7 22 0 0 0,-2-6 66 0 0,-5-19-48 0 0,0 0 0 0 0,1 0 0 0 0,0 0 0 0 0,1-1 0 0 0,0 1 0 0 0,8 13 0 0 0,-1-6 40 0 0,-8-12-146 0 0,-1 0 0 0 0,1 1-1 0 0,1-2 1 0 0,-1 1 0 0 0,1 0 0 0 0,0-1 0 0 0,0 0-1 0 0,0 1 1 0 0,0-2 0 0 0,1 1 0 0 0,0 0 0 0 0,0-1 0 0 0,0 0-1 0 0,0 0 1 0 0,6 2 0 0 0,1 0-470 0 0,30 7 374 0 0,-39-11-799 0 0,1-1 0 0 0,0 0 0 0 0,0 0 0 0 0,0 0-1 0 0,-1-1 1 0 0,5 0 0 0 0,15-6-6135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31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13360 0 0,'0'3'612'0'0,"-7"20"117"0"0,2-1-576 0 0,-6 30-1 0 0,7-20 990 0 0,-4 34 1560 0 0,20 142 757 0 0,-10-190-3417 0 0,-1-8-24 0 0,0-1-1 0 0,0 0 1 0 0,1 0 0 0 0,3 12-1 0 0,-1-13 3 0 0,-3-4 7 0 0,1 0 0 0 0,-1 0 1 0 0,0 0-1 0 0,0 0 1 0 0,0 0-1 0 0,-1 1 0 0 0,1-1 1 0 0,-1 0-1 0 0,-1 6 1 0 0,1-11-27 0 0,-3-121-472 0 0,4 70 340 0 0,1 19 134 0 0,-1 22-84 0 0,0 1 0 0 0,1-1 0 0 0,2-10 0 0 0,2-10-171 0 0,-4 20 157 0 0,0 1-1 0 0,1-1 1 0 0,6-15-1 0 0,3-10 1 0 0,-9 28 81 0 0,0 0 0 0 0,0 1 0 0 0,1-1 0 0 0,0 1 0 0 0,0 0 0 0 0,0 0 0 0 0,1 0 0 0 0,0 0 0 0 0,1 1 1 0 0,-1 0-1 0 0,1 0 0 0 0,12-8 0 0 0,-18 13 13 0 0,1 1 0 0 0,0-1 0 0 0,0 1 0 0 0,-1-1-1 0 0,1 1 1 0 0,0-1 0 0 0,0 1 0 0 0,0 0 0 0 0,0-1 0 0 0,0 1 0 0 0,-1 0 0 0 0,1 0 0 0 0,0 0 0 0 0,0 0 0 0 0,0 0 0 0 0,0 0 0 0 0,0 0 0 0 0,0 0 0 0 0,0 0 0 0 0,0 0 0 0 0,-1 0 0 0 0,1 1 0 0 0,0-1 0 0 0,0 0 0 0 0,0 1 0 0 0,0-1 0 0 0,0 0 0 0 0,-1 1 0 0 0,3 0-1 0 0,16 20-19 0 0,-16-18 20 0 0,19 27 275 0 0,-2 1 0 0 0,-1 1-1 0 0,19 44 1 0 0,0-1 87 0 0,-30-62-253 0 0,1 0 0 0 0,0-1 1 0 0,13 13-1 0 0,9 13 31 0 0,-27-34-127 0 0,0 1 1 0 0,0-1-1 0 0,0 0 0 0 0,0 0 0 0 0,1-1 0 0 0,-1 1 0 0 0,1-1 0 0 0,0 0 0 0 0,0 0 0 0 0,0-1 1 0 0,0 1-1 0 0,8 1 0 0 0,-1-1-338 0 0,-1 0 1 0 0,1-1-1 0 0,-1 0 0 0 0,1-1 1 0 0,14 0-1 0 0,7-1-7233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3:41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3056 2304 0 0,'16'12'9282'0'0,"-13"-22"-8837"0"0,0 0 0 0 0,-1 1-1 0 0,0-1 1 0 0,0 0 0 0 0,-1 0-1 0 0,-1 0 1 0 0,0-16 0 0 0,0 19-189 0 0,0-1 0 0 0,0 0 0 0 0,2-13 0 0 0,0-21 543 0 0,-10-92 871 0 0,-7-52-393 0 0,-58-236-218 0 0,50 301-917 0 0,-115-476 654 0 0,103 455-709 0 0,25 91-68 0 0,-2 1-1 0 0,-2 0 0 0 0,-40-88 0 0 0,40 110-16 0 0,7 13-6 0 0,-1 0 0 0 0,0 0 0 0 0,-14-17 0 0 0,14 21-41 0 0,0-1 1 0 0,-9-20 0 0 0,-10-15-41 0 0,15 28 85 0 0,1-1 0 0 0,-14-33 0 0 0,16 40-10 0 0,8 11 5 0 0,0 0 0 0 0,0 0 0 0 0,1 0 0 0 0,-1 0 1 0 0,0-1-1 0 0,1 1 0 0 0,-1 0 0 0 0,1 0 0 0 0,0-3 1 0 0,-1 0-2 0 0,0-36-58 0 0,24 31-37 0 0,-7 11 322 0 0,-11-1-203 0 0,0 0 1 0 0,0 0 0 0 0,0 0-1 0 0,0-1 1 0 0,0 1-1 0 0,0-1 1 0 0,0 0 0 0 0,0-1-1 0 0,0 1 1 0 0,7-5-1 0 0,-3 3-174 0 0,1 1 0 0 0,-1 0-1 0 0,0 0 1 0 0,12-1 0 0 0,9-1 63 0 0,-11 0 187 0 0,46-13 20 0 0,-60 15-134 0 0,1 1 0 0 0,0 0 0 0 0,-1 0 0 0 0,1 0 0 0 0,0 0 0 0 0,0 1 1 0 0,0 0-1 0 0,0 0 0 0 0,-1 0 0 0 0,1 1 0 0 0,0 0 0 0 0,0 0 0 0 0,-1 1 0 0 0,1-1 1 0 0,5 4-1 0 0,-3-3 16 0 0,3 0 4 0 0,0 0 0 0 0,0-1 0 0 0,1 0 0 0 0,-1-1 0 0 0,20-2 0 0 0,19 0 0 0 0,223 14 296 0 0,-94-21-200 0 0,-111 4-96 0 0,114-18 0 0 0,-21 1 0 0 0,147-16 0 0 0,-134 15 0 0 0,265-23 76 0 0,-167 23-9 0 0,205-28 328 0 0,-413 40-421 0 0,80-25 0 0 0,-6 3 65 0 0,-23 6 196 0 0,-57 11-129 0 0,1 3-1 0 0,106-9 0 0 0,-110 18 61 0 0,45-2 256 0 0,6 6-179 0 0,-97-2-278 0 0,-1-1 1 0 0,1 0-1 0 0,-1 0 0 0 0,0-1 0 0 0,0 0 1 0 0,0 0-1 0 0,12-10 0 0 0,-10 8 22 0 0,5-3 13 0 0,-3 2 0 0 0,0-1 0 0 0,21-18 0 0 0,-15 13 31 0 0,-16 11-8 0 0,1 0 0 0 0,0 0 0 0 0,0 0-1 0 0,-1 0 1 0 0,0-1 0 0 0,1 1 0 0 0,3-6 0 0 0,11-8 274 0 0,-16 15-257 0 0,1 0 1 0 0,0-1-1 0 0,0 1 0 0 0,-1-1 0 0 0,1 1 1 0 0,-1-1-1 0 0,0 1 0 0 0,1-1 0 0 0,0-2 1 0 0,8-1 81 0 0,-10 5-121 0 0,0 0-1 0 0,0 0 1 0 0,0 0 0 0 0,0 0 0 0 0,0 0 0 0 0,1 0-1 0 0,-1 0 1 0 0,0 0 0 0 0,0 0 0 0 0,0 0-1 0 0,0 0 1 0 0,0 0 0 0 0,1 0 0 0 0,-1 0-1 0 0,0 0 1 0 0,0 0 0 0 0,0 0 0 0 0,0 0-1 0 0,0 0 1 0 0,0 0 0 0 0,1 0 0 0 0,-1 0-1 0 0,0 1 1 0 0,0-1 0 0 0,0 0 0 0 0,0 0 0 0 0,0 0-1 0 0,0 0 1 0 0,0 0 0 0 0,1 0 0 0 0,-1 0-1 0 0,0 0 1 0 0,0 1 0 0 0,0-1 0 0 0,0 0-1 0 0,0 0 1 0 0,0 0 0 0 0,0 0 0 0 0,0 0-1 0 0,0 0 1 0 0,0 1 0 0 0,0-1 0 0 0,0 0 0 0 0,0 0-1 0 0,0 0 1 0 0,0 0 0 0 0,0 0 0 0 0,0 1-1 0 0,0-1 1 0 0,0 0 0 0 0,0 0 0 0 0,0 0-1 0 0,0 0 1 0 0,0 0 0 0 0,0 1 0 0 0,0-1-1 0 0,0 0 1 0 0,-6 11-1 0 0,1 0 0 0 0,1 1 0 0 0,0-1 0 0 0,-4 24 0 0 0,-3 4 0 0 0,7-20 0 0 0,0-1 0 0 0,-2 34 0 0 0,-2 14 0 0 0,-10 50 107 0 0,-3 162 0 0 0,13-140-54 0 0,1 310 133 0 0,7-179-20 0 0,0-266-164 0 0,-1 646 563 0 0,10-473-918 0 0,50 292-1 0 0,-42-397-709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0.2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0 603 5984 0 0,'2'21'152'0'0,"-1"-1"506"0"0,1 1 0 0 0,1 0 0 0 0,1 0 1 0 0,0-1-1 0 0,9 21 0 0 0,4-18-75 0 0,-16-17-531 0 0,9 18 94 0 0,-10-23-139 0 0,1-1 1 0 0,-1 1-1 0 0,0-1 1 0 0,0 1-1 0 0,1-1 1 0 0,-1 1 0 0 0,1-1-1 0 0,-1 1 1 0 0,0-1-1 0 0,1 1 1 0 0,-1-1-1 0 0,1 0 1 0 0,-1 1 0 0 0,1-1-1 0 0,-1 0 1 0 0,1 0-1 0 0,-1 1 1 0 0,1-1-1 0 0,-1 0 1 0 0,1 0-1 0 0,0 0 1 0 0,-1 1 0 0 0,1-1-1 0 0,-1 0 1 0 0,1 0-1 0 0,0 0 1 0 0,-1 0-1 0 0,1 0 1 0 0,-1 0 0 0 0,1 0-1 0 0,0 0 1 0 0,-1-1-1 0 0,1 1 1 0 0,-1 0-1 0 0,1 0 1 0 0,-1 0-1 0 0,2-1 1 0 0,5-3 101 0 0,-6 3-93 0 0,0 0-1 0 0,0 0 1 0 0,0 0 0 0 0,0 0-1 0 0,0 1 1 0 0,0-1-1 0 0,1 0 1 0 0,-1 1-1 0 0,0-1 1 0 0,0 1-1 0 0,0 0 1 0 0,1-1-1 0 0,-1 1 1 0 0,0 0-1 0 0,1 0 1 0 0,-1-1 0 0 0,0 1-1 0 0,1 0 1 0 0,-1 1-1 0 0,0-1 1 0 0,0 0-1 0 0,1 0 1 0 0,-1 0-1 0 0,0 1 1 0 0,1-1-1 0 0,-1 1 1 0 0,0-1-1 0 0,2 2 1 0 0,-1 0 6 0 0,1-1-1 0 0,-1 1 1 0 0,1 0-1 0 0,-1-1 1 0 0,1 1 0 0 0,0-1-1 0 0,0 0 1 0 0,-1 0 0 0 0,1 0-1 0 0,0 0 1 0 0,0-1-1 0 0,0 1 1 0 0,5-1 0 0 0,108 8 1050 0 0,-115-7-1061 0 0,0-1 0 0 0,0 0 0 0 0,-1 0 0 0 0,1 1 0 0 0,0-1 0 0 0,0 0 0 0 0,-1 1 1 0 0,1-1-1 0 0,0 1 0 0 0,-1-1 0 0 0,1 1 0 0 0,0-1 0 0 0,-1 1 0 0 0,1-1 1 0 0,-1 1-1 0 0,2 1 0 0 0,0 0 26 0 0,-1-1 27 0 0,1 0 0 0 0,0 0 0 0 0,0-1 0 0 0,-1 1 0 0 0,1-1-1 0 0,0 1 1 0 0,0-1 0 0 0,-1 0 0 0 0,1 1 0 0 0,4-1 0 0 0,-5 0-61 0 0,0 0-1 0 0,0 0 1 0 0,0 0 0 0 0,1 0 0 0 0,-1 0-1 0 0,0 0 1 0 0,0 0 0 0 0,0 1 0 0 0,0-1-1 0 0,0 1 1 0 0,0-1 0 0 0,0 1 0 0 0,2 0 0 0 0,-1 0 191 0 0,1-1-156 0 0,0 0 0 0 0,0 0 0 0 0,0-1-1 0 0,0 1 1 0 0,1-1 0 0 0,-1 0 0 0 0,0 0-1 0 0,0 0 1 0 0,-1 0 0 0 0,1 0 0 0 0,0-1 0 0 0,0 0-1 0 0,-1 1 1 0 0,1-1 0 0 0,0 0 0 0 0,-1 0-1 0 0,0 0 1 0 0,0 0 0 0 0,1-1 0 0 0,2-4-1 0 0,1-3-32 0 0,0-1 0 0 0,0 0-1 0 0,-1 0 1 0 0,5-14-1 0 0,7-17 106 0 0,56-134 394 0 0,-50 119-421 0 0,37-64 1 0 0,-32 68-104 0 0,30-80-1 0 0,-6 5-1245 0 0,-27 73-3954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0.9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1 629 6912 0 0,'3'5'136'0'0,"-1"0"1"0"0,1-1 0 0 0,-1 1-1 0 0,0 0 1 0 0,3 11 0 0 0,-4-12 475 0 0,1 1 1 0 0,-1 0-1 0 0,1 0 1 0 0,0-1-1 0 0,1 1 1 0 0,-1-1-1 0 0,4 6 1 0 0,-3-7-224 0 0,-2 0 1 0 0,1 0 0 0 0,0 0 0 0 0,-1 1 0 0 0,1-1 0 0 0,1 6-1 0 0,6 14 341 0 0,3-2-22 0 0,-1 1 0 0 0,9 25 0 0 0,-13-34-498 0 0,0 0-1 0 0,10 15 1 0 0,4 6-123 0 0,-12-20-60 0 0,0 0-1 0 0,0 0 1 0 0,18 19 0 0 0,-25-32-26 0 0,1 1 1 0 0,-1 0-1 0 0,0-1 0 0 0,1 0 1 0 0,0 1-1 0 0,-1-1 0 0 0,5 1 1 0 0,-5-1-3 0 0,8-1 1 0 0,-4-3 16 0 0,-1 0 0 0 0,1 0-1 0 0,-1 0 1 0 0,0 0 0 0 0,0-1-1 0 0,0 0 1 0 0,0 0 0 0 0,0 0-1 0 0,-1-1 1 0 0,0 0 0 0 0,0 1-1 0 0,4-8 1 0 0,5-9 154 0 0,19-41-1 0 0,-14 25-80 0 0,42-70 146 0 0,-56 99-260 0 0,-1 0-1 0 0,0 0 1 0 0,0-1-1 0 0,0 0 1 0 0,-1 0-1 0 0,1-12 1 0 0,-2 9-3 0 0,2 1 0 0 0,-1-1-1 0 0,6-13 1 0 0,3 1 22 0 0,1 2 0 0 0,23-34-1 0 0,-5 8 10 0 0,1-4-91 0 0,166-295-2614 0 0,-166 284 1197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6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 10104 0 0,'0'0'1360'0'0,"0"2"-1224"0"0,-1 7 507 0 0,0 1 0 0 0,0 0 1 0 0,-6 18-1 0 0,-3 28 869 0 0,-2 31-348 0 0,-3 19 57 0 0,4-22-446 0 0,1-24-143 0 0,-30 142 1089 0 0,24-121-1445 0 0,16-79-436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7.45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14 35 6912 0 0,'-1'10'1876'0'0,"-2"12"-518"0"0,1 36 0 0 0,2-34-505 0 0,-5 41 0 0 0,3-46-554 0 0,1-1-1 0 0,1 1 1 0 0,5 35-1 0 0,-1 16 263 0 0,5 272 1075 0 0,-6-274-1494 0 0,4 41-18 0 0,0 52-56 0 0,2 133 148 0 0,-1 15 488 0 0,2 38-626 0 0,1-110-387 0 0,7 79 1500 0 0,-3-197-905 0 0,11 104-1749 0 0,-2-20 2090 0 0,-20-154-414 0 0,1-9 48 0 0,-2 59-1 0 0,-4-51-227 0 0,3 0-1 0 0,14 86 0 0 0,-12-112-138 0 0,2 42 36 0 0,-5-46 151 0 0,1 0 1 0 0,0 0 0 0 0,1 0 0 0 0,9 25 0 0 0,-8-34-77 0 0,0 0 0 0 0,1 0 0 0 0,6 10 0 0 0,-6-13 6 0 0,-1 1 1 0 0,0-1 0 0 0,-1 1 0 0 0,0 0 0 0 0,0 0 0 0 0,4 14-1 0 0,16 57-185 0 0,-12-56 102 0 0,-10-20 83 0 0,0 0 1 0 0,1 1-1 0 0,-1-1 1 0 0,0 1-1 0 0,0-1 1 0 0,0 1-1 0 0,0 5 1 0 0,0-7-131 0 0,0-7 50 0 0,0-21 38 0 0,0-34 116 0 0,12-366 45 0 0,7 221-281 0 0,5-92 435 0 0,22-406-529 0 0,-39 609 257 0 0,63-450-140 0 0,29 4 64 0 0,-9 162 5 0 0,6-36 76 0 0,-72 265 123 0 0,-24 139-111 0 0,1 0 1 0 0,0 1-1 0 0,1 0 0 0 0,0-1 0 0 0,0 1 0 0 0,2 0 0 0 0,-1 1 0 0 0,1-1 0 0 0,7-11 0 0 0,-7 17 26 0 0,-4 4-51 0 0,0-1 1 0 0,1 1 0 0 0,-1 0 0 0 0,0-1-1 0 0,0 1 1 0 0,0 0 0 0 0,0 0 0 0 0,0 0-1 0 0,0 0 1 0 0,0 0 0 0 0,0 0 0 0 0,0 0-1 0 0,1 0 1 0 0,-1 0 0 0 0,0 1 0 0 0,0-1-1 0 0,0 0 1 0 0,0 1 0 0 0,0-1 0 0 0,0 1-1 0 0,0-1 1 0 0,0 1 0 0 0,0-1 0 0 0,0 1-1 0 0,-1 0 1 0 0,1-1 0 0 0,0 1 0 0 0,0 0-1 0 0,0 0 1 0 0,0 1 0 0 0,21 27 94 0 0,-13-14-83 0 0,-4-7 0 0 0,0 0 0 0 0,0 1-1 0 0,-1 0 1 0 0,0 0-1 0 0,5 17 1 0 0,12 82 137 0 0,13 168 0 0 0,-29 541 277 0 0,-10-407-284 0 0,2-155 7 0 0,6 253 158 0 0,3-282-177 0 0,5 72 4 0 0,16 70 6 0 0,-24-230-128 0 0,2 30 22 0 0,20 14 18 0 0,-8-72-38 0 0,8 22 57 0 0,-25-127-66 0 0,1-4-7 0 0,-1 1 0 0 0,0-1 0 0 0,1 1 0 0 0,0-1 0 0 0,-1 0 0 0 0,1 1 0 0 0,0-1 0 0 0,-1 0 0 0 0,1 1-1 0 0,0-1 1 0 0,0 0 0 0 0,0 0 0 0 0,0 0 0 0 0,0 0 0 0 0,3 2 0 0 0,-2-21-235 0 0,2-4 121 0 0,-2-1 0 0 0,0 0 0 0 0,-2 0 1 0 0,-2-23-1 0 0,-8-135-134 0 0,8 106 169 0 0,16-416-237 0 0,0 210 218 0 0,15-323-22 0 0,-12 342 105 0 0,33-363-38 0 0,-43 571 51 0 0,77-546 0 0 0,-52 428 0 0 0,-24 118 37 0 0,-7 38-18 0 0,2-1 1 0 0,0 1-1 0 0,0 0 0 0 0,2 0 0 0 0,8-21 0 0 0,-11 34-20 0 0,-2 3 2 0 0,1-1-1 0 0,0 0 1 0 0,-1 0-1 0 0,0 1 1 0 0,1-1 0 0 0,-1 0-1 0 0,0 0 1 0 0,1 0 0 0 0,-1 0-1 0 0,0 0 1 0 0,0 1 0 0 0,1-1-1 0 0,-1 0 1 0 0,0 0-1 0 0,0 0 1 0 0,0 0 0 0 0,0 0-1 0 0,-1-1 1 0 0,1 0 119 0 0,0 5-40 0 0,11 365 397 0 0,1 711 3 0 0,-9-739-416 0 0,6 177 16 0 0,2-214-30 0 0,8 129 36 0 0,-4-316-87 0 0,-7-59 13 0 0,-6-44 1 0 0,1 1 1 0 0,1-1-1 0 0,8 21 0 0 0,3 12-2 0 0,-15-45-9 0 0,1 1 1 0 0,-1-1-1 0 0,0 0 1 0 0,1 0-1 0 0,-1 1 1 0 0,0-1-1 0 0,1 0 0 0 0,-1 0 1 0 0,1 0-1 0 0,0 1 1 0 0,-1-1-1 0 0,1 0 1 0 0,0 0-1 0 0,0 0 0 0 0,0 0 1 0 0,0 0-1 0 0,0-1 1 0 0,0 1-1 0 0,0 0 0 0 0,0 0 1 0 0,2 0-1 0 0,-3 0-3 0 0,0-1 1 0 0,0 0-1 0 0,1 0 0 0 0,-1 0 0 0 0,0 0 0 0 0,1 0 0 0 0,-1 1 0 0 0,0-1 0 0 0,0 0 1 0 0,1 0-1 0 0,-1 0 0 0 0,0 0 0 0 0,1 0 0 0 0,-1 0 0 0 0,0 0 0 0 0,1 0 0 0 0,-1 0 1 0 0,0 0-1 0 0,0 0 0 0 0,1 0 0 0 0,-1 0 0 0 0,0 0 0 0 0,1-1 0 0 0,-1 1 0 0 0,0 0 0 0 0,0 0 1 0 0,1 0-1 0 0,-1 0 0 0 0,0 0 0 0 0,0-1 0 0 0,1 1 0 0 0,-1 0 0 0 0,0 0 0 0 0,0 0 1 0 0,1-1-1 0 0,-1 1 0 0 0,0 0 0 0 0,0 0 0 0 0,0-1 0 0 0,0 1 0 0 0,0 0 0 0 0,1-1 1 0 0,-1 1-1 0 0,2-14-77 0 0,-2 11 50 0 0,3-18-43 0 0,-2-1-1 0 0,-1 1 1 0 0,-2-30 0 0 0,-1-12-12 0 0,-8-407-191 0 0,22-125 145 0 0,38 2 20 0 0,-34 477 109 0 0,81-479 0 0 0,21 163 0 0 0,-95 354 0 0 0,21-65 0 0 0,4-24 0 0 0,-44 142 26 0 0,-3 23-20 0 0,0-1 0 0 0,0 1-1 0 0,0 0 1 0 0,0-1 0 0 0,1 1 0 0 0,-1 0 0 0 0,1 0 0 0 0,0-1-1 0 0,0 1 1 0 0,0 0 0 0 0,0 0 0 0 0,2-3 0 0 0,-3 7 13 0 0,0 0 1 0 0,0 1 0 0 0,0-1 0 0 0,0 0-1 0 0,1 1 1 0 0,-1-1 0 0 0,1 0-1 0 0,1 3 1 0 0,0 6 13 0 0,0 10 11 0 0,-1 1-1 0 0,-2-1 0 0 0,-2 23 0 0 0,-1 25-10 0 0,4-12 4 0 0,-7 223 83 0 0,-15-38-44 0 0,-38 503 275 0 0,31-330-191 0 0,13-121-125 0 0,-10 338 23 0 0,16-150 49 0 0,19-283-33 0 0,-6-158-14 0 0,-4-41-59 0 0,1 0-1 0 0,0 0 0 0 0,0 0 0 0 0,0 0 0 0 0,0 0 0 0 0,0 0 1 0 0,0 1-1 0 0,0-1 0 0 0,0 0 0 0 0,0 0 0 0 0,0 0 1 0 0,0 0-1 0 0,0 0 0 0 0,0 0 0 0 0,1 0 0 0 0,-1 0 0 0 0,0 1 1 0 0,0-1-1 0 0,0 0 0 0 0,0 0 0 0 0,0 0 0 0 0,0 0 1 0 0,0 0-1 0 0,0 0 0 0 0,0 0 0 0 0,0 0 0 0 0,0 0 1 0 0,0 0-1 0 0,0 1 0 0 0,1-1 0 0 0,-1 0 0 0 0,0 0 0 0 0,0 0 1 0 0,0 0-1 0 0,0 0 0 0 0,0 0 0 0 0,0 0 0 0 0,0 0 1 0 0,0 0-1 0 0,1 0 0 0 0,-1 0 0 0 0,0 0 0 0 0,0 0 0 0 0,0 0 1 0 0,0 0-1 0 0,0 0 0 0 0,0 0 0 0 0,0 0 0 0 0,0 0 1 0 0,1 0-1 0 0,-1 0 0 0 0,0 0 0 0 0,0 0 0 0 0,0 0 1 0 0,0 0-1 0 0,0 0 0 0 0,0 0 0 0 0,0-1 0 0 0,0 1 0 0 0,1 0 1 0 0,-1 0-1 0 0,0 0 0 0 0,0 0 0 0 0,0 0 0 0 0,0-3-4 0 0,1 0-1 0 0,-1 0 0 0 0,0 1 0 0 0,0-1 1 0 0,0 0-1 0 0,-1 0 0 0 0,1 0 1 0 0,-2-4-1 0 0,0-12-45 0 0,1-6-19 0 0,4-44 0 0 0,0 0 3 0 0,5-478-169 0 0,36 2 68 0 0,-23 390 148 0 0,66-457-40 0 0,2 227 59 0 0,-36 173 0 0 0,48-218 0 0 0,3 41 0 0 0,-80 328 0 0 0,-14 36 0 0 0,10-31 0 0 0,-20 50-2 0 0,0 5 3 0 0,1-1 0 0 0,-1 1 0 0 0,0 0 0 0 0,0 0 0 0 0,1-1 0 0 0,-1 1 0 0 0,1 0-1 0 0,-1 0 1 0 0,1 0 0 0 0,-1 0 0 0 0,1 0 0 0 0,0-1 0 0 0,0 1 0 0 0,-1 0-1 0 0,3-1 1 0 0,-1 5 47 0 0,2 22-10 0 0,-1 1 0 0 0,-1 0-1 0 0,-4 49 1 0 0,1-15-9 0 0,-11 566 30 0 0,5-386-46 0 0,-2 69 3 0 0,-5 337 32 0 0,56 595-461 0 0,-7-944 1005 0 0,-33-280-587 0 0,-1-7-37 0 0,0 0 1 0 0,1-1 0 0 0,0 1 0 0 0,1-1-1 0 0,0 1 1 0 0,0-1 0 0 0,9 17 0 0 0,-7-39-575 0 0,-3-13 470 0 0,-2 0-1 0 0,-4-49 1 0 0,1 34 65 0 0,-10-153-62 0 0,-9-214-35 0 0,22-230 93 0 0,69-389 11 0 0,-26 620 64 0 0,-16 142 0 0 0,5-45 0 0 0,-15 188 192 0 0,-16 95 252 0 0,-2 30-326 0 0,-2 6-63 0 0,0 1 0 0 0,0-1 0 0 0,1 1 0 0 0,1 0-1 0 0,0 0 1 0 0,0 13 0 0 0,0-2-42 0 0,-2 200 110 0 0,4-120-93 0 0,1 59 4 0 0,-2 130 71 0 0,5-5-27 0 0,0-157-67 0 0,10 149 73 0 0,1 47-25 0 0,-4-148-5 0 0,-1-45-71 0 0,49 622 131 0 0,-23-476 15 0 0,-15-125-108 0 0,11 18 26 0 0,3 18 24 0 0,-21-84 172 0 0,-7-55-1508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49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 2760 0 0,'-14'4'4154'0'0,"5"-2"-587"0"0,8-2-3476 0 0,1 0 0 0 0,0 0 0 0 0,-1 0 1 0 0,1 1-1 0 0,0-1 0 0 0,0 0 0 0 0,0 0 0 0 0,-1 1 1 0 0,1-1-1 0 0,0 0 0 0 0,0 0 0 0 0,0 1 1 0 0,-1-1-1 0 0,1 0 0 0 0,0 0 0 0 0,0 1 1 0 0,0-1-1 0 0,0 0 0 0 0,0 1 0 0 0,0-1 0 0 0,0 0 1 0 0,0 0-1 0 0,0 1 0 0 0,0-1 0 0 0,0 0 1 0 0,0 1-1 0 0,0 0 0 0 0,9 20 204 0 0,0-1 335 0 0,36 120 1812 0 0,-35-112-2250 0 0,2 1 0 0 0,27 47 0 0 0,40 49 155 0 0,-19-31 226 0 0,18 38-176 0 0,-68-114-292 0 0,14 31 0 0 0,6 10 43 0 0,-19-38-136 0 0,-8-16-12 0 0,-1 0-1 0 0,1 0 1 0 0,1 0 0 0 0,-1 0 0 0 0,7 7-1 0 0,-6-8 8 0 0,-1 0 0 0 0,0 0-1 0 0,0 0 1 0 0,0 0 0 0 0,0 1 0 0 0,-1-1-1 0 0,3 6 1 0 0,8 15 35 0 0,15 24 15 0 0,-3 2-1 0 0,31 86 0 0 0,-4-9-1 0 0,-20-46 53 0 0,-20-49 14 0 0,23 46 0 0 0,-33-76-96 0 0,-1 0 0 0 0,1 1 0 0 0,0-1 0 0 0,-1 1-1 0 0,0-1 1 0 0,1 1 0 0 0,-1-1 0 0 0,-1 1-1 0 0,1 0 1 0 0,-1 0 0 0 0,1 0 0 0 0,-1-1 0 0 0,0 1-1 0 0,0 0 1 0 0,-1 0 0 0 0,1 0 0 0 0,-2 5-1 0 0,1-3-30 0 0,1 1-1 0 0,0-1 1 0 0,0 1-1 0 0,0-1 0 0 0,1 1 1 0 0,0-1-1 0 0,0 0 1 0 0,1 1-1 0 0,3 10 0 0 0,0-4-28 0 0,1-1 0 0 0,1 0 0 0 0,13 22 0 0 0,3 11 62 0 0,-5-8 11 0 0,82 162 28 0 0,-79-143-40 0 0,-14-37 43 0 0,0 0 0 0 0,1 0 0 0 0,12 19-1 0 0,-10-20 4 0 0,0 0 0 0 0,9 28 0 0 0,-4-7 12 0 0,51 128 152 0 0,-64-162-231 0 0,44 87 123 0 0,-30-50-19 0 0,20 84 0 0 0,-12-35 106 0 0,-23-85-201 0 0,19 126 403 0 0,59 208 0 0 0,-62-276-404 0 0,-13-45 6 0 0,1-1 0 0 0,0 1 0 0 0,2-1 0 0 0,13 28-1 0 0,-14-33 48 0 0,0 1 1 0 0,0 0-1 0 0,-2 0 0 0 0,5 21 0 0 0,3 8 57 0 0,37 165 260 0 0,-17-62-110 0 0,-19-98-159 0 0,28 97 296 0 0,42 84-155 0 0,-78-211-247 0 0,-1 1 0 0 0,-1-1 0 0 0,-1 1-1 0 0,0 33 1 0 0,-1-25 5 0 0,7 42 0 0 0,2-23 9 0 0,-4-16 38 0 0,6 48-1 0 0,6 41 111 0 0,-1-16-126 0 0,-16-90-127 0 0,0 0 0 0 0,-3 21 0 0 0,2-31-188 0 0,0 0 0 0 0,0 0 0 0 0,-1 0 0 0 0,0 0 0 0 0,1-1 0 0 0,-1 1 0 0 0,0 0 1 0 0,0 0-1 0 0,0-1 0 0 0,-1 1 0 0 0,1 0 0 0 0,-1-1 0 0 0,1 1 0 0 0,-1-1 0 0 0,0 0 1 0 0,-3 4-1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1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1330 4144 0 0,'-17'-77'603'0'0,"17"76"-361"0"0,-1 1 1 0 0,1-1-1 0 0,0 0 1 0 0,0 0 0 0 0,-1 1-1 0 0,1-1 1 0 0,0 0 0 0 0,0 0-1 0 0,0 0 1 0 0,0 1-1 0 0,0-1 1 0 0,0 0 0 0 0,0 0-1 0 0,0 0 1 0 0,0 1 0 0 0,0-1-1 0 0,0 0 1 0 0,1 0-1 0 0,-1 0 1 0 0,0 1 0 0 0,0-1-1 0 0,1 0 1 0 0,-1 0 0 0 0,1 1-1 0 0,-1-1 1 0 0,1 0-1 0 0,-1 1 1 0 0,1-1 0 0 0,-1 1-1 0 0,1-1 1 0 0,-1 0 0 0 0,1 1-1 0 0,0-1 1 0 0,-1 1-1 0 0,1 0 1 0 0,0-1 0 0 0,0 1-1 0 0,1-1 1 0 0,3-1 409 0 0,-1 1 0 0 0,1 0 0 0 0,1 0 0 0 0,-1 0 0 0 0,6 1 0 0 0,-1-1-1416 0 0,39-10 1644 0 0,-31 7-599 0 0,-10 1-150 0 0,0-1 0 0 0,0 0 1 0 0,0 0-1 0 0,0-1 0 0 0,13-10 0 0 0,18-10 323 0 0,-4 11-128 0 0,12-5-46 0 0,-23 6-186 0 0,1 2 0 0 0,0 1 0 0 0,40-11 1 0 0,7-2-87 0 0,-19 2 44 0 0,-28 11-13 0 0,0 0 0 0 0,39-8 0 0 0,220-60-39 0 0,-206 45 0 0 0,-15 6 0 0 0,179-75 0 0 0,-176 66 0 0 0,-46 24 0 0 0,1 1 0 0 0,0 1 0 0 0,34-13 0 0 0,164-48 0 0 0,-146 44 0 0 0,-50 17 0 0 0,40-11 0 0 0,79-17 0 0 0,-111 30 24 0 0,65-9 0 0 0,-61 12 8 0 0,44-11 0 0 0,46-10 56 0 0,6-3-96 0 0,-63 10 8 0 0,-34 11 0 0 0,-1-2 0 0 0,50-22 0 0 0,113-56 80 0 0,-117 59-18 0 0,1 1 15 0 0,-32 8-1 0 0,-26 11 165 0 0,37-19-1 0 0,18-9-334 0 0,-76 37 92 0 0,0 0 0 0 0,-1-1 0 0 0,1 1 0 0 0,0-1 0 0 0,0 1 0 0 0,0-1 0 0 0,-1 1 1 0 0,1-1-1 0 0,0 1 0 0 0,-1-1 0 0 0,1 0 0 0 0,0 1 0 0 0,-1-1 0 0 0,1 0 0 0 0,-1 0 0 0 0,1 1 1 0 0,-1-1-1 0 0,0 0 0 0 0,1 0 0 0 0,-1 0 0 0 0,0 0 0 0 0,1 0 0 0 0,-1 1 0 0 0,0-1 0 0 0,0 0 1 0 0,0 0-1 0 0,0 0 0 0 0,0 0 0 0 0,0 0 0 0 0,0 0 0 0 0,0 0 0 0 0,0 0 0 0 0,-1-1 0 0 0,1-3 21 0 0,0 2-8 0 0,2-3-13 0 0,12-7 71 0 0,-12 11-32 0 0,-1 2-18 0 0,19-3-5 0 0,-13 0-3 0 0,-6 2-5 0 0,0 0 1 0 0,0 1-1 0 0,0-1 0 0 0,0 1 1 0 0,0 0-1 0 0,0-1 1 0 0,0 1-1 0 0,0 0 0 0 0,0 0 1 0 0,0-1-1 0 0,0 1 0 0 0,1 0 1 0 0,-1 0-1 0 0,0 0 1 0 0,0 0-1 0 0,0 0 0 0 0,0 1 1 0 0,0-1-1 0 0,0 0 0 0 0,0 0 1 0 0,0 1-1 0 0,1-1 0 0 0,-1 1 1 0 0,0-1-1 0 0,1 2 1 0 0,24 21 70 0 0,-11-8-63 0 0,39 35 118 0 0,-9-24-20 0 0,3 11-27 0 0,-36-29-73 0 0,-1 0 1 0 0,0 1-1 0 0,17 17 0 0 0,-21-19-10 0 0,0-1 1 0 0,1 1-1 0 0,-1-2 1 0 0,14 9 0 0 0,16 11-6 0 0,-14-6 2 0 0,6 4 7 0 0,37 39 0 0 0,-35-30 20 0 0,22 26 1 0 0,-31-32-18 0 0,-12-14 6 0 0,1 1 0 0 0,10 17 0 0 0,56 92 2 0 0,21 37 60 0 0,-95-153-70 0 0,-1-1-1 0 0,0 1 1 0 0,0 0-1 0 0,0 0 1 0 0,1 12-1 0 0,-2-12-3 0 0,0 0 0 0 0,0-1 0 0 0,0 1 0 0 0,1 0 0 0 0,0-1 0 0 0,4 8 0 0 0,6 10-3 0 0,2-1 0 0 0,0 0 0 0 0,2-2 0 0 0,0 1 0 0 0,1-2 0 0 0,1 0 0 0 0,22 17 0 0 0,-28-25 11 0 0,0 0 0 0 0,0 1-1 0 0,10 13 1 0 0,13 15 10 0 0,-19-24-21 0 0,-2 1 0 0 0,0 0 0 0 0,-1 1 0 0 0,0 1 0 0 0,-2 0 0 0 0,15 33 0 0 0,-4-6-2 0 0,-11-25 8 0 0,10 30 1 0 0,108 319 57 0 0,-118-344-47 0 0,1 0 0 0 0,28 46 0 0 0,-27-51-15 0 0,13 15-4 0 0,-21-30 4 0 0,0 0 0 0 0,0 1 0 0 0,0 0 1 0 0,-1 0-1 0 0,6 12 0 0 0,23 57 23 0 0,-21-51-18 0 0,-1 1 0 0 0,-2 0 0 0 0,10 34 0 0 0,12 50-7 0 0,-10-43 0 0 0,-4-11 0 0 0,2 0 0 0 0,27 54 0 0 0,5 8 0 0 0,-50-115 3 0 0,0-1 0 0 0,-1 0 0 0 0,1 1 0 0 0,0-1 0 0 0,-1 1 0 0 0,0-1 0 0 0,0 1 0 0 0,1 0 0 0 0,-2-1 0 0 0,1 1 0 0 0,0-1 0 0 0,0 1 0 0 0,-1-1 0 0 0,1 1 0 0 0,-1-1 0 0 0,-1 5 0 0 0,1-6 0 0 0,1 2-1 0 0,0 0 0 0 0,0-1 0 0 0,0 1 1 0 0,0 0-1 0 0,0-1 0 0 0,1 1 0 0 0,-1 0 1 0 0,1-1-1 0 0,0 1 0 0 0,-1-1 0 0 0,1 1 1 0 0,1-1-1 0 0,-1 1 0 0 0,2 2 0 0 0,4 10 29 0 0,-1 0-32 0 0,0-1 0 0 0,2 0 0 0 0,0 0 0 0 0,0 0 0 0 0,14 15 0 0 0,-2 3 33 0 0,-1 1-1 0 0,22 52 0 0 0,-36-74 3 0 0,68 167 346 0 0,-13-28-40 0 0,-33-69-263 0 0,-7-18-58 0 0,-15-52-42 0 0,0-1 0 0 0,1 0 0 0 0,0 0-1 0 0,9 11 1 0 0,13 21-110 0 0,-1-1-84 0 0,-19-32 285 0 0,-1 1 1 0 0,-1 0 0 0 0,11 21-1 0 0,4 25 42 0 0,-2 0 0 0 0,-2 2 0 0 0,9 60 0 0 0,-5-26-110 0 0,-2-16 0 0 0,36 161-72 0 0,-14-69 72 0 0,6 115 0 0 0,-40-235-7 0 0,0-5-27 0 0,1 66-1 0 0,-9-37-2783 0 0,-4-55 1286 0 0,-6-10-18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1 798 4608 0 0,'1'0'53'0'0,"0"1"0"0"0,0 0 1 0 0,0-1-1 0 0,-1 1 0 0 0,1 0 0 0 0,0 0 1 0 0,0 0-1 0 0,-1 0 0 0 0,1 0 0 0 0,0 0 1 0 0,-1 0-1 0 0,1 0 0 0 0,-1 0 0 0 0,1 0 1 0 0,-1 1-1 0 0,6 9 4160 0 0,-6-9-3466 0 0,0 45 1490 0 0,1-46-2211 0 0,-1-1-1 0 0,0 0 1 0 0,0 0-1 0 0,0 0 1 0 0,1 0-1 0 0,-1 1 1 0 0,0-1-1 0 0,0 0 1 0 0,1 0 0 0 0,-1 0-1 0 0,0 0 1 0 0,0 0-1 0 0,1 0 1 0 0,-1 0-1 0 0,0 0 1 0 0,0 0 0 0 0,1 0-1 0 0,-1 0 1 0 0,0 0-1 0 0,0 0 1 0 0,1 0-1 0 0,-1 0 1 0 0,0 0-1 0 0,0 0 1 0 0,1 0 0 0 0,-1 0-1 0 0,0 0 1 0 0,0 0-1 0 0,1 0 1 0 0,-1 0-1 0 0,0 0 1 0 0,0 0 0 0 0,1-1-1 0 0,-1 1 1 0 0,0 0-1 0 0,10-1 879 0 0,-4 9-363 0 0,-5-5-418 0 0,1 0-1 0 0,0 0 1 0 0,1 0 0 0 0,-1 0-1 0 0,0 0 1 0 0,1 0-1 0 0,0-1 1 0 0,0 1-1 0 0,0-1 1 0 0,0 0 0 0 0,0 0-1 0 0,0 0 1 0 0,0 0-1 0 0,0-1 1 0 0,5 2-1 0 0,-6-2-84 0 0,1 0 0 0 0,-1 0 0 0 0,0 0-1 0 0,0 0 1 0 0,0 0 0 0 0,0 0-1 0 0,0 1 1 0 0,0-1 0 0 0,0 1 0 0 0,0-1-1 0 0,0 1 1 0 0,-1 0 0 0 0,1-1-1 0 0,1 4 1 0 0,-2-3 12 0 0,0-1 0 0 0,0 1 0 0 0,1-1-1 0 0,-1 0 1 0 0,0 1 0 0 0,0-1 0 0 0,1 0 0 0 0,-1 0 0 0 0,1 0-1 0 0,-1 0 1 0 0,1 0 0 0 0,0 0 0 0 0,-1 0 0 0 0,1 0-1 0 0,0 0 1 0 0,-1-1 0 0 0,1 1 0 0 0,0-1 0 0 0,0 0 0 0 0,0 1-1 0 0,-1-1 1 0 0,1 0 0 0 0,2 0 0 0 0,9 0 111 0 0,-1 0 1 0 0,0 0 0 0 0,0 1 0 0 0,1 1-1 0 0,-1 0 1 0 0,0 1 0 0 0,23 8-1 0 0,18 4 51 0 0,-46-14-209 0 0,0 0-1 0 0,0-1 1 0 0,0 1-1 0 0,10-3 1 0 0,20 2 61 0 0,-16 1-15 0 0,-1-1 0 0 0,0-1-1 0 0,0-1 1 0 0,27-6-1 0 0,-21 4-16 0 0,49-3 0 0 0,-54 7-20 0 0,-15 1-9 0 0,0-1 0 0 0,0 1 0 0 0,0-1 0 0 0,0-1 0 0 0,1 1 0 0 0,-1-1 0 0 0,0 0 0 0 0,0-1 0 0 0,0 1 0 0 0,0-1-1 0 0,-1-1 1 0 0,1 1 0 0 0,7-5 0 0 0,-8 4 1 0 0,1 1-1 0 0,-1-1 0 0 0,1 1 0 0 0,0 0 1 0 0,-1 0-1 0 0,1 0 0 0 0,0 1 0 0 0,0 0 1 0 0,0 0-1 0 0,1 1 0 0 0,-1-1 0 0 0,0 1 1 0 0,12 2-1 0 0,-7-1 3 0 0,0-1 0 0 0,20-2 0 0 0,77-27-6 0 0,-90 24 0 0 0,1 0 0 0 0,24-12 0 0 0,17-4 0 0 0,100-30 0 0 0,-63 4 0 0 0,-29 14 0 0 0,-67 32 0 0 0,23-9 0 0 0,-1-1 0 0 0,0-1 0 0 0,-1-1 0 0 0,23-18 0 0 0,-32 21 0 0 0,1 0 0 0 0,1 1 0 0 0,0 1 0 0 0,27-12 0 0 0,69-18 0 0 0,-43 16 0 0 0,135-36 0 0 0,-125 38 0 0 0,-11 0 191 0 0,74-36 0 0 0,-69 27-53 0 0,20-3-210 0 0,-70 23 7 0 0,0 1-1 0 0,1 1 1 0 0,0 1-1 0 0,24-4 0 0 0,60-18 66 0 0,-69 21 0 0 0,31-4 0 0 0,102-13 64 0 0,-60 6-64 0 0,-88 19 0 0 0,-21 0 0 0 0,0-1 0 0 0,0 0 0 0 0,0 1 0 0 0,0-1 0 0 0,1 0 0 0 0,-1 0 0 0 0,0-1 0 0 0,0 1 0 0 0,4-1 0 0 0,-6 1 0 0 0,7-3 0 0 0,1 1 0 0 0,-1 0 0 0 0,1 1 0 0 0,-1 0 0 0 0,14-1 0 0 0,76-7 0 0 0,54 9 191 0 0,-84 0 138 0 0,-41-4-425 0 0,-23 3 84 0 0,0 0 1 0 0,-1 1-1 0 0,1-1 1 0 0,0 1-1 0 0,0-1 0 0 0,0 1 1 0 0,-1 0-1 0 0,1 0 1 0 0,5 1-1 0 0,-3 0 19 0 0,1 0 0 0 0,0 0-1 0 0,-1 0 1 0 0,1-1 0 0 0,-1 0-1 0 0,1 0 1 0 0,0-1 0 0 0,-1 0-1 0 0,7-1 1 0 0,12 2 56 0 0,-21 0-62 0 0,-1 1 0 0 0,1-1 0 0 0,-1 0 0 0 0,1 0 0 0 0,-1 0 0 0 0,1 0 0 0 0,0-1 0 0 0,-1 1 0 0 0,1-1-1 0 0,3-1 1 0 0,10-4 17 0 0,1 1-1 0 0,24-4 0 0 0,-22 5 31 0 0,29-9 0 0 0,-40 11-31 0 0,0 0-1 0 0,0 1 1 0 0,0 0-1 0 0,1 1 0 0 0,-1-1 1 0 0,0 2-1 0 0,0-1 1 0 0,1 1-1 0 0,11 3 0 0 0,-17-4-6 0 0,-1-1-1 0 0,1 1 0 0 0,0 0 0 0 0,-1-1 1 0 0,1 1-1 0 0,-1-1 0 0 0,1 0 0 0 0,-1 0 0 0 0,1 0 1 0 0,-1 0-1 0 0,1-1 0 0 0,-1 1 0 0 0,0 0 1 0 0,0-1-1 0 0,0 0 0 0 0,0 1 0 0 0,3-5 1 0 0,18-10 74 0 0,-5 4-95 0 0,-15 10 6 0 0,0-1 1 0 0,0 1-1 0 0,0 0 0 0 0,0 0 1 0 0,0 0-1 0 0,1 0 1 0 0,-1 1-1 0 0,0-1 0 0 0,1 1 1 0 0,-1 0-1 0 0,5-1 0 0 0,22-9 5 0 0,-17 7 11 0 0,0 1 0 0 0,0 0-1 0 0,0 1 1 0 0,20-1 0 0 0,-28 3-165 0 0,-1-1 1 0 0,0 0-1 0 0,0 0 1 0 0,0 0-1 0 0,0 0 1 0 0,0-1 0 0 0,0 1-1 0 0,0-1 1 0 0,-1 0-1 0 0,8-5 1 0 0,-7 4-177 0 0,8-6-682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5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1 218 7080 0 0,'0'0'806'0'0,"4"6"22"0"0,6 21 9 0 0,-3-3-300 0 0,23 57 1120 0 0,-24-62-1318 0 0,1 0-1 0 0,0-1 0 0 0,1 0 1 0 0,14 22-1 0 0,-19-36-242 0 0,1 0-1 0 0,-1 0 1 0 0,1 0 0 0 0,7 5 0 0 0,-7-5-21 0 0,0-1 1 0 0,0 0-1 0 0,0 1 1 0 0,-1 0-1 0 0,3 4 1 0 0,9 15 183 0 0,-1 0 1 0 0,-2 1-1 0 0,18 45 0 0 0,18 64 615 0 0,-45-126-812 0 0,-1-3-21 0 0,-1-1 1 0 0,0 1-1 0 0,0 0 0 0 0,0-1 0 0 0,0 1 0 0 0,0 0 0 0 0,-1 0 1 0 0,0 4-1 0 0,-42-69 288 0 0,-57-103-452 0 0,41 61 11 0 0,52 92 103 0 0,0-1 0 0 0,1 0-1 0 0,-6-17 1 0 0,-2-8-27 0 0,11 33 30 0 0,2 3 4 0 0,-1 0 0 0 0,1 1 1 0 0,0-1-1 0 0,0 0 0 0 0,0 1 0 0 0,-1-1 0 0 0,1 0 0 0 0,0 1 0 0 0,0-1 0 0 0,-1 1 1 0 0,1-1-1 0 0,-1 0 0 0 0,1 1 0 0 0,0-1 0 0 0,-1 1 0 0 0,1 0 0 0 0,-1-1 0 0 0,0 1 0 0 0,1-1 1 0 0,-1 1-1 0 0,1 0 0 0 0,-1-1 0 0 0,1 1 0 0 0,-1 0 0 0 0,0-1 0 0 0,1 1 0 0 0,-1 0 1 0 0,0 0-1 0 0,1 0 0 0 0,-1 0 0 0 0,0 0 0 0 0,0 0 0 0 0,0-1 2 0 0,1 1-1 0 0,-1 0 1 0 0,0 0-1 0 0,0-1 1 0 0,1 1-1 0 0,-1-1 1 0 0,0 1-1 0 0,1 0 1 0 0,-1-1-1 0 0,0 1 1 0 0,1-1 0 0 0,-1 0-1 0 0,1 1 1 0 0,-1-1-1 0 0,1 1 1 0 0,-1-1-1 0 0,1 0 1 0 0,0 1-1 0 0,-1-1 1 0 0,1 0-1 0 0,0 0 1 0 0,-1 1-1 0 0,1-1 1 0 0,0 0-1 0 0,0 0 1 0 0,0 1-1 0 0,-1-2 1 0 0,-2-26 2 0 0,2 22-1 0 0,1-13-21 0 0,2-37 0 0 0,2 0-5 0 0,-4 39 19 0 0,0-1 0 0 0,2 1-1 0 0,0 0 1 0 0,7-24-1 0 0,-8 35 6 0 0,1 1-1 0 0,0-1 0 0 0,0 0 0 0 0,1 1 0 0 0,0-1 0 0 0,0 1 0 0 0,0 0 0 0 0,0 0 1 0 0,1 0-1 0 0,0 0 0 0 0,0 0 0 0 0,0 1 0 0 0,1 0 0 0 0,-1 0 0 0 0,1 0 0 0 0,6-4 0 0 0,13 2-8 0 0,-7 1-41 0 0,-10 10 44 0 0,-6-4 8 0 0,1 1 1 0 0,-1-1-1 0 0,1 0 0 0 0,-1 0 0 0 0,1 0 0 0 0,0 0 0 0 0,0 0 0 0 0,-1 0 1 0 0,1 0-1 0 0,0 0 0 0 0,0-1 0 0 0,4 2 0 0 0,-4-2 3 0 0,-1 1 0 0 0,1 0 0 0 0,0 0 0 0 0,0 1 0 0 0,0-1 0 0 0,-1 0 1 0 0,1 1-1 0 0,-1-1 0 0 0,1 0 0 0 0,-1 1 0 0 0,3 2 0 0 0,0 1 0 0 0,-3-4-4 0 0,0-1 0 0 0,0 1 0 0 0,0 0 0 0 0,-1 0 0 0 0,1-1 0 0 0,0 1 0 0 0,0 0 0 0 0,0 0 0 0 0,-1 0 0 0 0,1 0 0 0 0,-1 0 0 0 0,1 0 0 0 0,-1 0 0 0 0,1 0 0 0 0,-1 0 0 0 0,1 0 0 0 0,-1 0 0 0 0,0 1 0 0 0,1-1 0 0 0,-1 1 0 0 0,0 3 0 0 0,4 5 18 0 0,-2 1 0 0 0,1 0 0 0 0,-1 0 0 0 0,-1 0 0 0 0,0 0 0 0 0,-1 14 0 0 0,-8 67 188 0 0,3-51-154 0 0,2-23-10 0 0,1 0 0 0 0,-2 0 0 0 0,-1 0 0 0 0,-11 31 0 0 0,0-1-8 0 0,15-44-94 0 0,10 24-109 0 0,-5-20 145 0 0,-3-5 15 0 0,14 25-128 0 0,-15-27 132 0 0,1-1-1 0 0,-1 1 1 0 0,0-1 0 0 0,1 1 0 0 0,-1-1-1 0 0,1 1 1 0 0,-1-1 0 0 0,1 1-1 0 0,-1-1 1 0 0,1 0 0 0 0,-1 1-1 0 0,1-1 1 0 0,-1 0 0 0 0,1 1-1 0 0,0-1 1 0 0,-1 0 0 0 0,1 0-1 0 0,-1 0 1 0 0,1 1 0 0 0,0-1-1 0 0,-1 0 1 0 0,1 0 0 0 0,0 0 0 0 0,-1 0-1 0 0,1 0 1 0 0,0 0 0 0 0,-1 0-1 0 0,1 0 1 0 0,0-1 0 0 0,-1 1-1 0 0,1 0 1 0 0,-1 0 0 0 0,1-1-1 0 0,0 1 1 0 0,-1 0 0 0 0,1 0-1 0 0,-1-1 1 0 0,1 1 0 0 0,-1-1-1 0 0,1 1 1 0 0,-1 0 0 0 0,1-1-1 0 0,3-3-40 0 0,0 1 0 0 0,1-1-1 0 0,-1 1 1 0 0,1 0-1 0 0,-1 1 1 0 0,1-1-1 0 0,6-1 1 0 0,-9 3 23 0 0,0 0 0 0 0,0 1 0 0 0,0-1 0 0 0,0 1 0 0 0,0 0 0 0 0,0-1 0 0 0,0 1 1 0 0,0 0-1 0 0,0 0 0 0 0,0 0 0 0 0,0 0 0 0 0,0 1 0 0 0,0-1 0 0 0,0 1 0 0 0,0-1 0 0 0,0 1 0 0 0,0-1 0 0 0,0 1 0 0 0,0 0 0 0 0,0 0 0 0 0,1 1 1 0 0,-2-1 9 0 0,0 0 1 0 0,-1-1 0 0 0,1 1 0 0 0,-1-1 0 0 0,1 1-1 0 0,0-1 1 0 0,0 0 0 0 0,-1 1 0 0 0,1-1 0 0 0,0 0 0 0 0,0 1-1 0 0,-1-1 1 0 0,1 0 0 0 0,0 0 0 0 0,0 0 0 0 0,0 0-1 0 0,-1 0 1 0 0,1 0 0 0 0,0 0 0 0 0,0 0 0 0 0,0 0 0 0 0,-1 0-1 0 0,1 0 1 0 0,0 0 0 0 0,0 0 0 0 0,-1-1 0 0 0,1 1-1 0 0,0 0 1 0 0,0-1 0 0 0,-1 1 0 0 0,2-1 0 0 0,1-2-29 0 0,0 0 0 0 0,-1 0 1 0 0,1 0-1 0 0,-1 0 0 0 0,0-1 1 0 0,2-2-1 0 0,-2 1 2 0 0,1 1-1 0 0,0 0 1 0 0,-1 0-1 0 0,1 0 1 0 0,1 0-1 0 0,3-3 1 0 0,8-11-9 0 0,-14 15 36 0 0,1 1 0 0 0,0-1 0 0 0,1 0 0 0 0,-1 0 0 0 0,0 1 1 0 0,1-1-1 0 0,-1 1 0 0 0,1 0 0 0 0,0 0 0 0 0,3-2 0 0 0,-4 4 9 0 0,0-1 0 0 0,0 1 1 0 0,0 0-1 0 0,0-1 0 0 0,0 1 0 0 0,0 0 0 0 0,0 0 0 0 0,0 1 0 0 0,0-1 1 0 0,-1 0-1 0 0,1 1 0 0 0,0-1 0 0 0,0 1 0 0 0,0-1 0 0 0,0 1 0 0 0,0 0 0 0 0,-1 0 1 0 0,1 0-1 0 0,0 0 0 0 0,-1 0 0 0 0,1 0 0 0 0,-1 1 0 0 0,1-1 0 0 0,-1 0 0 0 0,3 3 1 0 0,0 2 30 0 0,0-1 1 0 0,1 1-1 0 0,-2-1 0 0 0,1 1 1 0 0,4 9-1 0 0,4 8 107 0 0,-11-21-106 0 0,0-1 0 0 0,0 1 1 0 0,0 0-1 0 0,0 0 0 0 0,0 0 0 0 0,-1 0 0 0 0,1 0 1 0 0,-1 0-1 0 0,1 0 0 0 0,-1 3 0 0 0,4 12 259 0 0,-1-8-169 0 0,-1 1 0 0 0,-1-1 0 0 0,0 0 0 0 0,0 1 0 0 0,-1-1-1 0 0,0 1 1 0 0,0-1 0 0 0,-1 0 0 0 0,-3 14 0 0 0,0 8 145 0 0,3-12-44 0 0,-2-1-1 0 0,0 1 1 0 0,-1-1-1 0 0,-1 0 1 0 0,-14 32-1 0 0,16-41-148 0 0,-1-2-1 0 0,-1 1 0 0 0,1 0 1 0 0,-1-1-1 0 0,-1 0 1 0 0,1 0-1 0 0,-1 0 1 0 0,-1-1-1 0 0,1 0 1 0 0,-1 0-1 0 0,0-1 0 0 0,0 0 1 0 0,0 0-1 0 0,-12 6 1 0 0,13-9-77 0 0,1 0-1 0 0,-1-1 1 0 0,0 1 0 0 0,0-1 0 0 0,1 0 0 0 0,-1-1-1 0 0,0 1 1 0 0,0-1 0 0 0,0-1 0 0 0,0 1 0 0 0,0-1-1 0 0,1 0 1 0 0,-8-2 0 0 0,4 1-26 0 0,1 0 0 0 0,0-1 0 0 0,1-1 1 0 0,-1 1-1 0 0,0-1 0 0 0,1 0 0 0 0,0-1 0 0 0,-10-8 0 0 0,7 4-609 0 0,1 0-1 0 0,0-1 1 0 0,1 0-1 0 0,-10-14 1 0 0,6 13-479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6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368 201 2760 0 0,'-5'-5'248'0'0,"-64"-53"5016"0"0,-9-7-2310 0 0,66 56-2580 0 0,0 2 0 0 0,0 0 0 0 0,0 0 0 0 0,-21-7 0 0 0,31 13-307 0 0,0 1 1 0 0,1-1-1 0 0,-1 1 1 0 0,0-1 0 0 0,1 0-1 0 0,-1 0 1 0 0,1 0-1 0 0,-1 0 1 0 0,1 0 0 0 0,0 0-1 0 0,-1-1 1 0 0,1 1-1 0 0,0 0 1 0 0,0-1 0 0 0,0 1-1 0 0,-1-3 1 0 0,1 4-22 0 0,0-1-1 0 0,1 1 1 0 0,-1-1 0 0 0,1 1 0 0 0,-1-1-1 0 0,0 1 1 0 0,0-1 0 0 0,1 1 0 0 0,-1-1-1 0 0,0 1 1 0 0,0 0 0 0 0,1 0 0 0 0,-1-1-1 0 0,0 1 1 0 0,0 0 0 0 0,0 0 0 0 0,0 0-1 0 0,-1 0 1 0 0,0 0 88 0 0,0-1-74 0 0,0 0 1 0 0,-1 1 0 0 0,1 0 0 0 0,0-1 0 0 0,-1 1 0 0 0,1 0 0 0 0,0 0 0 0 0,0 0 0 0 0,-1 0 0 0 0,1 1 0 0 0,0-1 0 0 0,-1 1 0 0 0,1-1 0 0 0,0 1-1 0 0,0 0 1 0 0,0 0 0 0 0,-1 0 0 0 0,1 0 0 0 0,0 0 0 0 0,0 0 0 0 0,1 1 0 0 0,-1-1 0 0 0,0 1 0 0 0,0-1 0 0 0,1 1 0 0 0,-1 0 0 0 0,1-1-1 0 0,-1 1 1 0 0,1 0 0 0 0,0 0 0 0 0,0 0 0 0 0,0 0 0 0 0,0 0 0 0 0,-2 5 0 0 0,-2 6 81 0 0,1 0 1 0 0,0 0-1 0 0,1 1 0 0 0,-2 19 1 0 0,5-30-132 0 0,-2 22 11 0 0,1 0 0 0 0,2 0-1 0 0,1-1 1 0 0,0 1 0 0 0,9 33-1 0 0,0 13-9 0 0,-5-42 49 0 0,0-1 0 0 0,2 0 1 0 0,0 0-1 0 0,17 33 0 0 0,-23-56-43 0 0,-1 0-1 0 0,1 0 0 0 0,-1 0 0 0 0,0 0 0 0 0,0 0 1 0 0,0 1-1 0 0,-1-1 0 0 0,0 0 0 0 0,0 1 1 0 0,-2 9-1 0 0,2-13-11 0 0,0 0-1 0 0,0 1 1 0 0,0-1 0 0 0,0 0 0 0 0,0 1 0 0 0,0-1 0 0 0,0 0 0 0 0,1 0 0 0 0,-1 1-1 0 0,1-1 1 0 0,-1 0 0 0 0,1 0 0 0 0,0 0 0 0 0,0 0 0 0 0,0 0 0 0 0,0 0 0 0 0,1 0-1 0 0,-1 0 1 0 0,0 0 0 0 0,1 0 0 0 0,-1-1 0 0 0,1 1 0 0 0,0-1 0 0 0,2 3-1 0 0,9-1 6 0 0,-9-3-6 0 0,0 0-1 0 0,0-1 1 0 0,0 0-1 0 0,0 0 1 0 0,0 0-1 0 0,-1-1 1 0 0,1 1-1 0 0,0-1 1 0 0,-1 1-1 0 0,1-1 1 0 0,-1-1-1 0 0,0 1 1 0 0,1 0-1 0 0,-1-1 1 0 0,0 1-1 0 0,-1-1 1 0 0,1 0 0 0 0,3-4-1 0 0,-1 0-2 0 0,0 1 0 0 0,-1-1 0 0 0,0 0-1 0 0,0 0 1 0 0,-1-1 0 0 0,0 1 0 0 0,0-1 0 0 0,2-8 0 0 0,-4 11-10 0 0,16-88-164 0 0,-16 80 149 0 0,0 1 1 0 0,-1 0-1 0 0,0 0 0 0 0,-1 0 0 0 0,-1 0 0 0 0,-2-12 0 0 0,-18-83-3 0 0,14 62 17 0 0,-2 1-1 0 0,-16-46 1 0 0,21 78 25 0 0,3 10 128 0 0,2 2-135 0 0,0 0 1 0 0,-1 0-1 0 0,1 1 0 0 0,0-1 0 0 0,0 0 0 0 0,-1 1 0 0 0,1-1 0 0 0,0 0 0 0 0,-1 1 0 0 0,1-1 0 0 0,0 1 0 0 0,0-1 0 0 0,0 0 0 0 0,0 1 0 0 0,-1-1 0 0 0,1 1 0 0 0,0-1 0 0 0,0 1 0 0 0,0-1 0 0 0,0 0 0 0 0,0 1 0 0 0,0 0 0 0 0,-3 33 173 0 0,2-25-133 0 0,0 0-1 0 0,0 0 1 0 0,2 15-1 0 0,5 29 135 0 0,3-1-1 0 0,15 52 0 0 0,-16-77-114 0 0,2 0-1 0 0,0-1 0 0 0,2-1 1 0 0,0 0-1 0 0,26 37 0 0 0,-30-50-58 0 0,1 0 0 0 0,0-1 1 0 0,0 0-1 0 0,1 0 0 0 0,0-1 0 0 0,1 0 0 0 0,16 10 0 0 0,-25-19-25 0 0,-1 0 0 0 0,1 0-1 0 0,-1 0 1 0 0,1-1 0 0 0,-1 1 0 0 0,1 0-1 0 0,0-1 1 0 0,-1 1 0 0 0,1-1-1 0 0,0 0 1 0 0,-1 1 0 0 0,1-1 0 0 0,0 0-1 0 0,0 0 1 0 0,-1 0 0 0 0,1-1-1 0 0,0 1 1 0 0,-1 0 0 0 0,4-1-1 0 0,-2 0-124 0 0,-1 0 0 0 0,0 1 0 0 0,0 0 0 0 0,1-1 0 0 0,-1 1 0 0 0,0 0 0 0 0,0 0 0 0 0,4 1-1 0 0,1 1-471 0 0,-7-2 549 0 0,0 1-1 0 0,1-1 1 0 0,-1 0 0 0 0,1 0 0 0 0,-1 1 0 0 0,1-1 0 0 0,-1 0 0 0 0,1 0-1 0 0,-1 0 1 0 0,1 0 0 0 0,-1 0 0 0 0,1 0 0 0 0,-1 0 0 0 0,1 0 0 0 0,-1 0-1 0 0,1 0 1 0 0,-1 0 0 0 0,1 0 0 0 0,-1 0 0 0 0,1 0 0 0 0,-1 0 0 0 0,1 0-1 0 0,-1-1 1 0 0,1 1 0 0 0,-1 0 0 0 0,1 0 0 0 0,-1-1 0 0 0,1 1 0 0 0,-1 0-1 0 0,0-1 1 0 0,1 1 0 0 0,-1 0 0 0 0,1-1 0 0 0,5-14-1545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7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30 108 3680 0 0,'-2'4'103'0'0,"0"0"0"0"0,0 0 0 0 0,1 0 0 0 0,-1 0 0 0 0,1 1 1 0 0,0-1-1 0 0,0 1 0 0 0,1-1 0 0 0,0 0 0 0 0,-1 7 0 0 0,6 48 3014 0 0,-3-43-2046 0 0,17 77 1706 0 0,-2-4-2198 0 0,-13-65-127 0 0,2 0 0 0 0,15 44-1 0 0,-7-24 477 0 0,-13-41 527 0 0,12 8-857 0 0,0 19-259 0 0,-7-15-28 0 0,-6-15-298 0 0,0-1-1 0 0,0 1 1 0 0,0 0 0 0 0,0 0-1 0 0,0 0 1 0 0,0 0 0 0 0,0 0-1 0 0,0 0 1 0 0,0 0 0 0 0,0 0-1 0 0,0 0 1 0 0,1 0 0 0 0,-1 0-1 0 0,0 0 1 0 0,0 0-1 0 0,0 0 1 0 0,0 0 0 0 0,0 0-1 0 0,0 0 1 0 0,0 0 0 0 0,0 0-1 0 0,0 0 1 0 0,0 0 0 0 0,1 0-1 0 0,-1 0 1 0 0,0 0 0 0 0,0 0-1 0 0,0 0 1 0 0,0 0-1 0 0,0 0 1 0 0,0 0 0 0 0,0 0-1 0 0,0 0 1 0 0,0 0 0 0 0,0 0-1 0 0,1 0 1 0 0,-1 0 0 0 0,0 0-1 0 0,0 0 1 0 0,0 0 0 0 0,0 1-1 0 0,0-1 1 0 0,0 0 0 0 0,0 0-1 0 0,0 0 1 0 0,0 0-1 0 0,0 0 1 0 0,0 0 0 0 0,0 0-1 0 0,0 0 1 0 0,0 0 0 0 0,0 0-1 0 0,0 0 1 0 0,0 1 0 0 0,0-1-1 0 0,0 0 1 0 0,0 0 0 0 0,0 0-1 0 0,0 0 1 0 0,0 0-1 0 0,-10-7 80 0 0,-21-53 8 0 0,26 50-70 0 0,1 0 0 0 0,-1 0 0 0 0,2-1 0 0 0,-3-11 0 0 0,-6-17 36 0 0,-5-31-24 0 0,12 49-31 0 0,0-1 1 0 0,-9-22-1 0 0,9 32-11 0 0,1 0-1 0 0,0-1 0 0 0,1 1 0 0 0,0-1 0 0 0,1 0 0 0 0,1 0 0 0 0,0 0 0 0 0,1 0 0 0 0,0 0 1 0 0,1 0-1 0 0,0 0 0 0 0,1 0 0 0 0,0 0 0 0 0,2 1 0 0 0,-1-1 0 0 0,1 1 0 0 0,8-16 0 0 0,-1 2-95 0 0,-1 6-142 0 0,-4 17 128 0 0,-3 3 24 0 0,25-10-2467 0 0,-16 2 957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7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 7832 0 0,'-3'28'782'0'0,"1"1"1"0"0,2 0-1 0 0,1 0 1 0 0,1 0-1 0 0,1 0 0 0 0,9 33 1 0 0,23 129 1220 0 0,-24-149-1444 0 0,21 48 0 0 0,-4-10 420 0 0,-27-76-597 0 0,-1-2-322 0 0,1 0-1 0 0,0 0 1 0 0,0 0 0 0 0,0 0-1 0 0,0 0 1 0 0,0 0-1 0 0,0 0 1 0 0,1 0-1 0 0,2 3 1 0 0,-1-1 55 0 0,-2-3 261 0 0,-2-25-92 0 0,-15-32-110 0 0,-4-23-288 0 0,10-4-78 0 0,7 44 281 0 0,-12-49-1 0 0,7 55-333 0 0,2 1 0 0 0,-4-62-1 0 0,11 78 130 0 0,0-1 0 0 0,9-32-1 0 0,-10 47 110 0 0,1 1 0 0 0,-1-1 0 0 0,1 1 0 0 0,0-1 1 0 0,0 1-1 0 0,0 0 0 0 0,0-1 0 0 0,0 1 0 0 0,0 0 0 0 0,0-1 0 0 0,2 0 0 0 0,8-12-170 0 0,-10 12 121 0 0,0 0 0 0 0,0 0 0 0 0,1 0 0 0 0,-1 0 0 0 0,0 1 1 0 0,1-1-1 0 0,0 0 0 0 0,-1 1 0 0 0,1-1 0 0 0,0 1 0 0 0,0-1 0 0 0,0 1 0 0 0,0 0 0 0 0,0 0 0 0 0,0 0 0 0 0,0 0 0 0 0,0 0 0 0 0,4-1 1 0 0,-6 2 14 0 0,2-1-70 0 0,0 1 0 0 0,0 0 0 0 0,0 0 0 0 0,0 0 0 0 0,0 0-1 0 0,0 0 1 0 0,0 0 0 0 0,0 0 0 0 0,0 1 0 0 0,0-1-1 0 0,0 1 1 0 0,0-1 0 0 0,0 1 0 0 0,0 0 0 0 0,0 0 0 0 0,-1 0-1 0 0,4 2 1 0 0,-3-2-407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7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123 152 10136 0 0,'0'0'777'0'0,"-1"12"-474"0"0,-10 13 536 0 0,10-23-675 0 0,0 0-1 0 0,0 1 1 0 0,0-1-1 0 0,0 0 1 0 0,0 0 0 0 0,0 1-1 0 0,0-1 1 0 0,1 0 0 0 0,-1 1-1 0 0,1-1 1 0 0,-1 1-1 0 0,1-1 1 0 0,0 1 0 0 0,0-1-1 0 0,1 4 1 0 0,9 100 2397 0 0,19 144-828 0 0,-18-182-1435 0 0,19 83 404 0 0,-25-138-847 0 0,-4-11-619 0 0</inkml:trace>
  <inkml:trace contextRef="#ctx0" brushRef="#br0" timeOffset="1">1 1 8752 0 0,'0'0'5176'0'0,"0"22"-4768"0"0,0-31-240 0 0,11 13-400 0 0,-5-12 88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8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0 222 9416 0 0,'1'6'87'0'0,"0"-1"0"0"0,0 0 0 0 0,0 0 0 0 0,1 0 0 0 0,0 0 0 0 0,0-1 0 0 0,0 1 0 0 0,0 0 0 0 0,5 5 0 0 0,8 20 19 0 0,-10-20-29 0 0,0 1 1 0 0,1-1-1 0 0,1-1 1 0 0,0 1-1 0 0,0-1 1 0 0,14 13-1 0 0,-19-19 446 0 0,2-3-228 0 0,43 0 383 0 0,-45 0-500 0 0,1-3-1 0 0,0 0-129 0 0,1-1 0 0 0,-1 0 0 0 0,0 0 0 0 0,0-1 0 0 0,0 1 0 0 0,-1 0 0 0 0,0-1 0 0 0,1 0 0 0 0,-2 0 0 0 0,1 1 0 0 0,0-1 0 0 0,-1 0 0 0 0,0 0 0 0 0,0 0 0 0 0,-1-1 0 0 0,1-5 0 0 0,0-2 13 0 0,-1 1-1 0 0,0 0 0 0 0,-1 0 1 0 0,-1 0-1 0 0,1 0 0 0 0,-5-14 1 0 0,-11-42 113 0 0,13 48-49 0 0,0 0 0 0 0,-13-31 0 0 0,17 50-109 0 0,-1 0 1 0 0,1 0-1 0 0,-1 0 1 0 0,1 0-1 0 0,-1 1 1 0 0,1-1-1 0 0,-1 0 1 0 0,0 0-1 0 0,1 1 0 0 0,-1-1 1 0 0,0 0-1 0 0,0 1 1 0 0,1-1-1 0 0,-3 0 1 0 0,3 1 13 0 0,-1-1-1 0 0,0 0 1 0 0,0 1 0 0 0,0-1 0 0 0,0 0 0 0 0,0 1 0 0 0,0-1 0 0 0,1 0-1 0 0,-1 0 1 0 0,0 0 0 0 0,1 0 0 0 0,-1 0 0 0 0,1 0 0 0 0,-1-1 0 0 0,-1-2 7 0 0,2 3-7 0 0,0 1 0 0 0,0-1 0 0 0,0 0 0 0 0,0 0 0 0 0,-1 1 0 0 0,1-1 0 0 0,0 0 0 0 0,0 1 0 0 0,-1-1 0 0 0,1 0 0 0 0,0 1 0 0 0,-1-1 0 0 0,1 1-1 0 0,0-1 1 0 0,-1 0 0 0 0,1 1 0 0 0,-1-1 0 0 0,1 1 0 0 0,-1-1 0 0 0,1 1 0 0 0,-1 0 0 0 0,0-1 0 0 0,1 1 0 0 0,-1-1 0 0 0,0 1 0 0 0,1 0 0 0 0,-1 0 0 0 0,0-1 0 0 0,1 1 0 0 0,-1 0 0 0 0,0 0 0 0 0,1 0 0 0 0,-1 0 0 0 0,0 0 0 0 0,1 0 0 0 0,-1 0 0 0 0,0 0 0 0 0,0 0 0 0 0,0 0 0 0 0,-1 1 381 0 0,1 3-116 0 0,-3 7-186 0 0,0 1-1 0 0,1-1 1 0 0,0 1 0 0 0,1 0-1 0 0,1 1 1 0 0,0-1 0 0 0,0 0-1 0 0,1 0 1 0 0,2 15 0 0 0,2 1-83 0 0,-2-15-5 0 0,1 0 0 0 0,5 21 0 0 0,9 16 32 0 0,-11-29-41 0 0,1 0 0 0 0,0 0 0 0 0,2-1 0 0 0,0-1 0 0 0,13 20 0 0 0,-9-18 51 0 0,16 21 79 0 0,-27-40-131 0 0,0 0 0 0 0,1 0 0 0 0,-1 0 0 0 0,0 0 0 0 0,1 0 1 0 0,-1 0-1 0 0,1-1 0 0 0,0 1 0 0 0,-1-1 0 0 0,1 0 0 0 0,0 0 0 0 0,0 0 0 0 0,0 0 0 0 0,3 1 0 0 0,11-3 61 0 0,-10-2-54 0 0,-1 0 0 0 0,1 0 0 0 0,0-1 0 0 0,-1 0 0 0 0,0 0-1 0 0,0 0 1 0 0,0-1 0 0 0,0 0 0 0 0,4-6 0 0 0,14-9 35 0 0,-19 17-10 0 0,28-9-23 0 0,-31 11-15 0 0,1 0-1 0 0,0 0 0 0 0,0 0 0 0 0,0 0 0 0 0,0 1 0 0 0,-1-1 0 0 0,1 1 1 0 0,0 0-1 0 0,0 0 0 0 0,0 0 0 0 0,0 0 0 0 0,3 1 0 0 0,-3-1-4 0 0,0 0 0 0 0,-1 0 0 0 0,1 0 0 0 0,0 0 0 0 0,0 0 0 0 0,-1 1 0 0 0,1 0 0 0 0,0-1 0 0 0,-1 1 0 0 0,1 0 0 0 0,-1 0 0 0 0,1 0 0 0 0,-1 1 0 0 0,1-1 0 0 0,-1 1 0 0 0,0-1 0 0 0,0 1 0 0 0,0 0 0 0 0,0-1 0 0 0,0 1 0 0 0,0 0 0 0 0,0 1 0 0 0,0-1 0 0 0,-1 0 0 0 0,1 0 0 0 0,-1 1 0 0 0,2 4 0 0 0,-1 5 0 0 0,-2-4 11 0 0,0-6 32 0 0,0 1-5 0 0,0-2 101 0 0,-2-1-115 0 0,1 0 0 0 0,0 0 1 0 0,0 0-1 0 0,0 0 0 0 0,0 0 0 0 0,0 0 0 0 0,0 0 0 0 0,0 0 1 0 0,0 0-1 0 0,0-1 0 0 0,0 1 0 0 0,0 0 0 0 0,0-1 1 0 0,0 1-1 0 0,0-1 0 0 0,0 1 0 0 0,0-1 0 0 0,0 1 0 0 0,-1-2 1 0 0,-17-13-148 0 0,18 14 118 0 0,-2-2-6 0 0,0-1 0 0 0,0 0 0 0 0,0 0 0 0 0,0-1 0 0 0,1 1 0 0 0,0-1 0 0 0,0 1 0 0 0,0-1 0 0 0,-3-9 0 0 0,-8-19 160 0 0,11 29-136 0 0,0 1 0 0 0,0-1 0 0 0,1-1 0 0 0,-1 1 0 0 0,1 0 1 0 0,0 0-1 0 0,0 0 0 0 0,0-6 0 0 0,-5-18 45 0 0,2 12-125 0 0,0-1 0 0 0,0 1 1 0 0,2-1-1 0 0,0 1 0 0 0,1-1 1 0 0,1-31-1 0 0,1 16-648 0 0,5-13-2728 0 0,-1 20-2349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2:59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1 217 9360 0 0,'0'0'429'0'0,"1"3"-13"0"0,-1-1-391 0 0,1 0 0 0 0,0 0-1 0 0,-1-1 1 0 0,1 1 0 0 0,0 0 0 0 0,0 0 0 0 0,0-1 0 0 0,0 1-1 0 0,0-1 1 0 0,0 1 0 0 0,1-1 0 0 0,-1 1 0 0 0,0-1-1 0 0,1 0 1 0 0,-1 1 0 0 0,1-1 0 0 0,-1 0 0 0 0,1 0 0 0 0,0 0-1 0 0,-1 0 1 0 0,1-1 0 0 0,0 1 0 0 0,2 0 0 0 0,4 2 206 0 0,31 22 602 0 0,-36-23-741 0 0,-4 11 12 0 0,1-10-97 0 0,0-1-1 0 0,-1 1 0 0 0,1 0 1 0 0,0-1-1 0 0,0 1 1 0 0,1 0-1 0 0,-1-1 1 0 0,0 1-1 0 0,1 0 1 0 0,0-1-1 0 0,-1 1 0 0 0,1-1 1 0 0,0 1-1 0 0,0-1 1 0 0,1 0-1 0 0,-1 1 1 0 0,0-1-1 0 0,3 3 1 0 0,-3-4-2 0 0,0-1 0 0 0,0 1 1 0 0,0-1-1 0 0,0 0 0 0 0,0 1 1 0 0,0-1-1 0 0,0 0 0 0 0,0 0 1 0 0,0 0-1 0 0,0 0 1 0 0,0 0-1 0 0,0 0 0 0 0,0 0 1 0 0,0 0-1 0 0,0 0 0 0 0,0-1 1 0 0,0 1-1 0 0,0 0 0 0 0,0-1 1 0 0,0 1-1 0 0,0 0 1 0 0,0-1-1 0 0,0 1 0 0 0,-1-1 1 0 0,1 0-1 0 0,0 1 0 0 0,1-2 1 0 0,-1 1-12 0 0,0 1 7 0 0,0-1 1 0 0,-1 1 0 0 0,1 0 0 0 0,-1-1-1 0 0,1 1 1 0 0,0 0 0 0 0,-1-1 0 0 0,1 1-1 0 0,0 0 1 0 0,0 0 0 0 0,-1-1 0 0 0,1 1-1 0 0,0 0 1 0 0,-1 0 0 0 0,1 0-1 0 0,0 0 1 0 0,0 0 0 0 0,1 0 0 0 0,1 5 31 0 0,-3-5-25 0 0,0 1 3 0 0,0-1-1 0 0,1 1 1 0 0,-1-1 0 0 0,1 1-1 0 0,-1-1 1 0 0,0 0-1 0 0,1 1 1 0 0,-1-1-1 0 0,1 1 1 0 0,-1-1 0 0 0,1 0-1 0 0,-1 1 1 0 0,1-1-1 0 0,-1 0 1 0 0,1 0-1 0 0,-1 1 1 0 0,1-1-1 0 0,0 0 1 0 0,-1 0 0 0 0,1 0-1 0 0,-1 0 1 0 0,1 0-1 0 0,0 0 1 0 0,-1 0-1 0 0,1 0 1 0 0,0 0 0 0 0,0 0-3 0 0,-1 0 1 0 0,1-1 0 0 0,0 1 0 0 0,-1-1 0 0 0,1 1 0 0 0,-1-1-1 0 0,0 1 1 0 0,1-1 0 0 0,-1 1 0 0 0,1-1 0 0 0,-1 1-1 0 0,0-1 1 0 0,1 0 0 0 0,-1 1 0 0 0,0-1 0 0 0,0 1 0 0 0,0-1-1 0 0,1 0 1 0 0,-1 1 0 0 0,0-1 0 0 0,0 0 0 0 0,0 1-1 0 0,0-1 1 0 0,0 0 0 0 0,0-1 0 0 0,0-32 343 0 0,1 12-203 0 0,-1 0 0 0 0,0 0 0 0 0,-2 0 0 0 0,-1 1 0 0 0,0-1 0 0 0,-11-35 0 0 0,6 26-25 0 0,7 26-92 0 0,0 1 1 0 0,0-1 0 0 0,0 1 0 0 0,-1 0 0 0 0,-2-6 0 0 0,3 7 8 0 0,-1 0 1 0 0,1 1-1 0 0,0-1 1 0 0,0 0-1 0 0,0 0 0 0 0,1 0 1 0 0,-1 0-1 0 0,1 0 1 0 0,-1 0-1 0 0,1 0 1 0 0,0 0-1 0 0,0 0 0 0 0,1-4 1 0 0,0 4 965 0 0,-13 14-212 0 0,11-9-753 0 0,-6 10 97 0 0,2 0-1 0 0,-1 1 0 0 0,2-1 0 0 0,-1 1 0 0 0,-1 14 0 0 0,-17 136-49 0 0,22-152-69 0 0,1 0 0 0 0,0 0-1 0 0,1-1 1 0 0,0 1-1 0 0,1 0 1 0 0,0 0-1 0 0,1-1 1 0 0,6 19-1 0 0,4-2 70 0 0,2 8 96 0 0,-14-28-137 0 0,-1-5-33 0 0,1 0 1 0 0,-1 0-1 0 0,0 0 0 0 0,1 0 0 0 0,0 0 1 0 0,-1 0-1 0 0,1-1 0 0 0,0 1 1 0 0,0 0-1 0 0,0 0 0 0 0,0-1 0 0 0,0 1 1 0 0,0-1-1 0 0,1 1 0 0 0,-1-1 1 0 0,0 1-1 0 0,1-1 0 0 0,1 2 0 0 0,0-1-9 0 0,0 0-1 0 0,0 0 1 0 0,0 0-1 0 0,1-1 0 0 0,-1 1 1 0 0,0-1-1 0 0,1 0 0 0 0,-1 0 1 0 0,1 0-1 0 0,-1 0 1 0 0,1 0-1 0 0,-1-1 0 0 0,1 0 1 0 0,5 1-1 0 0,5-1-377 0 0,0-1 1 0 0,20-3-1 0 0,-7-2-3941 0 0,-2-6-1447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9.97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94 13 8088 0 0,'-2'-1'733'0'0,"-14"-10"-586"0"0,15 10-107 0 0,0 1-1 0 0,0 0 1 0 0,0 0 0 0 0,0 0 0 0 0,0 0-1 0 0,0 0 1 0 0,0 0 0 0 0,0 0 0 0 0,0 1 0 0 0,0-1-1 0 0,0 0 1 0 0,0 0 0 0 0,0 1 0 0 0,0-1 0 0 0,0 1-1 0 0,0-1 1 0 0,0 1 0 0 0,0-1 0 0 0,1 1 0 0 0,-1-1-1 0 0,0 1 1 0 0,0 0 0 0 0,1 0 0 0 0,-1-1-1 0 0,0 1 1 0 0,1 0 0 0 0,-1 0 0 0 0,1 0 0 0 0,-1-1-1 0 0,1 1 1 0 0,-1 2 0 0 0,-3 1 107 0 0,0 1 0 0 0,1 0 0 0 0,0 0 0 0 0,0 0-1 0 0,0 1 1 0 0,0-1 0 0 0,1 1 0 0 0,0-1 0 0 0,0 1 0 0 0,1 0 0 0 0,0-1 0 0 0,-1 1-1 0 0,2 0 1 0 0,-1 0 0 0 0,1 0 0 0 0,0 7 0 0 0,-4 32 579 0 0,0-9-120 0 0,0 43 0 0 0,2-22-130 0 0,4 58 223 0 0,1-34-360 0 0,8 609 1268 0 0,21 111-713 0 0,-22-644-687 0 0,58 581 841 0 0,-26-332-856 0 0,-4-147-127 0 0,-17-146-3 0 0,-13-59-24 0 0,3-1 1 0 0,19 57 0 0 0,0-17-6 0 0,11 27 0 0 0,-40-117-125 0 0,1-112-820 0 0,0-50 647 0 0,1-191 113 0 0,1 106 51 0 0,31-349-105 0 0,2 294 126 0 0,-14 119 70 0 0,65-481 20 0 0,-45 293-74 0 0,-31 265 64 0 0,27-104 0 0 0,-20 102 94 0 0,-13 66-19 0 0,1 2 1 0 0,14-43-1 0 0,-15 69 293 0 0,-6 14-240 0 0,-8 127 403 0 0,0-31-382 0 0,3-20-81 0 0,-2 77 24 0 0,-6 353-47 0 0,3-221-26 0 0,8-227-16 0 0,3 867 210 0 0,16-475-149 0 0,-8-284-30 0 0,24 258 128 0 0,-10-300-96 0 0,-23-127-66 0 0,0 7 2 0 0,1 0 0 0 0,0 0-1 0 0,1 0 1 0 0,-1-1 0 0 0,5 11-1 0 0,1-7-5 0 0,-4-11-11 0 0,0-11-56 0 0,-3 11 57 0 0,2-26-228 0 0,-2-48-1 0 0,-1 30 144 0 0,-6-269-345 0 0,4 86 327 0 0,7-243-6 0 0,47-186 40 0 0,39 4 18 0 0,33 123 65 0 0,-111 482 0 0 0,-2 0 0 0 0,5-68 0 0 0,-11 79 0 0 0,7-9 66 0 0,-9 40-48 0 0,0 0 1 0 0,0 0-1 0 0,-1 0 1 0 0,1 0-1 0 0,-2 0 1 0 0,1 0 0 0 0,-1-1-1 0 0,1 1 1 0 0,-2 0-1 0 0,1 0 1 0 0,-7-15 978 0 0,6 21-969 0 0,-4 8 190 0 0,-2 16-195 0 0,5 1 33 0 0,2 38 0 0 0,1-28-18 0 0,2 45-25 0 0,0 19-16 0 0,-2 162 57 0 0,1 88-2 0 0,-3-94-30 0 0,1 300 32 0 0,0 142 20 0 0,7-510-39 0 0,-3 220 101 0 0,-8-314-69 0 0,4-1-1 0 0,22 172 1 0 0,-21-259-60 0 0,0 0-1 0 0,0 0 1 0 0,1-1 0 0 0,0 1 0 0 0,0 0-1 0 0,0-1 1 0 0,3 6 0 0 0,2 3-21 0 0,-6-12-18 0 0,1-4-29 0 0,4-18-106 0 0,0 0 0 0 0,-2-1 0 0 0,0 1 0 0 0,0-34 0 0 0,-1 28 88 0 0,5-220-219 0 0,-5 85 199 0 0,18-267-9 0 0,23-98 1 0 0,33 5 19 0 0,-30 288 88 0 0,-16 92 0 0 0,52-207-28 0 0,12-65-8 0 0,-50 169 36 0 0,44-137 280 0 0,-86 371-272 0 0,20-41 792 0 0,-18 73-658 0 0,6 29-68 0 0,-7-8 37 0 0,-1-1 0 0 0,-3 55 0 0 0,-1-38 4 0 0,-13 1102-150 0 0,5-685 162 0 0,8 74-321 0 0,1-296 378 0 0,16 153 115 0 0,-13-366-297 0 0,15 87 191 0 0,-9-74-109 0 0,-6-40-123 0 0,1 0 0 0 0,8 23 0 0 0,0-2-94 0 0,-10-26 16 0 0,0 0-1 0 0,1 0 1 0 0,0 0 0 0 0,1 0 0 0 0,5 8 0 0 0,0-171-2177 0 0,-1-41 2057 0 0,6-826-47 0 0,13 720 234 0 0,-13 161 40 0 0,23-101 10 0 0,-10 76 0 0 0,0-41 7 0 0,71-413 74 0 0,-32 301 526 0 0,-60 290-468 0 0,2-1 0 0 0,18-45 0 0 0,-9 50 117 0 0,-16 24-132 0 0,1 5-16 0 0,2 7-59 0 0,0 0-1 0 0,-1 0 0 0 0,0 0 0 0 0,-1 1 0 0 0,1 11 0 0 0,2 66 121 0 0,-4-55-123 0 0,-5 520 271 0 0,-3-346-260 0 0,-12 271 78 0 0,-1 90 23 0 0,12-230-107 0 0,1 327 47 0 0,8-470-69 0 0,3 99 71 0 0,22-3-25 0 0,-22-265-62 0 0,-2-14-2 0 0,0 0 1 0 0,7 25-1 0 0,-8-35-100 0 0,1-6-58 0 0,1-3 126 0 0,0 0 0 0 0,0-1 0 0 0,0 1 0 0 0,-1-1 0 0 0,0 0 0 0 0,0 1 0 0 0,0-10 0 0 0,4-54-151 0 0,-4 25 129 0 0,17-285-134 0 0,53-313 7 0 0,-57 519 161 0 0,58-306-40 0 0,-34 214 38 0 0,43-323 11 0 0,-23 131 0 0 0,13-35 0 0 0,-58 370 10 0 0,-7 46 5 0 0,-2-1-1 0 0,4-54 1 0 0,-7 59 189 0 0,-3 35 218 0 0,-11 103-41 0 0,5-40-226 0 0,-5 336 50 0 0,13-276-288 0 0,-6 288-187 0 0,7-237 441 0 0,1-54-87 0 0,-9 702-219 0 0,-1-202 374 0 0,14-343-26 0 0,0-195-213 0 0,-2-45 0 0 0,5 29-20 0 0,2 19-50 0 0,-9-55-234 0 0,16 69 1 0 0,-11-74-161 0 0,-3 10-63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0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1 369 8232 0 0,'0'0'1538'0'0,"12"-10"661"0"0,11-2 442 0 0,-19-16-1547 0 0,10 5-1035 0 0,-12 20-74 0 0,0-1 0 0 0,0 1 0 0 0,0 0 0 0 0,0-1 0 0 0,-1 1 0 0 0,1-1-1 0 0,1-6 1 0 0,2-11 13 0 0,1-1-1 0 0,15-32 0 0 0,-6 14 54 0 0,-3 2-38 0 0,7-16-15 0 0,-3 23 12 0 0,-15 29 524 0 0,1 8-117 0 0,8 8-80 0 0,-6-10-231 0 0,0 1 0 0 0,-1-1-1 0 0,0 0 1 0 0,0 1 0 0 0,3 7 0 0 0,10 24 224 0 0,3 8-122 0 0,-10-12-108 0 0,36 116 166 0 0,-40-135-256 0 0,25 81 46 0 0,-29-90-122 0 0,0-1-1 0 0,0 1 0 0 0,1-1 0 0 0,-1 0 0 0 0,1 1 1 0 0,-1-1-1 0 0,1 0 0 0 0,3 4 0 0 0,-4-5-574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1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7832 0 0,'0'0'705'0'0,"1"2"-577"0"0,0 1-139 0 0,1 0 0 0 0,-1 0 0 0 0,0 0 0 0 0,0 0 0 0 0,0 0 0 0 0,0 0 0 0 0,-1 0 1 0 0,1 0-1 0 0,-1 0 0 0 0,1 1 0 0 0,-2 5 0 0 0,1-5 357 0 0,0-1 0 0 0,0 1-1 0 0,1 0 1 0 0,-1-1 0 0 0,1 1 0 0 0,-1-1 0 0 0,1 1 0 0 0,0 0 0 0 0,1-1 0 0 0,-1 0-1 0 0,0 1 1 0 0,3 3 0 0 0,9 22 1409 0 0,-8-17-1294 0 0,-5-12-428 0 0,0 1-1 0 0,1-1 1 0 0,-1 0-1 0 0,0 1 1 0 0,1-1-1 0 0,-1 1 1 0 0,0-1-1 0 0,1 0 1 0 0,-1 1-1 0 0,1-1 1 0 0,-1 0-1 0 0,0 1 1 0 0,1-1-1 0 0,-1 0 1 0 0,1 0-1 0 0,-1 0 1 0 0,1 1-1 0 0,-1-1 1 0 0,1 0-1 0 0,0 0 1 0 0,3 2 96 0 0,-1 2-37 0 0,-1 1-1 0 0,1 0 1 0 0,-1-1-1 0 0,0 1 1 0 0,0 0-1 0 0,0 1 0 0 0,-1-1 1 0 0,0 0-1 0 0,0 0 1 0 0,1 11-1 0 0,1 4 227 0 0,-2-17-275 0 0,0 0 1 0 0,-1-1-1 0 0,1 1 0 0 0,-1 0 1 0 0,1 0-1 0 0,-1 0 0 0 0,0 0 1 0 0,0 0-1 0 0,0 0 0 0 0,-1 0 0 0 0,1 0 1 0 0,-1 0-1 0 0,1 0 0 0 0,-1 0 1 0 0,0-1-1 0 0,0 1 0 0 0,-1 0 0 0 0,-1 3 1 0 0,-2 1 9 0 0,4-6-42 0 0,0 0 0 0 0,1-1 0 0 0,-1 1 0 0 0,0 0 0 0 0,1 0 0 0 0,-1 0 0 0 0,1 0 0 0 0,-1 0 0 0 0,1 0 0 0 0,0 0 0 0 0,-1 0 0 0 0,1 0 0 0 0,0 0 0 0 0,-1 1 0 0 0,-1 8 407 0 0,2-7-263 0 0,8-1-25 0 0,-7-2-119 0 0,17 7 250 0 0,-16-6-237 0 0,-1-1 1 0 0,1 1 0 0 0,0 0-1 0 0,0 0 1 0 0,-1-1-1 0 0,1 1 1 0 0,0-1-1 0 0,0 0 1 0 0,0 1-1 0 0,0-1 1 0 0,0 0 0 0 0,0 0-1 0 0,-1 0 1 0 0,1-1-1 0 0,0 1 1 0 0,3-1-1 0 0,84-19 540 0 0,-62 16-488 0 0,-24 4-65 0 0,0-1 0 0 0,0 1 0 0 0,0 0 1 0 0,-1-1-1 0 0,1 1 0 0 0,0-1 1 0 0,0 0-1 0 0,-1 0 0 0 0,6-3 0 0 0,-1 1 9 0 0,1-1-1 0 0,0 1 1 0 0,0 0 0 0 0,0 1-1 0 0,0 0 1 0 0,1 0-1 0 0,-1 1 1 0 0,17-1-1 0 0,-21 2-19 0 0,0-1 0 0 0,0 1 0 0 0,-1-1 0 0 0,1 0 0 0 0,0 0 0 0 0,-1 0 0 0 0,1-1 0 0 0,-1 1 0 0 0,5-3 0 0 0,-4 1 0 0 0,0 1 0 0 0,1 1 0 0 0,-1-1 0 0 0,1 0 0 0 0,9-1 0 0 0,-12 3 3 0 0,1-1 0 0 0,-1 0-1 0 0,1 0 1 0 0,-1 1-1 0 0,0-1 1 0 0,1-1 0 0 0,-1 1-1 0 0,0 0 1 0 0,4-3-1 0 0,-5 2 1 0 0,1 1-1 0 0,0 0 0 0 0,0 0 0 0 0,-1-1 1 0 0,1 1-1 0 0,0 1 0 0 0,0-1 0 0 0,0 0 1 0 0,0 0-1 0 0,0 1 0 0 0,0-1 0 0 0,0 1 0 0 0,1 0 1 0 0,-1-1-1 0 0,0 1 0 0 0,3 0 0 0 0,31-2-2 0 0,-31 1 0 0 0,1 0 0 0 0,0 0 0 0 0,0 1 0 0 0,0 0 0 0 0,7 1 0 0 0,7 1-24 0 0,2-5-53 0 0,-10-2-175 0 0,-11 6 204 0 0,1-1 0 0 0,-1 1 0 0 0,0-1 1 0 0,0 1-1 0 0,0 0 0 0 0,0-1 0 0 0,1 1 0 0 0,-1 0 0 0 0,0 0 0 0 0,-1 0 0 0 0,1 0 1 0 0,0 0-1 0 0,0 0 0 0 0,0 0 0 0 0,0 0 0 0 0,-1 0 0 0 0,1 0 0 0 0,-1 0 0 0 0,1 2 1 0 0,4 2-1775 0 0,-2-22-252 0 0,-2 2-3767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2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7 213 5064 0 0,'10'-37'9361'0'0,"-26"48"-5611"0"0,19-9-3372 0 0,10 3-129 0 0,-9-3-52 0 0,9 2 149 0 0,-4-4-327 0 0,1 0 1 0 0,-1 0-1 0 0,1-1 1 0 0,-1 0-1 0 0,1-1 1 0 0,-1 0-1 0 0,0 0 1 0 0,0-1-1 0 0,0-1 1 0 0,13-6-1 0 0,-19 9-16 0 0,-1 1 0 0 0,1-1-1 0 0,-1 0 1 0 0,1 1 0 0 0,0-1-1 0 0,-1 1 1 0 0,1 0-1 0 0,0-1 1 0 0,-1 1 0 0 0,1 1-1 0 0,0-1 1 0 0,-1 0-1 0 0,1 1 1 0 0,-1-1 0 0 0,1 1-1 0 0,-1 0 1 0 0,1 0 0 0 0,2 1-1 0 0,-3-1-1 0 0,0 0 1 0 0,0 0-1 0 0,1 0 0 0 0,-1-1 0 0 0,0 1 1 0 0,0-1-1 0 0,0 1 0 0 0,1-1 1 0 0,-1 0-1 0 0,0 0 0 0 0,0 0 0 0 0,1 0 1 0 0,-1 0-1 0 0,0 0 0 0 0,1-1 0 0 0,-1 1 1 0 0,0-1-1 0 0,0 1 0 0 0,0-1 0 0 0,0 0 1 0 0,0 0-1 0 0,0 0 0 0 0,3-2 0 0 0,7-5-2 0 0,-8 5 3 0 0,-1 1-1 0 0,0 0 1 0 0,1-1-1 0 0,-1 0 1 0 0,0 0-1 0 0,0 0 1 0 0,3-5-1 0 0,48-54 52 0 0,-2-8 11 0 0,-47 64 0 0 0,2 7-20 0 0,4 12-24 0 0,-3 5 15 0 0,0 0 0 0 0,-1 0 0 0 0,-1 1 0 0 0,6 31 0 0 0,1 4 32 0 0,-9-34 13 0 0,0 0 0 0 0,1 41 0 0 0,0-9-34 0 0,-4 0-1176 0 0,-1-32-3387 0 0,0-5-1835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3224 0 0,'12'-4'8194'0'0,"-12"4"-8167"0"0,0 0 0 0 0,0 0 0 0 0,1 0-1 0 0,-1 0 1 0 0,0 0 0 0 0,0 0-1 0 0,1 0 1 0 0,-1 0 0 0 0,0 0 0 0 0,0 0-1 0 0,0 0 1 0 0,1 0 0 0 0,-1-1-1 0 0,0 1 1 0 0,0 0 0 0 0,0 0 0 0 0,1 0-1 0 0,-1 0 1 0 0,0 0 0 0 0,0 0 0 0 0,0-1-1 0 0,0 1 1 0 0,1 0 0 0 0,-1 0-1 0 0,0 0 1 0 0,0 0 0 0 0,0-1 0 0 0,0 1-1 0 0,0 0 1 0 0,0 0 0 0 0,0 0 0 0 0,0-1-1 0 0,1 1 1 0 0,-1 0 0 0 0,0 0-1 0 0,0 0 1 0 0,0-1 0 0 0,0 1 0 0 0,0 0-1 0 0,0 0 1 0 0,0-1 0 0 0,0 1-1 0 0,0 0 1 0 0,0-1 0 0 0,-1 0 37 0 0,1 0 1 0 0,0-1-1 0 0,0 1 0 0 0,0 0 0 0 0,0-1 1 0 0,1 1-1 0 0,-1 0 0 0 0,0-1 1 0 0,0 1-1 0 0,1 0 0 0 0,-1 0 1 0 0,2-2-1 0 0,-1 2 1 0 0,0 0 0 0 0,-1 1-1 0 0,1-1 1 0 0,0 1 0 0 0,0-1 0 0 0,0 1 0 0 0,0-1-1 0 0,1 1 1 0 0,-1 0 0 0 0,0-1 0 0 0,0 1 0 0 0,0 0-1 0 0,0 0 1 0 0,0 0 0 0 0,0 0 0 0 0,0 0 0 0 0,2 0 0 0 0,-2 0-40 0 0,1 0 0 0 0,-1 0 0 0 0,0 0 1 0 0,0-1-1 0 0,0 1 0 0 0,1-1 1 0 0,-1 1-1 0 0,0-1 0 0 0,0 1 0 0 0,0-1 1 0 0,0 0-1 0 0,0 1 0 0 0,0-1 1 0 0,1-1-1 0 0,9-6 124 0 0,-10 8-143 0 0,-1 0 0 0 0,1 0 1 0 0,-1 0-1 0 0,1 0 0 0 0,-1-1 1 0 0,1 1-1 0 0,-1 0 0 0 0,1 0 1 0 0,-1 0-1 0 0,1 0 0 0 0,-1 0 1 0 0,1 0-1 0 0,0 1 0 0 0,-1-1 1 0 0,1 0-1 0 0,-1 0 0 0 0,1 0 1 0 0,-1 0-1 0 0,1 1 1 0 0,0-1-1 0 0,2 6 19 0 0,2-1-23 0 0,28 3-2 0 0,-17-4 5 0 0,-13 0-24 0 0,4 3 231 0 0,-5-4-190 0 0,0-1-1 0 0,-1 0 1 0 0,1 1-1 0 0,0-1 1 0 0,-1 1-1 0 0,1 0 1 0 0,-1 0-1 0 0,0-1 1 0 0,0 1 0 0 0,0 0-1 0 0,0 0 1 0 0,-1 0-1 0 0,1 0 1 0 0,-1 0-1 0 0,1 4 1 0 0,1 53 69 0 0,-2-54-88 0 0,-6 99 88 0 0,-5 56 218 0 0,0-3 215 0 0,15 0 1738 0 0,-3-157-2219 0 0,-1 0-1 0 0,0 0 0 0 0,1 0 0 0 0,-1 1 1 0 0,1-1-1 0 0,0 0 0 0 0,-1 0 0 0 0,1 0 1 0 0,0 0-1 0 0,0 0 0 0 0,0 0 0 0 0,-1 0 1 0 0,1 0-1 0 0,0-1 0 0 0,0 1 0 0 0,0 0 1 0 0,0 0-1 0 0,1-1 0 0 0,0 2 0 0 0,20 7 167 0 0,-21-8-191 0 0,0-1 1 0 0,1 0-1 0 0,-1 1 1 0 0,0-1-1 0 0,1 0 1 0 0,-1 0 0 0 0,0 0-1 0 0,0 0 1 0 0,1-1-1 0 0,-1 1 1 0 0,0 0-1 0 0,0 0 1 0 0,1-1-1 0 0,-1 1 1 0 0,0-1 0 0 0,0 1-1 0 0,0-1 1 0 0,1 1-1 0 0,0-2 1 0 0,-1 1 9 0 0,1 0 1 0 0,-1 0 0 0 0,0 1 0 0 0,1-1-1 0 0,-1 1 1 0 0,0-1 0 0 0,1 1 0 0 0,-1-1-1 0 0,1 1 1 0 0,-1 0 0 0 0,3 0 0 0 0,7 0 137 0 0,-9 1-148 0 0,-1-1 0 0 0,1 0 0 0 0,-1 0 0 0 0,1 0 0 0 0,-1 0 0 0 0,1 0 0 0 0,-1 0 0 0 0,1 0 0 0 0,-1-1 0 0 0,1 1 0 0 0,-1 0 0 0 0,1-1 0 0 0,-1 1 0 0 0,0-1 0 0 0,1 0 0 0 0,-1 1 0 0 0,0-1 0 0 0,3-1 0 0 0,15-12-159 0 0,-13 10 123 0 0,-1 0-1 0 0,1-1 1 0 0,-1 1 0 0 0,7-8 0 0 0,-8 7 50 0 0,0 0-44 0 0,0-1 0 0 0,0 1-1 0 0,1 0 1 0 0,0 0 0 0 0,0 1 0 0 0,1-1 0 0 0,-1 1 0 0 0,1 0 0 0 0,0 1-1 0 0,11-6 1 0 0,0-1-791 0 0,5-3-3801 0 0,-2 5 2716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3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7368 0 0,'0'-1'64'0'0,"0"1"1"0"0,1 0 0 0 0,-1 0-1 0 0,0-1 1 0 0,0 1 0 0 0,1 0 0 0 0,-1 0-1 0 0,0-1 1 0 0,0 1 0 0 0,1 0-1 0 0,-1 0 1 0 0,0 0 0 0 0,1 0-1 0 0,-1-1 1 0 0,0 1 0 0 0,1 0-1 0 0,-1 0 1 0 0,0 0 0 0 0,1 0-1 0 0,-1 0 1 0 0,0 0 0 0 0,1 0-1 0 0,-1 0 1 0 0,1 0 0 0 0,-1 0-1 0 0,0 0 1 0 0,1 0 0 0 0,-1 0-1 0 0,0 0 1 0 0,1 1 0 0 0,-1-1-1 0 0,0 0 1 0 0,1 0 0 0 0,-1 0-1 0 0,0 0 1 0 0,1 1 0 0 0,-1-1-1 0 0,0 0 1 0 0,0 0 0 0 0,1 0-1 0 0,-1 1 1 0 0,0-1 0 0 0,0 0 0 0 0,1 1-1 0 0,-1-1 1 0 0,0 0 0 0 0,0 1-1 0 0,0-1 1 0 0,0 0 0 0 0,0 1-1 0 0,1-1 1 0 0,-1 0 0 0 0,0 1-1 0 0,1 1 253 0 0,0 0 0 0 0,0 0-1 0 0,0 1 1 0 0,-1-1 0 0 0,1 0-1 0 0,0 0 1 0 0,-1 1 0 0 0,1 3-1 0 0,-1 1 24 0 0,0 1 0 0 0,1-1 0 0 0,0 1 0 0 0,1 0 0 0 0,0-1 0 0 0,0 0 0 0 0,3 8 0 0 0,5 9 504 0 0,-5-10-560 0 0,1 1 1 0 0,0-1-1 0 0,1 0 0 0 0,1 0 0 0 0,0-1 0 0 0,18 22 0 0 0,-10-14-21 0 0,-14-18-214 0 0,1 1 0 0 0,0-1 0 0 0,-1 0 0 0 0,1 0-1 0 0,5 4 1 0 0,1 0 60 0 0,-1-2 0 0 0,1 1 0 0 0,0-1 0 0 0,0-1 0 0 0,15 6 0 0 0,-20-8-50 0 0,0-1 0 0 0,0 0 0 0 0,0 0 0 0 0,0-1 0 0 0,0 1 0 0 0,0-1 0 0 0,0 0 0 0 0,0 0 0 0 0,0 0 1 0 0,0-1-1 0 0,0 1 0 0 0,0-1 0 0 0,0 0 0 0 0,0 0 0 0 0,7-3 0 0 0,19-9 220 0 0,-24 11-251 0 0,-1 0 0 0 0,1 0-1 0 0,-1 0 1 0 0,9-7-1 0 0,19-17 144 0 0,50-52 0 0 0,-81 76-189 0 0,7-7-34 0 0,13-13-342 0 0,49-39-1 0 0,-70 60 327 0 0,22-18-343 0 0,-11-1-5342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3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23 123 14048 0 0,'-5'-3'213'0'0,"-8"-3"1076"0"0,12 6-1265 0 0,1 0 0 0 0,0 0 0 0 0,0 0 0 0 0,-1 0-1 0 0,1 0 1 0 0,0 0 0 0 0,0 0 0 0 0,0-1 0 0 0,-1 1 0 0 0,1 0-1 0 0,0 0 1 0 0,0 0 0 0 0,0 0 0 0 0,0-1 0 0 0,-1 1 0 0 0,1 0-1 0 0,0 0 1 0 0,0 0 0 0 0,0 0 0 0 0,0-1 0 0 0,0 1 0 0 0,0 0-1 0 0,0 0 1 0 0,-1 0 0 0 0,1-1 0 0 0,0 1 0 0 0,0 0 0 0 0,0 0-1 0 0,0-1 1 0 0,0 1 0 0 0,0 0 0 0 0,0 0 0 0 0,0-1 0 0 0,0 1-1 0 0,0 0 1 0 0,0 0 0 0 0,0 0 0 0 0,0-1 0 0 0,1 1 0 0 0,-1 0 0 0 0,0 0-1 0 0,0-1 1 0 0,0 1 0 0 0,0 0 0 0 0,0 0 0 0 0,0 0 0 0 0,0 0-1 0 0,1-1 1 0 0,-1 1 0 0 0,0 0 0 0 0,0 0 0 0 0,1 0 0 0 0,7-14 1076 0 0,-7 13-1316 0 0,1 0 262 0 0,0-1 0 0 0,0 1 0 0 0,0 0 0 0 0,0 0 0 0 0,0 0 1 0 0,0 0-1 0 0,0 0 0 0 0,0 1 0 0 0,1-1 0 0 0,-1 0 0 0 0,0 1 0 0 0,0 0 0 0 0,1 0 0 0 0,2-1 0 0 0,19-4 82 0 0,-6-5-117 0 0,-12 7-10 0 0,0-1 1 0 0,0 1-1 0 0,0 0 1 0 0,0 1-1 0 0,0-1 1 0 0,11-1-1 0 0,-12 3 4 0 0,-1 0 0 0 0,0 0 0 0 0,0-1-1 0 0,0 1 1 0 0,0-1 0 0 0,0 0 0 0 0,0 0 0 0 0,-1 0-1 0 0,1 0 1 0 0,4-4 0 0 0,12-7 6 0 0,-19 13-8 0 0,0 0-1 0 0,-1 0 0 0 0,1 0 1 0 0,0 0-1 0 0,0 0 0 0 0,0 0 1 0 0,0 0-1 0 0,0 0 1 0 0,0 0-1 0 0,0 1 0 0 0,-1-1 1 0 0,1 0-1 0 0,0 1 1 0 0,0-1-1 0 0,0 0 0 0 0,-1 1 1 0 0,1-1-1 0 0,0 1 1 0 0,1 0-1 0 0,1 1 3 0 0,0-1-5 0 0,-1 0 0 0 0,0-1 0 0 0,1 1 0 0 0,-1-1 0 0 0,0 0 0 0 0,1 1 0 0 0,-1-1 0 0 0,1 0 0 0 0,-1 0 0 0 0,0 0 0 0 0,1-1 0 0 0,-1 1 0 0 0,1-1 0 0 0,-1 1 0 0 0,0-1 0 0 0,1 0 0 0 0,-1 0 0 0 0,0 0 0 0 0,0 0 0 0 0,4-3 0 0 0,-5 4 2 0 0,1-1 0 0 0,-1 0 0 0 0,1 0 0 0 0,-1 1 0 0 0,1-1 0 0 0,-1 1 0 0 0,1-1 0 0 0,-1 1 0 0 0,1 0 0 0 0,-1-1 0 0 0,1 1 1 0 0,0 0-1 0 0,-1 0 0 0 0,1 0 0 0 0,-1 0 0 0 0,1 1 0 0 0,0-1 0 0 0,-1 0 0 0 0,1 1 0 0 0,1 0 0 0 0,1 1 13 0 0,0 0 1 0 0,0 1 0 0 0,-1-1 0 0 0,1 1-1 0 0,5 5 1 0 0,-8-6-10 0 0,1 0 0 0 0,-1 0 0 0 0,1 0 0 0 0,0-1 1 0 0,-1 1-1 0 0,1-1 0 0 0,0 1 0 0 0,0-1 0 0 0,0 0 0 0 0,0 0 0 0 0,0 0 0 0 0,0 0 0 0 0,1 0 0 0 0,-1 0 0 0 0,0-1 0 0 0,0 1 0 0 0,1-1 0 0 0,-1 1 0 0 0,0-1 0 0 0,1 0 0 0 0,-1 0 0 0 0,0 0 0 0 0,1 0 0 0 0,2-1 0 0 0,3 18 286 0 0,7 8-31 0 0,-10-18-182 0 0,-1 0-1 0 0,0 0 1 0 0,-1 1-1 0 0,0-1 1 0 0,4 11-1 0 0,4 20-190 0 0,-7-28 35 0 0,-1 1-1 0 0,0-1 1 0 0,-1 1-1 0 0,0 0 1 0 0,1 13-1 0 0,-5-7-193 0 0,6-3-1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5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1 269 7744 0 0,'0'0'4142'0'0,"13"-4"-2514"0"0,-11 4-1576 0 0,1 0 0 0 0,0 0 0 0 0,-1 1 0 0 0,1-1 0 0 0,-1 1 0 0 0,1 0 0 0 0,0 0 0 0 0,-1 0 0 0 0,0 0 0 0 0,1 0 0 0 0,-1 1 0 0 0,0-1 0 0 0,1 1 0 0 0,1 2 0 0 0,28 30 543 0 0,-12-11-255 0 0,-12-13-223 0 0,0 1 1 0 0,-1 0-1 0 0,0 0 1 0 0,-1 1-1 0 0,0 0 1 0 0,-1 0-1 0 0,0 0 1 0 0,3 15-1 0 0,8 19 132 0 0,15 28 109 0 0,40 88 604 0 0,-67-153-963 0 0,-2-5 3 0 0,0 0-1 0 0,1 0 0 0 0,-1-1 1 0 0,1 1-1 0 0,0-1 0 0 0,0 1 1 0 0,0-1-1 0 0,6 5 0 0 0,-6-5 144 0 0,-1-11-129 0 0,1 1 0 0 0,-2-1-1 0 0,1 0 1 0 0,-1 0-1 0 0,0 1 1 0 0,0-1 0 0 0,-1 0-1 0 0,0-10 1 0 0,0 9-6 0 0,-2-20-20 0 0,1 20-87 0 0,0 1-1 0 0,1-1 0 0 0,0 1 0 0 0,2-13 0 0 0,4-1 157 0 0,9-27-1 0 0,6-22-247 0 0,-21 69 172 0 0,0 0-1 0 0,0-1 1 0 0,0 1-1 0 0,0 0 1 0 0,0 0-1 0 0,-1-1 0 0 0,1 1 1 0 0,-1 0-1 0 0,1 0 1 0 0,-1 0-1 0 0,0 0 0 0 0,0 0 1 0 0,0 0-1 0 0,0 0 1 0 0,0 0-1 0 0,-2-2 1 0 0,1 2-2 0 0,1 0 1 0 0,0 0-1 0 0,-1-1 1 0 0,1 1-1 0 0,0 0 1 0 0,0-1 0 0 0,0 1-1 0 0,1-1 1 0 0,-1 1-1 0 0,1-1 1 0 0,-1-2-1 0 0,1-4-1 0 0,1 0 0 0 0,0 0 0 0 0,0 0 0 0 0,1 0 0 0 0,5-15 0 0 0,-7 23 21 0 0,0 0-1 0 0,0 1 1 0 0,1-1-1 0 0,-1 0 1 0 0,0 0-1 0 0,1 1 1 0 0,-1-1-1 0 0,0 0 0 0 0,1 1 1 0 0,-1-1-1 0 0,1 1 1 0 0,-1-1-1 0 0,1 1 1 0 0,-1-1-1 0 0,1 0 0 0 0,-1 1 1 0 0,1 0-1 0 0,-1-1 1 0 0,1 1-1 0 0,0-1 1 0 0,-1 1-1 0 0,1 0 0 0 0,0-1 1 0 0,-1 1-1 0 0,1 0 1 0 0,0 0-1 0 0,0 0 1 0 0,-1-1-1 0 0,1 1 0 0 0,0 0 1 0 0,0 0-1 0 0,-1 0 1 0 0,1 0-1 0 0,0 0 1 0 0,0 0-1 0 0,-1 1 1 0 0,1-1-1 0 0,0 0 0 0 0,-1 0 1 0 0,1 0-1 0 0,0 1 1 0 0,0-1-1 0 0,20 13 35 0 0,-9-1-5 0 0,-1 0 0 0 0,0 1 0 0 0,-1 0 1 0 0,0 1-1 0 0,10 20 0 0 0,14 18 191 0 0,-21-34-146 0 0,-5-6 8 0 0,0 0 1 0 0,1-1-1 0 0,18 17 0 0 0,4 1 101 0 0,-24-21-218 0 0,0 0 1 0 0,1-1-1 0 0,0-1 0 0 0,0 1 0 0 0,1-1 0 0 0,0-1 0 0 0,0 1 0 0 0,13 5 0 0 0,-9-6-125 0 0,-10-4 243 0 0,0 1-1 0 0,0-1 1 0 0,0 0-1 0 0,0 0 1 0 0,0-1 0 0 0,1 1-1 0 0,-1-1 1 0 0,3 1-1 0 0,-4-1 211 0 0,-2-2-256 0 0,1 0 1 0 0,-1 1-1 0 0,1-1 1 0 0,-1 0-1 0 0,1 1 0 0 0,0-1 1 0 0,0 1-1 0 0,0-1 1 0 0,0 0-1 0 0,1-1 1 0 0,-1 2-25 0 0,0-1 1 0 0,0 1-1 0 0,0-1 1 0 0,0 1-1 0 0,0-1 1 0 0,-1 1-1 0 0,1-1 1 0 0,-1 1-1 0 0,1-1 1 0 0,0-2-1 0 0,0-58 438 0 0,0 43-393 0 0,-1 1-1 0 0,0-1 1 0 0,-2 0-1 0 0,-4-23 0 0 0,0-9 29 0 0,0-74 18 0 0,3 15-53 0 0,4 13-747 0 0,1 39 76 0 0,-2 46-1136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5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74 442 5528 0 0,'1'2'249'0'0,"3"8"-42"0"0,-2-6-155 0 0,0 1 0 0 0,0-1 0 0 0,1 1 1 0 0,0-1-1 0 0,6 8 0 0 0,1 4 577 0 0,16 17 1405 0 0,-25-31-1886 0 0,1-1 0 0 0,0 1 0 0 0,0-1 0 0 0,0 1 0 0 0,0-1 0 0 0,0 0 0 0 0,0 0 0 0 0,0 0 0 0 0,1 0 0 0 0,-1 0 0 0 0,0 0 0 0 0,1-1 0 0 0,-1 1 0 0 0,0-1 0 0 0,1 0 0 0 0,1 0 0 0 0,6 1 125 0 0,-5-1-121 0 0,-1 0 0 0 0,0 0-1 0 0,0 0 1 0 0,0 0-1 0 0,0 0 1 0 0,0-1-1 0 0,0 0 1 0 0,0 0 0 0 0,0 0-1 0 0,0 0 1 0 0,0-1-1 0 0,0 0 1 0 0,5-3 0 0 0,-8 5-125 0 0,0-1 0 0 0,0 1 0 0 0,0 0 0 0 0,0-1 0 0 0,0 1 0 0 0,0 0 0 0 0,0-1 0 0 0,0 1 0 0 0,0 0 0 0 0,0 0 0 0 0,0 0 0 0 0,0 0 0 0 0,0 0 0 0 0,0 0 0 0 0,0 0 0 0 0,0 0 1 0 0,0 1-1 0 0,0-1 0 0 0,0 0 0 0 0,0 1 0 0 0,0-1 0 0 0,0 0 0 0 0,0 1 0 0 0,-1-1 0 0 0,1 1 0 0 0,0 0 0 0 0,0-1 0 0 0,0 1 0 0 0,0 0 0 0 0,-1-1 0 0 0,1 1 0 0 0,0 0 0 0 0,-1 0 0 0 0,1-1 1 0 0,-1 1-1 0 0,1 0 0 0 0,-1 0 0 0 0,1 0 0 0 0,-1 0 0 0 0,1 2 0 0 0,1 0 4 0 0,-2-3-18 0 0,1 0 0 0 0,-1 0 0 0 0,0 0 1 0 0,1 0-1 0 0,-1 0 0 0 0,0 0 1 0 0,1 0-1 0 0,-1 0 0 0 0,1 0 1 0 0,-1 0-1 0 0,0-1 0 0 0,1 1 0 0 0,-1 0 1 0 0,0 0-1 0 0,1 0 0 0 0,-1 0 1 0 0,0-1-1 0 0,0 1 0 0 0,1 0 1 0 0,-1 0-1 0 0,0 0 0 0 0,1-1 0 0 0,-1 1 1 0 0,0 0-1 0 0,0-1 0 0 0,0 1 1 0 0,1 0-1 0 0,-1 0 0 0 0,0-1 1 0 0,0 1-1 0 0,0 0 0 0 0,0-1 0 0 0,0 1 1 0 0,1-1-1 0 0,-1 1 0 0 0,0 0 1 0 0,0-1-1 0 0,0-1 54 0 0,22-22 345 0 0,-22 24-410 0 0,0 0 0 0 0,0 0 0 0 0,0 0 0 0 0,0 0 0 0 0,0 0 0 0 0,0 0 0 0 0,0 0 0 0 0,0 0 0 0 0,0 0 0 0 0,0 0 0 0 0,1-1 0 0 0,-1 1 0 0 0,0 0 0 0 0,0 0 0 0 0,0 0 0 0 0,0 0 0 0 0,0 0 0 0 0,0 0 0 0 0,0 0 0 0 0,0-1 0 0 0,0 1 0 0 0,0 0 0 0 0,0 0 0 0 0,0 0 0 0 0,0 0 0 0 0,0 0 0 0 0,0 0 0 0 0,0 0 0 0 0,0-1 0 0 0,0 1 0 0 0,0 0 0 0 0,0 0 0 0 0,0 0 0 0 0,0 0 0 0 0,0 0 0 0 0,-1 0 0 0 0,1 0 0 0 0,0 0 0 0 0,0 0 0 0 0,0-1 0 0 0,0 1 0 0 0,0 0 0 0 0,0 0 0 0 0,0 0 0 0 0,0 0 0 0 0,0 0 0 0 0,0 0 0 0 0,0 0 0 0 0,-1 0 0 0 0,1 0 0 0 0,0 0 0 0 0,0 0 0 0 0,0 0 0 0 0,0 0 0 0 0,0 0 0 0 0,-1 0 0 0 0,-19-24 206 0 0,19 22-110 0 0,0 2-86 0 0,0-1 1 0 0,0 1 0 0 0,0-1 0 0 0,0 0 0 0 0,0 0 0 0 0,0 0-1 0 0,1 0 1 0 0,-1 0 0 0 0,0 0 0 0 0,0 0 0 0 0,0 0 0 0 0,1 0 0 0 0,-1 0-1 0 0,1 0 1 0 0,-1 0 0 0 0,1 0 0 0 0,-1 0 0 0 0,1-1 0 0 0,0 1-1 0 0,-1 0 1 0 0,1-3 0 0 0,6-57 130 0 0,-6 56-75 0 0,1-1 0 0 0,0 1 1 0 0,0-1-1 0 0,1 1 0 0 0,0-1 1 0 0,0 1-1 0 0,3-6 0 0 0,7-24 579 0 0,-10 25-661 0 0,0-1-1 0 0,-1 0 1 0 0,0 0 0 0 0,-1 0-1 0 0,0 1 1 0 0,-1-1-1 0 0,0 0 1 0 0,-1 0 0 0 0,0 1-1 0 0,-1-1 1 0 0,0 1-1 0 0,0-1 1 0 0,-1 1 0 0 0,-7-12-1 0 0,-5-8-3 0 0,-25-36 183 0 0,37 59-87 0 0,-1 1 0 0 0,-1-1 1 0 0,1 1-1 0 0,-1 1 0 0 0,0-1 1 0 0,0 1-1 0 0,-10-6 0 0 0,14 10-36 0 0,0 1-1 0 0,0-1 1 0 0,0 0-1 0 0,0 1 0 0 0,0-1 1 0 0,-1 1-1 0 0,1 0 1 0 0,0 0-1 0 0,0 0 1 0 0,-1 0-1 0 0,1 0 0 0 0,0 0 1 0 0,0 0-1 0 0,-1 1 1 0 0,1-1-1 0 0,0 1 0 0 0,0 0 1 0 0,0 0-1 0 0,0 0 1 0 0,0 0-1 0 0,0 0 0 0 0,-3 2 1 0 0,-2 1 92 0 0,1 0 0 0 0,-1 1 1 0 0,1 0-1 0 0,-9 9 0 0 0,3-1 33 0 0,7-9-116 0 0,1 1 1 0 0,-1 0-1 0 0,1 0 1 0 0,0 0-1 0 0,0 0 1 0 0,0 1-1 0 0,1-1 0 0 0,0 1 1 0 0,0 0-1 0 0,0 0 1 0 0,-3 13-1 0 0,1 3 16 0 0,1-8-29 0 0,0 1 1 0 0,1 0 0 0 0,1 0 0 0 0,0 0 0 0 0,1 0 0 0 0,1 1 0 0 0,0-1-1 0 0,4 20 1 0 0,1-11 7 0 0,1 0-1 0 0,1-1 0 0 0,2 1 1 0 0,0-1-1 0 0,16 28 0 0 0,-16-36-15 0 0,1 1 0 0 0,0-1 0 0 0,2 0 0 0 0,-1-1 0 0 0,2-1 0 0 0,0 0 0 0 0,24 19 0 0 0,-21-19-30 0 0,-13-10 0 0 0,1 0 0 0 0,-1-1 0 0 0,1 1 0 0 0,0-1 0 0 0,0 1 0 0 0,0-1 0 0 0,0 0 0 0 0,0-1 0 0 0,6 3 0 0 0,10 4-124 0 0,-18-7 90 0 0,0 0 0 0 0,0 0 0 0 0,1 0 0 0 0,-1 0 0 0 0,0 0 0 0 0,1 0 0 0 0,-1 0 0 0 0,1-1 0 0 0,-1 1 0 0 0,1-1 0 0 0,-1 0 0 0 0,0 1 0 0 0,1-1 0 0 0,-1-1 0 0 0,1 1 0 0 0,-1 0 0 0 0,4-1 0 0 0,9-9-545 0 0,10-5-4993 0 0,-2 6-908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6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362 266 6448 0 0,'-1'-3'498'0'0,"-29"-64"557"0"0,26 60-633 0 0,0 1 0 0 0,-1-1 0 0 0,0 1-1 0 0,0 0 1 0 0,0 1 0 0 0,-7-7 0 0 0,-1-2 508 0 0,6 7-494 0 0,3 2-158 0 0,1 1 1 0 0,-1 0-1 0 0,0 0 1 0 0,0 1-1 0 0,-1-1 1 0 0,1 1-1 0 0,-1 0 1 0 0,0 0-1 0 0,-8-4 1 0 0,6 4 57 0 0,0-1 0 0 0,0 0 0 0 0,0-1 0 0 0,0 1 0 0 0,-8-9-1 0 0,10 9-143 0 0,1-1-1 0 0,-1 2 1 0 0,-1-1-1 0 0,1 0 1 0 0,0 1-1 0 0,-1 0 1 0 0,0 0-1 0 0,1 1 1 0 0,-11-4-1 0 0,-11-3 436 0 0,25 8-587 0 0,0 0 0 0 0,0 0 0 0 0,0 0 1 0 0,-1 1-1 0 0,1-1 0 0 0,0 1 0 0 0,0-1 0 0 0,-5 1 1 0 0,6 0-32 0 0,0 0 1 0 0,0 1-1 0 0,0-1 1 0 0,0 0-1 0 0,0 1 1 0 0,0-1 0 0 0,-1 1-1 0 0,1 0 1 0 0,0-1-1 0 0,1 1 1 0 0,-1 0-1 0 0,0 0 1 0 0,0-1 0 0 0,0 1-1 0 0,0 0 1 0 0,0 0-1 0 0,1 0 1 0 0,-1 0-1 0 0,1 0 1 0 0,-1 0-1 0 0,0 2 1 0 0,-5 9 24 0 0,1 0 1 0 0,0 0-1 0 0,1 1 1 0 0,0 0-1 0 0,1-1 0 0 0,0 2 1 0 0,-1 21-1 0 0,3 102 69 0 0,2-79-78 0 0,-1-25-22 0 0,2 0 1 0 0,1 0-1 0 0,1 0 1 0 0,2 0-1 0 0,14 40 1 0 0,-20-72-2 0 0,0 0 1 0 0,0-1-1 0 0,0 1 1 0 0,1 0-1 0 0,-1 0 0 0 0,0-1 1 0 0,1 1-1 0 0,-1 0 0 0 0,1-1 1 0 0,-1 1-1 0 0,0-1 0 0 0,1 1 1 0 0,-1 0-1 0 0,1-1 1 0 0,0 1-1 0 0,-1-1 0 0 0,2 1 1 0 0,0-1-1 0 0,0 1 0 0 0,0-1 0 0 0,1 0 0 0 0,-1-1 0 0 0,0 1 1 0 0,0 0-1 0 0,0-1 0 0 0,0 1 0 0 0,0-1 0 0 0,0 1 0 0 0,0-1 1 0 0,0 0-1 0 0,0 0 0 0 0,0 0 0 0 0,0 0 0 0 0,0 0 0 0 0,-1-1 1 0 0,1 1-1 0 0,0 0 0 0 0,2-3 0 0 0,0 0 2 0 0,0 0 0 0 0,0 0 1 0 0,-1 0-1 0 0,1-1 0 0 0,-1 1 0 0 0,6-10 0 0 0,5-20-100 0 0,-1 0 0 0 0,13-59 0 0 0,-15 57-208 0 0,-10 33 208 0 0,2 4-221 0 0,1 1 314 0 0,-1-1 1 0 0,1 1-1 0 0,0 0 0 0 0,-1 0 0 0 0,0 1 0 0 0,1-1 1 0 0,-1 1-1 0 0,0 0 0 0 0,0-1 0 0 0,-1 1 1 0 0,1 1-1 0 0,4 5 0 0 0,30 52-30 0 0,-23-37 27 0 0,63 84 369 0 0,-57-83-196 0 0,-1 1 1 0 0,-1 0 0 0 0,-1 1-1 0 0,-2 1 1 0 0,13 31-1 0 0,-26-50-132 0 0,0 0 0 0 0,0 0 0 0 0,-1 0 0 0 0,-1 1 0 0 0,0-1-1 0 0,0 0 1 0 0,0 1 0 0 0,-1-1 0 0 0,-5 18 0 0 0,4-14 32 0 0,0 0 0 0 0,0 1 0 0 0,2 24 1 0 0,0-30-29 0 0,1-1 1 0 0,-1 1-1 0 0,0-1 0 0 0,-1 0 1 0 0,0 1-1 0 0,0-1 1 0 0,-1 1-1 0 0,1-1 1 0 0,-2 0-1 0 0,1 0 0 0 0,-1 0 1 0 0,0 0-1 0 0,-5 9 1 0 0,6-14-34 0 0,0 1 0 0 0,0-1 0 0 0,0 0 0 0 0,0 1 0 0 0,-1-1 0 0 0,1 0 0 0 0,0 0 0 0 0,-1-1 0 0 0,1 1-1 0 0,-1 0 1 0 0,0-1 0 0 0,0 0 0 0 0,1 1 0 0 0,-1-1 0 0 0,0 0 0 0 0,0 0 0 0 0,0-1 0 0 0,0 1 0 0 0,0-1 0 0 0,0 1 0 0 0,-1-1 0 0 0,1 0 0 0 0,0 0 0 0 0,-3-1 0 0 0,-4 0-4 0 0,0-1-1 0 0,0 0 1 0 0,0 0-1 0 0,0-1 1 0 0,-16-8-1 0 0,16 6-23 0 0,0 0-1 0 0,1-1 0 0 0,0 0 1 0 0,0-1-1 0 0,0 1 0 0 0,1-2 1 0 0,-8-8-1 0 0,-16-22-1408 0 0,3-2-3919 0 0,11 9-1287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7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33 309 9584 0 0,'0'0'438'0'0,"3"-6"146"0"0,-3 3-559 0 0,-1 1 0 0 0,1 0-1 0 0,-1 0 1 0 0,0-1-1 0 0,0 1 1 0 0,0 0-1 0 0,0 0 1 0 0,0 0 0 0 0,0 0-1 0 0,0 0 1 0 0,-1 0-1 0 0,1 0 1 0 0,-1 0 0 0 0,0 0-1 0 0,1 1 1 0 0,-1-1-1 0 0,-4-2 1 0 0,5 4 16 0 0,1-1 0 0 0,-1 0 0 0 0,0 1 0 0 0,0-1 0 0 0,1 0 0 0 0,-1 1 0 0 0,0-1 0 0 0,1 0 0 0 0,-1 0 1 0 0,1 0-1 0 0,-1 0 0 0 0,1 1 0 0 0,-1-1 0 0 0,1 0 0 0 0,0 0 0 0 0,0 0 0 0 0,-1 0 0 0 0,1 0 0 0 0,0 0 0 0 0,0 0 0 0 0,0 0 0 0 0,0 0 0 0 0,0 0 0 0 0,0 0 0 0 0,0 0 0 0 0,0 0 0 0 0,0 0 1 0 0,1 0-1 0 0,-1 0 0 0 0,1-1 0 0 0,16-27 676 0 0,-10 19-428 0 0,35-42 893 0 0,-35 42-988 0 0,1 2-1 0 0,0-1 0 0 0,1 1 1 0 0,-1 0-1 0 0,15-8 1 0 0,13-14 351 0 0,-27 22-353 0 0,1 1 0 0 0,0 0 0 0 0,0 1 0 0 0,20-9 0 0 0,-22 11-130 0 0,-3 2-22 0 0,0 0 0 0 0,0 1 0 0 0,1 0-1 0 0,-1 0 1 0 0,0 0 0 0 0,1 1 0 0 0,-1 0 0 0 0,0 0-1 0 0,11 1 1 0 0,5 0 91 0 0,-20-2-117 0 0,1 1-16 0 0,10 12 98 0 0,-10-10-75 0 0,-1 1-1 0 0,1-1 0 0 0,-1 1 0 0 0,0 0 0 0 0,1-1 0 0 0,-1 1 0 0 0,0 0 0 0 0,-1 0 0 0 0,1 0 1 0 0,0 0-1 0 0,-1 0 0 0 0,1 5 0 0 0,-4 38 185 0 0,0-20-106 0 0,1 17 270 0 0,-15 81 1 0 0,6-58-71 0 0,-25 96 527 0 0,13-69-228 0 0,20-75-514 0 0,1 0 0 0 0,2 0 0 0 0,-1 1 0 0 0,2-1 0 0 0,5 29 0 0 0,-3-35 42 0 0,0 1 0 0 0,1-1 0 0 0,0 0 0 0 0,1-1 0 0 0,0 1 0 0 0,11 16 0 0 0,-10-20-77 0 0,0 0 0 0 0,0 0 0 0 0,15 13 0 0 0,-19-18-37 0 0,1 0-1 0 0,0-1 1 0 0,0 0 0 0 0,0 0 0 0 0,0 0 0 0 0,0 0 0 0 0,0 0 0 0 0,0 0 0 0 0,1-1 0 0 0,-1 0 0 0 0,1 1-1 0 0,-1-1 1 0 0,7 1 0 0 0,-7-3 28 0 0,-1 1 0 0 0,0 0 0 0 0,0-1 0 0 0,0 1 0 0 0,1-1 0 0 0,-1 0 0 0 0,0 0 0 0 0,0 0 0 0 0,3-2 0 0 0,12-4 180 0 0,20-5-507 0 0,-30 9-302 0 0,1 1 0 0 0,-1-1 0 0 0,1 1 0 0 0,0 1 0 0 0,10-2 0 0 0,-6 3-1590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6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0 144 7224 0 0,'0'0'4208'0'0,"25"3"-1672"0"0,-9-6-2035 0 0,-7 1-73 0 0,-1 1 0 0 0,0-2 1 0 0,15-5-1 0 0,3-4 223 0 0,29-14 439 0 0,-51 24-1050 0 0,0 1-1 0 0,0-1 0 0 0,0 1 0 0 0,0 0 0 0 0,0 0 1 0 0,8-1-1 0 0,11-2 60 0 0,50-10 33 0 0,-61 13-115 0 0,-1 0-1 0 0,21 0 1 0 0,11-1 7 0 0,40-2 72 0 0,41-5 408 0 0,-108 8-434 0 0,-12 1-49 0 0,-1 0 0 0 0,1 0 0 0 0,-1-1 0 0 0,1 1-1 0 0,-1-1 1 0 0,7-2 0 0 0,-7 2-5 0 0,1 0 0 0 0,-1-1 0 0 0,1 1-1 0 0,-1 0 1 0 0,1 1 0 0 0,-1-1 0 0 0,1 1-1 0 0,-1-1 1 0 0,7 1 0 0 0,16-3 100 0 0,-20 1-84 0 0,1 1-1 0 0,-1 0 1 0 0,1 0-1 0 0,-1 1 1 0 0,9 0-1 0 0,118-5 418 0 0,-124 5-449 0 0,-1-1-1 0 0,0 1 0 0 0,1-2 0 0 0,9-2 1 0 0,-5 1 13 0 0,1 0 1 0 0,-1 1-1 0 0,1 1 1 0 0,18 0-1 0 0,10 0-13 0 0,-18 0 0 0 0,1 1 0 0 0,-1 1 0 0 0,1 1 0 0 0,41 9 0 0 0,-7 0 0 0 0,-44-9 0 0 0,-1 0 0 0 0,29 9 0 0 0,-27-6 0 0 0,1-1 0 0 0,0-1 0 0 0,24 2 0 0 0,-33-4 0 0 0,23 1 3 0 0,37-3-1 0 0,-24 1 57 0 0,-18-1-59 0 0,18 1 0 0 0,10 1 0 0 0,193-1 0 0 0,-74-5 0 0 0,-161 5 2 0 0,117 5 60 0 0,-83 9-51 0 0,-26-10 6 0 0,-9-1-8 0 0,0 0 0 0 0,0-2 0 0 0,21 2 0 0 0,0-3-3 0 0,-11-1 4 0 0,0 0 0 0 0,-1 2-1 0 0,1 1 1 0 0,-1 1 0 0 0,21 5-1 0 0,-19-3-10 0 0,42 5 0 0 0,-43-7 5 0 0,0 0 1 0 0,22 7-1 0 0,-39-9 1 0 0,1 0 1 0 0,-1 0-1 0 0,1 0 1 0 0,0 0-1 0 0,7-1 0 0 0,-2 1 1 0 0,0-1-1 0 0,0 2 0 0 0,20 4 0 0 0,-9-3 16 0 0,1 0-1 0 0,-1-2 1 0 0,1 0-1 0 0,28-3 0 0 0,3 0 22 0 0,-29 3 31 0 0,38 7-1 0 0,-25-3-41 0 0,-4 0-22 0 0,-15-2 14 0 0,31 1-1 0 0,-7 5 42 0 0,-31-9-49 0 0,1 0 0 0 0,0-1-1 0 0,-1-1 1 0 0,14-2 0 0 0,29-2 57 0 0,-10-1-41 0 0,-34 7-23 0 0,0-2 0 0 0,0 1 1 0 0,10-4-1 0 0,-4 2 8 0 0,-1 0 0 0 0,1 0 0 0 0,0 1 0 0 0,0 1 0 0 0,-1 1 0 0 0,27 3 0 0 0,40-1-64 0 0,-60-3 58 0 0,0-1 0 0 0,-1-2 0 0 0,31-7 0 0 0,3-1 14 0 0,52-1 40 0 0,-78 12-42 0 0,52 3 0 0 0,-14 1-2 0 0,69 6-8 0 0,24-18 219 0 0,-133 9-155 0 0,1 1 1 0 0,39 7-1 0 0,-16 1-184 0 0,65 4 0 0 0,178 23-3316 0 0,-265-29-3295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07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2760 0 0,'11'31'14831'0'0,"-4"-31"-14103"0"0,4 0-632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6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0 109 5096 0 0,'0'11'8292'0'0,"1"-9"-8257"0"0,0-1 0 0 0,0 0 0 0 0,0 0 0 0 0,0 1 0 0 0,0-1 0 0 0,0 0 0 0 0,1 0 0 0 0,-1 0 0 0 0,0 0 0 0 0,1 0 0 0 0,1 1 0 0 0,-1-1 19 0 0,7 7 73 0 0,1-1 0 0 0,0-1 0 0 0,1 0 0 0 0,0 0 0 0 0,0-1 1 0 0,22 7-1 0 0,8 2 84 0 0,-8-3-23 0 0,58 12 1 0 0,-46-8 42 0 0,-37-12-172 0 0,0 0 1 0 0,0-1-1 0 0,0 0 0 0 0,14 3 1 0 0,14-5 18 0 0,-25 0-66 0 0,-1 0 0 0 0,0 1-1 0 0,0 0 1 0 0,14 3 0 0 0,-4 1 9 0 0,-1-1 1 0 0,1-1-1 0 0,23 0 0 0 0,256 5 157 0 0,-132-12 315 0 0,181-29 1 0 0,-269 27-307 0 0,10-2 42 0 0,78-23 80 0 0,77-11-391 0 0,-95 16 180 0 0,-45 6-17 0 0,36-8-71 0 0,-108 20-48 0 0,-1 0-1 0 0,0-2 0 0 0,30-15 1 0 0,-7-8-4937 0 0,-26 22-599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7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 6880 0 0,'0'0'622'0'0,"-7"6"756"0"0,-33 57 1367 0 0,39-59-2629 0 0,0 0 0 0 0,0 0 0 0 0,0 0-1 0 0,0 0 1 0 0,1 0 0 0 0,0 0 0 0 0,0 0 0 0 0,0 0 0 0 0,0 0-1 0 0,1 0 1 0 0,0 5 0 0 0,1 15 329 0 0,0 5 86 0 0,5 36 1 0 0,-3-35-238 0 0,1 37 1 0 0,-1 21 128 0 0,-2-51-184 0 0,-3 68 1 0 0,-7-12 85 0 0,-13 99 23 0 0,14-132-168 0 0,-4 21 71 0 0,4-20-106 0 0,6-42-28 0 0,-8 37 0 0 0,-1 9 337 0 0,9-62-262 0 0,1 0-112 0 0,1 0-65 0 0,-1-2-7 0 0,1 0-1 0 0,-1 0 1 0 0,0 0-1 0 0,0 0 1 0 0,0 0 0 0 0,0 0-1 0 0,0 1 1 0 0,0-1 0 0 0,0 0-1 0 0,0 0 1 0 0,0 0 0 0 0,0 0-1 0 0,-1 0 1 0 0,1 0 0 0 0,0 0-1 0 0,-1 0 1 0 0,0 2-1 0 0,-5 12 47 0 0,3-5-44 0 0,14-1-22 0 0,12 3-43 0 0,-16-12 46 0 0,-5 0 10 0 0,0 0-1 0 0,1 0 0 0 0,-1 1 1 0 0,0-1-1 0 0,0 0 0 0 0,0 1 0 0 0,0-1 1 0 0,0 1-1 0 0,0 0 0 0 0,0-1 1 0 0,0 1-1 0 0,0 0 0 0 0,2 2 0 0 0,20 5 0 0 0,0 0 0 0 0,31 5 0 0 0,7 3 0 0 0,-49-13 0 0 0,1 0 0 0 0,0-1 0 0 0,0 0 0 0 0,-1-1 0 0 0,23-1 0 0 0,-17-1 0 0 0,38 6 0 0 0,96 16 54 0 0,-116-11-43 0 0,-30-8-9 0 0,0 0 1 0 0,0 0-1 0 0,13 1 1 0 0,64 6 26 0 0,-46-3-17 0 0,46 0 0 0 0,63 3-12 0 0,-113-10 0 0 0,40-6 0 0 0,-37 4 0 0 0,46 2 0 0 0,0 0 0 0 0,-17-2 8 0 0,78-8 38 0 0,-68 4-18 0 0,82-13 18 0 0,173-33 90 0 0,-285 49-88 0 0,56 3-1 0 0,-60 1-24 0 0,-25-1-12 0 0,0-2 0 0 0,0 0-1 0 0,-1-1 1 0 0,1 0 0 0 0,28-12 0 0 0,-2 1-2 0 0,109-43-335 0 0,3-1-794 0 0,-155 59 1117 0 0,6-2-489 0 0,0 0 1 0 0,0 0-1 0 0,0 0 1 0 0,0-1-1 0 0,0 0 0 0 0,9-6 1 0 0,4-12-1290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7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0 3224 0 0,'-22'8'240'0'0,"0"2"527"0"0,20-5-233 0 0,2-2-108 0 0,-1 0-74 0 0,0 1 1 0 0,0-1 0 0 0,0 1 0 0 0,1-1 0 0 0,0 1 0 0 0,-1-1 0 0 0,1 1-1 0 0,1 0 1 0 0,-1-1 0 0 0,0 1 0 0 0,1-1 0 0 0,0 1 0 0 0,0-1 0 0 0,0 0-1 0 0,0 1 1 0 0,0-1 0 0 0,1 0 0 0 0,2 5 0 0 0,-1-1-107 0 0,0 0 1 0 0,0 0 0 0 0,-1 0-1 0 0,2 12 1 0 0,6 46 457 0 0,25 84 0 0 0,-11-55-95 0 0,-19-64-434 0 0,-1 1-1 0 0,0 44 1 0 0,2 28 52 0 0,-4-90-207 0 0,-2 1 0 0 0,-1 20 1 0 0,0-22 3 0 0,1 0 1 0 0,0 0 0 0 0,3 15 0 0 0,-1-13-6 0 0,2 3 10 0 0,-2-1 0 0 0,0 1 1 0 0,-1-1-1 0 0,-1 28 0 0 0,0-41-27 0 0,-1-1 1 0 0,1 1-1 0 0,0-1 1 0 0,0 0-1 0 0,0 1 1 0 0,0-1-1 0 0,1 1 1 0 0,-1-1-1 0 0,1 0 1 0 0,-1 1-1 0 0,1-1 1 0 0,0 0-1 0 0,0 1 1 0 0,0-1-1 0 0,0 0 1 0 0,2 3 0 0 0,-2-3-121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8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0 348 2304 0 0,'0'0'101'0'0,"3"1"1"0"0,9 2 164 0 0,18 7 3705 0 0,-24-7-3181 0 0,1-1 0 0 0,-1 0 1 0 0,1 0-1 0 0,8 1 1 0 0,-7-3-563 0 0,0 1 0 0 0,0 0 0 0 0,-1 1 1 0 0,1 0-1 0 0,12 4 0 0 0,-14-5-147 0 0,0 0-1 0 0,1 0 1 0 0,-1-1-1 0 0,1 1 1 0 0,-1-1 0 0 0,1-1-1 0 0,-1 0 1 0 0,0 0 0 0 0,10-2-1 0 0,26-2 213 0 0,201-6 930 0 0,-131 5-900 0 0,25-9 20 0 0,106 2 409 0 0,-146 2-674 0 0,-40 3-16 0 0,114-27 70 0 0,23-3 204 0 0,40-6-38 0 0,-202 38-222 0 0,0-1-1 0 0,58-21 0 0 0,-56 16 18 0 0,62-13-1 0 0,29-5 89 0 0,-112 28-149 0 0,0-2 0 0 0,0 1-1 0 0,15-8 1 0 0,-14 6 70 0 0,0 0 0 0 0,21-5-1 0 0,-31 9-84 0 0,1-1 0 0 0,-1 0 0 0 0,0 0-1 0 0,0-1 1 0 0,0 1 0 0 0,0-1-1 0 0,0 0 1 0 0,0 0 0 0 0,-1 0 0 0 0,1 0-1 0 0,-1-1 1 0 0,3-4 0 0 0,-5 7 23 0 0,0 0 0 0 0,0 1 0 0 0,0-1 1 0 0,0 0-1 0 0,0 0 0 0 0,0 0 0 0 0,0 1 0 0 0,0-1 0 0 0,1 0 1 0 0,-1 1-1 0 0,0-1 0 0 0,0 1 0 0 0,1 0 0 0 0,-1-1 0 0 0,0 1 1 0 0,0 0-1 0 0,1 0 0 0 0,-1 0 0 0 0,0 0 0 0 0,1 0 1 0 0,1 0-1 0 0,-3 0-40 0 0,0 0-1 0 0,0 0 1 0 0,1 0 0 0 0,-1 0 0 0 0,0 0 0 0 0,0 0 0 0 0,1 0 0 0 0,-1 0 0 0 0,0 0-1 0 0,0 1 1 0 0,0-1 0 0 0,1 0 0 0 0,-1 0 0 0 0,0 0 0 0 0,0 0 0 0 0,0 0-1 0 0,1 1 1 0 0,-1-1 0 0 0,0 0 0 0 0,0 0 0 0 0,0 0 0 0 0,0 1 0 0 0,0-1-1 0 0,1 0 1 0 0,-1 0 0 0 0,0 1 0 0 0,0-1 0 0 0,0 0 0 0 0,0 0 0 0 0,0 1-1 0 0,0-1 1 0 0,0 0 0 0 0,3 4-346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8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13 4144 0 0,'-11'-13'8022'0'0,"13"17"-7462"0"0,4 9-211 0 0,-1 1-1 0 0,0 0 1 0 0,-1-1-1 0 0,-1 2 0 0 0,0-1 1 0 0,1 22-1 0 0,-1 95 695 0 0,-2-17-497 0 0,-1-110-529 0 0,16 134 819 0 0,-2-8-476 0 0,9 7-348 0 0,-21-125 7 0 0,1-1 0 0 0,7 23 0 0 0,3 14-1 0 0,1 48 70 0 0,-9-54-45 0 0,2 1 0 0 0,15 49 0 0 0,-9-20 21 0 0,-9-64-237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19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1458 10592 0 0,'0'0'818'0'0,"13"5"-240"0"0,-8-5-484 0 0,0 0 0 0 0,-1 0 0 0 0,1-1 0 0 0,0 1 0 0 0,-1-1 0 0 0,1 0 0 0 0,-1 0 0 0 0,1-1 0 0 0,-1 1 1 0 0,1-1-1 0 0,5-3 0 0 0,17-5 317 0 0,32-19 19 0 0,-48 24-389 0 0,0 0 0 0 0,0-1 0 0 0,-1 0 0 0 0,15-11 0 0 0,-13 8 8 0 0,0 2 1 0 0,25-13 0 0 0,116-37 165 0 0,-130 50-182 0 0,0 1 0 0 0,1 1 0 0 0,0 1 1 0 0,40-2-1 0 0,-28 5 43 0 0,-26 0-55 0 0,0 1 0 0 0,0 0-1 0 0,0 1 1 0 0,0-1 0 0 0,-1 2-1 0 0,20 4 1 0 0,-15-3 102 0 0,1 0-1 0 0,-1-2 1 0 0,1 0-1 0 0,-1 0 0 0 0,1-1 1 0 0,-1-1-1 0 0,19-4 1 0 0,-25 5-113 0 0,34-6 25 0 0,-19 2 36 0 0,38 0 0 0 0,-58 4-57 0 0,0 0 19 0 0,1 0 0 0 0,-1 0 0 0 0,1 0-1 0 0,-1-1 1 0 0,1 1 0 0 0,-1-1 0 0 0,1 1-1 0 0,-1-1 1 0 0,0-1 0 0 0,6-1 0 0 0,-8 2 82 0 0,17 1 81 0 0,-16 0-178 0 0,12 2 80 0 0,11 5 353 0 0,-24-8-421 0 0,0-1-1 0 0,0 1 0 0 0,0 0 1 0 0,-1 0-1 0 0,1-1 1 0 0,0 1-1 0 0,-1 0 0 0 0,1-1 1 0 0,-1 1-1 0 0,1 0 1 0 0,-1-1-1 0 0,0 1 0 0 0,0-1 1 0 0,1 1-1 0 0,-1-3 1 0 0,3-10 140 0 0,-2 11-168 0 0,-1 1 11 0 0,-2-16 43 0 0,2 15-42 0 0,-1-1 1 0 0,0 1-1 0 0,0-1 0 0 0,0 1 0 0 0,-1-1 0 0 0,1 1 1 0 0,-1 0-1 0 0,0-1 0 0 0,0 1 0 0 0,-2-3 1 0 0,-13-26-11 0 0,5-3-100 0 0,8 23 133 0 0,0 0 0 0 0,0 0 0 0 0,2 0 0 0 0,-1 0 0 0 0,0-22 0 0 0,1 20-8 0 0,0 0 1 0 0,-6-17-1 0 0,-2-12 43 0 0,-12-173 125 0 0,-3-20 16 0 0,23 226-206 0 0,-3-26 28 0 0,-2 1 0 0 0,-13-43 0 0 0,-18-68-1275 0 0,17 53-1034 0 0,13 62-3443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0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233 119 10968 0 0,'0'0'1102'0'0,"-1"-13"-842"0"0,-11-14 302 0 0,-4-12 826 0 0,15 33-1109 0 0,0 1 1 0 0,0-1 0 0 0,-1 1-1 0 0,-5-12 873 0 0,4 17-1048 0 0,0 1 1 0 0,0-1-1 0 0,0 1 0 0 0,0 0 1 0 0,0 0-1 0 0,1 0 0 0 0,-1 0 1 0 0,0 0-1 0 0,1 1 0 0 0,-1-1 1 0 0,1 1-1 0 0,-1-1 0 0 0,1 1 1 0 0,-1 0-1 0 0,1 0 0 0 0,0 0 1 0 0,0 1-1 0 0,0-1 0 0 0,-2 5 1 0 0,-2 1-37 0 0,1 1 1 0 0,0 0 0 0 0,1 0 0 0 0,-6 16 0 0 0,-27 83-24 0 0,-33 164 0 0 0,69-263-36 0 0,0 0 0 0 0,1 0 0 0 0,0-1 0 0 0,1 1 0 0 0,-1 0-1 0 0,2-1 1 0 0,-1 1 0 0 0,1 0 0 0 0,1-1 0 0 0,3 10-1 0 0,-4-14-2 0 0,-1-1 0 0 0,1 1 0 0 0,0-1 0 0 0,0 0 0 0 0,0 0 0 0 0,0 0 0 0 0,1 0 0 0 0,-1 0 0 0 0,1-1 0 0 0,0 1 0 0 0,4 3 0 0 0,-5-5-4 0 0,1 0 0 0 0,-1 0 1 0 0,0 0-1 0 0,0 0 0 0 0,1 0 0 0 0,-1-1 0 0 0,1 1 0 0 0,-1-1 1 0 0,0 1-1 0 0,1-1 0 0 0,-1 0 0 0 0,1 0 0 0 0,-1 0 0 0 0,1 0 1 0 0,-1-1-1 0 0,1 1 0 0 0,-1-1 0 0 0,0 1 0 0 0,3-2 0 0 0,43-15 58 0 0,-40 15-77 0 0,0 0 0 0 0,-1-1 0 0 0,1 1-1 0 0,7-5 1 0 0,23-8-113 0 0,-25 11 60 0 0,0-1 0 0 0,0-1 0 0 0,-1 0-1 0 0,21-14 1 0 0,11-5-1515 0 0,-14 8-4598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0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59 133 11520 0 0,'-2'2'886'0'0,"-4"3"-631"0"0,-1 1-1 0 0,1 1 0 0 0,0-1 0 0 0,-8 13 1 0 0,12-16-133 0 0,0 0 0 0 0,0 0 1 0 0,0 0-1 0 0,1 0 0 0 0,-1 0 0 0 0,1 0 1 0 0,0 1-1 0 0,0-1 0 0 0,0 0 0 0 0,0 1 1 0 0,1-1-1 0 0,-1 1 0 0 0,1-1 1 0 0,0 1-1 0 0,0 3 0 0 0,1-2-44 0 0,0-4-59 0 0,-1 0-1 0 0,0 0 1 0 0,1 0 0 0 0,-1 0-1 0 0,0 0 1 0 0,0 0 0 0 0,0 0 0 0 0,0 0-1 0 0,0-1 1 0 0,0 1 0 0 0,0 0-1 0 0,0 0 1 0 0,0 0 0 0 0,-1 0 0 0 0,1 0-1 0 0,0 0 1 0 0,0 0 0 0 0,-1 0-1 0 0,0 1 1 0 0,2 2 184 0 0,14 18 94 0 0,-14-21-280 0 0,-1 0 1 0 0,1 0 0 0 0,0 0-1 0 0,0 0 1 0 0,0 0 0 0 0,0-1-1 0 0,0 1 1 0 0,0 0 0 0 0,0 0-1 0 0,0-1 1 0 0,0 1 0 0 0,0-1-1 0 0,1 1 1 0 0,-1-1 0 0 0,0 1-1 0 0,0-1 1 0 0,1 0 0 0 0,-1 1-1 0 0,0-1 1 0 0,2 0 0 0 0,27-14 464 0 0,-25 12-419 0 0,1 0 0 0 0,-1 0 0 0 0,0 0 0 0 0,0-1 0 0 0,0 1 0 0 0,0-1 0 0 0,6-5 0 0 0,34-30 103 0 0,-26 21-148 0 0,-6 6-25 0 0,-1-1 0 0 0,-1 0-1 0 0,0 0 1 0 0,0-1-1 0 0,-1 0 1 0 0,-1-1-1 0 0,-1 0 1 0 0,0 0-1 0 0,0-1 1 0 0,-2 0 0 0 0,6-18-1 0 0,-6 18-67 0 0,-5 12-9 0 0,-1 3 76 0 0,0-1 0 0 0,0 1 0 0 0,0 0-1 0 0,0-1 1 0 0,1 1 0 0 0,-1 0-1 0 0,0-1 1 0 0,0 1 0 0 0,0 0-1 0 0,0-1 1 0 0,0 1 0 0 0,0 0-1 0 0,0 0 1 0 0,-1-1 0 0 0,1 1-1 0 0,0 0 1 0 0,0-1 0 0 0,0 1 0 0 0,0 0-1 0 0,0 0 1 0 0,0-1 0 0 0,0 1-1 0 0,-1 0 1 0 0,1-1 0 0 0,0 1-1 0 0,0 0 1 0 0,0 0 0 0 0,-1 0-1 0 0,1-1 1 0 0,-2 1 4 0 0,0 0 0 0 0,0 1-1 0 0,1-1 1 0 0,-1 0 0 0 0,0 1 0 0 0,0 0 0 0 0,1-1-1 0 0,-1 1 1 0 0,0 0 0 0 0,1 0 0 0 0,-1 0-1 0 0,0 0 1 0 0,1 0 0 0 0,0 0 0 0 0,-3 2 0 0 0,-19 25-73 0 0,12-13 62 0 0,-2 9 41 0 0,12-21 319 0 0,18-1-922 0 0,-14-1 540 0 0,-1 0 0 0 0,1-1 0 0 0,0 0-1 0 0,-1 0 1 0 0,1 0 0 0 0,0 0 0 0 0,4 0-1 0 0,9-4-138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1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 12784 0 0,'5'-5'1609'0'0,"-6"6"-1536"0"0,1-1-1 0 0,-1 0 0 0 0,0 0 1 0 0,1 1-1 0 0,-1-1 0 0 0,1 0 0 0 0,-1 1 1 0 0,1-1-1 0 0,-1 0 0 0 0,1 1 0 0 0,-1-1 1 0 0,1 1-1 0 0,-1-1 0 0 0,1 1 1 0 0,-1-1-1 0 0,1 1 0 0 0,0-1 0 0 0,-1 1 1 0 0,1 0-1 0 0,0-1 0 0 0,-1 2 1 0 0,1 1-51 0 0,0 0 1 0 0,-1 0-1 0 0,1 0 1 0 0,0 0-1 0 0,1 0 1 0 0,-1 0-1 0 0,0 0 1 0 0,1 0-1 0 0,0 0 1 0 0,0 0 0 0 0,-1 0-1 0 0,2 0 1 0 0,-1-1-1 0 0,2 4 1 0 0,3 9 45 0 0,-6-14-58 0 0,0 0 0 0 0,1 0 0 0 0,-1 0-1 0 0,0-1 1 0 0,0 1 0 0 0,0 0 0 0 0,0 0-1 0 0,0 0 1 0 0,0 0 0 0 0,0 0 0 0 0,-1 0 0 0 0,1-1-1 0 0,0 1 1 0 0,0 0 0 0 0,-1 0 0 0 0,1 0-1 0 0,0 0 1 0 0,-1-1 0 0 0,1 1 0 0 0,-1 0 0 0 0,1-1-1 0 0,-1 1 1 0 0,1 0 0 0 0,-1-1 0 0 0,0 1 0 0 0,0 0-1 0 0,0 0-70 0 0,0 0-1 0 0,1 0 0 0 0,-1-1 0 0 0,0 1 1 0 0,1 0-1 0 0,-1 0 0 0 0,0 0 0 0 0,1 0 0 0 0,-1 0 1 0 0,1 0-1 0 0,0 0 0 0 0,-1 0 0 0 0,1 0 1 0 0,0 0-1 0 0,-1 2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2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1840 0 0,'0'0'8298'0'0,"15"-6"-6920"0"0,-12 4-1299 0 0,0 1 1 0 0,0-1 0 0 0,0 1 0 0 0,1 0-1 0 0,-1 0 1 0 0,1 0 0 0 0,-1 0 0 0 0,1 1-1 0 0,-1-1 1 0 0,5 1 0 0 0,24-5 1001 0 0,57-18 773 0 0,-49 20-1343 0 0,-33 4-409 0 0,1-1 0 0 0,-1-1 0 0 0,14-2 1 0 0,52-10 307 0 0,-57 9-275 0 0,1 1 0 0 0,0 0-1 0 0,0 2 1 0 0,0 0 0 0 0,0 1-1 0 0,17 2 1 0 0,19 0 1 0 0,-15 4-20 0 0,-30-4-59 0 0,-1-1-1 0 0,1 1 1 0 0,14 0-1 0 0,34 0-50 0 0,-37 0-26 0 0,1-2 1 0 0,0 0-1 0 0,0 0 1 0 0,-1-2-1 0 0,26-5 0 0 0,-22 2 49 0 0,0 2-1 0 0,0 1 0 0 0,-1 0 0 0 0,45 4 0 0 0,-10 0 13 0 0,-39-1-35 0 0,36 6 1 0 0,-36-3-8 0 0,38 1-1 0 0,-35-5 2 0 0,15 1 0 0 0,0-2 0 0 0,1-1 0 0 0,57-12 0 0 0,-72 10 8 0 0,1 1 1 0 0,-1 1-1 0 0,0 2 0 0 0,0 0 0 0 0,31 4 0 0 0,25 0 7 0 0,-18 4 39 0 0,-28-7-46 0 0,-5-1-7 0 0,1 0 0 0 0,50-8-1 0 0,-64 6 0 0 0,1 0 0 0 0,0 1 0 0 0,0 1 0 0 0,18 2 0 0 0,12 0 0 0 0,-31-2 0 0 0,1 0 0 0 0,-1 2 0 0 0,19 3 0 0 0,-11 1 0 0 0,0-2 0 0 0,0 0 0 0 0,29 1 0 0 0,-21-1 0 0 0,-26-3 0 0 0,-1 0 0 0 0,1 0 0 0 0,0 0 0 0 0,0-1 0 0 0,0 0 0 0 0,-1 0 0 0 0,1 0 0 0 0,0 0 0 0 0,4-1 0 0 0,16-3 21 0 0,46-3-1 0 0,-11 3 57 0 0,-32 2-59 0 0,-1 2 1 0 0,1 0 0 0 0,35 6-1 0 0,-57-5-18 0 0,0 0 0 0 0,0 1 0 0 0,0-1 0 0 0,8 6 0 0 0,-9-5 0 0 0,1 0 0 0 0,-1-1 0 0 0,1 1 0 0 0,0-1 0 0 0,4 2 0 0 0,1-2 0 0 0,0 0 0 0 0,0 1 0 0 0,-1 1 0 0 0,1 0 0 0 0,-1 0 0 0 0,10 5 0 0 0,-7-4 0 0 0,-1-1 0 0 0,1-1 0 0 0,0 0 0 0 0,0 0 0 0 0,0-1 0 0 0,23-1 0 0 0,63-3 26 0 0,-55 0 5 0 0,0 2-1 0 0,68 8 1 0 0,-93-6 3 0 0,-16-1-30 0 0,1 0 1 0 0,-1 0-1 0 0,0 0 1 0 0,1 1-1 0 0,-1-1 1 0 0,1 1-1 0 0,-1-1 1 0 0,4 2-1 0 0,3 1 9 0 0,0 0-1 0 0,0-1 1 0 0,0 0-1 0 0,1-1 1 0 0,15 1-1 0 0,16 2 31 0 0,-26-3-36 0 0,0-1 0 0 0,1 0 0 0 0,-1-1 0 0 0,0-1 0 0 0,0 0 0 0 0,0-1 1 0 0,16-5-1 0 0,-5 1 2 0 0,29-2-1 0 0,38-9 56 0 0,141 10-64 0 0,-219 8 0 0 0,103-10 64 0 0,-92 10-42 0 0,-7 0 32 0 0,0 0 0 0 0,-1-1 0 0 0,35-6 0 0 0,-29 3-1 0 0,-1 1 0 0 0,1 2 0 0 0,-1 0 0 0 0,33 3 0 0 0,3-1 23 0 0,-31 1 91 0 0,54 8 0 0 0,-40-3-96 0 0,-16-5-99 0 0,26 0 0 0 0,11 0-12 0 0,50-1-159 0 0,-52-3-1519 0 0,-38 2-4748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1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17999 0 0,'0'0'1968'0'0,"13"0"-1968"0"0,4 0 0 0 0,-6 0-736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2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339 0 10680 0 0,'-9'0'970'0'0,"-22"0"-780"0"0,21 1 356 0 0,1 0 0 0 0,-1 0 1 0 0,-17 5-1 0 0,21-3-190 0 0,0 0 0 0 0,0 1 1 0 0,1-1-1 0 0,0 1 0 0 0,-1 1 1 0 0,1-1-1 0 0,1 1 0 0 0,-8 8 0 0 0,9-10-204 0 0,2-1-86 0 0,0-1 0 0 0,0 0-1 0 0,0 0 1 0 0,0 1 0 0 0,0-1-1 0 0,1 0 1 0 0,-1 1 0 0 0,1-1-1 0 0,-1 1 1 0 0,1-1 0 0 0,-1 1-1 0 0,1-1 1 0 0,0 1 0 0 0,-1 0-1 0 0,1-1 1 0 0,0 1 0 0 0,0-1-1 0 0,1 4 1 0 0,-1-3-17 0 0,0 0-1 0 0,0 1 1 0 0,0-1 0 0 0,0 1-1 0 0,-1-1 1 0 0,1 0 0 0 0,-1 1-1 0 0,1-1 1 0 0,-1 0-1 0 0,-1 3 1 0 0,-10 16 302 0 0,-8 15 104 0 0,19-34-424 0 0,0 1-1 0 0,0-1 1 0 0,0 1 0 0 0,0-1 0 0 0,0 1-1 0 0,1 0 1 0 0,-1-1 0 0 0,1 1 0 0 0,0 0-1 0 0,0-1 1 0 0,0 6 0 0 0,1-2 0 0 0,-1-1-1 0 0,0 0 1 0 0,0 0 0 0 0,0 0 0 0 0,-1 0 0 0 0,1 0-1 0 0,-1 0 1 0 0,-1-1 0 0 0,1 1 0 0 0,-4 9 0 0 0,2-9-15 0 0,1 1 0 0 0,1 0-1 0 0,-1 1 1 0 0,1-1 0 0 0,-1 10 0 0 0,13 41 102 0 0,-11-45-108 0 0,0-8-2 0 0,0-1-1 0 0,0 1 1 0 0,0 0 0 0 0,0 0 0 0 0,1-1 0 0 0,-1 1 0 0 0,1-1-1 0 0,0 1 1 0 0,0 0 0 0 0,0-1 0 0 0,3 7 0 0 0,-1-6-3 0 0,0 0 1 0 0,0 0 0 0 0,0 0 0 0 0,0 0-1 0 0,1 0 1 0 0,0 0 0 0 0,-1-1-1 0 0,1 0 1 0 0,0 0 0 0 0,1 0 0 0 0,-1 0-1 0 0,0-1 1 0 0,1 1 0 0 0,0-1-1 0 0,-1 0 1 0 0,1-1 0 0 0,0 1 0 0 0,0-1-1 0 0,0 0 1 0 0,0 0 0 0 0,0-1-1 0 0,8 1 1 0 0,-3-1 4 0 0,1-1 0 0 0,-1 0 0 0 0,0 0 1 0 0,0-1-1 0 0,0-1 0 0 0,0 0 0 0 0,0 0 0 0 0,0-1 0 0 0,-1 0 0 0 0,10-5 0 0 0,-14 5-31 0 0,0 1 0 0 0,0-1 0 0 0,-1 0-1 0 0,0 0 1 0 0,0 0 0 0 0,0-1 0 0 0,6-8-1 0 0,22-40-269 0 0,-22 36 151 0 0,-9 14 81 0 0,1-1 0 0 0,-1 1 0 0 0,1 0 0 0 0,-1-1 0 0 0,0 1 1 0 0,0-1-1 0 0,-1 0 0 0 0,1 1 0 0 0,-1-1 0 0 0,0 0 0 0 0,0 1 0 0 0,0-1 0 0 0,0 0 0 0 0,-1 1 0 0 0,1-1 0 0 0,-2-3 0 0 0,2 6 40 0 0,0-1-43 0 0,0 1 0 0 0,0 0 0 0 0,0-1 0 0 0,0 1 0 0 0,0-1 0 0 0,1 1 0 0 0,-1-1 0 0 0,0 1 0 0 0,1 0 0 0 0,1-3 0 0 0,-2 3 19 0 0,0 1 1 0 0,1-1-1 0 0,-1 1 0 0 0,0-1 1 0 0,1 1-1 0 0,-1-1 0 0 0,0 0 1 0 0,0 1-1 0 0,1-1 0 0 0,-1 1 1 0 0,0-1-1 0 0,0 1 0 0 0,0-1 1 0 0,0 0-1 0 0,0 1 0 0 0,0-1 1 0 0,0 0-1 0 0,0 1 1 0 0,0-1-1 0 0,0 1 0 0 0,0-1 1 0 0,0 0-1 0 0,-1 1 0 0 0,1-1 1 0 0,0 1-1 0 0,0-1 0 0 0,-1 1 1 0 0,1-1-1 0 0,0 1 0 0 0,-1-1 1 0 0,1 1-1 0 0,0-1 0 0 0,-1 1 1 0 0,0-1-1 0 0,-5-4-520 0 0,-1 1 1 0 0,0 0-1 0 0,-1 1 0 0 0,1 0 0 0 0,-1 0 0 0 0,1 0 1 0 0,-14-2-1 0 0,-59-4-5621 0 0,39 5 3979 0 0,28 4 2152 0 0,0 1 0 0 0,1-1 0 0 0,-1 2 0 0 0,1 0 0 0 0,-14 4 0 0 0,-32 4 1285 0 0,48-9-430 0 0,-1 1 0 0 0,0 1 0 0 0,1 0-1 0 0,-14 6 1 0 0,15-6 13 0 0,8-3-726 0 0,0 1-1 0 0,0-1 1 0 0,1 0 0 0 0,-1 0-1 0 0,0 0 1 0 0,0 0 0 0 0,0 0-1 0 0,1 1 1 0 0,-1-2 0 0 0,0 1-1 0 0,0 0 1 0 0,0 0-1 0 0,1 0 1 0 0,-1 0 0 0 0,0 0-1 0 0,0-1 1 0 0,1 1 0 0 0,-1 0-1 0 0,0 0 1 0 0,0-1 0 0 0,1 1-1 0 0,-1-1 1 0 0,-1 0 0 0 0,-11-3 3755 0 0,17 3-3326 0 0,10 0-270 0 0,-1 0 0 0 0,1 2 0 0 0,0-1 0 0 0,-1 1-1 0 0,19 5 1 0 0,23 1 237 0 0,-40-7-485 0 0,0-1 0 0 0,26-4 0 0 0,11-1 0 0 0,-7 4 35 0 0,-38-1-22 0 0,-2 3-41 0 0,0-1-1 0 0,-1 0 1 0 0,1-1-1 0 0,-1 1 0 0 0,1-1 1 0 0,-1 0-1 0 0,1 0 0 0 0,-1 0 1 0 0,0-1-1 0 0,0 1 1 0 0,0-1-1 0 0,0 0 0 0 0,0 0 1 0 0,2-4-1 0 0,6-1-1353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2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2304 0 0,'38'1'9482'0'0,"-36"1"-9085"0"0,0-1 0 0 0,0 0 0 0 0,0 1-1 0 0,0-1 1 0 0,0 0 0 0 0,0-1 0 0 0,0 1-1 0 0,1 0 1 0 0,-1 0 0 0 0,0-1 0 0 0,0 0-1 0 0,1 1 1 0 0,3-1 0 0 0,15 12 388 0 0,-18-5-3299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16583 0 0,'-13'13'1472'0'0,"9"-4"-1176"0"0,-3-9-96 0 0,1 13-40 0 0,1 4 0 0 0,-1-8 144 0 0,30-5-696 0 0,-7-4 168 0 0,7-8-7231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3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14312 0 0,'-8'8'252'0'0,"2"1"1"0"0,-1-1-1 0 0,-5 11 1 0 0,-14 17 289 0 0,12-14-493 0 0,-2 1 26 0 0,8-12 397 0 0,17-13 980 0 0,18-10-338 0 0,-27 11-1103 0 0,1 1-1 0 0,-1-1 1 0 0,1 1-1 0 0,-1-1 1 0 0,1 1-1 0 0,-1-1 1 0 0,1 0 0 0 0,-1 1-1 0 0,0-1 1 0 0,1 0-1 0 0,-1 1 1 0 0,0-1-1 0 0,1 0 1 0 0,-1 0-1 0 0,0 1 1 0 0,0-1 0 0 0,0 0-1 0 0,0 0 1 0 0,2-4 16 0 0,12-14 56 0 0,-11 17-223 0 0,-1-1 0 0 0,1 1 0 0 0,-1-1-1 0 0,0 0 1 0 0,0 0 0 0 0,0 0 0 0 0,-1 0 0 0 0,3-5-1 0 0,1-11-608 0 0,1 1-10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3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57 17047 0 0,'0'0'1880'0'0,"-24"-8"-856"0"0,42-1-448 0 0,-7 4 0 0 0,2 1-744 0 0,-2 0 56 0 0,6-22-6215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3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11720 0 0,'0'0'1060'0'0,"0"7"-614"0"0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4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0 10592 0 0,'0'0'944'0'0,"-7"13"-752"0"0,3 5-192 0 0,-3-5 1688 0 0,1 4 296 0 0,2-1 63 0 0,4 1 745 0 0,0-8-3528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6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 392 9704 0 0,'-1'-13'314'0'0,"-1"1"1"0"0,0-1 0 0 0,-7-21 0 0 0,6 24 107 0 0,-1-6 226 0 0,-1 1 0 0 0,-1 1-1 0 0,0-1 1 0 0,-1 1 0 0 0,0 0 0 0 0,-1 1 0 0 0,-1 0-1 0 0,-11-13 1 0 0,13 17-388 0 0,-2 1 0 0 0,1-1 0 0 0,-1 2-1 0 0,0 0 1 0 0,-1 0 0 0 0,1 0 0 0 0,-2 1 0 0 0,1 1-1 0 0,0 0 1 0 0,-1 0 0 0 0,-15-4 0 0 0,-53-12 1197 0 0,-148-19 0 0 0,166 30-1153 0 0,-39-3 183 0 0,81 12-527 0 0,-1 1 1 0 0,0 1 0 0 0,1 0-1 0 0,-1 1 1 0 0,1 1-1 0 0,-28 9 1 0 0,-12 2 425 0 0,42-11-285 0 0,1 1 1 0 0,-1 1-1 0 0,-23 10 0 0 0,32-12-99 0 0,-53 26 74 0 0,-64 41 0 0 0,108-59-61 0 0,-1 2 1 0 0,2 0 0 0 0,0 1-1 0 0,0 0 1 0 0,1 1-1 0 0,1 1 1 0 0,-22 32-1 0 0,12-14-15 0 0,15-22 0 0 0,1 0 0 0 0,1 0 0 0 0,-9 18 0 0 0,-17 51 8 0 0,-28 107-1 0 0,38-82 133 0 0,20-88-150 0 0,1 0-1 0 0,1 0 1 0 0,1-1 0 0 0,0 1-1 0 0,1 0 1 0 0,1 0 0 0 0,5 21-1 0 0,-1-16 11 0 0,12 32 0 0 0,-4-15 0 0 0,-9-25 0 0 0,2 0 0 0 0,0 0 0 0 0,1-1 0 0 0,0 0 0 0 0,1 0 0 0 0,15 17 0 0 0,2 3 0 0 0,68 97 0 0 0,-81-115 0 0 0,1 0 0 0 0,1-2 0 0 0,1 1 0 0 0,0-2 0 0 0,30 20 0 0 0,-20-15 0 0 0,-4-3 25 0 0,1-1 0 0 0,0-1 0 0 0,1 0 1 0 0,26 7-1 0 0,-14-8-95 0 0,72 12-1 0 0,-57-14 38 0 0,199 38-39 0 0,-153-26 72 0 0,-42-8 0 0 0,87 9 0 0 0,55 4 0 0 0,-93-11 0 0 0,-31-5 61 0 0,0 4-1 0 0,92 30 1 0 0,-63-18-48 0 0,-2 0-16 0 0,8 8-4 0 0,-57-21-1 0 0,-1 3-1 0 0,83 41 1 0 0,-110-44 7 0 0,0 1 1 0 0,22 20-1 0 0,17 12 14 0 0,-52-40-2 0 0,-1 1 0 0 0,-1 0 0 0 0,1 0 0 0 0,-1 0 0 0 0,-1 1 0 0 0,11 15 0 0 0,34 64 69 0 0,-47-80-66 0 0,9 20 21 0 0,18 50 0 0 0,-29-67-31 0 0,-1-1-1 0 0,0 1 1 0 0,0 20-1 0 0,0-6-5 0 0,-1-11 2 0 0,-1 1 0 0 0,-1-1 0 0 0,-5 28 0 0 0,1-5 0 0 0,1-5 35 0 0,-3 0 0 0 0,0-1-1 0 0,-17 42 1 0 0,-47 89 120 0 0,35-94-89 0 0,-3-2 0 0 0,-56 74 0 0 0,67-106-18 0 0,-2-1-1 0 0,-64 56 1 0 0,67-69-8 0 0,-37 23-1 0 0,16-13-11 0 0,-9 7 76 0 0,-3-2 1 0 0,-1-3-1 0 0,-1-2 1 0 0,-85 27-1 0 0,107-43-61 0 0,3-1 32 0 0,-59 13-1 0 0,92-25-70 0 0,-126 18 89 0 0,113-18-74 0 0,-1-1 1 0 0,0 0-1 0 0,1-1 1 0 0,-1-1-1 0 0,-26-7 1 0 0,-4-5-8 0 0,23 6-13 0 0,-43-8 0 0 0,12 10 1 0 0,32 4 0 0 0,-42-8 0 0 0,9-8-23 0 0,-19-5-62 0 0,-5 5-189 0 0,-124-46 1 0 0,166 49-338 0 0,1-2 1 0 0,1-2-1 0 0,0-1 1 0 0,2-2-1 0 0,-41-32 1 0 0,18 3-984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29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1923 121 11232 0 0,'-11'3'1016'0'0,"6"-3"-903"0"0,-29-6 28 0 0,27 3 111 0 0,-1 0 0 0 0,0 0-1 0 0,1 0 1 0 0,0-1 0 0 0,0 0-1 0 0,-8-6 1 0 0,7 5 60 0 0,0 0 0 0 0,0 0 0 0 0,-12-4 0 0 0,-58-28 1839 0 0,59 27-1657 0 0,16 8-376 0 0,-1 0 0 0 0,0 0 0 0 0,0 0 0 0 0,1 0 1 0 0,-2 1-1 0 0,1 0 0 0 0,-7-2 0 0 0,-10 2 276 0 0,0 0 0 0 0,0 2 0 0 0,1 0-1 0 0,-1 2 1 0 0,0 0 0 0 0,-32 10 0 0 0,20-2-161 0 0,1 1 0 0 0,0 2 0 0 0,-36 21 0 0 0,42-22-91 0 0,0 0-1 0 0,-33 10 0 0 0,48-20-91 0 0,0 1 0 0 0,-1 0-1 0 0,2 1 1 0 0,-1 0-1 0 0,1 1 1 0 0,0 0 0 0 0,0 1-1 0 0,-14 11 1 0 0,-140 116 359 0 0,139-108-358 0 0,1 0 0 0 0,1 1-1 0 0,-22 35 1 0 0,28-35-23 0 0,2 1 0 0 0,1 1 1 0 0,-19 53-1 0 0,10-22-24 0 0,6-16-5 0 0,1 1-1 0 0,-16 80 0 0 0,27-98 13 0 0,2 1 0 0 0,0 0 0 0 0,2 0-1 0 0,1 0 1 0 0,7 52 0 0 0,-4-60-1 0 0,-1-6-9 0 0,1 1 0 0 0,5 19-1 0 0,3-3-25 0 0,22 44 0 0 0,-22-51 68 0 0,-8-16-38 0 0,1 0-1 0 0,0-1 1 0 0,0 1 0 0 0,10 12-1 0 0,-8-12-4 0 0,0 0 0 0 0,-1 1 0 0 0,0-1 0 0 0,5 14 0 0 0,-5-11 0 0 0,0 1 0 0 0,13 16 0 0 0,0 0 0 0 0,-2 1 0 0 0,17 38 0 0 0,-16-31 0 0 0,24 38 0 0 0,-34-63 0 0 0,0-1 0 0 0,1-1 0 0 0,0 1 0 0 0,0-1 0 0 0,1-1 0 0 0,0 1 0 0 0,20 12 0 0 0,-14-12 0 0 0,0-1 0 0 0,18 6 0 0 0,-24-10 0 0 0,2-1 1 0 0,-1 1-1 0 0,1-1 0 0 0,19 2 0 0 0,15 4-11 0 0,-28-6 0 0 0,0 0 0 0 0,0-1 0 0 0,0 0 1 0 0,26-2-1 0 0,18 2 11 0 0,-5-2 0 0 0,-40-1 0 0 0,33 3 0 0 0,8 4 0 0 0,37 6 0 0 0,-44 3 8 0 0,-40-10 3 0 0,1-2-1 0 0,-1 1 1 0 0,1-2 0 0 0,0 1 0 0 0,14 0-1 0 0,-14-3-10 0 0,0 0 0 0 0,0 1 0 0 0,0 0 0 0 0,-1 0 0 0 0,1 1 0 0 0,0 1 0 0 0,-1 0 0 0 0,1 1 0 0 0,17 8 0 0 0,-10-5 0 0 0,1 0 0 0 0,-1-1 0 0 0,1-1 0 0 0,0-1 0 0 0,26 3 0 0 0,-30-5 0 0 0,0 2 0 0 0,17 5 0 0 0,9 3 0 0 0,60 22 0 0 0,-77-28 0 0 0,0 1 0 0 0,-1 2 0 0 0,0 0 0 0 0,37 22 0 0 0,-22-14 0 0 0,-31-15 0 0 0,0 0 0 0 0,-1 1 0 0 0,0 0 0 0 0,0 1 0 0 0,11 7 0 0 0,-1 3 0 0 0,-9-8 0 0 0,-1 0 0 0 0,1-1 0 0 0,13 9 0 0 0,-12-10 0 0 0,0 0 0 0 0,-1 0 0 0 0,0 0 0 0 0,1 1 0 0 0,-2 1 0 0 0,1-1 0 0 0,-1 1 0 0 0,0 0 0 0 0,0 0 0 0 0,6 9 0 0 0,33 38 13 0 0,-28-36 12 0 0,21 32 1 0 0,-29-36-25 0 0,130 204 62 0 0,-114-174-31 0 0,27 69 0 0 0,-35-72-14 0 0,-10-24 1 0 0,1 2-1 0 0,-2-1 0 0 0,0 1 1 0 0,-1 0-1 0 0,4 28 0 0 0,-5 16 8 0 0,-3 0-1 0 0,-2 0 1 0 0,-3 0 0 0 0,-12 62-1 0 0,14-112-24 0 0,-1 7 9 0 0,-1 1 1 0 0,-1-1 0 0 0,-1 0-1 0 0,-10 23 1 0 0,4-18 1 0 0,-1-1 0 0 0,-2-1 0 0 0,0 0 0 0 0,-1-1 1 0 0,-1 0-1 0 0,-38 34 0 0 0,3-10 40 0 0,-2-2 0 0 0,-88 52 0 0 0,-21 11 559 0 0,147-94-527 0 0,-2-1 1 0 0,-21 9 0 0 0,18-9-125 0 0,-24 15 0 0 0,0 4 52 0 0,-1-3 0 0 0,-2-2-1 0 0,-94 35 1 0 0,10-2 61 0 0,33-14-57 0 0,87-40-16 0 0,0 0 0 0 0,0-1 0 0 0,0 0 0 0 0,-1 0 0 0 0,1-1 0 0 0,0-1 0 0 0,-24-1 0 0 0,2-2 0 0 0,-52-12 0 0 0,85 14 0 0 0,-24-3 13 0 0,-47-1 1 0 0,47 4 18 0 0,-42-6 0 0 0,-3-7 12 0 0,0-3 1 0 0,-107-40-1 0 0,-1-30-44 0 0,143 65 0 0 0,-35-27 0 0 0,21 13 0 0 0,-31-19 0 0 0,-107-70 0 0 0,119 81-32 0 0,-86-70 0 0 0,146 105 27 0 0,0 0 0 0 0,0 0 0 0 0,1 0 0 0 0,0-1 1 0 0,1-1-1 0 0,0 1 0 0 0,0-1 0 0 0,1 0 0 0 0,0 0 0 0 0,1 0 0 0 0,-4-13 0 0 0,-1-14-50 0 0,-10-72 1 0 0,18 101 48 0 0,-33-218-12 0 0,33 216 17 0 0,1-1 0 0 0,1 1 0 0 0,0 0-1 0 0,0-1 1 0 0,5-19 0 0 0,1-5-72 0 0,-4 20 57 0 0,1 0 0 0 0,0-1 0 0 0,1 2 0 0 0,1-1 0 0 0,0 0 0 0 0,1 1 0 0 0,1 0 0 0 0,0 1 0 0 0,0 0 0 0 0,2 0 0 0 0,-1 1 0 0 0,2 0 0 0 0,-1 0 0 0 0,2 1 0 0 0,13-10 0 0 0,62-56 154 0 0,-61 53-61 0 0,-8 7-18 0 0,1 1 0 0 0,25-18 0 0 0,-28 24-73 0 0,61-36-296 0 0,-69 43 280 0 0,-1-1 0 0 0,1 1 0 0 0,0 1 0 0 0,0-1 0 0 0,0 1 0 0 0,0 1 0 0 0,0-1 0 0 0,10 1 0 0 0,-7 1-15 0 0,0 1-1 0 0,-1 0 1 0 0,1 1 0 0 0,-1 0 0 0 0,1 1 0 0 0,-1 0 0 0 0,0 0 0 0 0,17 9 0 0 0,-22-9 45 0 0,-2-3 0 0 0,23 3 0 0 0,-16-1 44 0 0,0 0 0 0 0,18 7 1 0 0,-19-5-26 0 0,1-1 1 0 0,-1-1 0 0 0,11 2 0 0 0,-16-3-29 0 0,-2-1 25 0 0,-1 0 0 0 0,0 0 1 0 0,0 0-1 0 0,0 0 0 0 0,0 0 1 0 0,0 1-1 0 0,0-1 1 0 0,0 0-1 0 0,0 1 0 0 0,0-1 1 0 0,0 1-1 0 0,0-1 0 0 0,0 1 1 0 0,1 0-1 0 0,15 11 118 0 0,-4 4-108 0 0,-9-11-29 0 0,0 0-1 0 0,-1 0 1 0 0,0 0-1 0 0,-1 1 1 0 0,1-1-1 0 0,-1 1 1 0 0,0 0-1 0 0,0 0 1 0 0,0 0-1 0 0,-1-1 1 0 0,0 1-1 0 0,0 8 1 0 0,2 31 248 0 0,-1-37-260 0 0,-1-1 0 0 0,0 1 0 0 0,-1-1 0 0 0,0 1-1 0 0,0 0 1 0 0,-1-1 0 0 0,0 1 0 0 0,-4 13 0 0 0,2-11-61 0 0,-15 26 38 0 0,-8 7 109 0 0,13-23-65 0 0,-15 32-1 0 0,-35 66 279 0 0,32-63-200 0 0,8-18-119 0 0,-54 68-1 0 0,35-51 19 0 0,36-46 29 0 0,-1 0 0 0 0,-1 0 0 0 0,0 0 0 0 0,0-1 0 0 0,0-1 0 0 0,-1 1 0 0 0,-17 9 0 0 0,19-13 0 0 0,0 1-1 0 0,0-1 0 0 0,0 0 1 0 0,-1-1-1 0 0,1 0 0 0 0,-1 0 1 0 0,0 0-1 0 0,0-1 0 0 0,1 0 1 0 0,-1-1-1 0 0,-12 0 0 0 0,16-1-4 0 0,-1 0 1 0 0,0 0-1 0 0,0-1 0 0 0,0 0 1 0 0,1 1-1 0 0,-1-1 0 0 0,-5-4 0 0 0,-24-8-137 0 0,29 13 128 0 0,1 0-1 0 0,0 0 0 0 0,0 0 1 0 0,0-1-1 0 0,0 1 0 0 0,0-1 1 0 0,0 0-1 0 0,0 0 0 0 0,1 0 1 0 0,-1-1-1 0 0,1 0 0 0 0,0 1 1 0 0,-1-1-1 0 0,1 0 0 0 0,0 0 1 0 0,1-1-1 0 0,-1 1 0 0 0,1-1 1 0 0,-1 1-1 0 0,1-1 0 0 0,0 0 1 0 0,0 0-1 0 0,1 1 0 0 0,-1-2 1 0 0,1 1-1 0 0,0 0 0 0 0,-1-6 1 0 0,-7-35-20 0 0,3 0 0 0 0,-2-53 0 0 0,8 70-31 0 0,1 0 0 0 0,2 0 0 0 0,0 0 0 0 0,14-49 0 0 0,-14 67 66 0 0,2 0 1 0 0,-1 0-1 0 0,1 0 1 0 0,1 1-1 0 0,-1 0 1 0 0,2 0-1 0 0,-1 0 0 0 0,1 1 1 0 0,0 0-1 0 0,1 0 1 0 0,10-7-1 0 0,23-24-257 0 0,-40 38 240 0 0,-1 1-1 0 0,1-1 1 0 0,-1 1 0 0 0,1-1-1 0 0,0 1 1 0 0,-1 0 0 0 0,1-1-1 0 0,0 1 1 0 0,-1 0-1 0 0,1-1 1 0 0,0 1 0 0 0,-1 0-1 0 0,1 0 1 0 0,0 0 0 0 0,0 0-1 0 0,-1 0 1 0 0,1 0-1 0 0,0 0 1 0 0,-1 0 0 0 0,1 0-1 0 0,0 0 1 0 0,0 0 0 0 0,-1 0-1 0 0,1 0 1 0 0,0 1-1 0 0,1-1 1 0 0,-1 1-1 0 0,0-1-1 0 0,0 1 1 0 0,0-1 0 0 0,0 0-1 0 0,0 0 1 0 0,0 0-1 0 0,0 1 1 0 0,0-1 0 0 0,0 0-1 0 0,0 0 1 0 0,0 0 0 0 0,0-1-1 0 0,0 1 1 0 0,0 0 0 0 0,1-1-1 0 0,14-5-16 0 0,3 1-61 0 0,-12 8 71 0 0,-4-2 0 0 0,0 0 10 0 0,1 1 0 0 0,0 0 1 0 0,0-1-1 0 0,-1 1 0 0 0,1 0 0 0 0,-1 1 1 0 0,1-1-1 0 0,-1 0 0 0 0,0 1 0 0 0,0 0 1 0 0,0 0-1 0 0,-1 0 0 0 0,1 0 0 0 0,0 0 1 0 0,-1 1-1 0 0,0-1 0 0 0,0 1 0 0 0,0-1 1 0 0,2 8-1 0 0,12 19-166 0 0,-12-25 178 0 0,-1 0-1 0 0,-1 1 1 0 0,1-1-1 0 0,-1 1 1 0 0,0 0 0 0 0,0 0-1 0 0,-1 0 1 0 0,1 0-1 0 0,-1 9 1 0 0,0 4 49 0 0,-3 32 0 0 0,0-7-35 0 0,1-30-42 0 0,0-1 1 0 0,-1 0 0 0 0,-1 0-1 0 0,0 0 1 0 0,-1 0 0 0 0,-1-1-1 0 0,0 1 1 0 0,-6 11 0 0 0,10-22 18 0 0,0 0 0 0 0,1-1 0 0 0,-1 0 0 0 0,0 1 0 0 0,0-1 0 0 0,0 1 0 0 0,0-1 0 0 0,0 0 0 0 0,0 1 0 0 0,0-1 0 0 0,-1 0 0 0 0,1 0 0 0 0,0 0 0 0 0,-1 0 0 0 0,1 0 0 0 0,-1-1 0 0 0,1 1 0 0 0,-1 0 0 0 0,1 0 0 0 0,-1-1 0 0 0,0 1 0 0 0,1-1 0 0 0,-1 0 0 0 0,1 1 0 0 0,-1-1 0 0 0,0 0 0 0 0,0 0 0 0 0,1 0 1 0 0,-1 0-1 0 0,0 0 0 0 0,1-1 0 0 0,-1 1 0 0 0,0 0 0 0 0,1-1 0 0 0,-1 1 0 0 0,1-1 0 0 0,-1 0 0 0 0,-2-1 0 0 0,-1-1 8 0 0,-1 0 1 0 0,1 0-1 0 0,0-1 1 0 0,0 0-1 0 0,0 0 1 0 0,1-1-1 0 0,-1 1 0 0 0,-6-10 1 0 0,-4-1 17 0 0,14 14-126 0 0,1-2-12 0 0,-2-17 47 0 0,2 14 56 0 0,-1 1 0 0 0,1-1 0 0 0,0 1 0 0 0,0 0 0 0 0,2-11 0 0 0,1 2 12 0 0,-3 9 1 0 0,1 0 1 0 0,1 0-1 0 0,-1 0 1 0 0,1-1-1 0 0,0 1 1 0 0,0 1-1 0 0,0-1 1 0 0,1 0-1 0 0,0 0 1 0 0,6-7-1 0 0,10-18-5 0 0,-14 20 0 0 0,2 0 0 0 0,-1 0 0 0 0,11-10 0 0 0,4-5-39 0 0,-16 19 13 0 0,0-1 0 0 0,0 1 0 0 0,1 0 0 0 0,0 1-1 0 0,0-1 1 0 0,1 1 0 0 0,13-8 0 0 0,-5 4 22 0 0,-1-1-1 0 0,-1-1 1 0 0,0 0-1 0 0,19-20 1 0 0,0-1 10 0 0,-22 23 5 0 0,-8 5 42 0 0,-2 3 87 0 0,0 2-131 0 0,0 1-1 0 0,0-1 1 0 0,0 1-1 0 0,0-1 1 0 0,1 1 0 0 0,-1-1-1 0 0,0 0 1 0 0,1 1-1 0 0,-1-1 1 0 0,2 3-1 0 0,-1-2 6 0 0,-1 2-2 0 0,0 1 1 0 0,0 0-1 0 0,0-1 0 0 0,-1 1 0 0 0,0 0 0 0 0,0-1 0 0 0,0 1 0 0 0,0-1 1 0 0,-1 1-1 0 0,0-1 0 0 0,0 0 0 0 0,0 0 0 0 0,-3 6 0 0 0,-6 12 68 0 0,-48 131 78 0 0,55-145-148 0 0,0-1-1 0 0,0 1 0 0 0,0-1 0 0 0,-1 0 1 0 0,-7 8-1 0 0,-3 5 18 0 0,5-9-10 0 0,5-11-28 0 0,1-7-22 0 0,1 2 7 0 0,0-1 0 0 0,0 0 0 0 0,1 0 1 0 0,0 0-1 0 0,0 0 0 0 0,0-1 0 0 0,0 1 0 0 0,0-12 0 0 0,0-57-275 0 0,2 49 267 0 0,1 13 20 0 0,1 0 0 0 0,0 0 0 0 0,1 1 0 0 0,5-17 0 0 0,5-22-60 0 0,30-145-4640 0 0,-36 150 3068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8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1 174 2760 0 0,'0'0'8012'0'0,"3"0"-7178"0"0,3-1-170 0 0,1 0 0 0 0,0 0 0 0 0,0-1 0 0 0,-1 0-1 0 0,1 0 1 0 0,-1 0 0 0 0,9-5 0 0 0,-7 3-473 0 0,1 1 1 0 0,0-1 0 0 0,0 2 0 0 0,10-3-1 0 0,-16 4-161 0 0,-1 1 0 0 0,1-1 0 0 0,-1 0-1 0 0,1 0 1 0 0,-1 0 0 0 0,0 0-1 0 0,5-4 1 0 0,15-5 152 0 0,17-1 10 0 0,-1-2 0 0 0,44-19 0 0 0,-5 6-48 0 0,-59 19-115 0 0,0 2 0 0 0,0 0-1 0 0,1 1 1 0 0,0 0-1 0 0,0 2 1 0 0,35-1-1 0 0,140-1 354 0 0,-142 3-91 0 0,58 3-278 0 0,-37-1 38 0 0,-54-1-19 0 0,-1 0 0 0 0,1 1 0 0 0,33 5-1 0 0,-38-3-31 0 0,1-1-1 0 0,-1 0 0 0 0,26-1 1 0 0,-28-2 2 0 0,1 2 0 0 0,0 0 0 0 0,0 0 1 0 0,0 1-1 0 0,13 4 0 0 0,50 12 62 0 0,25 8-11 0 0,-89-23-46 0 0,1 0 1 0 0,0-1-1 0 0,-1-1 0 0 0,1 0 0 0 0,0-1 0 0 0,0-1 0 0 0,0 1 0 0 0,14-4 0 0 0,28-3 69 0 0,-17 1 6 0 0,0 2 1 0 0,1 1-1 0 0,74 5 1 0 0,12 16-73 0 0,-7-4 26 0 0,-77-11-18 0 0,-17-2 45 0 0,-1-2-1 0 0,35-5 1 0 0,-33 3 15 0 0,136-8 50 0 0,-130 9 102 0 0,48 2-1 0 0,-25 1-32 0 0,101 8 59 0 0,23-25-411 0 0,-79 5 106 0 0,-85 10 59 0 0,4-2 3 0 0,0 2-1 0 0,0 1 1 0 0,25 2-1 0 0,-2 1 6 0 0,-30-3-9 0 0,0 0 1 0 0,1 1-1 0 0,-1 1 0 0 0,21 5 0 0 0,-13-2-8 0 0,0-1-1 0 0,0 0 0 0 0,21 0 0 0 0,-13-1 15 0 0,-8-2 59 0 0,0 0 1 0 0,-1-2-1 0 0,33-5 0 0 0,25-1-123 0 0,-68 7 52 0 0,17 0 70 0 0,0 0 0 0 0,50 9 0 0 0,-22-1-38 0 0,-37-6-26 0 0,0 0 1 0 0,0 2 0 0 0,17 5 0 0 0,-16-5-10 0 0,0 0 0 0 0,0-2 0 0 0,0 1 0 0 0,0-2 0 0 0,27-1 0 0 0,145-11 190 0 0,-154 8-168 0 0,14-5 40 0 0,-38 5-43 0 0,1 1 1 0 0,23-1-1 0 0,70-6 28 0 0,-1 0-18 0 0,40-4-386 0 0,-143 13 349 0 0,71-1-1417 0 0,-27-2-3952 0 0,-9-2-1407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0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82 3680 0 0,'0'0'284'0'0,"0"-7"-17"0"0,0-16 4372 0 0,0 18-4230 0 0,1 0 0 0 0,-1-1 1 0 0,1 1-1 0 0,0 0 0 0 0,1 0 0 0 0,-1 0 0 0 0,6-10 4824 0 0,-5 17-4526 0 0,19 19 194 0 0,-17-18-796 0 0,0 0 0 0 0,-1 0 0 0 0,1 0 1 0 0,-1 1-1 0 0,0-1 0 0 0,0 1 1 0 0,0 0-1 0 0,-1 0 0 0 0,1 0 1 0 0,-1 0-1 0 0,0 1 0 0 0,2 5 0 0 0,11 42 591 0 0,-9-34-594 0 0,-1 1 0 0 0,0 0-1 0 0,2 28 1 0 0,10 56 451 0 0,10 140 225 0 0,-26-214-740 0 0,-4 39-1 0 0,-1-3-14 0 0,-1 50 75 0 0,-30 176 0 0 0,12-199-66 0 0,9-45-4 0 0,-7 15 2 0 0,8-29 19 0 0,4-12-8 0 0,0-1-1 0 0,-2 0 1 0 0,0-1-1 0 0,-2 0 1 0 0,-27 33-1 0 0,25-33-30 0 0,0-1-13 0 0,10-13 8 0 0,0 2-1 0 0,0-1 0 0 0,1 0 1 0 0,-7 14-1 0 0,-48 87 488 0 0,5-13-3 0 0,44-84-489 0 0,9-9 0 0 0,0 0 0 0 0,0-1 0 0 0,0 1 0 0 0,0 0 0 0 0,0 0 0 0 0,0 0 0 0 0,0 0 0 0 0,0 0 0 0 0,0 1 0 0 0,0-1 0 0 0,0 0 0 0 0,-1 3 0 0 0,-8 32-111 0 0,3-8 8 0 0,6-20 11 0 0,1-7 85 0 0,0-1 0 0 0,0 0 0 0 0,0 1 0 0 0,0-1 0 0 0,0 0 0 0 0,0 1 0 0 0,0-1 0 0 0,0 0 0 0 0,0 1 0 0 0,0-1 0 0 0,0 0 0 0 0,1 1 0 0 0,-1-1 0 0 0,0 0 1 0 0,0 1-1 0 0,0-1 0 0 0,0 0 0 0 0,0 0 0 0 0,1 1 0 0 0,-1-1 0 0 0,0 0 0 0 0,0 0 0 0 0,1 1 0 0 0,-1-1 0 0 0,0 0 0 0 0,0 0 0 0 0,1 0 0 0 0,-1 1 0 0 0,0-1 0 0 0,0 0 1 0 0,1 0-1 0 0,-1 0 0 0 0,0 0 0 0 0,1 0 0 0 0,-1 0 0 0 0,0 0 0 0 0,1 0 0 0 0,-1 0 0 0 0,0 0 0 0 0,1 0 0 0 0,-1 0 0 0 0,1 0 0 0 0,15-5-213 0 0,-9 3 165 0 0,5-3 83 0 0,-1 0 1 0 0,0-1-1 0 0,0 0 0 0 0,0-1 0 0 0,0 0 0 0 0,-1-1 0 0 0,16-15 1 0 0,-1 2-71 0 0,-19 15 42 0 0,0 0 0 0 0,0 0 0 0 0,6-10 0 0 0,16-16 0 0 0,-8 13-15 0 0,-1-1 1 0 0,-1-1-1 0 0,-1-1 0 0 0,25-41 0 0 0,15-20 17 0 0,-56 82-2 0 0,1-1 0 0 0,-1 1-1 0 0,1-1 1 0 0,-1 1 0 0 0,1 0-1 0 0,0-1 1 0 0,0 1 0 0 0,-1 0-1 0 0,1 0 1 0 0,0 0 0 0 0,0 1-1 0 0,0-1 1 0 0,0 0 0 0 0,0 1 0 0 0,0-1-1 0 0,3 0 1 0 0,-3 1-4 0 0,0 0 1 0 0,0-1 0 0 0,0 1-1 0 0,0-1 1 0 0,0 1 0 0 0,0-1-1 0 0,-1 0 1 0 0,1 1-1 0 0,0-1 1 0 0,-1 0 0 0 0,1 0-1 0 0,0-1 1 0 0,-1 1-1 0 0,1 0 1 0 0,-1 0 0 0 0,0-1-1 0 0,1 1 1 0 0,-1-1-1 0 0,0 1 1 0 0,0-1 0 0 0,2-2-1 0 0,6-17-22 0 0,0 0 0 0 0,12-40-1 0 0,-4 9 10 0 0,39-131 17 0 0,-33 109 0 0 0,-3-2 0 0 0,10-83 0 0 0,-18 89 0 0 0,-4 29 0 0 0,2-43 0 0 0,-9 56 0 0 0,-1 0 0 0 0,-1 0 0 0 0,-1 0 0 0 0,-10-43 0 0 0,7 47 0 0 0,-6-21 0 0 0,7 30 0 0 0,-5-8 0 0 0,3 9 13 0 0,5 12-6 0 0,1 1-1 0 0,-1-1 0 0 0,1 1 1 0 0,-1-1-1 0 0,0 1 0 0 0,0-1 1 0 0,0 1-1 0 0,0 0 1 0 0,0-1-1 0 0,0 1 0 0 0,-1-2 1 0 0,1 3 0 0 0,1 0 0 0 0,-1 0 0 0 0,1-1 0 0 0,-1 1 0 0 0,1 0 0 0 0,0-1 0 0 0,-1 1 0 0 0,1 0 0 0 0,0-1 0 0 0,-1 1 0 0 0,1-1 0 0 0,0 1 0 0 0,0-1 0 0 0,-1 1 0 0 0,1 0 0 0 0,0-1 0 0 0,0 1 0 0 0,0-1 0 0 0,0 1 0 0 0,-1-1 0 0 0,1 1 0 0 0,0-1 0 0 0,0 1 0 0 0,0-1 0 0 0,0 1 0 0 0,0-2 0 0 0,0 2-6 0 0,-1-2 79 0 0,-3 2-76 0 0,3 0-69 0 0,3 3-239 0 0,5 10 334 0 0,-1 0 0 0 0,0 1 0 0 0,0-1 0 0 0,4 19 1 0 0,-9-27-5 0 0,0 0 1 0 0,1-1 0 0 0,0 1-1 0 0,0-1 1 0 0,1 1-1 0 0,-1-1 1 0 0,4 5 0 0 0,-3-6-2 0 0,-1 0-1 0 0,0 1 1 0 0,0-1 0 0 0,0 1 0 0 0,0 0 0 0 0,-1 0 0 0 0,1 0 0 0 0,-1-1 0 0 0,0 1-1 0 0,1 5 1 0 0,0 30 143 0 0,-4 62 0 0 0,-8-49-220 0 0,8-42 29 0 0,0-1-1 0 0,0 0 1 0 0,1 1 0 0 0,0 0 0 0 0,1 16-1 0 0,0-7 14 0 0,0 0 0 0 0,-1 1 0 0 0,-6 27-1 0 0,-2 28 147 0 0,6-46-102 0 0,-1 0 1 0 0,-1 0-1 0 0,-11 34 0 0 0,-7 34 106 0 0,21-88-121 0 0,0 4 26 0 0,0 0 0 0 0,-1-1 0 0 0,-1 1 0 0 0,-8 19 0 0 0,-9 13 137 0 0,6-15-1 0 0,-26 43 0 0 0,-36 60-21 0 0,75-129-166 0 0,-1 0-1 0 0,1 0 0 0 0,-1-1 0 0 0,0 1 1 0 0,0-1-1 0 0,0 1 0 0 0,-1-1 0 0 0,1 0 1 0 0,-1 0-1 0 0,0 0 0 0 0,0-1 1 0 0,0 1-1 0 0,0-1 0 0 0,0 0 0 0 0,0 0 1 0 0,-1-1-1 0 0,1 1 0 0 0,-1-1 0 0 0,1 0 1 0 0,-1 0-1 0 0,1 0 0 0 0,-10-1 1 0 0,-12-3-3527 0 0,17 2 51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1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815 3 9216 0 0,'0'0'2244'0'0,"-3"-1"-1552"0"0,1 0-550 0 0,0 1 0 0 0,0 0 0 0 0,0 0 0 0 0,0 0 0 0 0,0 0 0 0 0,-1 0 0 0 0,1 0 0 0 0,0 1 0 0 0,0-1 0 0 0,0 1 1 0 0,0 0-1 0 0,0-1 0 0 0,0 1 0 0 0,0 0 0 0 0,0 0 0 0 0,0 0 0 0 0,0 0 0 0 0,1 0 0 0 0,-1 1 0 0 0,-2 1 0 0 0,-19 10 1404 0 0,20-12-1396 0 0,1 0 0 0 0,-1 1 0 0 0,1-1-1 0 0,0 1 1 0 0,0-1 0 0 0,-1 1 0 0 0,1 0 0 0 0,0 0 0 0 0,1-1 0 0 0,-1 2 0 0 0,0-1 0 0 0,0 0 0 0 0,1 0 0 0 0,-2 3-1 0 0,-10 12 280 0 0,7-10-164 0 0,0 1-1 0 0,0 0 1 0 0,-7 12-1 0 0,-15 21 423 0 0,17-25-464 0 0,0 0 0 0 0,0 1-1 0 0,2 1 1 0 0,-11 26-1 0 0,7-14-20 0 0,-52 131 645 0 0,18-40-381 0 0,-7 15-14 0 0,35-88-327 0 0,1 0 0 0 0,3 2-1 0 0,-13 73 1 0 0,21-79-98 0 0,3 0 1 0 0,1 76-1 0 0,3-101-2 0 0,1 8-20 0 0,5 28 0 0 0,1 14 6 0 0,3-4 24 0 0,0-3-17 0 0,-8-42-18 0 0,1 0 0 0 0,10 30 0 0 0,-6-21 0 0 0,-4-17 30 0 0,1-1-1 0 0,8 19 0 0 0,3-4 38 0 0,-13-23-120 0 0,2-1 29 0 0,-3-2 21 0 0,-1 0 0 0 0,1 0 1 0 0,-1-1-1 0 0,0 1 0 0 0,1 0 1 0 0,-1-1-1 0 0,1 1 0 0 0,-1-1 1 0 0,0 1-1 0 0,1-1 0 0 0,-1 1 1 0 0,0 0-1 0 0,0-1 0 0 0,1 1 1 0 0,-1-1-1 0 0,0 1 0 0 0,0-1 1 0 0,0 1-1 0 0,1-2 0 0 0,0-10 8 0 0,1 1-1 0 0,-2-1 0 0 0,1 1 1 0 0,-2-1-1 0 0,0 0 1 0 0,0 1-1 0 0,-4-16 1 0 0,2 8-19 0 0,-2-35 0 0 0,-8-124-236 0 0,3 69 67 0 0,7 41 28 0 0,12-124-1 0 0,9 42-177 0 0,29-123 650 0 0,-8 123-625 0 0,-18 75 128 0 0,11-14-209 0 0,-11 38 233 0 0,-19 47 133 0 0,1-14-94 0 0,-4 13 160 0 0,-2-3-22 0 0,2 5 34 0 0,-23 8 159 0 0,9-2-127 0 0,13-3-72 0 0,0 1-1 0 0,0-1 0 0 0,0 0 1 0 0,0 1-1 0 0,0-1 0 0 0,0 1 1 0 0,0 0-1 0 0,1 0 1 0 0,-1-1-1 0 0,0 1 0 0 0,1 0 1 0 0,-1 1-1 0 0,-2 1 0 0 0,-44 39 250 0 0,1 3 0 0 0,3 1 0 0 0,2 2 0 0 0,-67 101 0 0 0,86-114-173 0 0,12-18-75 0 0,0 0 0 0 0,1 0 1 0 0,1 1-1 0 0,-7 21 0 0 0,9-20 9 0 0,4-7-6 0 0,-1-1-1 0 0,0 1 1 0 0,-1-1 0 0 0,0 0 0 0 0,-13 20 0 0 0,11-20-1 0 0,1 1 1 0 0,0 0 0 0 0,1 1 0 0 0,0-1-1 0 0,1 1 1 0 0,1 0 0 0 0,-3 16-1 0 0,-1 3 6 0 0,-3 10-11 0 0,3 1 1 0 0,-4 73-1 0 0,11 301-240 0 0,1-404 190 0 0,2 1-1 0 0,-1 0 0 0 0,2-1 0 0 0,0 0 1 0 0,0 0-1 0 0,10 19 0 0 0,-12-28-259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2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0 6912 0 0,'0'0'622'0'0,"-1"4"-314"0"0,-10 16 1043 0 0,9-16-852 0 0,-1 0 0 0 0,1 0 0 0 0,0 0 0 0 0,0 1 0 0 0,0-1 1 0 0,1 1-1 0 0,0-1 0 0 0,-1 1 0 0 0,2-1 0 0 0,-2 7 1 0 0,3-4-194 0 0,0 0 0 0 0,0 0 1 0 0,0 0-1 0 0,1 0 1 0 0,0 0-1 0 0,0 0 1 0 0,1-1-1 0 0,0 1 1 0 0,6 9-1 0 0,-5-7-180 0 0,1 0-1 0 0,-1 0 0 0 0,-1 0 1 0 0,4 14-1 0 0,2 20 339 0 0,-1-9-148 0 0,-1 1 0 0 0,-2 0 0 0 0,1 44 0 0 0,-5-31-125 0 0,-2 1-1 0 0,-3-1 1 0 0,-1 1-1 0 0,-21 81 0 0 0,-87 249 1136 0 0,60-227-982 0 0,46-132-338 0 0,0-4 15 0 0,-2 1 1 0 0,0-1-1 0 0,0-1 0 0 0,-2 1 0 0 0,0-2 0 0 0,-14 16 1 0 0,-5 6 47 0 0,-10 3 77 0 0,39-37-127 0 0,1-2-15 0 0,-1 1 0 0 0,1-1 0 0 0,0 1 0 0 0,0-1 0 0 0,0 1 0 0 0,-1-1 0 0 0,1 0 1 0 0,0 1-1 0 0,0-1 0 0 0,-1 0 0 0 0,1 1 0 0 0,0-1 0 0 0,-1 0 0 0 0,1 1 1 0 0,0-1-1 0 0,-1 0 0 0 0,1 1 0 0 0,0-1 0 0 0,-1 0 0 0 0,1 0 0 0 0,-1 0 0 0 0,1 0 1 0 0,-1 1-1 0 0,1-1 0 0 0,0 0 0 0 0,-1 0 0 0 0,1 0 0 0 0,-1 0 0 0 0,1 0 1 0 0,-1 0-1 0 0,1 0 0 0 0,-1 0 0 0 0,0 0 27 0 0,5 2-157 0 0,16 8 152 0 0,5-5-16 0 0,-16-6-13 0 0,0 1-1 0 0,0-1 0 0 0,0-1 1 0 0,0 1-1 0 0,0-2 0 0 0,-1 1 1 0 0,1-1-1 0 0,-1-1 0 0 0,1 1 1 0 0,-1-1-1 0 0,13-9 0 0 0,-3 3-5 0 0,-7 4 7 0 0,-1-1 1 0 0,0-1 0 0 0,0 1-1 0 0,-1-2 1 0 0,0 1-1 0 0,0-1 1 0 0,-1 0-1 0 0,10-15 1 0 0,0-3 2 0 0,29-58 0 0 0,-18 18 13 0 0,31-110-1 0 0,-12 30 14 0 0,-17 59 5 0 0,25-111 0 0 0,-45 116-19 0 0,-4 22-16 0 0,-4 44 22 0 0,-1 1-1 0 0,-1-1 0 0 0,-1 0 0 0 0,-1 0 1 0 0,0 1-1 0 0,-6-30 0 0 0,4 9-187 0 0,3 28 219 0 0,-1 0 0 0 0,0-1-1 0 0,0 1 1 0 0,-1 0 0 0 0,-3-12 0 0 0,1 7-13 0 0,5 6-9 0 0,0 4-23 0 0,1-6-5 0 0,2 3-94 0 0,-3 6-397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3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 9584 0 0,'0'0'868'0'0,"1"-1"-714"0"0,4-5-40 0 0,-4 4 45 0 0,1 0 0 0 0,-1 1 0 0 0,1-1-1 0 0,0 0 1 0 0,0 1 0 0 0,0-1 0 0 0,0 1 0 0 0,0 0 0 0 0,0 0 0 0 0,0 0 0 0 0,0 0 0 0 0,0 0 0 0 0,1 0 0 0 0,-1 0 0 0 0,0 1 0 0 0,0-1 0 0 0,1 1 0 0 0,-1 0 0 0 0,1 0 0 0 0,-1 0 0 0 0,0 0-1 0 0,1 0 1 0 0,-1 0 0 0 0,3 1 0 0 0,5 1 239 0 0,0 1 0 0 0,0 0 0 0 0,0 0-1 0 0,11 6 1 0 0,-2-1-161 0 0,20 7 350 0 0,-3-1 20 0 0,49 12-1 0 0,-73-22-429 0 0,0 1 0 0 0,0 0-1 0 0,0 0 1 0 0,-1 1-1 0 0,18 13 1 0 0,8 3 177 0 0,-12-7-260 0 0,-1 1 0 0 0,0 0 0 0 0,-2 2 0 0 0,0 1 0 0 0,-1 1 0 0 0,21 25 0 0 0,-11-8-8 0 0,-2 2-1 0 0,45 81 0 0 0,-65-104 23 0 0,-1 1 0 0 0,-1 0 0 0 0,-1 0 0 0 0,0 0 0 0 0,-1 1-1 0 0,-1 0 1 0 0,-1 0 0 0 0,2 26 0 0 0,-5-35-105 0 0,-1 0-1 0 0,0 1 1 0 0,0-1-1 0 0,-1 0 1 0 0,0 0-1 0 0,0 1 1 0 0,-1-1-1 0 0,0-1 1 0 0,-1 1 0 0 0,0 0-1 0 0,0-1 1 0 0,-1 0-1 0 0,0 0 1 0 0,-1 0-1 0 0,1-1 1 0 0,-1 0-1 0 0,-1 0 1 0 0,0 0 0 0 0,1-1-1 0 0,-2 0 1 0 0,1 0-1 0 0,-1-1 1 0 0,-9 6-1 0 0,-12 2 178 0 0,0-1 0 0 0,-39 10 0 0 0,56-19-100 0 0,1-1 0 0 0,-1 0 1 0 0,1 0-1 0 0,-1-1 0 0 0,0-1 1 0 0,0 0-1 0 0,1 0 0 0 0,-1-1 1 0 0,-17-4-1 0 0,-123-28 509 0 0,138 27-573 0 0,0 0 0 0 0,0-1-1 0 0,1 0 1 0 0,0-1-1 0 0,0-1 1 0 0,1 0 0 0 0,0 0-1 0 0,1-1 1 0 0,0-1 0 0 0,-15-17-1 0 0,22 21-6 0 0,-1 0 0 0 0,1 0 0 0 0,0-1 0 0 0,0 1 0 0 0,1-1 0 0 0,0 0 0 0 0,0 0 0 0 0,1 0 0 0 0,0 0 0 0 0,0 0 0 0 0,1-1 0 0 0,0 1 1 0 0,1-1-1 0 0,0-13 0 0 0,2-7-23 0 0,1 1 1 0 0,13-55 0 0 0,-7 46-31 0 0,22-55 0 0 0,-25 77 28 0 0,1 0 0 0 0,1 0 0 0 0,0 1 0 0 0,1 1 0 0 0,0-1 0 0 0,14-13 0 0 0,-21 24 16 0 0,3-2-20 0 0,0-1 0 0 0,0 1 0 0 0,1 0 1 0 0,0 0-1 0 0,8-5 0 0 0,-12 9 14 0 0,0 0 0 0 0,0 0 0 0 0,1 0 0 0 0,-1 1 0 0 0,0-1 0 0 0,1 0 0 0 0,-1 1 0 0 0,0 0 0 0 0,1 0 0 0 0,-1 0 0 0 0,0 0 0 0 0,1 0 0 0 0,-1 0 0 0 0,1 0 0 0 0,-1 1 0 0 0,0-1 0 0 0,1 1 0 0 0,-1 0 0 0 0,0-1 0 0 0,3 3 0 0 0,0-1 3 0 0,1 1-1 0 0,-1 1 1 0 0,1-1-1 0 0,-1 1 1 0 0,0 0 0 0 0,0 0-1 0 0,-1 0 1 0 0,1 1-1 0 0,-1 0 1 0 0,0 0 0 0 0,-1 0-1 0 0,1 0 1 0 0,-1 1-1 0 0,0-1 1 0 0,0 1 0 0 0,0 0-1 0 0,-1-1 1 0 0,0 1-1 0 0,0 1 1 0 0,-1-1 0 0 0,2 7-1 0 0,11 77 4 0 0,-12-72 4 0 0,-1 0 0 0 0,-1 1 0 0 0,-3 30-1 0 0,1-39 3 0 0,0 1 0 0 0,-1-1 0 0 0,0 0 0 0 0,0 0 0 0 0,-1 0 0 0 0,-1-1-1 0 0,1 1 1 0 0,-8 9 0 0 0,9-15 8 0 0,-19 25 178 0 0,21-28-189 0 0,-1 0 0 0 0,1 0 1 0 0,-1 0-1 0 0,0 0 1 0 0,1 0-1 0 0,-1 0 0 0 0,0 0 1 0 0,0 0-1 0 0,1 0 1 0 0,-1-1-1 0 0,0 1 1 0 0,0-1-1 0 0,0 0 0 0 0,0 1 1 0 0,-3-1-1 0 0,2 1-79 0 0,-2 2 12 0 0,-5 1 63 0 0,9-7 17 0 0,5-5-116 0 0,3-4 21 0 0,87-128 449 0 0,-32 50-684 0 0,-10 26 115 0 0,-36 45 336 0 0,-16 18-131 0 0,1 1 1 0 0,-1-1 0 0 0,0 1 0 0 0,1-1-1 0 0,-1 1 1 0 0,1-1 0 0 0,-1 1-1 0 0,1-1 1 0 0,-1 1 0 0 0,0-1 0 0 0,1 1-1 0 0,0-1 1 0 0,-1 1 0 0 0,1 0 0 0 0,-1-1-1 0 0,1 1 1 0 0,-1 0 0 0 0,1 0-1 0 0,0-1 1 0 0,-1 1 0 0 0,1 0 0 0 0,0 0-1 0 0,-1 0 1 0 0,1 0 0 0 0,-1 0-1 0 0,1 0 1 0 0,0 0 0 0 0,-1 0 0 0 0,1 0-1 0 0,0 0 1 0 0,0 0 0 0 0,0 1-15 0 0,0 0 1 0 0,0 0 0 0 0,0 0-1 0 0,-1 0 1 0 0,1 0-1 0 0,0 1 1 0 0,-1-1-1 0 0,1 0 1 0 0,-1 0-1 0 0,1 0 1 0 0,-1 0 0 0 0,1 1-1 0 0,-1-1 1 0 0,0 2-1 0 0,2 6-11 0 0,-1 0 0 0 0,-1 1 1 0 0,-1 16-1 0 0,-3-4 128 0 0,-2 0 1 0 0,-1-1-1 0 0,-15 37 1 0 0,10-29-2 0 0,3-10 16 0 0,-16 27-1 0 0,0 0 38 0 0,21-39-129 0 0,0-1-1 0 0,0 1 0 0 0,-1-1 0 0 0,1 0 1 0 0,-12 11-1 0 0,15-15-35 0 0,-1-1-1 0 0,0 1 1 0 0,1-1 0 0 0,-1 1 0 0 0,0-1-1 0 0,0 0 1 0 0,0 1 0 0 0,1-1 0 0 0,-1 0-1 0 0,0 0 1 0 0,-1 0 0 0 0,1-1 0 0 0,0 1-1 0 0,0 0 1 0 0,0-1 0 0 0,0 1-1 0 0,-1-1 1 0 0,1 0 0 0 0,0 0 0 0 0,0 0-1 0 0,-1 0 1 0 0,1 0 0 0 0,-3-1 0 0 0,4 0-203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4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656 109 5064 0 0,'0'0'389'0'0,"-14"-15"4302"0"0,-7-25-328 0 0,9 19-2838 0 0,10 19-1310 0 0,1 0 1 0 0,-1 1 0 0 0,0 0 0 0 0,1-1-1 0 0,-1 1 1 0 0,0 0 0 0 0,0 0 0 0 0,0 0 0 0 0,0 0-1 0 0,-4-1 1 0 0,0-2 281 0 0,-5-3 59 0 0,10 7-503 0 0,0-1-1 0 0,0 0 1 0 0,1 1-1 0 0,-1-1 1 0 0,0 1-1 0 0,0-1 1 0 0,0 1-1 0 0,0-1 1 0 0,1 1-1 0 0,-1 0 1 0 0,0-1-1 0 0,0 1 1 0 0,0 0-1 0 0,0 0 0 0 0,0 0 1 0 0,0 0-1 0 0,0 0 1 0 0,0 0-1 0 0,0 0 1 0 0,0 0-1 0 0,0 0 1 0 0,0 0-1 0 0,0 0 1 0 0,0 0-1 0 0,0 1 1 0 0,1-1-1 0 0,-1 0 1 0 0,0 1-1 0 0,0-1 1 0 0,0 1-1 0 0,0-1 1 0 0,-1 2-1 0 0,-7 3 218 0 0,-1 0-1 0 0,1 1 1 0 0,0 1-1 0 0,0-1 1 0 0,0 2-1 0 0,-13 14 1 0 0,3-2-81 0 0,11-12-23 0 0,-1 1 0 0 0,2 0 0 0 0,-1 1-1 0 0,-12 20 1 0 0,2 1-169 0 0,14-25 6 0 0,0-1 0 0 0,1 1 0 0 0,0 0 0 0 0,0 0 0 0 0,-3 11 0 0 0,-70 290 454 0 0,69-260-365 0 0,2-1 0 0 0,3 1 0 0 0,5 91 0 0 0,1-105-29 0 0,2 0 0 0 0,1 0 0 0 0,1-1 0 0 0,14 34 0 0 0,-16-50-58 0 0,10 30 27 0 0,26 49 0 0 0,-39-88-22 0 0,8 12 91 0 0,-6-18-50 0 0,-1-10-29 0 0,-1-14-26 0 0,-1 0-1 0 0,-2-1 1 0 0,0 1-1 0 0,-5-38 0 0 0,5 59 4 0 0,-5-37-116 0 0,1 17 16 0 0,1-32 1 0 0,-10-162 89 0 0,7 149 71 0 0,-4-33-47 0 0,9 83-31 0 0,0-1-1 0 0,-6-21 0 0 0,0-11-13 0 0,5 31 54 0 0,-1 0-1 0 0,-1 0 0 0 0,0 0 1 0 0,-1 1-1 0 0,-14-32 0 0 0,11 30-32 0 0,6 15 2 0 0,0 0 0 0 0,-1 1 0 0 0,1-1 0 0 0,-1 0 0 0 0,-4-5 1 0 0,6 8 6 0 0,-1 1 1 0 0,0-1 0 0 0,0 0-1 0 0,0 1 1 0 0,0 0 0 0 0,0-1 0 0 0,0 1-1 0 0,0 0 1 0 0,-1 0 0 0 0,1 0-1 0 0,0 0 1 0 0,0 1 0 0 0,-1-1-1 0 0,1 0 1 0 0,-5 1 0 0 0,4-1 6 0 0,0 1 1 0 0,0 0 0 0 0,0 1-1 0 0,-1-1 1 0 0,1 0-1 0 0,0 1 1 0 0,0 0-1 0 0,0-1 1 0 0,0 1-1 0 0,0 1 1 0 0,0-1 0 0 0,0 0-1 0 0,0 1 1 0 0,1-1-1 0 0,-1 1 1 0 0,0 0-1 0 0,1 0 1 0 0,-1 0-1 0 0,1 0 1 0 0,-4 4-1 0 0,-3 5-8 0 0,1 1-1 0 0,-1 0 0 0 0,-8 18 0 0 0,-2 2-45 0 0,12-22 79 0 0,1 0 1 0 0,0 0-1 0 0,0 0 1 0 0,1 1 0 0 0,1 0-1 0 0,0 0 1 0 0,0 0-1 0 0,1 0 1 0 0,-3 22-1 0 0,-12 64 232 0 0,0-6-12 0 0,8-28-171 0 0,6-41-134 0 0,0 1 0 0 0,2 0 1 0 0,0-1-1 0 0,2 1 1 0 0,4 43-1 0 0,-2-51 107 0 0,-1 0 0 0 0,-1 0 0 0 0,-1 17 1 0 0,0 21 63 0 0,14 147-368 0 0,-8-178 252 0 0,-5-21 0 0 0,1 0-1 0 0,-1 0 0 0 0,1 0 1 0 0,-1 0-1 0 0,1 0 0 0 0,-1 0 1 0 0,1 0-1 0 0,0 0 0 0 0,0 0 1 0 0,-1 0-1 0 0,1 0 0 0 0,0 0 1 0 0,0-1-1 0 0,0 1 0 0 0,0 0 1 0 0,0-1-1 0 0,0 1 0 0 0,0 0 1 0 0,0-1-1 0 0,0 1 1 0 0,0-1-1 0 0,0 0 0 0 0,0 1 1 0 0,1-1-1 0 0,-1 0 0 0 0,0 0 1 0 0,0 0-1 0 0,0 0 0 0 0,1 0 1 0 0,-1 0-1 0 0,0 0 0 0 0,0 0 1 0 0,0 0-1 0 0,0 0 0 0 0,1-1 1 0 0,-1 1-1 0 0,0 0 0 0 0,0-1 1 0 0,0 1-1 0 0,0-1 0 0 0,0 1 1 0 0,0-1-1 0 0,0 0 1 0 0,1 0-1 0 0,3-3-4 0 0,-1 1 0 0 0,0-1 0 0 0,0 0 0 0 0,0-1 0 0 0,0 1 0 0 0,-1-1 0 0 0,0 1 0 0 0,4-7 0 0 0,7-19-17 0 0,-1-1 1 0 0,-1 0 0 0 0,11-48-1 0 0,10-29-10 0 0,-23 78 14 0 0,0-1 0 0 0,-2-1 0 0 0,4-38 0 0 0,-5 24 4 0 0,-3 0-1 0 0,-2-1 1 0 0,-2 1 0 0 0,-7-61-1 0 0,-21-47 15 0 0,24 143 12 0 0,1 1 1 0 0,-1-1-1 0 0,-1 1 0 0 0,0 0 0 0 0,-1 1 0 0 0,-8-13 1 0 0,13 20 15 0 0,-1 0 1 0 0,0 0-1 0 0,0 0 1 0 0,1 1 0 0 0,-1-1-1 0 0,0 1 1 0 0,0-1 0 0 0,-1 1-1 0 0,-3-2 1 0 0,0-1 47 0 0,1 5 31 0 0,-8 8-98 0 0,8-6-16 0 0,0 0 1 0 0,1 0-1 0 0,0 0 1 0 0,0 0-1 0 0,0 1 1 0 0,0-1 0 0 0,0 1-1 0 0,1 0 1 0 0,0 0-1 0 0,0 1 1 0 0,0-1 0 0 0,-4 9-1 0 0,-4 23 7 0 0,3 0 0 0 0,-6 44 0 0 0,10-58 0 0 0,0 20 0 0 0,0 57 0 0 0,1-18 0 0 0,2-59 54 0 0,2 1 0 0 0,0-1 1 0 0,8 40-1 0 0,22 64-822 0 0,-13-58-910 0 0,-2-13-6868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7.4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1178 7344 0 0,'1'1'7'0'0,"0"1"41"0"0,1 1 1 0 0,-1-1-1 0 0,1 1 0 0 0,-1 0 0 0 0,0 0 0 0 0,0 0 1 0 0,0 0-1 0 0,0 0 0 0 0,-1 0 0 0 0,1 0 0 0 0,-1 0 1 0 0,0 0-1 0 0,0 0 0 0 0,0 0 0 0 0,-1 5 0 0 0,1 8-34 0 0,8 3 87 0 0,4 8 881 0 0,17 48 0 0 0,-25-66-757 0 0,-1 0 0 0 0,2-1 1 0 0,-1 0-1 0 0,1 0 0 0 0,10 12 0 0 0,-9-12 80 0 0,0 1-1 0 0,-1-1 0 0 0,8 15 0 0 0,-10-14-71 0 0,-1-4-31 0 0,0 1 0 0 0,0-1 0 0 0,0 0 0 0 0,1 0 0 0 0,0-1 0 0 0,0 1 0 0 0,0-1 0 0 0,0 1 0 0 0,1-1 0 0 0,0 0 0 0 0,6 5 0 0 0,-5-3 119 0 0,0 1-1 0 0,0 0 1 0 0,0 0-1 0 0,-1 0 1 0 0,5 11-1 0 0,4 5 532 0 0,-7-19-376 0 0,0-3-290 0 0,0 0 0 0 0,1 0-1 0 0,-1-1 1 0 0,1 0 0 0 0,-1 0 0 0 0,11-2 0 0 0,-13 2-147 0 0,-1-1 0 0 0,0 0 0 0 0,1-1 0 0 0,-1 1 1 0 0,0 0-1 0 0,0-1 0 0 0,0 0 0 0 0,0 1 0 0 0,-1-1 0 0 0,1 0 0 0 0,0-1 0 0 0,-1 1 0 0 0,1 0 1 0 0,-1-1-1 0 0,0 1 0 0 0,0-1 0 0 0,2-3 0 0 0,15-29 94 0 0,-3 0 1 0 0,0 0-1 0 0,10-42 1 0 0,6-10 12 0 0,1 3-17 0 0,11-30 142 0 0,69-128 1 0 0,-34 104-279 0 0,57-105-219 0 0,58-136-1468 0 0,-133 257 826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38.8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0 802 12208 0 0,'0'0'1105'0'0,"2"2"-912"0"0,6 32-125 0 0,1 5 415 0 0,10 17 591 0 0,-3 0-1 0 0,14 83 1 0 0,12 44-339 0 0,-36-157-664 0 0,2 0 1 0 0,17 40-1 0 0,-13-34 99 0 0,-10-26-137 0 0,0 0 0 0 0,0-1 0 0 0,0 1 0 0 0,1 0 0 0 0,0-1 1 0 0,7 10-1 0 0,-1-1 31 0 0,-8-14-60 0 0,-1 0 0 0 0,1 1 0 0 0,-1-1 0 0 0,1 0 0 0 0,-1 0 0 0 0,1 0 0 0 0,-1 0 0 0 0,1 0 0 0 0,-1 1 1 0 0,1-1-1 0 0,-1 0 0 0 0,1 0 0 0 0,-1 0 0 0 0,1 0 0 0 0,-1-1 0 0 0,1 1 0 0 0,-1 0 0 0 0,1 0 0 0 0,-1 0 0 0 0,1 0 0 0 0,-1 0 1 0 0,1-1-1 0 0,-1 1 0 0 0,1 0 0 0 0,-1 0 0 0 0,0-1 0 0 0,1 1 0 0 0,-1 0 0 0 0,1-1 0 0 0,0 0 7 0 0,4-2 18 0 0,-1-1 1 0 0,1 1-1 0 0,-1-1 0 0 0,0 0 0 0 0,0 0 1 0 0,0-1-1 0 0,0 1 0 0 0,-1-1 0 0 0,4-6 1 0 0,24-50 289 0 0,-30 59-316 0 0,23-66 138 0 0,-16 43-80 0 0,12-27-1 0 0,-6 22-33 0 0,-1 0-9 0 0,2 0 0 0 0,26-39-1 0 0,58-62 5 0 0,55-81 20 0 0,90-185 81 0 0,-152 272-265 0 0,-19 29-213 0 0,-21 21-783 0 0,3 4-358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3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6912 0 0,'0'0'528'0'0,"-4"8"-320"0"0,4-6-186 0 0,0-1 0 0 0,1 0 0 0 0,-1 0 0 0 0,1 0 1 0 0,-1 0-1 0 0,1 0 0 0 0,-1 0 0 0 0,1 0 0 0 0,0 0 0 0 0,-1 0 1 0 0,1 0-1 0 0,0 0 0 0 0,0 0 0 0 0,0-1 0 0 0,0 1 0 0 0,0 0 1 0 0,0-1-1 0 0,0 1 0 0 0,0 0 0 0 0,2 0 0 0 0,-2-1 12 0 0,0 0 0 0 0,-1 1 1 0 0,1-1-1 0 0,0 1 0 0 0,0-1 0 0 0,0 1 0 0 0,-1-1 0 0 0,1 1 0 0 0,0 0 0 0 0,-1-1 0 0 0,1 1 0 0 0,0 0 1 0 0,-1 0-1 0 0,1-1 0 0 0,-1 1 0 0 0,1 0 0 0 0,-1 0 0 0 0,1 1 0 0 0,-4 6 459 0 0,2-7-452 0 0,1 0 0 0 0,-1 0 0 0 0,1 0 0 0 0,-1 0 0 0 0,1 0 0 0 0,0 0 1 0 0,-1 0-1 0 0,1 0 0 0 0,0 0 0 0 0,-1 0 0 0 0,1 0 0 0 0,0 0 0 0 0,0 0 0 0 0,0 0 0 0 0,0 0 0 0 0,0 1 0 0 0,4 14 339 0 0,-3-14-328 0 0,0 0 0 0 0,-1 0 0 0 0,1 0 0 0 0,-1 0 0 0 0,1 0 0 0 0,-1 1 0 0 0,0-1 0 0 0,0 0 0 0 0,0 0 0 0 0,0 0 0 0 0,0 1 0 0 0,-1-1 1 0 0,1 0-1 0 0,-1 0 0 0 0,1 0 0 0 0,-1 0 0 0 0,0 0 0 0 0,0 0 0 0 0,0 0 0 0 0,0 0 0 0 0,0 0 0 0 0,-1 2 0 0 0,-1 1 5 0 0,0-1 0 0 0,0 1 1 0 0,1 0-1 0 0,-1 0 0 0 0,1 0 0 0 0,0 1 1 0 0,1-1-1 0 0,0 0 0 0 0,0 1 0 0 0,0-1 0 0 0,0 9 1 0 0,-3 6 111 0 0,3-18-162 0 0,1 0 0 0 0,-1 0-1 0 0,1 0 1 0 0,-1-1 0 0 0,1 1-1 0 0,0 0 1 0 0,0 0 0 0 0,-1 0 0 0 0,2 0-1 0 0,-1 0 1 0 0,0-1 0 0 0,0 1 0 0 0,0 0-1 0 0,1 0 1 0 0,-1 0 0 0 0,1 0-1 0 0,0-1 1 0 0,-1 1 0 0 0,3 3 0 0 0,10 12 38 0 0,-11-14-35 0 0,0-1-1 0 0,0 1 1 0 0,0-1-1 0 0,0 1 1 0 0,-1 0 0 0 0,1 0-1 0 0,-1 0 1 0 0,0 0-1 0 0,1 0 1 0 0,-1 0 0 0 0,-1 0-1 0 0,1 0 1 0 0,0 0 0 0 0,-1 0-1 0 0,0 0 1 0 0,1 1-1 0 0,-1-1 1 0 0,-1 6 0 0 0,0-4 13 0 0,0 1 1 0 0,0-1 0 0 0,1 1 0 0 0,0-1-1 0 0,0 1 1 0 0,0 0 0 0 0,1-1 0 0 0,0 1-1 0 0,0 0 1 0 0,0-1 0 0 0,1 0 0 0 0,0 1-1 0 0,0-1 1 0 0,0 0 0 0 0,3 5 0 0 0,17 14 93 0 0,-17-19-72 0 0,0 0 1 0 0,0 1 0 0 0,0-1-1 0 0,-1 1 1 0 0,0 0 0 0 0,0 1-1 0 0,0-1 1 0 0,5 14 0 0 0,-6-8 21 0 0,0 1 0 0 0,-1 0 1 0 0,-1 0-1 0 0,0 1 1 0 0,-1-1-1 0 0,-2 22 1 0 0,2-26-1 0 0,1 0 0 0 0,0 0 0 0 0,0 0 1 0 0,5 17-1 0 0,-4-19-7 0 0,0-1 1 0 0,-1 1-1 0 0,0 0 0 0 0,0-1 1 0 0,0 1-1 0 0,-1 0 0 0 0,0 0 1 0 0,0-1-1 0 0,-2 9 1 0 0,-3-5 18 0 0,5-9-68 0 0,-1 1 0 0 0,0-1 0 0 0,1 0 0 0 0,-1 0 0 0 0,0 1 0 0 0,1-1 0 0 0,0 0 0 0 0,-1 0 0 0 0,1 1 0 0 0,0-1 0 0 0,0 0 0 0 0,0 1 0 0 0,0-1 0 0 0,0 0 0 0 0,0 1 0 0 0,0-1 0 0 0,0 0 0 0 0,0 1 1 0 0,1 1-1 0 0,3 6 54 0 0,-3-7-48 0 0,1 0 1 0 0,-1-1-1 0 0,-1 1 1 0 0,1 0 0 0 0,0 0-1 0 0,0 0 1 0 0,-1 0 0 0 0,1 0-1 0 0,-1 0 1 0 0,0 0 0 0 0,1 0-1 0 0,-1 0 1 0 0,0 0 0 0 0,0 0-1 0 0,0 0 1 0 0,0 0 0 0 0,-1 3-1 0 0,1-5 2 0 0,0 0-1 0 0,0 1 1 0 0,1-1 0 0 0,-1 0-1 0 0,0 1 1 0 0,1-1 0 0 0,-1 0-1 0 0,0 1 1 0 0,1-1-1 0 0,-1 0 1 0 0,0 0 0 0 0,1 1-1 0 0,-1-1 1 0 0,1 0-1 0 0,-1 0 1 0 0,0 0 0 0 0,1 0-1 0 0,-1 0 1 0 0,1 0 0 0 0,-1 0-1 0 0,1 0 1 0 0,-1 1-1 0 0,0-1 1 0 0,1-1 0 0 0,-1 1-1 0 0,1 0 1 0 0,0 0 0 0 0,5-8 79 0 0,-4 5-73 0 0,0-1-1 0 0,1 1 1 0 0,-1 0 0 0 0,1 1 0 0 0,0-1 0 0 0,3-3-1 0 0,-5 5-20 0 0,-1 0 0 0 0,1 1-1 0 0,-1-1 1 0 0,0 0 0 0 0,1 0-1 0 0,-1 0 1 0 0,0 0-1 0 0,0 0 1 0 0,1 0 0 0 0,-1 0-1 0 0,0 0 1 0 0,0 0-1 0 0,0 0 1 0 0,0 1 0 0 0,0-1-1 0 0,0 0 1 0 0,-1 0 0 0 0,1-2-1 0 0,-1 1 9 0 0,2-4 1 0 0,0-1 1 0 0,0 1 0 0 0,0-1 0 0 0,0 1 0 0 0,5-11-1 0 0,-3 10-2 0 0,-1 1-1 0 0,0-1 0 0 0,-1 1 0 0 0,0-1 0 0 0,1-12 0 0 0,-1 14 0 0 0,-1 1 0 0 0,1-1-1 0 0,0 1 1 0 0,1 0 0 0 0,-1-1 0 0 0,4-6-1 0 0,5-21 89 0 0,-9 30-95 0 0,-1 0 0 0 0,0 0 0 0 0,0 0 0 0 0,0 1 0 0 0,0-1 0 0 0,-1 0 0 0 0,1 0 0 0 0,0 1 0 0 0,-1-1 0 0 0,1 0 0 0 0,-1 0 0 0 0,1 1 0 0 0,-1-1 0 0 0,0 1 0 0 0,0-1 0 0 0,-2-2-1 0 0,3 3-3 0 0,-1 0 0 0 0,0 0 0 0 0,1 0 0 0 0,-1 0 0 0 0,1 0 0 0 0,-1 0 0 0 0,1 0-1 0 0,0 0 1 0 0,-1 0 0 0 0,1 0 0 0 0,0 0 0 0 0,0 0 0 0 0,0 0 0 0 0,0 0-1 0 0,0 0 1 0 0,0 0 0 0 0,0 0 0 0 0,0 0 0 0 0,0-1 0 0 0,0 1 0 0 0,0 0 0 0 0,1 0-1 0 0,-1 0 1 0 0,0 0 0 0 0,1 0 0 0 0,-1 0 0 0 0,1 0 0 0 0,0 0 0 0 0,-1 1-1 0 0,1-1 1 0 0,-1 0 0 0 0,1 0 0 0 0,0 0 0 0 0,1-1 0 0 0,-1 1-3 0 0,0-1 0 0 0,1 1 1 0 0,-1-1-1 0 0,0 0 0 0 0,0 1 1 0 0,0-1-1 0 0,-1 0 0 0 0,1 0 1 0 0,0 0-1 0 0,0-3 0 0 0,-4-21-43 0 0,2 24 42 0 0,0 0 0 0 0,1-1 0 0 0,-1 1 0 0 0,1 0 0 0 0,-1-1 0 0 0,1 1 1 0 0,0-1-1 0 0,0 1 0 0 0,0-1 0 0 0,0 1 0 0 0,0 0 0 0 0,1-1 0 0 0,-1 1 0 0 0,1-1 0 0 0,0 1 0 0 0,-1 0 0 0 0,1-1 0 0 0,2-1 0 0 0,9-7-6 0 0,-11 11 11 0 0,0-1 0 0 0,0 0 0 0 0,1 0 0 0 0,-1 1 0 0 0,0-1 0 0 0,0 0 0 0 0,-1 0 0 0 0,1 0 0 0 0,0 0 0 0 0,0 0 0 0 0,0 0 0 0 0,-1 0 0 0 0,1 0 0 0 0,0-1 0 0 0,-1 1 0 0 0,1 0 0 0 0,-1 0 0 0 0,1 0 0 0 0,-1-1 0 0 0,0 1 0 0 0,0 0 0 0 0,1-1 0 0 0,-1 1 0 0 0,0 0 0 0 0,0-1 0 0 0,0 1 0 0 0,0 0 0 0 0,-1-1 0 0 0,1-1 0 0 0,0 2-1 0 0,0 0-1 0 0,0 0 0 0 0,0 0 0 0 0,0 0 0 0 0,1 0 0 0 0,-1 0 0 0 0,0 0 1 0 0,1 0-1 0 0,-1 0 0 0 0,1 0 0 0 0,-1 0 0 0 0,1 0 0 0 0,0 0 0 0 0,-1 0 1 0 0,1 0-1 0 0,0 0 0 0 0,-1 1 0 0 0,2-2 0 0 0,7-10-46 0 0,-9 12 47 0 0,0-1-1 0 0,0 1 1 0 0,0-1-1 0 0,0 1 1 0 0,0-1-1 0 0,0 1 1 0 0,0-1-1 0 0,0 1 1 0 0,0-1-1 0 0,-1 1 1 0 0,1-1-1 0 0,0 1 1 0 0,0 0-1 0 0,0-1 1 0 0,-1 1-1 0 0,1-1 1 0 0,0 1-1 0 0,0-1 1 0 0,-1 1-1 0 0,1 0 1 0 0,0-1-1 0 0,-1 1 1 0 0,1 0-1 0 0,-1-1 1 0 0,1 1-1 0 0,0 0 1 0 0,-1 0-1 0 0,1-1 1 0 0,-1 1-1 0 0,-2 0-51 0 0,3 0 53 0 0,-1 0-1 0 0,1 0 1 0 0,0 0 0 0 0,-1 1-1 0 0,1-1 1 0 0,0 0-1 0 0,0 0 1 0 0,-1 0 0 0 0,1 0-1 0 0,0 1 1 0 0,0-1 0 0 0,-1 0-1 0 0,1 0 1 0 0,0 0-1 0 0,0 1 1 0 0,0-1 0 0 0,0 0-1 0 0,-1 0 1 0 0,1 1 0 0 0,0-1-1 0 0,0 0 1 0 0,0 1-1 0 0,0-1 1 0 0,0 0 0 0 0,0 0-1 0 0,0 1 1 0 0,-1 0-1 0 0,3 9 1 0 0,-2 17 0 0 0,0-24-2 0 0,-1 1 0 0 0,1-1 0 0 0,-1 0-1 0 0,1 1 1 0 0,0-1 0 0 0,0 1-1 0 0,1-1 1 0 0,-1 1 0 0 0,1-1 0 0 0,-1 1-1 0 0,1-1 1 0 0,0 0 0 0 0,1 1-1 0 0,-1-1 1 0 0,0 0 0 0 0,1 0-1 0 0,0 0 1 0 0,0 0 0 0 0,0 0 0 0 0,0 0-1 0 0,0-1 1 0 0,3 4 0 0 0,31 46-18 0 0,-34-48 32 0 0,0 0 0 0 0,0 1-1 0 0,0 0 1 0 0,1 9-1 0 0,-2-10 4 0 0,0 1-1 0 0,1-1 1 0 0,-1 0 0 0 0,1 1-1 0 0,-1-1 1 0 0,5 7-1 0 0,9 9 11 0 0,-3-3 157 0 0,18 35-1 0 0,-11-24 28 0 0,-17-25-165 0 0,1 1 0 0 0,-1-1 0 0 0,1 0-1 0 0,-1 1 1 0 0,0 0 0 0 0,0-1 0 0 0,-1 1 0 0 0,1 0-1 0 0,-1 0 1 0 0,2 4 0 0 0,-3-5 229 0 0,9-2-101 0 0,-8-1-157 0 0,0 1 1 0 0,0-1-1 0 0,0 0 0 0 0,0 0 0 0 0,0 0 0 0 0,0 0 1 0 0,-1 0-1 0 0,1 0 0 0 0,0 0 0 0 0,0 0 1 0 0,0 0-1 0 0,0 0 0 0 0,0 0 0 0 0,0-1 1 0 0,0 1-1 0 0,0 0 0 0 0,0-1 0 0 0,0 1 0 0 0,0-1 1 0 0,0 1-1 0 0,1-2 0 0 0,1-1 15 0 0,0 0 0 0 0,0-1 0 0 0,0 0 0 0 0,0 1 0 0 0,-1-1 0 0 0,1 0 1 0 0,-1-1-1 0 0,0 1 0 0 0,0 0 0 0 0,-1 0 0 0 0,1-1 0 0 0,-1 1 0 0 0,0-1 0 0 0,1-6 0 0 0,5-15 35 0 0,-4 15-21 0 0,0-1-1 0 0,3-21 1 0 0,0-3 60 0 0,-4 20-17 0 0,-1 0 1 0 0,0 0-1 0 0,-1-1 1 0 0,-1 1-1 0 0,0 0 1 0 0,-6-20-1 0 0,0-19 51 0 0,-2-6-223 0 0,5 45 42 0 0,2-1 0 0 0,0 0 0 0 0,0 0 0 0 0,2 0 0 0 0,2-29-1 0 0,-1 36 68 0 0,-1 0-1 0 0,0 0 1 0 0,-1-13-1 0 0,0-9 37 0 0,-4-1-8 0 0,4 30-78 0 0,0 0 1 0 0,1 0 0 0 0,-1 0 0 0 0,1-1-1 0 0,-1 1 1 0 0,1 0 0 0 0,0 0 0 0 0,0-1-1 0 0,1 1 1 0 0,-1 0 0 0 0,0 0 0 0 0,1-1-1 0 0,0 1 1 0 0,0 0 0 0 0,0 0 0 0 0,2-3-1 0 0,-3 5-13 0 0,1-1-1 0 0,0 1 1 0 0,-1 0-1 0 0,1 0 0 0 0,-1-1 1 0 0,0 1-1 0 0,0 0 1 0 0,1 0-1 0 0,-1-1 0 0 0,0 1 1 0 0,0 0-1 0 0,0-1 1 0 0,0 1-1 0 0,0 0 1 0 0,0-1-1 0 0,-1 1 0 0 0,1 0 1 0 0,0 0-1 0 0,-1-2 1 0 0,0 2-237 0 0,1 0 0 0 0,-1 0 0 0 0,1 0 0 0 0,0-1 0 0 0,0 1 0 0 0,-1 0 0 0 0,1 0 0 0 0,0 0 0 0 0,0 0 0 0 0,0 0 0 0 0,0 0 0 0 0,1 0 0 0 0,-1-1 1 0 0,0 1-1 0 0,0 0 0 0 0,1 0 0 0 0,-1 0 0 0 0,0 0 0 0 0,2-2 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3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14 9384 0 0,'0'0'430'0'0,"-2"-2"-8"0"0,2 1-397 0 0,-1 1 1 0 0,0-1 0 0 0,0 0 0 0 0,1 0 0 0 0,-1 0-1 0 0,0 1 1 0 0,0-1 0 0 0,0 0 0 0 0,0 1-1 0 0,0-1 1 0 0,0 1 0 0 0,0-1 0 0 0,0 1 0 0 0,0 0-1 0 0,0-1 1 0 0,0 1 0 0 0,0 0 0 0 0,0 0-1 0 0,0-1 1 0 0,-2 1 0 0 0,-2 0 1947 0 0,2 3-1279 0 0,2-1-549 0 0,-1 1 0 0 0,0 0 0 0 0,1 0 1 0 0,-1 0-1 0 0,1 0 0 0 0,0 0 0 0 0,0 0 1 0 0,0 1-1 0 0,1-1 0 0 0,-1 0 0 0 0,1 0 1 0 0,0 1-1 0 0,-1-1 0 0 0,2 0 0 0 0,-1 1 1 0 0,0-1-1 0 0,1 0 0 0 0,1 7 1 0 0,-1-4 36 0 0,0 0 1 0 0,0 0-1 0 0,-1 0 1 0 0,0 0 0 0 0,0 0-1 0 0,-1 7 1 0 0,1-6-71 0 0,-1-1 1 0 0,1 0 0 0 0,0 1-1 0 0,1-1 1 0 0,0 1-1 0 0,2 10 1 0 0,1 2 34 0 0,-2 1 0 0 0,0-1 0 0 0,-1 1 0 0 0,-1-1 0 0 0,-4 32-1 0 0,-1-23 19 0 0,3-23-150 0 0,1 0-1 0 0,0 0 1 0 0,0 0-1 0 0,1 0 1 0 0,-1 0-1 0 0,2 8 1 0 0,-1-6-5 0 0,2 0 0 0 0,-1 0 0 0 0,1-1-1 0 0,0 1 1 0 0,1 0 0 0 0,-1-1 0 0 0,7 10 0 0 0,8 5-5413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4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6448 0 0,'0'0'688'0'0,"0"9"-688"0"0,0 0 0 0 0,0 4 4136 0 0,-13-13-1816 0 0,-4 0 16 0 0,12 0-1833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9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1 232 7224 0 0,'0'0'870'0'0,"2"-1"-339"0"0,35-36 4058 0 0,-35 36-4145 0 0,11-8 314 0 0,6-6-278 0 0,0 2 0 0 0,1 0 0 0 0,1 2 0 0 0,0 0-1 0 0,43-15 1 0 0,7-6 224 0 0,12 6-272 0 0,-54 17-300 0 0,-19 6-79 0 0,-1 0 0 0 0,0 1 1 0 0,1-1-1 0 0,18 0 0 0 0,199-2 947 0 0,-141 4-659 0 0,110 3 83 0 0,-108 16-335 0 0,-53-17-57 0 0,-24-1-25 0 0,0 1 0 0 0,0-1 0 0 0,10 3 0 0 0,1 1 8 0 0,-1-2-1 0 0,37-1 0 0 0,5 0 7 0 0,-42 0-21 0 0,35-3 0 0 0,-35 0 0 0 0,36 3 0 0 0,-22 1 0 0 0,48 6 0 0 0,-17-3 0 0 0,-44-5 0 0 0,31 6 0 0 0,-18-3 59 0 0,0 0-1 0 0,0-2 0 0 0,0-2 1 0 0,42-6-1 0 0,49-1 86 0 0,-88 8-100 0 0,9-1 10 0 0,81 10-1 0 0,-56-4 60 0 0,-41 2-99 0 0,-8-1-6 0 0,1-1 1 0 0,0-1 0 0 0,0-1-1 0 0,1-2 1 0 0,23 0 0 0 0,-34-1 11 0 0,0 0 1 0 0,-1 1 0 0 0,1 0-1 0 0,0 1 1 0 0,-1 0 0 0 0,17 6 0 0 0,-14-3 12 0 0,0-2 0 0 0,-1 0 0 0 0,32 2 0 0 0,26 1 52 0 0,-57-4-66 0 0,-1 0 1 0 0,1-1-1 0 0,-1-1 0 0 0,1 0 1 0 0,30-5-1 0 0,-32 3 5 0 0,-1 0 0 0 0,19 2-1 0 0,1-1 26 0 0,93-4 47 0 0,-26 5 18 0 0,47-4-20 0 0,-102 3-39 0 0,-35 2-42 0 0,1-1-1 0 0,-1 0 1 0 0,0-1 0 0 0,0 0 0 0 0,12-3 0 0 0,-3 0 1 0 0,0 0 0 0 0,35 0 0 0 0,7-2 8 0 0,16-4 69 0 0,135-1 0 0 0,-108 19-11 0 0,-84-6-67 0 0,5-1 8 0 0,0-1-1 0 0,0-1 1 0 0,-1-1-1 0 0,33-8 1 0 0,-15 4 5 0 0,0-1 17 0 0,56-7 46 0 0,9 4-25 0 0,-7-3-64 0 0,-80 10-39 0 0,0 1-1 0 0,37 0 1 0 0,-44 2-1 0 0,4 0-94 0 0,116-4-2114 0 0,-86 0 260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4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83 11024 0 0,'0'3'505'0'0,"0"2"-441"0"0,0 1-1 0 0,-1-1 1 0 0,1 1 0 0 0,-1-1-1 0 0,0 0 1 0 0,0 1 0 0 0,-1-1-1 0 0,0 0 1 0 0,0 0 0 0 0,0 0-1 0 0,-4 7 1 0 0,4-11-6 0 0,1 1 1 0 0,-1 0-1 0 0,1 0 1 0 0,0 0-1 0 0,-1 0 1 0 0,1 0-1 0 0,0 0 1 0 0,0 0-1 0 0,1 0 1 0 0,-1 1-1 0 0,0-1 0 0 0,1 0 1 0 0,-1 0-1 0 0,1 1 1 0 0,-1-1-1 0 0,1 0 1 0 0,0 3-1 0 0,1 2 95 0 0,0-1-1 0 0,1 0 1 0 0,-1 0 0 0 0,5 11-1 0 0,-4-13-35 0 0,0 1 0 0 0,0 0-1 0 0,-1 0 1 0 0,0-1 0 0 0,1 1-1 0 0,-2 0 1 0 0,1 0 0 0 0,-1 0-1 0 0,0 0 1 0 0,0 8 0 0 0,0-11-65 0 0,-1 1 0 0 0,1-1-1 0 0,0 1 1 0 0,0-1 0 0 0,1 0 0 0 0,-1 1 0 0 0,0-1 0 0 0,1 0 0 0 0,-1 1 0 0 0,1-1 0 0 0,0 0 0 0 0,0 1 0 0 0,0-1 0 0 0,1 3 0 0 0,0-3 10 0 0,-1 1-1 0 0,0-1 0 0 0,0 1 1 0 0,0 0-1 0 0,0-1 0 0 0,0 1 1 0 0,-1 0-1 0 0,1 0 0 0 0,-1 3 1 0 0,0 0 39 0 0,0-4-29 0 0,0 1-1 0 0,0 0 1 0 0,0 0-1 0 0,0 0 1 0 0,0 0 0 0 0,1-1-1 0 0,0 1 1 0 0,-1 0-1 0 0,1 0 1 0 0,0-1 0 0 0,0 1-1 0 0,0 0 1 0 0,1-1-1 0 0,-1 1 1 0 0,3 2-1 0 0,-2-2 79 0 0,0 0 0 0 0,0 0 0 0 0,0 0 0 0 0,0-1 0 0 0,1 1 0 0 0,-1 0 0 0 0,7 3 767 0 0,-9-9-885 0 0,0-1 0 0 0,0 1 0 0 0,-1-1 0 0 0,1 1 0 0 0,-1-1 0 0 0,-1-4 0 0 0,1 6-16 0 0,1 2-14 0 0,0 0-1 0 0,0 0 1 0 0,0-1-1 0 0,-1 1 1 0 0,1 0 0 0 0,0 0-1 0 0,0 0 1 0 0,0-1-1 0 0,0 1 1 0 0,0 0-1 0 0,0 0 1 0 0,0 0 0 0 0,0-1-1 0 0,0 1 1 0 0,0 0-1 0 0,0 0 1 0 0,0 0 0 0 0,0-1-1 0 0,0 1 1 0 0,0 0-1 0 0,1 0 1 0 0,-1 0 0 0 0,0 0-1 0 0,0-1 1 0 0,0 1-1 0 0,0 0 1 0 0,0 0-1 0 0,0 0 1 0 0,0 0 0 0 0,1-1-1 0 0,-1 1 1 0 0,0 0-1 0 0,0 0 1 0 0,0 0 0 0 0,0 0-1 0 0,1 0 1 0 0,0-2 5 0 0,1 0 0 0 0,-1 0 0 0 0,1 0 1 0 0,-1 0-1 0 0,1 0 0 0 0,-1 0 0 0 0,0 0 1 0 0,0 0-1 0 0,0 0 0 0 0,-1 0 0 0 0,1-1 1 0 0,0 1-1 0 0,-1 0 0 0 0,1-1 0 0 0,-1 1 0 0 0,0 0 1 0 0,0-1-1 0 0,0 1 0 0 0,0 0 0 0 0,0-1 1 0 0,0 1-1 0 0,-1 0 0 0 0,1-1 0 0 0,-1 1 1 0 0,0 0-1 0 0,0 0 0 0 0,1-1 0 0 0,-1 1 0 0 0,-1 0 1 0 0,1 0-1 0 0,0 0 0 0 0,-3-3 0 0 0,2 3 1 0 0,1-1 0 0 0,0 1-1 0 0,0-1 1 0 0,0 1-1 0 0,0-1 1 0 0,0 0-1 0 0,0 1 1 0 0,0-1-1 0 0,1 0 1 0 0,0 0 0 0 0,-1 1-1 0 0,1-1 1 0 0,0 0-1 0 0,0 0 1 0 0,1 0-1 0 0,-1 1 1 0 0,0-1 0 0 0,2-4-1 0 0,-1 5-7 0 0,-1 1-2 0 0,0 0-1 0 0,0 0 1 0 0,0 0-1 0 0,0 0 1 0 0,0 0-1 0 0,0 0 1 0 0,0 0-1 0 0,0 0 0 0 0,0 0 1 0 0,0 0-1 0 0,-1 0 1 0 0,1 0-1 0 0,0 0 1 0 0,-1 0-1 0 0,1 0 1 0 0,-1 0-1 0 0,1 0 1 0 0,-1-1-1 0 0,0 1 0 0 0,1 1 0 0 0,-1-1 0 0 0,1 1 0 0 0,0-1 0 0 0,-1 0 0 0 0,1 1 0 0 0,0-1 0 0 0,0 0 0 0 0,-1 0 0 0 0,1 1 0 0 0,0-1 0 0 0,0 0 0 0 0,0 1 0 0 0,0-1 0 0 0,0 0 0 0 0,0 0 0 0 0,0 1 0 0 0,0-1 0 0 0,0-1 0 0 0,3-6-18 0 0,-2 7 19 0 0,-1 0 0 0 0,0 0 0 0 0,1 0 0 0 0,-1 0 0 0 0,0 0 0 0 0,1-1 0 0 0,-1 1 0 0 0,0 0 0 0 0,0 0 0 0 0,0 0 0 0 0,0 0 0 0 0,0 0 0 0 0,0-1 0 0 0,-1 1 0 0 0,1 0 0 0 0,0 0-1 0 0,-1 0 1 0 0,0-2 0 0 0,0-20-44 0 0,1 21 39 0 0,0 0 0 0 0,0 0 1 0 0,0-1-1 0 0,0 1 1 0 0,0 0-1 0 0,0 0 1 0 0,0 0-1 0 0,-1 0 1 0 0,1 0-1 0 0,-1 0 0 0 0,1 0 1 0 0,-2-3-1 0 0,1 4 5 0 0,1 0-1 0 0,-1 0 0 0 0,1 0 0 0 0,0 0 0 0 0,-1 0 1 0 0,1 0-1 0 0,0-1 0 0 0,0 1 0 0 0,0 0 1 0 0,0 0-1 0 0,0 0 0 0 0,0 0 0 0 0,0 0 0 0 0,0 0 1 0 0,1-1-1 0 0,-1 1 0 0 0,0 0 0 0 0,1 0 0 0 0,-1 0 1 0 0,0 0-1 0 0,1 0 0 0 0,0 0 0 0 0,-1 0 1 0 0,1 0-1 0 0,-1 0 0 0 0,1 0 0 0 0,0 1 0 0 0,0-1 1 0 0,0 0-1 0 0,-1 0 0 0 0,1 1 0 0 0,0-1 0 0 0,2 0 1 0 0,-2-1-4 0 0,1 1 1 0 0,-1-1 0 0 0,0 1-1 0 0,1-1 1 0 0,-1 1 0 0 0,0-1-1 0 0,0 0 1 0 0,0 0 0 0 0,0 1-1 0 0,0-1 1 0 0,1-3 0 0 0,-3-6-9 0 0,1 10 15 0 0,-1 0 0 0 0,1-1-1 0 0,0 1 1 0 0,0 0 0 0 0,0 0-1 0 0,0 0 1 0 0,0 0 0 0 0,0-1-1 0 0,0 1 1 0 0,0 0 0 0 0,1 0-1 0 0,-1 0 1 0 0,0 0 0 0 0,1-1-1 0 0,0 0 1 0 0,12-16-371 0 0,23-25-1 0 0,-35 42 325 0 0,-1 0 38 0 0,1 1 0 0 0,-1 0-1 0 0,0-1 1 0 0,0 1-1 0 0,1-1 1 0 0,-1 1-1 0 0,0 0 1 0 0,1-1 0 0 0,-1 1-1 0 0,0 0 1 0 0,1 0-1 0 0,-1-1 1 0 0,1 1-1 0 0,-1 0 1 0 0,0 0 0 0 0,1 0-1 0 0,-1-1 1 0 0,1 1-1 0 0,-1 0 1 0 0,1 0 0 0 0,-1 0-1 0 0,1 0 1 0 0,-1 0-1 0 0,1 0 1 0 0,-1 0-1 0 0,1 0 1 0 0,-1 0 0 0 0,1 0-1 0 0,-1 0 1 0 0,0 0-1 0 0,1 0 1 0 0,-1 1-1 0 0,1-1 1 0 0,-1 0 0 0 0,1 0-1 0 0,-1 0 1 0 0,0 1-1 0 0,1-1 1 0 0,11 3-2570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5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40 8896 0 0,'-40'5'557'0'0,"34"-5"-503"0"0,-1 0 1 0 0,0 1 0 0 0,1-1-1 0 0,-1 2 1 0 0,0-1 0 0 0,1 1 0 0 0,-1 0-1 0 0,-8 4 1 0 0,11-2 125 0 0,1-1 1 0 0,0 0-1 0 0,0 1 1 0 0,0 0-1 0 0,1 0 1 0 0,-1-1-1 0 0,1 2 0 0 0,0-1 1 0 0,0 0-1 0 0,0 0 1 0 0,1 1-1 0 0,-1-1 1 0 0,1 1-1 0 0,-1 7 0 0 0,-2 3 135 0 0,4-12-234 0 0,-1 1-1 0 0,0 0 1 0 0,1-1-1 0 0,0 1 1 0 0,0 0 0 0 0,0 0-1 0 0,0-1 1 0 0,1 1-1 0 0,0 0 1 0 0,1 6-1 0 0,18 38 625 0 0,-16-41-582 0 0,0 1 0 0 0,-1-1 0 0 0,0 1-1 0 0,0 0 1 0 0,-1 0 0 0 0,0 0 0 0 0,2 16 0 0 0,-6 6 171 0 0,1-26-234 0 0,0 1 0 0 0,1 0 1 0 0,0 0-1 0 0,0-1 0 0 0,0 1 0 0 0,0 0 0 0 0,1 0 1 0 0,-1-1-1 0 0,2 1 0 0 0,-1 0 0 0 0,0-1 1 0 0,4 9-1 0 0,-3-10 0 0 0,-1 1 0 0 0,1 0 0 0 0,-1-1 0 0 0,0 1 0 0 0,-1 0 0 0 0,1-1 0 0 0,0 7 0 0 0,-1-6-11 0 0,1 0 0 0 0,-1 0 0 0 0,1-1 0 0 0,0 1-1 0 0,0 0 1 0 0,0-1 0 0 0,0 1 0 0 0,3 4 0 0 0,12 15 211 0 0,-12-19-205 0 0,-1 0 0 0 0,0 0 0 0 0,0 0 0 0 0,-1 0 0 0 0,1 1 0 0 0,-1-1 0 0 0,0 0 0 0 0,0 1 0 0 0,-1 0 0 0 0,1-1 0 0 0,-1 1 0 0 0,0 0 0 0 0,1 6 0 0 0,0 7 127 0 0,-1-16-146 0 0,-1 0 1 0 0,1 0-1 0 0,-1 0 0 0 0,0 1 0 0 0,0-1 1 0 0,0 0-1 0 0,0 0 0 0 0,0 0 0 0 0,0 0 1 0 0,0 0-1 0 0,-1 0 0 0 0,1 0 0 0 0,-2 4 1 0 0,3 1 223 0 0,0-4-158 0 0,-9-7 317 0 0,6 3-352 0 0,-3-19 25 0 0,4 18-87 0 0,0-1-1 0 0,1 1 1 0 0,-1 0-1 0 0,0 0 1 0 0,1-1-1 0 0,-1 1 1 0 0,1 0-1 0 0,0-1 1 0 0,0 1-1 0 0,0 0 0 0 0,0-1 1 0 0,1-3-1 0 0,0-1-4 0 0,-1 3 0 0 0,1 1 0 0 0,0 0 0 0 0,0 0 0 0 0,0-1 0 0 0,0 1 0 0 0,1 0 0 0 0,-1 0 0 0 0,1 0 0 0 0,3-4 0 0 0,6-9 0 0 0,-10 15 0 0 0,1 0 0 0 0,-1 0 0 0 0,0 0 0 0 0,0 0 0 0 0,0-1 0 0 0,0 1 0 0 0,0 0 0 0 0,-1-1 0 0 0,1 1 0 0 0,0-1 0 0 0,-1 1 0 0 0,1-1 0 0 0,-1 1 0 0 0,1-1 0 0 0,-1 1 0 0 0,0-1 0 0 0,1 0 0 0 0,-1 1 0 0 0,0-1 0 0 0,0 1 0 0 0,0-1 0 0 0,0 0 0 0 0,-1 1 0 0 0,0-4 0 0 0,1 4 0 0 0,-1 0 0 0 0,1-1 0 0 0,0 1 0 0 0,-1 0 0 0 0,1-1 0 0 0,0 1 0 0 0,0-1 0 0 0,0 1 0 0 0,0-1 0 0 0,0 1 0 0 0,0-1 0 0 0,0 1 0 0 0,0 0 0 0 0,1-1 0 0 0,-1 1 0 0 0,0-1 0 0 0,1 1 0 0 0,-1 0 0 0 0,1-1 0 0 0,0 1 0 0 0,-1 0 0 0 0,1 0 0 0 0,0 0 0 0 0,0-1 0 0 0,0 1 0 0 0,0 0 0 0 0,0 0 0 0 0,0 0 0 0 0,0 0 0 0 0,0 0 0 0 0,0 1 0 0 0,1-1 0 0 0,-1 0 0 0 0,2 0 0 0 0,7-9 0 0 0,-8 9 0 0 0,-1 0 0 0 0,0 0 0 0 0,0-1 0 0 0,0 1 0 0 0,-1 0 0 0 0,1-1 0 0 0,0 1 0 0 0,0 0 0 0 0,-1-1 0 0 0,1 1 0 0 0,-1-1 0 0 0,1 1 0 0 0,-1-1 0 0 0,0 0 0 0 0,1 1 0 0 0,-1-1 0 0 0,0 1 0 0 0,0-1 0 0 0,0 0 0 0 0,0 1 0 0 0,-1-1 0 0 0,1 1 0 0 0,0-1 0 0 0,-1 1 0 0 0,1-1 0 0 0,-1 1 0 0 0,1-1 0 0 0,-1 1 0 0 0,0-1 0 0 0,1 1 0 0 0,-1-1 0 0 0,0 1 0 0 0,0 0 0 0 0,0 0 0 0 0,-2-2 0 0 0,3 3 0 0 0,-1 0 0 0 0,1-1-1 0 0,-1 1 1 0 0,1 0 0 0 0,-1-1-1 0 0,1 1 1 0 0,-1-1 0 0 0,1 1-1 0 0,0 0 1 0 0,-1-1 0 0 0,1 1-1 0 0,0-1 1 0 0,-1 1 0 0 0,1-1-1 0 0,0 1 1 0 0,-1-1 0 0 0,1 0 0 0 0,0 1-1 0 0,0-1 1 0 0,0 1 0 0 0,-1-1-1 0 0,1 1 1 0 0,0-1 0 0 0,0 0-1 0 0,0 1 1 0 0,0-1 0 0 0,0 1-1 0 0,0-1 1 0 0,0 0 0 0 0,0 1-1 0 0,1-1 1 0 0,-1 1 0 0 0,0-1-1 0 0,0 0 1 0 0,0 1 0 0 0,1-1-1 0 0,-1 1 1 0 0,0-1 0 0 0,1 1-1 0 0,-1-1 1 0 0,0 1 0 0 0,1-1-1 0 0,-1 1 1 0 0,0-1 0 0 0,1 1-1 0 0,-1 0 1 0 0,1-1 0 0 0,0 0-1 0 0,1 0-76 0 0,-1 0 56 0 0,0 1 0 0 0,0-1 0 0 0,0 1 1 0 0,-1 0-1 0 0,1-1 0 0 0,0 1 0 0 0,0 0 0 0 0,0-1 0 0 0,0 1 0 0 0,0 0 0 0 0,0 0 1 0 0,0 0-1 0 0,0 0 0 0 0,0 0 0 0 0,0 0 0 0 0,0 0 0 0 0,0 0 0 0 0,0 1 0 0 0,1-1 1 0 0,15 2-72 0 0,-17-2 91 0 0,0 0-1 0 0,1 0 1 0 0,-1 0 0 0 0,0 0 0 0 0,0 0 0 0 0,0 0-1 0 0,1 0 1 0 0,-1 0 0 0 0,0 0 0 0 0,0 0 0 0 0,0 0 0 0 0,1 0-1 0 0,-1 0 1 0 0,0 0 0 0 0,0 0 0 0 0,0 1 0 0 0,0-1-1 0 0,1 0 1 0 0,-1 0 0 0 0,0 0 0 0 0,0 0 0 0 0,0 0-1 0 0,0 0 1 0 0,1 1 0 0 0,-1-1 0 0 0,0 0 0 0 0,0 0 0 0 0,0 0-1 0 0,0 0 1 0 0,0 1 0 0 0,0-1 0 0 0,0 0 0 0 0,1 0-1 0 0,-1 0 1 0 0,0 1 0 0 0,6 9-7 0 0,-2-7 0 0 0,1 0 0 0 0,-1 1 0 0 0,0 0 0 0 0,0 0 0 0 0,0 0 0 0 0,4 6 0 0 0,6 5 6 0 0,-2 2 0 0 0,0-1 0 0 0,0 2 0 0 0,8 18-1 0 0,-17-29 10 0 0,0 0-1 0 0,-1 0 0 0 0,0 0 0 0 0,0 0 0 0 0,1 11 0 0 0,2 9 35 0 0,-1-13 3 0 0,-2-8-21 0 0,0 1 1 0 0,-1 0-1 0 0,0 0 1 0 0,1 7-1 0 0,-2-12-11 0 0,1-1 0 0 0,-1 1-1 0 0,1 0 1 0 0,0 0 0 0 0,0-1 0 0 0,0 1 0 0 0,0 0 0 0 0,0-1-1 0 0,0 1 1 0 0,1-1 0 0 0,-1 1 0 0 0,0-1 0 0 0,1 0-1 0 0,-1 1 1 0 0,1-1 0 0 0,-1 0 0 0 0,4 1 0 0 0,1 2 24 0 0,-5-2 2 0 0,-1-2-20 0 0,1 1-1 0 0,-1 0 1 0 0,1-1 0 0 0,0 1-1 0 0,-1 0 1 0 0,1-1 0 0 0,-1 1-1 0 0,1-1 1 0 0,0 1 0 0 0,-1-1-1 0 0,1 1 1 0 0,0-1 0 0 0,0 0 0 0 0,-1 1-1 0 0,1-1 1 0 0,0 0 0 0 0,1 1-1 0 0,0-4 0 0 0,0 0-1 0 0,1 0 0 0 0,-2-1 0 0 0,1 1 0 0 0,0 0 0 0 0,-1-1 0 0 0,1 1 1 0 0,-1-1-1 0 0,0 1 0 0 0,1-6 0 0 0,1-5 98 0 0,7-23 62 0 0,-9 26-152 0 0,1 0 0 0 0,-2 0 0 0 0,-1-22 0 0 0,0 4 120 0 0,-7-26-74 0 0,4 38-68 0 0,-1-7 7 0 0,3 15 11 0 0,0-1 1 0 0,1 1-1 0 0,-1-18 1 0 0,0-16 47 0 0,0 31-68 0 0,2 0-1 0 0,-1 0 0 0 0,2-1 1 0 0,-1 1-1 0 0,4-16 0 0 0,-2 17-61 0 0,0 1 0 0 0,-1 0-1 0 0,-1-1 1 0 0,0-11 0 0 0,-1 13-51 0 0,1 0 1 0 0,0 1 0 0 0,1-1-1 0 0,0 0 1 0 0,0 1-1 0 0,1-1 1 0 0,3-8-1 0 0,-3 12-185 0 0,0-1 0 0 0,-1 1 0 0 0,1-1 0 0 0,-1 1 0 0 0,0-1 0 0 0,0-7 0 0 0,-1-3-1655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5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1 119 8720 0 0,'0'0'793'0'0,"11"-18"-530"0"0,-9 15 16 0 0,0 1 0 0 0,0-1 1 0 0,0 1-1 0 0,0 0 0 0 0,0 0 0 0 0,1-1 1 0 0,3-1-1 0 0,14-16 757 0 0,-16 14-740 0 0,1 0 0 0 0,0 0 0 0 0,0 1-1 0 0,0-1 1 0 0,11-7 0 0 0,5 6 691 0 0,-12 5-818 0 0,-4 0-139 0 0,1 0-1 0 0,-1 1 1 0 0,1-1 0 0 0,0 1-1 0 0,0 1 1 0 0,0-1 0 0 0,-1 1-1 0 0,1 0 1 0 0,0 0 0 0 0,0 1 0 0 0,0 0-1 0 0,0 0 1 0 0,-1 0 0 0 0,1 1-1 0 0,-1 0 1 0 0,1 0 0 0 0,9 5-1 0 0,-11-5-7 0 0,1 0 0 0 0,-1 0 0 0 0,1 1 0 0 0,-1-1 0 0 0,0 1 0 0 0,0 0 0 0 0,5 6 0 0 0,7 4 61 0 0,-4-4 38 0 0,-1 1 0 0 0,0 0 0 0 0,-1 0 0 0 0,0 1 0 0 0,-1 1 0 0 0,0 0 0 0 0,0 0 0 0 0,-1 0 0 0 0,9 22-1 0 0,-16-30-111 0 0,1-1-1 0 0,-1 0 0 0 0,0 0 0 0 0,-1 0 0 0 0,1 1 0 0 0,-1-1 0 0 0,1 0 0 0 0,-1 1 0 0 0,0 4 0 0 0,0-3 11 0 0,0-3 99 0 0,-1-7 12 0 0,-3-5 34 0 0,1 12-60 0 0,-4 23-7 0 0,6-16-67 0 0,-1-1-1 0 0,0 0 1 0 0,0 0-1 0 0,-6 14 0 0 0,-8-3 107 0 0,14-16-76 0 0,-1-1 0 0 0,1 1-1 0 0,0 0 1 0 0,-1 0-1 0 0,1 1 1 0 0,-2 4 0 0 0,3-5-17 0 0,0 0 1 0 0,0 0 0 0 0,-1 0 0 0 0,1 0-1 0 0,-1 0 1 0 0,0-1 0 0 0,0 1 0 0 0,0 0-1 0 0,0-1 1 0 0,0 1 0 0 0,0-1 0 0 0,-1 0-1 0 0,1 0 1 0 0,-1 0 0 0 0,0 0 0 0 0,1 0-1 0 0,-1-1 1 0 0,0 1 0 0 0,0-1 0 0 0,-5 2-1 0 0,-13 7 143 0 0,16-7-97 0 0,0-1 1 0 0,0 1 0 0 0,0-1-1 0 0,0 0 1 0 0,-1 0 0 0 0,1 0 0 0 0,-1-1-1 0 0,1 0 1 0 0,-1 0 0 0 0,0 0-1 0 0,1-1 1 0 0,-1 1 0 0 0,0-2-1 0 0,0 1 1 0 0,1 0 0 0 0,-1-1 0 0 0,-10-3-1 0 0,5 0-43 0 0,3 1-9 0 0,0 1 1 0 0,0-1-1 0 0,-1 1 0 0 0,-11-1 0 0 0,18 3-36 0 0,-1-1 0 0 0,1 1-1 0 0,0-1 1 0 0,0 0-1 0 0,-1 0 1 0 0,1 0 0 0 0,0 0-1 0 0,0 0 1 0 0,0 0 0 0 0,0-1-1 0 0,0 1 1 0 0,1-1-1 0 0,-1 1 1 0 0,0-1 0 0 0,1 0-1 0 0,-1 0 1 0 0,1 0 0 0 0,-1 0-1 0 0,1 0 1 0 0,-2-3-1 0 0,1 2-9 0 0,1 0-1 0 0,0 1 1 0 0,-1-1-1 0 0,1 0 0 0 0,0 0 1 0 0,0 0-1 0 0,1 0 0 0 0,-1 0 1 0 0,0 0-1 0 0,1 0 0 0 0,0 0 1 0 0,0 0-1 0 0,0 0 1 0 0,0 0-1 0 0,0 0 0 0 0,1-3 1 0 0,16-61-2786 0 0,-7 39-4243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6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14312 0 0,'0'0'1077'0'0,"0"12"-600"0"0,0-10-467 0 0,0-1 0 0 0,0 1 0 0 0,0-1 0 0 0,0 1 0 0 0,0 0 0 0 0,0-1 0 0 0,-1 1 0 0 0,1-1 1 0 0,0 1-1 0 0,-1-1 0 0 0,1 1 0 0 0,-1-1 0 0 0,0 1 0 0 0,0-1 0 0 0,-1 2 0 0 0,-3 8 320 0 0,5-5-150 0 0,-1 1 1 0 0,1-1 0 0 0,1 0-1 0 0,-1 1 1 0 0,2 6 0 0 0,2 17 345 0 0,-3 8 168 0 0,10 52 1 0 0,0-2-228 0 0,-10-70-384 0 0,1 23 260 0 0,1 0-1 0 0,3 0 1 0 0,1 0 0 0 0,15 46-1 0 0,-1-14 325 0 0,4 18-2191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6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6912 0 0,'0'-1'158'0'0,"0"0"1"0"0,1 0 0 0 0,-1-1-1 0 0,0 1 1 0 0,1 0 0 0 0,-1 0-1 0 0,1-1 1 0 0,-1 1 0 0 0,1 0-1 0 0,0 0 1 0 0,-1 0 0 0 0,1 0-1 0 0,0 0 1 0 0,0 0-1 0 0,0 0 1 0 0,-1 0 0 0 0,1 0-1 0 0,0 0 1 0 0,0 1 0 0 0,1-1-1 0 0,1-1 1 0 0,7-7 1275 0 0,-9 9-1383 0 0,0 1 0 0 0,1 0 0 0 0,-1-1 0 0 0,0 1 0 0 0,-1 0 0 0 0,1 0 1 0 0,0-1-1 0 0,0 1 0 0 0,0 0 0 0 0,0 0 0 0 0,-1 0 0 0 0,2 1 0 0 0,-2-1 17 0 0,5 8 255 0 0,-1 0 1 0 0,0 1 0 0 0,-1 0 0 0 0,0 0 0 0 0,0 0 0 0 0,-1 0 0 0 0,0 0 0 0 0,-1 0 0 0 0,0 17-1 0 0,0-15-57 0 0,5 122 1209 0 0,-5-8-397 0 0,-3-93-782 0 0,2 1-1 0 0,1-1 0 0 0,1 1 1 0 0,8 34-1 0 0,0-9 24 0 0,-8-43-435 0 0,0 0 0 0 0,7 23 0 0 0,-8-36-418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6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9 340 3224 0 0,'6'9'288'0'0,"-3"-6"-89"0"0,0-1 1 0 0,0 1-1 0 0,0-1 0 0 0,0 0 1 0 0,0 0-1 0 0,4 2 0 0 0,-3-2 326 0 0,-1 0-1 0 0,1 0 1 0 0,-1 1-1 0 0,0-1 1 0 0,1 1-1 0 0,2 3 0 0 0,39 41 5881 0 0,-25-28-4629 0 0,-20-19-1760 0 0,1 0 0 0 0,-1-1-1 0 0,1 1 1 0 0,-1 0 0 0 0,1 0-1 0 0,-1 0 1 0 0,1-1 0 0 0,-1 1-1 0 0,1 0 1 0 0,0 0 0 0 0,-1 0-1 0 0,1 0 1 0 0,-1 0 0 0 0,1 0-1 0 0,-1 0 1 0 0,1 0 0 0 0,0 1-1 0 0,-1-1 1 0 0,1 0 0 0 0,-1 0-1 0 0,1 0 1 0 0,-1 0 0 0 0,1 1-1 0 0,-1-1 1 0 0,2 1 0 0 0,-2-1 38 0 0,1 1 0 0 0,0-1 0 0 0,0 1 0 0 0,0-1 1 0 0,0 0-1 0 0,0 1 0 0 0,0-1 0 0 0,0 0 1 0 0,0 0-1 0 0,0 0 0 0 0,0 0 0 0 0,-1 0 0 0 0,1 0 1 0 0,0 0-1 0 0,0 0 0 0 0,0 0 0 0 0,0 0 1 0 0,1-1-1 0 0,2-2-51 0 0,0 0 1 0 0,0 0-1 0 0,0 0 0 0 0,0-1 1 0 0,-1 1-1 0 0,1-1 1 0 0,4-7-1 0 0,-5 6 7 0 0,1 0 1 0 0,0 0 0 0 0,1 0-1 0 0,6-5 1 0 0,-9 9-7 0 0,1-1 0 0 0,-1 1-1 0 0,-1 0 1 0 0,1-1 0 0 0,0 0 0 0 0,0 1 0 0 0,-1-1 0 0 0,1 0 0 0 0,2-3-1 0 0,-4 3 1 0 0,0 0 0 0 0,1 1 0 0 0,-1-1-1 0 0,0 0 1 0 0,0 1 0 0 0,0-1 0 0 0,0 0-1 0 0,0 0 1 0 0,0 1 0 0 0,-1-4 0 0 0,-1-9-10 0 0,1-1 22 0 0,2 0-1 0 0,2-22 0 0 0,-3 34-7 0 0,0-2 1 0 0,-1-1 0 0 0,0 0 0 0 0,0 1-1 0 0,0-1 1 0 0,-1 1 0 0 0,1-1 0 0 0,-1 1 0 0 0,-1-1 0 0 0,-4-7 0 0 0,-2-9 4 0 0,-3-16 45 0 0,10 30-44 0 0,0 0-1 0 0,0 0 0 0 0,-1 1 0 0 0,0-1 1 0 0,-1 1-1 0 0,1-1 0 0 0,-1 1 1 0 0,-1 0-1 0 0,-8-10 0 0 0,2 5-4 0 0,6 5 33 0 0,-1 1 1 0 0,-1 0-1 0 0,-10-9 0 0 0,14 13-18 0 0,1 1-1 0 0,0-1 0 0 0,-1 1 0 0 0,0 0 0 0 0,1 0 1 0 0,-1 0-1 0 0,1 0 0 0 0,-1 0 0 0 0,0 0 0 0 0,0 1 0 0 0,0 0 1 0 0,1-1-1 0 0,-1 1 0 0 0,0 0 0 0 0,-5 1 0 0 0,6 0-13 0 0,0 0-1 0 0,1 0 0 0 0,-1-1 1 0 0,0 2-1 0 0,1-1 0 0 0,-1 0 1 0 0,1 0-1 0 0,0 0 0 0 0,-1 1 1 0 0,1-1-1 0 0,0 1 0 0 0,0-1 1 0 0,0 1-1 0 0,0-1 0 0 0,-2 4 1 0 0,3-5-10 0 0,-1 2 8 0 0,-1 0 0 0 0,1 0 0 0 0,0-1 0 0 0,0 1 0 0 0,0 0 0 0 0,0 0 1 0 0,0 0-1 0 0,1 1 0 0 0,-1-1 0 0 0,0 0 0 0 0,1 0 0 0 0,-1 3 0 0 0,0 3 7 0 0,-8 19 57 0 0,1 1 0 0 0,2 1-1 0 0,1-1 1 0 0,1 1 0 0 0,-1 43 0 0 0,6-26 177 0 0,1-1 0 0 0,15 82 0 0 0,-15-116-150 0 0,0 0-1 0 0,1 0 0 0 0,0 0 0 0 0,1 0 0 0 0,0 0 0 0 0,1-1 1 0 0,0 0-1 0 0,0 0 0 0 0,1 0 0 0 0,8 9 0 0 0,2 2 121 0 0,-12-16-221 0 0,-1 0-1 0 0,1 0 0 0 0,0 0 1 0 0,1 0-1 0 0,-1-1 0 0 0,1 1 1 0 0,0-1-1 0 0,0 0 0 0 0,0-1 0 0 0,0 1 1 0 0,1-1-1 0 0,7 3 0 0 0,-4-3 9 0 0,0 0-1 0 0,1-1 0 0 0,-1 0 0 0 0,1-1 1 0 0,11 0-1 0 0,-16-1-150 0 0,0 0 1 0 0,0 0-1 0 0,1-1 0 0 0,-2 0 1 0 0,1 0-1 0 0,0-1 1 0 0,0 1-1 0 0,0-1 0 0 0,-1 0 1 0 0,1 0-1 0 0,6-5 0 0 0,8-6-887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7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 13360 0 0,'-7'12'404'0'0,"-3"3"350"0"0,1 0-1 0 0,-11 29 1 0 0,18-40-615 0 0,1 1-1 0 0,-1 0 0 0 0,1 0 0 0 0,0 0 1 0 0,1 0-1 0 0,-1 0 0 0 0,1 0 0 0 0,0 0 1 0 0,0 0-1 0 0,0 0 0 0 0,1 0 1 0 0,0 0-1 0 0,0 0 0 0 0,2 6 0 0 0,10 33 137 0 0,-11-33-243 0 0,1 0 1 0 0,0-1-1 0 0,6 12 0 0 0,-6-13 81 0 0,0 1 0 0 0,0-1 0 0 0,-1 1 0 0 0,2 15 0 0 0,3 14 498 0 0,-7-28-382 0 0,0-10-178 0 0,0 0 0 0 0,-1 0-1 0 0,1 0 1 0 0,0 0 0 0 0,0 0 0 0 0,0 0-1 0 0,0 0 1 0 0,0 0 0 0 0,0 0 0 0 0,1 0-1 0 0,-1 0 1 0 0,0 0 0 0 0,0 0 0 0 0,1 0-1 0 0,-1 0 1 0 0,1 0 0 0 0,-1 0 0 0 0,1 0-1 0 0,-1 0 1 0 0,1 0 0 0 0,-1 0 0 0 0,1 0-1 0 0,1 0 1 0 0,-2 3 96 0 0,-2 6 155 0 0,-12-10-174 0 0,13-1-123 0 0,0 1-1 0 0,1 0 1 0 0,-1-1-1 0 0,0 1 1 0 0,1 0-1 0 0,-1-1 1 0 0,1 1-1 0 0,-1-1 1 0 0,1 1-1 0 0,-1 0 1 0 0,1-1-1 0 0,-1 0 1 0 0,1 1-1 0 0,-1-1 1 0 0,1 1-1 0 0,-1-1 1 0 0,1 1 0 0 0,0-1-1 0 0,0 0 1 0 0,-1 1-1 0 0,1-1 1 0 0,0 0-1 0 0,0 1 1 0 0,0-1-1 0 0,-1-1 1 0 0,-2-17-3 0 0,3 18-8 0 0,-1-5-44 0 0,0 1-1 0 0,1 0 1 0 0,-1-1 0 0 0,1 1 0 0 0,1-1 0 0 0,-1 1 0 0 0,1 0 0 0 0,0-1-1 0 0,0 1 1 0 0,0 0 0 0 0,1 0 0 0 0,0-1 0 0 0,0 1 0 0 0,4-7 0 0 0,-2 4-6 0 0,0 0 0 0 0,-1-1 0 0 0,0 1-1 0 0,2-14 1 0 0,-3 15 24 0 0,0-1 0 0 0,0 0-1 0 0,1 1 1 0 0,0-1-1 0 0,6-10 1 0 0,44-86-179 0 0,-46 92 199 0 0,-7 11 12 0 0,0 0 0 0 0,1 0 0 0 0,-1 0 0 0 0,0 0-1 0 0,1 1 1 0 0,-1-1 0 0 0,1 0 0 0 0,-1 0 0 0 0,1 0-1 0 0,0 1 1 0 0,-1-1 0 0 0,1 0 0 0 0,0 1 0 0 0,-1-1-1 0 0,1 0 1 0 0,0 1 0 0 0,0-1 0 0 0,-1 1 0 0 0,1-1-1 0 0,0 1 1 0 0,0 0 0 0 0,0-1 0 0 0,0 1 0 0 0,0 0-1 0 0,0 0 1 0 0,1-1 0 0 0,0 1-5 0 0,-1 0 2 0 0,-1 0 1 0 0,1-1 0 0 0,0 1-1 0 0,0 0 1 0 0,0 0-1 0 0,-1 0 1 0 0,1 0 0 0 0,0 0-1 0 0,0 0 1 0 0,0 0-1 0 0,-1 0 1 0 0,1 0 0 0 0,0 0-1 0 0,0 0 1 0 0,0 0-1 0 0,-1 1 1 0 0,1-1 0 0 0,0 0-1 0 0,0 1 1 0 0,0 0-1 0 0,2 0 0 0 0,15 4 3 0 0,-1 4 0 0 0,7 7 0 0 0,-20-10 0 0 0,-2-1 0 0 0,4 5 37 0 0,-1 0-1 0 0,0 0 1 0 0,-1 0-1 0 0,0 1 0 0 0,-1-1 1 0 0,0 1-1 0 0,-1 0 1 0 0,2 20-1 0 0,-2 10 320 0 0,-3 45 0 0 0,0-27-136 0 0,8 64 423 0 0,-6-119-633 0 0,-1-1 0 0 0,1 1 1 0 0,0-1-1 0 0,0 0 0 0 0,0 1 0 0 0,1-1 0 0 0,2 4 1 0 0,5 20 42 0 0,-6-13-43 0 0,-2-13-10 0 0,-1-1 0 0 0,1 1 0 0 0,-1-1 0 0 0,0 1 0 0 0,1-1 0 0 0,-1 1 0 0 0,1-1 0 0 0,-1 1 0 0 0,1-1 0 0 0,0 1 0 0 0,-1-1 0 0 0,1 0 0 0 0,-1 1 0 0 0,1-1 0 0 0,0 0 0 0 0,-1 0 0 0 0,1 0 0 0 0,0 1 0 0 0,0-1 0 0 0,3 0-67 0 0,-1 0 0 0 0,1-1 1 0 0,0 1-1 0 0,-1-1 0 0 0,1 1 0 0 0,-1-1 0 0 0,1-1 0 0 0,-1 1 0 0 0,1 0 0 0 0,-1-1 0 0 0,1 1 0 0 0,-1-1 0 0 0,0 0 0 0 0,0 0 0 0 0,0 0 1 0 0,4-5-1 0 0,5-4-2132 0 0,1-1 0 0 0,11-15 0 0 0,0-3-4106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0 6448 0 0,'-17'18'578'0'0,"14"-16"-255"0"0,1 0 0 0 0,0 1 0 0 0,-1-1 0 0 0,1 1 0 0 0,0-1 0 0 0,0 1 0 0 0,0 0 0 0 0,1-1 0 0 0,-1 1 0 0 0,1 0 0 0 0,-1 0 0 0 0,1 0 0 0 0,0 0 0 0 0,0 1-1 0 0,0-1 1 0 0,1 0 0 0 0,-1 0 0 0 0,1 7 0 0 0,-2 12 671 0 0,3 8-121 0 0,12 84 1120 0 0,-7-52-908 0 0,17 72-1 0 0,-6-54-585 0 0,-9-38-69 0 0,20 60-1 0 0,31 84 267 0 0,-55-168-1198 0 0,8 35 1299 0 0,-11-17-7156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8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15 182 12320 0 0,'0'0'1118'0'0,"-12"-9"-900"0"0,12 8-202 0 0,-1 1 0 0 0,1-1 0 0 0,0 1 1 0 0,0 0-1 0 0,0-1 0 0 0,-1 1 1 0 0,1-1-1 0 0,0 1 0 0 0,0-1 1 0 0,0 1-1 0 0,0-1 0 0 0,0 1 1 0 0,0-1-1 0 0,0 1 0 0 0,0 0 0 0 0,0-1 1 0 0,0 1-1 0 0,0-1 0 0 0,0 1 1 0 0,0-1-1 0 0,0 1 0 0 0,1-1 1 0 0,-1 1-1 0 0,0 0 0 0 0,0-1 1 0 0,0 1-1 0 0,1-1 0 0 0,-1 1 0 0 0,1-1 1 0 0,14-4 1158 0 0,30 6 1477 0 0,-30 0-2061 0 0,16-2-410 0 0,-1-1-1 0 0,0-1 1 0 0,0-1-1 0 0,0-2 1 0 0,-1-1-1 0 0,1-2 1 0 0,32-14-1 0 0,-35 13-142 0 0,48-12 0 0 0,6-1 36 0 0,-27 8-156 0 0,-13 6-1167 0 0,-23 3 414 0 0,0 2-1 0 0,1 0 1 0 0,22-2 0 0 0,4 5-906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9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19 311 9216 0 0,'0'21'421'0'0,"0"-20"-400"0"0,0 0-1 0 0,0-1 0 0 0,0 1 1 0 0,-1 0-1 0 0,1-1 1 0 0,0 1-1 0 0,0-1 1 0 0,-1 1-1 0 0,1-1 1 0 0,0 1-1 0 0,-1 0 1 0 0,1-1-1 0 0,0 1 1 0 0,-1-1-1 0 0,1 0 1 0 0,-1 1-1 0 0,1-1 1 0 0,-1 1-1 0 0,1-1 1 0 0,-1 0-1 0 0,1 1 1 0 0,-1-1-1 0 0,1 0 1 0 0,-2 1-1 0 0,0 0 23 0 0,-4 11-27 0 0,6-2 120 0 0,13 33 2489 0 0,-13-41-2503 0 0,1-1 0 0 0,0 1-1 0 0,0-1 1 0 0,0 0 0 0 0,0 1 0 0 0,0-1-1 0 0,0 1 1 0 0,0-1 0 0 0,0 0 0 0 0,0 0 0 0 0,1 0-1 0 0,-1 0 1 0 0,3 2 0 0 0,5 5 322 0 0,-4-3-199 0 0,0 0 0 0 0,1 0 0 0 0,-1 0 0 0 0,13 7 0 0 0,10 10-77 0 0,8 10 0 0 0,-34-30-153 0 0,0-1-1 0 0,0 0 0 0 0,0 0 0 0 0,0 1 0 0 0,0-2 0 0 0,0 1 0 0 0,1 0 0 0 0,-1 0 1 0 0,0-1-1 0 0,0 1 0 0 0,1-1 0 0 0,-1 1 0 0 0,4-1 0 0 0,19 5 124 0 0,-22-5-114 0 0,1 1 0 0 0,-1-1 0 0 0,0 0 0 0 0,1 0 0 0 0,-1-1-1 0 0,1 1 1 0 0,-1 0 0 0 0,0-1 0 0 0,1 0 0 0 0,-1 0 0 0 0,0 0-1 0 0,0 0 1 0 0,0-1 0 0 0,0 1 0 0 0,0-1 0 0 0,5-3 0 0 0,-4 3 2 0 0,2-1-6 0 0,1-1 0 0 0,-1 0 0 0 0,0 0 0 0 0,0-1 0 0 0,0 0 0 0 0,-1 0 0 0 0,0 0 0 0 0,0-1 0 0 0,0 1 0 0 0,-1-1 0 0 0,1 0 0 0 0,-2-1 0 0 0,1 1 0 0 0,0-1 0 0 0,-1 1 0 0 0,-1-1 0 0 0,1 0 0 0 0,-1 0 0 0 0,0-1 0 0 0,-1 1 0 0 0,2-13 0 0 0,-2 10-18 0 0,1-4 8 0 0,0 1 0 0 0,-1 0 0 0 0,-1 0 1 0 0,0-1-1 0 0,-1 1 0 0 0,-3-16 1 0 0,-6-26 63 0 0,7 38-54 0 0,0 0 0 0 0,-1-1 0 0 0,-1 1 0 0 0,0 1 0 0 0,-11-25 0 0 0,4 18 24 0 0,8 13-22 0 0,0 1 0 0 0,-1-1 0 0 0,-1 1 0 0 0,-9-12 0 0 0,13 18 332 0 0,-2 4-182 0 0,3-1-168 0 0,0-1 0 0 0,0 1 0 0 0,0 0 0 0 0,0 0 0 0 0,1 0 0 0 0,-1 0 0 0 0,0 0 0 0 0,0 0 0 0 0,0 1 0 0 0,0-1 0 0 0,1 0 0 0 0,-1 0 0 0 0,0 1 0 0 0,0-1 0 0 0,0 0 0 0 0,1 1-1 0 0,-1-1 1 0 0,0 0 0 0 0,1 1 0 0 0,-1-1 0 0 0,0 1 0 0 0,1 0 0 0 0,-1-1 0 0 0,0 1 0 0 0,0 0 0 0 0,-11 60 36 0 0,-21 118 123 0 0,22-115-25 0 0,7-44 6 0 0,0-1 0 0 0,2 1 0 0 0,0 0-1 0 0,2 36 1 0 0,15 26 285 0 0,-2-14-47 0 0,-12-61-351 0 0,0-1-1 0 0,1 1 1 0 0,0-1 0 0 0,0 0 0 0 0,0 0 0 0 0,0 0-1 0 0,1 0 1 0 0,0 0 0 0 0,1 0 0 0 0,-1-1 0 0 0,1 1-1 0 0,0-1 1 0 0,0 0 0 0 0,1 0 0 0 0,-1-1 0 0 0,1 1-1 0 0,0-1 1 0 0,0 0 0 0 0,1 0 0 0 0,-1-1 0 0 0,1 0-1 0 0,0 0 1 0 0,0 0 0 0 0,0 0 0 0 0,0-1 0 0 0,0 0 0 0 0,11 1-1 0 0,5 0-25 0 0,-11-1 9 0 0,0-1 1 0 0,0 0 0 0 0,0-1 0 0 0,1 0 0 0 0,16-3 0 0 0,2 0 81 0 0,-25 3-82 0 0,1 0-1 0 0,0-1 1 0 0,0 1-1 0 0,0-2 1 0 0,10-2-1 0 0,-12 2-46 0 0,3 0-62 0 0,0-1 0 0 0,-1 0 0 0 0,0 0 0 0 0,0 0 0 0 0,0-1 0 0 0,0 0 0 0 0,0 0 0 0 0,0 0 0 0 0,-1-1-1 0 0,8-8 1 0 0,-3-2-468 0 0,0 0 0 0 0,-1 0 0 0 0,-1-1 0 0 0,0 0 0 0 0,-1-1 0 0 0,-1 1 0 0 0,7-32 1 0 0,-10 40 422 0 0,-1-1 0 0 0,0 0 0 0 0,-1 0 0 0 0,0 0 0 0 0,0 0 0 0 0,-1 0 0 0 0,0 0 0 0 0,-1 0 0 0 0,-2-13 0 0 0,2-36 3698 0 0,2 85-2606 0 0,2-2-567 0 0,-2-16-209 0 0,0 0 0 0 0,1 0-1 0 0,3 13 1 0 0,4 22 209 0 0,-7-34-288 0 0,0 1 1 0 0,0-1-1 0 0,6 14 1 0 0,0-1 124 0 0,7 30 0 0 0,3 6 0 0 0,-13-39-184 0 0,-5-19-92 0 0,0 0 0 0 0,0 0 0 0 0,0 1 0 0 0,1-1 0 0 0,-1 0 0 0 0,0 0 0 0 0,1 1 0 0 0,-1-1 0 0 0,1 0 0 0 0,-1 0 0 0 0,1 0 0 0 0,-1 0 0 0 0,1 1 0 0 0,0-1 0 0 0,0 0 0 0 0,-1 0 0 0 0,1 0 0 0 0,0-1 0 0 0,0 1 0 0 0,0 0 0 0 0,0 0 0 0 0,0 0 0 0 0,0-1 0 0 0,2 2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5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4144 0 0,'3'-1'3408'0'0,"57"-10"3273"0"0,-48 10-6454 0 0,0 0 0 0 0,0 0 0 0 0,0 2-1 0 0,0-1 1 0 0,0 1 0 0 0,12 3 0 0 0,-5 0-132 0 0,0-2 1 0 0,0-1 0 0 0,0 0-1 0 0,25-3 1 0 0,2 1 101 0 0,166-4 714 0 0,-68 2-841 0 0,-60-1-25 0 0,126 11 0 0 0,3 7 371 0 0,-102-6-416 0 0,324-41-136 0 0,-414 31 132 0 0,0 2-1 0 0,1 0 0 0 0,26 4 0 0 0,25 1 8 0 0,-25-3 35 0 0,59 9-1 0 0,-104-10-36 0 0,60 8 105 0 0,94 3 0 0 0,-134-13-150 0 0,0-1-1 0 0,26-6 0 0 0,-19 3 27 0 0,55-2 18 0 0,-36 4 0 0 0,-16 2 11 0 0,0 1 0 0 0,0 2-1 0 0,-1 0 1 0 0,1 3 0 0 0,53 13-1 0 0,-66-14 8 0 0,0-2 0 0 0,1 0-1 0 0,29-1 1 0 0,-44-1-14 0 0,15 0 15 0 0,-1-1-1 0 0,1-1 1 0 0,-1-1-1 0 0,0-1 0 0 0,0 0 1 0 0,32-12-1 0 0,34-10 122 0 0,-49 12-38 0 0,2 2-1 0 0,75-14 0 0 0,-59 22-61 0 0,-17 3-16 0 0,-26 0-10 0 0,-1 1 0 0 0,21 2 0 0 0,4 1 8 0 0,28 5 69 0 0,-49-8-63 0 0,0-1 1 0 0,0 0-1 0 0,17-4 0 0 0,-18 3-2 0 0,1 0 0 0 0,-1 1-1 0 0,1 1 1 0 0,17 2-1 0 0,7 0-2 0 0,128-2 30 0 0,-108 6-53 0 0,7 1 0 0 0,181 1 131 0 0,-107-8-25 0 0,-104-2-72 0 0,0 2 0 0 0,0 1 1 0 0,-1 2-1 0 0,42 8 0 0 0,11 3 67 0 0,-58-11-23 0 0,40 11-1 0 0,-18-1-331 0 0,0-3 0 0 0,73 6 0 0 0,-29-13-5398 0 0,-60-6-141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9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61 12896 0 0,'0'0'1376'0'0,"-7"9"-96"0"0,7-22-584 0 0,0 0 95 0 0,7 4-791 0 0,4-13 0 0 0,-5 9-4575 0 0,12 13-865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0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1 5984 0 0,'0'0'464'0'0,"-1"3"-306"0"0,-33 100 7145 0 0,28-79-6330 0 0,1 1 0 0 0,-4 38 1 0 0,5-12-206 0 0,-3 137 1082 0 0,11-33-771 0 0,-4-76-430 0 0,4 0-1 0 0,24 142 0 0 0,-15-160-564 0 0,17 65 187 0 0,-25-112-248 0 0,0 1-1 0 0,1-2 1 0 0,0 1-1 0 0,1-1 0 0 0,1 0 1 0 0,13 18-1 0 0,-13-23-135 0 0,-1-1 1 0 0,1-1-1 0 0,0 0 0 0 0,0 0 0 0 0,12 7 0 0 0,-10-7-210 0 0,9 3-845 0 0,-7-11-72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0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7832 0 0,'0'0'1876'0'0,"0"3"-714"0"0,-1 14 3 0 0,0-11-719 0 0,1 1-1 0 0,0-1 1 0 0,0 1 0 0 0,0-1-1 0 0,3 12 1 0 0,43 181 3171 0 0,-20 0-2058 0 0,-2-14-255 0 0,-12-106-819 0 0,10 47 294 0 0,3 10-81 0 0,-22-124-611 0 0,-2-9 72 0 0,-13-24-50 0 0,6 10-209 0 0,1 1 0 0 0,0-1 1 0 0,1 0-1 0 0,0-1 0 0 0,1 1 0 0 0,-3-22 0 0 0,5 25 62 0 0,0 1 0 0 0,0-1 0 0 0,1 0 0 0 0,0 0-1 0 0,0 0 1 0 0,1 0 0 0 0,0 0 0 0 0,1 0 0 0 0,0 1-1 0 0,0-1 1 0 0,0 0 0 0 0,1 1 0 0 0,0 0 0 0 0,1 0-1 0 0,0 0 1 0 0,0 0 0 0 0,0 0 0 0 0,1 1 0 0 0,6-8-1 0 0,1 0 23 0 0,-1-1-1 0 0,11-21 0 0 0,-3 5 7 0 0,7-11-88 0 0,-20 30 39 0 0,1 0 0 0 0,0 1 0 0 0,1 0 0 0 0,0 0 1 0 0,0 1-1 0 0,1 0 0 0 0,18-16 0 0 0,-25 25-21 0 0,23 28 9 0 0,-18-13 80 0 0,-1 1-1 0 0,0 0 1 0 0,0 1 0 0 0,-2-1-1 0 0,0 1 1 0 0,3 29-1 0 0,5 62 386 0 0,-2 120 0 0 0,-9-186-366 0 0,2 1 0 0 0,13 62 0 0 0,-3-66-1384 0 0,-10-31 1055 0 0,3 11-718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1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278 391 4144 0 0,'4'-58'346'0'0,"-2"42"199"0"0,-1 1 0 0 0,0-1 0 0 0,-1 1 0 0 0,-3-21-1 0 0,0 21 678 0 0,-1 1-1 0 0,0-1 0 0 0,-13-26 1 0 0,2 1 426 0 0,11 27-1199 0 0,-1 1 0 0 0,0 1 0 0 0,-7-15 0 0 0,8 13-20 0 0,4 11-370 0 0,0 1-1 0 0,-1-1 1 0 0,1 1-1 0 0,0-1 1 0 0,-1 1-1 0 0,1-1 1 0 0,-1 1-1 0 0,1 0 1 0 0,-1-1-1 0 0,1 1 1 0 0,-1 0-1 0 0,0 0 1 0 0,0-1-1 0 0,0 1 1 0 0,0 0-1 0 0,-1-1 0 0 0,-1 0 14 0 0,-1 1 0 0 0,1-1 0 0 0,-1 1 0 0 0,0 0-1 0 0,1 0 1 0 0,-1 0 0 0 0,0 1 0 0 0,0-1-1 0 0,0 1 1 0 0,1 0 0 0 0,-1 0 0 0 0,0 0-1 0 0,0 1 1 0 0,0-1 0 0 0,1 1 0 0 0,-1 0-1 0 0,0 0 1 0 0,0 0 0 0 0,1 1 0 0 0,-1-1 0 0 0,1 1-1 0 0,-1 0 1 0 0,1 0 0 0 0,0 0 0 0 0,0 0-1 0 0,0 0 1 0 0,0 1 0 0 0,0 0 0 0 0,1-1-1 0 0,-1 1 1 0 0,1 0 0 0 0,-1 0 0 0 0,-2 5-1 0 0,-3 9 16 0 0,-1-1-1 0 0,2 2 1 0 0,0-1-1 0 0,-6 28 0 0 0,-9 81 65 0 0,19-96-142 0 0,-8 119 399 0 0,11-125-216 0 0,0 0 0 0 0,2 0 0 0 0,0 0-1 0 0,2 0 1 0 0,11 42 0 0 0,-12-58-118 0 0,0 0-1 0 0,1 0 1 0 0,-1 0 0 0 0,1-1-1 0 0,1 0 1 0 0,0 0 0 0 0,9 11-1 0 0,-10-14-50 0 0,3 2 21 0 0,12-5 18 0 0,-2-1-5 0 0,-12-1-56 0 0,0 1-1 0 0,0-1 1 0 0,1 0 0 0 0,-1 0 0 0 0,0-1 0 0 0,0 1 0 0 0,-1-1 0 0 0,1 0 0 0 0,0 0 0 0 0,-1-1 0 0 0,1 1 0 0 0,-1-1 0 0 0,0 0-1 0 0,7-6 1 0 0,3-5-8 0 0,-1 0-1 0 0,18-24 1 0 0,-25 30 0 0 0,3-4-74 0 0,-1-1 1 0 0,-1-1-1 0 0,0 0 1 0 0,-1 0 0 0 0,0 0-1 0 0,4-18 1 0 0,-2 3-105 0 0,-2 1 0 0 0,4-41 0 0 0,-6 29 93 0 0,4-71-56 0 0,-13 67 636 0 0,1 31-139 0 0,2 30-162 0 0,3 16-41 0 0,0 1-1 0 0,3 0 0 0 0,1-1 1 0 0,1 1-1 0 0,13 38 0 0 0,20 26 95 0 0,-37-93-237 0 0,1 0 0 0 0,-1 1-1 0 0,1-1 1 0 0,0 0-1 0 0,0 0 1 0 0,1-1 0 0 0,-1 1-1 0 0,1-1 1 0 0,0 1 0 0 0,8 5-1 0 0,-8-7-1092 0 0,-1-1 0 0 0,1 0-1 0 0,-1 0 1 0 0,1 0 0 0 0,8 2-1 0 0,4 0-6035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1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0 6448 0 0,'-7'5'381'0'0,"5"-3"-251"0"0,0 0 0 0 0,0 0 0 0 0,-1 0 0 0 0,1-1 0 0 0,-1 0 0 0 0,1 1 0 0 0,-1-1 0 0 0,1 0 0 0 0,-1 0 1 0 0,0 0-1 0 0,1 0 0 0 0,-5 0 0 0 0,7-1-74 0 0,0 0 0 0 0,0 0 0 0 0,0-1 0 0 0,0 1 0 0 0,0 0 0 0 0,-1 0 0 0 0,1 0 0 0 0,0 0 0 0 0,0 0 0 0 0,0 0 0 0 0,-1 0 0 0 0,1-1 0 0 0,0 1 0 0 0,0 0 0 0 0,0 0 1 0 0,-1 0-1 0 0,1 0 0 0 0,0 0 0 0 0,0 0 0 0 0,0 0 0 0 0,-1 0 0 0 0,1 0 0 0 0,0 0 0 0 0,0 0 0 0 0,-1 0 0 0 0,1 0 0 0 0,0 0 0 0 0,0 1 0 0 0,0-1 0 0 0,-1 0 0 0 0,1 0 0 0 0,0 0 0 0 0,0 0 0 0 0,0 0 0 0 0,0 0 0 0 0,-1 0 1 0 0,1 1-1 0 0,0-1 0 0 0,-2 11 1417 0 0,5 12 109 0 0,-3-20-1546 0 0,1 0 0 0 0,-1 0-1 0 0,0 0 1 0 0,0 0 0 0 0,-1 0 0 0 0,1-1 0 0 0,0 1 0 0 0,-2 4 0 0 0,1-4 6 0 0,0 1 0 0 0,1 0 0 0 0,-1 0 0 0 0,1 0 0 0 0,0 0 0 0 0,1 8 0 0 0,23 195 2170 0 0,16 94 1592 0 0,-29-257-3357 0 0,-6-31-141 0 0,-2 0 0 0 0,0 0-1 0 0,0 1 1 0 0,0 26 0 0 0,9-58-237 0 0,-1-28-117 0 0,2-10-60 0 0,-9 45 61 0 0,-4 9 44 0 0,1 1-1 0 0,-1 0 1 0 0,1 0 0 0 0,-1-1 0 0 0,1 1 0 0 0,-1 0 0 0 0,1 0 0 0 0,0 0-1 0 0,0 0 1 0 0,-1 0 0 0 0,1 0 0 0 0,0 0 0 0 0,0 0 0 0 0,0 0 0 0 0,0 0-1 0 0,0 0 1 0 0,0 0 0 0 0,0 1 0 0 0,0-1 0 0 0,1 0 0 0 0,-1 1-1 0 0,2-1 1 0 0,1-2-4 0 0,0 1-1 0 0,-1-1 0 0 0,1 0 1 0 0,-1 0-1 0 0,1-1 0 0 0,2-3 1 0 0,-2 2-6 0 0,-1 2 0 0 0,1-1 0 0 0,0 0 0 0 0,0 1 0 0 0,0 0 0 0 0,6-4 0 0 0,25-16 2 0 0,-28 17 12 0 0,0 1 0 0 0,1 0 0 0 0,0 0 1 0 0,1 1-1 0 0,14-6 0 0 0,0 1-37 0 0,-21 8 28 0 0,0 0 1 0 0,0 0-1 0 0,0 0 1 0 0,1 1-1 0 0,-1-1 1 0 0,0 0-1 0 0,0 1 1 0 0,0-1-1 0 0,0 1 0 0 0,1 0 1 0 0,-1 0-1 0 0,0 0 1 0 0,0 0-1 0 0,1 0 1 0 0,-1 0-1 0 0,0 1 1 0 0,0-1-1 0 0,1 1 1 0 0,-1-1-1 0 0,0 1 1 0 0,0 0-1 0 0,0 0 0 0 0,0 0 1 0 0,0 0-1 0 0,0 0 1 0 0,3 3-1 0 0,-1 0 28 0 0,0-1-1 0 0,0 1 1 0 0,-1 1 0 0 0,1-1-1 0 0,-1 0 1 0 0,0 1-1 0 0,-1 0 1 0 0,1 0-1 0 0,-1 0 1 0 0,0 0-1 0 0,0 0 1 0 0,0 0 0 0 0,-1 0-1 0 0,1 0 1 0 0,-1 1-1 0 0,-1-1 1 0 0,1 11-1 0 0,0 4 93 0 0,-1 0 0 0 0,-1 0 0 0 0,-7 33 0 0 0,3-26 65 0 0,-2 0-1 0 0,0-1 0 0 0,-2 0 1 0 0,-1 0-1 0 0,-2-1 1 0 0,0-1-1 0 0,-1 0 0 0 0,-2 0 1 0 0,-20 25-1 0 0,29-42-157 0 0,0 0 1 0 0,0-1-1 0 0,-1 0 0 0 0,0-1 0 0 0,0 1 0 0 0,-1-1 0 0 0,0-1 0 0 0,1 1 0 0 0,-1-1 1 0 0,-10 3-1 0 0,15-6-50 0 0,0 0 1 0 0,0 0-1 0 0,-1 0 1 0 0,1 0-1 0 0,0-1 1 0 0,-1 1-1 0 0,1-1 0 0 0,0 0 1 0 0,-1 0-1 0 0,1 0 1 0 0,0 0-1 0 0,-1-1 1 0 0,1 1-1 0 0,0-1 1 0 0,-1 0-1 0 0,1 0 1 0 0,0 0-1 0 0,0 0 1 0 0,0-1-1 0 0,0 1 1 0 0,0-1-1 0 0,0 0 1 0 0,0 0-1 0 0,0 0 1 0 0,1 0-1 0 0,-1 0 1 0 0,1-1-1 0 0,0 1 0 0 0,-3-4 1 0 0,-2-7-892 0 0,0 1 1 0 0,0-1 0 0 0,2-1-1 0 0,0 1 1 0 0,0-1-1 0 0,1 0 1 0 0,1 0-1 0 0,-3-24 1 0 0,-4-13-5012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2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56 160 9672 0 0,'0'4'748'0'0,"3"17"-472"0"0,-2-16-256 0 0,0 1 1 0 0,-1-1-1 0 0,1 0 1 0 0,-1 1-1 0 0,0 6 0 0 0,-2-3 343 0 0,1 0-1 0 0,1 0 1 0 0,0 1-1 0 0,0-1 1 0 0,3 15-1 0 0,-3-19-189 0 0,0-1 1 0 0,0 1 0 0 0,-1 0-1 0 0,1-1 1 0 0,-2 7-1 0 0,1-8-25 0 0,0 1 0 0 0,1 0-1 0 0,-1 0 1 0 0,1-1 0 0 0,0 1 0 0 0,0 0-1 0 0,0 0 1 0 0,1 0 0 0 0,0 4 0 0 0,5 7 422 0 0,-5-12-462 0 0,0-1 1 0 0,0 1-1 0 0,0-1 0 0 0,0 1 0 0 0,0-1 1 0 0,-1 1-1 0 0,1-1 0 0 0,-1 1 0 0 0,0 0 1 0 0,0-1-1 0 0,0 1 0 0 0,0 0 0 0 0,0-1 1 0 0,-1 1-1 0 0,0 4 0 0 0,0-4-32 0 0,0-1-1 0 0,1 1 0 0 0,-1 0 1 0 0,1 0-1 0 0,-1-1 1 0 0,1 1-1 0 0,0 0 1 0 0,0 0-1 0 0,1 0 1 0 0,-1-1-1 0 0,0 1 1 0 0,1 0-1 0 0,0 0 1 0 0,-1-1-1 0 0,1 1 0 0 0,0-1 1 0 0,1 1-1 0 0,-1-1 1 0 0,0 1-1 0 0,1-1 1 0 0,-1 1-1 0 0,1-1 1 0 0,0 0-1 0 0,0 0 1 0 0,-1 0-1 0 0,1 0 0 0 0,1 0 1 0 0,-1-1-1 0 0,0 1 1 0 0,4 2-1 0 0,-2-2-39 0 0,-1-1 0 0 0,1 1-1 0 0,-1-1 1 0 0,1 0-1 0 0,0 0 1 0 0,0 0 0 0 0,0 0-1 0 0,-1-1 1 0 0,1 1 0 0 0,0-1-1 0 0,0 0 1 0 0,0 0-1 0 0,0-1 1 0 0,0 1 0 0 0,0-1-1 0 0,-1 0 1 0 0,1 0 0 0 0,0 0-1 0 0,0 0 1 0 0,-1-1-1 0 0,1 1 1 0 0,6-5 0 0 0,17-19 34 0 0,-21 20-46 0 0,-1-1 0 0 0,1 1 0 0 0,10-7 0 0 0,-11 9-17 0 0,0-1 0 0 0,-1 0-1 0 0,1 0 1 0 0,-1-1-1 0 0,0 1 1 0 0,0-1 0 0 0,-1 0-1 0 0,1 0 1 0 0,4-10 0 0 0,6-7 10 0 0,-10 16-2 0 0,0 0 0 0 0,-1-1 0 0 0,0 1 0 0 0,0-1 0 0 0,-1 0 0 0 0,0 1 0 0 0,0-1 0 0 0,1-7 0 0 0,5-21 90 0 0,-5 24-60 0 0,-2 0-1 0 0,0 0 0 0 0,0 1 0 0 0,-1-1 1 0 0,0 0-1 0 0,-1 0 0 0 0,0 1 0 0 0,-1-1 1 0 0,-6-19-1 0 0,2-1-181 0 0,3 23 139 0 0,1 1 1 0 0,-1-1-1 0 0,-1 0 1 0 0,0 1 0 0 0,0 0-1 0 0,0 0 1 0 0,-1 0-1 0 0,0 0 1 0 0,0 1-1 0 0,0 0 1 0 0,-1 0 0 0 0,0 0-1 0 0,-1 1 1 0 0,-6-5-1 0 0,11 9 7 0 0,1 0-1 0 0,-1-1 0 0 0,0 1 1 0 0,1 0-1 0 0,-1 0 1 0 0,0 0-1 0 0,0 1 0 0 0,0-1 1 0 0,0 0-1 0 0,0 1 1 0 0,0-1-1 0 0,0 1 0 0 0,0 0 1 0 0,0 0-1 0 0,0 0 0 0 0,0 0 1 0 0,-1 0-1 0 0,1 0 1 0 0,0 0-1 0 0,0 1 0 0 0,0-1 1 0 0,0 1-1 0 0,0-1 1 0 0,0 1-1 0 0,0 0 0 0 0,1 0 1 0 0,-1 0-1 0 0,-3 2 0 0 0,0 0 39 0 0,1 0 0 0 0,0 0 0 0 0,0 1 0 0 0,0-1 0 0 0,1 1 0 0 0,-1 0 0 0 0,1 0 0 0 0,0 1-1 0 0,-5 8 1 0 0,-16 29 192 0 0,-5 12-95 0 0,10-9-68 0 0,1 0-1 0 0,2 2 1 0 0,3 0 0 0 0,-15 93 0 0 0,23-104 86 0 0,2 0 1 0 0,2 0-1 0 0,1 0 0 0 0,1 1 1 0 0,8 37-1 0 0,-6-57-130 0 0,1-1 0 0 0,0 0 0 0 0,1 0 0 0 0,1 0 0 0 0,12 24 0 0 0,-6-13-24 0 0,-11-23-5 0 0,0-1 1 0 0,0 1-1 0 0,0 0 0 0 0,1-1 0 0 0,0 1 1 0 0,0-1-1 0 0,0 0 0 0 0,0 0 0 0 0,0 1 1 0 0,0-1-1 0 0,1-1 0 0 0,0 1 0 0 0,4 4 1 0 0,-2-4-6 0 0,0-1 1 0 0,1 0 0 0 0,-1 0-1 0 0,0 0 1 0 0,1-1 0 0 0,-1 0 0 0 0,1 0-1 0 0,-1 0 1 0 0,1-1 0 0 0,0 0 0 0 0,-1 0-1 0 0,8-1 1 0 0,28-7-1562 0 0,0-7-3819 0 0,10-9-2157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8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1485 12440 0 0,'-30'-1'957'0'0,"28"1"-938"0"0,1 0 1 0 0,0 0 0 0 0,0 0-1 0 0,0-1 1 0 0,0 1-1 0 0,0 0 1 0 0,0-1-1 0 0,0 1 1 0 0,0-1 0 0 0,0 1-1 0 0,0-1 1 0 0,0 1-1 0 0,0-1 1 0 0,1 0-1 0 0,-1 1 1 0 0,0-1 0 0 0,0 0-1 0 0,0-1 1 0 0,-9-6 60 0 0,7 6-1 0 0,0 0 0 0 0,0-1 0 0 0,1 1 0 0 0,-1-1 0 0 0,1 1 0 0 0,0-1 0 0 0,0 0 0 0 0,0 0 0 0 0,0 0 0 0 0,0 0 0 0 0,1 0 0 0 0,-1-1 0 0 0,1 1 0 0 0,0 0 0 0 0,0-1 0 0 0,-1-3 0 0 0,-1-10 385 0 0,-4-36 1 0 0,5 31-320 0 0,-2-8 70 0 0,1-1-1 0 0,2 1 1 0 0,1-1 0 0 0,1 0-1 0 0,6-38 1 0 0,7-12 224 0 0,-2 11-36 0 0,21-71 0 0 0,46-163-45 0 0,-69 276-340 0 0,1 1 1 0 0,2 0 0 0 0,16-25 0 0 0,-13 24-16 0 0,-2-1 0 0 0,15-38 0 0 0,-21 47-19 0 0,1-1 1 0 0,0 2 0 0 0,2-1-1 0 0,0 2 1 0 0,2-1 0 0 0,-1 2-1 0 0,28-29 1 0 0,-33 39 72 0 0,1-1 0 0 0,0 1-1 0 0,0 1 1 0 0,1-1 0 0 0,12-6 0 0 0,-16 11-35 0 0,-1-1 0 0 0,0 1 0 0 0,1 1 0 0 0,-1-1 0 0 0,1 0 0 0 0,-1 1 0 0 0,1 0 0 0 0,0 0 0 0 0,-1 1 0 0 0,1-1 0 0 0,0 1 0 0 0,0 0 0 0 0,7 1 0 0 0,-9 0-10 0 0,0 0-1 0 0,0 0 0 0 0,-1 0 0 0 0,1 1 0 0 0,0-1 1 0 0,-1 1-1 0 0,1 0 0 0 0,-1-1 0 0 0,0 1 1 0 0,1 0-1 0 0,-1 0 0 0 0,0 1 0 0 0,0-1 0 0 0,3 5 1 0 0,21 41 135 0 0,-15-27-71 0 0,3 3 51 0 0,-1 1-1 0 0,-1 0 1 0 0,-2 1-1 0 0,0 0 1 0 0,-2 1-1 0 0,0 0 1 0 0,5 48-1 0 0,-8 125 407 0 0,-2-38-203 0 0,-2-148-311 0 0,1 33 38 0 0,2 0-1 0 0,1 0 1 0 0,13 45-1 0 0,-13-72-31 0 0,0-4-15 0 0,-1 0-1 0 0,-1 1 1 0 0,2 18 0 0 0,-1 31-801 0 0,16 77 0 0 0,-17-123-23 0 0,-1 0 0 0 0,-1 24 0 0 0,1 0-204 0 0,9 17-771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8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1416 14712 0 0,'0'-1'332'0'0,"-1"-13"-78"0"0,-1 1 0 0 0,0 0 1 0 0,-1-1-1 0 0,-6-18 1 0 0,4 17-249 0 0,2 1 0 0 0,-1-1 1 0 0,2 1-1 0 0,-2-26 1 0 0,6-8 152 0 0,18-92 0 0 0,-2 22-15 0 0,-14 78-126 0 0,1-12 5 0 0,2 0-1 0 0,21-78 0 0 0,-4 59-22 0 0,2 0 0 0 0,68-127 0 0 0,-61 138 64 0 0,-14 23 92 0 0,2 1 1 0 0,28-37 0 0 0,-40 63-131 0 0,-1 0 1 0 0,1 0-1 0 0,1 1 1 0 0,-1 0-1 0 0,2 1 0 0 0,-1 0 1 0 0,1 1-1 0 0,0 0 1 0 0,1 0-1 0 0,22-8 0 0 0,-30 14-5 0 0,-1 0-1 0 0,0 0 0 0 0,0 0 0 0 0,0 1 0 0 0,1 0 0 0 0,-1-1 0 0 0,0 1 0 0 0,1 0 0 0 0,-1 1 0 0 0,0-1 0 0 0,0 1 0 0 0,1-1 0 0 0,-1 1 0 0 0,0 0 1 0 0,0 0-1 0 0,0 0 0 0 0,0 1 0 0 0,0-1 0 0 0,0 1 0 0 0,0 0 0 0 0,-1-1 0 0 0,1 1 0 0 0,0 0 0 0 0,-1 1 0 0 0,0-1 0 0 0,1 0 0 0 0,-1 1 0 0 0,0-1 0 0 0,0 1 1 0 0,-1 0-1 0 0,1 0 0 0 0,0 0 0 0 0,-1 0 0 0 0,0 0 0 0 0,1 0 0 0 0,-1 0 0 0 0,1 6 0 0 0,0 15 128 0 0,-1 0 95 0 0,2-1 0 0 0,9 42 0 0 0,-7-40 24 0 0,4 36-1 0 0,2 13 57 0 0,-10-72-314 0 0,9 47 244 0 0,9 89 0 0 0,-15 94-64 0 0,23 54-146 0 0,-24-255-517 0 0,-2 0 1 0 0,-4 62-1 0 0,0-36-4049 0 0,2 0-1927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9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24 355 16815 0 0,'0'0'770'0'0,"-1"-2"-18"0"0,-7-23-447 0 0,5 18-304 0 0,0-1 1 0 0,1 1-1 0 0,0 0 0 0 0,0-1 0 0 0,1 1 0 0 0,-1-12 0 0 0,2 7 22 0 0,1 0-1 0 0,0 0 1 0 0,1 0-1 0 0,0 1 1 0 0,7-23-1 0 0,-7 28 7 0 0,1 1-1 0 0,-1-1 1 0 0,1 1-1 0 0,0 0 1 0 0,0 0-1 0 0,0 0 0 0 0,1 0 1 0 0,-1 0-1 0 0,1 1 1 0 0,1 0-1 0 0,-1-1 1 0 0,1 2-1 0 0,9-8 0 0 0,-6 7 25 0 0,9-7-103 0 0,1 1 0 0 0,0 1-1 0 0,0 0 1 0 0,36-10 0 0 0,-8 7 86 0 0,-28 6 0 0 0,0 2 0 0 0,0 0 0 0 0,24-2 0 0 0,-24 5-35 0 0,101-1 28 0 0,-106 3-14 0 0,0 0 1 0 0,0 1 0 0 0,0 0 0 0 0,0 1 0 0 0,0 1 0 0 0,20 8 0 0 0,-25-8-2 0 0,-1 0 0 0 0,1 0 0 0 0,-1 1 0 0 0,-1 0 0 0 0,1 0 0 0 0,0 1 0 0 0,-1 0 0 0 0,0 0 0 0 0,-1 0 0 0 0,1 1 0 0 0,-1 0 0 0 0,-1 0 0 0 0,1 0 0 0 0,-1 1-1 0 0,0-1 1 0 0,3 11 0 0 0,4 22 66 0 0,-2 1-1 0 0,-2 0 1 0 0,-1 1-1 0 0,-2 0 1 0 0,-3 53-1 0 0,-4-32 22 0 0,-2 1 0 0 0,-25 105 0 0 0,28-159-88 0 0,-1-1 0 0 0,0 1 0 0 0,0-1 0 0 0,-1 0 0 0 0,-1 0 0 0 0,1-1 0 0 0,-1 1 0 0 0,-1-1 0 0 0,0 0 0 0 0,0 0 0 0 0,0-1-1 0 0,-10 9 1 0 0,-5 12 71 0 0,19-25-73 0 0,0 0 0 0 0,0 0 0 0 0,0 0 0 0 0,0 0 0 0 0,0 0 0 0 0,-1-1 0 0 0,0 1 0 0 0,1-1 0 0 0,-1 0 0 0 0,0 1 0 0 0,0-1 1 0 0,0 0-1 0 0,-1-1 0 0 0,-3 3 0 0 0,-1-1 2 0 0,-1 0 1 0 0,0 0 0 0 0,0-1 0 0 0,0 0-1 0 0,-1-1 1 0 0,1 0 0 0 0,0 0-1 0 0,-17-1 1 0 0,22-1-20 0 0,-1 1 0 0 0,1-1 0 0 0,-1 0-1 0 0,1 0 1 0 0,-1-1 0 0 0,1 1 0 0 0,0-1 0 0 0,0 0-1 0 0,0 0 1 0 0,0 0 0 0 0,0-1 0 0 0,0 0 0 0 0,0 1-1 0 0,1-1 1 0 0,0 0 0 0 0,-1-1 0 0 0,1 1 0 0 0,0 0-1 0 0,1-1 1 0 0,-5-6 0 0 0,-10-20-319 0 0,-20-51 1 0 0,30 64 180 0 0,2 0 1 0 0,0 0 0 0 0,2-1 0 0 0,-4-34 0 0 0,-12-102-1629 0 0,17 142 1324 0 0,-6-67-5789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9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24 822 7832 0 0,'-3'0'602'0'0,"3"-1"-594"0"0,-1 1 0 0 0,0 0 0 0 0,1 0 0 0 0,-1 0 0 0 0,0-1-1 0 0,0 1 1 0 0,1 0 0 0 0,-1 0 0 0 0,1-1 0 0 0,-1 1-1 0 0,0-1 1 0 0,1 1 0 0 0,-1-1 0 0 0,1 1 0 0 0,-1-1 0 0 0,1 1-1 0 0,-1-1 1 0 0,1 1 0 0 0,-1-1 0 0 0,1 1 0 0 0,-1-1-1 0 0,1 0 1 0 0,0 1 0 0 0,0-1 0 0 0,-1 0 0 0 0,1-1 0 0 0,-5-21 11 0 0,4 20-20 0 0,1-10 408 0 0,0 0-1 0 0,0 1 1 0 0,1-1 0 0 0,1 1 0 0 0,0-1 0 0 0,5-13-1 0 0,-2 2 348 0 0,5-21-40 0 0,2 1-1 0 0,32-77 1 0 0,-29 92-490 0 0,1 2-1 0 0,1 0 1 0 0,1 0 0 0 0,31-33-1 0 0,-12 13 246 0 0,-16 22-114 0 0,0 1 1 0 0,1 2-1 0 0,1 0 1 0 0,1 1 0 0 0,53-34-1 0 0,-62 47-251 0 0,1 0 0 0 0,0 1-1 0 0,0 0 1 0 0,20-4 0 0 0,-22 7-46 0 0,0 0 35 0 0,1 1 0 0 0,0 0 0 0 0,0 1-1 0 0,27-1 1 0 0,-32 3-8 0 0,0 1 0 0 0,1 0 1 0 0,-1 0-1 0 0,0 1 0 0 0,0 0 0 0 0,0 0 1 0 0,17 8-1 0 0,-24-8-49 0 0,1 0 1 0 0,-1 1-1 0 0,0-1 0 0 0,0 1 1 0 0,0 0-1 0 0,0 0 1 0 0,-1 0-1 0 0,1 0 0 0 0,-1 1 1 0 0,1-1-1 0 0,-1 1 1 0 0,0-1-1 0 0,1 6 0 0 0,19 52 392 0 0,-17-38-276 0 0,0-1 0 0 0,-2 1 1 0 0,0 1-1 0 0,-1 37 0 0 0,-13 97 256 0 0,9-141-380 0 0,0 12 40 0 0,-2 0 0 0 0,-1-1 0 0 0,-2 1 0 0 0,0-1 0 0 0,-2 0 0 0 0,-1-1 0 0 0,-21 40 0 0 0,18-45-12 0 0,0-1-1 0 0,-1-1 0 0 0,0 0 0 0 0,-29 29 0 0 0,32-39-163 0 0,0 0-1 0 0,-1 0 1 0 0,0-1-1 0 0,-1 0 0 0 0,0-1 1 0 0,0-1-1 0 0,-1 0 1 0 0,-26 9-1 0 0,33-14-162 0 0,1 0 0 0 0,-1-1 1 0 0,0 0-1 0 0,1 0 0 0 0,-1-1 0 0 0,0 1 0 0 0,0-2 1 0 0,-12 0-1 0 0,12-1-769 0 0,0 1 0 0 0,0-1 1 0 0,0-1-1 0 0,-13-5 0 0 0,-25-20-5094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6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3680 0 0,'2'-1'167'0'0,"37"-16"2787"0"0,-22 17-1590 0 0,32-8 296 0 0,-37 7-1069 0 0,-1 0 0 0 0,21-5 0 0 0,18-2 797 0 0,14 5 241 0 0,-39 1-1018 0 0,36 2 1 0 0,-8 3-315 0 0,-22-3-266 0 0,62 11 0 0 0,-59-6 37 0 0,70 2 0 0 0,-47-4-20 0 0,-5-3 29 0 0,0-2 1 0 0,98-17-1 0 0,-33 3 53 0 0,-56 9-82 0 0,132-8 144 0 0,-103 14-166 0 0,128 6 76 0 0,-162-4-102 0 0,-43-2 0 0 0,-1 1 0 0 0,1 1 0 0 0,-1 0 0 0 0,0 0 0 0 0,16 5 0 0 0,-10-1 0 0 0,34 4 0 0 0,-37-7 0 0 0,0 1 0 0 0,0 0 0 0 0,14 6 0 0 0,-9-4 0 0 0,0 0 0 0 0,0-1 0 0 0,22 2 0 0 0,8 1 0 0 0,-45-7 0 0 0,0 1 0 0 0,1-1 0 0 0,-1 0 0 0 0,0-1 0 0 0,0 1 0 0 0,8-3 0 0 0,20-1 0 0 0,-16 4 0 0 0,-1 1 0 0 0,1 0 0 0 0,16 5 0 0 0,-16-4 0 0 0,1 0 0 0 0,0 0 0 0 0,21-2 0 0 0,-19-1 0 0 0,39 5 0 0 0,-27 0 26 0 0,66-1 0 0 0,-69-4 0 0 0,-1 2 1 0 0,56 8-1 0 0,-46-3 45 0 0,1-3 1 0 0,0-1-1 0 0,0-1 0 0 0,46-7 1 0 0,28 2-13 0 0,7-9-6 0 0,128 5-53 0 0,-194 5 37 0 0,-38 3-6 0 0,1 0 0 0 0,0-2 0 0 0,32-7-1 0 0,-20 4 109 0 0,-1 1 0 0 0,1 1 0 0 0,51 2-1 0 0,-74 1-137 0 0,194 12 139 0 0,-176-7-115 0 0,8-1 14 0 0,168 5-39 0 0,-154-8-59 0 0,42-1-212 0 0,-64-1 57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50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58 985 14912 0 0,'-5'-7'135'0'0,"-1"1"0"0"0,2-2 1 0 0,-1 1-1 0 0,1 0 0 0 0,0-1 1 0 0,0 0-1 0 0,1 0 0 0 0,0 0 1 0 0,1 0-1 0 0,-1 0 0 0 0,0-12 0 0 0,-2-14 83 0 0,1-1 0 0 0,2 1-1 0 0,1 0 1 0 0,2-1-1 0 0,1 1 1 0 0,2 0 0 0 0,1 0-1 0 0,10-34 1 0 0,-2 22 114 0 0,2 1 0 0 0,2 0 0 0 0,2 1 0 0 0,2 1 0 0 0,33-51 0 0 0,-35 65-300 0 0,2 1 0 0 0,1 1 1 0 0,1 0-1 0 0,1 2 0 0 0,37-30 0 0 0,-56 51-7 0 0,0 0-1 0 0,0 1 1 0 0,0 0-1 0 0,0 0 1 0 0,1 0-1 0 0,0 1 1 0 0,-1 0-1 0 0,1 0 1 0 0,0 0 0 0 0,10-1-1 0 0,-13 2-7 0 0,1 1 1 0 0,-1 0-1 0 0,0 0 0 0 0,0 0 0 0 0,0 1 1 0 0,1-1-1 0 0,-1 1 0 0 0,0 0 0 0 0,0 0 1 0 0,0 0-1 0 0,0 0 0 0 0,0 0 0 0 0,0 1 1 0 0,0-1-1 0 0,-1 1 0 0 0,1 0 0 0 0,0-1 1 0 0,-1 1-1 0 0,1 1 0 0 0,-1-1 0 0 0,3 3 1 0 0,2 4 73 0 0,-1 1 1 0 0,0 0-1 0 0,0-1 0 0 0,-1 2 1 0 0,0-1-1 0 0,5 17 1 0 0,14 69 323 0 0,-18-69-320 0 0,7 51 187 0 0,-3 0 0 0 0,-1 130 0 0 0,-6-104-122 0 0,4 237 432 0 0,-8-233-938 0 0,-28 198 0 0 0,24-274 312 0 0,4-23-302 0 0,0 0-1 0 0,-1 0 1 0 0,0 0 0 0 0,-1 0-1 0 0,-5 12 1 0 0,-5-1-1846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50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12 421 16959 0 0,'0'0'388'0'0,"-5"-6"520"0"0,3 1-860 0 0,1 0 0 0 0,0-1-1 0 0,0 1 1 0 0,0 0-1 0 0,1 0 1 0 0,-1-1-1 0 0,1 1 1 0 0,1 0 0 0 0,-1 0-1 0 0,1-1 1 0 0,0 1-1 0 0,0 0 1 0 0,2-7-1 0 0,4-6 102 0 0,0 1-1 0 0,13-24 1 0 0,-7 17 163 0 0,-5 9-274 0 0,1 0 0 0 0,1 1 0 0 0,0 0-1 0 0,0 1 1 0 0,2 0 0 0 0,23-21-1 0 0,-5 9 19 0 0,63-39 0 0 0,-86 60-51 0 0,-1 0 0 0 0,1 1-1 0 0,0-1 1 0 0,0 1-1 0 0,0 1 1 0 0,13-4-1 0 0,-15 5-1 0 0,0 1-1 0 0,-1-1 1 0 0,1 1-1 0 0,0 1 1 0 0,-1-1-1 0 0,1 1 1 0 0,-1-1-1 0 0,1 1 1 0 0,-1 1-1 0 0,1-1 0 0 0,-1 1 1 0 0,6 2-1 0 0,16 10 28 0 0,-18-9-9 0 0,0-1 1 0 0,0 0 0 0 0,0 0 0 0 0,1-1 0 0 0,13 4-1 0 0,-21-7-16 0 0,6 1 13 0 0,-1 0 0 0 0,1 0 0 0 0,-1 1 0 0 0,0 0 1 0 0,0 0-1 0 0,0 0 0 0 0,0 1 0 0 0,0 0 0 0 0,0 0 1 0 0,-1 0-1 0 0,0 1 0 0 0,1 0 0 0 0,-1 0 1 0 0,5 5-1 0 0,72 93 579 0 0,-76-94-559 0 0,0 0 0 0 0,-1 0 0 0 0,0 0 0 0 0,0 0 0 0 0,-1 1 0 0 0,0 0 0 0 0,0 0 0 0 0,-1 0 0 0 0,0 0 0 0 0,-1 1-1 0 0,0-1 1 0 0,0 12 0 0 0,0 23 82 0 0,-2 1 0 0 0,-2-1 0 0 0,-8 52-1 0 0,8-79-86 0 0,-4 31 103 0 0,-2-1-1 0 0,-2 0 1 0 0,-21 62-1 0 0,24-89-67 0 0,-2 0 0 0 0,0 0 1 0 0,-1-1-1 0 0,-1 0 0 0 0,0-1 0 0 0,-2 0 0 0 0,0-1 1 0 0,-1-1-1 0 0,-1 0 0 0 0,-17 15 0 0 0,4-7-40 0 0,10-8 9 0 0,0 0 0 0 0,-1-2 0 0 0,-26 15 0 0 0,39-26-19 0 0,0 0-1 0 0,0 0 1 0 0,0 0 0 0 0,0-1-1 0 0,-1 0 1 0 0,1-1 0 0 0,-1 1-1 0 0,0-1 1 0 0,1 0 0 0 0,-1-1-1 0 0,0 0 1 0 0,1 0 0 0 0,-1 0-1 0 0,0-1 1 0 0,1 0 0 0 0,-9-2-1 0 0,3-1-66 0 0,-1-1-1 0 0,2 0 1 0 0,-1 0 0 0 0,0-2-1 0 0,1 1 1 0 0,0-1-1 0 0,1-1 1 0 0,-19-16 0 0 0,-18-29-1780 0 0,6-3-3288 0 0,0-11-2004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6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 8608 0 0,'-1'0'301'0'0,"-3"6"-184"0"0,2-1-23 0 0,2-4-71 0 0,0 1 0 0 0,-1-1-1 0 0,1 0 1 0 0,-1 0-1 0 0,1 0 1 0 0,-1 1-1 0 0,1-1 1 0 0,-1 0-1 0 0,0 0 1 0 0,1 0-1 0 0,-1 0 1 0 0,0 0 0 0 0,0 0-1 0 0,0 0 1 0 0,0-1-1 0 0,-1 2 1 0 0,0 0 42 0 0,0 1 1 0 0,1-1 0 0 0,0 0-1 0 0,-1 0 1 0 0,1 1-1 0 0,0-1 1 0 0,0 0 0 0 0,0 1-1 0 0,1-1 1 0 0,-1 1-1 0 0,0 0 1 0 0,1-1 0 0 0,0 1-1 0 0,-1-1 1 0 0,1 1 0 0 0,0 0-1 0 0,1-1 1 0 0,-1 4-1 0 0,9 46 1310 0 0,28 88 74 0 0,7 35-207 0 0,-13 33-658 0 0,-19-146-455 0 0,47 217 726 0 0,15 43-191 0 0,-29-121-630 0 0,23 123 299 0 0,-39-175 174 0 0,-7 1-1 0 0,5 271 0 0 0,-20-251-229 0 0,-1-57-98 0 0,7 23 27 0 0,-2-14-93 0 0,-6-59-75 0 0,-2-33 124 0 0,-1 53 0 0 0,-12 114 622 0 0,10-196-780 0 0,-1 130 152 0 0,2-116-143 0 0,0 0-1 0 0,-1 0 0 0 0,0 0 0 0 0,-2 1 0 0 0,-5 29 1 0 0,2-22 27 0 0,-4 39 0 0 0,6-38-33 0 0,-9 39 0 0 0,2-29 169 0 0,9-32 283 0 0,1-4-400 0 0,0-4-49 0 0,1-1-10 0 0,1 5 0 0 0,-1-1 0 0 0,1 1 0 0 0,-1-1 0 0 0,1 1 0 0 0,0 0 0 0 0,0 0 0 0 0,0 0 0 0 0,0 0 0 0 0,0 0 0 0 0,0 1 0 0 0,1-1 0 0 0,4-2 0 0 0,-3 2 0 0 0,6-7 3 0 0,-5 3 7 0 0,0 1 0 0 0,0 0 0 0 0,1 1 0 0 0,-1 0 0 0 0,1 0 0 0 0,1 0 0 0 0,-1 0-1 0 0,11-4 1 0 0,31-12 43 0 0,-39 16-49 0 0,0 0 0 0 0,0 0 0 0 0,1 0-1 0 0,-1 1 1 0 0,15-2 0 0 0,4 1-22 0 0,-16 2-8 0 0,-1 0-1 0 0,1 1 0 0 0,0 0 0 0 0,18 2 0 0 0,-17 0 5 0 0,-1-1 0 0 0,1-1 0 0 0,-1 0 0 0 0,24-6-1 0 0,-21 4 7 0 0,1 1 0 0 0,21-2-1 0 0,-18 4 17 0 0,0-2 0 0 0,0 0 0 0 0,0-1 0 0 0,-1-1 0 0 0,31-11 0 0 0,7 2 3 0 0,5-3-16 0 0,-48 12 3 0 0,1 1 1 0 0,-1 1 0 0 0,1 0 0 0 0,21 0-1 0 0,-2-1 3 0 0,-15 2 7 0 0,32 2 0 0 0,-16 1 0 0 0,38 7 0 0 0,-54-7 43 0 0,32 8-1 0 0,-34-6-1 0 0,0 0 0 0 0,0-2 0 0 0,21 1-1 0 0,23-1-52 0 0,-32 0-33 0 0,0-2-1 0 0,1-1 0 0 0,-1-1 1 0 0,37-7-1 0 0,-43 5 46 0 0,-1 2-1 0 0,1 1 1 0 0,-1 0 0 0 0,43 5-1 0 0,6 0 19 0 0,31 4 280 0 0,26-8-612 0 0,-38-1 379 0 0,104 3 74 0 0,-122 3-105 0 0,-1-4 0 0 0,1-3-1 0 0,77-11 1 0 0,-125 11-91 0 0,0 0-1 0 0,0 2 1 0 0,28 3-1 0 0,20 1-51 0 0,-28-10 109 0 0,-38 5 0 0 0,0 0 0 0 0,-1 0 0 0 0,1 0 0 0 0,0 1 0 0 0,0-1 0 0 0,0 1 0 0 0,0 0 0 0 0,0 1 0 0 0,-1-1 0 0 0,1 1 0 0 0,0 0 0 0 0,6 2 0 0 0,-4 0 0 0 0,1-1 0 0 0,-1 0 0 0 0,14 2 0 0 0,3 1 0 0 0,2 0 95 0 0,1-1 1 0 0,51 1-1 0 0,-29-2-59 0 0,-43-2-60 0 0,0 0 0 0 0,-1 0 1 0 0,1 1-1 0 0,-1-1 0 0 0,1 1 1 0 0,7 4-1 0 0,-7-3-4 0 0,0 0 1 0 0,0-1 0 0 0,0 0-1 0 0,11 2 1 0 0,2-1 98 0 0,-1 0-1 0 0,28 10 1 0 0,-39-11-71 0 0,0-1-1 0 0,1 1 1 0 0,-1-1 0 0 0,0 0 0 0 0,1-1-1 0 0,-1 0 1 0 0,1 0 0 0 0,-1-1 0 0 0,11-1-1 0 0,5-1-89 0 0,-16 3 84 0 0,0 0 1 0 0,0 1-1 0 0,0-1 1 0 0,8 3 0 0 0,17 1 104 0 0,9-5-90 0 0,46 2-94 0 0,-78 0 76 0 0,0 0 1 0 0,0 1-1 0 0,0 0 0 0 0,0 0 0 0 0,0 1 1 0 0,-1 0-1 0 0,10 4 0 0 0,-9-3 9 0 0,0 0 0 0 0,0-1 0 0 0,1 0 0 0 0,-1-1 0 0 0,1 0 0 0 0,0-1 0 0 0,-1 1 0 0 0,15-2 0 0 0,-8 1 0 0 0,31 6 0 0 0,-27-4 0 0 0,0-1 0 0 0,31-1 0 0 0,-43 0 0 0 0,1 0 0 0 0,-1 0 0 0 0,1 0 0 0 0,12 5 0 0 0,-15-4 0 0 0,0 0 0 0 0,0 0 0 0 0,0-1 0 0 0,1 0 0 0 0,-1 0 0 0 0,1-1 0 0 0,-1 1 0 0 0,8-2 0 0 0,127-14 312 0 0,-123 14-364 0 0,0 2 0 0 0,0 0 0 0 0,0 1 0 0 0,-1 0 0 0 0,30 9 0 0 0,-39-10 52 0 0,1 1-1 0 0,0-2 1 0 0,1 1-1 0 0,-1-1 1 0 0,13-2-1 0 0,13 1 26 0 0,-2-3 101 0 0,-26 2-98 0 0,-1 1-1 0 0,1 0 0 0 0,0 1 1 0 0,-1 0-1 0 0,9 0 0 0 0,45 7-128 0 0,1-3-1 0 0,84-5 0 0 0,-38-1 131 0 0,-57 4 23 0 0,-34 0-6 0 0,0-1 0 0 0,0 0 1 0 0,-1-1-1 0 0,26-4 0 0 0,-26 0 1 0 0,-11 2-34 0 0,0 1 0 0 0,1 0 0 0 0,-1 0-1 0 0,0 1 1 0 0,0-1 0 0 0,0 1 0 0 0,1 0 0 0 0,4 0 0 0 0,6 3-25 0 0,-1-2 0 0 0,1 0 1 0 0,-1 0-1 0 0,0-1 1 0 0,1-1-1 0 0,24-4 0 0 0,0-2 11 0 0,43 0-1 0 0,-3 1 21 0 0,-51 1 39 0 0,-22 4-49 0 0,1-1-1 0 0,0 1 0 0 0,-1 1 0 0 0,1-1 0 0 0,0 1 1 0 0,0 0-1 0 0,-1 1 0 0 0,13 2 0 0 0,-5 0-27 0 0,-8 0 8 0 0,1-1-1 0 0,0 0 0 0 0,0 0 1 0 0,0-1-1 0 0,1 0 1 0 0,-1 0-1 0 0,0-1 0 0 0,0 0 1 0 0,0 0-1 0 0,14-3 1 0 0,-7-2 4 0 0,0-1 1 0 0,23-12-1 0 0,17-9 23 0 0,-20 14 26 0 0,0 0 0 0 0,56-12 0 0 0,-33 10-29 0 0,-45 11-11 0 0,1 0 1 0 0,0 1-1 0 0,24-3 1 0 0,-16 4 25 0 0,29-8 0 0 0,-36 6-29 0 0,0 1 1 0 0,1 1-1 0 0,-1 0 1 0 0,22 1-1 0 0,-19 2 1 0 0,0-1 0 0 0,1 0 0 0 0,25-5 0 0 0,-33 4 2 0 0,-1 1-1 0 0,1 0 0 0 0,-1 1 0 0 0,0 0 0 0 0,15 3 0 0 0,-18-2-22 0 0,0-1-1 0 0,0 0 0 0 0,0 0 0 0 0,1 0 0 0 0,-1-1 0 0 0,0 0 0 0 0,0 0 0 0 0,1 0 0 0 0,-1-1 0 0 0,0 0 0 0 0,0 0 0 0 0,0-1 0 0 0,0 1 0 0 0,0-1 0 0 0,9-5 0 0 0,13-13-1590 0 0,-4 5-5711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8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0 311 6912 0 0,'5'8'528'0'0,"-5"-8"-499"0"0,0 1 0 0 0,1-1 0 0 0,-1 0 0 0 0,1 1 0 0 0,-1-1 0 0 0,0 0 1 0 0,1 1-1 0 0,-1-1 0 0 0,1 0 0 0 0,-1 0 0 0 0,1 0 0 0 0,-1 1 0 0 0,1-1 0 0 0,-1 0 1 0 0,1 0-1 0 0,-1 0 0 0 0,1 0 0 0 0,-1 0 0 0 0,1 0 0 0 0,-1 0 0 0 0,1 0 0 0 0,-1 0 1 0 0,1 0-1 0 0,-1 0 0 0 0,1 0 0 0 0,-1-1 0 0 0,1 1 0 0 0,-1 0 0 0 0,1 0 0 0 0,-1 0 0 0 0,0-1 1 0 0,1 1-1 0 0,-1 0 0 0 0,1-1 0 0 0,1 0 372 0 0,2 0-75 0 0,0 0 1 0 0,0 0-1 0 0,0-1 1 0 0,0 1-1 0 0,0-1 1 0 0,-1 0-1 0 0,7-4 1 0 0,-6 4-41 0 0,1 0 1 0 0,0 0-1 0 0,0 0 1 0 0,-1 0-1 0 0,1 1 1 0 0,6-1-1 0 0,13-4 445 0 0,-7 2-415 0 0,1 0 0 0 0,-1 2 0 0 0,1 0 1 0 0,0 0-1 0 0,33 3 0 0 0,-17 0-205 0 0,-21-1-53 0 0,0 2 0 0 0,25 4 0 0 0,-26-3-32 0 0,0-1 0 0 0,0 0 0 0 0,1-1 0 0 0,16-1-1 0 0,24-5 35 0 0,-30 2-31 0 0,31-1 0 0 0,518 0 253 0 0,-547 5-247 0 0,36 6 0 0 0,18 1 21 0 0,326-5 93 0 0,-207-5-406 0 0,-9 1 623 0 0,-161-1-311 0 0,30-4-1 0 0,14-2-11 0 0,329-38 37 0 0,-193 30 178 0 0,-178 15-228 0 0,353 5-206 0 0,-319 2 174 0 0,-41-3 6 0 0,0-1 1 0 0,33-2-1 0 0,-20-3 30 0 0,147-5 249 0 0,-13 8-263 0 0,1-1-24 0 0,348 1-113 0 0,-221-4 66 0 0,-120 6 92 0 0,203-4 86 0 0,-178-6-127 0 0,-93 0 36 0 0,-27 2 28 0 0,254-7 92 0 0,-200 0-156 0 0,-110 9 25 0 0,1 0 0 0 0,-1-2 0 0 0,37-12 0 0 0,-32 8-6 0 0,53-9 1 0 0,-70 17-2 0 0,0-2 0 0 0,20-6 0 0 0,-21 5-15 0 0,1 0 1 0 0,17-2-1 0 0,4-1 43 0 0,11-2-27 0 0,-34 9 12 0 0,1 0-1 0 0,-1-1 0 0 0,1 0 1 0 0,-1-1-1 0 0,0-1 0 0 0,18-8 0 0 0,-25 10-12 0 0,1-1 0 0 0,-1 1 0 0 0,1 1 0 0 0,-1-1-1 0 0,1 1 1 0 0,-1 0 0 0 0,9 0 0 0 0,-8 0 11 0 0,1 1 0 0 0,-1-2 0 0 0,0 1 0 0 0,9-3 0 0 0,-11 3 51 0 0,9 1 16 0 0,-3 0 16 0 0,-8 1-84 0 0,0-1 0 0 0,0 1 0 0 0,0 1 0 0 0,-1-1 0 0 0,1 0 0 0 0,0 1 0 0 0,-1-1 0 0 0,1 1 0 0 0,-1 0 0 0 0,1-1 0 0 0,-1 1 0 0 0,0 0-1 0 0,0 1 1 0 0,0-1 0 0 0,0 0 0 0 0,0 1 0 0 0,-1-1 0 0 0,4 6 0 0 0,2 25 25 0 0,-4-22-36 0 0,0 0-1 0 0,-1 1 1 0 0,0 0-1 0 0,-1-1 1 0 0,0 1-1 0 0,-1 0 1 0 0,-1 11-1 0 0,2 41 44 0 0,16 95 100 0 0,-13-77-90 0 0,-5-60-71 0 0,2 0-1 0 0,0 0 1 0 0,6 27-1 0 0,0-13 37 0 0,-2 0 0 0 0,-1 0-1 0 0,-2 41 1 0 0,-4-36 4 0 0,1-21 7 0 0,3 35 0 0 0,-2-44-42 0 0,0 1 1 0 0,0-1-1 0 0,-3 16 1 0 0,0 16 41 0 0,16 215 28 0 0,-11-213-74 0 0,12 64 0 0 0,-7-59 0 0 0,-5-29 0 0 0,-1 32 0 0 0,1 15 0 0 0,0 42 0 0 0,0-74 24 0 0,-4 45-1 0 0,1-21-6 0 0,7 440 47 0 0,-16-221 0 0 0,8-202-84 0 0,3-57 15 0 0,-1 0 0 0 0,-6 38 1 0 0,-11 104 200 0 0,11-82-102 0 0,3-31-130 0 0,-1 16-24 0 0,3-54 60 0 0,-4 17 0 0 0,1-8 0 0 0,-2 29 0 0 0,5-34 0 0 0,0-1 0 0 0,-1 1 0 0 0,-1-1 0 0 0,0 1 0 0 0,-7 15 0 0 0,7-19 5 0 0,0 0 0 0 0,0 0 0 0 0,1 0-1 0 0,1 0 1 0 0,-1 15 0 0 0,-2 18 20 0 0,-7 10 40 0 0,-7 49 120 0 0,10-50-119 0 0,4-31-14 0 0,1-1 0 0 0,0 25 0 0 0,2-23-1 0 0,-1 0 1 0 0,-2 0 0 0 0,-6 26-1 0 0,9-41-28 0 0,1-5 20 0 0,0 3-1005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10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1206 8464 0 0,'4'-2'107'0'0,"0"0"1"0"0,0-1 0 0 0,0 0 0 0 0,-1 1-1 0 0,1-2 1 0 0,-1 1 0 0 0,1 0 0 0 0,-1-1-1 0 0,0 1 1 0 0,0-1 0 0 0,4-7 0 0 0,-5 6 118 0 0,1 2 1 0 0,-1-1 0 0 0,1 0 0 0 0,0 0 0 0 0,0 1 0 0 0,1 0 0 0 0,-1 0 0 0 0,1 0 0 0 0,-1 0 0 0 0,1 0 0 0 0,9-4 2288 0 0,0-3-862 0 0,-5 8-1504 0 0,-1-1 1 0 0,0-1-1 0 0,0 1 1 0 0,-1-1-1 0 0,1 0 0 0 0,-1-1 1 0 0,0 1-1 0 0,0-1 1 0 0,0 0-1 0 0,0-1 1 0 0,-1 0-1 0 0,6-8 0 0 0,15-15-20 0 0,-4 6-54 0 0,50-57-21 0 0,-22 27-44 0 0,98-105-10 0 0,31-36 0 0 0,-160 171 0 0 0,66-88 0 0 0,-63 78 0 0 0,2 1 0 0 0,1 0 0 0 0,54-50 0 0 0,-15 25 0 0 0,-62 56 5 0 0,0-1-1 0 0,0 1 0 0 0,-1-1 0 0 0,1 1 0 0 0,0 0 0 0 0,0 0 1 0 0,0-1-1 0 0,1 1 0 0 0,-1 1 0 0 0,0-1 0 0 0,0 0 0 0 0,4 0 0 0 0,17-8 41 0 0,-13 3 12 0 0,-8 4 29 0 0,15-2 336 0 0,-15 2-342 0 0,7-7-77 0 0,-8 9-6 0 0,0-1 0 0 0,-1 1 0 0 0,1 0 0 0 0,0 0 0 0 0,0 0 0 0 0,0-1 0 0 0,0 1 0 0 0,-1 0 0 0 0,1 0 1 0 0,0 0-1 0 0,0 0 0 0 0,0 1 0 0 0,0-1 0 0 0,-1 0 0 0 0,1 0 0 0 0,0 0 0 0 0,0 1 0 0 0,0-1 0 0 0,-1 0 0 0 0,2 1 0 0 0,-1-1-2 0 0,13 1 5 0 0,6 1 0 0 0,23 18 0 0 0,15-2-64 0 0,-20 6-77 0 0,-34-21 131 0 0,0 0 1 0 0,-1 0-1 0 0,1-1 0 0 0,1 1 1 0 0,-1-1-1 0 0,0 0 1 0 0,0 0-1 0 0,1 0 0 0 0,0-1 1 0 0,-1 1-1 0 0,1-1 0 0 0,8 1 1 0 0,8-7 148 0 0,-19 4-132 0 0,-1 0 0 0 0,1 1 0 0 0,-1-1 0 0 0,1 1 1 0 0,-1-1-1 0 0,1 1 0 0 0,0 0 0 0 0,-1-1 1 0 0,1 1-1 0 0,0 0 0 0 0,-1 0 0 0 0,1 0 0 0 0,0 1 1 0 0,-1-1-1 0 0,1 0 0 0 0,0 1 0 0 0,-1-1 1 0 0,3 1-1 0 0,-1 0-3 0 0,20 9 6 0 0,-21-9-10 0 0,-1 0 0 0 0,0-1 0 0 0,0 1 0 0 0,0 0 0 0 0,0 0 0 0 0,0-1 0 0 0,0 1 0 0 0,0 0 0 0 0,0 0 0 0 0,0 0 0 0 0,0 0 0 0 0,-1 0 0 0 0,1 0 0 0 0,0 1 0 0 0,-1-1 0 0 0,1 0 0 0 0,-1 0 0 0 0,1 2 0 0 0,-1-2 0 0 0,1 0 0 0 0,-1 0 0 0 0,0 1 0 0 0,1-1 0 0 0,-1 0 0 0 0,1 0 0 0 0,0 0 0 0 0,-1 0 0 0 0,1 1 0 0 0,0-1 0 0 0,0 0 0 0 0,-1 0 0 0 0,1 0 0 0 0,0-1 0 0 0,0 1 0 0 0,0 0 0 0 0,0 0 0 0 0,0 0 0 0 0,0-1 0 0 0,1 1 0 0 0,-1 0 0 0 0,0-1 0 0 0,0 1 0 0 0,0-1 0 0 0,1 0 0 0 0,-1 1 0 0 0,0-1 0 0 0,1 0 0 0 0,-1 0 0 0 0,2 0 0 0 0,5 2 0 0 0,84 19-268 0 0,-51-11 339 0 0,-35-10-63 0 0,0 1 1 0 0,-1 0-1 0 0,1 1 1 0 0,-1-1-1 0 0,1 1 1 0 0,-1 0 0 0 0,6 3-1 0 0,6 6 29 0 0,-13-8-29 0 0,-1-1 0 0 0,1 1 0 0 0,0-1 0 0 0,0 0 0 0 0,0 0-1 0 0,1 0 1 0 0,-1-1 0 0 0,0 1 0 0 0,1-1 0 0 0,-1 0 0 0 0,1 0 0 0 0,5 0 0 0 0,-6-1-7 0 0,-1 1 0 0 0,1 0 0 0 0,0 0 0 0 0,0 0 0 0 0,-1 0 0 0 0,1 0 0 0 0,-1 1 0 0 0,1 0 0 0 0,-1-1 0 0 0,0 1 0 0 0,1 1-1 0 0,-1-1 1 0 0,0 0 0 0 0,4 5 0 0 0,-4-4-1 0 0,0-1 0 0 0,0 1 0 0 0,0-1 0 0 0,0 1 0 0 0,1-1 0 0 0,-1 0 0 0 0,1-1 0 0 0,0 1 0 0 0,0 0-1 0 0,6 1 1 0 0,56-1 0 0 0,-45 0 4 0 0,0 2 0 0 0,25 7 0 0 0,-44-10 0 0 0,0-1 0 0 0,0 0-1 0 0,-1 1 1 0 0,1-1-1 0 0,0 0 1 0 0,0 0-1 0 0,0 0 1 0 0,0 0-1 0 0,0 0 1 0 0,-1 0-1 0 0,1-1 1 0 0,0 1 0 0 0,0-1-1 0 0,0 1 1 0 0,-1-1-1 0 0,4-1 1 0 0,-3 1-4 0 0,1 0 0 0 0,-1 0 0 0 0,0 0 0 0 0,1 0 0 0 0,-1 1 0 0 0,1-1 0 0 0,-1 1 0 0 0,0-1-1 0 0,1 1 1 0 0,-1 0 0 0 0,5 1 0 0 0,12 2 1 0 0,-14-1 7 0 0,1-1-1 0 0,-1 0 1 0 0,0 0-1 0 0,1 0 1 0 0,-1-1-1 0 0,11-1 1 0 0,-1-2 2 0 0,-12 2-10 0 0,0 1 0 0 0,0-1 0 0 0,0 1 0 0 0,0-1 0 0 0,1 1 0 0 0,-1 0 0 0 0,0 0 0 0 0,0 0 0 0 0,5 1 0 0 0,17 5 0 0 0,-16-3-2 0 0,0-1 1 0 0,0-1-1 0 0,0 1 0 0 0,0-1 1 0 0,1-1-1 0 0,9 0 0 0 0,3-1-49 0 0,-1 0 0 0 0,1 2 0 0 0,24 4 0 0 0,-23-3-39 0 0,29 0 1 0 0,-15-1 87 0 0,120 0 116 0 0,-89-2-87 0 0,-19-1-27 0 0,57-9 0 0 0,-73 7-8 0 0,27-5-56 0 0,70 0 0 0 0,23 9 138 0 0,-70-1-26 0 0,7 2-18 0 0,-74-1-30 0 0,-1-1 0 0 0,1 0 0 0 0,29-7 0 0 0,-29 5 0 0 0,0 0 0 0 0,0 1 0 0 0,0 1 0 0 0,17 0 0 0 0,-13 2 0 0 0,-1-1 0 0 0,1 0 0 0 0,-1-2 0 0 0,1 0 0 0 0,-1-2 0 0 0,36-9 0 0 0,-39 8-8 0 0,1 1-1 0 0,21-2 0 0 0,-20 4-24 0 0,34-9 0 0 0,-26 4 12 0 0,1 2 0 0 0,39-4-1 0 0,26-4 213 0 0,-70 9-233 0 0,36-2 1 0 0,-37 4-8 0 0,33-5 0 0 0,7-5 210 0 0,106-5 0 0 0,-126 18-188 0 0,-33 0 15 0 0,0-1 0 0 0,0 0 0 0 0,0 0 0 0 0,15-3-1 0 0,15-7 9 0 0,-22 6-11 0 0,-1 0-1 0 0,1 1 1 0 0,0 0-1 0 0,0 2 1 0 0,23-1-1 0 0,-9 4 2 0 0,0-1 0 0 0,31-4 0 0 0,-51 2 25 0 0,0 0 0 0 0,0-1-1 0 0,0-1 1 0 0,0 1 0 0 0,0-2 0 0 0,-1 1-1 0 0,1-1 1 0 0,-1-1 0 0 0,17-10-1 0 0,-21 11-4 0 0,1 0-1 0 0,0 1 1 0 0,1 0-1 0 0,-1 0 1 0 0,1 0-1 0 0,-1 1 1 0 0,1 0-1 0 0,11-2 1 0 0,3 2 4 0 0,33-1 1 0 0,-8 2 9 0 0,4 2 180 0 0,-37 0-123 0 0,0-1 1 0 0,0 0-1 0 0,0-1 0 0 0,14-2 1 0 0,25-6-166 0 0,26-8-142 0 0,-62 13 233 0 0,13-4 27 0 0,1-2 0 0 0,35-16 1 0 0,-56 22 9 0 0,0 1 1 0 0,0 1-1 0 0,11-3 1 0 0,15-4 167 0 0,-33 9-144 0 0,0 0-10 0 0,9-2-32 0 0,-2-4 40 0 0,-6 4 3 0 0,2-1-41 0 0,-2 3 29 0 0,4 0 15 0 0,-3 0 2 0 0,-1-1-66 0 0,0 1 0 0 0,-1 0 0 0 0,1 0 0 0 0,0 1 0 0 0,0-1 0 0 0,0 1 0 0 0,0-1 0 0 0,0 1 0 0 0,-1 0 0 0 0,1 0 0 0 0,4 2 0 0 0,12 3 178 0 0,-7-1-166 0 0,-5-2-4 0 0,-1 0 0 0 0,0 1 0 0 0,0 0 0 0 0,7 6 0 0 0,-5-3 16 0 0,17 14 4 0 0,-24-20-29 0 0,0 0-1 0 0,0 0 1 0 0,0 0-1 0 0,0-1 0 0 0,0 1 1 0 0,0 0-1 0 0,0 0 0 0 0,0-1 1 0 0,0 1-1 0 0,0-1 0 0 0,1 1 1 0 0,-1-1-1 0 0,0 1 1 0 0,0-1-1 0 0,1 0 0 0 0,-1 0 1 0 0,0 1-1 0 0,1-1 0 0 0,1 0 1 0 0,2 0-3 0 0,-2 1 0 0 0,0 0 0 0 0,0-1 0 0 0,0 2 0 0 0,0-1 0 0 0,0 0 0 0 0,0 0 0 0 0,0 1 0 0 0,0 0 0 0 0,0-1 0 0 0,-1 1 0 0 0,4 3 0 0 0,21 12 0 0 0,-3-8-1 0 0,-16-7 2 0 0,0 1 1 0 0,-1-1-1 0 0,1 1 1 0 0,-1 1-1 0 0,0 0 1 0 0,0 0-1 0 0,0 0 1 0 0,9 8-1 0 0,-12-7 13 0 0,1 0 0 0 0,-1-1 0 0 0,1 1 0 0 0,9 5 0 0 0,-13-9-11 0 0,1 0 0 0 0,-1 0 0 0 0,1 0 0 0 0,0-1 0 0 0,-1 1 0 0 0,1 0 0 0 0,0-1 0 0 0,0 1 0 0 0,-1-1 0 0 0,1 0 0 0 0,0 1 0 0 0,0-1 0 0 0,0 0 0 0 0,-1 0-1 0 0,1 0 1 0 0,0 0 0 0 0,0-1 0 0 0,0 1 0 0 0,-1 0 0 0 0,1-1 0 0 0,3-1 0 0 0,0 0 8 0 0,-4 1-9 0 0,0 0-1 0 0,0 0 1 0 0,0 1 0 0 0,0-1 0 0 0,1 1 0 0 0,-1-1 0 0 0,0 1-1 0 0,0-1 1 0 0,1 1 0 0 0,-1 0 0 0 0,0-1 0 0 0,0 1 0 0 0,1 0-1 0 0,-1 0 1 0 0,0 0 0 0 0,0 0 0 0 0,1 0 0 0 0,-1 0 0 0 0,0 0-1 0 0,1 1 1 0 0,-1-1 0 0 0,0 0 0 0 0,0 1 0 0 0,1-1 0 0 0,-1 1-1 0 0,0-1 1 0 0,0 1 0 0 0,1 1 0 0 0,85 87 126 0 0,-55-60 34 0 0,49 56 0 0 0,-70-72-57 0 0,33 31 151 0 0,-28-30-380 0 0,18 23 0 0 0,21 21 174 0 0,-27-31 108 0 0,2 2-111 0 0,-20-17-49 0 0,1 0 1 0 0,0-1-1 0 0,1-1 1 0 0,0 0-1 0 0,0 0 0 0 0,17 9 1 0 0,10 8 5 0 0,-5-5-30 0 0,-24-16 15 0 0,0 0-1 0 0,0 1 0 0 0,-1 0 1 0 0,0 0-1 0 0,15 17 0 0 0,7 8 12 0 0,15 17 0 0 0,-39-41 11 0 0,0 0-1 0 0,17 13 0 0 0,8 8 61 0 0,-10-2-153 0 0,-1 2 1 0 0,26 44 0 0 0,0 22-3745 0 0,-35-65 2386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5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17 569 2304 0 0,'-16'0'142'0'0,"26"2"104"0"0,31 0 4838 0 0,-41-9-3895 0 0,0 3-913 0 0,0-1 0 0 0,-1 0 1 0 0,1 0-1 0 0,1 1 1 0 0,-1-1-1 0 0,1 0 0 0 0,0 1 1 0 0,0-1-1 0 0,0 0 0 0 0,1 1 1 0 0,0 0-1 0 0,-1-1 1 0 0,2 1-1 0 0,3-7 0 0 0,-3 7-198 0 0,-1 0-1 0 0,0 1 1 0 0,0-1 0 0 0,0 0-1 0 0,-1 0 1 0 0,0-1-1 0 0,2-6 1 0 0,-2 7-25 0 0,1-1-1 0 0,-1 0 1 0 0,1 0 0 0 0,0 1 0 0 0,3-7 0 0 0,20-31 212 0 0,-14 23-214 0 0,25-33 1 0 0,-29 44-22 0 0,-1-1 1 0 0,-1 0 0 0 0,0 1 0 0 0,0-2 0 0 0,0 1 0 0 0,4-15 0 0 0,-6 16-18 0 0,1 1 0 0 0,0 0 0 0 0,1 0 1 0 0,7-10-1 0 0,-7 11-16 0 0,0 0 0 0 0,-1-1 0 0 0,0 0 1 0 0,0 0-1 0 0,3-7 0 0 0,27-64-70 0 0,-32 67 83 0 0,-2 10-7 0 0,0 1-1 0 0,-1-1 1 0 0,1 1-1 0 0,0-1 1 0 0,1 1-1 0 0,-1-1 1 0 0,0 1 0 0 0,0-1-1 0 0,0 1 1 0 0,0-1-1 0 0,0 1 1 0 0,0 0-1 0 0,1-1 1 0 0,-1 1-1 0 0,0-1 1 0 0,0 1-1 0 0,0-1 1 0 0,1 1-1 0 0,-1 0 1 0 0,1-1 0 0 0,-1 0 2 0 0,1 1-1 0 0,-1-1 1 0 0,1 1 0 0 0,-1-1 0 0 0,1 1 0 0 0,-1-1 0 0 0,0 1 0 0 0,1-1 0 0 0,-1 1 0 0 0,0-1 0 0 0,1 0 0 0 0,-1 1 0 0 0,0-1 0 0 0,0 0 0 0 0,0 1 0 0 0,1-1 0 0 0,-1 1 0 0 0,0-1 0 0 0,0 0 0 0 0,0 1 0 0 0,0-1 0 0 0,0 0 0 0 0,0 1 0 0 0,0-1 0 0 0,-1 0 0 0 0,1 1 0 0 0,0-1 0 0 0,0 0 0 0 0,-1 0 0 0 0,1 1-4 0 0,0 0 1 0 0,0-1-1 0 0,0 1 0 0 0,0 0 1 0 0,-1 0-1 0 0,1 0 0 0 0,0-1 1 0 0,0 1-1 0 0,0 0 1 0 0,0 0-1 0 0,0-1 0 0 0,0 1 1 0 0,0 0-1 0 0,0 0 1 0 0,0-1-1 0 0,0 1 0 0 0,0 0 1 0 0,0 0-1 0 0,0-1 0 0 0,0 1 1 0 0,0 0-1 0 0,0 0 1 0 0,0-1-1 0 0,0 1 0 0 0,0 0 1 0 0,0 0-1 0 0,0 0 1 0 0,0-1-1 0 0,1 1 0 0 0,-1 0 1 0 0,0 0-1 0 0,0-1 0 0 0,0 1 1 0 0,0 0-1 0 0,0 0 1 0 0,1 0-1 0 0,-1 0 0 0 0,0-1 1 0 0,0 1-1 0 0,0 0 1 0 0,1 0-1 0 0,-1 0 0 0 0,0 0 1 0 0,0 0-1 0 0,1 0 1 0 0,-1 0-1 0 0,0-1 0 0 0,0 1 1 0 0,1 0-1 0 0,1 0 923 0 0,7-5-581 0 0,-8 3 9 0 0,-10 9 176 0 0,8-7-443 0 0,-1 4 38 0 0,0-1-27 0 0,0 0 0 0 0,1 0 0 0 0,0 0 1 0 0,0 0-1 0 0,0 0 0 0 0,0 1 0 0 0,-1 2 1 0 0,2-5-90 0 0,1 0 0 0 0,-1 0 1 0 0,0 1-1 0 0,0-1 0 0 0,0 0 1 0 0,1 0-1 0 0,-1 0 0 0 0,1 0 1 0 0,-1 0-1 0 0,1 0 0 0 0,-1 0 1 0 0,1 0-1 0 0,0 0 0 0 0,-1 0 1 0 0,1-1-1 0 0,0 1 0 0 0,0 0 1 0 0,-1 0-1 0 0,1 0 0 0 0,0-1 1 0 0,0 1-1 0 0,2 0 0 0 0,15 12-19 0 0,-18-12 10 0 0,0-1 0 0 0,1 1 0 0 0,-1-1 0 0 0,0 1 0 0 0,0-1 0 0 0,0 0 0 0 0,1 1 0 0 0,-1-1 0 0 0,0 1 0 0 0,0-1 0 0 0,0 1-1 0 0,0-1 1 0 0,0 1 0 0 0,0 0 0 0 0,0-1 0 0 0,0 1 0 0 0,0-1 0 0 0,0 1 0 0 0,0-1 0 0 0,-1 1 0 0 0,1-1 0 0 0,0 1 0 0 0,0-1-1 0 0,0 0 1 0 0,-1 1 0 0 0,1-1 0 0 0,0 1 0 0 0,0-1 0 0 0,-1 1 0 0 0,1-1 0 0 0,-1 1 0 0 0,0 0-9 0 0,-7 14-56 0 0,7-12 71 0 0,-1-1 0 0 0,1 1 1 0 0,-1-1-1 0 0,1 1 1 0 0,0-1-1 0 0,0 1 1 0 0,0 0-1 0 0,0 0 1 0 0,1-1-1 0 0,-1 1 1 0 0,1 0-1 0 0,-1 3 1 0 0,6 6 39 0 0,-4-10-35 0 0,0-1 0 0 0,-1 1 1 0 0,1 0-1 0 0,-1 0 0 0 0,1-1 0 0 0,-1 1 0 0 0,1 0 0 0 0,-1 0 1 0 0,0 3-1 0 0,0 3 25 0 0,0 0 0 0 0,1 0 0 0 0,-1 0 0 0 0,2 0-1 0 0,-1 0 1 0 0,1 0 0 0 0,0 0 0 0 0,1-1 0 0 0,0 1 0 0 0,7 12 0 0 0,-3-5 14 0 0,-1 0 0 0 0,7 23 0 0 0,-8-23-9 0 0,1 1 0 0 0,13 27 0 0 0,-13-31-28 0 0,0 1 0 0 0,-1 0 0 0 0,6 25 0 0 0,3 7 20 0 0,-3 1 26 0 0,-9-34-78 0 0,1 0 0 0 0,6 18-1 0 0,-7-14-309 0 0,-3-16 255 0 0,1 1-1 0 0,0 0 1 0 0,0-1-1 0 0,0 1 1 0 0,0 0-1 0 0,0-1 1 0 0,0 1-1 0 0,0 0 0 0 0,0-1 1 0 0,0 1-1 0 0,0 0 1 0 0,1-1-1 0 0,-1 1 1 0 0,0 0-1 0 0,0-1 1 0 0,1 1-1 0 0,-1-1 0 0 0,0 1 1 0 0,1 0-1 0 0,-1-1 1 0 0,0 1-1 0 0,1-1 1 0 0,-1 1-1 0 0,1-1 1 0 0,-1 1-1 0 0,1-1 0 0 0,0 1 1 0 0,15 7-1269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5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 14336 0 0,'-56'17'1305'0'0,"54"-17"-1282"0"0,1 1 1 0 0,-1 0-1 0 0,1 0 0 0 0,0 0 1 0 0,0 0-1 0 0,0 0 0 0 0,-1 0 1 0 0,1 0-1 0 0,0 0 0 0 0,-1 2 1 0 0,-3 3-26 0 0,-6 2 868 0 0,13-6-397 0 0,2 3-195 0 0,15 10 269 0 0,-14-13-494 0 0,1 0-1 0 0,0 0 1 0 0,-1-1 0 0 0,1 0-1 0 0,0 0 1 0 0,7 1 0 0 0,-5-2-41 0 0,1 0-1 0 0,-1 0 1 0 0,0-1 0 0 0,0 0 0 0 0,0 0-1 0 0,0-1 1 0 0,16-5 0 0 0,-6-1-654 0 0,1 0 0 0 0,19-13 0 0 0,-13 7-5315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5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4608 0 0,'41'0'9454'0'0,"-43"3"-9030"0"0,-12 19-81 0 0,13-21-184 0 0,4 0-590 0 0,11 7 146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6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1 4144 0 0,'6'17'440'0'0,"-12"-4"-440"0"0,-5 0 4384 0 0,-2 0-1920 0 0,2 5 8 0 0,4-5-1704 0 0,7 0-352 0 0,-6-4 504 0 0,6 0-840 0 0,6 6-4360 0 0,7-11-872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6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 6912 0 0,'0'0'314'0'0,"-11"0"104"0"0,-15 1 1888 0 0,25 0-2147 0 0,-1 1 1 0 0,1-1-1 0 0,0 0 0 0 0,-1 0 0 0 0,1 0 0 0 0,0 1 0 0 0,0-1 0 0 0,0 1 0 0 0,0-1 0 0 0,0 1 0 0 0,0-1 0 0 0,1 1 1 0 0,-1 0-1 0 0,0-1 0 0 0,1 1 0 0 0,-1 3 0 0 0,-1 31 1264 0 0,3-30-1213 0 0,-1 1 0 0 0,0-1 0 0 0,-1 0 0 0 0,-2 12 0 0 0,1-3-3 0 0,0 0 0 0 0,0 0 0 0 0,1 0 1 0 0,1 1-1 0 0,1-1 0 0 0,3 25 1 0 0,0-9 52 0 0,-2-15-43 0 0,1 0 0 0 0,8 27 0 0 0,-7-29-48 0 0,0 1 1 0 0,-1 0 0 0 0,3 23 0 0 0,-6-34-131 0 0,0 9 112 0 0,1-1 1 0 0,0 1 0 0 0,1-1 0 0 0,0 1-1 0 0,1-1 1 0 0,7 19 0 0 0,-6-24-81 0 0,-1 1 1 0 0,1 0-1 0 0,-2 0 0 0 0,1 0 0 0 0,-1 0 1 0 0,0 0-1 0 0,-1 1 0 0 0,1 9 0 0 0,-2-16-56 0 0,0 0-1 0 0,0 0 0 0 0,1 0 0 0 0,-1 0 1 0 0,1-1-1 0 0,-1 1 0 0 0,1 0 0 0 0,0 0 0 0 0,-1 0 1 0 0,1 0-1 0 0,0-1 0 0 0,0 1 0 0 0,0 0 1 0 0,1-1-1 0 0,0 2 0 0 0,0-1-8 0 0,-1-1 0 0 0,0 0 1 0 0,0 1-1 0 0,0-1 0 0 0,0 1 0 0 0,0 0 1 0 0,-1-1-1 0 0,1 1 0 0 0,0 0 0 0 0,-1-1 1 0 0,1 1-1 0 0,-1 0 0 0 0,0 0 0 0 0,1 3 1 0 0,-11-20-50 0 0,8 11 5 0 0,1 0 1 0 0,0-1-1 0 0,0 1 0 0 0,1-1 0 0 0,-1 1 0 0 0,1-1 1 0 0,0 1-1 0 0,0-1 0 0 0,1 1 0 0 0,1-7 1 0 0,-1-28-409 0 0,-3 26 212 0 0,-1 1 0 0 0,-1-1 0 0 0,-8-20 1 0 0,-4-13-400 0 0,12 31 484 0 0,0 2 10 0 0,0 1-1 0 0,1-1 0 0 0,0 0 1 0 0,1 0-1 0 0,1 0 1 0 0,0 0-1 0 0,1-13 0 0 0,0 22 130 0 0,0 1 0 0 0,0 0 0 0 0,0 0-1 0 0,0 0 1 0 0,-1 0 0 0 0,0 0-1 0 0,1 1 1 0 0,-1-1 0 0 0,0 0-1 0 0,0 0 1 0 0,0 0 0 0 0,-1 0 0 0 0,1 1-1 0 0,-3-4 1 0 0,2 3 0 0 0,0 0 0 0 0,0 0 0 0 0,1 0 0 0 0,0 0 0 0 0,-1 0 1 0 0,1 0-1 0 0,0 0 0 0 0,1 0 0 0 0,-1 0 0 0 0,0-1 0 0 0,1-4 0 0 0,1-14-4 0 0,0 19 14 0 0,-1-1 0 0 0,1 0 0 0 0,-1 0 0 0 0,0 1 0 0 0,0-1 0 0 0,-1 0 0 0 0,1 0 0 0 0,-1 0 0 0 0,0 1 0 0 0,-2-7 0 0 0,1 3 0 0 0,0-1 0 0 0,1 0 0 0 0,0 1 0 0 0,0-1 0 0 0,0 0 0 0 0,1-11 0 0 0,0 17 0 0 0,0 1 0 0 0,0 0 0 0 0,0 0 0 0 0,0 1 0 0 0,0-1 0 0 0,-1 0 0 0 0,1 0 0 0 0,0 1 0 0 0,-1-1 0 0 0,1 0 0 0 0,0 1 0 0 0,-1-1 0 0 0,1 0 0 0 0,-1 1 0 0 0,1-1 0 0 0,-1 1 0 0 0,1-1 0 0 0,-1 1 0 0 0,0-1 0 0 0,1 1 0 0 0,-1-1 0 0 0,1 1 0 0 0,-2-1 0 0 0,1 1 0 0 0,1 0 0 0 0,-1 0 0 0 0,1-1 0 0 0,-1 1 0 0 0,1 0 0 0 0,-1-1 0 0 0,1 1 0 0 0,-1 0 0 0 0,1-1 0 0 0,0 1 0 0 0,-1 0 0 0 0,1-1 0 0 0,0 1 0 0 0,-1-1 0 0 0,1 1 0 0 0,0-1 0 0 0,-1 1 0 0 0,1-1 0 0 0,0 1 0 0 0,0-1 0 0 0,-1 1 0 0 0,1-1 0 0 0,0 1 0 0 0,0-1 0 0 0,0 1 0 0 0,0-1 0 0 0,0 1 0 0 0,0-1 0 0 0,0 1 0 0 0,0-1 0 0 0,0 1 0 0 0,0-2 0 0 0,8-3 12 0 0,-4 4 9 0 0,0 0 0 0 0,0 1 0 0 0,1-1 0 0 0,-1 1 0 0 0,0 0 0 0 0,0 1 0 0 0,1-1 0 0 0,-1 1 0 0 0,0 0 0 0 0,0 0 0 0 0,0 0 0 0 0,0 0 1 0 0,0 1-1 0 0,0-1 0 0 0,0 1 0 0 0,0 0 0 0 0,-1 1 0 0 0,1-1 0 0 0,-1 1 0 0 0,5 3 0 0 0,-7-5 68 0 0,3 2-15 0 0,10 8-39 0 0,-9-8-9 0 0,0 1 0 0 0,0 0 0 0 0,0 0 0 0 0,0 1 0 0 0,7 8-1 0 0,-11-11-24 0 0,0 0 0 0 0,0 0 0 0 0,0-1-1 0 0,1 1 1 0 0,-1 0 0 0 0,0-1 0 0 0,1 1-1 0 0,-1-1 1 0 0,1 0 0 0 0,0 1 0 0 0,-1-1-1 0 0,1 0 1 0 0,0 0 0 0 0,0 0 0 0 0,0 0-1 0 0,0-1 1 0 0,-1 1 0 0 0,1 0 0 0 0,0-1-1 0 0,0 1 1 0 0,1-1 0 0 0,2 1 0 0 0,14 4-3 0 0,-13-4 2 0 0,0 0 0 0 0,0 0 0 0 0,0 0 0 0 0,0-1 0 0 0,0 0 0 0 0,10 0 0 0 0,-13-1 0 0 0,22-2 0 0 0,-20 2 6 0 0,0-1-1 0 0,0 1 0 0 0,0-1 1 0 0,0 0-1 0 0,-1 0 0 0 0,1 0 1 0 0,0 0-1 0 0,-1-1 0 0 0,0 0 1 0 0,1 0-1 0 0,-1 0 0 0 0,0-1 1 0 0,-1 1-1 0 0,7-8 0 0 0,-7 8-9 0 0,0-1-1 0 0,0 1 1 0 0,1 0-1 0 0,-1 0 0 0 0,1 0 1 0 0,5-2-1 0 0,-7 3 3 0 0,1 1 1 0 0,-1 0-1 0 0,1-1 0 0 0,-1 0 0 0 0,0 1 1 0 0,0-1-1 0 0,0 0 0 0 0,0 0 0 0 0,0 0 1 0 0,0 0-1 0 0,-1-1 0 0 0,1 1 0 0 0,-1 0 0 0 0,0-1 1 0 0,1 1-1 0 0,-1-1 0 0 0,1-3 0 0 0,-1 1 28 0 0,-1 4-22 0 0,0 0 1 0 0,1 0-1 0 0,-1 0 0 0 0,0-1 0 0 0,0 1 1 0 0,1 0-1 0 0,-1 0 0 0 0,1 0 1 0 0,-1 0-1 0 0,1 0 0 0 0,-1 0 1 0 0,1 0-1 0 0,-1 1 0 0 0,1-1 0 0 0,0 0 1 0 0,0 0-1 0 0,-1 0 0 0 0,1 1 1 0 0,0-1-1 0 0,0 0 0 0 0,0 1 0 0 0,0-1 1 0 0,0 0-1 0 0,0 1 0 0 0,0-1 1 0 0,1 1-1 0 0,25-17 9 0 0,-25 16 24 0 0,0 0 0 0 0,0 1 0 0 0,0-1 0 0 0,0 1 0 0 0,1-1 0 0 0,-1 1 0 0 0,0 0 0 0 0,0 0 0 0 0,4 0 563 0 0,-6 2-590 0 0,1-1 0 0 0,-1 1-1 0 0,0-1 1 0 0,1 1-1 0 0,-1-1 1 0 0,1 0-1 0 0,-1 1 1 0 0,1-1-1 0 0,0 0 1 0 0,0 1-1 0 0,0-1 1 0 0,-1 0-1 0 0,1 0 1 0 0,0 0-1 0 0,1 1 1 0 0,0 0 0 0 0,0 0 5 0 0,0-1 0 0 0,-1 1 0 0 0,1 0 0 0 0,-1 0 0 0 0,1 0 0 0 0,-1 0 0 0 0,0 0 0 0 0,0 0 0 0 0,0 0 0 0 0,1 3 0 0 0,22 51 477 0 0,-22-51-436 0 0,-1 0-1 0 0,0 0 1 0 0,-1 0-1 0 0,1 0 0 0 0,-1 0 1 0 0,0 0-1 0 0,0 0 0 0 0,0 1 1 0 0,-1-1-1 0 0,0 0 0 0 0,0 0 1 0 0,0-1-1 0 0,-3 7 0 0 0,2-4 3 0 0,1-1 0 0 0,-1 1 0 0 0,1 0 0 0 0,0 0 0 0 0,1 0 0 0 0,0 10-1 0 0,6 26 224 0 0,-3-31-222 0 0,-1 0 1 0 0,-1 0-1 0 0,0 0 0 0 0,0 0 1 0 0,-1 0-1 0 0,-3 17 0 0 0,2-22-36 0 0,1 1-1 0 0,-1-1 0 0 0,1 0 1 0 0,0 0-1 0 0,2 9 0 0 0,0 11 23 0 0,-2-26-48 0 0,1 1 0 0 0,-1-1 0 0 0,0 0 1 0 0,1 0-1 0 0,-1 1 0 0 0,1-1 0 0 0,-1 0 0 0 0,1 0 0 0 0,0 0 0 0 0,0 0 1 0 0,-1 0-1 0 0,1 0 0 0 0,0 0 0 0 0,0 0 0 0 0,0 0 0 0 0,0 0 0 0 0,0 0 1 0 0,0 0-1 0 0,0-1 0 0 0,0 1 0 0 0,2 0 0 0 0,-1 1-21 0 0,0-1-1 0 0,1 0 1 0 0,-1 0-1 0 0,1 0 1 0 0,-1 0 0 0 0,1-1-1 0 0,-1 1 1 0 0,5 0-1 0 0,16-5-1695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1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1840 0 0,'-6'9'9424'0'0,"-1"35"-8170"0"0,3 138 1824 0 0,-9-51-2003 0 0,1 1 179 0 0,5-68-1134 0 0,-17 145 358 0 0,7-19-198 0 0,1-49-220 0 0,10-64 15 0 0,4-61-35 0 0,1 0 0 0 0,1 0 1 0 0,1 0-1 0 0,2 19 0 0 0,-1-18 3 0 0,0 0 0 0 0,-2 0 0 0 0,-1 20 0 0 0,-9 226 169 0 0,10-249-196 0 0,-6 39 95 0 0,3-39-52 0 0,1 0-1 0 0,0 17 1 0 0,2-8-40 0 0,-1-2 14 0 0,2 0 0 0 0,5 35-1 0 0,-4-35-7 0 0,0 1-1 0 0,-2 0 0 0 0,-2 26 1 0 0,1 5 5 0 0,-2-7-30 0 0,2-33 0 0 0,1 0 0 0 0,-1 0 0 0 0,2 0 0 0 0,2 12 0 0 0,-1-5 8 0 0,-1-1 0 0 0,0 0 0 0 0,-3 27 0 0 0,1-3 14 0 0,-6 193 170 0 0,3-24-182 0 0,8-22 116 0 0,3-118-20 0 0,4 56 270 0 0,-5-62-248 0 0,1-14-87 0 0,0-15-18 0 0,0 14-7 0 0,-3-21 8 0 0,2 45 0 0 0,-6-12-24 0 0,0-50 0 0 0,0 0 0 0 0,2 21 0 0 0,0 0 0 0 0,5 30 0 0 0,-7 224 128 0 0,2-263-105 0 0,-2-19-17 0 0,1 0 0 0 0,-1 0 0 0 0,1 0 0 0 0,-2 0 0 0 0,1 0-1 0 0,-2 10 1 0 0,0-9 1 0 0,0 0-1 0 0,1 1 1 0 0,0-1-1 0 0,1 1 0 0 0,0-1 1 0 0,0 1-1 0 0,0-1 1 0 0,1 1-1 0 0,1 7 0 0 0,1-1 4 0 0,-2 1 0 0 0,0-1 0 0 0,-1 1 0 0 0,-2 15-1 0 0,1 9 6 0 0,-6 39-15 0 0,3 48 0 0 0,8 31 256 0 0,-3-142-232 0 0,0 0 0 0 0,6 20-1 0 0,-4-19-9 0 0,-1 0 0 0 0,1 22-1 0 0,-2-14 27 0 0,6 43 0 0 0,0-35 41 0 0,-4-20-53 0 0,-1-1 0 0 0,0 1 0 0 0,1 17-1 0 0,3 179 208 0 0,-12-155-1102 0 0,5-50 670 0 0,1 0 0 0 0,0-1 0 0 0,0 1 0 0 0,-1 0 0 0 0,0-1 0 0 0,1 1 0 0 0,-1-1 0 0 0,0 1 0 0 0,0-1-1 0 0,-3 4 1 0 0,3-3-923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13072 0 0,'2'1'137'0'0,"0"-1"0"0"0,1 1 0 0 0,-1-1 0 0 0,0 1 0 0 0,0 0 0 0 0,1 0 0 0 0,-1 0 1 0 0,0 0-1 0 0,0 0 0 0 0,0 0 0 0 0,0 1 0 0 0,0-1 0 0 0,-1 1 0 0 0,1-1 0 0 0,0 1 1 0 0,-1 0-1 0 0,1-1 0 0 0,-1 1 0 0 0,1 0 0 0 0,-1 0 0 0 0,0 0 0 0 0,0 0 0 0 0,0 0 1 0 0,0 1-1 0 0,0-1 0 0 0,0 0 0 0 0,-1 0 0 0 0,1 1 0 0 0,-1-1 0 0 0,0 0 0 0 0,1 4 0 0 0,-1-3-35 0 0,1 1 0 0 0,-1 0 0 0 0,1 0 0 0 0,0-1-1 0 0,1 1 1 0 0,-1-1 0 0 0,0 1 0 0 0,1-1 0 0 0,0 1-1 0 0,0-1 1 0 0,0 0 0 0 0,0 0 0 0 0,4 4-1 0 0,-2-2-8 0 0,-1 0-1 0 0,1 0 0 0 0,-1 0 1 0 0,0 0-1 0 0,3 9 0 0 0,-3 0 62 0 0,-2-10-118 0 0,-1-1 1 0 0,1 1-1 0 0,0-1 0 0 0,0 0 0 0 0,0 1 1 0 0,1-1-1 0 0,2 4 0 0 0,-3-5-30 0 0,1 1 11 0 0,0 0 0 0 0,1 0 0 0 0,-1 0 0 0 0,-1 1 0 0 0,1-1 0 0 0,0 1 0 0 0,-1-1 0 0 0,1 1 0 0 0,-1 0 0 0 0,0-1 0 0 0,-1 1 0 0 0,1 0 0 0 0,-1 0-1 0 0,1 0 1 0 0,-1 7 0 0 0,-2 9 23 0 0,2 0-1 0 0,1 21 0 0 0,1 1-13 0 0,0-26 30 0 0,-1-4-1402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7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0 228 13416 0 0,'46'0'622'0'0,"-39"0"436"0"0,-29 0 1045 0 0,52-7 732 0 0,110-66-2574 0 0,-130 66-261 0 0,1 0 0 0 0,-1 0 0 0 0,12-11 0 0 0,-16 12 0 0 0,0 0 0 0 0,1 1 0 0 0,0 0 0 0 0,0 0 0 0 0,0 1 0 0 0,1 0 0 0 0,0 0 0 0 0,-1 1 0 0 0,13-4 0 0 0,0 2-140 0 0,0 0 0 0 0,-1-2 0 0 0,1 0 0 0 0,25-14 0 0 0,-41 19-82 0 0,0 1 0 0 0,0 0-1 0 0,-1 0 1 0 0,1 0 0 0 0,0 0 0 0 0,0 0-1 0 0,5 0 1 0 0,1 0-857 0 0,20-3-5083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8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1840 0 0,'18'5'10450'0'0,"-18"-3"-10130"0"0,0 1 1 0 0,1-1-1 0 0,-1 0 0 0 0,1 1 0 0 0,0-1 0 0 0,0 1 0 0 0,0-1 0 0 0,1 3 0 0 0,0-3-255 0 0,-1 0 0 0 0,0 1 0 0 0,0-1-1 0 0,-1 0 1 0 0,1 0 0 0 0,0 0 0 0 0,-1 1-1 0 0,1 2 1 0 0,-1 1 105 0 0,-1-1 0 0 0,0 1 0 0 0,0 0 0 0 0,-3 7 0 0 0,2-7-5 0 0,1 0-1 0 0,0 0 1 0 0,-1 0 0 0 0,1 10-1 0 0,2-4 106 0 0,0-1 0 0 0,5 20-1 0 0,-4-22-117 0 0,0 0 0 0 0,-1 1 1 0 0,0-1-1 0 0,0 0 0 0 0,-1 14 0 0 0,-2-5 11 0 0,-1-4 40 0 0,2 0 1 0 0,0 1-1 0 0,1 27 1 0 0,3-17 6 0 0,-1-7 86 0 0,1 1 0 0 0,8 31-1 0 0,-6-34-144 0 0,-3-8-36 0 0,1 0 0 0 0,-1 1 0 0 0,2-2-1 0 0,4 10 1 0 0,-6-14-90 0 0,0 0 0 0 0,0-1 0 0 0,0 0 0 0 0,0 1 0 0 0,0-1 0 0 0,0 0 0 0 0,1 0 0 0 0,-1 0 0 0 0,1 0 0 0 0,0-1 1 0 0,0 1-1 0 0,-1-1 0 0 0,1 1 0 0 0,0-1 0 0 0,4 1 0 0 0,11 2 32 0 0,1-1 0 0 0,0-1 0 0 0,-1-1 0 0 0,1-1 0 0 0,0 0 0 0 0,37-6 0 0 0,-7 1-92 0 0,-19 2-1 0 0,34-9 0 0 0,-52 9 34 0 0,-5 2 0 0 0,1-1-20 0 0,1 0 0 0 0,-1 0 0 0 0,0 0-1 0 0,1-1 1 0 0,-1 0 0 0 0,12-7 0 0 0,39-16-1754 0 0,-41 20-352 0 0,-1-3-4698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8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95 129 14336 0 0,'-49'-28'5351'0'0,"49"28"-5320"0"0,1 1 0 0 0,-1 0 0 0 0,0-1 0 0 0,0 1-1 0 0,0-1 1 0 0,0 1 0 0 0,0 0 0 0 0,0-1 0 0 0,1 1-1 0 0,-1-1 1 0 0,0 1 0 0 0,0-1 0 0 0,1 1 0 0 0,-1-1-1 0 0,1 1 1 0 0,-1-1 0 0 0,0 0 0 0 0,1 1 0 0 0,-1-1-1 0 0,1 1 1 0 0,-1-1 0 0 0,1 0 0 0 0,-1 1 0 0 0,1-1-1 0 0,-1 0 1 0 0,1 0 0 0 0,-1 1 0 0 0,1-1-1 0 0,-1 0 1 0 0,1 0 0 0 0,-1 0 0 0 0,1 0 0 0 0,0 0-1 0 0,-1 1 1 0 0,2-1 0 0 0,22-2 126 0 0,-16 1-7 0 0,-5 1-106 0 0,3 0-16 0 0,1 0-1 0 0,-1 0 1 0 0,0 0 0 0 0,0-1-1 0 0,0 0 1 0 0,-1 0 0 0 0,1 0-1 0 0,0-1 1 0 0,8-3-1 0 0,60-25-27 0 0,-38 12-174 0 0,10-4-1292 0 0,-18 5-4171 0 0,-11 3-461 0 0</inkml:trace>
  <inkml:trace contextRef="#ctx0" brushRef="#br0" timeOffset="1">1 527 6912 0 0,'9'4'107'0'0,"-7"-4"-64"0"0,0 1 0 0 0,0 0 0 0 0,0 0 0 0 0,0 0 0 0 0,0 0 0 0 0,-1 0 0 0 0,1 0 0 0 0,0 1 0 0 0,0-1 0 0 0,-1 0-1 0 0,3 4 1 0 0,-3-4-8 0 0,0 0-1 0 0,-1 0 1 0 0,1 0-1 0 0,-1 0 0 0 0,0 0 1 0 0,1 0-1 0 0,-1 0 0 0 0,0 0 1 0 0,0 0-1 0 0,0 0 0 0 0,0 0 1 0 0,1 0-1 0 0,-1 0 1 0 0,-1 0-1 0 0,1 0 0 0 0,0 0 1 0 0,0 2-1 0 0,0 7 2803 0 0,1-9-2656 0 0,0-1 0 0 0,-1 1 0 0 0,1-1 0 0 0,-1 0 0 0 0,1 1 0 0 0,0-1 0 0 0,-1 0 0 0 0,1 1 1 0 0,0-1-1 0 0,0 0 0 0 0,-1 0 0 0 0,1 0 0 0 0,0 1 0 0 0,-1-1 0 0 0,1 0 0 0 0,0 0 0 0 0,0 0 0 0 0,-1 0 0 0 0,2-1 1 0 0,3 1 66 0 0,0 0 0 0 0,1-1 1 0 0,-1 0-1 0 0,0 0 1 0 0,0 0-1 0 0,0-1 0 0 0,0 0 1 0 0,-1 0-1 0 0,6-2 1 0 0,40-29 2106 0 0,-18 11-1799 0 0,57-46-1751 0 0,-15 10-163 0 0,-44 39 447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29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61 199 11832 0 0,'-1'0'31'0'0,"0"0"-1"0"0,0 0 1 0 0,0 1 0 0 0,0-1 0 0 0,0 0 0 0 0,0 0 0 0 0,0 1 0 0 0,0-1 0 0 0,0 0 0 0 0,0 1 0 0 0,0-1-1 0 0,0 1 1 0 0,0 0 0 0 0,0-1 0 0 0,1 1 0 0 0,-1 0 0 0 0,0-1 0 0 0,0 1 0 0 0,1 0 0 0 0,-1 0 0 0 0,0 1 0 0 0,-12 24 544 0 0,10-19-542 0 0,-2 10 151 0 0,0-1 1 0 0,0 1-1 0 0,2 0 0 0 0,0 0 1 0 0,0 21-1 0 0,3 92 1700 0 0,1-58-1292 0 0,2-37 358 0 0,1-1-1 0 0,16 63 1 0 0,-12-65-640 0 0,-1-8 195 0 0,19 43 0 0 0,-18-48-265 0 0,1-3 197 0 0,-9-30-148 0 0,-9-27-227 0 0,6 27-147 0 0,-1 0-1 0 0,-1 1 1 0 0,0 0-1 0 0,-8-14 0 0 0,9 17 15 0 0,1 1 1 0 0,-1-1-1 0 0,2 0 0 0 0,-1 0 0 0 0,2-1 0 0 0,-1 1 0 0 0,1 0 0 0 0,1-22 0 0 0,-3-21-269 0 0,1 34 306 0 0,1 0 0 0 0,1 0 1 0 0,1 0-1 0 0,3-19 0 0 0,19-77-161 0 0,-7 42 145 0 0,-11 51 38 0 0,1 1-1 0 0,1-1 0 0 0,1 2 0 0 0,13-26 0 0 0,9 7 92 0 0,-6 8-8 0 0,-18 23-55 0 0,0 1 0 0 0,0 0 1 0 0,1 1-1 0 0,0-1 0 0 0,0 1 0 0 0,0 1 1 0 0,1-1-1 0 0,0 1 0 0 0,11-5 0 0 0,1 5-16 0 0,-18 5 5 0 0,0 0 0 0 0,0 0 0 0 0,0 0 0 0 0,0-1 0 0 0,0 1 0 0 0,0-1-1 0 0,-1 1 1 0 0,1-1 0 0 0,0 0 0 0 0,2-1 0 0 0,16-8 7 0 0,-14 13-12 0 0,1 2 52 0 0,4-3-35 0 0,-7-2-11 0 0,-1 0 0 0 0,0 0-1 0 0,1 1 1 0 0,-1 0 0 0 0,0-1 0 0 0,0 1-1 0 0,0 1 1 0 0,0-1 0 0 0,0 0 0 0 0,0 1 0 0 0,4 2-1 0 0,-3 5 28 0 0,-4-8-31 0 0,1 1 1 0 0,-1-1 0 0 0,0 0 0 0 0,1 0 0 0 0,-1 0 0 0 0,1 0 0 0 0,0 0 0 0 0,-1 0 0 0 0,1 0 0 0 0,0 0 0 0 0,-1 0 0 0 0,1 0 0 0 0,2 1 0 0 0,1 1 10 0 0,-1 1 1 0 0,1-1-1 0 0,-1 0 0 0 0,0 1 1 0 0,0 0-1 0 0,0 0 1 0 0,0 0-1 0 0,-1 0 1 0 0,1 0-1 0 0,-1 0 1 0 0,0 1-1 0 0,0-1 0 0 0,-1 1 1 0 0,1 0-1 0 0,-1-1 1 0 0,0 1-1 0 0,-1 0 1 0 0,1 0-1 0 0,-1-1 1 0 0,0 1-1 0 0,0 0 0 0 0,0 0 1 0 0,-2 7-1 0 0,-14 30-61 0 0,-3-2-1 0 0,-1 0 0 0 0,-31 43 0 0 0,-26 53-60 0 0,32-53 124 0 0,44-81 57 0 0,3-1 9 0 0,8 6 6 0 0,0-1 0 0 0,1 0-1 0 0,-1-1 1 0 0,1 0-1 0 0,18 5 1 0 0,16 7 588 0 0,-15 2-563 0 0,-12-6-69 0 0,-5-4 98 0 0,-1 1 1 0 0,1 1-1 0 0,12 14 1 0 0,-17-17-71 0 0,4 4 32 0 0,-4-3-9 0 0,0 0-1 0 0,1-1 1 0 0,0-1-1 0 0,0 0 1 0 0,13 8-1 0 0,-13-11-74 0 0,13 10-8 0 0,-22-14-11 0 0,1 1 0 0 0,0 0 0 0 0,0 0 0 0 0,-1 0 0 0 0,1 0 0 0 0,-1 0 0 0 0,1 1 0 0 0,-1-1 0 0 0,1 0 0 0 0,-1 0 0 0 0,0 0 0 0 0,0 0 0 0 0,1 0 0 0 0,-1 1 0 0 0,0-1 0 0 0,0 0-1 0 0,0 0 1 0 0,0 0 0 0 0,0 1 0 0 0,-1 1 0 0 0,1-2 2 0 0,0 1-1 0 0,0 0 0 0 0,0 0 1 0 0,0-1-1 0 0,1 1 1 0 0,-1 0-1 0 0,1-1 0 0 0,-1 1 1 0 0,1 0-1 0 0,-1-1 1 0 0,1 1-1 0 0,0-1 0 0 0,0 1 1 0 0,0-1-1 0 0,0 1 1 0 0,0-1-1 0 0,0 1 0 0 0,0-1 1 0 0,0 0-1 0 0,1 0 1 0 0,-1 0-1 0 0,3 2 0 0 0,16 9-1580 0 0,0-4-3352 0 0,8-3-2374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5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1578 3680 0 0,'-3'-3'145'0'0,"-1"1"0"0"0,1-1 0 0 0,0 0 0 0 0,0 1 0 0 0,1-1 0 0 0,-1-1 0 0 0,0 1 0 0 0,1 0 0 0 0,0 0 0 0 0,0-1 0 0 0,-3-6 0 0 0,3 4 611 0 0,1-1-1 0 0,-1 0 1 0 0,1 0-1 0 0,1 0 1 0 0,-1 0-1 0 0,1-8 1 0 0,-4-278 2857 0 0,2 241-3342 0 0,-11-60-1 0 0,6 68-24 0 0,3-1-1 0 0,1-64 1 0 0,3 108-242 0 0,22-229 408 0 0,-14 171-303 0 0,-7 45-97 0 0,0 1 0 0 0,1 0 1 0 0,0-1-1 0 0,1 1 0 0 0,1 0 0 0 0,0 1 1 0 0,1-1-1 0 0,0 1 0 0 0,12-21 1 0 0,-8 18-13 0 0,0 0 0 0 0,-2 0 0 0 0,11-28 0 0 0,-11 23 0 0 0,2 0 0 0 0,11-19 0 0 0,79-110 0 0 0,-93 142 1 0 0,0 0 0 0 0,0 0 0 0 0,0 0 0 0 0,1 1 0 0 0,0 0 1 0 0,0 1-1 0 0,9-5 0 0 0,-14 8 8 0 0,1 1 0 0 0,-1-1 0 0 0,1 1 1 0 0,0 0-1 0 0,-1 0 0 0 0,1 0 0 0 0,0 0 0 0 0,0 0 1 0 0,-1 1-1 0 0,1-1 0 0 0,0 1 0 0 0,0 0 0 0 0,0-1 0 0 0,0 2 1 0 0,0-1-1 0 0,0 0 0 0 0,0 0 0 0 0,-1 1 0 0 0,1 0 0 0 0,0-1 1 0 0,0 1-1 0 0,-1 0 0 0 0,1 1 0 0 0,0-1 0 0 0,3 3 1 0 0,1 2 5 0 0,0 0 0 0 0,0 1 1 0 0,-1 0-1 0 0,0 0 1 0 0,0 0-1 0 0,0 1 0 0 0,-1 0 1 0 0,5 10-1 0 0,0 3 26 0 0,15 46 1 0 0,-2 13 87 0 0,13 40 124 0 0,-23-83-147 0 0,-3 0 0 0 0,10 56 0 0 0,2 78 89 0 0,-11-76-137 0 0,60 479 37 0 0,-65-501-878 0 0,1 3-295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6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1751 6448 0 0,'-9'-23'673'0'0,"2"0"0"0"0,0-1 1 0 0,-6-43-1 0 0,2 9 602 0 0,4 17-149 0 0,-2-68 0 0 0,7 71-778 0 0,-5-104 1020 0 0,14-160 0 0 0,1 226-731 0 0,21-81 0 0 0,-1 6-237 0 0,12-41-265 0 0,-5 32 70 0 0,-32 145-189 0 0,1-1 1 0 0,0 0-1 0 0,0 1 0 0 0,2 0 1 0 0,0 0-1 0 0,1 1 0 0 0,0-1 0 0 0,19-25 1 0 0,-25 38-21 0 0,2 0-1 0 0,-1-1 1 0 0,0 1 0 0 0,0 0-1 0 0,1 0 1 0 0,-1 1 0 0 0,1-1 0 0 0,-1 0-1 0 0,1 1 1 0 0,0 0 0 0 0,-1 0-1 0 0,1-1 1 0 0,0 1 0 0 0,4 0 0 0 0,-5 0 7 0 0,0 1 0 0 0,0 0 0 0 0,0-1 0 0 0,1 1 0 0 0,-1 0-1 0 0,0 0 1 0 0,0 0 0 0 0,0 1 0 0 0,1-1 0 0 0,-1 0 0 0 0,0 1 0 0 0,0 0 0 0 0,0-1 0 0 0,0 1 0 0 0,0 0 0 0 0,0 0 0 0 0,0 0 0 0 0,0 0 0 0 0,0 0 0 0 0,-1 1 0 0 0,3 1 0 0 0,5 8 12 0 0,0 1 0 0 0,-1 0 0 0 0,0 1 0 0 0,-1 0 0 0 0,-1 0-1 0 0,7 18 1 0 0,-8-20 1 0 0,65 179 101 0 0,32 74 21 0 0,-76-185-135 0 0,23 117 0 0 0,-24-44 27 0 0,28 125-958 0 0,-38-216-181 0 0,-6-11-67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7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94 572 5984 0 0,'-46'-31'637'0'0,"44"29"-637"0"0,0 0 1 0 0,-1 0-1 0 0,1 0 0 0 0,0 0 1 0 0,0-1-1 0 0,0 1 0 0 0,1-1 1 0 0,-1 1-1 0 0,-1-4 0 0 0,-6-8 222 0 0,6 10 245 0 0,0-1 0 0 0,1 0-1 0 0,0-1 1 0 0,0 1 0 0 0,1 0-1 0 0,-1 0 1 0 0,1-1 0 0 0,0 1-1 0 0,1-1 1 0 0,-1 1 0 0 0,1-11-1 0 0,2 2-209 0 0,0 1 0 0 0,1-1 0 0 0,0 1 0 0 0,1 0-1 0 0,0 0 1 0 0,1 0 0 0 0,11-19 0 0 0,-8 13 131 0 0,6-7-186 0 0,2 0 1 0 0,0 1-1 0 0,1 0 1 0 0,2 2-1 0 0,40-41 1 0 0,-48 54-196 0 0,0 0 1 0 0,0 1 0 0 0,1 0-1 0 0,0 1 1 0 0,0 0 0 0 0,1 1 0 0 0,0 0-1 0 0,21-7 1 0 0,-26 11-8 0 0,1 1-1 0 0,0 0 1 0 0,0 0 0 0 0,0 1-1 0 0,0 0 1 0 0,0 0-1 0 0,0 1 1 0 0,0 0 0 0 0,0 1-1 0 0,0 0 1 0 0,0 0 0 0 0,0 1-1 0 0,0 0 1 0 0,15 7 0 0 0,2 2 22 0 0,0 2 1 0 0,-1 1 0 0 0,30 23-1 0 0,-42-28 11 0 0,0 2-1 0 0,-1-1 0 0 0,0 2 0 0 0,0 0 0 0 0,-2 0 0 0 0,1 1 0 0 0,10 17 0 0 0,-12-14-4 0 0,0 0-1 0 0,-1 0 0 0 0,0 1 0 0 0,-2 0 0 0 0,0 0 0 0 0,-1 1 0 0 0,-1 0 0 0 0,0-1 0 0 0,1 25 0 0 0,-4-4 61 0 0,-1 0 0 0 0,-2 0 0 0 0,-2-1-1 0 0,-1 1 1 0 0,-2-1 0 0 0,-2 0 0 0 0,-17 47 0 0 0,-25 44 268 0 0,42-111-293 0 0,0-1 0 0 0,-1 1 0 0 0,-1-2 0 0 0,0 1 0 0 0,-18 16 0 0 0,20-22-8 0 0,-1 0-1 0 0,-1-1 1 0 0,0 0-1 0 0,0 0 1 0 0,-1-2-1 0 0,0 1 0 0 0,0-2 1 0 0,-23 10-1 0 0,28-14-42 0 0,0 0-1 0 0,0 0 0 0 0,0-1 0 0 0,0 0 1 0 0,0 0-1 0 0,0 0 0 0 0,-1-1 0 0 0,1-1 1 0 0,0 1-1 0 0,-1-1 0 0 0,1 0 1 0 0,0-1-1 0 0,0 1 0 0 0,0-2 0 0 0,0 1 1 0 0,0-1-1 0 0,1 0 0 0 0,-9-5 0 0 0,4 1-30 0 0,0 0-1 0 0,1-1 0 0 0,0-1 0 0 0,0 1 0 0 0,1-2 0 0 0,0 1 0 0 0,1-1 0 0 0,0-1 0 0 0,0 1 0 0 0,1-2 0 0 0,1 1 0 0 0,0-1 1 0 0,-5-12-1 0 0,-3-15-403 0 0,1-2 0 0 0,-12-67-1 0 0,21 88-650 0 0,0 1 0 0 0,2-1-1 0 0,0 1 1 0 0,2-40 0 0 0,11 4-4110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43:47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20 636 14048 0 0,'-4'-11'147'0'0,"1"2"-21"0"0,0 1-1 0 0,1 0 1 0 0,-1-1-1 0 0,2 1 1 0 0,-1-1-1 0 0,1 1 1 0 0,1-1-1 0 0,0 0 1 0 0,0 0-1 0 0,2-9 1 0 0,4-13 6 0 0,2 0 1 0 0,1 0 0 0 0,1 1 0 0 0,27-54 0 0 0,-26 64-50 0 0,1 0-1 0 0,1 0 1 0 0,0 2 0 0 0,2 0 0 0 0,0 0 0 0 0,1 1 0 0 0,24-20 0 0 0,6-2-83 0 0,-27 22 0 0 0,0 1 0 0 0,30-19 0 0 0,-39 30 20 0 0,0-1 0 0 0,0 1 0 0 0,1 1-1 0 0,0 0 1 0 0,0 1 0 0 0,0 0-1 0 0,0 0 1 0 0,0 1 0 0 0,1 0-1 0 0,-1 1 1 0 0,0 1 0 0 0,22 1-1 0 0,-3 0 134 0 0,-15-1-17 0 0,-1 0-1 0 0,16 3 1 0 0,-26-2-115 0 0,1 0-1 0 0,-1 0 0 0 0,1 1 1 0 0,-1 0-1 0 0,1-1 1 0 0,-1 1-1 0 0,0 1 0 0 0,0-1 1 0 0,0 0-1 0 0,6 6 0 0 0,-2 0 1 0 0,0 0 0 0 0,-1 1 0 0 0,0 0 0 0 0,0 0 0 0 0,-1 1 0 0 0,0 0 0 0 0,-1 0 0 0 0,0 0 0 0 0,0 1 0 0 0,-1 0 0 0 0,-1 0 0 0 0,0 0 0 0 0,3 18 0 0 0,-1 12 127 0 0,-1 1 0 0 0,-3 57 0 0 0,-1-66-100 0 0,0 25 152 0 0,-2 0-1 0 0,-11 59 1 0 0,10-100-158 0 0,0 1-1 0 0,-2-1 0 0 0,0 0 1 0 0,-1 0-1 0 0,0 0 0 0 0,-2-1 1 0 0,0 0-1 0 0,0-1 1 0 0,-2 0-1 0 0,-21 27 0 0 0,26-36-27 0 0,-1-1 0 0 0,0 0-1 0 0,0 0 1 0 0,0 0-1 0 0,-1-1 1 0 0,0 0-1 0 0,0 0 1 0 0,0-1 0 0 0,0 0-1 0 0,0 0 1 0 0,0 0-1 0 0,-1-1 1 0 0,0-1 0 0 0,1 1-1 0 0,-1-1 1 0 0,0 0-1 0 0,1-1 1 0 0,-1 0-1 0 0,0 0 1 0 0,0 0 0 0 0,0-1-1 0 0,1-1 1 0 0,-1 1-1 0 0,1-1 1 0 0,-1 0-1 0 0,-7-4 1 0 0,6 2-232 0 0,0-1 0 0 0,1-1-1 0 0,0 1 1 0 0,-11-9 0 0 0,12 6-752 0 0,0 1 0 0 0,0-1 1 0 0,1 0-1 0 0,-8-12 0 0 0,-26-50-5136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6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 5840 0 0,'0'3'266'0'0,"7"53"108"0"0,-6-52-293 0 0,0-1-1 0 0,0 1 1 0 0,1 0 0 0 0,-1-1 0 0 0,1 1-1 0 0,0-1 1 0 0,0 0 0 0 0,0 0 0 0 0,0 1 0 0 0,0-1-1 0 0,1-1 1 0 0,0 1 0 0 0,-1 0 0 0 0,6 3-1 0 0,16 20 613 0 0,6 9 138 0 0,-24-29-655 0 0,0 0-1 0 0,-1 1 1 0 0,7 9 0 0 0,33 71 1017 0 0,-14-24-552 0 0,11 6-225 0 0,-56-129-32 0 0,6 31-378 0 0,2 8 9 0 0,-1 0-1 0 0,0 1 0 0 0,-16-29 1 0 0,9 11-15 0 0,11 26 0 0 0,3 11 0 0 0,-1 0 0 0 0,1 0 0 0 0,-1 0 0 0 0,1 0 0 0 0,-1 0 0 0 0,1 0 0 0 0,0-1 0 0 0,0 1 0 0 0,0 0 0 0 0,0 0 0 0 0,-1 0 0 0 0,1 0 0 0 0,1-1 0 0 0,-1 1 0 0 0,0 0 0 0 0,0 0 0 0 0,1-2 0 0 0,0-2 0 0 0,-1-37 0 0 0,0 39-3 0 0,0 0 0 0 0,1 0 0 0 0,-1 0 0 0 0,1 1 0 0 0,0-1 0 0 0,-1 0 0 0 0,3-4 0 0 0,3-13-27 0 0,-4 14 29 0 0,-1 1-1 0 0,1-1 0 0 0,0 0 0 0 0,1 0 0 0 0,3-5 1 0 0,-6 9 1 0 0,1 0 0 0 0,0 1 0 0 0,0-1 0 0 0,0 1 0 0 0,0 0 0 0 0,0-1 0 0 0,0 1 0 0 0,0 0 0 0 0,1-1 0 0 0,-1 1 0 0 0,2-2 0 0 0,-2 3 0 0 0,0 0 0 0 0,0 0 0 0 0,0 0 0 0 0,-1 0 0 0 0,1 0 0 0 0,0 1 0 0 0,0-1 0 0 0,-1 0 0 0 0,1 0 0 0 0,0 0 0 0 0,-1 1 0 0 0,1-1 0 0 0,0 0 0 0 0,0 1 0 0 0,-1-1 0 0 0,1 1 0 0 0,-1-1 0 0 0,2 1 0 0 0,12 7 0 0 0,-7-3 6 0 0,0-1 1 0 0,0 2-1 0 0,0-1 1 0 0,-1 1 0 0 0,0 0-1 0 0,0 1 1 0 0,8 9 0 0 0,3 5 30 0 0,40 41 1270 0 0,-51-56-1255 0 0,-6-6-74 0 0,6 20 547 0 0,-5-17-397 0 0,-1-6-75 0 0,-1-14-40 0 0,-1 13-17 0 0,2 4 6 0 0,-1-1 1 0 0,1 0-1 0 0,-1 0 1 0 0,1 1-1 0 0,-1-1 0 0 0,1 0 1 0 0,0 0-1 0 0,0 1 0 0 0,-1-1 1 0 0,1 0-1 0 0,0 0 1 0 0,0 0-1 0 0,0 1 0 0 0,0-1 1 0 0,0 0-1 0 0,0 0 1 0 0,0 0-1 0 0,0 1 0 0 0,0-1 1 0 0,0 0-1 0 0,0 0 0 0 0,1-1 1 0 0,4-26 8 0 0,25-94-174 0 0,-20 94 138 0 0,-3 22 4 0 0,-1 1 14 0 0,-4 1 7 0 0,14-9 0 0 0,-14 11-3 0 0,8-14 21 0 0,-10 15-16 0 0,1-2 83 0 0,1 7 11 0 0,2 3-52 0 0,-1-3-25 0 0,-1 0 0 0 0,0 0 0 0 0,0 0 0 0 0,0 0 0 0 0,-1 0 0 0 0,2 7 1 0 0,-4 4 28 0 0,1-12-35 0 0,-1-1 1 0 0,1 0-1 0 0,0 1 1 0 0,0-1-1 0 0,0 1 1 0 0,0-1-1 0 0,0 0 1 0 0,1 1-1 0 0,-1-1 1 0 0,1 1-1 0 0,-1-1 1 0 0,1 0-1 0 0,0 1 1 0 0,0-1-1 0 0,1 3 1 0 0,16 34 151 0 0,-14-29-76 0 0,0 0-1 0 0,1-1 0 0 0,8 16 0 0 0,-11-23-76 0 0,0 1 0 0 0,1 0 0 0 0,-1-1 0 0 0,0 1 0 0 0,1-1 1 0 0,-1 0-1 0 0,1 0 0 0 0,0 0 0 0 0,0 0 0 0 0,0 0 0 0 0,0-1 0 0 0,0 1 0 0 0,0-1 0 0 0,0 0 0 0 0,6 2 1 0 0,-3-2-4 0 0,-1 1 0 0 0,1 0 0 0 0,-1 0 0 0 0,0 1 1 0 0,0-1-1 0 0,0 1 0 0 0,0 1 0 0 0,5 3 1 0 0,37 35-416 0 0,-28-23-211 0 0,-3-7-3026 0 0,-2-7-1214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3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2304 0 0,'1'6'5514'0'0,"2"0"-5122"0"0,0-1 0 0 0,-1 1-1 0 0,0 0 1 0 0,0 0-1 0 0,0 0 1 0 0,-1 0-1 0 0,1 0 1 0 0,-2 0 0 0 0,1 0-1 0 0,-1 0 1 0 0,1 1-1 0 0,-2 9 1 0 0,-1-4 9 0 0,2 0 0 0 0,0 1 1 0 0,3 18-1 0 0,-1 6 242 0 0,-2-35-295 0 0,0 13 335 0 0,7 174 784 0 0,-14-106-675 0 0,-4 41-493 0 0,5 151-54 0 0,3-228-223 0 0,2-32-8 0 0,0 1 0 0 0,2 28 0 0 0,1 34 43 0 0,-2-56-50 0 0,-9 123-7 0 0,-3-4 115 0 0,7-105-91 0 0,4-24-14 0 0,-5 67 513 0 0,-1 63-771 0 0,7 214 644 0 0,2-321-456 0 0,-1-26 40 0 0,-1 0 0 0 0,1-1 0 0 0,-2 1-1 0 0,-1 12 1 0 0,-1 39 191 0 0,2-15-81 0 0,-1-10-90 0 0,-3 23 0 0 0,3-44 0 0 0,1 1 0 0 0,1 21 0 0 0,-3 25 0 0 0,0-28 57 0 0,1 1 0 0 0,4 37 0 0 0,0-7-4 0 0,-3-24-81 0 0,1-6-34 0 0,0-1-1 0 0,6 36 0 0 0,-3-40 84 0 0,-2 0 0 0 0,-2 39-1 0 0,-1-13-2 0 0,6 10 0 0 0,-2-49-7 0 0,-1 1 0 0 0,0-1-1 0 0,-1 0 1 0 0,-1 0 0 0 0,-5 27 0 0 0,5-38-3 0 0,1 1 0 0 0,-1 0 0 0 0,1 0 0 0 0,0-1 0 0 0,0 1 0 0 0,2 7 0 0 0,-1-7-6 0 0,-1 0-1 0 0,1 0 1 0 0,-1 0-1 0 0,-2 10 1 0 0,0 4 26 0 0,0 1 0 0 0,2 0-1 0 0,2 24 1 0 0,-1 3-22 0 0,-1-35-6 0 0,0 6 0 0 0,0-1 0 0 0,6 36 0 0 0,-4-39 0 0 0,-1 0 0 0 0,0-1 0 0 0,-1 1 0 0 0,-2 17 0 0 0,1 10 0 0 0,2 7 0 0 0,1-27 0 0 0,-2 1 0 0 0,-4 44 0 0 0,3-40 41 0 0,3 6-18 0 0,2 113 41 0 0,-5-125-32 0 0,-8 43 0 0 0,8-49-19 0 0,0 1 1 0 0,0-1-1 0 0,2 18 0 0 0,0-8-2 0 0,-1 48 53 0 0,0-36-64 0 0,0-10 11 0 0,0 110 106 0 0,4-107-90 0 0,-3-26-22 0 0,0 0 1 0 0,0 0-1 0 0,0 0 0 0 0,-1 0 1 0 0,0 0-1 0 0,0 7 0 0 0,-2 4 47 0 0,1 0 0 0 0,1 24 0 0 0,1-27-6 0 0,-1 1 1 0 0,-1-1-1 0 0,-3 20 1 0 0,2-6 2 0 0,3 12 40 0 0,0-2-16 0 0,-1-8 55 0 0,0 0 0 0 0,-6 38-1 0 0,-1 7 67 0 0,6-47 12 0 0,-1-12-1691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6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11832 0 0,'-2'7'140'0'0,"1"1"1"0"0,0-1 0 0 0,0 0 0 0 0,1 1-1 0 0,0-1 1 0 0,0 0 0 0 0,1 0 0 0 0,2 13-1 0 0,9 56-106 0 0,-9-45 128 0 0,10 37 0 0 0,7-5 121 0 0,28 63 0 0 0,-21-60-185 0 0,-25-62-98 0 0,10 21 0 0 0,-11-24 0 0 0,0 0 0 0 0,0-1 0 0 0,-1 1 0 0 0,1 0 0 0 0,0-1 0 0 0,0 1 0 0 0,0-1 0 0 0,0 1 0 0 0,1-1 0 0 0,-1 1 0 0 0,0-1 0 0 0,0 0 0 0 0,0 1 0 0 0,0-1 0 0 0,0 0 0 0 0,0 0 0 0 0,1 0 0 0 0,1 0 0 0 0,-2 0-9 0 0,0 0 0 0 0,0 0 1 0 0,0 1-1 0 0,0-1 1 0 0,0 0-1 0 0,0 1 0 0 0,0-1 1 0 0,0 1-1 0 0,0-1 1 0 0,0 1-1 0 0,0 0 0 0 0,-1-1 1 0 0,2 2-1 0 0,7 4-228 0 0,4-5-173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7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53 276 2760 0 0,'0'0'120'0'0,"-4"8"32"0"0,-9-3-152 0 0,2 8 0 0 0,-13-26 8712 0 0</inkml:trace>
  <inkml:trace contextRef="#ctx0" brushRef="#br0" timeOffset="1">291 0 11952 0 0,'-6'29'1082'0'0,"16"-10"-848"0"0,37 75 292 0 0,-9-20-80 0 0,-19-36-257 0 0,-10-20-89 0 0,0 0-1 0 0,7 21 1 0 0,46 127 180 0 0,-23-69-192 0 0,7 15-4279 0 0,-33-84-506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7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68 11720 0 0,'0'0'1144'0'0,"-4"5"-1016"0"0,8-10-224 0 0,3-4 96 0 0,-7-8 0 0 0,13 6 0 0 0,-8-6-688 0 0,8 3-184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8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 4144 0 0,'0'0'191'0'0,"2"1"-11"0"0,0 2-180 0 0,0-1 1 0 0,0 0 0 0 0,-1 1-1 0 0,1-1 1 0 0,-1 1 0 0 0,1 0-1 0 0,0 4 1 0 0,10 16 1149 0 0,-9-17-720 0 0,-1-1-1 0 0,1 0 0 0 0,-1 1 1 0 0,0-1-1 0 0,-1 1 0 0 0,2 10 0 0 0,6 17 934 0 0,9 26-318 0 0,-12-35-312 0 0,19 43-1 0 0,-15-42-453 0 0,-7-17-135 0 0,0 0-1 0 0,1 0 0 0 0,9 14 0 0 0,-12-20 193 0 0,-14-28-272 0 0,-4-10-145 0 0,11 24 28 0 0,1 1 0 0 0,0-1-1 0 0,0 0 1 0 0,-3-15 0 0 0,3-5 21 0 0,2 1 1 0 0,0-1-1 0 0,2 0 0 0 0,2 1 1 0 0,0-1-1 0 0,9-46 1 0 0,-5 68 31 0 0,4-5 0 0 0,-5 18 0 0 0,-4-2 0 0 0,26 19-1 0 0,-21-17 3 0 0,0 0 0 0 0,0 1-1 0 0,0-1 1 0 0,-1 1 0 0 0,0 1-1 0 0,1-1 1 0 0,3 5 0 0 0,12 17 80 0 0,-11-17-47 0 0,-1 1 0 0 0,-1 0-1 0 0,10 17 1 0 0,55 135 672 0 0,-41-97-145 0 0,-21-46-348 0 0,-9-17 573 0 0,-3-2-773 0 0,1-1 1 0 0,0 0-1 0 0,0 0 1 0 0,0 0-1 0 0,0 0 1 0 0,0-1-1 0 0,0 1 1 0 0,0 0-1 0 0,0 0 1 0 0,-1-3 0 0 0,-20-41-15 0 0,21 42-6 0 0,-1-1 1 0 0,1 1 0 0 0,0 0-1 0 0,0-1 1 0 0,0 1 0 0 0,1-1-1 0 0,-1-3 1 0 0,-4-18-24 0 0,2 17-8 0 0,1 1 1 0 0,1-1 0 0 0,-1 1 0 0 0,1-1 0 0 0,1 1 0 0 0,-1-1 0 0 0,1 0 0 0 0,1 1 0 0 0,-1-1 0 0 0,1 1 0 0 0,3-9 0 0 0,-2 4-22 0 0,2 1 0 0 0,0 0 0 0 0,0 0 0 0 0,1 0 0 0 0,0 1 0 0 0,9-14 0 0 0,-12 20 90 0 0,1-1 0 0 0,-1 0 0 0 0,0 0 0 0 0,0 1 1 0 0,0-1-1 0 0,1-9 0 0 0,-3 10-28 0 0,1 0-1 0 0,1 0 1 0 0,-1 0 0 0 0,0 0-1 0 0,1 0 1 0 0,0 0 0 0 0,4-7 0 0 0,-6 11-4 0 0,1-1 0 0 0,-1 1 0 0 0,0-1 0 0 0,1 1 0 0 0,-1-1 0 0 0,0 1 0 0 0,1 0 0 0 0,-1-1 0 0 0,1 1 0 0 0,-1-1 0 0 0,0 1 0 0 0,1 0 0 0 0,-1-1 0 0 0,1 1 0 0 0,-1 0 0 0 0,1 0 0 0 0,0-1 0 0 0,-1 1 0 0 0,1 0 0 0 0,-1 0 0 0 0,1 0 0 0 0,-1 0 0 0 0,1 0 0 0 0,0 0 0 0 0,-1 0 0 0 0,1 0 0 0 0,-1 0 0 0 0,1 0 0 0 0,-1 0 0 0 0,1 0 0 0 0,1 1 0 0 0,-1-1 0 0 0,6-2-4 0 0,-5 1 8 0 0,1 0 0 0 0,-1 1-1 0 0,1-1 1 0 0,-1 1 0 0 0,1-1 0 0 0,-1 1 0 0 0,1 0-1 0 0,-1 0 1 0 0,1 0 0 0 0,0 1 0 0 0,-1-1 0 0 0,1 0-1 0 0,-1 1 1 0 0,4 1 0 0 0,0 1-5 0 0,1 0 1 0 0,0 1-1 0 0,-1 1 1 0 0,0-1-1 0 0,0 1 1 0 0,0 0 0 0 0,-1 0-1 0 0,0 0 1 0 0,0 1-1 0 0,0 0 1 0 0,0 0-1 0 0,-1 0 1 0 0,5 10-1 0 0,5 16 169 0 0,-2 1-1 0 0,12 53 1 0 0,-16-57-127 0 0,-2 3-239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9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271 209 3680 0 0,'0'0'167'0'0,"-1"-3"-7"0"0,1 2-124 0 0,-1 0 1 0 0,1 0 0 0 0,0 0-1 0 0,0 0 1 0 0,-1 0 0 0 0,1 0-1 0 0,0 0 1 0 0,0 0 0 0 0,0 0-1 0 0,0 0 1 0 0,0 0 0 0 0,1-1 0 0 0,-1 1-1 0 0,0 0 1 0 0,0 0 0 0 0,1 0-1 0 0,-1 0 1 0 0,0 1 0 0 0,1-1-1 0 0,0-2 1 0 0,17-16 1801 0 0,-15 16-1717 0 0,-2 3-90 0 0,-1 0-1 0 0,0 0 1 0 0,0 0 0 0 0,1-1 0 0 0,-1 1-1 0 0,0 0 1 0 0,0 0 0 0 0,1-1 0 0 0,-1 1 0 0 0,0 0-1 0 0,0 0 1 0 0,0-1 0 0 0,0 1 0 0 0,0 0 0 0 0,1-1-1 0 0,-1 1 1 0 0,0 0 0 0 0,0-1 0 0 0,0 1-1 0 0,0 0 1 0 0,0-1 0 0 0,0 1 0 0 0,0 0 0 0 0,0-1-1 0 0,0 1 1 0 0,0 0 0 0 0,0-1 0 0 0,0 1 0 0 0,0 0-1 0 0,0-1 1 0 0,-1 1 0 0 0,1 0 0 0 0,0-1-1 0 0,0 1 1 0 0,0 0 0 0 0,0 0 0 0 0,-1-1 0 0 0,-11-9 794 0 0,1 2 202 0 0,10 9-338 0 0,1 0-634 0 0,-1 0 0 0 0,1 0 0 0 0,-1 0 0 0 0,1 0 0 0 0,-1 0 0 0 0,1 0 0 0 0,-1 0 0 0 0,0-1 0 0 0,1 1 0 0 0,-1 0 0 0 0,0 0 0 0 0,0-1 0 0 0,0 1 0 0 0,1-1 0 0 0,-1 1 0 0 0,-1 0 0 0 0,-38-55 1241 0 0,37 49-1175 0 0,-1 1-1 0 0,0 0 0 0 0,-1-1 1 0 0,1 2-1 0 0,-1-1 0 0 0,0 1 1 0 0,0-1-1 0 0,0 1 1 0 0,0 1-1 0 0,-7-4 0 0 0,8 5-56 0 0,0-1-1 0 0,0 0 0 0 0,0 1 1 0 0,0-1-1 0 0,1-1 0 0 0,-1 1 1 0 0,1-1-1 0 0,-1 1 0 0 0,-3-5 1 0 0,-12-8 180 0 0,17 14-233 0 0,1 0 1 0 0,0 0-1 0 0,-1 0 1 0 0,1 0-1 0 0,-1 1 1 0 0,1-1-1 0 0,0 0 1 0 0,-1 1-1 0 0,0-1 1 0 0,1 1-1 0 0,-1 0 1 0 0,1-1-1 0 0,-1 1 1 0 0,1 0 0 0 0,-1 0-1 0 0,0 0 1 0 0,1 0-1 0 0,-1 0 1 0 0,0 0-1 0 0,1 1 1 0 0,-1-1-1 0 0,1 0 1 0 0,-1 1-1 0 0,1-1 1 0 0,-1 1-1 0 0,1 0 1 0 0,-1-1 0 0 0,1 1-1 0 0,0 0 1 0 0,-1 0-1 0 0,1 0 1 0 0,0 0-1 0 0,0 0 1 0 0,-1 0-1 0 0,1 1 1 0 0,0-1-1 0 0,0 0 1 0 0,0 0-1 0 0,0 1 1 0 0,1-1-1 0 0,-1 1 1 0 0,0 1 0 0 0,-6 8 70 0 0,1 1 1 0 0,1 0-1 0 0,0 1 1 0 0,0-1-1 0 0,1 1 1 0 0,1 0 0 0 0,0 0-1 0 0,1 0 1 0 0,1 1-1 0 0,0 25 1 0 0,2 13 92 0 0,12 72 1 0 0,-11-114-164 0 0,2 14 114 0 0,2-1-1 0 0,9 29 1 0 0,-3-16-36 0 0,-12-35-83 0 0,0 0-7 0 0,0 0 1 0 0,0-1-1 0 0,0 1 1 0 0,0 0-1 0 0,1-1 1 0 0,-1 1-1 0 0,0 0 1 0 0,0-1 0 0 0,1 1-1 0 0,-1-1 1 0 0,0 1-1 0 0,1-1 1 0 0,-1 1-1 0 0,1 0 1 0 0,-1-1-1 0 0,1 1 1 0 0,-1-1-1 0 0,1 0 1 0 0,-1 1 0 0 0,1-1-1 0 0,-1 1 1 0 0,1-1-1 0 0,-1 0 1 0 0,1 1-1 0 0,0-1 1 0 0,-1 0-1 0 0,1 0 1 0 0,-1 0-1 0 0,1 1 1 0 0,0-1 0 0 0,0 0-1 0 0,0 0 3 0 0,0 0 0 0 0,0 0 0 0 0,0 0 0 0 0,0 0 0 0 0,0-1 1 0 0,0 1-1 0 0,0 0 0 0 0,0 0 0 0 0,0-1 0 0 0,0 1 0 0 0,0-1 0 0 0,0 1 0 0 0,0-1 0 0 0,-1 1 0 0 0,1-1 0 0 0,0 1 0 0 0,1-2 0 0 0,1-1 6 0 0,3-1-1 0 0,-1-1 0 0 0,1 0 0 0 0,-1 0 0 0 0,0 0 0 0 0,0-1 0 0 0,-1 1 0 0 0,1-1 0 0 0,-1-1-1 0 0,0 1 1 0 0,2-8 0 0 0,0 2-18 0 0,-1 0 0 0 0,0 0 0 0 0,-2 0 0 0 0,6-25 0 0 0,-4 19-18 0 0,-4 16 21 0 0,0 0 1 0 0,0 0-1 0 0,0 0 0 0 0,-1 0 0 0 0,1 0 0 0 0,-1 0 0 0 0,1-1 0 0 0,-1 1 0 0 0,0 0 0 0 0,0 0 0 0 0,0-1 0 0 0,0 1 0 0 0,0-2 0 0 0,-6 0-46 0 0,-11-4 36 0 0,17 8 17 0 0,0 0 0 0 0,-1 0 0 0 0,1 0 1 0 0,0 0-1 0 0,0 0 0 0 0,-1 0 0 0 0,1 0 0 0 0,0 0 0 0 0,0-1 0 0 0,-1 1 0 0 0,1 0 1 0 0,0 0-1 0 0,0 0 0 0 0,-1 0 0 0 0,1 0 0 0 0,0-1 0 0 0,0 1 0 0 0,0 0 0 0 0,0 0 0 0 0,-1-1 1 0 0,1 1-1 0 0,0 0 0 0 0,0 0 0 0 0,0-1 0 0 0,0 1 0 0 0,0 0 0 0 0,0 0 0 0 0,-1-1 0 0 0,1 1 0 0 0,0 0 0 0 0,0-1 0 0 0,0 1 0 0 0,0 0 0 0 0,0 0 0 0 0,0 0 0 0 0,0 0 0 0 0,-1 0 0 0 0,1-1 0 0 0,0 1 0 0 0,0 0 0 0 0,0 0 0 0 0,0 0 0 0 0,0 0 0 0 0,0-1 0 0 0,0 1 0 0 0,0 0 0 0 0,0 0 0 0 0,0 0 0 0 0,0 0 0 0 0,0-1 0 0 0,0 1 0 0 0,0 0 0 0 0,0 0 0 0 0,1 0 0 0 0,-1 0 0 0 0,0-1 0 0 0,0 1 0 0 0,0 0 0 0 0,0 0 0 0 0,0 0 0 0 0,0 0 0 0 0,0 0 0 0 0,0-1 0 0 0,0 1 0 0 0,1 0 0 0 0,-1 0 0 0 0,0 0 0 0 0,0 0 0 0 0,0 0 0 0 0,0 0 0 0 0,0 0 0 0 0,1 0 0 0 0,-1-1 0 0 0,0 1 0 0 0,14 13 0 0 0,-2 7 0 0 0,-10-16 0 0 0,0 0 0 0 0,-1-1 0 0 0,0 1 0 0 0,0 0 0 0 0,0 0 0 0 0,0 6 0 0 0,0-7 0 0 0,-1 0 0 0 0,0 0 0 0 0,1 0 0 0 0,0 0 0 0 0,0 0 0 0 0,0 0 0 0 0,0-1 0 0 0,0 1 0 0 0,0 0 0 0 0,1-1 0 0 0,-1 1 0 0 0,3 2 0 0 0,6 10 64 0 0,-8-12-131 0 0,0 0 1 0 0,0 0 0 0 0,0 0 0 0 0,0 0 0 0 0,1-1 0 0 0,-1 1 0 0 0,1-1 0 0 0,-1 1 0 0 0,1-1 0 0 0,0 0 0 0 0,0 0 0 0 0,0 0 0 0 0,0 0 0 0 0,6 2 0 0 0,10 2-3856 0 0,4 6-1316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9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248 89 6912 0 0,'-33'-30'991'0'0,"29"25"-716"0"0,0 1 0 0 0,-1-1-1 0 0,0 1 1 0 0,1 0 0 0 0,-1 0 0 0 0,-1 1-1 0 0,1-1 1 0 0,0 1 0 0 0,-9-3-1 0 0,-4-2 486 0 0,17 7-696 0 0,0 0-1 0 0,0 0 1 0 0,-1 0-1 0 0,1 0 1 0 0,-1 1-1 0 0,1-1 1 0 0,0 0-1 0 0,-1 1 1 0 0,1 0 0 0 0,-1-1-1 0 0,1 1 1 0 0,-1 0-1 0 0,0-1 1 0 0,1 1-1 0 0,-1 0 1 0 0,1 0-1 0 0,-1 0 1 0 0,1 1-1 0 0,-1-1 1 0 0,1 0 0 0 0,-1 1-1 0 0,1-1 1 0 0,-1 1-1 0 0,1-1 1 0 0,-3 2-1 0 0,-2 1 121 0 0,0 1 0 0 0,0 0-1 0 0,0 0 1 0 0,0 0 0 0 0,1 1 0 0 0,0 0-1 0 0,0 0 1 0 0,0 0 0 0 0,1 1 0 0 0,-1 0-1 0 0,1 0 1 0 0,1 0 0 0 0,-1 0 0 0 0,1 0-1 0 0,0 1 1 0 0,0 0 0 0 0,1-1 0 0 0,0 1-1 0 0,0 0 1 0 0,-1 9 0 0 0,-1 7-116 0 0,0 0 1 0 0,2 0-1 0 0,0 0 0 0 0,2 1 1 0 0,1-1-1 0 0,3 24 0 0 0,9 5 75 0 0,-7-32-131 0 0,-5-17-7 0 0,0 0 0 0 0,0 0 0 0 0,0 0 0 0 0,0 0 0 0 0,0 0-1 0 0,0-1 1 0 0,1 1 0 0 0,-1 0 0 0 0,1-1 0 0 0,0 1 0 0 0,0-1 0 0 0,0 0 0 0 0,0 1 0 0 0,0-1-1 0 0,1 0 1 0 0,-1 0 0 0 0,1-1 0 0 0,-1 1 0 0 0,1 0 0 0 0,-1-1 0 0 0,1 1 0 0 0,0-1 0 0 0,5 2-1 0 0,19 12-17 0 0,-24-13 9 0 0,0 0 0 0 0,0 0 0 0 0,-1 0 0 0 0,1 0 0 0 0,0-1 0 0 0,1 0 0 0 0,-1 1 0 0 0,0-1 0 0 0,0 0 0 0 0,1 0 0 0 0,-1-1 0 0 0,0 1 0 0 0,1-1 0 0 0,-1 0 0 0 0,7 0 0 0 0,-2-1-191 0 0,0 0 1 0 0,-1 0-1 0 0,1-1 0 0 0,-1 0 0 0 0,1 0 1 0 0,-1-1-1 0 0,1 0 0 0 0,-1 0 0 0 0,0-1 0 0 0,-1 0 1 0 0,1 0-1 0 0,8-7 0 0 0,13-13-5283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5:59.9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12 6912 0 0,'1'-10'210'0'0,"-1"10"-198"0"0,0 0 0 0 0,0 0 0 0 0,0 0 0 0 0,0 0 0 0 0,-1 0 0 0 0,1 0 0 0 0,0 0 0 0 0,0 0 0 0 0,0 0 0 0 0,0 0 0 0 0,0 0 0 0 0,0 0 0 0 0,0 0 0 0 0,0 0 0 0 0,0 0 0 0 0,0 0 0 0 0,0 0 0 0 0,-1 0 0 0 0,1 0 0 0 0,0 0 0 0 0,0 0 0 0 0,0 0 0 0 0,0 0 0 0 0,0 0 0 0 0,0 0 0 0 0,0 0 0 0 0,0 0 0 0 0,0 0 0 0 0,0 0 0 0 0,0 0 0 0 0,0 0 0 0 0,0 0 0 0 0,-1-1 0 0 0,1 1 0 0 0,0 0 0 0 0,0 0 0 0 0,0 0 0 0 0,0 0 0 0 0,0 0 0 0 0,0 0 0 0 0,0 0 0 0 0,0 0 0 0 0,-15 11 839 0 0,15 16 2543 0 0,0-25-3281 0 0,2 35 909 0 0,9 55 0 0 0,-1-26-94 0 0,-3 0-278 0 0,4-1 0 0 0,2 0-1 0 0,30 84 1 0 0,-4-22-138 0 0,-26-99-282 0 0,-7-17-95 0 0,-5-10-92 0 0,-1-2-27 0 0,-3-14-12 0 0,-2-5-24 0 0,0 6-42 0 0,0-1-1 0 0,2 1 1 0 0,-1-1 0 0 0,2 0-1 0 0,-1 0 1 0 0,1-27-1 0 0,2 21-267 0 0,-1 2 162 0 0,1 0-1 0 0,1 0 1 0 0,1 0-1 0 0,0 1 1 0 0,1-1-1 0 0,8-24 1 0 0,-2 22 153 0 0,-5 18 13 0 0,-2 1-5 0 0,-1 2 5 0 0,0 0-1 0 0,-1 0 1 0 0,1-1 0 0 0,-1 1 0 0 0,1 0 0 0 0,-1 0-1 0 0,1 0 1 0 0,0 0 0 0 0,-1 0 0 0 0,1 0 0 0 0,-1 0-1 0 0,1 0 1 0 0,0 0 0 0 0,-1 0 0 0 0,1 0 0 0 0,-1 1-1 0 0,1-1 1 0 0,0 0 0 0 0,-1 0 0 0 0,1 1 0 0 0,-1-1-1 0 0,2 1 1 0 0,-1-1 0 0 0,2 1 14 0 0,0 1 0 0 0,0-1 1 0 0,0 0-1 0 0,0 1 1 0 0,-1 0-1 0 0,1-1 0 0 0,0 1 1 0 0,-1 0-1 0 0,1 0 1 0 0,-1 1-1 0 0,0-1 1 0 0,0 0-1 0 0,0 1 0 0 0,2 3 1 0 0,3 6 100 0 0,-1-1 0 0 0,7 17 0 0 0,4 9 41 0 0,-8-17-43 0 0,0-1 0 0 0,-1 2 0 0 0,6 26 0 0 0,-9-27-51 0 0,2 0 1 0 0,0-1-1 0 0,1 0 0 0 0,12 22 1 0 0,4-4-1468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0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137 150 7832 0 0,'0'0'705'0'0,"3"4"-577"0"0,10 10 478 0 0,0 1 1 0 0,-1 0-1 0 0,-1 1 1 0 0,0 1-1 0 0,8 17 1 0 0,17 35 2729 0 0,-35-71-3318 0 0,0 1 0 0 0,1-1 1 0 0,-1 1-1 0 0,0-1 1 0 0,0 0-1 0 0,0 1 1 0 0,0-1-1 0 0,-1 0 1 0 0,1 0-1 0 0,0 0 1 0 0,-1 0-1 0 0,1-2 1 0 0,0-8 10 0 0,0-1 0 0 0,-1 1 1 0 0,0 0-1 0 0,0-1 1 0 0,-2 1-1 0 0,0 0 0 0 0,-4-16 1 0 0,-2 0 33 0 0,-22-53 1 0 0,28 77-53 0 0,1 1 0 0 0,-1-1-1 0 0,0 1 1 0 0,0-1 0 0 0,-1 1 0 0 0,1 0-1 0 0,0 0 1 0 0,-1 0 0 0 0,0 0 0 0 0,0 1-1 0 0,0-1 1 0 0,0 1 0 0 0,0 0 0 0 0,0-1-1 0 0,-1 2 1 0 0,1-1 0 0 0,-8-3-1 0 0,8 5 23 0 0,-1-1 0 0 0,1 0 0 0 0,-1 0 0 0 0,1 0 0 0 0,0 0 0 0 0,-1-1 0 0 0,1 1 0 0 0,0-1 0 0 0,0 0 0 0 0,0 0 0 0 0,0 0 0 0 0,-5-4-1 0 0,6 4 19 0 0,-1 1-1 0 0,1-1 1 0 0,-1 1-1 0 0,0 0 0 0 0,0 0 1 0 0,0 0-1 0 0,0 1 0 0 0,0-1 1 0 0,0 1-1 0 0,0-1 0 0 0,0 1 1 0 0,0 0-1 0 0,0 0 0 0 0,0 1 1 0 0,-3-1-1 0 0,0 1 72 0 0,0 0-1 0 0,0 1 0 0 0,0-1 1 0 0,0 1-1 0 0,0 0 1 0 0,-7 4-1 0 0,11-4-102 0 0,0 0 0 0 0,0 1 0 0 0,1-1-1 0 0,-1 1 1 0 0,1-1 0 0 0,0 1 0 0 0,-1 0 0 0 0,1-1-1 0 0,0 1 1 0 0,1 0 0 0 0,-1 0 0 0 0,0 0-1 0 0,1 0 1 0 0,-1 5 0 0 0,1-2 18 0 0,-2 5-1 0 0,1 1-1 0 0,1 0 1 0 0,0 0 0 0 0,1 0-1 0 0,0-1 1 0 0,1 1-1 0 0,3 14 1 0 0,30 79 128 0 0,-18-60-41 0 0,-11-27-90 0 0,1 0 0 0 0,1-1 0 0 0,1 0 1 0 0,0 0-1 0 0,20 25 0 0 0,-23-35-22 0 0,0 1 1 0 0,1-1 0 0 0,0 0-1 0 0,0 0 1 0 0,1-1-1 0 0,-1 0 1 0 0,1-1-1 0 0,1 1 1 0 0,-1-2 0 0 0,1 1-1 0 0,0-1 1 0 0,15 5-1 0 0,-19-8-48 0 0,0-1-1 0 0,0 1 1 0 0,0-1-1 0 0,0 0 0 0 0,0 0 1 0 0,-1 0-1 0 0,1-1 1 0 0,0 0-1 0 0,0 0 1 0 0,0 0-1 0 0,0-1 0 0 0,-1 1 1 0 0,1-1-1 0 0,-1 0 1 0 0,1-1-1 0 0,-1 1 1 0 0,0-1-1 0 0,0 0 0 0 0,5-3 1 0 0,0-2-183 0 0,0 0 0 0 0,0 0 1 0 0,-1-1-1 0 0,0 0 0 0 0,0-1 1 0 0,10-17-1 0 0,-2 1-1434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0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11520 0 0,'0'0'886'0'0,"-1"2"-582"0"0,0 1-163 0 0,0 0 0 0 0,0 1-1 0 0,0-1 1 0 0,0 0-1 0 0,0 1 1 0 0,1-1 0 0 0,0 0-1 0 0,-1 1 1 0 0,1-1 0 0 0,1 0-1 0 0,-1 1 1 0 0,0-1-1 0 0,1 1 1 0 0,-1-1 0 0 0,3 4-1 0 0,0 2 166 0 0,0-1-1 0 0,0 0 1 0 0,1 0-1 0 0,9 13 0 0 0,-10-15-215 0 0,1 1 0 0 0,-1-1-1 0 0,-1 1 1 0 0,1 0 0 0 0,1 9-1 0 0,-2-8 20 0 0,0-1 0 0 0,0 1-1 0 0,1-1 1 0 0,5 10 0 0 0,32 70 1217 0 0,-31-61-952 0 0,-9-24-353 0 0,0 1 0 0 0,1-1 0 0 0,-1 0 1 0 0,1 0-1 0 0,-1 0 0 0 0,1 0 0 0 0,0 0 0 0 0,0 0 0 0 0,0-1 0 0 0,0 1 1 0 0,0 0-1 0 0,0 0 0 0 0,0-1 0 0 0,1 1 0 0 0,3 3 568 0 0,-12-12-671 0 0,5 1 10 0 0,0 0 0 0 0,1 0 0 0 0,-1 0 0 0 0,1-1 0 0 0,0 1 0 0 0,1 0 0 0 0,0-1 0 0 0,0 1 1 0 0,2-13-1 0 0,-1-8-119 0 0,12-67-401 0 0,-13 92 443 0 0,3 0 58 0 0,-1 0 82 0 0,1 1 0 0 0,0-1-1 0 0,0 1 1 0 0,0-1-1 0 0,0 1 1 0 0,0 0-1 0 0,0 0 1 0 0,0 0-1 0 0,0 1 1 0 0,0-1-1 0 0,0 1 1 0 0,0 0 0 0 0,1 0-1 0 0,-1 0 1 0 0,0 0-1 0 0,0 0 1 0 0,0 1-1 0 0,1-1 1 0 0,-1 1-1 0 0,0 0 1 0 0,5 2-1 0 0,-7-3 7 0 0,1 1-1 0 0,-1 0 0 0 0,1-1 0 0 0,-1 0 1 0 0,0 1-1 0 0,1-1 0 0 0,-1 0 0 0 0,1 0 0 0 0,-1 0 1 0 0,1 0-1 0 0,-1 0 0 0 0,1 0 0 0 0,-1 0 1 0 0,1 0-1 0 0,-1-1 0 0 0,1 1 0 0 0,1-1 1 0 0,-1 0 7 0 0,0 1 0 0 0,0-1 0 0 0,1 1 0 0 0,-1-1 0 0 0,0 1 1 0 0,0 0-1 0 0,0 0 0 0 0,0 0 0 0 0,1 0 0 0 0,-1 0 0 0 0,0 1 0 0 0,0-1 1 0 0,0 1-1 0 0,0-1 0 0 0,3 2 0 0 0,73 47 461 0 0,-76-48-433 0 0,-1 1 0 0 0,1-1-1 0 0,0 1 1 0 0,-1-1-1 0 0,1 1 1 0 0,-1 0-1 0 0,1 0 1 0 0,-1 0 0 0 0,0 0-1 0 0,0 0 1 0 0,0 0-1 0 0,2 4 1 0 0,8 31 392 0 0,-6-20-227 0 0,-3-11-136 0 0,1 0-1 0 0,-1-1 1 0 0,2 1-1 0 0,3 6 1 0 0,10 18-232 0 0,1 5-3348 0 0,-14-28 1456 0 0,4 7-4038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2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3060 1 10136 0 0,'-3'3'113'0'0,"0"0"-1"0"0,-1-1 1 0 0,1 1 0 0 0,-1-1 0 0 0,0 0 0 0 0,0 0 0 0 0,1 0 0 0 0,-2 0 0 0 0,1-1 0 0 0,0 1-1 0 0,0-1 1 0 0,0 0 0 0 0,-1-1 0 0 0,-7 2 0 0 0,-19 1 1004 0 0,-30 7 214 0 0,34-6-950 0 0,-1 0 0 0 0,1-1-1 0 0,-1-2 1 0 0,-36-3 0 0 0,4 1 327 0 0,-56 1 898 0 0,-196 23 1 0 0,290-18-1491 0 0,0 1 0 0 0,-31 13 0 0 0,-16 5 100 0 0,31-15-139 0 0,0 2 1 0 0,1 2-1 0 0,-37 19 0 0 0,-94 56 171 0 0,121-61-157 0 0,-84 66 1 0 0,78-54-48 0 0,-308 225 212 0 0,325-237-228 0 0,-22 15 60 0 0,2 3 1 0 0,1 2-1 0 0,-58 65 0 0 0,71-62-88 0 0,-56 86 0 0 0,33-32 3 0 0,-82 140-20 0 0,50-102-29 0 0,63-96 32 0 0,-38 65 0 0 0,43-55 14 0 0,1 1 0 0 0,-32 100 0 0 0,31-65 1 0 0,3-13-5 0 0,4 0 1 0 0,-19 131-1 0 0,33-148-46 0 0,3-30 31 0 0,1 0 0 0 0,2 65 0 0 0,6-45 61 0 0,3 1 0 0 0,19 80-1 0 0,-13-89-57 0 0,1-1 0 0 0,2 0-1 0 0,3-2 1 0 0,1 1-1 0 0,1-2 1 0 0,52 71 0 0 0,-31-52 46 0 0,-23-30-2 0 0,28 31-1 0 0,-10-17-14 0 0,-1-2 1 0 0,1-2-1 0 0,52 43 0 0 0,-52-52-13 0 0,1-2 0 0 0,2-2 0 0 0,69 36 0 0 0,-53-38 2 0 0,1-3-1 0 0,1-2 1 0 0,1-2 0 0 0,0-3-1 0 0,67 6 1 0 0,-111-18 1 0 0,43 6 0 0 0,1-4 0 0 0,1-1 0 0 0,59-6-1 0 0,-30-6-2 0 0,137-20 0 0 0,-96 6 52 0 0,-56 11 14 0 0,-2-3-1 0 0,89-30 0 0 0,75-34-65 0 0,-11 4 0 0 0,-24 5 0 0 0,-160 54 0 0 0,76-17 0 0 0,-103 30-1 0 0,-2 2 10 0 0,-1-2 0 0 0,0 1 0 0 0,0-2 0 0 0,0 1 1 0 0,20-11-1 0 0,98-62 1 0 0,-114 68 1 0 0,-1-1 0 0 0,0 0-1 0 0,0-1 1 0 0,20-19 0 0 0,42-51 3 0 0,-52 52-18 0 0,1 3 4 0 0,1 1 0 0 0,48-34 0 0 0,-58 46 0 0 0,-7 6 0 0 0,0 0 0 0 0,0 0 0 0 0,1 1 0 0 0,12-4 0 0 0,-19 7 7 0 0,13-2-22 0 0,-7 5 174 0 0,4 26-78 0 0,0 10-111 0 0,-9-30 20 0 0,-1 1-1 0 0,-1 0 1 0 0,4 14-1 0 0,9 33 11 0 0,-14-51 0 0 0,0 1 0 0 0,0-1 0 0 0,0 1 0 0 0,1-1 0 0 0,0 0 0 0 0,0 0 0 0 0,5 8 0 0 0,5 12 0 0 0,-9-16 0 0 0,8 20 0 0 0,0 0 0 0 0,2-1 0 0 0,1 0 0 0 0,27 37 0 0 0,-31-49 8 0 0,-1 0 0 0 0,0 1 0 0 0,-1 0 0 0 0,-1 1 0 0 0,-1 0 0 0 0,0 0 0 0 0,4 22 0 0 0,-10-39-8 0 0,12 30-56 0 0,-11-27 162 0 0,-3-4-99 0 0,1 0 0 0 0,-1 0 0 0 0,0 0 0 0 0,1 0 0 0 0,-1 0 0 0 0,1 0 0 0 0,0 0 0 0 0,-1 0 0 0 0,1 0 1 0 0,0-1-1 0 0,-2-2 0 0 0,-8-5 38 0 0,5 5-33 0 0,0 0 0 0 0,0-1 0 0 0,0 1 0 0 0,0-1 0 0 0,1-1 0 0 0,-7-7 0 0 0,11 12-12 0 0,-40-55-73 0 0,35 51 66 0 0,1-1 1 0 0,1 0-1 0 0,-1 0 0 0 0,1 0 1 0 0,0-1-1 0 0,1 1 0 0 0,-1-1 1 0 0,1 0-1 0 0,-3-12 0 0 0,1-2-49 0 0,1 0-1 0 0,-2-26 1 0 0,1 9 44 0 0,2 17 12 0 0,-1-31 1 0 0,4-27-354 0 0,0 69-3294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7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28 186 11888 0 0,'0'0'1082'0'0,"0"8"-476"0"0,5 5 553 0 0,-4-10-665 0 0,1 2-1 0 0,0-1 1 0 0,-1 0 0 0 0,1 0-1 0 0,4 6 1 0 0,7 9 400 0 0,-12-15-785 0 0,1-1-1 0 0,0 0 0 0 0,-1-1 0 0 0,1 1 1 0 0,1 0-1 0 0,-1-1 0 0 0,0 1 0 0 0,0 0 1 0 0,1-1-1 0 0,4 3 0 0 0,-3-2-76 0 0,-3-2-13 0 0,0 0 1 0 0,0-1-1 0 0,0 1 0 0 0,-1-1 1 0 0,2 1-1 0 0,-1 0 0 0 0,-1-1 0 0 0,2 0 1 0 0,-1 0-1 0 0,-1 0 0 0 0,2 1 1 0 0,-1-1-1 0 0,0 0 0 0 0,1 0 0 0 0,2 0 21 0 0,0 0 0 0 0,0 0-1 0 0,-1-1 1 0 0,1 1 0 0 0,0-1-1 0 0,0-1 1 0 0,-1 2-1 0 0,1-2 1 0 0,-1 1 0 0 0,1-1-1 0 0,6-4 1 0 0,-5 2 11 0 0,0 0 1 0 0,0-1-1 0 0,1 0 1 0 0,-2 1-1 0 0,8-11 0 0 0,-10 11-24 0 0,1 0-1 0 0,-1 0 1 0 0,-1 0-1 0 0,2 0 1 0 0,-2 0-1 0 0,1-1 0 0 0,-2 1 1 0 0,2 0-1 0 0,-1-1 1 0 0,-1 1-1 0 0,0-9 1 0 0,0-3 51 0 0,-3-29 1 0 0,2 41-68 0 0,-8-38 202 0 0,7 36-172 0 0,1 1-1 0 0,-1-1 1 0 0,-1 1-1 0 0,1 0 1 0 0,-1 0-1 0 0,-4-7 1 0 0,4 8-49 0 0,1 1 0 0 0,0 0 0 0 0,-1 0 1 0 0,1 0-1 0 0,-1 0 0 0 0,0 1 1 0 0,0-1-1 0 0,-1 0 0 0 0,-4-2 1 0 0,6 4 11 0 0,1 1 1 0 0,-1 0 0 0 0,1-1-1 0 0,-1 1 1 0 0,1-1 0 0 0,-2 1-1 0 0,2 0 1 0 0,-1 0 0 0 0,1 0-1 0 0,-1 0 1 0 0,1 0 0 0 0,-1 1-1 0 0,0-1 1 0 0,1 0 0 0 0,-1 1-1 0 0,1-1 1 0 0,-1 1-1 0 0,1-1 1 0 0,-1 1 0 0 0,1 0-1 0 0,-1-1 1 0 0,1 2 0 0 0,0-1-1 0 0,-1-1 1 0 0,1 2 0 0 0,-1 0-1 0 0,-4 4-23 0 0,0 0 0 0 0,0 1-1 0 0,-7 13 1 0 0,5-8 148 0 0,2-3-105 0 0,1 1 0 0 0,0 0 0 0 0,1-1 0 0 0,0 1 0 0 0,1 1-1 0 0,-4 15 1 0 0,1-2-119 0 0,1-2 189 0 0,-4 35 0 0 0,3-16 3 0 0,3-22-42 0 0,2 2-1 0 0,0-2 0 0 0,2 1 0 0 0,0 0 1 0 0,1 0-1 0 0,5 21 0 0 0,-6-38-48 0 0,0 2 0 0 0,0-1 0 0 0,1-1 0 0 0,-1 2 0 0 0,1-1 0 0 0,0-1 0 0 0,0 0 0 0 0,1 1 0 0 0,-1 0 0 0 0,1-1 0 0 0,-1 1 0 0 0,7 4 0 0 0,-7-6 2 0 0,0 0 0 0 0,0-1 0 0 0,0 1 0 0 0,1-2 0 0 0,-1 2 0 0 0,0-1 0 0 0,0 0 0 0 0,1 0 0 0 0,-1 0 0 0 0,0 0 0 0 0,1-1 0 0 0,-1 1 0 0 0,1 0 0 0 0,0-1 0 0 0,-1 0 0 0 0,1 0 0 0 0,-1 0 0 0 0,0 0 0 0 0,1 0 0 0 0,0 0 0 0 0,-1-1 0 0 0,4-1 0 0 0,12-5 192 0 0,0-1 1 0 0,0-1 0 0 0,-1 0 0 0 0,27-21 0 0 0,-34 22-254 0 0,13-12 0 0 0,3-4-125 0 0,-5 7 92 0 0,32-16 1 0 0,-6 6 6 0 0,-46 27 78 0 0,-1 0 1 0 0,0 0-1 0 0,0 0 0 0 0,0 0 0 0 0,1 0 0 0 0,-1 0 0 0 0,0-1 0 0 0,0 1 1 0 0,0 0-1 0 0,0 0 0 0 0,0 0 0 0 0,0 0 0 0 0,1-1 0 0 0,-1 1 0 0 0,0 0 0 0 0,0 0 1 0 0,1 0-1 0 0,-1 0 0 0 0,0 0 0 0 0,1 0 0 0 0,-1 0 0 0 0,0 0 0 0 0,0 0 1 0 0,0 0-1 0 0,0 0 0 0 0,0 0 0 0 0,1 0 0 0 0,-1 0 0 0 0,0 0 0 0 0,0 0 0 0 0,1 1 1 0 0,-1-1-1 0 0,0 0 0 0 0,0 0 0 0 0,1 0 0 0 0,-1 0 0 0 0,0 0 0 0 0,0 1 1 0 0,0-1-1 0 0,0 0 0 0 0,0 0 0 0 0,0 0 0 0 0,0 0 0 0 0,1 0 0 0 0,-1 0 0 0 0,0 0 1 0 0,0 1-1 0 0,0-1 0 0 0,0 0 0 0 0,0 0 0 0 0,0 1 0 0 0,1-1 0 0 0,-1 0 1 0 0,0 1-1 0 0,0-1 0 0 0,0 0 0 0 0,0 0-3 0 0,3 8-6 0 0,-1-1 1 0 0,0 2-1 0 0,1-2 0 0 0,-2 1 1 0 0,1 10-1 0 0,1 3-7 0 0,-1 4 17 0 0,-2-21 0 0 0,0 0 0 0 0,0-1 0 0 0,0 1 0 0 0,1 0 0 0 0,-1-1 0 0 0,1 1 0 0 0,2 5 0 0 0,-1-6 18 0 0,-2-2 2 0 0,0 1 0 0 0,1-2 0 0 0,-1 2 1 0 0,1-1-1 0 0,-1 1 0 0 0,0-1 0 0 0,0 0 0 0 0,0 1 1 0 0,0-1-1 0 0,0 1 0 0 0,0 1 0 0 0,0-1 56 0 0,-1-2-72 0 0,1 0 0 0 0,0 0 1 0 0,-1 0-1 0 0,1 0 0 0 0,0 1 0 0 0,0-1 0 0 0,0 0 0 0 0,0 0 0 0 0,0 0 0 0 0,0 0 0 0 0,0 0 0 0 0,0 1 1 0 0,0-1-1 0 0,-1 0 0 0 0,1 0 0 0 0,0 1 0 0 0,0-1 0 0 0,0 0 0 0 0,0 1 0 0 0,0-1 0 0 0,0 0 0 0 0,0 0 1 0 0,0 0-1 0 0,0 0 0 0 0,0 1 0 0 0,-1 1 117 0 0,-3-3-55 0 0,1-1-52 0 0,1 1 1 0 0,0-1 0 0 0,0 0-1 0 0,-1 0 1 0 0,2 0 0 0 0,-1 0 0 0 0,0 0-1 0 0,1 0 1 0 0,-1-1 0 0 0,1 1-1 0 0,-1 0 1 0 0,1-1 0 0 0,-1 1-1 0 0,1-4 1 0 0,-2-3 6 0 0,1 1 0 0 0,1 0 0 0 0,-2-12 1 0 0,1-3 35 0 0,2 16-57 0 0,0 0 0 0 0,1 0 0 0 0,0 0 0 0 0,0 0 0 0 0,1-1 0 0 0,0 2 0 0 0,4-10 0 0 0,-6 14 0 0 0,6-13 0 0 0,0 0 0 0 0,1 1 0 0 0,16-24 0 0 0,33-38 0 0 0,-51 71 10 0 0,0 0 0 0 0,0 0-1 0 0,12-8 1 0 0,-14 11-85 0 0,-1 0-1 0 0,1 0 1 0 0,0 1-1 0 0,0-1 1 0 0,0 1-1 0 0,0 0 1 0 0,0 0-1 0 0,0 0 1 0 0,0 0 0 0 0,0 0-1 0 0,4 1 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3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34 7632 0 0,'0'0'348'0'0,"-1"10"114"0"0,-10 66 377 0 0,11-70-648 0 0,0 1-1 0 0,0 0 1 0 0,0 0 0 0 0,2 10-1 0 0,2 18 334 0 0,1 71 324 0 0,-4-94-779 0 0,-1 0 1 0 0,-1 0-1 0 0,-1 12 0 0 0,-1 19 80 0 0,-9 187 475 0 0,-17 160-142 0 0,18-79-290 0 0,12-132 150 0 0,2-64-277 0 0,3 328-434 0 0,-8-357 369 0 0,3 73 0 0 0,6 23 0 0 0,-5-118 114 0 0,-5 79 1 0 0,-2-14 32 0 0,-6 88-643 0 0,11-167 496 0 0,-2-16 0 0 0,3-1 0 0 0,0 0 0 0 0,10 52 0 0 0,-7-64-15 0 0,1 29 1 0 0,4 20-21 0 0,9 45-123 0 0,-12-82 64 0 0,-4-23 53 0 0,0-1 1 0 0,-1 1-1 0 0,0 14 0 0 0,8 77-525 0 0,0 5 163 0 0,-8-90 384 0 0,0 0 1 0 0,6 22 0 0 0,-4-24 12 0 0,-1 1 0 0 0,1 21 1 0 0,-2-20-13 0 0,1 0 0 0 0,4 17 0 0 0,-3-14 8 0 0,-2-14 8 0 0,0-1 0 0 0,1 1 0 0 0,0 0 0 0 0,-1-1 0 0 0,1 0 0 0 0,5 7 0 0 0,-5-6 2 0 0,1 0 1 0 0,-1 0-1 0 0,1 0 1 0 0,-1 0-1 0 0,1 6 1 0 0,32 93-78 0 0,-31-96 93 0 0,-3-6 64 0 0,23-13 16 0 0,-20 7-96 0 0,0-1 0 0 0,0 0 0 0 0,0 0 0 0 0,0 0 0 0 0,-1 0 0 0 0,0-1 0 0 0,0 1 0 0 0,0-1 0 0 0,-1 0 0 0 0,0 0 0 0 0,0 0 0 0 0,1-7 0 0 0,0 2 0 0 0,1 1 0 0 0,8-18 0 0 0,-8 19 0 0 0,0-1 0 0 0,0 1 0 0 0,-1-1 0 0 0,0 1 0 0 0,1-13 0 0 0,7-53 0 0 0,-11 71 0 0 0,13-136-14 0 0,10-74-32 0 0,-6 10 32 0 0,-11 117 16 0 0,-3-170-2 0 0,-5 136 0 0 0,17-127 0 0 0,1-3 0 0 0,-16 204 0 0 0,10-62 0 0 0,-7 82 0 0 0,-2-36 0 0 0,1-15 0 0 0,1-34 33 0 0,-1 16 8 0 0,-1 23-13 0 0,-1 41-15 0 0,6-51 0 0 0,8-77-13 0 0,-4 21 0 0 0,3-25 110 0 0,-7 78-30 0 0,18-125 430 0 0,-16 131-427 0 0,17-141 246 0 0,-7 22-329 0 0,-13 136 157 0 0,-3-84 0 0 0,-3 83 185 0 0,1 52-289 0 0,-2 0 0 0 0,1 0 0 0 0,-5-14 0 0 0,-1-13-4 0 0,6 36-34 0 0,0 0 1 0 0,0 0 0 0 0,0 0-1 0 0,0-1 1 0 0,0 1-1 0 0,-1 0 1 0 0,1 0 0 0 0,-1 1-1 0 0,0-1 1 0 0,0 0-1 0 0,0 0 1 0 0,0 1 0 0 0,0-1-1 0 0,-4-2 1 0 0,-1-1 104 0 0,0 1 0 0 0,0 0 0 0 0,0 0 0 0 0,-12-6 1 0 0,18 11-108 0 0,-1-1 1 0 0,1 0 0 0 0,-1 0-1 0 0,0 0 1 0 0,1 1 0 0 0,-1-1 0 0 0,0 1-1 0 0,1-1 1 0 0,-1 1 0 0 0,0 0 0 0 0,0 0-1 0 0,0 0 1 0 0,1 0 0 0 0,-1 0 0 0 0,0 0-1 0 0,0 0 1 0 0,-2 1 0 0 0,-3 0 24 0 0,3-1-28 0 0,-1 0 0 0 0,1 0-1 0 0,0 1 1 0 0,0-1 0 0 0,0 1 0 0 0,0 0 0 0 0,0 0 0 0 0,0 1-1 0 0,0-1 1 0 0,0 1 0 0 0,0 0 0 0 0,-5 3 0 0 0,3-2 0 0 0,0-1 0 0 0,0 0 0 0 0,1 0 0 0 0,-1-1 0 0 0,0 0 0 0 0,0 0 0 0 0,0 0 0 0 0,-1 0 0 0 0,1-1 0 0 0,0 0 0 0 0,0-1 0 0 0,-10-1 0 0 0,7 1-8 0 0,-1 0 0 0 0,1 1 0 0 0,-18 2 1 0 0,26-2-3 0 0,0 0 0 0 0,0 0 0 0 0,0 1 0 0 0,0-1 0 0 0,0 0 0 0 0,0 1 0 0 0,0-1 0 0 0,0 1 0 0 0,0-1 0 0 0,0 1 0 0 0,0-1 0 0 0,0 1 0 0 0,-1 1 0 0 0,0 4 0 0 0,2-4 0 0 0,-1 46-854 0 0,1-18-84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03.7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1 117 7856 0 0,'0'0'1516'0'0,"2"0"-774"0"0,17-1 320 0 0,0-1 0 0 0,34-8-1 0 0,-28 4-435 0 0,36-2 1 0 0,-38 5-335 0 0,0-1 1 0 0,-1-2-1 0 0,36-11 1 0 0,3-2 65 0 0,2 5-121 0 0,1 4 1 0 0,-1 2 0 0 0,1 2-1 0 0,1 4 1 0 0,-1 2 0 0 0,98 14-1 0 0,-127-11-133 0 0,1-2 0 0 0,56-4 0 0 0,-62 2-20 0 0,0 1-1 0 0,38 6 1 0 0,13 1 41 0 0,133 14 53 0 0,-51-4-70 0 0,-16 6-95 0 0,-60-7-16 0 0,-60-12 16 0 0,-1 2 0 0 0,1 0 0 0 0,-2 2 0 0 0,27 10-1 0 0,13 5 50 0 0,-43-16 3 0 0,35 16-1 0 0,200 115 24 0 0,-191-103-84 0 0,-30-17 19 0 0,32 23-1 0 0,-17-7-25 0 0,57 41-19 0 0,-92-62 17 0 0,0 0-1 0 0,-1 2 0 0 0,0 0 1 0 0,13 18-1 0 0,166 216 613 0 0,-159-214-460 0 0,-28-29-135 0 0,-1 0 0 0 0,0 0 0 0 0,0 1 0 0 0,0-1 0 0 0,-1 1 0 0 0,8 13-1 0 0,3 2-27 0 0,-13-19 11 0 0,-1 0-1 0 0,1 1 0 0 0,-1-1 1 0 0,1 0-1 0 0,-1 1 1 0 0,0-1-1 0 0,0 1 0 0 0,1 6 1 0 0,17 112 197 0 0,-16-88-187 0 0,0 44-1 0 0,-1 0 13 0 0,-1-58 12 0 0,5 43 185 0 0,-2 1 0 0 0,-7 98 0 0 0,1-145-162 0 0,-1-1 0 0 0,-1 0 1 0 0,0 0-1 0 0,-1 0 0 0 0,0 0 0 0 0,-2 0 0 0 0,-6 14 0 0 0,7-24-13 0 0,-1 1 0 0 0,1-2-1 0 0,-1 1 1 0 0,0-1 0 0 0,0 0-1 0 0,-1 0 1 0 0,0 0 0 0 0,-7 3-1 0 0,-12 10 86 0 0,2-5-22 0 0,19-11-80 0 0,1 0-1 0 0,0 1 0 0 0,0-1 0 0 0,0 1 0 0 0,-5 4 1 0 0,-120 136 746 0 0,89-96-528 0 0,-88 83 0 0 0,91-101-267 0 0,-2-1 1 0 0,-52 28 0 0 0,54-39-1602 0 0,0-11-6038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38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32 315 9584 0 0,'-9'-22'438'0'0,"9"21"-422"0"0,0 1 0 0 0,0 0 0 0 0,0-1 0 0 0,0 1 0 0 0,0 0 0 0 0,0-1 0 0 0,0 1 0 0 0,0 0 0 0 0,0-1 0 0 0,-1 1 0 0 0,1 0 0 0 0,0-1 0 0 0,0 1 0 0 0,0 0 0 0 0,0 0 0 0 0,-1-1 0 0 0,1 1 0 0 0,0 0 0 0 0,0 0 0 0 0,0-1 0 0 0,-1 1 0 0 0,1 0 0 0 0,0 0 0 0 0,-1 0 0 0 0,1-1 0 0 0,0 1 0 0 0,0 0 0 0 0,-1 0 0 0 0,1 0 0 0 0,0 0 0 0 0,-1 0 0 0 0,1 0 0 0 0,-1-1 0 0 0,-5 10 60 0 0,-1 0 290 0 0,5-9 52 0 0,2 2-259 0 0,0 4 87 0 0,0 0-1 0 0,0-1 0 0 0,0 1 1 0 0,1 0-1 0 0,0-1 1 0 0,0 1-1 0 0,0-1 1 0 0,1 1-1 0 0,0-1 0 0 0,4 8 1 0 0,36 66 949 0 0,29 38 73 0 0,45 68 150 0 0,-101-163-1261 0 0,35 44 369 0 0,-45-60-486 0 0,11 12 131 0 0,27 24 0 0 0,-41-41-43 0 0,15 23 488 0 0,-6-1-602 0 0,-11-22 50 0 0,-10-28 76 0 0,-56-336 90 0 0,65 359-230 0 0,0-1 0 0 0,0 1 0 0 0,-1-1 0 0 0,0 1 0 0 0,0-1 0 0 0,0 1 0 0 0,-4-6 0 0 0,3 3 0 0 0,0-1 0 0 0,0 0 0 0 0,1 0 0 0 0,0 0 0 0 0,0-1 0 0 0,1 1 0 0 0,0 0 0 0 0,0-9 0 0 0,4 6 0 0 0,-3 10 0 0 0,1 0 0 0 0,-1 1 0 0 0,1-1 0 0 0,-1 0 0 0 0,0 0 0 0 0,1 0 0 0 0,-1 0 0 0 0,0 0 0 0 0,0 0 0 0 0,1 0 0 0 0,-1 0 0 0 0,0 0 0 0 0,0 0 0 0 0,0 0 0 0 0,-1-1 0 0 0,1 1 0 0 0,0 1-1 0 0,1 0 0 0 0,-1-1 0 0 0,0 1 0 0 0,0 0 1 0 0,0-1-1 0 0,0 1 0 0 0,0 0 0 0 0,0-1 0 0 0,0 1 0 0 0,1 0 1 0 0,-1-1-1 0 0,0 1 0 0 0,0 0 0 0 0,0-1 0 0 0,1 1 1 0 0,-1 0-1 0 0,0-1 0 0 0,1 1 0 0 0,-1 0 0 0 0,0 0 1 0 0,0 0-1 0 0,1-1 0 0 0,-1 1 0 0 0,0 0 0 0 0,1 0 0 0 0,-1 0 1 0 0,1 0-1 0 0,-1-1 0 0 0,0 1 0 0 0,1 0 0 0 0,-1 0 1 0 0,0 0-1 0 0,1 0 0 0 0,-1 0 0 0 0,1 0 0 0 0,-1 0 1 0 0,0 0-1 0 0,1 0 0 0 0,-1 0 0 0 0,0 0 0 0 0,1 1 1 0 0,-1-1-1 0 0,1 0 0 0 0,-1 0 0 0 0,0 0 0 0 0,1 0 0 0 0,-1 1 1 0 0,0-1-1 0 0,0 0 0 0 0,1 0 0 0 0,-1 0 0 0 0,0 1 1 0 0,1-1-1 0 0,-1 1 0 0 0,20 11-33 0 0,-20-11 41 0 0,16 9-7 0 0,-14-9 0 0 0,1 1 0 0 0,-1 0 0 0 0,1-1 0 0 0,-1 1 0 0 0,0 0 0 0 0,1 0 0 0 0,-1 0 0 0 0,0 1 0 0 0,2 2 0 0 0,31 32-2 0 0,-5-5-62 0 0,6 14-4 0 0,-14-16 95 0 0,1-2 0 0 0,1 0 0 0 0,1-2 1 0 0,33 27-1 0 0,-53-49-23 0 0,1 1 21 0 0,-1-1 0 0 0,0-1 0 0 0,1 1 0 0 0,6 2 0 0 0,-11-5-17 0 0,-1-1-1 0 0,1 1 1 0 0,0-1-1 0 0,-1 0 0 0 0,1 1 1 0 0,0-1-1 0 0,0 0 0 0 0,-1 0 1 0 0,1 0-1 0 0,0 1 1 0 0,0-1-1 0 0,-1 0 0 0 0,1 0 1 0 0,0 0-1 0 0,0 0 1 0 0,0 0-1 0 0,-1-1 0 0 0,1 1 1 0 0,0 0-1 0 0,0 0 0 0 0,-1 0 1 0 0,1-1-1 0 0,0 1 1 0 0,-1 0-1 0 0,1-1 0 0 0,0 1 1 0 0,-1 0-1 0 0,1-1 1 0 0,0 1-1 0 0,-1-1 0 0 0,1 1 1 0 0,-1-1-1 0 0,1 0 1 0 0,-1 1-1 0 0,1-1 0 0 0,-1 1 1 0 0,1-1-1 0 0,-1 0 0 0 0,0 0 1 0 0,1 1-1 0 0,-1-1 1 0 0,0 0-1 0 0,1-1 0 0 0,0-7 43 0 0,0 0-1 0 0,0 0 1 0 0,0 0-1 0 0,-2 0 1 0 0,1-1-1 0 0,-1 1 1 0 0,0 0-1 0 0,-1 0 1 0 0,0 0-1 0 0,0 0 1 0 0,-6-12-1 0 0,-4-25 136 0 0,-5-15 151 0 0,-41-105 0 0 0,15 52-123 0 0,31 84-179 0 0,-23-41-1 0 0,17 35 18 0 0,4 1-39 0 0,12 29-15 0 0,0 0 0 0 0,-1-1 0 0 0,1 1 0 0 0,-1 1 0 0 0,-6-10 0 0 0,8 14-82 0 0,1-20-2058 0 0,0 16 179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38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9216 0 0,'0'0'706'0'0,"0"-3"-463"0"0,0-12 3981 0 0,2 26-2600 0 0,29 60 43 0 0,30 101-1 0 0,-30-81-1197 0 0,-27-82-578 0 0,0-1 0 0 0,0 0 0 0 0,1 0 0 0 0,11 13 0 0 0,-10-13-660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39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11776 0 0,'-11'22'1152'0'0,"11"-5"-1024"0"0,0-26-3728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39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9 287 11520 0 0,'11'30'1714'0'0,"-11"-30"-1640"0"0,0 1 0 0 0,-1 0-1 0 0,1 0 1 0 0,0-1-1 0 0,0 1 1 0 0,0 0 0 0 0,0-1-1 0 0,-1 1 1 0 0,1-1 0 0 0,0 1-1 0 0,0 0 1 0 0,-1-1 0 0 0,1 1-1 0 0,-1-1 1 0 0,1 1-1 0 0,0-1 1 0 0,-2 2 0 0 0,-1 3 254 0 0,2-1-160 0 0,1 0 0 0 0,0 0 1 0 0,0 0-1 0 0,0 0 1 0 0,0 0-1 0 0,1 0 1 0 0,-1 0-1 0 0,1 0 0 0 0,0 0 1 0 0,1 0-1 0 0,-1 0 1 0 0,3 5-1 0 0,27 47 1022 0 0,-20-38-1211 0 0,9 8 247 0 0,-17-22-145 0 0,1 1 0 0 0,-1-1 0 0 0,0 0 0 0 0,0 1 0 0 0,0 0 0 0 0,-1 0 1 0 0,4 8-1 0 0,6 17 533 0 0,-12-30-608 0 0,0-1 0 0 0,-1 1 0 0 0,1 0 0 0 0,0 0 0 0 0,-1 0-1 0 0,1-1 1 0 0,-1 1 0 0 0,1 0 0 0 0,0 0 0 0 0,-1 0 0 0 0,1 0-1 0 0,0 0 1 0 0,-1 0 0 0 0,1 0 0 0 0,-1 0 0 0 0,1 0 0 0 0,0 0 0 0 0,-1 0-1 0 0,1 0 1 0 0,0 0 0 0 0,-1 0 0 0 0,1 0 0 0 0,-1 0 0 0 0,1 1-1 0 0,0-1 1 0 0,-1 0 0 0 0,1 0 0 0 0,0 0 0 0 0,-1 0 0 0 0,1 1-1 0 0,0-1 1 0 0,0 0 0 0 0,-1 0 0 0 0,1 1 0 0 0,0-1 0 0 0,0 0 0 0 0,-1 1-1 0 0,1-1 1 0 0,0 0 0 0 0,0 1 0 0 0,0-1 0 0 0,-1 0 0 0 0,1 1-1 0 0,0-1 1 0 0,0 0 0 0 0,0 1 0 0 0,0-1 0 0 0,0 1 0 0 0,0-1-1 0 0,0 0 1 0 0,0 1 0 0 0,0-1 0 0 0,0 1 0 0 0,0-1 0 0 0,0 0 0 0 0,0 1-1 0 0,0-1 1 0 0,0 0 0 0 0,0 1 0 0 0,0-1 0 0 0,1 0 0 0 0,-1 1-1 0 0,0-1 1 0 0,0 0 0 0 0,0 1 0 0 0,1-1 0 0 0,-1 0 0 0 0,1 1-1 0 0,-2-1 7 0 0,-3-1-1 0 0,0 0 0 0 0,0-1 0 0 0,0 1 0 0 0,0-1 0 0 0,0 0 1 0 0,0 0-1 0 0,1 0 0 0 0,-1 0 0 0 0,1-1 0 0 0,0 0 0 0 0,-1 1 0 0 0,1-1 0 0 0,0 0 0 0 0,1 0 0 0 0,-1-1 0 0 0,1 1 0 0 0,-1-1 1 0 0,1 1-1 0 0,-3-8 0 0 0,2 6 3 0 0,1-1-1 0 0,-1 0 1 0 0,1 0 0 0 0,0 1 0 0 0,1-2 0 0 0,0 1-1 0 0,0 0 1 0 0,0 0 0 0 0,1 0 0 0 0,-1 0 0 0 0,1-1 0 0 0,2-7-1 0 0,1 1-13 0 0,-3 12 0 0 0,1 1 0 0 0,-1-1 0 0 0,0 0 0 0 0,1 0 0 0 0,-1 0 0 0 0,0 1 0 0 0,1-1 0 0 0,-1 0 0 0 0,0 0 0 0 0,0 0 0 0 0,0 0 0 0 0,0 0 0 0 0,0 1 0 0 0,0-1 0 0 0,0 0 0 0 0,0 0 0 0 0,0 0 0 0 0,0 0 0 0 0,-1-1 0 0 0,-7-1 0 0 0,6 3 0 0 0,1-1-2 0 0,0 0 0 0 0,-1 0 0 0 0,1 0 0 0 0,0 0 0 0 0,0-1 0 0 0,0 1-1 0 0,0 0 1 0 0,0 0 0 0 0,0-1 0 0 0,0 1 0 0 0,0-1 0 0 0,1 1 0 0 0,-1-1-1 0 0,0 1 1 0 0,1-1 0 0 0,-1 0 0 0 0,1 1 0 0 0,0-1 0 0 0,-1 0 0 0 0,1 1 0 0 0,0-1-1 0 0,0-2 1 0 0,0-1-9 0 0,-2-20 53 0 0,1 0-1 0 0,1 0 0 0 0,1 0 1 0 0,5-29-1 0 0,24-93-4493 0 0,-24 123 2064 0 0,1-12-3582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0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7 156 5984 0 0,'0'0'464'0'0,"0"12"790"0"0,-6 52 2978 0 0,7-45-3835 0 0,2-1 0 0 0,0 0 1 0 0,11 35-1 0 0,-4-15-88 0 0,-2-10-21 0 0,1 0 0 0 0,2 0 0 0 0,19 36 0 0 0,49 74 490 0 0,-51-93-523 0 0,-1-3 38 0 0,-15-24-107 0 0,-1 1 0 0 0,0-1-1 0 0,-2 2 1 0 0,8 19-1 0 0,26 66 455 0 0,-35-87-518 0 0,0-1 1 0 0,0 0-1 0 0,14 19 0 0 0,-21-34 397 0 0,-1-3-506 0 0,1 0 0 0 0,-1 0 0 0 0,0 0 0 0 0,0 0 0 0 0,0 0 0 0 0,-1 0 0 0 0,1 0 0 0 0,0 0 0 0 0,0 0-1 0 0,0 0 1 0 0,-1 0 0 0 0,1 0 0 0 0,-1 0 0 0 0,1 0 0 0 0,-1 1 0 0 0,1-1 0 0 0,-1 0 0 0 0,0-1 0 0 0,-18-30 254 0 0,-16-27 293 0 0,34 57-571 0 0,0-1 0 0 0,0 1 0 0 0,0-1 0 0 0,0 1 0 0 0,0-1 0 0 0,1 1 0 0 0,-1-1 0 0 0,1 1 0 0 0,0-1 0 0 0,-1 0-1 0 0,1 1 1 0 0,0-1 0 0 0,1 1 0 0 0,-1-1 0 0 0,0 0 0 0 0,1 1 0 0 0,1-5 0 0 0,0-2-12 0 0,1-7-13 0 0,-2-1 1 0 0,0 1 0 0 0,-1 0-1 0 0,-1-18 1 0 0,-1-9-62 0 0,1 28 86 0 0,0-1-1 0 0,-8-29 0 0 0,6 30-72 0 0,0 1 0 0 0,-1-30-1 0 0,4 41 67 0 0,1-1-1 0 0,0 1 0 0 0,0-1 0 0 0,0 1 0 0 0,0-1 0 0 0,1 1 1 0 0,-1-1-1 0 0,4-4 0 0 0,3-7-20 0 0,10-21 119 0 0,-12 26-64 0 0,-5 8-22 0 0,0 1 0 0 0,0 0 0 0 0,0 0 0 0 0,0 1 0 0 0,0-1 0 0 0,0 0 0 0 0,1 0 0 0 0,-1 0 0 0 0,0 1 0 0 0,0-1 0 0 0,1 1 0 0 0,-1-1 0 0 0,0 1 0 0 0,1-1 0 0 0,-1 1 0 0 0,1 0 0 0 0,-1 0 0 0 0,0 0 0 0 0,1 0 0 0 0,-1 0 0 0 0,1 0 0 0 0,-1 0 0 0 0,1 0 0 0 0,1 1 0 0 0,2-1-18 0 0,-1 1 0 0 0,1 0 0 0 0,-1 0 1 0 0,1 1-1 0 0,-1-1 0 0 0,5 4 0 0 0,-1 0 23 0 0,0 0 0 0 0,0 1 0 0 0,-1 0-1 0 0,0 0 1 0 0,0 1 0 0 0,-1 0 0 0 0,0 0 0 0 0,9 14-1 0 0,29 39 2 0 0,-36-45 4 0 0,2 6 16 0 0,2-2 0 0 0,19 28 0 0 0,-20-34-9 0 0,6 3 53 0 0,-14-13 0 0 0,10 10 392 0 0,7 34 213 0 0,-18-43-397 0 0,-4-16-42 0 0,1 7-191 0 0,-2 0 0 0 0,1-1 0 0 0,-1 1 1 0 0,1 0-1 0 0,-6-6 0 0 0,4 5-35 0 0,0 0 0 0 0,1 0 0 0 0,-1 0 0 0 0,-2-9-1 0 0,-20-85 98 0 0,10 33-24 0 0,-31-154-67 0 0,42 167-851 0 0,4-103-1 0 0,2 72-17 0 0,-1 54-1337 0 0,0 4-3857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0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3 141 11888 0 0,'0'0'900'0'0,"-1"-3"-607"0"0,0 0-282 0 0,1 1 0 0 0,0-1-1 0 0,0 1 1 0 0,-1-1 0 0 0,1 1 0 0 0,1-1 0 0 0,-1 0-1 0 0,0 1 1 0 0,1-1 0 0 0,-1 1 0 0 0,3-5 0 0 0,13-30 451 0 0,-13 34-373 0 0,0 0 0 0 0,1 0 0 0 0,-1 0 0 0 0,1 1 0 0 0,-1-1 0 0 0,1 1 0 0 0,7-3 0 0 0,-5 2-12 0 0,2-2-1 0 0,-1 1-1 0 0,1 0 0 0 0,-1 1 1 0 0,1-1-1 0 0,0 2 0 0 0,0-1 1 0 0,1 1-1 0 0,-1 0 0 0 0,10-1 1 0 0,13 0 89 0 0,-26 2-121 0 0,1 0 0 0 0,-1 1 0 0 0,0-1 0 0 0,0 1 0 0 0,0 0 0 0 0,10 1 0 0 0,3 2 194 0 0,-15-3-197 0 0,0 0 0 0 0,-1 1 0 0 0,1-1 0 0 0,0 1 0 0 0,0-1 1 0 0,-1 1-1 0 0,1 0 0 0 0,0 0 0 0 0,-1 0 0 0 0,1 0 0 0 0,-1 0 0 0 0,1 1 0 0 0,-1-1 0 0 0,0 1 0 0 0,1 0 0 0 0,-1-1 0 0 0,0 1 0 0 0,0 0 0 0 0,0 0 0 0 0,-1 1 0 0 0,1-1 0 0 0,3 5 0 0 0,1 5 165 0 0,1 1-1 0 0,-2 0 0 0 0,1 0 1 0 0,-2 0-1 0 0,0 1 0 0 0,0-1 1 0 0,2 26-1 0 0,-1 18 258 0 0,-1-1 0 0 0,-8 93 0 0 0,2-126-256 0 0,-2 1 0 0 0,0-1 0 0 0,-2 1 0 0 0,-1-1 0 0 0,0-1-1 0 0,-20 40 1 0 0,25-57-131 0 0,0-1 0 0 0,-1 1 0 0 0,1-1 0 0 0,-1 0 0 0 0,0 0 0 0 0,0 0 0 0 0,-1 0 0 0 0,-6 6-1 0 0,9-9-39 0 0,-1 0-1 0 0,0-1 0 0 0,1 1 1 0 0,-1 0-1 0 0,0-1 1 0 0,1 1-1 0 0,-1-1 0 0 0,0 1 1 0 0,0-1-1 0 0,1 0 0 0 0,-1 0 1 0 0,0 0-1 0 0,0 0 0 0 0,1 0 1 0 0,-1 0-1 0 0,0 0 1 0 0,0 0-1 0 0,1-1 0 0 0,-1 1 1 0 0,0-1-1 0 0,0 0 0 0 0,1 1 1 0 0,-1-1-1 0 0,1 0 0 0 0,-1 0 1 0 0,1 0-1 0 0,-1 0 1 0 0,1 0-1 0 0,-3-2 0 0 0,-3-4-21 0 0,-1 1-1 0 0,1-2 0 0 0,1 1 1 0 0,-1-1-1 0 0,1 0 0 0 0,1 0 1 0 0,-1-1-1 0 0,2 1 0 0 0,-6-13 1 0 0,-4-14-179 0 0,-11-40 0 0 0,14 41 196 0 0,-22-91-1062 0 0,23 71-5023 0 0,3 21-767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1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12496 0 0,'2'27'565'0'0,"1"0"0"0"0,2-1 1 0 0,1 1-1 0 0,1-1 0 0 0,12 30 1 0 0,-14-44-31 0 0,0-1 0 0 0,13 20 0 0 0,6 12 571 0 0,-12-18-570 0 0,-9-21-458 0 0,-1 1 0 0 0,1-1 0 0 0,-1 1 0 0 0,0 0 0 0 0,0 0 0 0 0,-1 0 0 0 0,0 0 0 0 0,0 0 0 0 0,0 0 0 0 0,0 0 0 0 0,-1 0 0 0 0,1 0 0 0 0,-1 1 0 0 0,-1-1 0 0 0,0 7 0 0 0,-1 0 25 0 0,1 0-1 0 0,1 1 1 0 0,0-1 0 0 0,0 0-1 0 0,2 0 1 0 0,-1 0-1 0 0,1 0 1 0 0,1-1-1 0 0,7 20 1 0 0,4 24 91 0 0,18 65-100 0 0,-28-107-106 0 0,0-2-358 0 0,0 0 1 0 0,0-1 0 0 0,1 1-1 0 0,13 18 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1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5528 0 0,'-1'8'8418'0'0,"1"-6"-8337"0"0,-1 0-1 0 0,1-1 0 0 0,0 1 0 0 0,0-1 1 0 0,0 1-1 0 0,0 0 0 0 0,0-1 1 0 0,0 1-1 0 0,0-1 0 0 0,1 1 1 0 0,-1-1-1 0 0,1 1 0 0 0,-1 0 1 0 0,1-1-1 0 0,-1 0 0 0 0,1 1 0 0 0,0-1 1 0 0,0 1-1 0 0,-1-1 0 0 0,3 2 1 0 0,7 19 363 0 0,-5 3-130 0 0,2 0 0 0 0,1-1 0 0 0,15 34 0 0 0,11 29 592 0 0,36 130 780 0 0,12 100-780 0 0,-52-232-6805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1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2 204 5064 0 0,'0'0'232'0'0,"1"3"-14"0"0,3 8 12 0 0,-3-10-138 0 0,-1 0 0 0 0,1-1 0 0 0,-1 1 0 0 0,1 0 0 0 0,-1-1 0 0 0,1 1 0 0 0,-1 0 0 0 0,1-1 0 0 0,0 1 0 0 0,-1-1 0 0 0,1 1 0 0 0,0-1 0 0 0,-1 0 0 0 0,1 1 0 0 0,0-1 0 0 0,0 0 0 0 0,-1 1 0 0 0,1-1 0 0 0,0 0 0 0 0,0 0 0 0 0,4 2 1473 0 0,-2-2-358 0 0,5 1-856 0 0,1 0 0 0 0,-1 1 0 0 0,1 0 0 0 0,-1 1 0 0 0,0 0 0 0 0,12 5 0 0 0,-19-7-317 0 0,-1-1 1 0 0,0 0-1 0 0,1 0 0 0 0,-1 1 0 0 0,1-1 1 0 0,-1 0-1 0 0,0 0 0 0 0,1 0 1 0 0,-1 0-1 0 0,1 0 0 0 0,-1 1 1 0 0,0-1-1 0 0,1 0 0 0 0,-1 0 0 0 0,1 0 1 0 0,-1 0-1 0 0,1 0 0 0 0,-1 0 1 0 0,0-1-1 0 0,1 1 0 0 0,-1 0 0 0 0,1 0 1 0 0,-1 0-1 0 0,0 0 0 0 0,1 0 1 0 0,-1-1-1 0 0,1 1 0 0 0,12-3 949 0 0,39 3 939 0 0,-49 0-1501 0 0,13-4-47 0 0,-13 3-132 0 0,-2 1-228 0 0,0-1 0 0 0,0 1-1 0 0,0-1 1 0 0,0 1-1 0 0,0-1 1 0 0,0 1-1 0 0,0-1 1 0 0,0 0 0 0 0,0 1-1 0 0,0-1 1 0 0,0 0-1 0 0,1-1 1 0 0,-1 0 13 0 0,2 0 201 0 0,-3 0-156 0 0,0-1-54 0 0,0-2 5 0 0,0 1-1 0 0,0-1 1 0 0,0 0-1 0 0,0 1 1 0 0,-1-1-1 0 0,0 0 1 0 0,0 1-1 0 0,0-1 1 0 0,0 1-1 0 0,-1-1 1 0 0,-3-5-1 0 0,1 3 13 0 0,1 0 0 0 0,0 0 0 0 0,0 0 0 0 0,1-1 0 0 0,-1 1 0 0 0,-1-16-1 0 0,3 18-12 0 0,1 0 0 0 0,-1 0 0 0 0,0 1-1 0 0,0-1 1 0 0,-1 0 0 0 0,0 0 0 0 0,1 1-1 0 0,-2-1 1 0 0,1 1 0 0 0,0-1 0 0 0,-1 1-1 0 0,0 0 1 0 0,0 0 0 0 0,0 0 0 0 0,-7-6-1 0 0,7 8 20 0 0,0 0-1 0 0,0-1 0 0 0,0 1 0 0 0,0 0 1 0 0,-1 0-1 0 0,1 1 0 0 0,-1-1 0 0 0,1 1 0 0 0,-5-1 1 0 0,6 2-15 0 0,0 0 1 0 0,0 0 0 0 0,1 0 0 0 0,-1 1 0 0 0,0-1 0 0 0,0 1 0 0 0,1-1 0 0 0,-1 1-1 0 0,1 0 1 0 0,-1 0 0 0 0,0-1 0 0 0,1 1 0 0 0,0 0 0 0 0,-1 0 0 0 0,1 1-1 0 0,0-1 1 0 0,-1 0 0 0 0,1 0 0 0 0,0 1 0 0 0,0-1 0 0 0,0 1 0 0 0,-1 1-1 0 0,-13 14 295 0 0,10-11-203 0 0,0 0 0 0 0,0 0 0 0 0,0 0 0 0 0,1 0 1 0 0,-4 8-1 0 0,5-6-86 0 0,-1-2-11 0 0,1 1 0 0 0,1-1 0 0 0,-1 1 1 0 0,1 0-1 0 0,0 0 0 0 0,1 0 0 0 0,0 0 0 0 0,-1 10 0 0 0,1 5 30 0 0,1-15-36 0 0,-1-1 1 0 0,1 1 0 0 0,0 0 0 0 0,1 0-1 0 0,0-1 1 0 0,0 1 0 0 0,0-1 0 0 0,3 10-1 0 0,3 3 49 0 0,-1 0-1 0 0,-1 1 0 0 0,3 29 1 0 0,1 1 58 0 0,-5-30-92 0 0,1 0 0 0 0,2 0-1 0 0,0-1 1 0 0,1 0 0 0 0,0 0 0 0 0,13 19-1 0 0,-18-34-33 0 0,0 0-1 0 0,1 0 1 0 0,-1-1-1 0 0,1 1 0 0 0,0-1 1 0 0,6 5-1 0 0,-8-7 4 0 0,-1 0-1 0 0,1 0 1 0 0,-1 0-1 0 0,1 0 1 0 0,0 0-1 0 0,-1 0 1 0 0,1 0-1 0 0,0-1 1 0 0,-1 1-1 0 0,1-1 1 0 0,0 0-1 0 0,0 1 1 0 0,0-1-1 0 0,0 0 0 0 0,-1 0 1 0 0,1 0-1 0 0,0 0 1 0 0,0 0-1 0 0,0 0 1 0 0,2-1-1 0 0,6-4-748 0 0,-1 0 1 0 0,0 0-1 0 0,-1-1 0 0 0,1 0 0 0 0,-1 0 0 0 0,0-1 0 0 0,-1 0 0 0 0,14-15 0 0 0,-4-6-5884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4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38 4608 0 0,'0'11'475'0'0,"-3"40"1346"0"0,-9 55 1 0 0,2-18-883 0 0,2 165 1466 0 0,5-51-1298 0 0,-9 138-452 0 0,0-22-495 0 0,-17-56 53 0 0,20-28 75 0 0,8-126-245 0 0,3 120 53 0 0,-2-215-87 0 0,0-1 0 0 0,-1 0 0 0 0,-3 15 0 0 0,-1 26 19 0 0,-6 106 36 0 0,11-21 8 0 0,0 81-72 0 0,4-66-128 0 0,-4-148 128 0 0,0 1 0 0 0,0-1 0 0 0,0 1 0 0 0,1-1 0 0 0,0 0 0 0 0,-1 1 0 0 0,5 9 0 0 0,-4-7 0 0 0,0 0 0 0 0,0 1 0 0 0,0-1 0 0 0,-1 0 0 0 0,0 0 0 0 0,-2 11 0 0 0,0 13 0 0 0,-4 38-96 0 0,3-55 62 0 0,1 1 0 0 0,1 0-1 0 0,1 0 1 0 0,2 16 0 0 0,-1-6-92 0 0,0 0 0 0 0,-1 1 0 0 0,-2-1 0 0 0,-5 30 1 0 0,6-39 167 0 0,0 32 0 0 0,2-35 10 0 0,-1-1 0 0 0,0 1 0 0 0,-1-1 0 0 0,-3 14 0 0 0,3-24-52 0 0,1-1 0 0 0,0 0 0 0 0,0 0 0 0 0,0 0 0 0 0,0 0 0 0 0,1 0 0 0 0,-1 0 0 0 0,0 0 0 0 0,1 0 0 0 0,0 3 0 0 0,2 9 0 0 0,2 54-148 0 0,-2-54 101 0 0,-2 1 0 0 0,0-1 1 0 0,-1 1-1 0 0,-2 23 0 0 0,-1-17 57 0 0,2 0 1 0 0,2 40-1 0 0,1-10-227 0 0,-2-46 166 0 0,-1-3 25 0 0,2 0-1 0 0,-1-1 1 0 0,0 1 0 0 0,0 0 0 0 0,1 0-1 0 0,-1 0 1 0 0,1 0 0 0 0,-1 0 0 0 0,1-1-1 0 0,0 1 1 0 0,0 0 0 0 0,-1-1 0 0 0,1 1-1 0 0,1 0 1 0 0,1 2 0 0 0,3 7-71 0 0,-1-1 17 0 0,1 3 64 0 0,-5-11 14 0 0,0 0 0 0 0,0 0 0 0 0,0 0 0 0 0,0 0 0 0 0,0 0 1 0 0,1 0-1 0 0,-1 0 0 0 0,1 0 0 0 0,-1 0 0 0 0,3 2 0 0 0,-2-3-1 0 0,-1 1 0 0 0,0-1 0 0 0,1 1 0 0 0,-1-1 0 0 0,0 1 0 0 0,0-1 0 0 0,0 1 0 0 0,0 0 0 0 0,0 0 0 0 0,0 0 0 0 0,-1-1 0 0 0,1 4 0 0 0,0-3 2 0 0,-1-1 0 0 0,1 1 0 0 0,0 0 0 0 0,-1 0 0 0 0,1-1 1 0 0,0 1-1 0 0,0 0 0 0 0,0-1 0 0 0,0 1 0 0 0,0-1 0 0 0,0 1 0 0 0,1-1 1 0 0,-1 0-1 0 0,0 1 0 0 0,1-1 0 0 0,2 2 0 0 0,12 9 4 0 0,-9-5-3 0 0,4-2-12 0 0,13-3-52 0 0,-16-6 63 0 0,-4 0-54 0 0,10-6 52 0 0,0 0 0 0 0,-1-2 0 0 0,0 0 0 0 0,20-25 0 0 0,-26 28 3 0 0,0 0 0 0 0,-1 0 1 0 0,0-1-1 0 0,0 0 0 0 0,-1 0 1 0 0,-1 0-1 0 0,0-1 0 0 0,5-18 1 0 0,-2 0-22 0 0,-4 20 7 0 0,-1 1 0 0 0,-1 0 0 0 0,1-1 0 0 0,-1-11 0 0 0,6-138 25 0 0,0-75-11 0 0,20-236 0 0 0,-23 361 36 0 0,-2 20-8 0 0,3-22-53 0 0,3-46-14 0 0,9-34 92 0 0,-13 145-63 0 0,-2-48-1 0 0,-2 49 0 0 0,6-54 0 0 0,0-17 157 0 0,0-74 138 0 0,5 71-147 0 0,13-119 194 0 0,-11-28 131 0 0,-20 128 272 0 0,16-79-126 0 0,-4 108-392 0 0,3 29-66 0 0,-3 49-81 0 0,-1-34 0 0 0,2-28 24 0 0,-3 70-55 0 0,-1 0 0 0 0,-1-1-1 0 0,-1 1 1 0 0,-1 0 0 0 0,-5-30 0 0 0,-1 15-77 0 0,5 25 31 0 0,0 0 0 0 0,-1 0 1 0 0,-5-13-1 0 0,-9-26 71 0 0,11 33-41 0 0,1 2-1 0 0,-16-30 1 0 0,14 33 7 0 0,5 8-13 0 0,0 0 1 0 0,-1 0-1 0 0,1 0 1 0 0,-1 1-1 0 0,0-1 0 0 0,-1 1 1 0 0,1 0-1 0 0,-1 0 1 0 0,0 0-1 0 0,-6-5 0 0 0,9 9-11 0 0,0 0 0 0 0,0 0 0 0 0,0 0-1 0 0,0 0 1 0 0,0 0 0 0 0,-1 0-1 0 0,1 0 1 0 0,0 0 0 0 0,0 0-1 0 0,0 0 1 0 0,0 0 0 0 0,0 1-1 0 0,0-1 1 0 0,0 1 0 0 0,0-1-1 0 0,0 0 1 0 0,0 1 0 0 0,1 0-1 0 0,-1-1 1 0 0,0 1 0 0 0,0-1-1 0 0,0 1 1 0 0,1 0 0 0 0,-1 0-1 0 0,0-1 1 0 0,1 1 0 0 0,-2 1 0 0 0,-19 26 83 0 0,5 1-390 0 0,0 1 0 0 0,2 1 0 0 0,-16 48 0 0 0,16-40 4 0 0,-12 27-467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2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16184 0 0,'0'0'1461'0'0,"-1"1"-1200"0"0,-1 1-259 0 0,1 0-1 0 0,0 0 0 0 0,0 0 1 0 0,0-1-1 0 0,1 1 1 0 0,-1 0-1 0 0,0 1 1 0 0,1-1-1 0 0,0 0 0 0 0,-1 0 1 0 0,1 0-1 0 0,0 0 1 0 0,0 0-1 0 0,0 4 1 0 0,8 33 165 0 0,0 2 929 0 0,-7-36-973 0 0,-1 0 0 0 0,1 0 0 0 0,0 1 0 0 0,0-1 0 0 0,1 0 0 0 0,-1 0 0 0 0,5 7 0 0 0,-4-8-56 0 0,0 0-1 0 0,-1 1 0 0 0,1-1 1 0 0,-1 1-1 0 0,0 0 0 0 0,0-1 1 0 0,0 7-1 0 0,0 16 221 0 0,2-1 0 0 0,0 0 0 0 0,2 0 0 0 0,12 36 0 0 0,-2-28-204 0 0,-12-30-51 0 0,-1 0 0 0 0,0 1 0 0 0,0-1 0 0 0,0 0 0 0 0,0 1-1 0 0,1 6 1 0 0,-3-10-22 0 0,0 0-1 0 0,0 0 1 0 0,1 0-1 0 0,-1 0 0 0 0,0 0 1 0 0,1 0-1 0 0,-1 0 1 0 0,1 0-1 0 0,-1 0 0 0 0,1 0 1 0 0,-1 0-1 0 0,1 0 1 0 0,0 0-1 0 0,-1-1 0 0 0,1 1 1 0 0,1 1-1 0 0,-1-2 399 0 0,-2-2-354 0 0,-1-4-51 0 0,-6-13 17 0 0,2-1 0 0 0,0 1 0 0 0,-5-34-1 0 0,8 34-157 0 0,1-1 0 0 0,1 0-1 0 0,1 0 1 0 0,2-20-1 0 0,-1 32 86 0 0,0 0 0 0 0,1-1 0 0 0,1 1-1 0 0,-1 0 1 0 0,1 0 0 0 0,0 1 0 0 0,1-1-1 0 0,0 1 1 0 0,0-1 0 0 0,1 1 0 0 0,-1 1 0 0 0,9-10-1 0 0,-9 10 39 0 0,-1 1-1 0 0,0-1 1 0 0,0 0-1 0 0,3-9 1 0 0,16-32-117 0 0,-21 45 127 0 0,0 0 1 0 0,0 0 0 0 0,0 0 0 0 0,1 0 0 0 0,-1 1 0 0 0,1-1 0 0 0,-1 0 0 0 0,1 1-1 0 0,-1-1 1 0 0,1 1 0 0 0,0 0 0 0 0,0-1 0 0 0,0 1 0 0 0,0 0 0 0 0,0 0-1 0 0,4-1 1 0 0,-4 1 4 0 0,3 1 0 0 0,12 8 0 0 0,2 6 208 0 0,-1 0-1 0 0,0 1 1 0 0,-1 1-1 0 0,0 1 0 0 0,16 20 1 0 0,-32-35-181 0 0,98 126 1301 0 0,-88-116-1348 0 0,-5-4-49 0 0,0-1 0 0 0,1 1 0 0 0,0-1 0 0 0,1-1 0 0 0,8 7 0 0 0,-13-11 42 0 0,-1-1 0 0 0,0 0 0 0 0,0 0 0 0 0,1 0 0 0 0,-1 0 0 0 0,0 0 0 0 0,1-1 0 0 0,-1 1 0 0 0,1-1 1 0 0,-1 1-1 0 0,1-1 0 0 0,-1 0 0 0 0,1 0 0 0 0,-1 0 0 0 0,1 0 0 0 0,-1-1 0 0 0,1 1 0 0 0,-1-1 0 0 0,1 1 0 0 0,-1-1 0 0 0,0 0 0 0 0,1 0 0 0 0,-1 0 0 0 0,0 0 1 0 0,3-2-1 0 0,24-14-3027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4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63 769 3224 0 0,'-1'1'143'0'0,"-9"7"-3"0"0,-5 4-100 0 0,10-12 24 0 0,1 0 80 0 0,-20-8 7927 0 0,21-57-4979 0 0,4 51-2896 0 0,1 0-1 0 0,1 1 1 0 0,0-1-1 0 0,1 1 1 0 0,0 0-1 0 0,1 0 1 0 0,8-14-1 0 0,14-8 292 0 0,-2 5-142 0 0,30-60-573 0 0,-49 81 225 0 0,1 1 1 0 0,0 0-1 0 0,1 0 0 0 0,0 0 0 0 0,16-11 0 0 0,2-4 5 0 0,-13 13 44 0 0,0 0 0 0 0,0 1 0 0 0,1 0 0 0 0,0 1 0 0 0,23-10-1 0 0,77-22 343 0 0,-113 39-387 0 0,27-5 79 0 0,1 1-1 0 0,0 2 0 0 0,0 0 0 0 0,0 2 0 0 0,37 3 1 0 0,-9-1 212 0 0,-26 1-139 0 0,1 1-1 0 0,50 12 0 0 0,-20-3 31 0 0,-28-5-24 0 0,0 2 0 0 0,36 15 0 0 0,-3 0 124 0 0,-35-14-130 0 0,30 10 279 0 0,116 22-1 0 0,-158-40-343 0 0,0 0-1 0 0,0-2 1 0 0,0-1-1 0 0,0 0 0 0 0,0-2 1 0 0,39-9-1 0 0,-7-4 187 0 0,64-28 0 0 0,-43 6-335 0 0,63-20 322 0 0,-79 32-277 0 0,-45 22-3 0 0,-1-1 0 0 0,0-1-1 0 0,19-12 1 0 0,-10 5 16 0 0,70-45 3 0 0,46-26 0 0 0,-129 81 0 0 0,1 1 0 0 0,0-1 0 0 0,0 1 0 0 0,12-1 0 0 0,10-4 0 0 0,-24 6 2 0 0,0 0-1 0 0,0 1 0 0 0,1-1 0 0 0,-1 1 0 0 0,0 0 1 0 0,1 1-1 0 0,-1-1 0 0 0,0 1 0 0 0,1 1 0 0 0,-1-1 1 0 0,0 1-1 0 0,6 2 0 0 0,14 7 15 0 0,35 19 1 0 0,-35-16-6 0 0,35 21-232 0 0,-44-24 125 0 0,0-1-1 0 0,36 15 1 0 0,-36-18 226 0 0,0-1-1 0 0,1 0 1 0 0,0-2 0 0 0,0 0 0 0 0,0-1 0 0 0,25 1 0 0 0,269 4-42 0 0,-285-6-67 0 0,11 0 39 0 0,39 8 0 0 0,-43-6-60 0 0,1-1 0 0 0,-1-2 0 0 0,37-3 0 0 0,-2 1 0 0 0,-30-2-2 0 0,0-1-1 0 0,71-17 0 0 0,-72 12 1 0 0,0 2-1 0 0,74-4 0 0 0,-54 11 71 0 0,0 2-1 0 0,76 12 1 0 0,96 12 30 0 0,-141-19-95 0 0,-70-7 1 0 0,0 0-1 0 0,0-1 0 0 0,20-4 0 0 0,6-1-108 0 0,-20 4-502 0 0,0 0-1 0 0,0-2 1 0 0,0-1 0 0 0,34-12-1 0 0,-17 1-6670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6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1359 5984 0 0,'-3'-8'196'0'0,"-1"-10"5122"0"0,24 19-2191 0 0,-18-1-3088 0 0,0 1 0 0 0,0-1 0 0 0,0 0 0 0 0,0 0 0 0 0,1 1 0 0 0,-1-2 0 0 0,0 1 0 0 0,0 0 0 0 0,0 0 0 0 0,0-1 0 0 0,0 1 0 0 0,1-1 0 0 0,-1 1 0 0 0,0-1 0 0 0,0 0 0 0 0,0 0 0 0 0,-1 0 0 0 0,1 0 0 0 0,0 0 0 0 0,0-1 0 0 0,0 1 0 0 0,-1 0 0 0 0,4-4 0 0 0,3-4 192 0 0,0 0 0 0 0,-1 0 0 0 0,8-14 0 0 0,-6 9-157 0 0,10-17-27 0 0,-1-1-1 0 0,16-42 0 0 0,-10 22 14 0 0,-2 4 28 0 0,15-30 160 0 0,81-130 0 0 0,-75 144-281 0 0,3 3-1 0 0,96-98 1 0 0,-71 90 121 0 0,-68 67-75 0 0,-1 1 0 0 0,1-1 0 0 0,-1 0 1 0 0,1 1-1 0 0,0-1 0 0 0,-1 1 0 0 0,1 0 0 0 0,0 0 0 0 0,0 0 0 0 0,0 1 0 0 0,6-2 0 0 0,-7 2 5 0 0,0 0-1 0 0,0-1 0 0 0,0 1 1 0 0,0 0-1 0 0,0 0 0 0 0,0 1 1 0 0,0-1-1 0 0,-1 0 0 0 0,1 1 1 0 0,0-1-1 0 0,0 1 0 0 0,0-1 1 0 0,0 1-1 0 0,0 0 0 0 0,-1 0 1 0 0,1 0-1 0 0,3 2 0 0 0,-4-2 398 0 0,-7 14-320 0 0,4-10-31 0 0,-11 15 42 0 0,10-17-92 0 0,-16 13-1 0 0,1-5-16 0 0,5 0 3 0 0,10-8 0 0 0,0 0 0 0 0,-1 0 0 0 0,1 0 0 0 0,-1-1 0 0 0,-7 4 0 0 0,-17 5 0 0 0,21-9 0 0 0,-13 2 0 0 0,15-6 0 0 0,2 4 0 0 0,2-1 0 0 0,-1 3 0 0 0,1-1 0 0 0,-1 0 0 0 0,1 0 0 0 0,-1 0 0 0 0,1 1 0 0 0,0-1 0 0 0,-1 8 0 0 0,-9 38 0 0 0,-13-194 0 0 0,16 97-21 0 0,4 30 1 0 0,1-1 0 0 0,1 1 0 0 0,0-1 0 0 0,2 1 0 0 0,1-28 0 0 0,3 33 12 0 0,0 0 0 0 0,1 1-1 0 0,1-1 1 0 0,-1 1 0 0 0,2 0-1 0 0,0 0 1 0 0,0 1 0 0 0,13-15-1 0 0,-13 18 9 0 0,1 0 0 0 0,0 1 0 0 0,13-10 0 0 0,11-11 0 0 0,-28 23 0 0 0,22-12 0 0 0,-14 8 0 0 0,6-10 119 0 0,-20 23 389 0 0,-1 6-321 0 0,0 0 0 0 0,-1 0-1 0 0,-6 12 1 0 0,6-15-103 0 0,0 0 0 0 0,1 1 0 0 0,0 0-1 0 0,0-1 1 0 0,1 1 0 0 0,0 0 0 0 0,-2 13-1 0 0,4-19-70 0 0,0 0 0 0 0,0 0 0 0 0,0 0 0 0 0,-1 0 0 0 0,1 0 0 0 0,-1 0 0 0 0,1-1 0 0 0,-1 1 0 0 0,1 0 0 0 0,-2 2 0 0 0,0-1-33 0 0,1-1 1 0 0,0 1 0 0 0,0 0-1 0 0,0 0 1 0 0,1-1-1 0 0,-1 1 1 0 0,1 0 0 0 0,-1 0-1 0 0,1 0 1 0 0,0 4 0 0 0,2-10-817 0 0,9-12-238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6:46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957 332 3680 0 0,'0'0'284'0'0,"-2"1"141"0"0,-1 0 150 0 0,0 0 0 0 0,0-1 0 0 0,-1 1-1 0 0,1-1 1 0 0,0 0 0 0 0,0 1 0 0 0,0-2 0 0 0,-5 1 0 0 0,5-1-75 0 0,-1 1 1 0 0,1 0 0 0 0,-1 0 0 0 0,1 0 0 0 0,-1 1 0 0 0,1-1 0 0 0,-1 1 0 0 0,1 0 0 0 0,-4 1 0 0 0,-1 0-38 0 0,0-1 0 0 0,0 0 1 0 0,0 0-1 0 0,-1-1 1 0 0,1 0-1 0 0,0-1 0 0 0,0 1 1 0 0,-10-4-1 0 0,-10 1 225 0 0,-37 3 536 0 0,51 1-1062 0 0,-1-1 0 0 0,0 0 0 0 0,0-1 0 0 0,0-1 1 0 0,1 0-1 0 0,-1-1 0 0 0,-18-6 0 0 0,3-3-51 0 0,0-2 0 0 0,1-1-1 0 0,1-1 1 0 0,0-2 0 0 0,-46-38-1 0 0,46 35-139 0 0,0 2-1 0 0,-2 1 1 0 0,0 1 0 0 0,-38-14-1 0 0,-2-2-332 0 0,19 5-893 0 0,3 5-397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49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1307 339 6448 0 0,'0'0'297'0'0,"0"-4"-9"0"0,0-139 3001 0 0,0 136-2841 0 0,-1 0 0 0 0,-1 0-1 0 0,1 1 1 0 0,-1-1-1 0 0,0 0 1 0 0,-1 1 0 0 0,1 0-1 0 0,-2-1 1 0 0,1 1 0 0 0,0 1-1 0 0,-1-1 1 0 0,0 0 0 0 0,0 1-1 0 0,-1 0 1 0 0,-8-9-1 0 0,4 6-158 0 0,0 0 0 0 0,0 1 0 0 0,-1 0 0 0 0,0 0 0 0 0,0 1 0 0 0,-1 1 0 0 0,1-1 0 0 0,-20-5 0 0 0,12 6-100 0 0,0 0 1 0 0,-1 2-1 0 0,1 0 1 0 0,-36 0-1 0 0,44 3-93 0 0,0 0 0 0 0,-1 1 1 0 0,1 1-1 0 0,0 0 0 0 0,0 0 0 0 0,0 1 0 0 0,0 0 0 0 0,0 1 1 0 0,1 0-1 0 0,-16 9 0 0 0,-2 4 97 0 0,5-4 13 0 0,-34 26 0 0 0,14-3-36 0 0,-284 258 180 0 0,276-239-270 0 0,-58 84-1 0 0,30-37 13 0 0,58-77-123 0 0,1 1 0 0 0,0 1 0 0 0,3 0 1 0 0,0 2-1 0 0,1 0 0 0 0,2 0 0 0 0,-11 37 0 0 0,9-15 45 0 0,9-32-15 0 0,0 1 1 0 0,1 0 0 0 0,-3 31-1 0 0,6-31-2 0 0,1 1-1 0 0,1-1 1 0 0,1 0-1 0 0,1 0 1 0 0,1 0-1 0 0,1 0 0 0 0,0-1 1 0 0,12 33-1 0 0,-11-41 2 0 0,0-1 1 0 0,0 1-1 0 0,1-1 0 0 0,0-1 0 0 0,1 1 0 0 0,0-1 0 0 0,0-1 0 0 0,1 1 0 0 0,0-1 0 0 0,1 0 1 0 0,0-1-1 0 0,0 0 0 0 0,0-1 0 0 0,1 1 0 0 0,0-2 0 0 0,20 9 0 0 0,-1-6 2 0 0,0 0 0 0 0,1-3 0 0 0,0 0 0 0 0,37 0 0 0 0,-46-3 0 0 0,7-1-2 0 0,48-5 1 0 0,-48 1 10 0 0,47 3 0 0 0,-47 3 23 0 0,-11-1-13 0 0,1-1 0 0 0,24-1 0 0 0,-12-3 16 0 0,1 2 0 0 0,0 1 0 0 0,32 5 0 0 0,45 2 7 0 0,-61-5-86 0 0,46 8 0 0 0,17 2-116 0 0,-69-9 266 0 0,62 12 0 0 0,-90-12-74 0 0,26 6 9 0 0,0 1 0 0 0,51 21 1 0 0,-2 1 6 0 0,-9-5-22 0 0,103 57 38 0 0,-163-75-6 0 0,31 19-1 0 0,-7-3 43 0 0,248 152-203 0 0,-250-151 102 0 0,-25-16 3 0 0,0 0 1 0 0,0 2-1 0 0,-1-1 0 0 0,22 24 1 0 0,2 6 43 0 0,47 57 21 0 0,-54-53-6 0 0,-1 1-1 0 0,-2 2 0 0 0,37 86 1 0 0,-46-88 47 0 0,-3 1 0 0 0,-2 0 0 0 0,-2 1 1 0 0,11 75-1 0 0,-21-101-45 0 0,0 5 41 0 0,-1-1-1 0 0,-1 0 1 0 0,-4 38-1 0 0,-26 143 436 0 0,18-152-364 0 0,-32 95-1 0 0,30-114-94 0 0,-1-1-1 0 0,-2-1 1 0 0,-1 0-1 0 0,-1-1 1 0 0,-2-1-1 0 0,-2-1 1 0 0,-1-1-1 0 0,-1-1 1 0 0,-1-1-1 0 0,-34 30 1 0 0,-7-3 137 0 0,-2-3 0 0 0,-3-4-1 0 0,-2-2 1 0 0,-1-3 0 0 0,-95 38 0 0 0,102-54-191 0 0,-1-4 0 0 0,0-2 0 0 0,-2-3 0 0 0,0-4 0 0 0,0-2 0 0 0,-122 3-1 0 0,119-16-164 0 0,1-2 0 0 0,0-4 0 0 0,0-3-1 0 0,1-4 1 0 0,1-2 0 0 0,0-3 0 0 0,1-3-1 0 0,-75-36 1 0 0,95 36-981 0 0,0-2 0 0 0,-69-45 0 0 0,104 58 277 0 0,-21-22-1 0 0,35 33 843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0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1566 285 2304 0 0,'-5'-10'397'0'0,"-4"-20"1965"0"0,7 23-1689 0 0,0 0-1 0 0,0 1 1 0 0,-1-1 0 0 0,1 0-1 0 0,-2 1 1 0 0,-3-7 0 0 0,-3-3 345 0 0,3 5 181 0 0,0 1 0 0 0,-1-1 0 0 0,-14-14 0 0 0,20 23-1062 0 0,-7-8 315 0 0,0 1 0 0 0,-1 0 0 0 0,0 1 0 0 0,0 0 0 0 0,-1 1 0 0 0,-15-8 0 0 0,4 5 69 0 0,11 4-261 0 0,0 1 0 0 0,0 0 0 0 0,-1 1 0 0 0,1 0 0 0 0,-1 1 0 0 0,0 0-1 0 0,-18-1 1 0 0,4 2 101 0 0,-55-3 586 0 0,70 5-825 0 0,1 1-1 0 0,0 0 0 0 0,-1 0 0 0 0,1 1 0 0 0,-18 6 0 0 0,-107 33 419 0 0,108-31-506 0 0,8-4 6 0 0,-1 2-1 0 0,1 0 1 0 0,0 2-1 0 0,-19 11 1 0 0,-7 8 51 0 0,29-20-50 0 0,0 2 1 0 0,1 0 0 0 0,-17 15-1 0 0,-14 16 57 0 0,-62 67 63 0 0,-17 33-68 0 0,-21 47-93 0 0,134-172 0 0 0,0 2 0 0 0,2-1 0 0 0,0 2 0 0 0,1-1 0 0 0,1 1 0 0 0,-5 21 0 0 0,-26 130 0 0 0,21-80 0 0 0,-29 170 0 0 0,23-116 14 0 0,-6 58 26 0 0,26-147-31 0 0,0-10-9 0 0,1 0 0 0 0,3 0 1 0 0,6 53-1 0 0,-2-69 9 0 0,2 0 1 0 0,1-1-1 0 0,1 0 0 0 0,2 0 0 0 0,1-1 0 0 0,1 0 1 0 0,1 0-1 0 0,30 43 0 0 0,-29-52 15 0 0,1-1 1 0 0,1-1-1 0 0,1 0 0 0 0,0-2 1 0 0,1 0-1 0 0,0 0 0 0 0,32 17 0 0 0,-18-14 2 0 0,0-2-1 0 0,1-1 0 0 0,1-1 0 0 0,39 10 0 0 0,35 3 82 0 0,-85-22-26 0 0,0 0 1 0 0,25 2 0 0 0,18 2 187 0 0,50 12-81 0 0,26 6-304 0 0,-109-20 44 0 0,0-3 0 0 0,36 2 0 0 0,9 1 0 0 0,83 4 72 0 0,-49-5 0 0 0,-8-4-2 0 0,-71-2 5 0 0,1 1 0 0 0,-1 1 1 0 0,35 8-1 0 0,118 21 50 0 0,-143-25-42 0 0,7 1 0 0 0,-13-3-2 0 0,0 2-1 0 0,0 1 0 0 0,-1 2 1 0 0,57 21-1 0 0,54 27-8 0 0,-84-35 0 0 0,98 50 0 0 0,147 91 144 0 0,-242-136-144 0 0,-48-21 0 0 0,0 2 0 0 0,22 11 0 0 0,79 43 207 0 0,-106-54-191 0 0,0 1 1 0 0,-1 0-1 0 0,0 0 0 0 0,0 1 1 0 0,11 13-1 0 0,49 62-98 0 0,-51-54 96 0 0,-2 1 1 0 0,-2 0-1 0 0,-1 2 1 0 0,-1 0-1 0 0,-2 0 1 0 0,-1 1-1 0 0,12 61 1 0 0,-4-16 13 0 0,8 45 10 0 0,-25-109-19 0 0,-2 0 0 0 0,0 1-1 0 0,-1-1 1 0 0,0 1 0 0 0,-6 29 0 0 0,1-13 28 0 0,2-14-18 0 0,-1-1-1 0 0,-7 24 1 0 0,-15 40 48 0 0,11-34-10 0 0,-39 88 0 0 0,18-58-31 0 0,-17 32 13 0 0,13-41 61 0 0,-99 124 1 0 0,102-150-18 0 0,-1-1 1 0 0,-3-2-1 0 0,-70 53 0 0 0,-216 133 348 0 0,156-111-86 0 0,109-75-343 0 0,-132 65 0 0 0,148-85-9 0 0,-1-1-1 0 0,-1-3 0 0 0,-92 18 1 0 0,89-26 14 0 0,0-3-1 0 0,-1-1 1 0 0,1-3 0 0 0,-1-2 0 0 0,0-2-1 0 0,-86-18 1 0 0,82 8-17 0 0,28 6 0 0 0,0 1 0 0 0,0 1 0 0 0,-47-2 0 0 0,62 6 0 0 0,1 0 0 0 0,-1 0 0 0 0,1-1 0 0 0,-1-1 1 0 0,1 0-1 0 0,0 0 0 0 0,0-2 0 0 0,1 1 0 0 0,-20-12 0 0 0,-1-3-5 0 0,-56-47 1 0 0,73 55 0 0 0,-3-5-9 0 0,0-1 1 0 0,1 0-1 0 0,1-1 0 0 0,1-1 0 0 0,0 0 1 0 0,1-1-1 0 0,-11-23 0 0 0,-2-11-39 0 0,-35-98-1 0 0,41 88 31 0 0,3-1-1 0 0,2-1 0 0 0,-8-81 1 0 0,19 101 7 0 0,-2-8-14 0 0,3 1 0 0 0,2-1 0 0 0,6-76 0 0 0,32-92 82 0 0,-30 200-58 0 0,1 11-185 0 0,1-1 0 0 0,16-18 0 0 0,-21 25 33 0 0,1 1 1 0 0,0 0-1 0 0,0 1 1 0 0,1-1-1 0 0,-1 1 0 0 0,1 0 1 0 0,0 0-1 0 0,0 0 1 0 0,7-2-1 0 0,-8 3-241 0 0,0 0-1 0 0,0 0 1 0 0,0 0 0 0 0,0-1-1 0 0,0 0 1 0 0,-1 1 0 0 0,1-1-1 0 0,5-7 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1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15 269 6912 0 0,'-7'-9'714'0'0,"6"6"-516"0"0,-1 0-1 0 0,1-1 1 0 0,0 1 0 0 0,0 0-1 0 0,1-1 1 0 0,-1 1-1 0 0,1 0 1 0 0,-1-1-1 0 0,1 1 1 0 0,0-1-1 0 0,0 1 1 0 0,1-1-1 0 0,-1 1 1 0 0,1 0-1 0 0,-1-1 1 0 0,1 1-1 0 0,0 0 1 0 0,0-1-1 0 0,1 1 1 0 0,-1 0-1 0 0,1 0 1 0 0,-1 0 0 0 0,1 0-1 0 0,0 0 1 0 0,0 1-1 0 0,3-4 1 0 0,-4 5-94 0 0,1 0 0 0 0,-1 0 0 0 0,0-1 0 0 0,0 1 1 0 0,0 0-1 0 0,0-1 0 0 0,0 1 0 0 0,0-1 1 0 0,0 1-1 0 0,-1-1 0 0 0,2-1 0 0 0,-2 1-11 0 0,1 1-1 0 0,-1 0 0 0 0,1-1 1 0 0,0 1-1 0 0,0-1 1 0 0,0 1-1 0 0,0 0 0 0 0,0 0 1 0 0,0-1-1 0 0,0 1 0 0 0,0 0 1 0 0,0 0-1 0 0,3-2 1 0 0,5-3 536 0 0,0-1 1 0 0,15-14 0 0 0,-17 14-386 0 0,0 0 1 0 0,1 1-1 0 0,-1 0 1 0 0,11-5-1 0 0,17-6 664 0 0,71-22 0 0 0,-100 38-817 0 0,0-1-1 0 0,0 1 1 0 0,0 1-1 0 0,0-1 0 0 0,0 1 1 0 0,0 0-1 0 0,0 1 0 0 0,0-1 1 0 0,0 1-1 0 0,6 2 0 0 0,9 3 262 0 0,29 12-1 0 0,-16-6-137 0 0,-17-6-91 0 0,-4-2-32 0 0,0 0 0 0 0,-1 1 0 0 0,1 1 0 0 0,18 11-1 0 0,12 8 145 0 0,-32-18-175 0 0,0-1 0 0 0,0 1 0 0 0,0 1 0 0 0,10 10 0 0 0,-11-8-38 0 0,0 1-1 0 0,-1 1 1 0 0,0 0 0 0 0,-1 0-1 0 0,0 0 1 0 0,-1 1-1 0 0,0 0 1 0 0,-1 1 0 0 0,7 22-1 0 0,-1 9 72 0 0,10 78 0 0 0,-13-66-31 0 0,-1-6 0 0 0,-2 0 0 0 0,-2 96 1 0 0,-6-112-24 0 0,-2-1 1 0 0,-1 0-1 0 0,-1 0 1 0 0,-2-1-1 0 0,-16 43 1 0 0,15-50 51 0 0,-1-2 0 0 0,-2 0-1 0 0,0 0 1 0 0,-1-1 0 0 0,-23 30 0 0 0,30-46-64 0 0,1-1 0 0 0,-1 1 1 0 0,-1-1-1 0 0,1 0 0 0 0,-1-1 0 0 0,0 1 1 0 0,0-1-1 0 0,0-1 0 0 0,-1 1 0 0 0,0-1 1 0 0,0-1-1 0 0,0 0 0 0 0,0 0 0 0 0,0 0 1 0 0,-1-1-1 0 0,1 0 0 0 0,-1-1 0 0 0,0 0 1 0 0,1 0-1 0 0,-15-1 0 0 0,10-1 11 0 0,-1-2 0 0 0,1 1 0 0 0,-1-2-1 0 0,1 0 1 0 0,0 0 0 0 0,0-1 0 0 0,1-1 0 0 0,0 0-1 0 0,0-1 1 0 0,0 0 0 0 0,1 0 0 0 0,0-2 0 0 0,0 1-1 0 0,1-1 1 0 0,-17-20 0 0 0,8 8-142 0 0,2-2 0 0 0,1 0 0 0 0,0-1 0 0 0,2-1-1 0 0,1 0 1 0 0,-17-46 0 0 0,24 52 83 0 0,1 1 1 0 0,0-1-1 0 0,2 0 0 0 0,-2-35 0 0 0,6-78 173 0 0,3 101-155 0 0,1 1-1 0 0,1 0 0 0 0,19-53 1 0 0,-17 61-35 0 0,0 1 0 0 0,2 0 0 0 0,0 0 0 0 0,24-35 0 0 0,-25 44 4 0 0,1-1 1 0 0,0 2-1 0 0,1 0 1 0 0,0 0 0 0 0,1 1-1 0 0,0 0 1 0 0,25-15-1 0 0,-32 22 29 0 0,0 1 0 0 0,-1 0-1 0 0,1 0 1 0 0,0 1-1 0 0,0-1 1 0 0,0 1 0 0 0,0 0-1 0 0,0 0 1 0 0,1 1 0 0 0,-1 0-1 0 0,0 0 1 0 0,0 0 0 0 0,0 0-1 0 0,1 1 1 0 0,-1 0 0 0 0,0 0-1 0 0,0 0 1 0 0,0 0-1 0 0,0 1 1 0 0,-1 0 0 0 0,1 0-1 0 0,5 4 1 0 0,-4-3 5 0 0,0 1 0 0 0,-1 0 0 0 0,0 0 0 0 0,1 1-1 0 0,-1-1 1 0 0,-1 1 0 0 0,1 0 0 0 0,-1 0 0 0 0,0 1 0 0 0,0 0 0 0 0,0-1 0 0 0,-1 1-1 0 0,0 0 1 0 0,0 1 0 0 0,-1-1 0 0 0,4 12 0 0 0,2 28 100 0 0,-2 0 0 0 0,-1 1 1 0 0,-3-1-1 0 0,-5 61 0 0 0,1-88-65 0 0,-1 0-1 0 0,0-1 0 0 0,-2 1 1 0 0,0-1-1 0 0,-1 0 1 0 0,-1 0-1 0 0,0-1 0 0 0,-20 33 1 0 0,1-10 140 0 0,-2-2 0 0 0,-43 46 0 0 0,63-74-182 0 0,-1-1 0 0 0,0 1 1 0 0,-1-2-1 0 0,0 1 0 0 0,0-1 0 0 0,-1-1 0 0 0,0 0 1 0 0,0 0-1 0 0,-1-1 0 0 0,-21 8 0 0 0,30-13 3 0 0,0-1 0 0 0,1 1 0 0 0,-1-1 0 0 0,0 1 0 0 0,0-1 0 0 0,1 0 1 0 0,-1 0-1 0 0,0 0 0 0 0,1 0 0 0 0,-1-1 0 0 0,0 1 0 0 0,0-1 0 0 0,1 1 0 0 0,-1-1 0 0 0,1 0 0 0 0,-1 0 0 0 0,0 0 0 0 0,1 0 0 0 0,0-1 0 0 0,-1 1 0 0 0,1-1 0 0 0,0 1 0 0 0,0-1 0 0 0,0 0 0 0 0,0 0 0 0 0,0 0 0 0 0,0 0 1 0 0,-2-3-1 0 0,-1-4-24 0 0,0 0 0 0 0,0 0 0 0 0,1-1 0 0 0,0 1 0 0 0,-4-18 0 0 0,7 21 20 0 0,1 7 2 0 0,1-1 0 0 0,0 0 1 0 0,0 1-1 0 0,0-1 1 0 0,0 0-1 0 0,0 0 1 0 0,-1 0-1 0 0,1 0 1 0 0,0 0-1 0 0,0 0 1 0 0,0 0-1 0 0,0 0 0 0 0,0 0 1 0 0,0 0-1 0 0,-1 0 1 0 0,1 0-1 0 0,0-1 1 0 0,0 1-1 0 0,0 0 1 0 0,0-1-1 0 0,-1 1 1 0 0,1 0-1 0 0,0-1 1 0 0,0 1-1 0 0,-1-1 0 0 0,1 1 1 0 0,0-1-1 0 0,-1 0 1 0 0,1 1-1 0 0,-1-1 1 0 0,1 0-1 0 0,-1 1 1 0 0,1-1-1 0 0,-1 0 1 0 0,1 0-1 0 0,-1 1 0 0 0,1-3 1 0 0,30-110-182 0 0,127-375 243 0 0,-143 450-56 0 0,1 1 0 0 0,2 1 0 0 0,36-56 0 0 0,-50 84 0 0 0,17-20-11 0 0,-20 26 2 0 0,0 1-1 0 0,0 0 1 0 0,0-1 0 0 0,0 1 0 0 0,0 0 0 0 0,1 0-1 0 0,-1 0 1 0 0,1 0 0 0 0,-1 0 0 0 0,0 1-1 0 0,1-1 1 0 0,-1 0 0 0 0,1 1 0 0 0,0-1 0 0 0,-1 1-1 0 0,3-1 1 0 0,-4 1 10 0 0,1 1 0 0 0,0-1 1 0 0,-1 1-1 0 0,1-1 0 0 0,-1 1 0 0 0,0-1 0 0 0,1 1 0 0 0,-1-1 0 0 0,1 1 0 0 0,-1 0 0 0 0,0-1 1 0 0,1 1-1 0 0,-1 0 0 0 0,0-1 0 0 0,0 1 0 0 0,1 1 0 0 0,0 0 27 0 0,1 2 8 0 0,0 0 0 0 0,1 0 0 0 0,-2 0 0 0 0,1 0 0 0 0,0 1 0 0 0,-1-1 0 0 0,0 0 0 0 0,0 1 0 0 0,0-1 1 0 0,-1 1-1 0 0,1 6 0 0 0,-2 3 48 0 0,0 1 0 0 0,-4 18 0 0 0,0 4 24 0 0,-11 60 318 0 0,-41 139-1 0 0,29-130-173 0 0,20-76-141 0 0,-2 0 0 0 0,-20 45-1 0 0,23-61-149 0 0,0 0-1 0 0,-2-1 0 0 0,1 1 0 0 0,-2-2 0 0 0,1 1 0 0 0,-22 20 0 0 0,28-31-84 0 0,1 0 1 0 0,-1 0-1 0 0,0 0 0 0 0,0 0 0 0 0,1-1 1 0 0,-1 1-1 0 0,0-1 0 0 0,0 0 0 0 0,0 1 0 0 0,-1-2 1 0 0,1 1-1 0 0,0 0 0 0 0,0-1 0 0 0,-4 1 1 0 0,-16-5-7201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2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6912 0 0,'1'-8'4081'0'0,"1"2"-3284"0"0,6-20 3127 0 0,16 17-1477 0 0,-11 5-1855 0 0,-11 3-458 0 0,0 1 0 0 0,0-1 0 0 0,1 0 0 0 0,-1 0-1 0 0,0 1 1 0 0,0-2 0 0 0,0 1 0 0 0,2-2 0 0 0,15 11 881 0 0,-7-3-793 0 0,0 0 1 0 0,-1 1-1 0 0,1 1 1 0 0,-1 0-1 0 0,-1 0 1 0 0,1 1-1 0 0,-1 1 1 0 0,0-1-1 0 0,15 20 1 0 0,1 2-12 0 0,-14-17-114 0 0,-1 0 0 0 0,16 26 1 0 0,-15-17-40 0 0,-1 2 1 0 0,-1 0-1 0 0,-1 0 1 0 0,9 36-1 0 0,12 105 214 0 0,-19-95-162 0 0,36 208 124 0 0,-32-117-114 0 0,-13-118-92 0 0,-2-3 1 0 0,-1-1 0 0 0,-2 0 1 0 0,-9 40-1 0 0,0 3 30 0 0,10-53-19 0 0,-2 0 0 0 0,-2-1 0 0 0,0 1 0 0 0,-2-1 0 0 0,-1 0 0 0 0,-14 31 0 0 0,20-53-41 0 0,-4 9 21 0 0,0-1-1 0 0,0 0 1 0 0,-2 0-1 0 0,0 0 1 0 0,0-1-1 0 0,-22 23 1 0 0,24-29 13 0 0,1 0 1 0 0,0 0 0 0 0,0 1 0 0 0,1 0 0 0 0,-5 9 0 0 0,3-6 21 0 0,6-9-54 0 0,0 0 0 0 0,0-1 0 0 0,1 1 0 0 0,-1 0 0 0 0,1 0 0 0 0,-1 0 0 0 0,1 0 0 0 0,0 0 0 0 0,0 0 0 0 0,0 0 0 0 0,0 0 0 0 0,0 0 0 0 0,0 0 0 0 0,1 0-1 0 0,0 3 1 0 0,11 27 26 0 0,-9-28-32 0 0,0 0 0 0 0,0 0 1 0 0,0 0-1 0 0,0-1 1 0 0,1 1-1 0 0,-1-1 1 0 0,1 0-1 0 0,0 0 1 0 0,0 0-1 0 0,0-1 1 0 0,0 0-1 0 0,1 1 1 0 0,-1-1-1 0 0,1-1 1 0 0,-1 1-1 0 0,1-1 0 0 0,0 0 1 0 0,0 0-1 0 0,8 1 1 0 0,-12-3-6 0 0,1 0 0 0 0,0 0-1 0 0,-1 1 1 0 0,1-2 0 0 0,-1 1 0 0 0,1 0 0 0 0,-1 0 0 0 0,1 0-1 0 0,-1-1 1 0 0,0 1 0 0 0,0-1 0 0 0,1 1 0 0 0,-1-1 0 0 0,0 1-1 0 0,1-3 1 0 0,-1 1-19 0 0,11-12-29 0 0,-8 10 47 0 0,0 1 1 0 0,-1 0-1 0 0,0-1 0 0 0,0 0 1 0 0,0 0-1 0 0,-1 0 1 0 0,1 0-1 0 0,-1 0 0 0 0,3-11 1 0 0,5-29-42 0 0,24-121-23 0 0,14-288 63 0 0,-45 365 28 0 0,-14-141-1 0 0,-29-85 18 0 0,37 297-33 0 0,-5-35 6 0 0,-2-12 23 0 0,-3-99 0 0 0,13 163-29 0 0,0 0 0 0 0,-1-1 0 0 0,2 1 0 0 0,-1-1 0 0 0,0 1 0 0 0,0 0 0 0 0,0-1 0 0 0,1 1 0 0 0,-1 0 0 0 0,0 0 0 0 0,1-1 0 0 0,-1 1 0 0 0,1 0 0 0 0,0 0 0 0 0,0-2 0 0 0,0 3 0 0 0,-1-1 0 0 0,1 1 0 0 0,-1 0 0 0 0,1 0 0 0 0,-1-1 0 0 0,1 1 0 0 0,-1 0 0 0 0,1 0 0 0 0,-1 0 0 0 0,1 0 0 0 0,-1-1 0 0 0,1 1 0 0 0,-1 0 0 0 0,1 0 0 0 0,-1 0 0 0 0,1 0 0 0 0,-1 0 0 0 0,1 0 0 0 0,-1 0 0 0 0,1 1 0 0 0,-1-1 0 0 0,1 0 0 0 0,-1 0 0 0 0,1 0 0 0 0,0 1 0 0 0,3 1 0 0 0,1 1 0 0 0,-1 0 0 0 0,0 0 0 0 0,0 0 0 0 0,6 6 0 0 0,-5-4 0 0 0,22 21 1 0 0,0 2-1 0 0,24 33 1 0 0,-27-31 11 0 0,7 6 10 0 0,-9-11-8 0 0,0 2 1 0 0,19 32 0 0 0,-10-9 2 0 0,-14-23 7 0 0,19 42-1 0 0,11 32 39 0 0,23 61 87 0 0,-45-64 72 0 0,-23-91-196 0 0,-1 0-1 0 0,0 0 0 0 0,0 0 1 0 0,-1 0-1 0 0,1 0 0 0 0,-2 0 1 0 0,-1 13-1 0 0,-11 48 131 0 0,11-60-137 0 0,-7 22 83 0 0,-1 0 0 0 0,-1-1 0 0 0,-1-1 0 0 0,-20 33 0 0 0,-71 101 355 0 0,85-134-427 0 0,-8 9-88 0 0,-1 0 1 0 0,-2-1-1 0 0,-2-2 1 0 0,-1-1-1 0 0,-45 36 1 0 0,53-50-245 0 0,-14 11-2229 0 0,9-15-2868 0 0,-6-5-2579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 26 12496 0 0,'-1'1'1133'0'0,"-1"0"-811"0"0,-1 1 1 0 0,0-1-1 0 0,0 1 0 0 0,0-1 1 0 0,0 0-1 0 0,0 0 0 0 0,0 0 1 0 0,-5 0-1 0 0,6-1-140 0 0,1 0-1 0 0,-1 1 1 0 0,0-1 0 0 0,1 0-1 0 0,-1 1 1 0 0,1-1-1 0 0,-1 1 1 0 0,1 0 0 0 0,-1-1-1 0 0,1 1 1 0 0,0 0 0 0 0,-1 0-1 0 0,-1 2 1 0 0,-9 6 439 0 0,11-9-558 0 0,0 1 0 0 0,-1 0 0 0 0,1 0 0 0 0,0 0 0 0 0,0 0 0 0 0,0 0 0 0 0,0 0 0 0 0,0 0 0 0 0,0 0 0 0 0,0 1-1 0 0,0-1 1 0 0,0 0 0 0 0,-1 3 0 0 0,0 0 87 0 0,-1 1 0 0 0,1-1 0 0 0,-1 0 1 0 0,0 0-1 0 0,0 0 0 0 0,-6 4 0 0 0,-15 22 583 0 0,13-12-422 0 0,-8 12 383 0 0,-27 59 0 0 0,22-29-553 0 0,3 0 1 0 0,2 2-1 0 0,4 1 0 0 0,2 0 1 0 0,2 0-1 0 0,4 1 0 0 0,1 112 1 0 0,12-105-93 0 0,17 81 0 0 0,-1-10-9 0 0,-6-43-40 0 0,3-1 0 0 0,37 108 0 0 0,-40-162-22 0 0,3-1 0 0 0,1-1 0 0 0,27 41 0 0 0,-20-36-8 0 0,-1-7-14 0 0,-18-29 81 0 0,-1-1 0 0 0,0 1 0 0 0,8 19 0 0 0,-11-20-10 0 0,0 0 1 0 0,0 0 0 0 0,1-1-1 0 0,0 1 1 0 0,0-1 0 0 0,1-1-1 0 0,1 1 1 0 0,0-1 0 0 0,0 0-1 0 0,0 0 1 0 0,1-1 0 0 0,12 10 0 0 0,-2-1 27 0 0,-16-15-36 0 0,0 1-1 0 0,-1 0 1 0 0,1-1-1 0 0,0 1 0 0 0,0-1 1 0 0,0 1-1 0 0,0-1 0 0 0,4 2 1 0 0,-4-3 62 0 0,0-1-81 0 0,-1 0 0 0 0,1 0 0 0 0,-1-1 0 0 0,1 1 0 0 0,-1-1 0 0 0,0 0 0 0 0,0 1 0 0 0,0-1 0 0 0,0 0 0 0 0,0 0 0 0 0,0 1 0 0 0,0-1 0 0 0,0 0 0 0 0,-1 0 0 0 0,1 0 0 0 0,0-2 0 0 0,0-4 7 0 0,-1 0 0 0 0,1 0 1 0 0,-1 0-1 0 0,0 0 0 0 0,-1 0 0 0 0,0 1 0 0 0,0-1 0 0 0,-4-11 0 0 0,-3-6 26 0 0,-14-28 0 0 0,10 23-48 0 0,-17-36-107 0 0,16 37 41 0 0,1 1 1 0 0,1-2 0 0 0,-11-49 0 0 0,3-55 40 0 0,7 39 16 0 0,-1 12-32 0 0,4-1 0 0 0,4 0 0 0 0,9-149 0 0 0,78-319-72 0 0,-72 493 128 0 0,-6 35 0 0 0,10-37 0 0 0,-6 33-12 0 0,-5 17 0 0 0,0 1-1 0 0,0 0 1 0 0,1 0-1 0 0,7-13 1 0 0,-6 12-31 0 0,-3 1 42 0 0,0 1 0 0 0,0 0 0 0 0,-1-1 0 0 0,0 1-1 0 0,-1-1 1 0 0,0 1 0 0 0,-1-1 0 0 0,0 1 0 0 0,-3-16 0 0 0,2 14 1 0 0,1 6 0 0 0,-1 0 0 0 0,0-1 0 0 0,0 1 0 0 0,0 0 0 0 0,-1 0 0 0 0,0 0 0 0 0,-4-5 0 0 0,6 7 0 0 0,-2 0 0 0 0,1 0 0 0 0,0 0 0 0 0,0 1 0 0 0,-1-1 0 0 0,0 1 0 0 0,1-1 0 0 0,-1 1 0 0 0,0 0 0 0 0,0 0 0 0 0,-1 0 0 0 0,-2-1 0 0 0,2 2 18 0 0,0 0-1 0 0,1 1 1 0 0,-1-1 0 0 0,0 1-1 0 0,0 0 1 0 0,0 0 0 0 0,0 0-1 0 0,1 0 1 0 0,-1 1-1 0 0,0-1 1 0 0,0 1 0 0 0,1 0-1 0 0,-7 3 1 0 0,4-1 60 0 0,0 0-1 0 0,0 0 1 0 0,0 1 0 0 0,0 0-1 0 0,1 0 1 0 0,-11 10 0 0 0,3 1 83 0 0,0 1 1 0 0,1 0-1 0 0,1 1 0 0 0,-12 22 1 0 0,20-33-160 0 0,-14 22 33 0 0,2 2 0 0 0,-17 47-1 0 0,6 4 46 0 0,3 1 0 0 0,-15 109 0 0 0,28-98 9 0 0,3 1 0 0 0,4-1-1 0 0,11 98 1 0 0,26 115-109 0 0,-21-223 25 0 0,39 131 1 0 0,-44-195 39 0 0,0-1 1 0 0,1 1-1 0 0,1-2 1 0 0,21 30 0 0 0,-6-10-52 0 0,55 74-37 0 0,-67-94-34 0 0,-11-15-88 0 0,-1 0 29 0 0,1-1 1 0 0,-1 1-1 0 0,0 0 0 0 0,0-1 1 0 0,1 1-1 0 0,-1-1 1 0 0,1 1-1 0 0,0-1 1 0 0,-1 0-1 0 0,1 1 0 0 0,0-1 1 0 0,3 1-1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4.6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6912 0 0,'8'-4'6178'0'0,"-2"3"-5696"0"0,0 1 1 0 0,0 0-1 0 0,-1 1 0 0 0,1-1 0 0 0,0 1 0 0 0,0 0 0 0 0,0 1 0 0 0,9 3 1 0 0,17 3 322 0 0,-4-1-235 0 0,-1 1-1 0 0,52 23 0 0 0,-66-24-428 0 0,-1 1-1 0 0,0 0 1 0 0,-1 1-1 0 0,20 18 0 0 0,-9-8-3 0 0,-15-12-77 0 0,1 0-1 0 0,-2 0 1 0 0,1 1-1 0 0,9 15 1 0 0,12 15 131 0 0,-5-10-14 0 0,-1 1 1 0 0,-1 1-1 0 0,-2 1 0 0 0,23 51 0 0 0,47 138 103 0 0,-88-216-278 0 0,20 54 60 0 0,52 131 164 0 0,-62-161-175 0 0,-2 0-1 0 0,0 1 0 0 0,-2 0 0 0 0,-2 0 0 0 0,3 36 1 0 0,-2 150 236 0 0,-6-171-232 0 0,-1 27 136 0 0,-4-1 0 0 0,-2 1 0 0 0,-4-1 0 0 0,-30 109 0 0 0,15-99-46 0 0,-13 51-43 0 0,35-111-94 0 0,4-16 0 0 0,-1 0 1 0 0,1 0 0 0 0,-1 0-1 0 0,0-1 1 0 0,0 1 0 0 0,-1 0-1 0 0,1-1 1 0 0,-1 1 0 0 0,-2 4-1 0 0,3-6 244 0 0,2-9-238 0 0,0 1 0 0 0,-1 0-1 0 0,1-1 1 0 0,-2-11 0 0 0,0 12-10 0 0,1 0 0 0 0,0 0-1 0 0,1 1 1 0 0,-1-1 0 0 0,1 0 0 0 0,2-10 0 0 0,5-15-35 0 0,-2 0 0 0 0,-1 0-1 0 0,-1 0 1 0 0,-2-1 0 0 0,-2-54 0 0 0,-1 41 8 0 0,-5-4-34 0 0,0 9 36 0 0,-28-194-38 0 0,19 143 46 0 0,-57-267 13 0 0,40 214 0 0 0,-40-168 136 0 0,70 305-138 0 0,0-1 0 0 0,1 0-1 0 0,1 1 1 0 0,-1-1 0 0 0,1 0 0 0 0,0 0-1 0 0,1 1 1 0 0,0-1 0 0 0,0 0-1 0 0,1 1 1 0 0,0-1 0 0 0,0 1 0 0 0,3-8-1 0 0,0 6 0 0 0,-1 1 0 0 0,1-1 1 0 0,1 1-1 0 0,-1 0 0 0 0,1 1 0 0 0,1-1 0 0 0,0 1 0 0 0,0 0 0 0 0,0 1 0 0 0,9-7 0 0 0,-4 5-6 0 0,0 0 0 0 0,1 0 0 0 0,25-10 0 0 0,-33 16 6 0 0,1 0 0 0 0,0 0 0 0 0,0 0 0 0 0,0 1 0 0 0,0 0 0 0 0,0 0 0 0 0,0 0 0 0 0,0 1 0 0 0,0 0 0 0 0,1 0 0 0 0,11 2 0 0 0,-14-1 12 0 0,0 0-1 0 0,0 1 0 0 0,0-1 0 0 0,0 1 1 0 0,-1 0-1 0 0,1-1 0 0 0,0 2 0 0 0,-1-1 1 0 0,1 0-1 0 0,4 5 0 0 0,-2 0 24 0 0,0 0 1 0 0,0 1-1 0 0,8 14 0 0 0,-8-11 10 0 0,-1 1 0 0 0,0-1 0 0 0,-1 1 0 0 0,0 0 0 0 0,4 23 0 0 0,5 67 101 0 0,-12-89-136 0 0,22 178 144 0 0,-5-57 194 0 0,0 139 1 0 0,-18-234-260 0 0,-17 448 292 0 0,13-457-493 0 0,0 1 1 0 0,-11 35-1 0 0,-5-16-6950 0 0,4-19-1181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6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0 6248 0 0,'-5'5'562'0'0,"5"-4"-557"0"0,-1-1-1 0 0,0 1 1 0 0,1-1-1 0 0,-1 1 1 0 0,1-1-1 0 0,-1 1 1 0 0,1-1-1 0 0,-1 1 0 0 0,1 0 1 0 0,0-1-1 0 0,-1 1 1 0 0,1 0-1 0 0,0-1 1 0 0,-1 1-1 0 0,1 0 0 0 0,0 0 1 0 0,0-1-1 0 0,0 1 1 0 0,-1 0-1 0 0,1 0 1 0 0,0-1-1 0 0,0 1 1 0 0,0 0-1 0 0,1 1 0 0 0,-1 1-5 0 0,-4 20 751 0 0,1-1 0 0 0,1 0 0 0 0,2 1 0 0 0,2 36 0 0 0,-1 33 1185 0 0,-4-52-1720 0 0,-4 121 469 0 0,-2-47-327 0 0,1-18-114 0 0,-9 82 108 0 0,1-26-174 0 0,-16 333 175 0 0,28-435-347 0 0,1 15 30 0 0,-15 73-1 0 0,13-110-16 0 0,0 51 0 0 0,4-49-9 0 0,-6 42 0 0 0,-6 63 41 0 0,10-82-36 0 0,2-35-14 0 0,1-1 0 0 0,3 20 0 0 0,0 7 0 0 0,-9 49 0 0 0,-1-3 0 0 0,-1 4 0 0 0,4-62-12 0 0,-2 2-38 0 0,0 12 26 0 0,5-25 51 0 0,0 0 0 0 0,-2 0-1 0 0,0-1 1 0 0,-9 28 0 0 0,12-45-27 0 0,-1 0 0 0 0,1 0 0 0 0,0-1 0 0 0,0 1 0 0 0,1 0 0 0 0,-1 0 0 0 0,0 0 0 0 0,1 0 0 0 0,0-1 0 0 0,0 1 0 0 0,0 0 0 0 0,1 3 0 0 0,6 22-179 0 0,-7 52-296 0 0,-1-73 437 0 0,0 0-1 0 0,0 0 0 0 0,0 0 1 0 0,-2 13-1 0 0,0-14 8 0 0,2 1 1 0 0,-1-1-1 0 0,1 0 0 0 0,0 11 1 0 0,2 12-166 0 0,-2 0 0 0 0,-1 0 1 0 0,-10 56-1 0 0,10-70 146 0 0,0 1 0 0 0,1-1 1 0 0,1 0-1 0 0,3 22 0 0 0,2 34 15 0 0,1 39-18 0 0,-7-98 53 0 0,2-1 0 0 0,-1 1 1 0 0,6 17-1 0 0,-1 1-12 0 0,-6-27 4 0 0,1 0 0 0 0,-1 0 0 0 0,-1 0-1 0 0,1 0 1 0 0,0 0 0 0 0,-2 6 0 0 0,0 17-58 0 0,3-12-23 0 0,0 0-1 0 0,-1 0 0 0 0,-2 14 0 0 0,1 12-161 0 0,-3-14 78 0 0,4-23 152 0 0,-1-1 0 0 0,0 1 0 0 0,1 0 0 0 0,0-1 0 0 0,0 1 0 0 0,0 0 0 0 0,0-1 0 0 0,0 1 0 0 0,0 0 0 0 0,1 0 1 0 0,-1-1-1 0 0,1 1 0 0 0,0-1 0 0 0,0 1 0 0 0,2 4 0 0 0,12 40-271 0 0,-10-29 517 0 0,-2-4-122 0 0,18 34-103 0 0,-18-37 10 0 0,-2-9 44 0 0,9-2 10 0 0,-6 0-139 0 0,0 0 1 0 0,0 0-1 0 0,0 0 0 0 0,0-1 1 0 0,0 0-1 0 0,0 0 1 0 0,7-2-1 0 0,-9 2 90 0 0,-1 0-1 0 0,1 0 1 0 0,0 0-1 0 0,-1 0 1 0 0,1 0 0 0 0,-1-1-1 0 0,0 1 1 0 0,1 0-1 0 0,0-3 1 0 0,12-9 317 0 0,-12 11-312 0 0,0 1-1 0 0,-1-1 1 0 0,1 1-1 0 0,-1-1 1 0 0,0 1-1 0 0,0-1 1 0 0,1 0 0 0 0,-1 0-1 0 0,0 1 1 0 0,1-5-1 0 0,1 1-3 0 0,4-8-11 0 0,-1 0 1 0 0,0 0-1 0 0,0-1 1 0 0,-1 0-1 0 0,-1-1 1 0 0,-1 1-1 0 0,3-19 0 0 0,10-34 32 0 0,-13 53-5 0 0,0-1 0 0 0,-1 0 0 0 0,0 1 0 0 0,-1-19 0 0 0,1-6 42 0 0,14-75 69 0 0,-2 15-128 0 0,1-31 51 0 0,-3 35-8 0 0,-1-9-36 0 0,14-226 40 0 0,-9 118-62 0 0,-8 140 0 0 0,-4 38 6 0 0,5-85 62 0 0,2-174 60 0 0,-5 114-74 0 0,-7 46-56 0 0,3-153 14 0 0,8 132 170 0 0,-7 74-9 0 0,-1 52-36 0 0,-1 0 1 0 0,-1 0 0 0 0,-2 0-1 0 0,-8-44 1 0 0,2 26 31 0 0,-5-90 1 0 0,13-193-41 0 0,3 134-82 0 0,4 63-721 0 0,-7 100 292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5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0 2304 0 0,'-1'3'167'0'0,"-17"32"3506"0"0,-1-1 3221 0 0,12-8-5726 0 0,-1 4-184 0 0,6-23-703 0 0,-1 0 1 0 0,2 0-1 0 0,-3 15 1 0 0,9 329 2833 0 0,18-46-1487 0 0,-14-197-1211 0 0,23 212 290 0 0,-23-280-653 0 0,-7-32-33 0 0,0 1 0 0 0,0-1 1 0 0,1 16-1 0 0,2-34-76 0 0,1-42-264 0 0,-2-1 0 0 0,-3 0-1 0 0,-5-59 1 0 0,-20-209-246 0 0,-16-67 411 0 0,33 338 159 0 0,-6-35-15 0 0,11 75 19 0 0,-1 1 1 0 0,0 0-1 0 0,0 0 0 0 0,-1 0 1 0 0,0 0-1 0 0,-8-12 0 0 0,3 8 15 0 0,7 10-8 0 0,1-1 1 0 0,-1 1-1 0 0,0 1 0 0 0,0-1 0 0 0,-1 0 0 0 0,1 0 0 0 0,-1 1 1 0 0,1-1-1 0 0,-1 1 0 0 0,0 0 0 0 0,0 0 0 0 0,0 0 0 0 0,0 0 1 0 0,0 0-1 0 0,0 1 0 0 0,-4-2 0 0 0,6 3-9 0 0,0 0 0 0 0,-1 0-1 0 0,1 0 1 0 0,0 0 0 0 0,0 0-1 0 0,0 0 1 0 0,0 0 0 0 0,0 0 0 0 0,0 1-1 0 0,-1-1 1 0 0,1 0 0 0 0,0 1 0 0 0,0-1-1 0 0,0 1 1 0 0,0-1 0 0 0,0 1 0 0 0,0-1-1 0 0,0 1 1 0 0,0 0 0 0 0,1-1-1 0 0,-1 1 1 0 0,-1 1 0 0 0,-18 21 111 0 0,17-19-102 0 0,-9 12 61 0 0,0 0-1 0 0,1 2 0 0 0,0-1 0 0 0,1 1 0 0 0,-9 25 1 0 0,-15 69 170 0 0,-28 164 0 0 0,59-261-222 0 0,0 1 1 0 0,1 0-1 0 0,1-1 0 0 0,0 1 0 0 0,3 28 0 0 0,4-11 8 0 0,-4-21-17 0 0,0 0 0 0 0,0 1 0 0 0,-1 0 0 0 0,-1-1 0 0 0,-1 14 0 0 0,-9 27 37 0 0,7-41-36 0 0,1 1 0 0 0,-1-1 0 0 0,2 1 0 0 0,0-1 0 0 0,1 15 0 0 0,0-23-8 0 0,7 47 55 0 0,-7-48-57 0 0,1 1 0 0 0,0-1 0 0 0,0 0 0 0 0,0 0-1 0 0,0 0 1 0 0,1 0 0 0 0,-1 0 0 0 0,1 0 0 0 0,0 0 0 0 0,0-1 0 0 0,0 1 0 0 0,4 4 0 0 0,-6-7-6 0 0,1 0 1 0 0,-1 0 0 0 0,1 1-1 0 0,0-1 1 0 0,-1 0 0 0 0,1 0-1 0 0,-1 0 1 0 0,1 0 0 0 0,0 0-1 0 0,-1 0 1 0 0,1 0 0 0 0,-1 0-1 0 0,1 0 1 0 0,0 0 0 0 0,-1 0-1 0 0,1 0 1 0 0,-1 0 0 0 0,1-1-1 0 0,0 1 1 0 0,-1 0 0 0 0,1 0-1 0 0,-1-1 1 0 0,1 1 0 0 0,-1 0-1 0 0,1-1 1 0 0,13-11 21 0 0,-8 2-66 0 0,1 0 0 0 0,-2 0-1 0 0,1-1 1 0 0,-2 0 0 0 0,1 0-1 0 0,-2 0 1 0 0,1-1 0 0 0,-2 1-1 0 0,1-1 1 0 0,-2 1 0 0 0,2-24-1 0 0,-3 12-54 0 0,0 0-1 0 0,-2 0 0 0 0,-1 0 1 0 0,0 1-1 0 0,-9-29 0 0 0,-9-38-135 0 0,15 58 102 0 0,-2 0-1 0 0,-22-58 0 0 0,29 87 137 0 0,0 0-1 0 0,0-1 1 0 0,0 1 0 0 0,-1 0-1 0 0,1 0 1 0 0,-1 0-1 0 0,1 0 1 0 0,-1 0-1 0 0,0 1 1 0 0,0-1-1 0 0,0 0 1 0 0,0 1-1 0 0,0 0 1 0 0,-4-3-1 0 0,5 4-1 0 0,1-1 1 0 0,-1 1-1 0 0,0 0 0 0 0,0 0 0 0 0,0 0 0 0 0,1 0 0 0 0,-1 0 0 0 0,0 0 0 0 0,0 0 0 0 0,0 0 0 0 0,1 0 0 0 0,-1 0 0 0 0,0 0 0 0 0,0 0 0 0 0,0 1 1 0 0,1-1-1 0 0,-1 0 0 0 0,0 1 0 0 0,0-1 0 0 0,-1 1 0 0 0,1 0 0 0 0,0 1 1 0 0,0-1-1 0 0,0 0 0 0 0,-1 0 0 0 0,1 1 1 0 0,0-1-1 0 0,1 0 0 0 0,-1 1 1 0 0,0-1-1 0 0,0 1 0 0 0,0 2 0 0 0,-4 10 63 0 0,2-1-1 0 0,-1 1 0 0 0,2 0 0 0 0,0 0 0 0 0,1 0 1 0 0,0 16-1 0 0,9 88 546 0 0,-4-79-546 0 0,-1-19-64 0 0,1 1 0 0 0,7 23 0 0 0,3 12 0 0 0,-13-49-21 0 0,0-1 1 0 0,-1 1-1 0 0,0 0 0 0 0,-2 10 0 0 0,2-14 9 0 0,-1 1 0 0 0,0-1 1 0 0,1 0-1 0 0,0 1 0 0 0,0-1 0 0 0,0 1 0 0 0,0-1 1 0 0,1 1-1 0 0,-1-1 0 0 0,1 0 0 0 0,0 1 0 0 0,0-1 1 0 0,0 0-1 0 0,0 1 0 0 0,1-1 0 0 0,-1 0 0 0 0,1 0 1 0 0,0 0-1 0 0,0 0 0 0 0,2 2 0 0 0,0-1 16 0 0,-1 0-22 0 0,1-1-1 0 0,-1 1 0 0 0,1-1 0 0 0,0 0 0 0 0,0 0 0 0 0,7 4 0 0 0,-10-7-51 0 0,0 1 0 0 0,0-1-1 0 0,0 0 1 0 0,0 0 0 0 0,0 0-1 0 0,-1 0 1 0 0,1 0 0 0 0,0 0-1 0 0,0 0 1 0 0,0 0 0 0 0,0-1-1 0 0,-1 1 1 0 0,1 0 0 0 0,0 0-1 0 0,0-1 1 0 0,0 1 0 0 0,0-1-1 0 0,3 0-203 0 0,14-4-642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4:5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1 350 11024 0 0,'0'0'505'0'0,"6"-18"190"0"0,4 2-686 0 0,-2 1 403 0 0,0 1-1 0 0,2 0 1 0 0,-1 0 0 0 0,2 1-1 0 0,0 0 1 0 0,0 1 0 0 0,17-14-1 0 0,4 2 320 0 0,59-41 1078 0 0,-76 55-1491 0 0,1 1 0 0 0,0 1-1 0 0,0 1 1 0 0,22-7-1 0 0,-9 5 76 0 0,-16 4-146 0 0,2 1-1 0 0,23-4 1 0 0,10-2 164 0 0,-33 6-182 0 0,33-4-1 0 0,19 4 58 0 0,132-2 86 0 0,-183 7-356 0 0,21 0 31 0 0,1 2-1 0 0,0 1 1 0 0,-1 2-1 0 0,39 12 1 0 0,-51-11-18 0 0,0 2 1 0 0,0 0-1 0 0,-1 2 0 0 0,0 1 1 0 0,42 27-1 0 0,60 65 122 0 0,-69-55-85 0 0,-42-35-36 0 0,-1 2 0 0 0,0 0 0 0 0,-1 1-1 0 0,0 0 1 0 0,17 35 0 0 0,-29-50-25 0 0,5 9 12 0 0,-1 0 0 0 0,0 1-1 0 0,-1-1 1 0 0,-1 1-1 0 0,4 20 1 0 0,-2-2 26 0 0,0 33 0 0 0,-4-26 2 0 0,-2 0 0 0 0,-2-1 1 0 0,-1 1-1 0 0,-2 0 0 0 0,-1-1 1 0 0,-19 53-1 0 0,21-75-20 0 0,-1-1 0 0 0,0 0 0 0 0,-1-1 0 0 0,0 1-1 0 0,-1-1 1 0 0,-1-1 0 0 0,0 1 0 0 0,0-1 0 0 0,-1-1 0 0 0,0 0 0 0 0,-17 12 0 0 0,19-16 6 0 0,0 0-1 0 0,0-1 1 0 0,0 0 0 0 0,-1 0-1 0 0,1-1 1 0 0,-1 0 0 0 0,0-1 0 0 0,-1 0-1 0 0,1 0 1 0 0,0-1 0 0 0,-1 0 0 0 0,1-1-1 0 0,-1 0 1 0 0,0 0 0 0 0,1-1-1 0 0,-1-1 1 0 0,-19-2 0 0 0,1-3-11 0 0,0-1 1 0 0,0-2-1 0 0,-42-18 0 0 0,41 12-20 0 0,0-1 0 0 0,0-2 0 0 0,-39-32 0 0 0,52 36 0 0 0,1-1 0 0 0,0 0 0 0 0,1-1 0 0 0,1 0 0 0 0,1-1 0 0 0,-18-32 0 0 0,13 14-15 0 0,-12-38-1 0 0,-1-1-19 0 0,26 63 25 0 0,0 0 1 0 0,1 0 0 0 0,0 0-1 0 0,0-1 1 0 0,1 1 0 0 0,1-1-1 0 0,0 0 1 0 0,1-17 0 0 0,3-9-18 0 0,10-47 0 0 0,-9 60 11 0 0,-2 14 2 0 0,1 0 0 0 0,1 0 0 0 0,0 1-1 0 0,0-1 1 0 0,1 1 0 0 0,0 0 0 0 0,1 0 0 0 0,0 0 0 0 0,1 1-1 0 0,0 0 1 0 0,0 0 0 0 0,1 1 0 0 0,13-12 0 0 0,-18 18 7 0 0,1-1 1 0 0,0 1-1 0 0,0 0 1 0 0,0 0 0 0 0,0 0-1 0 0,0 1 1 0 0,0-1 0 0 0,0 1-1 0 0,1 0 1 0 0,-1 0-1 0 0,1 0 1 0 0,-1 1 0 0 0,0 0-1 0 0,1 0 1 0 0,-1 0 0 0 0,1 0-1 0 0,-1 1 1 0 0,0-1-1 0 0,1 1 1 0 0,-1 0 0 0 0,8 4-1 0 0,5 2-23 0 0,-1 1-1 0 0,0 0 0 0 0,0 1 0 0 0,14 12 0 0 0,-13-9 24 0 0,100 76 7 0 0,-108-81 26 0 0,-2-1-1 0 0,1 1 1 0 0,-1 0-1 0 0,0 1 1 0 0,0 0-1 0 0,-1 0 0 0 0,0 0 1 0 0,-1 1-1 0 0,0 0 1 0 0,6 12-1 0 0,-9-14-12 0 0,1 1-1 0 0,-1-1 1 0 0,0 1-1 0 0,-1 0 1 0 0,0 0-1 0 0,0-1 1 0 0,-1 1 0 0 0,0 0-1 0 0,0 0 1 0 0,-1 0-1 0 0,0 0 1 0 0,0 0-1 0 0,-1-1 1 0 0,-4 13-1 0 0,-3 6 43 0 0,0-1 0 0 0,-2-1 0 0 0,-15 24 0 0 0,13-28-16 0 0,-1 0-1 0 0,-1-1 0 0 0,0-1 1 0 0,-28 24-1 0 0,7-6 66 0 0,31-31-92 0 0,-1 0 0 0 0,0-1-1 0 0,0 1 1 0 0,0-2-1 0 0,-1 1 1 0 0,1-1 0 0 0,-1 1-1 0 0,0-2 1 0 0,0 1 0 0 0,-14 2-1 0 0,20-5-12 0 0,0 1 1 0 0,0-1-1 0 0,0 0 0 0 0,0 0 0 0 0,-1 0 0 0 0,1 0 1 0 0,0 0-1 0 0,0 0 0 0 0,0 0 0 0 0,0-1 0 0 0,-1 1 1 0 0,1 0-1 0 0,0-1 0 0 0,0 1 0 0 0,0-1 0 0 0,0 1 1 0 0,0-1-1 0 0,0 1 0 0 0,0-1 0 0 0,0 0 0 0 0,0 1 1 0 0,0-1-1 0 0,0 0 0 0 0,1 0 0 0 0,-1 0 0 0 0,0 0 1 0 0,0 0-1 0 0,1 0 0 0 0,-1 0 0 0 0,1 0 0 0 0,-1 0 1 0 0,1 0-1 0 0,-1 0 0 0 0,1 0 0 0 0,0 0 0 0 0,-1 0 1 0 0,1-1-1 0 0,0 1 0 0 0,0-1 0 0 0,-2-7-13 0 0,0 0 0 0 0,1 0 0 0 0,1-16 0 0 0,0 14-8 0 0,1 0-1 0 0,1 0 1 0 0,0 0-1 0 0,0 0 0 0 0,1 0 1 0 0,0 0-1 0 0,1 1 1 0 0,6-12-1 0 0,7-10-26 0 0,24-34-1 0 0,-38 61 44 0 0,4-4 4 0 0,-1 1 0 0 0,1 0-1 0 0,1 1 1 0 0,10-9 0 0 0,11-12-9 0 0,71-79-43 0 0,-94 100 54 0 0,0 0 0 0 0,0 0 0 0 0,1 1 0 0 0,0 0 0 0 0,0 0 0 0 0,1 0 0 0 0,0 1 0 0 0,9-5 0 0 0,-16 9 6 0 0,1 1-1 0 0,-1 0 1 0 0,1-1 0 0 0,0 1-1 0 0,-1 0 1 0 0,1 0-1 0 0,-1 0 1 0 0,1 0-1 0 0,0 0 1 0 0,-1 0 0 0 0,1 0-1 0 0,-1 0 1 0 0,1 1-1 0 0,-1-1 1 0 0,1 0-1 0 0,-1 1 1 0 0,1 0 0 0 0,-1-1-1 0 0,1 1 1 0 0,-1 0-1 0 0,2 1 1 0 0,-1 0 24 0 0,0 0 1 0 0,0 0-1 0 0,0 0 0 0 0,0 1 1 0 0,0-1-1 0 0,-1 1 1 0 0,0-1-1 0 0,1 1 0 0 0,-1-1 1 0 0,2 6-1 0 0,-1 3 135 0 0,1 0-1 0 0,-1-1 1 0 0,-1 1 0 0 0,0 19-1 0 0,-10 105 442 0 0,1-11-388 0 0,7-107-155 0 0,-1 1-1 0 0,-1-1 1 0 0,0 0-1 0 0,-1 0 1 0 0,-1-1-1 0 0,-12 29 1 0 0,-1 4-25 0 0,16-43-136 0 0,-1 0-1 0 0,0 0 0 0 0,0 0 1 0 0,-1-1-1 0 0,0 1 1 0 0,0-1-1 0 0,0 0 1 0 0,0 0-1 0 0,-1 0 1 0 0,0-1-1 0 0,0 0 0 0 0,-8 5 1 0 0,2-1-2231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7:22.1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 2949 17047 0 0,'-21'0'1311'0'0,"21"0"-1299"0"0,-1 0-1 0 0,1-1 1 0 0,0 1-1 0 0,-1 0 1 0 0,1 0-1 0 0,0 0 1 0 0,0 0-1 0 0,-1 0 1 0 0,1-1-1 0 0,0 1 1 0 0,0 0-1 0 0,-1 0 1 0 0,1 0-1 0 0,0-1 1 0 0,0 1-1 0 0,0 0 1 0 0,-1 0-1 0 0,1-1 1 0 0,0 1-1 0 0,0 0 1 0 0,0-1-1 0 0,0 1 1 0 0,0 0-1 0 0,-1 0 1 0 0,1-1-1 0 0,0 1 1 0 0,0 0-1 0 0,0-1 1 0 0,0 1-1 0 0,0 0 1 0 0,0-1-1 0 0,0 1 1 0 0,0 0-1 0 0,0-1 1 0 0,0 1-1 0 0,0 0 1 0 0,0 0-1 0 0,1-1 1 0 0,-1 1-1 0 0,0 0 1 0 0,0-1-1 0 0,0 1 1 0 0,0 0-1 0 0,0 0 1 0 0,1-1-1 0 0,-1 1 1 0 0,0 0-1 0 0,0 0 1 0 0,0-1-1 0 0,1 1 1 0 0,-1 0-1 0 0,13-16-117 0 0,-13 15 111 0 0,54-52-1013 0 0,34-17 84 0 0,-28 24 595 0 0,324-248-240 0 0,-120 106 336 0 0,66-49 220 0 0,177-118-28 0 0,644-353 30 0 0,-1106 680 12 0 0,519-297 44 0 0,-255 149-26 0 0,316-158-621 0 0,-578 310 545 0 0,108-56-356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7:22.1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12464 0 0,'30'13'339'0'0,"-1"1"1"0"0,35 24 0 0 0,8 3-7 0 0,123 65-382 0 0,73 36-96 0 0,-76-53-51 0 0,566 283 2 0 0,-258-97 140 0 0,-113-70 41 0 0,-77-41 30 0 0,-267-141-2 0 0,251 143 108 0 0,195 129 5 0 0,-144-98-129 0 0,-221-128 22 0 0,347 180-661 0 0,-306-169-3924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21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0 410 1840 0 0,'0'-3'133'0'0,"1"-15"1635"0"0,1-1-1 0 0,0 0 1 0 0,5-18 0 0 0,5 14-124 0 0,-11 21-1393 0 0,0 1 0 0 0,1-1 0 0 0,-1 0 0 0 0,0 0 0 0 0,0 0 0 0 0,0 1 0 0 0,-1-1-1 0 0,1 0 1 0 0,0-1 0 0 0,-1 1 0 0 0,1 0 0 0 0,-1-2 0 0 0,2 2-4 0 0,0-1-1 0 0,1 1 0 0 0,-1 0 1 0 0,0 0-1 0 0,1 0 1 0 0,0 0-1 0 0,-1 1 0 0 0,1-1 1 0 0,5-2-1 0 0,-5 3-155 0 0,0 0 0 0 0,-1-1 1 0 0,1 1-1 0 0,-1-1 0 0 0,0 0 0 0 0,0 1 0 0 0,1-1 0 0 0,2-4 0 0 0,10-8 453 0 0,-6 8-492 0 0,3-3 16 0 0,0 0-1 0 0,1 1 1 0 0,0 0-1 0 0,24-9 0 0 0,7-3 59 0 0,-35 16-72 0 0,-1-1 1 0 0,1 2-1 0 0,0-1 0 0 0,0 1 0 0 0,1 1 0 0 0,-1-1 0 0 0,0 1 1 0 0,17 0-1 0 0,270 2 1908 0 0,-162 4-1578 0 0,-45 0-178 0 0,-57 1-129 0 0,-28-4-65 0 0,-1 0 1 0 0,1 0-1 0 0,0 0 0 0 0,-1-1 0 0 0,1 0 0 0 0,0 1 0 0 0,0-1 0 0 0,-1-1 0 0 0,1 1 0 0 0,4-1 0 0 0,15-3 71 0 0,0 0-1 0 0,0 2 1 0 0,29 1-1 0 0,38-4 90 0 0,-81 4-130 0 0,1-2 0 0 0,-1 1 0 0 0,14-7 0 0 0,9-3 0 0 0,-24 10-59 0 0,0-2 0 0 0,-1 1 0 0 0,0-1 0 0 0,1 0 0 0 0,-1 0 0 0 0,11-10 0 0 0,21-12-237 0 0,-19 10-849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22.3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12 466 1376 0 0,'-1'13'7033'0'0,"-1"-25"-5632"0"0,-7-30 3391 0 0,12 48-4515 0 0,-2-3-96 0 0,1 0 0 0 0,-1 0 0 0 0,0 0 0 0 0,0 0 0 0 0,0 0 0 0 0,1 5 0 0 0,3-15 399 0 0,-1-2-398 0 0,-1 5-6 0 0,-1 0 1 0 0,0-1-1 0 0,0 0 0 0 0,0 0 1 0 0,2-8-1 0 0,13 12 137 0 0,-15 0-282 0 0,1 1-1 0 0,0-1 1 0 0,-1 0 0 0 0,1 0-1 0 0,0 0 1 0 0,-1 0-1 0 0,1 0 1 0 0,-1-1-1 0 0,0 1 1 0 0,1-1-1 0 0,-1 1 1 0 0,0-1-1 0 0,0 0 1 0 0,4-4-1 0 0,-1-1 37 0 0,0 0-1 0 0,0-1 1 0 0,4-11 0 0 0,-6 14-29 0 0,-1-1 1 0 0,1 1 0 0 0,0 0-1 0 0,1 0 1 0 0,-1 0-1 0 0,1 0 1 0 0,0 1 0 0 0,7-7-1 0 0,9 3 101 0 0,-18 7-130 0 0,0 1 1 0 0,-1 0-1 0 0,1-1 0 0 0,-1 0 0 0 0,1 1 0 0 0,0-1 1 0 0,-1 0-1 0 0,1 0 0 0 0,-1 0 0 0 0,3-2 0 0 0,0-1 58 0 0,1 0-1 0 0,0-1 1 0 0,-1 2-1 0 0,1-1 0 0 0,1 0 1 0 0,-1 1-1 0 0,0 0 1 0 0,1 0-1 0 0,9-3 0 0 0,14 15 190 0 0,-26-8-234 0 0,0-1-1 0 0,0 1 0 0 0,0-1 1 0 0,0 0-1 0 0,0 0 0 0 0,0 0 1 0 0,0 0-1 0 0,5-1 0 0 0,-2 3 59 0 0,-4 0-72 0 0,0 0 0 0 0,0 0 0 0 0,0 0 0 0 0,1 0-1 0 0,-1 0 1 0 0,1 0 0 0 0,-1-1 0 0 0,1 0 0 0 0,0 1 0 0 0,0-1-1 0 0,0 0 1 0 0,-1 0 0 0 0,1 0 0 0 0,4 0 0 0 0,-1 2 61 0 0,5 9 24 0 0,-10-12-87 0 0,0 0 1 0 0,-1 1-1 0 0,1-1 0 0 0,0 0 0 0 0,-1 0 0 0 0,1 0 0 0 0,0 1 0 0 0,-1-1 0 0 0,1 0 1 0 0,0 0-1 0 0,-1 0 0 0 0,1 0 0 0 0,0 0 0 0 0,0 0 0 0 0,-1 0 0 0 0,1-1 0 0 0,0 1 1 0 0,-1 0-1 0 0,1 0 0 0 0,0 0 0 0 0,-1-1 0 0 0,1 1 0 0 0,-1 0 0 0 0,1-1 0 0 0,0 1 1 0 0,-1 0-1 0 0,2-2 0 0 0,-1 2 14 0 0,4-3-6 0 0,0 1 0 0 0,0 0 0 0 0,1 0 0 0 0,-1 0-1 0 0,1 1 1 0 0,-1 0 0 0 0,1 0 0 0 0,0 0 0 0 0,-1 1 0 0 0,9 0-1 0 0,-10 0-4 0 0,0 0 0 0 0,-1 1 0 0 0,1 0 0 0 0,-1 0 0 0 0,1 0-1 0 0,-1 1 1 0 0,1-1 0 0 0,-1 1 0 0 0,0-1 0 0 0,0 1 0 0 0,0 0-1 0 0,0 0 1 0 0,0 1 0 0 0,0-1 0 0 0,0 1 0 0 0,-1-1 0 0 0,1 1-1 0 0,2 4 1 0 0,0 0 12 0 0,-4-5-16 0 0,0 0 0 0 0,0 0 1 0 0,0 0-1 0 0,0 0 0 0 0,0 0 1 0 0,1-1-1 0 0,-1 1 1 0 0,1 0-1 0 0,-1-1 0 0 0,1 1 1 0 0,-1-1-1 0 0,1 0 1 0 0,0 1-1 0 0,0-1 0 0 0,0 0 1 0 0,0 0-1 0 0,0 0 0 0 0,0-1 1 0 0,0 1-1 0 0,3 1 1 0 0,-2-3 5 0 0,0 0 1 0 0,0 0-1 0 0,-1 0 1 0 0,1 0 0 0 0,0 0-1 0 0,-1-1 1 0 0,4-1-1 0 0,15-9 83 0 0,75-23-151 0 0,-93 34 45 0 0,0 1 1 0 0,0-1-1 0 0,0 0 0 0 0,0 1 0 0 0,1 0 1 0 0,-1 0-1 0 0,0 0 0 0 0,0 0 1 0 0,0 1-1 0 0,1-1 0 0 0,-1 1 1 0 0,0-1-1 0 0,0 1 0 0 0,0 0 0 0 0,0 1 1 0 0,0-1-1 0 0,0 0 0 0 0,-1 1 1 0 0,5 2-1 0 0,-3-2 35 0 0,-1 0-1 0 0,1 0 1 0 0,0 0 0 0 0,0 0 0 0 0,1-1-1 0 0,-1 0 1 0 0,0 0 0 0 0,0 0 0 0 0,7 0-1 0 0,8-1 70 0 0,3 0 16 0 0,1 0 0 0 0,44 8 0 0 0,-63-8-102 0 0,0 0-1 0 0,-1-1 0 0 0,1 1 1 0 0,0-1-1 0 0,0 0 1 0 0,0 0-1 0 0,-1 0 0 0 0,1 0 1 0 0,0-1-1 0 0,-1 1 0 0 0,1-1 1 0 0,-1 0-1 0 0,0 0 1 0 0,0 0-1 0 0,4-4 0 0 0,25-12 143 0 0,39-2 750 0 0,29-23-1766 0 0,-94 39 861 0 0,0 0-1 0 0,0 0 1 0 0,0-1-1 0 0,-1 1 1 0 0,1-1-1 0 0,-1 0 1 0 0,0-1-1 0 0,-1 1 1 0 0,1-1-1 0 0,-1 0 1 0 0,6-11-1 0 0,-4 6-41 0 0,1 1-1 0 0,12-13 1 0 0,-3 9-620 0 0,0 1 0 0 0,0 1 0 0 0,1 0-1 0 0,35-17 1 0 0,-20 15-1091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29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1508 1376 0 0,'-19'10'13273'0'0,"29"-6"-12937"0"0,1 0 0 0 0,-1-1 0 0 0,1-1 1 0 0,0 1-1 0 0,0-1 0 0 0,15 0 0 0 0,9 2 459 0 0,-28-4-675 0 0,-1 0 0 0 0,1 0 0 0 0,-1-1 1 0 0,1 1-1 0 0,-1-1 0 0 0,1-1 0 0 0,-1 1 0 0 0,0-1 0 0 0,0-1 1 0 0,0 1-1 0 0,0-1 0 0 0,0 0 0 0 0,6-4 0 0 0,-7 5-55 0 0,0 0 0 0 0,-1 0 0 0 0,1 0 0 0 0,0 0 0 0 0,0 1 0 0 0,0 0 0 0 0,1 0 0 0 0,-1 1 0 0 0,6-1 0 0 0,23-5 217 0 0,-19 2-131 0 0,0 0-1 0 0,18-2 1 0 0,-18 4-37 0 0,1-1 1 0 0,21-8-1 0 0,69-24 393 0 0,-62 21-340 0 0,-32 11-121 0 0,0-1-1 0 0,0 0 1 0 0,21-12 0 0 0,106-56-243 0 0,-56 30 88 0 0,-62 32 101 0 0,30-10-1 0 0,-4 3 12 0 0,44-28-3 0 0,-48 23 0 0 0,54-19 0 0 0,-30 16 35 0 0,-33 11 32 0 0,54-13-1 0 0,-25 9-92 0 0,88-37-1 0 0,-83 29 8 0 0,200-57 19 0 0,-172 53 83 0 0,-66 19-42 0 0,0 1 1 0 0,1 2-1 0 0,34-5 0 0 0,106-10-41 0 0</inkml:trace>
  <inkml:trace contextRef="#ctx0" brushRef="#br0" timeOffset="1">3308 541 22045 0 0,'63'-30'-64'0'0</inkml:trace>
  <inkml:trace contextRef="#ctx0" brushRef="#br0" timeOffset="-1">3382 506 21971 0 0,'288'-111'-100'0'0,"86"-4"100"0"0,-303 89-9 0 0,129-67-1 0 0,24-9-108 0 0,-153 74-747 0 0,-26 8-4643 0 0,-15 10-1101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29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1555 1840 0 0,'5'-3'7861'0'0,"11"0"-5760"0"0,21-6-1654 0 0,27-24 923 0 0,68-48 0 0 0,-45 29-743 0 0,-42 22-413 0 0,2 3 0 0 0,1 2 0 0 0,79-30-1 0 0,3 12-149 0 0,-14 10 27 0 0,-97 27-65 0 0,1 1 0 0 0,22-4 0 0 0,-21 5 10 0 0,32-10-1 0 0,177-83 383 0 0,-123 54-180 0 0,-65 24-145 0 0,-10 6 77 0 0,36-22-1 0 0,-54 26-126 0 0,-1 2 0 0 0,1-1-1 0 0,0 2 1 0 0,1 0 0 0 0,26-7-1 0 0,-7 6-34 0 0,0-1 0 0 0,-1-2 0 0 0,0-1 0 0 0,-1-2 0 0 0,39-21 0 0 0,22-6 12 0 0,-61 28 0 0 0,37-19 0 0 0,149-75 90 0 0,-112 56-77 0 0</inkml:trace>
  <inkml:trace contextRef="#ctx0" brushRef="#br0" timeOffset="1">3348 266 19258 0 0,'29'-8'39'0'0,"7"-1"58"0"0,-4-1-32 0 0,-26 7-61 0 0,0 1-1 0 0,0 0 0 0 0,0 1 0 0 0,11-2 0 0 0,45-4 119 0 0,57-2 199 0 0,-108 8-380 0 0,0 0 0 0 0,20-5 0 0 0,5 0-19 0 0,2-2 78 0 0,-28 6 0 0 0,0-1 0 0 0,-1 2 0 0 0,19-2 0 0 0,43-6 199 0 0,-55 8-161 0 0,-1 0-1 0 0,1-2 1 0 0,0 0 0 0 0,24-9 0 0 0,15-3 14 0 0,-48 14-44 0 0,0-1 1 0 0,0 0-1 0 0,-1-1 0 0 0,7-3 0 0 0,15-6 15 0 0,80-38-12 0 0,-67 30 55 0 0,-36 17-57 0 0,1 0-1 0 0,-1 0 1 0 0,1 0-1 0 0,0 1 1 0 0,9-3-1 0 0,19-5-6 0 0,-30 8 3 0 0,1 0 0 0 0,-1 0 0 0 0,1 1-1 0 0,0 0 1 0 0,-1 0 0 0 0,1 0 0 0 0,0 0-1 0 0,0 1 1 0 0,0 0 0 0 0,-1 0 0 0 0,1 0-1 0 0,0 0 1 0 0,0 1 0 0 0,8 2 0 0 0,0 2 85 0 0,1-1 0 0 0,23 4 0 0 0,-35-7-77 0 0,-1-1 0 0 0,1 1 0 0 0,0-1 0 0 0,0 1 0 0 0,-1 0 0 0 0,1 0 0 0 0,-1 0 0 0 0,1-1 0 0 0,-1 1 0 0 0,1 1 0 0 0,-1-1 0 0 0,3 2 0 0 0,-3-1 1 0 0,0-1 0 0 0,0 0 1 0 0,1 0-1 0 0,-1 0 0 0 0,0 0 0 0 0,0 0 0 0 0,1-1 0 0 0,-1 1 1 0 0,0 0-1 0 0,1-1 0 0 0,-1 1 0 0 0,1-1 0 0 0,-1 1 1 0 0,1-1-1 0 0,-1 0 0 0 0,1 1 0 0 0,2-1 0 0 0,4 0 49 0 0,1 0-1 0 0,-1 1 0 0 0,1 0 0 0 0,-1 0 0 0 0,13 5 1 0 0,-10-1-41 0 0,0 4-8 0 0,-9-7-5 0 0,1 0-1 0 0,0 0 0 0 0,-1 1 1 0 0,1-1-1 0 0,-1 1 1 0 0,0-1-1 0 0,0 1 1 0 0,0 0-1 0 0,0-1 1 0 0,0 1-1 0 0,-1 0 0 0 0,1 0 1 0 0,1 4-1 0 0,-1 0 17 0 0,0 0 0 0 0,-1 0 0 0 0,1 0 0 0 0,-1 0 0 0 0,-1 0 0 0 0,1 0 0 0 0,-1 0 0 0 0,-1 11 0 0 0,-2 3 97 0 0,-8 32-1 0 0,1-18-365 0 0,-1-1-1 0 0,-2 0 0 0 0,-18 36 1 0 0,7-19-1014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29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206 527 14403 0 0,'-1'0'67'0'0,"-4"2"265"0"0,1-1 1 0 0,-1 1-1 0 0,0 0 0 0 0,1 0 0 0 0,-1 1 0 0 0,1-1 1 0 0,0 1-1 0 0,-1 0 0 0 0,-6 6 0 0 0,3 0-11 0 0,0 1 1 0 0,0 0-1 0 0,1 0 0 0 0,0 0 0 0 0,-7 15 0 0 0,-2 2 346 0 0,11-21-516 0 0,1 1-1 0 0,0 0 0 0 0,1 0 1 0 0,-5 14-1 0 0,-6 19 330 0 0,-3 12 55 0 0,4 3-203 0 0,9-41-279 0 0,0 1 0 0 0,1 0 0 0 0,1 0 0 0 0,0 0 1 0 0,1 0-1 0 0,1 25 0 0 0,2-22-20 0 0,0 0-1 0 0,2-1 1 0 0,0 1 0 0 0,0-1 0 0 0,10 23 0 0 0,42 70 129 0 0,-49-98-168 0 0,0-1 0 0 0,1 0 0 0 0,1 0-1 0 0,-1-1 1 0 0,2 0 0 0 0,-1-1-1 0 0,12 9 1 0 0,30 26 402 0 0,-40-32-293 0 0,1-1-1 0 0,1 0 1 0 0,21 13 0 0 0,-20-15-124 0 0,18 10-71 0 0,-1-1 0 0 0,2-1 0 0 0,43 15-1 0 0,-62-27 129 0 0,0 0 0 0 0,0-2-1 0 0,1 1 1 0 0,-1-2-1 0 0,1 0 1 0 0,0 0 0 0 0,-1-2-1 0 0,1 0 1 0 0,0 0 0 0 0,17-4-1 0 0,-14 0-15 0 0,1-1-1 0 0,-1-1 0 0 0,0-1 0 0 0,0 0 0 0 0,-1-1 1 0 0,30-20-1 0 0,-16 7 26 0 0</inkml:trace>
  <inkml:trace contextRef="#ctx0" brushRef="#br0" timeOffset="-1">856 1427 24184 0 0,'28'-21'43'0'0,"10"-9"15"0"0,44-47 0 0 0,-41 39-20 0 0,19-20 8 0 0,-21 10 2 0 0,35-59-1 0 0,-65 94-18 0 0,-5 6-10 0 0,-1 0 0 0 0,1 1 0 0 0,-1-1 0 0 0,-1 0 0 0 0,1-1 0 0 0,-2 1 0 0 0,1 0 0 0 0,1-9 0 0 0,1-65 43 0 0,-3 55-36 0 0,-6-224 67 0 0,-7 94-50 0 0</inkml:trace>
  <inkml:trace contextRef="#ctx0" brushRef="#br0" timeOffset="-3">1203 290 25097 0 0,'-5'-10'13'0'0,"-2"1"-1"0"0,-13-17 1 0 0,2 4 69 0 0,13 16-34 0 0,0 0-1 0 0,-1 0 1 0 0,1 0 0 0 0,-1 1 0 0 0,-1 0-1 0 0,-7-6 1 0 0,-32-21 274 0 0,32 21-220 0 0,-1 0-1 0 0,0 1 1 0 0,-20-9-1 0 0,-6 0 50 0 0,4 1 10 0 0,-61-20-1 0 0,83 34-102 0 0,0 1 0 0 0,-23-2-1 0 0,-2 0 30 0 0,20 3-53 0 0,1 2-1 0 0,0 0 0 0 0,-1 1 1 0 0,1 1-1 0 0,0 1 0 0 0,0 1 1 0 0,0 0-1 0 0,-26 11 0 0 0,38-13-18 0 0,-1 2-1 0 0,2-1 0 0 0,-1 1 1 0 0,0 0-1 0 0,1 0 0 0 0,-1 0 1 0 0,1 1-1 0 0,0 0 0 0 0,1 1 1 0 0,-1-1-1 0 0,-8 13 0 0 0,0 3 16 0 0,1 0-1 0 0,-14 33 1 0 0,0-2 0 0 0,7-12-66 0 0,1 1 1 0 0,2 1-1 0 0,2 0 1 0 0,-2 26 15 0 0</inkml:trace>
  <inkml:trace contextRef="#ctx0" brushRef="#br0" timeOffset="-5">206 684 26859 0 0,'-22'153'-565'0'0,"16"-90"-958"0"0,1 81-1 0 0,9-79-668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8:54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4 173 6336 0 0,'-4'2'4206'0'0,"90"32"-2235"0"0,-70-26-1548 0 0,-1 1 1 0 0,1 1-1 0 0,-1 0 0 0 0,-1 1 1 0 0,0 1-1 0 0,-1 0 1 0 0,15 16-1 0 0,-22-21-307 0 0,35 31 407 0 0,-21-20-89 0 0,31 34 0 0 0,-31-30-238 0 0,2-1 0 0 0,0-1 0 0 0,44 29 0 0 0,-25-19-100 0 0,-1 0 115 0 0,1-3 0 0 0,83 42-1 0 0,-97-55-143 0 0,0 2 0 0 0,33 26 0 0 0,-32-21-2 0 0,44 23 0 0 0,88 28 135 0 0,-132-61-187 0 0,-13-4 7 0 0,1-1 0 0 0,26 5 0 0 0,-12-3 35 0 0,0 1-1 0 0,48 23 1 0 0,-42-17-22 0 0,43 13 1 0 0,-24-11 19 0 0,43 9 162 0 0,-61-20-195 0 0,-1-2 1 0 0,2-2-1 0 0,69-4 0 0 0,-82 0-20 0 0,-11 0 0 0 0,0 1 0 0 0,22 1 0 0 0,-21 1 0 0 0,1-1-1 0 0,23-3 0 0 0,8 0 14 0 0,6 1 54 0 0,-1-2 0 0 0,76-17 0 0 0,-30-7 10 0 0,-2 0-30 0 0,-66 20-47 0 0,45-17 0 0 0,-3-1 0 0 0,246-83 0 0 0,-206 68 0 0 0,-17 6 0 0 0,164-52 0 0 0,-92 34 0 0 0,-107 35 0 0 0,82-13 0 0 0,-25 6 0 0 0,176-54 0 0 0,-201 52 0 0 0,78-10 0 0 0,-34 9 0 0 0,238-70 64 0 0,-300 79-55 0 0,80-23 36 0 0,-112 30-39 0 0,82-12 1 0 0,1 1-10 0 0,40-12 3 0 0,-124 27 0 0 0,18-1 0 0 0,22-4 0 0 0,-36 4 15 0 0,0 2-1 0 0,51-1 0 0 0,20-3 7 0 0,155-15-21 0 0,-161 18-2541 0 0,-54 5-776 0 0,-19 0-3032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7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0 9384 0 0,'-1'2'430'0'0,"-5"10"-304"0"0,1 0 0 0 0,0 0-1 0 0,0 1 1 0 0,-3 20-1 0 0,0 15 463 0 0,2 0-1 0 0,0 80 1 0 0,-3 33 77 0 0,-2-5-207 0 0,10-124-297 0 0,-9 51 1 0 0,-2 19 99 0 0,-6 181 203 0 0,9-164-355 0 0,-2 32 38 0 0,2 37 22 0 0,1-1 238 0 0,-6 112-494 0 0,6-190 54 0 0,-5 37-31 0 0,6-85 95 0 0,3 94 1 0 0,4-144-31 0 0,-7 157-1 0 0,-4 21-118 0 0,10-131 126 0 0,-1-35-38 0 0,1 0 1 0 0,2 0-1 0 0,0 0 1 0 0,6 27-1 0 0,-5-41 8 0 0,4 16-138 0 0,0 1 0 0 0,-2-1 0 0 0,2 36 0 0 0,7 77-459 0 0,-13-105 600 0 0,1-1 18 0 0,-2-1 0 0 0,-5 32 1 0 0,4-41 11 0 0,2-18 1 0 0,0 1-1 0 0,-1-1 1 0 0,0 0 0 0 0,1 1 0 0 0,-3 5 0 0 0,2-6-29 0 0,0 0-1 0 0,0-1 1 0 0,1 1-1 0 0,0 0 0 0 0,0 0 1 0 0,0 0-1 0 0,0 0 1 0 0,0 0-1 0 0,1 0 1 0 0,0-1-1 0 0,0 1 0 0 0,0 0 1 0 0,0 0-1 0 0,0-1 1 0 0,1 1-1 0 0,4 6 1 0 0,-6-9 17 0 0,1 0 0 0 0,-1-1 0 0 0,1 1 0 0 0,-1 0 0 0 0,1 0 0 0 0,-1 0 0 0 0,0 0 0 0 0,1 0 0 0 0,-1 0 0 0 0,0 0 0 0 0,0 0 0 0 0,1 0 0 0 0,-1 0 0 0 0,0 0 0 0 0,0 0 0 0 0,0 1 0 0 0,-1 0 0 0 0,1-1 0 0 0,0 1 0 0 0,1-1 0 0 0,-1 1 0 0 0,0-1 0 0 0,0 1 0 0 0,0-1 0 0 0,1 1 0 0 0,-1-1 0 0 0,1 0 0 0 0,0 2 0 0 0,1 3 0 0 0,0-1 0 0 0,0 1 0 0 0,-1 0 0 0 0,0-1 0 0 0,0 1 0 0 0,0 10 0 0 0,1 7-14 0 0,3-7-70 0 0,-4-14 78 0 0,0 1-1 0 0,0-1 1 0 0,0 0-1 0 0,-1 1 1 0 0,1-1-1 0 0,-1 0 1 0 0,1 1 0 0 0,-1-1-1 0 0,0 1 1 0 0,0-1-1 0 0,0 0 1 0 0,0 1-1 0 0,-1 2 1 0 0,1-7 15 0 0,1 1 1 0 0,-1-1 0 0 0,0 0 0 0 0,1 1 0 0 0,-1-1 0 0 0,1 0-1 0 0,0 1 1 0 0,-1-1 0 0 0,1 1 0 0 0,0-1 0 0 0,0 1 0 0 0,0 0-1 0 0,0-1 1 0 0,2-1 0 0 0,2-3 39 0 0,-4 5 79 0 0,1-1-75 0 0,25-30-42 0 0,-9 16-11 0 0,-12 5 0 0 0,-6-7 0 0 0,1-7 0 0 0,13-18 71 0 0,-7 23 25 0 0,7-32 1 0 0,15-164-72 0 0,-17 113 148 0 0,0-19-91 0 0,1 6-55 0 0,4-22 10 0 0,-14 111-37 0 0,2-39 0 0 0,-3 19 0 0 0,5-96-159 0 0,-3 70-88 0 0,5-32-54 0 0,29-368 982 0 0,-37 460-679 0 0,4-86 11 0 0,4-134 38 0 0,13-385 575 0 0,-17 510-564 0 0,2-163 218 0 0,-14 11-36 0 0,1 171-120 0 0,6 76-65 0 0,-2 1 0 0 0,1-1 0 0 0,-2 1 0 0 0,1 0 0 0 0,-2 0 0 0 0,0 0 0 0 0,0 0 0 0 0,-1 1 0 0 0,0-1 0 0 0,-10-14 0 0 0,11 22-52 0 0,1 1 1 0 0,-1 0-1 0 0,1-1 0 0 0,-1 2 1 0 0,0-1-1 0 0,0 0 1 0 0,0 1-1 0 0,0-1 1 0 0,-1 1-1 0 0,1 0 0 0 0,-1 1 1 0 0,1-1-1 0 0,-1 1 1 0 0,0 0-1 0 0,0 0 0 0 0,1 0 1 0 0,-1 1-1 0 0,0 0 1 0 0,0 0-1 0 0,0 0 0 0 0,1 0 1 0 0,-7 2-1 0 0,-1 0-300 0 0,0 0 0 0 0,0 1-1 0 0,0 1 1 0 0,0 0 0 0 0,1 1 0 0 0,-1 0-1 0 0,-18 11 1 0 0,-62 42-3155 0 0,43-19-609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8:57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1123 278 1376 0 0,'0'0'65'0'0,"0"-10"257"0"0,1 3 748 0 0,-1 1 1 0 0,1-1-1 0 0,1 0 0 0 0,-1 0 1 0 0,1 1-1 0 0,1-1 1 0 0,3-8-1 0 0,-5 14-1015 0 0,-1 0 0 0 0,0 0-1 0 0,1 0 1 0 0,-1 0-1 0 0,0 0 1 0 0,0 0 0 0 0,0 1-1 0 0,0-1 1 0 0,0 0-1 0 0,0 0 1 0 0,0 0 0 0 0,0 0-1 0 0,-1 0 1 0 0,1 0-1 0 0,0 0 1 0 0,0 1-1 0 0,-1-1 1 0 0,1 0 0 0 0,0 0-1 0 0,-1 0 1 0 0,1 0-1 0 0,-1 1 1 0 0,1-1 0 0 0,-1 0-1 0 0,0 1 1 0 0,1-1-1 0 0,-1 0 1 0 0,0 1 0 0 0,1-1-1 0 0,-1 1 1 0 0,0-1-1 0 0,0 1 1 0 0,1-1 0 0 0,-1 1-1 0 0,0-1 1 0 0,-1 1-1 0 0,-3-2 133 0 0,1 0-1 0 0,0 0 1 0 0,0 1-1 0 0,-1 0 0 0 0,-8-2 1 0 0,-162-6 3379 0 0,162 9-3403 0 0,-1 1-1 0 0,0 0 1 0 0,1 0-1 0 0,-16 4 1 0 0,6 0-72 0 0,-12 5-63 0 0,30-8-10 0 0,0 0 0 0 0,0 0 0 0 0,0-1 0 0 0,-11 2 0 0 0,-27 3 172 0 0,-27 0 52 0 0,55-4-224 0 0,0 0-1 0 0,0 0 1 0 0,1 1 0 0 0,-15 5 0 0 0,-6 2-1 0 0,-24 15-17 0 0,37-17 49 0 0,1 0 0 0 0,-33 19 0 0 0,15-6 7 0 0,29-15-28 0 0,0 0-1 0 0,1 1 1 0 0,-17 15 0 0 0,-2 2 50 0 0,14-13-25 0 0,1 0 0 0 0,-23 25 0 0 0,33-33-46 0 0,-18 16 3 0 0,18-17-3 0 0,1 0 0 0 0,-1 0 0 0 0,1 0 0 0 0,0 0 0 0 0,-1 0 0 0 0,1 0 0 0 0,0 1 0 0 0,0-1 0 0 0,1 1 0 0 0,-1-1 0 0 0,0 1 0 0 0,1 0 0 0 0,0 0 0 0 0,0 0 0 0 0,0 0 0 0 0,0 0 0 0 0,-1 5 0 0 0,0-2 15 0 0,0 1 1 0 0,0-1-1 0 0,-1 1 1 0 0,0-1-1 0 0,0 0 1 0 0,-7 11 0 0 0,6-10-7 0 0,0 0 1 0 0,0 0-1 0 0,-5 13 1 0 0,-13 35 30 0 0,15-38 95 0 0,-11 35-1 0 0,13-28-139 0 0,2 0 1 0 0,1 0-1 0 0,1 0 0 0 0,3 41 0 0 0,0 0 65 0 0,5-20-54 0 0,0-10-16 0 0,-5-26 12 0 0,0 0-1 0 0,0-1 1 0 0,1 1-1 0 0,0 0 1 0 0,5 8-1 0 0,-5-11-1 0 0,0 0 0 0 0,0 0 0 0 0,-1 0 0 0 0,0 0 0 0 0,0 0 0 0 0,-1 1 0 0 0,1-1 0 0 0,-1 0 0 0 0,-1 1 0 0 0,1 12 0 0 0,-2-14-3 0 0,0 0-1 0 0,1 0 0 0 0,-1 0 0 0 0,1 0 0 0 0,0 0 0 0 0,1 0 0 0 0,-1 0 0 0 0,1 0 1 0 0,0 0-1 0 0,0-1 0 0 0,1 1 0 0 0,0 0 0 0 0,-1 0 0 0 0,1-1 0 0 0,1 1 1 0 0,4 6-1 0 0,0 2 8 0 0,-5-9-11 0 0,0-1 0 0 0,0 0 0 0 0,0 0 0 0 0,0 0 0 0 0,0 0 0 0 0,0 0-1 0 0,1 0 1 0 0,0 0 0 0 0,5 4 0 0 0,26 20 0 0 0,-28-22 0 0 0,0 0 0 0 0,0 0 0 0 0,1 0 0 0 0,0-1 0 0 0,11 7 0 0 0,2-3 0 0 0,-1 1 0 0 0,-1 1 0 0 0,1 1 0 0 0,22 18 0 0 0,15 11 0 0 0,-36-26 0 0 0,27 23 0 0 0,-35-28 0 0 0,1 1 0 0 0,0-2 0 0 0,25 13 0 0 0,-11-6 0 0 0,31 12 0 0 0,-52-24 0 0 0,0 0 0 0 0,0-1 0 0 0,0 1 0 0 0,0-1 0 0 0,0-1 0 0 0,10 2 0 0 0,20 7 0 0 0,53 21 134 0 0,10 4-124 0 0,-93-33-10 0 0,-1 0 0 0 0,1 1 0 0 0,-1 0 0 0 0,0 0 0 0 0,0 0 0 0 0,0 0 0 0 0,0 1 0 0 0,5 5 0 0 0,-3-4 0 0 0,-1 0 0 0 0,1 0 0 0 0,11 6 0 0 0,25 13 0 0 0,-28-16 0 0 0,28 13 0 0 0,-32-16 0 0 0,1 1 0 0 0,-1 0 0 0 0,10 8 0 0 0,5 2 0 0 0,55 39 0 0 0,-54-35 0 0 0,55 30 0 0 0,-43-27 0 0 0,17 7 0 0 0,42 20 0 0 0,-49-28 0 0 0,-1 3 0 0 0,69 48 0 0 0,-72-47 0 0 0,-20-11 0 0 0,-12-4 0 0 0,-12-9 6 0 0,0 0-1 0 0,1 0 0 0 0,-1 0 0 0 0,1 0 0 0 0,0 0 0 0 0,0-1 0 0 0,0 1 0 0 0,0 0 1 0 0,4 2-1 0 0,20 16 7 0 0,-16-11-4 0 0,-1 0 0 0 0,-1 1 0 0 0,0 0 0 0 0,0 1 0 0 0,-1 0 0 0 0,0 0 0 0 0,8 19 0 0 0,-14-28-8 0 0,0 0 0 0 0,0 0 0 0 0,0 1 0 0 0,0-1 0 0 0,0 0 0 0 0,-1 1 0 0 0,1-1 0 0 0,-1 1 0 0 0,1 3 0 0 0,2 8 0 0 0,27 59 0 0 0,-24-46 0 0 0,-4-23 1 0 0,1-1 0 0 0,3 17 51 0 0,-4 3-41 0 0,-3-19-11 0 0,1-1 0 0 0,1 0 0 0 0,-1 0 0 0 0,0 0 0 0 0,1 0 0 0 0,-1 0 0 0 0,3 5-1 0 0,4 16 1 0 0,-6-19 0 0 0,3 4 0 0 0,-2 8 0 0 0,-2-3 0 0 0,0-11 0 0 0,0 0 0 0 0,1-1 0 0 0,-1 1 0 0 0,1 0 0 0 0,0-1 0 0 0,0 1 0 0 0,0-1 0 0 0,0 1 0 0 0,3 3-1 0 0,0 2 4 0 0,-1 0 0 0 0,1 0 0 0 0,3 15 0 0 0,6 13 53 0 0,-10-29-49 0 0,0 0-1 0 0,-1-1 0 0 0,0 1 1 0 0,0 0-1 0 0,0 0 0 0 0,-1 0 0 0 0,0 8 1 0 0,1 4 8 0 0,0 0 0 0 0,2-1 0 0 0,10 36 0 0 0,0 0-1 0 0,-11-47-10 0 0,-1 0 0 0 0,1 0 0 0 0,0-1 0 0 0,1 1 0 0 0,5 8 0 0 0,14 28 32 0 0,-13-19-17 0 0,1-1 0 0 0,1 0 0 0 0,20 29 0 0 0,16 17 45 0 0,-45-65-64 0 0,1 0 0 0 0,0 0 0 0 0,0 0 0 0 0,7 5 0 0 0,14 14 0 0 0,23 24 64 0 0,-44-43-59 0 0,0-1-1 0 0,1 0 0 0 0,-1 0 0 0 0,0 0 0 0 0,1-1 1 0 0,0 1-1 0 0,0-1 0 0 0,0 0 0 0 0,0-1 1 0 0,0 1-1 0 0,0-1 0 0 0,0 0 0 0 0,0 0 1 0 0,8 0-1 0 0,-8 0-4 0 0,17 4-2 0 0,14 2 15 0 0,-25-6 18 0 0,0 0 0 0 0,-1 1-1 0 0,1 0 1 0 0,18 6 0 0 0,-17-4-14 0 0,1 0 0 0 0,21 2 0 0 0,-33-6-17 0 0,12 1 0 0 0,-1 1 0 0 0,0 0 0 0 0,0 1 0 0 0,13 5 0 0 0,-23-7 0 0 0,7 0 0 0 0,-1 0 0 0 0,0 0 0 0 0,1-1 0 0 0,-1 0 0 0 0,9-1 0 0 0,6 0 0 0 0,-11 0 0 0 0,-1 0 0 0 0,20-4 0 0 0,9-2 0 0 0,-17 3 8 0 0,0 0 0 0 0,0-2-1 0 0,-1-1 1 0 0,0-1 0 0 0,41-20 0 0 0,21-8 20 0 0,-74 32-14 0 0,-1-1-1 0 0,0 1 1 0 0,15-11 0 0 0,18-10-16 0 0,69-37 88 0 0,-22 10-44 0 0,41-15-42 0 0,-122 61 0 0 0,0 0 0 0 0,0 0 0 0 0,10-10 0 0 0,-12 9 0 0 0,1 1 0 0 0,1 0 0 0 0,9-7 0 0 0,92-60 0 0 0,64-42 0 0 0,-97 52 0 0 0,100-62 494 0 0,-141 101-627 0 0,-27 17 68 0 0,0 1 0 0 0,0 1 0 0 0,17-9 1 0 0,-2 2 47 0 0,38-26 0 0 0,-40 23-81 0 0,33-16 0 0 0,-25 15 35 0 0,32-23 0 0 0,-38 23 186 0 0,51-25 0 0 0,71-34-123 0 0,-108 54 0 0 0,84-51 0 0 0,-32 19-117 0 0,-58 34 8 0 0,41-36 1 0 0,-42 31 122 0 0,38-23 0 0 0,-61 43 10 0 0,13-8 65 0 0,0 1-1 0 0,34-14 1 0 0,-14 8-80 0 0,45-27-1 0 0,-4 3-9 0 0,14-14 1 0 0,177-100 0 0 0,-135 79 0 0 0,-22 15 0 0 0,-90 46 0 0 0,0 1 0 0 0,0 1 0 0 0,2 1 0 0 0,-1 2 0 0 0,43-12 0 0 0,19-11 0 0 0,-19 6 0 0 0,-50 20 0 0 0,31-15 0 0 0,-4 1 0 0 0,-41 19 0 0 0,-1-1 0 0 0,1 1 0 0 0,-1-1 0 0 0,1 1 0 0 0,-1-1 0 0 0,0-1 0 0 0,0 1 0 0 0,0 0 0 0 0,0-1 0 0 0,-1 0 0 0 0,1 0 0 0 0,4-7 0 0 0,-4 6 0 0 0,0 0 0 0 0,1 0 0 0 0,0 0 0 0 0,0 1 0 0 0,0 0 0 0 0,0 0 0 0 0,1 0 0 0 0,0 0 0 0 0,8-3 0 0 0,25-17 0 0 0,44-37 0 0 0,-54 35 0 0 0,-25 21 0 0 0,0 1 0 0 0,1-1 0 0 0,0 1 0 0 0,0 1 0 0 0,0-1 0 0 0,7-4 0 0 0,221-104 0 0 0,-218 104 0 0 0,27-19 0 0 0,8-5 0 0 0,-45 29 0 0 0,1 0 0 0 0,-1 0 0 0 0,0-1 0 0 0,0 0 0 0 0,7-8 0 0 0,-7 8 0 0 0,-1 0 0 0 0,1 0 0 0 0,0 0 0 0 0,0 0 0 0 0,0 1 0 0 0,8-4 0 0 0,19-7 0 0 0,-23 12 0 0 0,-1-1 0 0 0,0-1 0 0 0,0 0 0 0 0,0 0 0 0 0,-1 0 0 0 0,1-1 0 0 0,-1 0 0 0 0,7-7 0 0 0,-4 3 0 0 0,-1 1 0 0 0,1 1 0 0 0,1 0 0 0 0,-1 0 0 0 0,1 1 0 0 0,22-10 0 0 0,75-20 0 0 0,-31 12 0 0 0,-52 15 0 0 0,50-9 0 0 0,-72 17 0 0 0,0 0 0 0 0,0 0 0 0 0,0 0 0 0 0,-1-1 0 0 0,1 1 0 0 0,5-4 0 0 0,13-5 0 0 0,-10 6 11 0 0,0 0-1 0 0,-1 0 1 0 0,0-1 0 0 0,10-7-1 0 0,0 1 1 0 0,1-2 12 0 0,-15 9-11 0 0,-1 0 0 0 0,1 1 0 0 0,-1 0 0 0 0,8-3 0 0 0,21-5 6 0 0,-24 9-14 0 0,0-1 0 0 0,-1 0 0 0 0,1 0 0 0 0,-1-1 0 0 0,0-1 0 0 0,0 1 0 0 0,-1-2-1 0 0,14-9 1 0 0,-18 12-1 0 0,0 0 0 0 0,1-1-1 0 0,-1 2 1 0 0,1-1-1 0 0,0 1 1 0 0,0-1-1 0 0,5-1 1 0 0,-4 2 3 0 0,0 0-1 0 0,0-1 1 0 0,0 0-1 0 0,0 0 1 0 0,-1-1 0 0 0,7-4-1 0 0,33-23 58 0 0,-35 26-42 0 0,-1-1-1 0 0,0 0 1 0 0,0 0 0 0 0,14-15 0 0 0,-15 13 3 0 0,1-1 5 0 0,0-1-1 0 0,0-1 1 0 0,10-18 0 0 0,1 8 38 0 0,-17 19-58 0 0,-1 0 1 0 0,1-1-1 0 0,0 1 1 0 0,-1-1-1 0 0,0 0 1 0 0,3-3-1 0 0,1-5 22 0 0,0 1 0 0 0,1 0 0 0 0,0 0 0 0 0,13-14 0 0 0,-19 23-26 0 0,0-1 0 0 0,0 1 0 0 0,-1 0 0 0 0,1 0 1 0 0,0 0-1 0 0,-1 0 0 0 0,1-1 0 0 0,-1 1 1 0 0,0 0-1 0 0,1-1 0 0 0,-1 1 0 0 0,0 0 0 0 0,0-3 1 0 0,0 4 1 0 0,0-1 1 0 0,0 0-1 0 0,0 0 1 0 0,1 0-1 0 0,-1 1 0 0 0,0-1 1 0 0,0 0-1 0 0,0 0 1 0 0,1 0-1 0 0,-1 1 1 0 0,0-1-1 0 0,0 0 1 0 0,1 0-1 0 0,-1 1 1 0 0,1-1-1 0 0,-1 0 1 0 0,1 1-1 0 0,-1-1 1 0 0,1 1-1 0 0,-1-1 1 0 0,1 0-1 0 0,0 1 1 0 0,-1-1-1 0 0,2 1 1 0 0,-11-14 230 0 0,-5-27 162 0 0,8 31-349 0 0,0 0 0 0 0,-1 0 0 0 0,0 1 0 0 0,-1 0 0 0 0,0 1 0 0 0,0-1 0 0 0,0 2-1 0 0,-1-1 1 0 0,-1 1 0 0 0,1 1 0 0 0,-11-7 0 0 0,-11-2 28 0 0,0 2 1 0 0,0 0-1 0 0,-1 3 1 0 0,-66-15-1 0 0,74 22-97 0 0,0 1 1 0 0,0 0-1 0 0,0 2 0 0 0,1 1 0 0 0,-1 1 0 0 0,0 1 0 0 0,0 1 0 0 0,-24 7 0 0 0,29-6-24 0 0,-228 75-1451 0 0,8 17-2261 0 0,114-44-3211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1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4877 41 1840 0 0,'2'-2'133'0'0,"38"-37"11091"0"0,-40 51-10963 0 0,1-6-124 0 0,-1-1 0 0 0,0 1 0 0 0,0 0 0 0 0,-1 0 0 0 0,0-1 0 0 0,1 1 0 0 0,-2 0 0 0 0,-2 7 1 0 0,-3 3 251 0 0,1-5-82 0 0,1 0 0 0 0,-2 0 1 0 0,-9 13-1 0 0,-13 19 246 0 0,19-28-169 0 0,-22 27 0 0 0,16-24-168 0 0,5-4-96 0 0,-1-2-1 0 0,-14 12 1 0 0,-69 69 362 0 0,-4 3-85 0 0,7-23-206 0 0,-52 43 340 0 0,112-90-460 0 0,-37 21-1 0 0,-14 11-35 0 0,-188 127-166 0 0,163-117 113 0 0,-175 105 311 0 0,-125 45-140 0 0,108-66-46 0 0,225-110-74 0 0,-228 143 150 0 0,275-167-163 0 0,0-2-1 0 0,-39 18 0 0 0,-10 5-1 0 0,-473 239 46 0 0,202-131 11 0 0,93-42-41 0 0,192-77-88 0 0,-203 104 39 0 0,168-87 15 0 0,69-34 0 0 0,1 2 0 0 0,1 1 0 0 0,-28 18 0 0 0,49-27 0 0 0,-1-1 0 0 0,0 0 0 0 0,0 0 0 0 0,0 0 0 0 0,0-1 0 0 0,-1 0 0 0 0,-9 2 0 0 0,6-1 0 0 0,-1 0 0 0 0,1 1 0 0 0,-22 11 0 0 0,21-9 0 0 0,0-1 0 0 0,-26 9 0 0 0,4-1 0 0 0,27-10 0 0 0,0-1 0 0 0,0 0 0 0 0,0-1 0 0 0,-9 3 0 0 0,2-1 11 0 0,-1 1 1 0 0,1 0-1 0 0,0 1 0 0 0,-25 15 0 0 0,25-13-19 0 0,-40 24-200 0 0,39-20-2018 0 0,15-11 2092 0 0,0-1 1 0 0,-1 1-1 0 0,1 0 0 0 0,0 0 1 0 0,0-1-1 0 0,0 1 1 0 0,0 0-1 0 0,0 0 0 0 0,0 0 1 0 0,0-1-1 0 0,0 1 0 0 0,0 0 1 0 0,0 0-1 0 0,0-1 1 0 0,1 1-1 0 0,-1 0 0 0 0,0 0 1 0 0,1 0-1 0 0,0 2-484 0 0,1-2 483 0 0,-1-1 1 0 0,1 1 0 0 0,0 0 0 0 0,-1-1 0 0 0,1 1 0 0 0,-1 0 0 0 0,1 0-1 0 0,-1 0 1 0 0,1 0 0 0 0,-1 1 0 0 0,3 1 0 0 0,11 10-527 0 0,-7-11 426 0 0,0 0 0 0 0,-1-1 0 0 0,1 0 0 0 0,0 0 0 0 0,0 0 0 0 0,0-1 0 0 0,0-1 0 0 0,0 1 0 0 0,-1-1 0 0 0,15-3 0 0 0,-16 2-293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2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13 5840 0 0,'0'0'533'0'0,"0"-1"-440"0"0,-1 0 0 0 0,1 1 0 0 0,0-1-1 0 0,0 0 1 0 0,-1 1 0 0 0,1-1 0 0 0,0 1 0 0 0,-1-1 0 0 0,1 0-1 0 0,-1 1 1 0 0,1-1 0 0 0,-1 1 0 0 0,1-1 0 0 0,-1 1 0 0 0,1-1-1 0 0,-1 1 1 0 0,0 0 0 0 0,1-1 0 0 0,-1 1 0 0 0,0 0 0 0 0,1-1-1 0 0,-1 1 1 0 0,-1 0 0 0 0,-4 1 135 0 0,0 1 0 0 0,1 0 0 0 0,-1 1-1 0 0,0-1 1 0 0,1 1 0 0 0,0 0 0 0 0,-1 1 0 0 0,1-1 0 0 0,1 1-1 0 0,-1 0 1 0 0,0 1 0 0 0,1-1 0 0 0,0 1 0 0 0,-6 8 0 0 0,0 1 61 0 0,1 0 0 0 0,0 1 0 0 0,2 0 0 0 0,-9 23 0 0 0,13-30-138 0 0,1 1 1 0 0,0 0-1 0 0,-1 11 1 0 0,-5 23 499 0 0,5-35-502 0 0,1 0 0 0 0,1 0 0 0 0,-1 1 0 0 0,2-1 0 0 0,-1 0-1 0 0,2 17 1 0 0,9 53 321 0 0,-6-53-385 0 0,20 76 308 0 0,-23-94-377 0 0,1-1 0 0 0,1 0 0 0 0,-1 1-1 0 0,1-1 1 0 0,0 0 0 0 0,0-1 0 0 0,1 1-1 0 0,0 0 1 0 0,0-1 0 0 0,0 0 0 0 0,9 8-1 0 0,5 7 42 0 0,-13-15-39 0 0,0 0 0 0 0,0 0 1 0 0,1-1-1 0 0,-1 0 1 0 0,1 0-1 0 0,0 0 0 0 0,0-1 1 0 0,1 1-1 0 0,8 2 0 0 0,9 2 89 0 0,30 7-1 0 0,-39-11-60 0 0,5 0 38 0 0,0 0 0 0 0,-1-1 0 0 0,34 0 0 0 0,-5 0 114 0 0,-34-1-163 0 0,0-1 1 0 0,0-1 0 0 0,1 0 0 0 0,-1-1 0 0 0,0-1 0 0 0,25-5-1 0 0,-26 4-33 0 0,-8 2 6 0 0,0 0 0 0 0,-1 0 0 0 0,1-1 0 0 0,0 1 0 0 0,-1-1 0 0 0,1 0 0 0 0,-1 0 0 0 0,5-4 0 0 0,32-15 156 0 0,-38 19-151 0 0,1 0 0 0 0,-1 1 1 0 0,1-1-1 0 0,-1 0 0 0 0,1 1 1 0 0,4-1-1 0 0,-4 1 8 0 0,-1 0 0 0 0,1-1 0 0 0,-1 1 0 0 0,1-1 0 0 0,-1 1 0 0 0,1-1 0 0 0,3-3 0 0 0,21-13 52 0 0,-23 16-58 0 0,1-1 0 0 0,-1-1-1 0 0,0 1 1 0 0,0-1 0 0 0,0 0-1 0 0,-1 0 1 0 0,1 0 0 0 0,3-6-1 0 0,-2 3-3 0 0,0 1 1 0 0,1-1-1 0 0,-1 1 0 0 0,1 0 0 0 0,13-8 0 0 0,-8 5 1 0 0,-1 1-1 0 0,0-2 1 0 0,0 1 0 0 0,14-18 0 0 0,-24 25 82 0 0,12-25-15 0 0,38-57-152 0 0,-39 66 194 0 0,29-58-84 0 0,-33 55-1959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7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10512 0 0,'-1'12'386'0'0,"0"1"0"0"0,-1-1 0 0 0,-6 21 0 0 0,5-21 38 0 0,0 0 0 0 0,0 1 0 0 0,0 22 0 0 0,10 110 1281 0 0,-5-138-1662 0 0,-1 0-1 0 0,1 0 1 0 0,5 13 0 0 0,5 18 63 0 0,5 32 407 0 0,38 97 0 0 0,9 33 150 0 0,17 218 287 0 0,-22-103-468 0 0,-25-136-244 0 0,39 153 190 0 0,3-53-22 0 0,-27-59-470 0 0,-39-178 67 0 0,71 291 135 0 0,-27 4-80 0 0,-52-254-734 0 0,-3-49-1097 0 0,1-17 56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8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39 4608 0 0,'0'0'3041'0'0,"-11"-15"-490"0"0,9 7-2131 0 0,2 7-382 0 0,0 1 1 0 0,0-1-1 0 0,-1 1 1 0 0,1-1 0 0 0,0 0-1 0 0,0 1 1 0 0,0-1-1 0 0,0 1 1 0 0,0-1-1 0 0,0 0 1 0 0,0 1-1 0 0,0-1 1 0 0,0 1 0 0 0,0-1-1 0 0,0 0 1 0 0,0 1-1 0 0,0-1 1 0 0,0 1-1 0 0,0-1 1 0 0,1 0-1 0 0,-1 1 1 0 0,0-1 0 0 0,2-1 894 0 0,-4 9-703 0 0,0-1 0 0 0,1 1 0 0 0,0 0 0 0 0,0-1 0 0 0,0 1 0 0 0,1 0 0 0 0,0 0 0 0 0,1 0 0 0 0,-1-1 1 0 0,1 1-1 0 0,1 0 0 0 0,2 9 0 0 0,1 11 144 0 0,27 134 180 0 0,2 9-74 0 0,18 138 301 0 0,-15-96-466 0 0,67 269 117 0 0,31 80-180 0 0,-105-426-197 0 0,64 351 158 0 0,-83-427-154 0 0,3 103 0 0 0,-7-67-49 0 0,4 36 10 0 0,-3-34 256 0 0,-3-51-886 0 0,0-16 84 0 0,2 22-1089 0 0,-7-49 1509 0 0,0 0 0 0 0,0 0-1 0 0,0 0 1 0 0,0 0 0 0 0,-1-1 0 0 0,0 1 0 0 0,1 0 0 0 0,-1 0-1 0 0,0 0 1 0 0,0-1 0 0 0,0 1 0 0 0,-1 0 0 0 0,1-1 0 0 0,-3 4 0 0 0,4-6 92 0 0,0 0 1 0 0,0 0 0 0 0,0 0 0 0 0,0 0 0 0 0,-1 0 0 0 0,1 1 0 0 0,0-1 0 0 0,0 0-1 0 0,0 0 1 0 0,0 0 0 0 0,-1 0 0 0 0,1 0 0 0 0,0 0 0 0 0,0 0 0 0 0,0 0 0 0 0,0 0-1 0 0,-1 0 1 0 0,1 0 0 0 0,0 0 0 0 0,0 0 0 0 0,0 0 0 0 0,-1 0 0 0 0,1 0-1 0 0,0 0 1 0 0,0 0 0 0 0,0 0 0 0 0,-1 0 0 0 0,1 0 0 0 0,0 0 0 0 0,0 0 0 0 0,0 0-1 0 0,0 0 1 0 0,-1 0 0 0 0,1-1 0 0 0,0 1 0 0 0,0 0 0 0 0,0 0 0 0 0,-1 0 0 0 0,-9-11-499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9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9008 0 0,'0'0'816'0'0,"1"3"-672"0"0,2 7 59 0 0,-1-1-1 0 0,0 1 1 0 0,-1 1 0 0 0,1 16 0 0 0,-2-14 401 0 0,1 0-1 0 0,5 19 1 0 0,24 112 1365 0 0,-5-18-935 0 0,4 11-175 0 0,39 184 388 0 0,9 34-946 0 0,-30-154-90 0 0,14 117 159 0 0,-9-38-1 0 0,52 162-27 0 0,11-8-203 0 0,-43-22 178 0 0,-67-327-2206 0 0,-19-92 364 0 0,-2-12 468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0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2760 0 0,'0'0'125'0'0,"3"2"303"0"0,2 1 639 0 0,0 0-1 0 0,0 0 1 0 0,0 1 0 0 0,0-1-1 0 0,-1 1 1 0 0,1 0-1 0 0,5 8 1 0 0,-4-4-384 0 0,0 0-1 0 0,-1 1 1 0 0,0-1-1 0 0,5 11 1 0 0,1 10-233 0 0,-1 0 0 0 0,6 34 0 0 0,-8-33 648 0 0,48 245 299 0 0,-35-162-1134 0 0,55 260 384 0 0,-26-101-349 0 0,84 533 88 0 0,-92-519-336 0 0,22 214 633 0 0,-52-395-854 0 0,1 16-10 0 0,-5-40 128 0 0,-3-50-4 0 0,-1 36-1 0 0,-4-40-343 0 0,1-7 422 0 0,-3 30-1 0 0,1-45-610 0 0,0 1 0 0 0,0-1 0 0 0,0 0 1 0 0,-1 1-1 0 0,0-1 0 0 0,0 0 0 0 0,0 0 0 0 0,-1 0 1 0 0,-5 9-1 0 0,1-8-1151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2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 6992 0 0,'0'-11'-143'0'0,"-1"10"310"0"0,1 0-1 0 0,0 0 0 0 0,0-1 0 0 0,0 1 0 0 0,0 0 1 0 0,0 0-1 0 0,1-1 0 0 0,-1 1 0 0 0,0 0 0 0 0,0 0 1 0 0,1 0-1 0 0,-1 0 0 0 0,1-1 0 0 0,-1 1 0 0 0,1 0 1 0 0,-1 0-1 0 0,4-3 1477 0 0,-4 5-1539 0 0,1 0 0 0 0,0 1 0 0 0,0-1 0 0 0,0 0 0 0 0,-1 1 0 0 0,1-1 0 0 0,-1 0 0 0 0,1 1 0 0 0,-1-1 0 0 0,1 1 0 0 0,-1-1 0 0 0,0 1 0 0 0,0-1 0 0 0,0 1 0 0 0,0-1-1 0 0,0 1 1 0 0,0 1 0 0 0,0 2 120 0 0,1 7-16 0 0,-1-8-150 0 0,0 0-1 0 0,0 0 1 0 0,1 1-1 0 0,-1-1 1 0 0,1 0-1 0 0,0 0 1 0 0,0 0 0 0 0,0 0-1 0 0,1 0 1 0 0,1 4-1 0 0,3 1 134 0 0,-1 1 0 0 0,0 0 0 0 0,-1 0-1 0 0,-1 1 1 0 0,1-1 0 0 0,-2 1 0 0 0,3 15-1 0 0,1-1 56 0 0,18 135 393 0 0,-11-65-409 0 0,68 365 1521 0 0,51 241-559 0 0,-25-127-783 0 0,-60-363-461 0 0,7 31 32 0 0,-47-201 22 0 0,62 374 60 0 0,-17-125-2 0 0,-44-261-48 0 0,-6-22-12 0 0,0-1 0 0 0,0 0 0 0 0,0 1 0 0 0,-1-1 0 0 0,0 1 0 0 0,-1 0 0 0 0,1-1 0 0 0,-2 11 0 0 0,1-16 0 0 0,0 1 0 0 0,0 0 0 0 0,0 0 0 0 0,0-1 0 0 0,0 1 0 0 0,0 0 0 0 0,0 0 0 0 0,1-1 0 0 0,-1 1 0 0 0,1 0 0 0 0,-1 0 0 0 0,1-1 0 0 0,0 1 0 0 0,1 1 0 0 0,2 7 0 0 0,-2 5-12 0 0,-2-11-46 0 0,0-6-553 0 0,-1 0 380 0 0,1 1-1 0 0,-1-1 1 0 0,1 0 0 0 0,-1 1 0 0 0,0-1 0 0 0,0 1 0 0 0,0-1 0 0 0,0 1 0 0 0,-1-2 0 0 0,-6-8-411 0 0,-23-39-1965 0 0,-4-4-2799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3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11888 0 0,'0'0'546'0'0,"0"2"-10"0"0,2 48-305 0 0,1 26-164 0 0,-4-59-2 0 0,0 1 91 0 0,0-1 0 0 0,1 1-1 0 0,1-1 1 0 0,0 1 0 0 0,6 23 0 0 0,-7-41-121 0 0,1 1 0 0 0,-1-1 0 0 0,0 1 0 0 0,1 0 0 0 0,-1-1 1 0 0,1 1-1 0 0,-1-1 0 0 0,0 1 0 0 0,1-1 0 0 0,-1 1 0 0 0,1-1 1 0 0,0 1-1 0 0,-1-1 0 0 0,1 0 0 0 0,-1 1 0 0 0,1-1 0 0 0,0 0 1 0 0,-1 1-1 0 0,1-1 0 0 0,0 0 0 0 0,-1 0 0 0 0,1 1 0 0 0,0-1 1 0 0,-1 0-1 0 0,2 0 0 0 0,6 3 237 0 0,-4 0-167 0 0,-1 0-1 0 0,0 0 0 0 0,0 1 1 0 0,0-1-1 0 0,0 1 1 0 0,-1 0-1 0 0,1-1 1 0 0,-1 1-1 0 0,0 1 0 0 0,3 7 1 0 0,11 50 634 0 0,-10-38-459 0 0,78 320 2117 0 0,25 176-1273 0 0,40 388-196 0 0,-49-89-640 0 0,-57-442-544 0 0,-39-343 98 0 0,8 39-1986 0 0,-11-51 870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4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1117 8752 0 0,'0'0'2137'0'0,"2"0"-1709"0"0,14 0 257 0 0,-8 1-338 0 0,-1-1 1 0 0,1 0-1 0 0,-1-1 0 0 0,1 1 0 0 0,-1-1 0 0 0,0-1 0 0 0,13-3 1 0 0,-13 3-135 0 0,-1 0 0 0 0,1 0 0 0 0,0 0 0 0 0,8 0 0 0 0,-7 2-15 0 0,-1-2 0 0 0,1 1 0 0 0,-1-1 0 0 0,8-3 0 0 0,62-17 1350 0 0,-40 5-872 0 0,-9 4-296 0 0,0 1-42 0 0,-19 7-260 0 0,0 1-1 0 0,1 1 0 0 0,17-5 0 0 0,97-21 128 0 0,-79 20-155 0 0,41-6 72 0 0,-32 8 20 0 0,-30 3-87 0 0,38-1-1 0 0,-6 1-5 0 0,-35 2-1 0 0,39 2 0 0 0,-37 0 28 0 0,1 0 0 0 0,-1-2 0 0 0,1-1 0 0 0,41-10 0 0 0,-32 6 45 0 0,46-5 1 0 0,111-1 57 0 0,9 0-137 0 0,-129 5-184 0 0,-41 4 289 0 0,39-1 0 0 0,119-8 341 0 0,-151 12-489 0 0,23 1 66 0 0,84 5 202 0 0,-134-5-262 0 0,0 0 0 0 0,1 0 0 0 0,-1-1-1 0 0,0 0 1 0 0,0-1 0 0 0,0 1 0 0 0,0-2 0 0 0,0 0 0 0 0,0 0-1 0 0,14-7 1 0 0,-15 7-5 0 0,0 0 0 0 0,1 1 0 0 0,-1 0 0 0 0,1 0 0 0 0,-1 1 0 0 0,10 0 0 0 0,14-3 0 0 0,43-2 80 0 0,-67 3-67 0 0,0 1-1 0 0,1 0 1 0 0,-1 1-1 0 0,1 0 1 0 0,0 0-1 0 0,-1 1 0 0 0,1 0 1 0 0,10 2-1 0 0,-13 0-12 0 0,1-1 0 0 0,-1 0 0 0 0,0 0 0 0 0,1 0 0 0 0,-1-1 0 0 0,1 0 0 0 0,-1 0 0 0 0,1-1 0 0 0,-1 1 0 0 0,1-1 0 0 0,-1-1 0 0 0,0 1 0 0 0,1-1 0 0 0,6-3 0 0 0,-6 1 0 0 0,-5 2 0 0 0,0 1 0 0 0,1-1 0 0 0,-1 1 0 0 0,0 0 0 0 0,1 0 0 0 0,-1 0 0 0 0,1 0 0 0 0,-1 0 0 0 0,1 1 0 0 0,-1-1 0 0 0,1 1 0 0 0,-1 0 0 0 0,1-1 0 0 0,0 1 0 0 0,-1 0 0 0 0,1 1 0 0 0,0-1 0 0 0,3 1 0 0 0,7 5 0 0 0,-11-5 0 0 0,-1 0 0 0 0,1 0 0 0 0,0 0 0 0 0,0 0 0 0 0,0 0 0 0 0,0 0 0 0 0,0-1 0 0 0,0 1 0 0 0,0-1 0 0 0,0 1 0 0 0,0-1 0 0 0,1 0 0 0 0,-1 0 0 0 0,0 0 0 0 0,0 0 0 0 0,0 0 0 0 0,0-1 0 0 0,4 0 0 0 0,0-2 0 0 0,1 0 0 0 0,-1-1 0 0 0,0 0 0 0 0,-1 0 0 0 0,1-1 0 0 0,8-8 0 0 0,19-14 0 0 0,-21 19 0 0 0,21-13 0 0 0,-31 20 0 0 0,-1 0 0 0 0,1 0 0 0 0,0 1 0 0 0,0-1 0 0 0,-1 1 0 0 0,1-1 0 0 0,0 1 0 0 0,0 0 0 0 0,-1-1 0 0 0,1 1 0 0 0,0 0 0 0 0,0 0 0 0 0,0 0 0 0 0,0 1 0 0 0,-1-1 0 0 0,1 0 0 0 0,2 1 0 0 0,9 7 0 0 0,-12-7 0 0 0,0 0 0 0 0,0 0 0 0 0,0 0 0 0 0,1 0 0 0 0,-1 0 0 0 0,0 0 0 0 0,1 0 0 0 0,-1-1 0 0 0,1 1 0 0 0,-1-1 0 0 0,1 1 0 0 0,-1-1 0 0 0,1 1 0 0 0,-1-1 0 0 0,1 0 0 0 0,-1 0 0 0 0,1 0 0 0 0,0 0 0 0 0,-1 0 0 0 0,1 0 0 0 0,-1 0 0 0 0,4-1 0 0 0,-1-2 0 0 0,0 0 0 0 0,-1 1 0 0 0,1-2 0 0 0,-1 1 0 0 0,1 0 0 0 0,-1-1 0 0 0,3-4 0 0 0,11-11 0 0 0,-11 14 3 0 0,1-1-1 0 0,0 2 0 0 0,0-1 0 0 0,0 1 1 0 0,1 0-1 0 0,0 0 0 0 0,8-2 1 0 0,59-14 37 0 0,-60 18-32 0 0,0-2 1 0 0,-1 0-1 0 0,1 0 1 0 0,-1-1-1 0 0,0-1 0 0 0,17-9 1 0 0,-22 8 0 0 0,-7 5-9 0 0,1 1 0 0 0,-1-1 0 0 0,0 1 0 0 0,1-1 0 0 0,-1 1 0 0 0,1 0 0 0 0,-1 0 0 0 0,1 0 1 0 0,-1 0-1 0 0,1 0 0 0 0,0 1 0 0 0,0-1 0 0 0,-1 1 0 0 0,1-1 0 0 0,4 1 0 0 0,9 2 0 0 0,-7-1 0 0 0,0-1 0 0 0,0 1 0 0 0,0-1 0 0 0,0-1 0 0 0,-1 1 0 0 0,1-2 0 0 0,14-2 0 0 0,-14 0 6 0 0,1-1 0 0 0,0 0 0 0 0,8-6 0 0 0,-12 7-1 0 0,0 0-1 0 0,1 1 1 0 0,-1-1-1 0 0,1 1 1 0 0,0 1-1 0 0,0-1 0 0 0,0 1 1 0 0,8-2-1 0 0,18 6-4 0 0,-29-2 0 0 0,0 1 0 0 0,0-1 0 0 0,1 0 0 0 0,-1 0 0 0 0,0 0 0 0 0,0-1 0 0 0,0 1 0 0 0,1-1 0 0 0,-1 0 0 0 0,7-3 0 0 0,3-3 14 0 0,-1 0 0 0 0,15-11-1 0 0,4-3 50 0 0,9-6 102 0 0,-27 17-138 0 0,27-15 0 0 0,25-14 61 0 0,-46 26-44 0 0,0 1 0 0 0,38-16 0 0 0,-21 15 52 0 0,-1 1 0 0 0,2 1 0 0 0,-1 2 0 0 0,44-4 0 0 0,93 5 101 0 0,21-1-246 0 0,-184 9 69 0 0,22-5 36 0 0,-1-1 1 0 0,33-10-1 0 0,-20 1-56 0 0,67-31 0 0 0,-35 12 0 0 0,-34 23 0 0 0,-20 6 0 0 0,143-37-1670 0 0,-138 37-3897 0 0,-3 5-1843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5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0,'0'0'7838'0'0,"0"3"-7344"0"0,2 8 203 0 0,0 1 1 0 0,1-1 0 0 0,8 20-1 0 0,-11-30-662 0 0,4 12 298 0 0,-1 0 0 0 0,0 1 0 0 0,1 19 0 0 0,-3-21-259 0 0,0 0 1 0 0,1-1-1 0 0,0 1 0 0 0,8 21 1 0 0,-9-31-58 0 0,0 0 1 0 0,-1 0 0 0 0,1 0-1 0 0,-1 0 1 0 0,1 0 0 0 0,-1 0-1 0 0,0 1 1 0 0,0-1 0 0 0,0 0-1 0 0,0 0 1 0 0,0 0-1 0 0,-2 4 1 0 0,2 22 170 0 0,6 43 224 0 0,-5-48-234 0 0,1 0 0 0 0,5 23-1 0 0,-5-34-96 0 0,-1-1 0 0 0,0 1 0 0 0,-1 14 0 0 0,1 22 195 0 0,1-28-179 0 0,-2 0 0 0 0,-2 22 0 0 0,1-24-41 0 0,0 0-1 0 0,3 28 1 0 0,5 17 13 0 0,-5-33-24 0 0,8 31-1 0 0,-8-43-44 0 0,0 0 0 0 0,0 21 0 0 0,2 15 0 0 0,0 13 48 0 0,-4-46-13 0 0,4 28 0 0 0,18 120-25 0 0,-16-135-10 0 0,0 55 0 0 0,-5-70 0 0 0,1 0 0 0 0,4 23 0 0 0,2 9 0 0 0,1 1 0 0 0,-6-35 0 0 0,0 0 0 0 0,0 26 0 0 0,-2-21 0 0 0,7 37 0 0 0,-4-37 0 0 0,1 38 0 0 0,-5-49 0 0 0,2 1 0 0 0,-1-1 0 0 0,6 18 0 0 0,-4-19 0 0 0,-1 1 0 0 0,0 0 0 0 0,0 16 0 0 0,7 99 0 0 0,0 3 0 0 0,-5 65 139 0 0,0-155-51 0 0,-3-31-67 0 0,1-1 0 0 0,-2 1 0 0 0,1-1 0 0 0,-1 1 0 0 0,-1-1 0 0 0,0 10 0 0 0,-1-6-3 0 0,2 0 0 0 0,-1-1 1 0 0,1 1-1 0 0,2 10 1 0 0,0 15 35 0 0,9 78 10 0 0,-5-30 280 0 0,-4-66-213 0 0,-3 7 10 0 0,1-23-141 0 0,0 0 0 0 0,-1-1 0 0 0,1 1 0 0 0,0 0 0 0 0,0 0 0 0 0,0 0 0 0 0,0-1 0 0 0,0 1 0 0 0,1 0 0 0 0,-1 0 0 0 0,1 2 0 0 0,1 1 0 0 0,-1 0 0 0 0,0 0 0 0 0,-1 0 0 0 0,1 11 0 0 0,5 134-296 0 0,-5-128 185 0 0,0-12 149 0 0,-1 1 0 0 0,0-1 1 0 0,-1 1-1 0 0,0-1 1 0 0,-4 18-1 0 0,5-27-50 0 0,-1 0 1 0 0,1 0-1 0 0,0 0 0 0 0,0 0 1 0 0,0 0-1 0 0,0 0 0 0 0,0 0 1 0 0,0 0-1 0 0,0 0 1 0 0,0 0-1 0 0,1 0 0 0 0,-1 0 1 0 0,0 0-1 0 0,0-1 0 0 0,1 1 1 0 0,-1 0-1 0 0,1 1 0 0 0,2 10 62 0 0,-2 0-14 0 0,-2 0 0 0 0,0 1 0 0 0,-3 17 0 0 0,3-27-60 0 0,1-1 0 0 0,0 1 0 0 0,0-1 0 0 0,0 1 0 0 0,0 0 0 0 0,0-1 0 0 0,1 1 0 0 0,-1-1 0 0 0,2 4 0 0 0,1 20 69 0 0,-3 302 295 0 0,1-267-329 0 0,-2 0 42 0 0,-5 44-373 0 0,2-76 448 0 0,3-26-109 0 0,0 1-1 0 0,1 0 1 0 0,-1-1-1 0 0,1 1 1 0 0,0 0-1 0 0,0 0 1 0 0,0-1 0 0 0,1 7-1 0 0,4 70-189 0 0,-5-77 187 0 0,0 0-1 0 0,0 0 1 0 0,0 0-1 0 0,0 0 1 0 0,0 0-1 0 0,-1 0 0 0 0,0 4 1 0 0,-3 19-92 0 0,3-9-6 0 0,1 17 184 0 0,1-31-95 0 0,-1 1 0 0 0,0-1-1 0 0,0 0 1 0 0,0 1-1 0 0,-1-1 1 0 0,1 0 0 0 0,-2 5-1 0 0,-1 16 5 0 0,9 132 1 0 0,-6 27 288 0 0,-2-151-298 0 0,1-26 8 0 0,0 0 0 0 0,1 0 0 0 0,0 0 0 0 0,0 0 0 0 0,1-1 0 0 0,1 12 0 0 0,-1-12-10 0 0,0 0 0 0 0,0 0 0 0 0,-1 0 0 0 0,1 0 0 0 0,-1 0 0 0 0,-1 8 0 0 0,-1 32 0 0 0,2 38-845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6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1242 10104 0 0,'-9'20'415'0'0,"2"1"1"0"0,-9 40-1 0 0,11-43-263 0 0,-2 3 289 0 0,0 0 0 0 0,-2-1 0 0 0,-14 27 0 0 0,11-24 143 0 0,-18 47-1 0 0,25-58-326 0 0,0 0 0 0 0,-1-1 1 0 0,-1 0-1 0 0,-13 18 0 0 0,-14 26 564 0 0,27-45-562 0 0,6-8-160 0 0,-1 0 1 0 0,1-1-1 0 0,0 1 1 0 0,0 0-1 0 0,0 0 1 0 0,0 0-1 0 0,0 0 1 0 0,1 0-1 0 0,-1 0 1 0 0,1 0-1 0 0,-1 0 1 0 0,1 0-1 0 0,-1 3 0 0 0,1 9 319 0 0,-1-10-482 0 0,1 0 0 0 0,0 0 0 0 0,0 0 0 0 0,0-1 0 0 0,0 1 0 0 0,1 0 0 0 0,0 0-1 0 0,0-1 1 0 0,0 1 0 0 0,0 0 0 0 0,0-1 0 0 0,1 1 0 0 0,-1-1 0 0 0,1 1 0 0 0,0-1 0 0 0,0 0 0 0 0,3 4-1 0 0,-4-5 81 0 0,1 0-1 0 0,-1 0 0 0 0,1 0 1 0 0,0 0-1 0 0,0-1 0 0 0,0 1 0 0 0,0 0 1 0 0,0-1-1 0 0,0 1 0 0 0,0-1 1 0 0,0 0-1 0 0,0 0 0 0 0,1 0 1 0 0,-1 0-1 0 0,0 0 0 0 0,1 0 0 0 0,-1 0 1 0 0,1-1-1 0 0,-1 0 0 0 0,1 1 1 0 0,0-1-1 0 0,-1 0 0 0 0,1 0 0 0 0,-1 0 1 0 0,1 0-1 0 0,-1-1 0 0 0,1 1 1 0 0,-1-1-1 0 0,5-1 0 0 0,17-2 1 0 0,-19 3-16 0 0,1 0-1 0 0,-1 0 1 0 0,1 0-1 0 0,8-4 0 0 0,24-9 172 0 0,0 3 0 0 0,68-12-1 0 0,-44 16-89 0 0,-45 7-35 0 0,1-2 1 0 0,27-6-1 0 0,220-60 685 0 0,-243 63-729 0 0,4-2-84 0 0,0 1 0 0 0,0 1-1 0 0,53-3 1 0 0,15 1 82 0 0,-67 4 0 0 0,-1 1 0 0 0,1 1 0 0 0,27 2 0 0 0,-48 0 0 0 0,3 1-4 0 0,-1-1-1 0 0,0 0 0 0 0,1 0 1 0 0,-1-1-1 0 0,1 0 1 0 0,-1-1-1 0 0,0 0 0 0 0,1 0 1 0 0,-1-1-1 0 0,0 0 1 0 0,0 0-1 0 0,12-6 0 0 0,47-21 74 0 0,71-21 0 0 0,-118 43-65 0 0,-1 0 0 0 0,28-16 1 0 0,3 0-8 0 0,-46 21 3 0 0,0 1 0 0 0,0 0 0 0 0,0 0 0 0 0,0 0 0 0 0,1 1 0 0 0,-1-1 0 0 0,0 1 0 0 0,0 0 0 0 0,0 1 0 0 0,1-1 0 0 0,-1 1 0 0 0,0-1 0 0 0,0 1 0 0 0,0 0 0 0 0,0 1 0 0 0,0-1 0 0 0,0 1 0 0 0,4 2 0 0 0,10 3 0 0 0,-15-6 1 0 0,0-1 1 0 0,0 1-1 0 0,0 0 0 0 0,0-1 0 0 0,0 0 0 0 0,0 1 0 0 0,0-1 0 0 0,0-1 0 0 0,0 1 0 0 0,0 0 0 0 0,0-1 0 0 0,0 1 0 0 0,4-3 0 0 0,34-18 41 0 0,-9 3 9 0 0,194-79-115 0 0,-189 78 50 0 0,-22 10 15 0 0,31-13 0 0 0,67-19-1 0 0,35-12 0 0 0,-98 36-25 0 0,52-14-67 0 0,-45 15 80 0 0,-33 8 43 0 0,28-4-1 0 0,200-23 94 0 0,-147 25-34 0 0,-75 9-151 0 0,1-2 1 0 0,-1-1 0 0 0,35-10-1 0 0,22-11-52 0 0,-72 21 166 0 0,0 1 0 0 0,18-3 0 0 0,18-4-23 0 0,-7 1-15 0 0,1 2-1 0 0,0 1 0 0 0,85 2 1 0 0,-40-5-263 0 0,257 0 454 0 0,-222 4-18 0 0,-29-11-276 0 0,27-1 88 0 0,-94 14-7 0 0,31-8-1 0 0,-37 6-51 0 0,0 1 0 0 0,44-2 0 0 0,-49 6 64 0 0,0 0 0 0 0,1-2 0 0 0,30-5 0 0 0,-39 5 14 0 0,0 0 0 0 0,0 0 0 0 0,0 1 0 0 0,0 1 0 0 0,0 0 0 0 0,18 2-1 0 0,-20-2-18 0 0,0-1-1 0 0,-1 1 1 0 0,1-1-1 0 0,-1-1 1 0 0,0 1-1 0 0,1-1 1 0 0,-1-1-1 0 0,11-4 1 0 0,-10 3 17 0 0,1 1 0 0 0,0 0 0 0 0,0 1 0 0 0,14-3-1 0 0,35-6 78 0 0,-51 8-102 0 0,1 1 1 0 0,-1 0 0 0 0,1 0 0 0 0,-1 1-1 0 0,1 0 1 0 0,0 0 0 0 0,-1 1-1 0 0,1 0 1 0 0,0 0 0 0 0,-1 1 0 0 0,1 0-1 0 0,10 3 1 0 0,-14-2-1 0 0,0-1-1 0 0,0 1 1 0 0,0-1-1 0 0,0 1 1 0 0,0-1 0 0 0,0-1-1 0 0,1 1 1 0 0,-1-1-1 0 0,0 1 1 0 0,0-1 0 0 0,1 0-1 0 0,-1-1 1 0 0,0 1-1 0 0,0-1 1 0 0,1 0 0 0 0,-1 0-1 0 0,0 0 1 0 0,0 0-1 0 0,6-3 1 0 0,32-13 47 0 0,1 3 1 0 0,66-13-1 0 0,-42 12-52 0 0,-33 12 13 0 0,-29 4 0 0 0,0-1 0 0 0,1 0 0 0 0,-1-1 0 0 0,0 1 0 0 0,0-1 0 0 0,6-2 0 0 0,89-43 0 0 0,-92 42 0 0 0,0 1 0 0 0,-1-1 0 0 0,1 0 0 0 0,-1-1 0 0 0,7-5-1 0 0,28-16 13 0 0,1 4 44 0 0,-26 13-57 0 0,0 0 0 0 0,25-7 0 0 0,-38 14 1 0 0,1 0 0 0 0,0-1 0 0 0,-1 1 0 0 0,0-1 0 0 0,8-5 0 0 0,-7 4 1 0 0,0 0 0 0 0,0 1 0 0 0,1-1 0 0 0,-1 1 1 0 0,1 0-1 0 0,0 1 0 0 0,0 0 0 0 0,0-1 0 0 0,9 0 0 0 0,-12 2 2 0 0,-1 1 0 0 0,1-1 0 0 0,-1 0 0 0 0,0 0 0 0 0,1 0-1 0 0,-1 0 1 0 0,0 0 0 0 0,0 0 0 0 0,1 0 0 0 0,-1-1 0 0 0,0 1 0 0 0,-1-1 0 0 0,1 0-1 0 0,0 0 1 0 0,0 1 0 0 0,-1-1 0 0 0,1 0 0 0 0,2-4 0 0 0,-2 1 4 0 0,0 1 0 0 0,0-1 0 0 0,-1 1 0 0 0,1-1 0 0 0,-1 0 0 0 0,0 0 0 0 0,-1 0 0 0 0,1 0 0 0 0,-1-6 1 0 0,0-1 34 0 0,-1-1 1 0 0,0 1 0 0 0,-1-1 0 0 0,-1 1 0 0 0,0 0-1 0 0,0 0 1 0 0,-7-14 0 0 0,5 14 21 0 0,-6-13-8 0 0,-15-24-1 0 0,22 41-42 0 0,-1 1 0 0 0,-1 0 0 0 0,0 0 0 0 0,1 0 0 0 0,-2 1 0 0 0,1 0 0 0 0,-8-6 0 0 0,-2 1 187 0 0,0 0 1 0 0,-1 2-1 0 0,1 0 1 0 0,-31-11-1 0 0,28 11-38 0 0,1 0-1 0 0,0-1 0 0 0,0-1 1 0 0,-21-16-1 0 0,-25-20-491 0 0,19 16-5566 0 0,5 7-836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7.5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1201 2760 0 0,'0'0'125'0'0,"3"-1"-3"0"0,75-26 1056 0 0,5-2 2867 0 0,-45 18-2940 0 0,-28 7-791 0 0,0 1-1 0 0,1 0 1 0 0,0 0-1 0 0,0 2 0 0 0,16-2 1 0 0,74-2 1216 0 0,-36-4-988 0 0,-49 6-399 0 0,1-1 1 0 0,-1 0 0 0 0,1-2 0 0 0,-1 1 0 0 0,-1-2-1 0 0,17-9 1 0 0,23-9 90 0 0,-11 5-93 0 0,-21 10-60 0 0,41-15 1 0 0,6 5-43 0 0,-24 7 8 0 0,77-14 0 0 0,43 1-103 0 0,-146 22 50 0 0,-1-1 0 0 0,36-13 1 0 0,-3 0 111 0 0,-37 14-24 0 0,0-2 0 0 0,-1 0 0 0 0,17-10 0 0 0,-20 10-1 0 0,0 0-1 0 0,0 1 0 0 0,0 0 0 0 0,1 1 0 0 0,20-5 1 0 0,-12 5-49 0 0,1-2 0 0 0,31-13 0 0 0,19-5-151 0 0,-65 22 92 0 0,0 0 1 0 0,1 0-1 0 0,-1-1 0 0 0,9-5 1 0 0,-10 5 11 0 0,1 0-1 0 0,0 0 1 0 0,0 1 0 0 0,9-3 0 0 0,87-23 66 0 0,-52 12 0 0 0,1 3 0 0 0,1 3 0 0 0,53-5 1 0 0,-74 13-64 0 0,56-6-40 0 0,-81 7 52 0 0,0 0 0 0 0,0 0 0 0 0,0 1 0 0 0,0 0 0 0 0,0 0 0 0 0,0 0 0 0 0,0 1 0 0 0,0 0 0 0 0,0 0 0 0 0,0 1 0 0 0,0-1 0 0 0,-1 1 0 0 0,1 1 0 0 0,-1-1 0 0 0,7 4 0 0 0,-4 0 1 0 0,-5-3 2 0 0,1 0 1 0 0,-1-1-1 0 0,1 1 1 0 0,0-1-1 0 0,0 1 0 0 0,0-1 1 0 0,0-1-1 0 0,0 1 1 0 0,0 0-1 0 0,1-1 1 0 0,-1 0-1 0 0,1 0 1 0 0,-1 0-1 0 0,9 0 1 0 0,2-2-4 0 0,0-1 0 0 0,0 0 0 0 0,-1-1 0 0 0,1 0-1 0 0,-1-2 1 0 0,22-8 0 0 0,-34 12 0 0 0,3 0-5 0 0,1 0 0 0 0,0-1 0 0 0,0 2 0 0 0,0-1 0 0 0,0 1 0 0 0,0 0 0 0 0,0 0 0 0 0,9 2 0 0 0,33-1-10 0 0,-42-2 15 0 0,106-7 64 0 0,-104 7-64 0 0,0 0 0 0 0,-1 0 0 0 0,1 0 0 0 0,-1-1 0 0 0,1 0 0 0 0,-1-1 0 0 0,0 0 0 0 0,0 0 0 0 0,7-4 0 0 0,-8 4-1 0 0,1 1 1 0 0,0 0 0 0 0,-1 0 0 0 0,1 1-1 0 0,0 0 1 0 0,0 0 0 0 0,0 0 0 0 0,0 1-1 0 0,0 0 1 0 0,0 1 0 0 0,0-1 0 0 0,-1 1-1 0 0,11 3 1 0 0,-7-2 4 0 0,1 0 0 0 0,-1-1 0 0 0,1-1 0 0 0,19 0 0 0 0,-8-5 58 0 0,0 0 1 0 0,-1-1 0 0 0,0-1 0 0 0,21-10 0 0 0,-20 8-49 0 0,-14 6-18 0 0,0 1 1 0 0,0 0-1 0 0,-1 1 1 0 0,14-1-1 0 0,-14 2-3 0 0,-1-1-1 0 0,1 0 1 0 0,-1 0-1 0 0,1-1 1 0 0,-1 1-1 0 0,1-1 1 0 0,5-3-1 0 0,-3 0 31 0 0,-1 1-1 0 0,0-1 1 0 0,0 0-1 0 0,0 0 1 0 0,-1-1-1 0 0,12-12 1 0 0,-12 12-4 0 0,0-1 0 0 0,0 2 0 0 0,1-1 0 0 0,0 1 0 0 0,0 0 0 0 0,0 0 0 0 0,0 1 0 0 0,1 0 0 0 0,0 1 0 0 0,0 0 0 0 0,16-4 0 0 0,9 1 44 0 0,66-2 1 0 0,-58 5 16 0 0,15 1 93 0 0,-38 2-135 0 0,0-1-1 0 0,0 0 1 0 0,0-1-1 0 0,36-10 0 0 0,-16 1 21 0 0,-26 8-44 0 0,-1-1 0 0 0,0 0 0 0 0,13-6 0 0 0,46-16 7 0 0,60-19-144 0 0,-105 36 404 0 0,34-8-1 0 0,-4 1 23 0 0,-30 9-303 0 0,-17 5 0 0 0,0 0 0 0 0,0-1 0 0 0,12-6 0 0 0,37-21 151 0 0,1 1 0 0 0,1 4 0 0 0,65-19 0 0 0,53-7 0 0 0,-146 45-199 0 0,7-1-854 0 0,-16-2-3760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19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1884 9008 0 0,'0'0'816'0'0,"3"0"-672"0"0,4 0-148 0 0,2 0 364 0 0,1 0 1 0 0,-1 0-1 0 0,1-1 0 0 0,-1-1 1 0 0,17-3-1 0 0,-19 2-244 0 0,2 0 45 0 0,0 0 0 0 0,0 0-1 0 0,0-1 1 0 0,-1 0 0 0 0,1 0 0 0 0,-1-1-1 0 0,0-1 1 0 0,0 1 0 0 0,-1-1-1 0 0,0 0 1 0 0,0-1 0 0 0,7-8 0 0 0,-5 4-64 0 0,3-4 78 0 0,-1 0 1 0 0,-1-1-1 0 0,12-22 0 0 0,74-203 567 0 0,-87 217-742 0 0,15-27 0 0 0,1-1 0 0 0,-9 14 10 0 0,15-42 46 0 0,5-32 48 0 0,-6 20-33 0 0,-7 27-16 0 0,-5 21-55 0 0,-12 30 0 0 0,0 1 0 0 0,5-21 0 0 0,-9 25 3 0 0,1 0 1 0 0,1 0 0 0 0,0 0 0 0 0,8-14 0 0 0,-8 15 10 0 0,0 0-1 0 0,0-1 1 0 0,5-16 0 0 0,-7 22 6 0 0,-3-26 24 0 0,1 27 137 0 0,20 12-116 0 0,-11-5-55 0 0,20 13 97 0 0,55 0 95 0 0,-67-15-188 0 0,0-2-1 0 0,21 0 0 0 0,16 1 11 0 0,45 15-24 0 0,-75-12 0 0 0,19 2 22 0 0,1-1-1 0 0,46 0 0 0 0,-67-6-19 0 0,-1 0 6 0 0,1 0 1 0 0,-1-1 0 0 0,0-1-1 0 0,0-1 1 0 0,33-9 0 0 0,-4-3-15 0 0,1 3 1 0 0,0 2 0 0 0,94-6-1 0 0,-57 8 61 0 0,53-1-8 0 0,-113 9-39 0 0,0-1-1 0 0,-1-2 1 0 0,1 0 0 0 0,-1-2 0 0 0,33-11-1 0 0,182-50-111 0 0,-215 60 131 0 0,87-14 84 0 0,14-7-210 0 0,-69 16 6 0 0,-35 6 42 0 0,43-3 0 0 0,-50 7 53 0 0,24 0 25 0 0,-1-2 1 0 0,1-1 0 0 0,41-12-1 0 0,-57 11 0 0 0,36-4 0 0 0,-35 7-14 0 0,28-8 0 0 0,14-6-13 0 0,59-17 0 0 0,-85 22 35 0 0,70-10 0 0 0,7-1 52 0 0,-101 17-79 0 0,0 0 1 0 0,-1-2 0 0 0,0 0 0 0 0,21-12-1 0 0,-24 11-8 0 0,0 0 0 0 0,-1-1 0 0 0,0-1 0 0 0,-1 0 0 0 0,0-1 0 0 0,20-22 0 0 0,-15 12 44 0 0,1 1 0 0 0,0 1-1 0 0,2 1 1 0 0,0 1 0 0 0,1 1-1 0 0,0 1 1 0 0,27-14 0 0 0,-40 24-47 0 0,-1-1 0 0 0,0 1 1 0 0,0-2-1 0 0,7-7 0 0 0,-11 11 3 0 0,8-4 0 0 0,-9 7 0 0 0,-1-1 0 0 0,1 0 0 0 0,-1 0 0 0 0,1 0 0 0 0,-1 0 0 0 0,0 0 0 0 0,0-1 0 0 0,0 1 0 0 0,1-1 0 0 0,2-3 0 0 0,43-24 344 0 0,-45 27-345 0 0,4-1 3 0 0,5-1 8 0 0,-10 3 235 0 0,1 1-191 0 0,9 0-33 0 0,-9 0 38 0 0,4 5 0 0 0,1-1 1 0 0,-1 2-1 0 0,0-1 1 0 0,0 1-1 0 0,-1 0 1 0 0,0 0-1 0 0,0 1 1 0 0,0 0-1 0 0,4 8 1 0 0,12 12 207 0 0,32 52 489 0 0,2 0-863 0 0,11 13-47 0 0,10 2 367 0 0,36 40 35 0 0,-45-52-286 0 0,-52-60 3 0 0,2 0 0 0 0,1-1 0 0 0,24 22 0 0 0,6-3-420 0 0,-25-23 192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24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8352 0 0,'0'0'2341'0'0,"2"1"-2094"0"0,2 4-136 0 0,0-1 0 0 0,-1 1 0 0 0,1 0 0 0 0,-1 0 0 0 0,0 1 0 0 0,0-1 1 0 0,-1 1-1 0 0,3 9 0 0 0,-1-6 226 0 0,0-1 1 0 0,0 1 0 0 0,9 13-1 0 0,-6-10 445 0 0,0 0-1 0 0,10 25 0 0 0,-7-15-128 0 0,15 44 451 0 0,-17-48-751 0 0,10 35 0 0 0,-3-7-35 0 0,62 198 338 0 0,-58-164-680 0 0,16 53-13 0 0,0-14 144 0 0,-25-86-86 0 0,21 51 0 0 0,-8-25 38 0 0,11 24 145 0 0,-18-48 133 0 0,11 39-1 0 0,7 19-69 0 0,-28-51-214 0 0,-6-40-59 0 0,0 0 0 0 0,0 1-1 0 0,0-1 1 0 0,0 0-1 0 0,0 1 1 0 0,-1-1 0 0 0,1 0-1 0 0,-1 0 1 0 0,1 0-1 0 0,-1 1 1 0 0,-1 1 0 0 0,-3 18-583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25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0 231 5064 0 0,'0'0'389'0'0,"17"-13"952"0"0,-14 11-709 0 0,0-1 0 0 0,0 0-1 0 0,-1 1 1 0 0,0-1 0 0 0,1 0-1 0 0,-1 0 1 0 0,0 0 0 0 0,0-1 0 0 0,-1 1-1 0 0,1 0 1 0 0,-1-1 0 0 0,2-4-1 0 0,21 5 785 0 0,-18 1-1185 0 0,0 1 1 0 0,-1-1-1 0 0,1 0 0 0 0,-1-1 0 0 0,1 1 1 0 0,-1-1-1 0 0,0 0 0 0 0,8-7 0 0 0,-11 9 21 0 0,15 2 47 0 0,-6 3-238 0 0,2 0 61 0 0,2 0-1 0 0,19 3 0 0 0,-21-5-39 0 0,-5-1-46 0 0,0 0 1 0 0,1 0-1 0 0,-1 0 0 0 0,0-1 0 0 0,1-1 1 0 0,-1 1-1 0 0,0-1 0 0 0,14-4 0 0 0,-12 2 0 0 0,8-1 93 0 0,0-2 0 0 0,-1 0 0 0 0,0 0 0 0 0,20-12-1 0 0,-31 15-80 0 0,0 0-1 0 0,1 0 0 0 0,-1 1 0 0 0,1 0 1 0 0,0 1-1 0 0,-1-1 0 0 0,1 1 0 0 0,0 1 0 0 0,0-1 1 0 0,7 2-1 0 0,32-6 81 0 0,-40 4-135 0 0,0 0 0 0 0,0 0 0 0 0,1 0 0 0 0,-1 1-1 0 0,0 0 1 0 0,0 0 0 0 0,0 1 0 0 0,1-1 0 0 0,11 4-1 0 0,45 10 215 0 0,-50-13-135 0 0,0 2 1 0 0,-1-1-1 0 0,1 2 0 0 0,20 8 0 0 0,-23-8-39 0 0,-1-1 0 0 0,1 0 0 0 0,0 0 0 0 0,0-1 0 0 0,0 0 0 0 0,0 0 0 0 0,0-1 0 0 0,0-1 0 0 0,15 0 0 0 0,-21-1-52 0 0,1 1 1 0 0,-1-1 0 0 0,1 0 0 0 0,-1 0 0 0 0,1 0 0 0 0,3-2-1 0 0,23-5-55 0 0,78-22 394 0 0,-30 25-192 0 0,-62 5-118 0 0,0 0-1 0 0,-1-2 1 0 0,1 0 0 0 0,21-5-1 0 0,-36 6-9 0 0,1 0 0 0 0,0 1 0 0 0,0 0 0 0 0,0-1 0 0 0,-1 1 0 0 0,1 0-1 0 0,0 1 1 0 0,0-1 0 0 0,5 1 0 0 0,-6 0 2 0 0,0-1-1 0 0,0 1 1 0 0,1-1-1 0 0,-1 0 1 0 0,0 0 0 0 0,1 0-1 0 0,-1 0 1 0 0,0 0-1 0 0,4-1 1 0 0,-2 0 18 0 0,16-4 33 0 0,4-8-53 0 0,-23 13 0 0 0,0 0 0 0 0,0 0 0 0 0,0-1 0 0 0,0 1 0 0 0,-1-1 0 0 0,1 1 0 0 0,0-1 0 0 0,0 1 0 0 0,-1-1 0 0 0,1 1 0 0 0,0-1 0 0 0,-1 0 0 0 0,1 1 0 0 0,0-1 0 0 0,-1 0 0 0 0,1 0 0 0 0,-1 1 0 0 0,0-1 0 0 0,1 0 0 0 0,-1 0 0 0 0,1 0 0 0 0,-1 1 0 0 0,0-1 0 0 0,1-1 0 0 0,1-5 0 0 0,3-2 0 0 0,4-4 0 0 0,-4 12 0 0 0,-3 2 0 0 0,1-3 2 0 0,-2-1-10 0 0,21-14 132 0 0,-10 12-27 0 0,-10 14 44 0 0,0 3-97 0 0,-2 2-14 0 0,-1-13-26 0 0,1 0 0 0 0,0 1 0 0 0,0-1 0 0 0,0 0 0 0 0,0 0 0 0 0,0 0 0 0 0,0 0 0 0 0,0 0 0 0 0,1 1 0 0 0,-1-1 0 0 0,0 0 0 0 0,1 0 0 0 0,-1 0 0 0 0,0 0 0 0 0,1 0 0 0 0,-1 0 0 0 0,1 0 0 0 0,0 0 0 0 0,-1 0 0 0 0,1 0 0 0 0,1 1 0 0 0,4 6-8 0 0,-1 1 1 0 0,0 0 0 0 0,0 0 0 0 0,-1 0-1 0 0,0 0 1 0 0,3 12 0 0 0,11 62-48 0 0,-14-60 47 0 0,4 45 4 0 0,25 117 0 0 0,-25-84 0 0 0,-8-96 0 0 0,2 7 0 0 0,3 16 0 0 0,4 29 0 0 0,-7-51 0 0 0,-1 1 0 0 0,0-1 0 0 0,-1 1 0 0 0,0 0 0 0 0,0 0 0 0 0,-1 9 0 0 0,0 7 0 0 0,2 24 0 0 0,-2-45 0 0 0,-1 6 0 0 0,-3 4 0 0 0,-1-2 0 0 0,5-10 0 0 0,0 0 0 0 0,0 0 0 0 0,0 0 0 0 0,0 1 0 0 0,1-1 0 0 0,-1 0 0 0 0,0 0 0 0 0,0 0 0 0 0,0 1 0 0 0,0-1 0 0 0,0 1 0 0 0,0-1 0 0 0,0 0 0 0 0,1 1 0 0 0,-1 0 0 0 0,0-1 0 0 0,0 1 0 0 0,1-1 0 0 0,-1 1 0 0 0,0 0 0 0 0,1-1 0 0 0,-1 1 0 0 0,1 0 0 0 0,-1 0 0 0 0,1 0 0 0 0,-1 0 0 0 0,1-1 0 0 0,-1 1 0 0 0,1 0 0 0 0,0 0 0 0 0,0 0 0 0 0,-1 1 0 0 0,-3 8 12 0 0,3-8 10 0 0,1-2-21 0 0,0 0 0 0 0,0 0 0 0 0,0 0 0 0 0,0 1-1 0 0,0-1 1 0 0,0 0 0 0 0,-1 0 0 0 0,1 0-1 0 0,0 0 1 0 0,0 1 0 0 0,0-1 0 0 0,0 0 0 0 0,0 0-1 0 0,-1 0 1 0 0,1 0 0 0 0,0 0 0 0 0,0 1 0 0 0,0-1-1 0 0,-1 0 1 0 0,1 0 0 0 0,0 0 0 0 0,0 0-1 0 0,0 0 1 0 0,-1 0 0 0 0,1 0 0 0 0,0 0 0 0 0,0 0-1 0 0,0 0 1 0 0,-1 0 0 0 0,1 0 0 0 0,0 0 0 0 0,0 0-1 0 0,-1 0 1 0 0,1 0 0 0 0,0 0 0 0 0,0 0-1 0 0,0 0 1 0 0,-1 0 0 0 0,-20-2 138 0 0,3 6-24 0 0,13-3-79 0 0,1 0 0 0 0,-1 0 0 0 0,0-1 1 0 0,1 1-1 0 0,-1-1 0 0 0,0 0 0 0 0,-5 0 0 0 0,3-2 15 0 0,4 0-26 0 0,0 1 1 0 0,0 1 0 0 0,0-1 0 0 0,-1 0 0 0 0,1 1 0 0 0,0 0 0 0 0,-5 0 0 0 0,7 0-19 0 0,0 0 1 0 0,-1 0-1 0 0,1 1 0 0 0,0-1 0 0 0,0 1 1 0 0,0-1-1 0 0,0 1 0 0 0,0 0 0 0 0,-1-1 1 0 0,1 1-1 0 0,0 0 0 0 0,0 0 0 0 0,1 0 1 0 0,-1 0-1 0 0,0 0 0 0 0,0 0 0 0 0,0 0 1 0 0,1 0-1 0 0,-1 0 0 0 0,0 0 0 0 0,1 0 1 0 0,-1 0-1 0 0,0 3 0 0 0,-3 7 29 0 0,3-7-20 0 0,0 0 0 0 0,-1-1 0 0 0,1 1 0 0 0,-1 0 1 0 0,0-1-1 0 0,-2 4 0 0 0,3-6-10 0 0,1 0-1 0 0,-1 0 1 0 0,0-1 0 0 0,0 1-1 0 0,1 0 1 0 0,-1-1 0 0 0,0 1-1 0 0,0-1 1 0 0,0 1 0 0 0,0-1-1 0 0,0 1 1 0 0,0-1 0 0 0,0 0-1 0 0,0 1 1 0 0,0-1 0 0 0,0 0-1 0 0,0 0 1 0 0,0 0 0 0 0,0 0-1 0 0,0 0 1 0 0,0 0 0 0 0,0 0-1 0 0,0 0 1 0 0,0 0 0 0 0,0 0-1 0 0,0 0 1 0 0,0-1 0 0 0,0 1-1 0 0,-1-1 1 0 0,-3-1 19 0 0,1 1 1 0 0,-1 0-1 0 0,1 1 0 0 0,-1-1 0 0 0,1 1 1 0 0,-7 0-1 0 0,5 0-10 0 0,1-1-1 0 0,-1 1 1 0 0,0-1 0 0 0,1 0 0 0 0,-7-1-1 0 0,2-2-6 0 0,-1 2 0 0 0,1-1 0 0 0,-1 2 0 0 0,0-1 0 0 0,0 2 0 0 0,1-1 0 0 0,-1 1 0 0 0,0 1 0 0 0,-11 1 0 0 0,13-1 17 0 0,1-1 0 0 0,-1 0 0 0 0,1-1 0 0 0,-1 0 0 0 0,1-1 0 0 0,0 0 0 0 0,0 0 0 0 0,-10-4 0 0 0,9 3 10 0 0,-1 0 1 0 0,-1 1 0 0 0,1 0-1 0 0,-19-2 1 0 0,-25 1 117 0 0,39 1-62 0 0,-1 1-1 0 0,0 1 0 0 0,-24 2 1 0 0,-89 20 575 0 0,73-9-679 0 0,45-10-4 0 0,1 0 0 0 0,-1 0 0 0 0,0-1 1 0 0,-21 1-1 0 0,15-4-142 0 0,-1-1 0 0 0,1-1 0 0 0,-21-5 1 0 0,18 4-1004 0 0,-36-5 0 0 0,52 9 995 0 0,0 0-7 0 0,0 0 0 0 0,1-1 0 0 0,-1 1 0 0 0,0-1 0 0 0,1 0 0 0 0,-6-1 0 0 0,3-2-106 0 0,0 1 1 0 0,1-1-1 0 0,0 0 0 0 0,-8-7 0 0 0,13 11 280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5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 1065 6992 0 0,'0'-8'79'0'0,"1"-16"50"0"0,-1 24-113 0 0,0-1 0 0 0,0 0 0 0 0,0 0 0 0 0,0 1 0 0 0,0-1 0 0 0,-1 0 1 0 0,1 0-1 0 0,0 0 0 0 0,0 1 0 0 0,0-1 0 0 0,-1 0 0 0 0,1 0 0 0 0,0 1 0 0 0,-1-1 0 0 0,1 0 0 0 0,-1 1 0 0 0,1-1 0 0 0,-1 0 0 0 0,0 0 0 0 0,0 1-4 0 0,0 1 0 0 0,0-1 0 0 0,-1 1 0 0 0,1 0-1 0 0,0 0 1 0 0,1-1 0 0 0,-1 1 0 0 0,0 0 0 0 0,0 0 0 0 0,0 0-1 0 0,0 0 1 0 0,1 0 0 0 0,-1 0 0 0 0,0 0 0 0 0,0 2 0 0 0,-1-1-3 0 0,-1-7 94 0 0,1 6 150 0 0,0 8 359 0 0,2-17-279 0 0,0-3 154 0 0,0 17 725 0 0,-2 15-301 0 0,0-17-81 0 0,2-14-379 0 0,4-82 1133 0 0,-2 22-1139 0 0,0 39-298 0 0,-1 1 0 0 0,-6-45 0 0 0,-18-134 527 0 0,11 36-261 0 0,3 70-231 0 0,5-107 0 0 0,4 161-253 0 0,1 52 143 0 0,18 18 344 0 0,-7 0-349 0 0,-10-16-38 0 0,0-1-1 0 0,1 1 1 0 0,0 0 0 0 0,0-1 0 0 0,0 1-1 0 0,1-1 1 0 0,-1 0 0 0 0,9 7-1 0 0,-5-5 9 0 0,0 1-1 0 0,0 0 0 0 0,-1 0 0 0 0,0 1 0 0 0,-1-1 0 0 0,1 1 0 0 0,-1 1 0 0 0,-1-1 1 0 0,1 1-1 0 0,2 10 0 0 0,20 32-23 0 0,28 51 131 0 0,2-4 70 0 0,-8-11-53 0 0,-23-42-53 0 0,-16-27-19 0 0,24 34 0 0 0,-16-23-44 0 0,-15-25-34 0 0,-1 1 1 0 0,1-1-1 0 0,-1 0 1 0 0,1 0 0 0 0,1 0-1 0 0,3 4 1 0 0,10 15 50 0 0,-11-12-138 0 0,-5-10-46 0 0,-14-5-4139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59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1 173 5120 0 0,'5'-6'5360'0'0,"-3"2"-5159"0"0,0 0 1 0 0,0 0 0 0 0,1 0-1 0 0,0 0 1 0 0,-1 1 0 0 0,1-1 0 0 0,6-4-1 0 0,15-21-105 0 0,-22 26-90 0 0,0 1 1 0 0,0-1-1 0 0,0 1 0 0 0,0 0 1 0 0,0 0-1 0 0,6-4 1 0 0,11-13 44 0 0,24-31-179 0 0,-32 36-13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59:59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0 375 7568 0 0,'0'0'348'0'0,"1"2"-7"0"0,2 1-247 0 0,-1 1-1 0 0,0-1 1 0 0,-1 1-1 0 0,1 0 1 0 0,0 0-1 0 0,-1-1 1 0 0,0 1-1 0 0,0 0 1 0 0,0 0-1 0 0,-1 0 1 0 0,1 0-1 0 0,-1 7 1 0 0,0-4 233 0 0,1-3-186 0 0,0 0 0 0 0,0-1 1 0 0,1 1-1 0 0,0 0 0 0 0,0 0 0 0 0,0-1 1 0 0,0 1-1 0 0,0-1 0 0 0,4 4 1 0 0,3 7 237 0 0,28 63 733 0 0,3 5-234 0 0,-10-17-377 0 0,-1-2-42 0 0,-18-40-208 0 0,0 0 0 0 0,13 45-1 0 0,-16-44-138 0 0,27 65 298 0 0,-29-74-320 0 0,2 10 307 0 0,-17-43-149 0 0,-71-143-191 0 0,55 114-39 0 0,-57-127 29 0 0,51 104-41 0 0,13 18-6 0 0,12 27 0 0 0,6 20 0 0 0,0 0 0 0 0,0 0 0 0 0,1 0 0 0 0,0 0 0 0 0,0-1 0 0 0,0 1 0 0 0,0 0 0 0 0,4-9 0 0 0,-3 10 0 0 0,0 0 0 0 0,-1-1 0 0 0,1 1 0 0 0,-1-1 0 0 0,0 1 0 0 0,0-1 0 0 0,-1 1 0 0 0,1-1 0 0 0,-1 0 0 0 0,0 1 0 0 0,-1-1 0 0 0,1 0 0 0 0,-2-7 0 0 0,0 7 0 0 0,-2-5 0 0 0,1 0 0 0 0,0 0 0 0 0,0 0 0 0 0,1 0 0 0 0,0-1 0 0 0,1 1 0 0 0,0 0 0 0 0,1-1 0 0 0,0 1 0 0 0,3-16 0 0 0,1-1 0 0 0,11-42 0 0 0,-4 23 0 0 0,-2 18-11 0 0,-4 23-15 0 0,-1 2 3 0 0,26-24 11 0 0,-25 22 12 0 0,0 0 0 0 0,1 1 0 0 0,0-1 0 0 0,12-6 0 0 0,-17 10 0 0 0,0 0 0 0 0,1 0 0 0 0,-1 1 0 0 0,0-1 0 0 0,1 0 0 0 0,-1 1 0 0 0,1 0 0 0 0,-1-1 0 0 0,1 1 0 0 0,-1 0 0 0 0,1-1 0 0 0,-1 1 0 0 0,1 0 0 0 0,-1 0 0 0 0,1 0 0 0 0,-1 0 0 0 0,1 1 0 0 0,-1-1 0 0 0,1 0 0 0 0,-1 1 0 0 0,1-1 0 0 0,-1 1 0 0 0,0-1 0 0 0,1 1 0 0 0,-1-1 0 0 0,0 1 0 0 0,1 0 0 0 0,-1 0 0 0 0,0 0 0 0 0,0 0 0 0 0,1 1 0 0 0,17 35 0 0 0,-12-21 0 0 0,0 1 0 0 0,-2-1 0 0 0,0 2 0 0 0,-1-1 0 0 0,0 0 0 0 0,-2 1 0 0 0,2 34 0 0 0,-4-24 3 0 0,-6 144 69 0 0,5-145-48 0 0,0-14-14 0 0,0 0 0 0 0,-3 17-1 0 0,-19 97-9 0 0,22-125 0 0 0,1 0 0 0 0,0-1 0 0 0,0 1 0 0 0,0 0 0 0 0,0 0 0 0 0,0 0 0 0 0,0-1 0 0 0,0 1 0 0 0,1 0 0 0 0,-1 0 0 0 0,2 3 0 0 0,1 14 0 0 0,-2-7-18 0 0,-1-12 17 0 0,0 0 1 0 0,0 0-1 0 0,0 1 0 0 0,0-1 1 0 0,0 0-1 0 0,0 0 0 0 0,0 1 1 0 0,0-1-1 0 0,-1 0 0 0 0,2 0 1 0 0,-1 1-1 0 0,0-1 0 0 0,0 0 1 0 0,0 0-1 0 0,0 1 1 0 0,0-1-1 0 0,0 0 0 0 0,0 0 1 0 0,0 1-1 0 0,0-1 0 0 0,0 0 1 0 0,0 0-1 0 0,1 0 0 0 0,-1 1 1 0 0,0-1-1 0 0,0 0 0 0 0,0 0 1 0 0,0 0-1 0 0,1 1 1 0 0,-1-1-1 0 0,0 0 0 0 0,0 0 1 0 0,0 0-1 0 0,1 0 0 0 0,-1 0 1 0 0,0 0-1 0 0,0 1 0 0 0,1-1 1 0 0,-1 0-1 0 0,0 0 0 0 0,0 0 1 0 0,1 0-1 0 0,-1 0 1 0 0,0 0-1 0 0,0 0 0 0 0,1 0 1 0 0,-1 0-1 0 0,0 0 0 0 0,0 0 1 0 0,1 0-1 0 0,-1 0 0 0 0,0 0 1 0 0,1-1-1 0 0,1 0 0 0 0,0 0 0 0 0,0-1 0 0 0,-1 0 0 0 0,1 1 0 0 0,0-1 0 0 0,-1 0 0 0 0,1 0 0 0 0,-1 0 0 0 0,1 0 1 0 0,-1 0-1 0 0,0 0 0 0 0,2-3 0 0 0,2-5 2 0 0,13-27-1 0 0,3 8 79 0 0,-20 28-72 0 0,-1 0 0 0 0,1 0 0 0 0,0 0-1 0 0,-1 0 1 0 0,1 0 0 0 0,0 0 0 0 0,0 1 0 0 0,0-1-1 0 0,0 0 1 0 0,0 1 0 0 0,0-1 0 0 0,0 0 0 0 0,0 1-1 0 0,0 0 1 0 0,0-1 0 0 0,0 1 0 0 0,1 0 0 0 0,-1-1-1 0 0,0 1 1 0 0,0 0 0 0 0,0 0 0 0 0,0 0 0 0 0,1 0-1 0 0,-1 0 1 0 0,0 0 0 0 0,0 0 0 0 0,0 0 0 0 0,0 1-1 0 0,1-1 1 0 0,-1 0 0 0 0,0 1 0 0 0,0-1 0 0 0,0 1-1 0 0,0-1 1 0 0,0 1 0 0 0,2 1 0 0 0,2 1 11 0 0,0 0-1 0 0,0 1 1 0 0,-1-1 0 0 0,1 1 0 0 0,4 6 0 0 0,8 10 229 0 0,21 34 0 0 0,-25-34-78 0 0,1-1 0 0 0,23 25 0 0 0,-13-15-2 0 0,-17-19-113 0 0,1 0 0 0 0,1 0 0 0 0,18 16 0 0 0,-26-25-115 0 0,0 0 1 0 0,1 0 0 0 0,-1 0-1 0 0,0 0 1 0 0,1 0-1 0 0,-1 0 1 0 0,1 0 0 0 0,-1-1-1 0 0,1 1 1 0 0,0-1-1 0 0,-1 1 1 0 0,1-1-1 0 0,-1 1 1 0 0,1-1 0 0 0,0 0-1 0 0,-1 0 1 0 0,1 0-1 0 0,0 0 1 0 0,-1 0 0 0 0,1 0-1 0 0,2-1 1 0 0,0 1-930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0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6144 0 0,'0'0'4650'0'0,"4"5"-2815"0"0,6 9-726 0 0,10 21 665 0 0,-11-15-827 0 0,20 35 0 0 0,4 6-60 0 0,-19-32-372 0 0,2-1-1 0 0,27 36 1 0 0,-26-40-295 0 0,-1-1 1 0 0,-2 2-1 0 0,18 39 0 0 0,-30-60-205 0 0,-1 0 0 0 0,0 1 0 0 0,-1-1 0 0 0,1 0 0 0 0,-1 1 0 0 0,1-1-1 0 0,-2 1 1 0 0,1 6 0 0 0,-1-7-6 0 0,1-1-1 0 0,-1 1 0 0 0,1-1 0 0 0,0 1 0 0 0,1-1 1 0 0,-1 0-1 0 0,1 1 0 0 0,-1-1 0 0 0,1 1 0 0 0,0-1 1 0 0,0 0-1 0 0,0 0 0 0 0,3 6 0 0 0,6 9 13 0 0,-8-14-15 0 0,-1-1 1 0 0,1 0-1 0 0,0 0 1 0 0,0 1-1 0 0,0-1 1 0 0,0-1-1 0 0,6 6 0 0 0,-2 0 25 0 0,14 13-52 0 0,-18-20-270 0 0,-8-31-12283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0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0 116 4144 0 0,'0'0'9897'0'0,"3"0"-9250"0"0,5 0-221 0 0,0-1 0 0 0,-1 1 0 0 0,1-1 0 0 0,-1-1-1 0 0,0 1 1 0 0,1-1 0 0 0,7-4 0 0 0,0 0 92 0 0,0-2 0 0 0,-1 0-1 0 0,0 0 1 0 0,25-21-1 0 0,-33 23-509 0 0,0 1 0 0 0,1 1 0 0 0,-1-1 0 0 0,1 1-1 0 0,1 0 1 0 0,-1 1 0 0 0,12-5 0 0 0,13 3-5933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7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5064 0 0,'12'2'306'0'0,"15"14"7161"0"0,-27-15-7129 0 0,1 0 0 0 0,-1 1 0 0 0,2 11-429 0 0,4 49 2121 0 0,1 45-757 0 0,-14 25-754 0 0,-4-7-222 0 0,5 17-99 0 0,1-101-188 0 0,4-34-2 0 0,0 1 0 0 0,0-1-1 0 0,1 1 1 0 0,-1-1 0 0 0,2 1-1 0 0,0 10 1 0 0,1-7-5 0 0,-1 1 0 0 0,0-1 1 0 0,-2 22-1 0 0,0-23-3 0 0,1 1-1 0 0,0-1 1 0 0,0 0-1 0 0,5 20 0 0 0,-4-20 1 0 0,1 0 0 0 0,-1 0 0 0 0,-1 0 0 0 0,0 13 0 0 0,1 25 0 0 0,1-23 11 0 0,-1-1 0 0 0,-4 34-1 0 0,1-36 1 0 0,1 1 0 0 0,4 37-1 0 0,25 104-10 0 0,-21-88 0 0 0,0-11 0 0 0,-6-55 0 0 0,-1 1 0 0 0,0 0 0 0 0,0-1 0 0 0,-1 1 0 0 0,-3 11 0 0 0,3-12 0 0 0,-1 0 0 0 0,1-1 0 0 0,1 1 0 0 0,1 19 0 0 0,1-7 0 0 0,-1 40 0 0 0,-1-40 0 0 0,4 42 0 0 0,-1-36 0 0 0,-1-13 0 0 0,0 0 0 0 0,0-1 0 0 0,7 18 0 0 0,2 20 0 0 0,-9-43 0 0 0,0-1 0 0 0,0 1 0 0 0,-1-1 0 0 0,0 1 0 0 0,-1 0 0 0 0,0-1 0 0 0,-1 11 0 0 0,1 7 0 0 0,-7 6 0 0 0,6-29 0 0 0,-1 1 0 0 0,1 0 0 0 0,1-1 0 0 0,-1 1 0 0 0,0 0 0 0 0,1 0 0 0 0,0 0 0 0 0,0-1 0 0 0,0 1 0 0 0,1 6 0 0 0,-1-6 0 0 0,0 1 0 0 0,0-1 0 0 0,0 1 0 0 0,0 0 0 0 0,-2 6 0 0 0,2-7 0 0 0,-1 0 0 0 0,0 0 0 0 0,1 0 0 0 0,0 1 0 0 0,0-1 0 0 0,0 0 0 0 0,1 0 0 0 0,-1 1 0 0 0,1-1 0 0 0,2 5 0 0 0,0-3 1 0 0,-2-4 2 0 0,0-1-1 0 0,0 0 1 0 0,-1 0 0 0 0,1 0 0 0 0,0 0 0 0 0,-1 1 0 0 0,0-1 0 0 0,1 0 0 0 0,-1 1 0 0 0,0-1 0 0 0,1 0 0 0 0,-1 0 0 0 0,0 1 0 0 0,0-1 0 0 0,0 1 0 0 0,0-1 0 0 0,-1 2 0 0 0,0 10 0 0 0,0 1 0 0 0,0-1 0 0 0,3 19-1 0 0,-1-19-2 0 0,-1 1 0 0 0,0-1 0 0 0,-1 0 0 0 0,-2 15-1 0 0,2-22 1 0 0,1 0 0 0 0,-1 0 0 0 0,1 0 0 0 0,0 0 0 0 0,1 0 0 0 0,2 12 0 0 0,1 18 0 0 0,2 35 0 0 0,-2-48 0 0 0,-4-20 0 0 0,1 0 0 0 0,0 0 0 0 0,-1 0 0 0 0,0 1 0 0 0,1-1 0 0 0,-1 0 0 0 0,-1 0 0 0 0,1 5 0 0 0,-1-5 4 0 0,1 0-1 0 0,0 1 1 0 0,0-1-1 0 0,0 0 1 0 0,0 0-1 0 0,1 0 1 0 0,1 6-1 0 0,1 14 33 0 0,-3 87-36 0 0,0-94 1 0 0,0 14 3 0 0,1-1-1 0 0,5 35 0 0 0,-6-64-2 0 0,1 3 5 0 0,-1-1 0 0 0,1 1-1 0 0,-1-1 1 0 0,0 1 0 0 0,0-1 0 0 0,0 1 0 0 0,-1-1 0 0 0,0 3-1 0 0,1 9-5 0 0,1-8 0 0 0,4 28 0 0 0,0 37 0 0 0,1 3 0 0 0,-2-6 0 0 0,-4-65 0 0 0,0-1 0 0 0,0 0 0 0 0,0 1 0 0 0,0-1 0 0 0,0 0 0 0 0,0 1 0 0 0,1-1 0 0 0,-1 0 0 0 0,1 1 0 0 0,-1-1 0 0 0,3 4 0 0 0,-1 5 0 0 0,0 2 0 0 0,-1-10 0 0 0,0 0 0 0 0,0 1 0 0 0,0-1 0 0 0,-1 1 0 0 0,1-1 0 0 0,-1 1 0 0 0,0-1 0 0 0,0 5 0 0 0,6 43 0 0 0,-6-9 0 0 0,0-3 11 0 0,-1-9 16 0 0,6 53-1 0 0,-5-24-26 0 0,-1-33 0 0 0,0-23 0 0 0,1 1 0 0 0,0-1 0 0 0,-1 0 0 0 0,1 0 0 0 0,1 1 0 0 0,-1-1 0 0 0,0 0 0 0 0,1 0 0 0 0,1 5 0 0 0,-1 1 0 0 0,0 0 0 0 0,-1-1 0 0 0,0 1 0 0 0,0 0 0 0 0,-3 14 0 0 0,3-19 0 0 0,-1 39 0 0 0,1-33 0 0 0,0 0 0 0 0,0 0 0 0 0,-1-1 0 0 0,-2 12 0 0 0,2-16 0 0 0,1-1 0 0 0,0 1 0 0 0,0-1 0 0 0,0 1 0 0 0,0 0 0 0 0,1-1 0 0 0,1 6 0 0 0,1 20 0 0 0,4 20 0 0 0,-5-31 0 0 0,0-12 0 0 0,-1 1 0 0 0,0 0 0 0 0,0 14 0 0 0,0-12 0 0 0,2 25 0 0 0,-1-23 0 0 0,-1-10 0 0 0,0 0 0 0 0,0 0 0 0 0,-1 1 0 0 0,1-1 0 0 0,-1 0 0 0 0,1 1 0 0 0,-1-1 0 0 0,0 1 0 0 0,0-1 0 0 0,-1 3 0 0 0,0-1 0 0 0,1-3 0 0 0,0 0 0 0 0,-1 1 0 0 0,1-1 0 0 0,0 0 0 0 0,0 0 0 0 0,0 0 0 0 0,0 0 0 0 0,0 1 0 0 0,0-1 0 0 0,0 0 0 0 0,0 0 0 0 0,1 0 0 0 0,-1 0 0 0 0,0 1 0 0 0,1-1 0 0 0,-1 0 0 0 0,2 1 0 0 0,0 2 0 0 0,-2-3 0 0 0,1 0 0 0 0,0 0 0 0 0,-1 1 0 0 0,1-1 0 0 0,-1 0 0 0 0,0 0 0 0 0,1 0 0 0 0,-1 0 0 0 0,0 0 0 0 0,0 1 0 0 0,0-1 0 0 0,0 0 0 0 0,0 0 0 0 0,0 1 0 0 0,0-1 0 0 0,0 0 0 0 0,-1 2 0 0 0,8 56 0 0 0,-5-26 0 0 0,0-23 0 0 0,4 72 64 0 0,-6-54-64 0 0,0-20 0 0 0,-1 0 0 0 0,2 0 0 0 0,-1 0 0 0 0,1 0 0 0 0,0-1 0 0 0,3 9 0 0 0,3 30 0 0 0,-3-14 0 0 0,2 38 75 0 0,-2-41 64 0 0,-2 1 0 0 0,-2 45-1 0 0,0-36 299 0 0,0-37-23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1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0 149 8288 0 0,'0'0'1612'0'0,"13"10"1380"0"0,-10-8-2903 0 0,-1 0 0 0 0,1-1 1 0 0,-1 1-1 0 0,1-1 1 0 0,-1 0-1 0 0,1 0 0 0 0,0 0 1 0 0,0 0-1 0 0,0 0 1 0 0,0 0-1 0 0,-1-1 0 0 0,6 1 1 0 0,38-4 645 0 0,-9 0-430 0 0,-21 2-160 0 0,1-2 0 0 0,-1 0 0 0 0,0 0 0 0 0,0-2 0 0 0,0 0 0 0 0,0-1 0 0 0,28-15 0 0 0,-30 15 40 0 0,-11 5-126 0 0,0 0-1 0 0,0 0 0 0 0,0 0 0 0 0,0 1 0 0 0,0 0 0 0 0,0-1 0 0 0,0 1 0 0 0,0 0 0 0 0,-1 1 0 0 0,1-1 0 0 0,0 0 0 0 0,0 1 0 0 0,0 0 0 0 0,5 1 0 0 0,-8-1-54 0 0,1-1-1 0 0,-1 1 0 0 0,0-1 1 0 0,1 0-1 0 0,-1 1 1 0 0,1-1-1 0 0,-1 1 0 0 0,1-1 1 0 0,-1 0-1 0 0,1 0 1 0 0,-1 1-1 0 0,1-1 0 0 0,-1 0 1 0 0,1 0-1 0 0,-1 0 1 0 0,1 1-1 0 0,-1-1 0 0 0,1 0 1 0 0,-1 0-1 0 0,1 0 1 0 0,-1 0-1 0 0,1 0 1 0 0,-1 0-1 0 0,1 0 0 0 0,0 0 1 0 0,-1 0-1 0 0,1 0 1 0 0,-1 0-1 0 0,1-1 0 0 0,-1 1 1 0 0,1 0-1 0 0,-1 0 1 0 0,1-1-1 0 0,-1 1 0 0 0,1 0 1 0 0,-1 0-1 0 0,1-1 1 0 0,-1 1-1 0 0,0 0 0 0 0,1-1 1 0 0,-1 1-1 0 0,1-1 1 0 0,-1 1-1 0 0,1-1 1 0 0,-1 0 11 0 0,7-4 2 0 0,-4 2-1 0 0,0 1 0 0 0,0 0 1 0 0,0-1-1 0 0,0 1 0 0 0,0 1 0 0 0,1-1 0 0 0,-1 0 0 0 0,1 1 0 0 0,6-2 0 0 0,-10 3-11 0 0,0 0 0 0 0,1 0 1 0 0,-1 0-1 0 0,0-1 0 0 0,1 1 1 0 0,-1 0-1 0 0,0 0 0 0 0,0 0 0 0 0,1 0 1 0 0,-1 0-1 0 0,0 0 0 0 0,0 0 1 0 0,1-1-1 0 0,-1 1 0 0 0,0 0 0 0 0,0 0 1 0 0,1 0-1 0 0,-1-1 0 0 0,0 1 1 0 0,0 0-1 0 0,0 0 0 0 0,1 0 0 0 0,-1-1 1 0 0,0 1-1 0 0,0 0 0 0 0,0-1 1 0 0,0 1-1 0 0,2-3 20 0 0,6-10 0 0 0,0-1-1 0 0,10-25 0 0 0,-16 32-18 0 0,-1 1 38 0 0,0 9 18 0 0,0 3-26 0 0,0-3 32 0 0,-7-11 60 0 0,6 8-128 0 0,0 0 0 0 0,0 0 0 0 0,0-1 0 0 0,0 1 0 0 0,0 0 0 0 0,0 0 0 0 0,0 0 0 0 0,0 0 0 0 0,0 0 0 0 0,0 0 0 0 0,0-1 0 0 0,0 1 0 0 0,0 0 0 0 0,0 0 0 0 0,0 0 0 0 0,0 0 0 0 0,-1 0 0 0 0,1 0 0 0 0,0 0 0 0 0,0 0 0 0 0,0 0 0 0 0,0-1 0 0 0,0 1 0 0 0,0 0 0 0 0,0 0 0 0 0,0 0 0 0 0,-1 0 0 0 0,1 0 0 0 0,0 0 0 0 0,0 0 0 0 0,0 0 0 0 0,0 0 0 0 0,0 0 0 0 0,-1 0 0 0 0,1 0 0 0 0,0 0 0 0 0,0 0 0 0 0,0 0 0 0 0,0 0 0 0 0,0 0 0 0 0,0 0 0 0 0,-1 0 0 0 0,1 0 0 0 0,0 0 0 0 0,0 0 0 0 0,0 0 0 0 0,0 0 0 0 0,0 0 0 0 0,0 1 0 0 0,0-1 0 0 0,-1 0 0 0 0,1 0 0 0 0,0 0 0 0 0,0 0 0 0 0,0 0 0 0 0,-2 2 6 0 0,-1 4-18 0 0,1 21 92 0 0,3 27 315 0 0,10 70 0 0 0,-7-56-167 0 0,-3-19-37 0 0,19 130 414 0 0,-15-139-514 0 0,2 0 0 0 0,15 45-1 0 0,-14-45 21 0 0,-8-33-79 0 0,1 0 1 0 0,1 0-1 0 0,-1 1 0 0 0,6 11 0 0 0,-2-4 14 0 0,-3-10-32 0 0,0-1-1 0 0,0 1 0 0 0,0-1 0 0 0,0 0 1 0 0,0 1-1 0 0,5 4 0 0 0,-3-3 43 0 0,-4-4 21 0 0,1 11-84 0 0,-3 22-732 0 0,-7-15-2661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1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8 197 5528 0 0,'-7'5'11166'0'0,"9"-5"-10972"0"0,0 1 0 0 0,1 0 0 0 0,-1 0 0 0 0,0-1 0 0 0,1 0 0 0 0,-1 1 0 0 0,1-1 0 0 0,2 0-1 0 0,0 0-22 0 0,-1-1 0 0 0,1 0-1 0 0,0 0 1 0 0,-1 0 0 0 0,1-1-1 0 0,-1 1 1 0 0,1-1 0 0 0,-1 0-1 0 0,0 0 1 0 0,0-1 0 0 0,0 1-1 0 0,0-1 1 0 0,0 0 0 0 0,5-5-1 0 0,28-17 345 0 0,-29 20-465 0 0,0 0 0 0 0,0 0 0 0 0,-1-1 0 0 0,0 0 0 0 0,12-13 0 0 0,18-16 63 0 0,-22 25-180 0 0,0 1-1 0 0,1 0 0 0 0,0 1 0 0 0,0 1 0 0 0,1 1 0 0 0,33-9 1 0 0,-44 12-1637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2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0 178 6448 0 0,'0'0'6922'0'0,"3"0"-6468"0"0,5-1-246 0 0,0 0 1 0 0,1 0 0 0 0,-1-1-1 0 0,0 0 1 0 0,0 0-1 0 0,-1-1 1 0 0,1 0 0 0 0,9-4-1 0 0,59-39 629 0 0,-57 34-776 0 0,-10 8-31 0 0,-1-1 0 0 0,1 2 0 0 0,17-6 0 0 0,2-1 14 0 0,51-16 43 0 0,-34 10-24 0 0,-9 5-39 0 0,8-2-274 0 0,-40 13 90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03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0 8752 0 0,'0'0'10511'0'0,"-13"4"-10127"0"0,2 5-1088 0 0,-2-9-208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19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1396 5064 0 0,'-29'-1'1777'0'0,"29"0"-1696"0"0,-1 0 1 0 0,1 1-1 0 0,-1-1 0 0 0,1 0 0 0 0,-1 1 0 0 0,1-1 1 0 0,-1 0-1 0 0,1 1 0 0 0,-1-1 0 0 0,0 1 0 0 0,1-1 1 0 0,-1 1-1 0 0,0 0 0 0 0,0-1 0 0 0,1 1 1 0 0,-1 0-1 0 0,0-1 0 0 0,0 1 0 0 0,1 0 0 0 0,-1 0 1 0 0,0-1-1 0 0,0 1 0 0 0,0 0 0 0 0,0 0 0 0 0,0 0 1 0 0,-5-1 509 0 0,27 0 3869 0 0,-18 2-3888 0 0,9 5 552 0 0,7 6-487 0 0,-1-1 292 0 0,36 18 0 0 0,-50-27-886 0 0,-1 0-1 0 0,0 0 0 0 0,0 0 0 0 0,0 1 0 0 0,0-1 0 0 0,0 1 0 0 0,0 0 0 0 0,3 5 0 0 0,6 4 47 0 0,4-1 6 0 0,0 0-1 0 0,0-1 1 0 0,25 12-1 0 0,-23-14 227 0 0,-1 2 1 0 0,32 22-1 0 0,-33-21-126 0 0,0 0 0 0 0,33 16 0 0 0,-28-16-9 0 0,25 16 0 0 0,8 7-25 0 0,0-3 1 0 0,2-3-1 0 0,61 22 0 0 0,-49-26 26 0 0,0-2 0 0 0,2-4 0 0 0,80 11 0 0 0,-113-25-168 0 0,0-2 1 0 0,56-2-1 0 0,-31-1-17 0 0,122-13 57 0 0,-55 3-43 0 0,-41 6 38 0 0,133-3 129 0 0,167-9-183 0 0,-241-6 0 0 0,-117 18 0 0 0,-1-1 0 0 0,32-12 0 0 0,11-3 0 0 0,-46 15 2 0 0,201-57 60 0 0,-95 21-62 0 0,-52 24-2 0 0,-17 4 15 0 0,40-13 25 0 0,110-36 41 0 0,-140 34-37 0 0,-1-3-1 0 0,114-71 0 0 0,-108 55-28 0 0,74-49 64 0 0,-128 81-27 0 0,28-13 0 0 0,16-11 23 0 0,-7 6-28 0 0,-46 26-19 0 0,0 0 1 0 0,0 0-1 0 0,0-2 0 0 0,-1 0 1 0 0,0 0-1 0 0,22-25 0 0 0,-18 15 115 0 0,1 0-1 0 0,23-19 0 0 0,-26 25-67 0 0,-1 0 0 0 0,0-1-1 0 0,-1 0 1 0 0,21-30-1 0 0,50-107 174 0 0,-75 129-204 0 0,0 0 0 0 0,-2-1 0 0 0,-1 0 0 0 0,9-49 0 0 0,-14 56-30 0 0,0 0-1 0 0,-1 0 0 0 0,-1-1 1 0 0,-1 1-1 0 0,0 0 0 0 0,-1 0 1 0 0,-1 0-1 0 0,-1 1 0 0 0,0-1 1 0 0,-1 1-1 0 0,-10-23 0 0 0,6 18-2 0 0,5 14 5 0 0,1 0 0 0 0,-1-1 0 0 0,1 1 0 0 0,-10-11 0 0 0,-8-10 26 0 0,17 21-27 0 0,0 0 0 0 0,-1 0 0 0 0,0 1 0 0 0,-1 0 0 0 0,0 0 0 0 0,0 0 0 0 0,0 1-1 0 0,0-1 1 0 0,-14-7 0 0 0,-34-17-2 0 0,44 26 19 0 0,-1 0 0 0 0,1 0 1 0 0,-1 1-1 0 0,1 1 0 0 0,-1 0 1 0 0,-19-2-1 0 0,-2 0-11 0 0,-44-10-199 0 0,11 2 326 0 0,48 8-89 0 0,1 0 1 0 0,0 2-1 0 0,-22-2 1 0 0,-59-3 14 0 0,71 3 30 0 0,0 2 0 0 0,-50 2 0 0 0,-7 2-61 0 0,-163-14 0 0 0,158 4 133 0 0,25 1-39 0 0,36 3-175 0 0,-33 1 0 0 0,32 8-9 0 0,25-4 46 0 0,0 0-1 0 0,0 0 1 0 0,0-1 0 0 0,0 1-1 0 0,0-1 1 0 0,0 1-1 0 0,0-1 1 0 0,0 0-1 0 0,0 0 1 0 0,-4-1-1 0 0,1-1 9 0 0,0 1-1 0 0,0 0 1 0 0,0 0-1 0 0,0 0 0 0 0,0 1 1 0 0,0 0-1 0 0,0 0 1 0 0,0 1-1 0 0,0-1 1 0 0,0 1-1 0 0,-10 3 1 0 0,5-1-3 0 0,0 0 0 0 0,0-2 1 0 0,-19 2-1 0 0,-14 2 90 0 0,23-3-47 0 0,-1 0 0 0 0,-36-2 0 0 0,-13 1-47 0 0,35 0 2 0 0,11 0 0 0 0,-49 8 0 0 0,44-4 35 0 0,0-1 0 0 0,-35-1-1 0 0,39-2-4 0 0,0 0 0 0 0,0 2 0 0 0,-29 7 0 0 0,-95 20-30 0 0,20-3 0 0 0,31-7 0 0 0,22-5 0 0 0,-43 7 38 0 0,30-7-12 0 0,0 7-26 0 0,5 1 0 0 0,8-8 22 0 0,-45 8 20 0 0,101-19-42 0 0,1 1 0 0 0,-1 1 0 0 0,-23 10 0 0 0,-16 4 0 0 0,23-7 0 0 0,-45 22 0 0 0,17-7 0 0 0,-18-9 0 0 0,31-3 0 0 0,20-7 0 0 0,1 1 0 0 0,-47 22 0 0 0,24-10 0 0 0,17-8 0 0 0,-114 58 0 0 0,121-55 0 0 0,0-2 0 0 0,-54 19 0 0 0,77-31 0 0 0,0 1 0 0 0,0-1 0 0 0,0 1 0 0 0,1 0 0 0 0,-10 8 0 0 0,9-6 0 0 0,0-1 0 0 0,-1 0 0 0 0,0-1 0 0 0,-11 6 0 0 0,9-7 0 0 0,0 1 0 0 0,1 0 0 0 0,-1 1 0 0 0,1 0 0 0 0,0 0 0 0 0,0 1 0 0 0,1 0 0 0 0,0 1 0 0 0,-13 12 0 0 0,11-7 0 0 0,-1-1 0 0 0,-24 19 0 0 0,21-19 0 0 0,1 1 0 0 0,-19 21 0 0 0,-86 113 0 0 0,108-132 0 0 0,1 0 0 0 0,1 0 0 0 0,0 1 0 0 0,0 0 0 0 0,2 1 0 0 0,0 0 0 0 0,-4 18 0 0 0,-8 57-60 0 0,15-70-199 0 0,1-1-1 0 0,1 1 1 0 0,0 0-1 0 0,2 0 1 0 0,2 21-1 0 0,0 2-2023 0 0,1-1-6072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21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1 536 3680 0 0,'0'0'4729'0'0,"6"15"-2024"0"0,3-6-2251 0 0,-7-7 408 0 0,-2-2-806 0 0,0 0-1 0 0,-1 1 0 0 0,1-1 0 0 0,-1 0 1 0 0,1 0-1 0 0,0 0 0 0 0,-1 1 0 0 0,1-1 1 0 0,0 0-1 0 0,-1 0 0 0 0,1 1 1 0 0,0-1-1 0 0,0 0 0 0 0,-1 1 0 0 0,1-1 1 0 0,0 0-1 0 0,0 1 0 0 0,-1-1 0 0 0,1 0 1 0 0,0 1-1 0 0,0 0 0 0 0,-2 28 687 0 0,1-24-635 0 0,1 1-1 0 0,-1 0 0 0 0,1-1 0 0 0,0 1 1 0 0,1-1-1 0 0,-1 1 0 0 0,1 0 0 0 0,0-1 1 0 0,1 1-1 0 0,-1-1 0 0 0,4 8 1 0 0,10 27 504 0 0,-13-34-552 0 0,0 1-1 0 0,1-1 1 0 0,0 1-1 0 0,0-1 1 0 0,0 0-1 0 0,0 0 1 0 0,8 9-1 0 0,10 9 91 0 0,-13-13-115 0 0,1-1 1 0 0,0 0-1 0 0,1-1 0 0 0,11 9 0 0 0,1 0 87 0 0,-1 0-1 0 0,23 24 0 0 0,-25-23 62 0 0,3 6-113 0 0,0 1-1 0 0,-2 0 1 0 0,0 2 0 0 0,-2 0-1 0 0,15 33 1 0 0,-13-16 86 0 0,25 88 0 0 0,-22-58-44 0 0,-1-2-34 0 0,-15-45-37 0 0,1 1 0 0 0,2-2 0 0 0,21 43 1 0 0,0-24 42 0 0,-28-41-76 0 0,0-1 0 0 0,1-1 0 0 0,-1 1 0 0 0,1-1 0 0 0,0 1 0 0 0,0-1 0 0 0,1 0 0 0 0,7 4 0 0 0,-8-5 2 0 0,1 1-1 0 0,0 0 0 0 0,-1 0 1 0 0,0 0-1 0 0,0 0 0 0 0,0 1 0 0 0,0-1 1 0 0,0 1-1 0 0,3 5 0 0 0,29 45 151 0 0,-7-9-65 0 0,-11-23-15 0 0,-10-13-53 0 0,-1 0 1 0 0,0 1-1 0 0,-1-1 1 0 0,7 14-1 0 0,5 10 18 0 0,6 14 19 0 0,22 40 70 0 0,-29-41-50 0 0,3 0-1 0 0,39 65 1 0 0,-37-73-65 0 0,-5-8 0 0 0,32 44-1 0 0,27 34 47 0 0,-58-81-64 0 0,-1 0 0 0 0,19 42 0 0 0,-22-41 18 0 0,9 23 28 0 0,28 88 18 0 0,-26-72-64 0 0,3-2 0 0 0,2 0 0 0 0,53 82 0 0 0,-52-84 14 0 0,-22-43-1 0 0,0-1 0 0 0,20 30 1 0 0,-12-23-10 0 0,-2 0 0 0 0,22 54 1 0 0,3 6-8 0 0,-26-52 3 0 0,-13-29 0 0 0,0 0 0 0 0,1-1 0 0 0,0 1 0 0 0,0-1 0 0 0,0 1 0 0 0,1-1 0 0 0,4 7 0 0 0,1 0 8 0 0,0-1-1 0 0,-1 2 1 0 0,-1-1-1 0 0,10 23 0 0 0,-9-18 2 0 0,1-1 0 0 0,12 20 0 0 0,-12-24-9 0 0,-1 1 0 0 0,0 0 0 0 0,-1 0 0 0 0,-1 0 0 0 0,6 18 0 0 0,-7-20 0 0 0,1 1 0 0 0,10 16 0 0 0,-10-19 0 0 0,0 1 0 0 0,0 0 0 0 0,6 17 0 0 0,2 27 0 0 0,-10-36 0 0 0,2 1 0 0 0,0-1 0 0 0,0 0 0 0 0,11 20 0 0 0,-14-34 1 0 0,-1 0-1 0 0,1 0 1 0 0,-1 0-1 0 0,0 1 1 0 0,0-1-1 0 0,-1 0 1 0 0,1 0-1 0 0,-1 1 1 0 0,1-1-1 0 0,-1 0 1 0 0,0 7-1 0 0,0-4 5 0 0,0-4-2 0 0,0 0 0 0 0,0 0 0 0 0,1 0 0 0 0,-1 0 0 0 0,1 0 0 0 0,0 0 0 0 0,-1 0 0 0 0,1 0 0 0 0,0 0-1 0 0,0 0 1 0 0,0 0 0 0 0,1 0 0 0 0,-1 0 0 0 0,0-1 0 0 0,1 1 0 0 0,-1-1 0 0 0,4 4 0 0 0,-2-3-3 0 0,-1 1 0 0 0,1-1 0 0 0,-1 1 0 0 0,0 0 0 0 0,0 0 0 0 0,3 6 0 0 0,2 6 0 0 0,-5-8 0 0 0,2 1 0 0 0,-1-1 0 0 0,1 0 0 0 0,0 0 0 0 0,9 11 0 0 0,4 3 0 0 0,-14-15 0 0 0,1-1 0 0 0,1 1 0 0 0,-1-1 0 0 0,1 0 0 0 0,0-1 0 0 0,10 8 0 0 0,-10-8 0 0 0,1 0 0 0 0,-1 1 0 0 0,0-1 0 0 0,6 8-1 0 0,-6-6 4 0 0,0 0-1 0 0,1-1 0 0 0,-1 0 1 0 0,10 6-1 0 0,-2-3 23 0 0,-5-4-17 0 0,-1 1 0 0 0,1 0-1 0 0,-1 0 1 0 0,12 12 0 0 0,13 15 49 0 0,-24-25-58 0 0,-1 0 1 0 0,-1 0-1 0 0,1 0 0 0 0,10 16 0 0 0,-13-17 1 0 0,0-1 0 0 0,1 1 0 0 0,-1-1 0 0 0,1 0 0 0 0,1-1 0 0 0,-1 1 0 0 0,1-1 0 0 0,0 0 0 0 0,0 0 0 0 0,0-1 0 0 0,0 0 0 0 0,0 0 0 0 0,9 3 0 0 0,-3-1 0 0 0,-1 0 0 0 0,17 11 0 0 0,-23-13 0 0 0,1 0 0 0 0,-1-1 0 0 0,1 1 0 0 0,0-2 0 0 0,0 1 0 0 0,11 2 0 0 0,4 0 0 0 0,-5 1 0 0 0,1 0 0 0 0,-1-2 0 0 0,0 0 0 0 0,1-1 0 0 0,0-1 0 0 0,32-1 0 0 0,12-1 0 0 0,-35 1 0 0 0,3-1 0 0 0,-24-2 0 0 0,1-1 0 0 0,2 3 0 0 0,-1 0 0 0 0,24-14 0 0 0,17-4 0 0 0,-36 15 0 0 0,0-1 0 0 0,19-10 0 0 0,58-26 0 0 0,-74 34 0 0 0,0 1 0 0 0,21-5 0 0 0,-27 8 0 0 0,0 1 0 0 0,0-1 0 0 0,-1 0 0 0 0,1-1 0 0 0,-1 0 0 0 0,0 0 0 0 0,0-1 0 0 0,0 0 0 0 0,-1 0 0 0 0,12-11 0 0 0,-14 11 0 0 0,-2 1 0 0 0,1 0 0 0 0,-1 0 0 0 0,1 0 0 0 0,0 1 0 0 0,0-1 0 0 0,1 1 0 0 0,-1 0 0 0 0,1 0 0 0 0,-1 1 0 0 0,1-1 0 0 0,0 1 0 0 0,7-2 0 0 0,-4 1 0 0 0,0 0 0 0 0,-1-1 0 0 0,1 1 0 0 0,-1-1 0 0 0,0-1 0 0 0,-1 1 0 0 0,1-1 0 0 0,-1 0 0 0 0,11-11 0 0 0,2-2 0 0 0,38-39 75 0 0,-43 45-62 0 0,-2 0 1 0 0,14-16-1 0 0,8-9 0 0 0,-27 30-13 0 0,-1-1 0 0 0,0 1 0 0 0,0-1 0 0 0,9-17 0 0 0,13-19 0 0 0,6 6 0 0 0,-18 21 0 0 0,-1 0 0 0 0,-1-1 0 0 0,-1 0 0 0 0,-1-1 0 0 0,12-22 0 0 0,-22 35 0 0 0,6-10 0 0 0,-1 0 0 0 0,-1 0 0 0 0,0-1 0 0 0,6-32 0 0 0,-7 30 0 0 0,0-1 0 0 0,1 1 0 0 0,1 1 0 0 0,1-1 0 0 0,0 1 0 0 0,18-27 0 0 0,4 5 13 0 0,-20 27 1 0 0,0-1-1 0 0,12-22 1 0 0,-17 28-12 0 0,0 0 0 0 0,1 1 0 0 0,0-1 0 0 0,0 1 1 0 0,12-10-1 0 0,16-20-5 0 0,-28 29 3 0 0,0 0 0 0 0,1 0 0 0 0,12-10 0 0 0,-14 11 0 0 0,1 0 0 0 0,-1 0 0 0 0,-1-1 0 0 0,6-10 0 0 0,2-4 0 0 0,-1 0 0 0 0,-1 0 0 0 0,0 0 0 0 0,-2 0 0 0 0,9-41 0 0 0,-8 27 0 0 0,14-34 0 0 0,12-21 20 0 0,28-66 24 0 0,-46 120-44 0 0,14-53 0 0 0,7-14 0 0 0,13-36 0 0 0,1-24 26 0 0,20-48 12 0 0,-43 140-38 0 0,24-52 0 0 0,-1 4 0 0 0,-49 108 0 0 0,-1 1 0 0 0,0 0 0 0 0,0-1 0 0 0,-1-18 0 0 0,3-22 0 0 0,38-141 0 0 0,-14 70 0 0 0,-18 70 0 0 0,29-86 0 0 0,20-48 0 0 0,-54 172 0 0 0,-1-3 8 0 0,-1 0 0 0 0,1-28 0 0 0,3-14 22 0 0,12-71-20 0 0,-1 6-10 0 0,-13 78 0 0 0,3 1 0 0 0,17-58 0 0 0,-5 26 0 0 0,53-197-613 0 0,-71 266 584 0 0,7-42-1733 0 0,-4 37 726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1 344 7344 0 0,'0'0'1558'0'0,"1"-3"-696"0"0,6-20 443 0 0,-5 16-954 0 0,0-1-1 0 0,1 1 0 0 0,0 0 1 0 0,7-14-1 0 0,-8 19 237 0 0,-2 0-397 0 0,1 1 1 0 0,-1-1 0 0 0,1 0 0 0 0,-1 1 0 0 0,1 0-1 0 0,0-1 1 0 0,-1 1 0 0 0,1-1 0 0 0,0 1 0 0 0,0 0-1 0 0,0 0 1 0 0,0-1 0 0 0,2-1 0 0 0,2-3-106 0 0,17-24 470 0 0,-19 29-117 0 0,13-4-36 0 0,4-6-285 0 0,-1 0 0 0 0,0-1-1 0 0,0-1 1 0 0,-2-1 0 0 0,1-1-1 0 0,-2 0 1 0 0,21-24 0 0 0,-25 28-39 0 0,-1 2 1 0 0,1 0 0 0 0,1 0-1 0 0,0 1 1 0 0,0 0-1 0 0,16-6 1 0 0,-22 11 88 0 0,-6 2-157 0 0,0 1 1 0 0,-1 0-1 0 0,1 0 1 0 0,-1 0-1 0 0,1 0 0 0 0,0 0 1 0 0,-1 0-1 0 0,1 1 1 0 0,-1-1-1 0 0,1 0 0 0 0,0 0 1 0 0,-1 0-1 0 0,1 0 1 0 0,-1 1-1 0 0,1-1 0 0 0,-1 0 1 0 0,1 1-1 0 0,-1-1 1 0 0,1 0-1 0 0,0 1 0 0 0,2 1 32 0 0,14 1 55 0 0,-14-3-77 0 0,0 0-1 0 0,0 0 0 0 0,-1 0 1 0 0,1 1-1 0 0,0-1 0 0 0,0 1 0 0 0,-1 0 1 0 0,1 0-1 0 0,-1 0 0 0 0,1 0 1 0 0,0 0-1 0 0,-1 1 0 0 0,0-1 1 0 0,1 1-1 0 0,-1 0 0 0 0,3 2 0 0 0,3 4 84 0 0,0 0 0 0 0,19 14 0 0 0,-18-15-48 0 0,0 0 0 0 0,0 1 0 0 0,14 16-1 0 0,-9-6-31 0 0,-1 0-1 0 0,19 36 0 0 0,-21-29 138 0 0,0 1 0 0 0,-2 0-1 0 0,9 40 1 0 0,-15-51-73 0 0,-1 0 0 0 0,0 0 0 0 0,-1 0 0 0 0,-1-1 0 0 0,0 1 0 0 0,-1 0-1 0 0,-1 0 1 0 0,-3 17 0 0 0,-2-2 4 0 0,4-16-253 0 0,0 0 0 0 0,-1 0 1 0 0,-1 0-1 0 0,0-1 0 0 0,-11 20 0 0 0,-13 12-1730 0 0,11-21 800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3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2326 13392 0 0,'0'0'1209'0'0,"0"0"-994"0"0,1 0-177 0 0,-1 1 1 0 0,0 0 0 0 0,1-1 0 0 0,-1 1-1 0 0,1 0 1 0 0,-1-1 0 0 0,1 1 0 0 0,0-1 0 0 0,-1 1-1 0 0,1-1 1 0 0,0 1 0 0 0,-1-1 0 0 0,1 1-1 0 0,0-1 1 0 0,-1 0 0 0 0,1 1 0 0 0,0-1 0 0 0,0 0-1 0 0,-1 0 1 0 0,1 1 0 0 0,0-1 0 0 0,0 0-1 0 0,1 0 1 0 0,1-4 151 0 0,0 0-1 0 0,-1 0 0 0 0,0-1 1 0 0,0 1-1 0 0,0-1 0 0 0,2-6 1 0 0,9-17 619 0 0,49-50 1525 0 0,-44 58-2084 0 0,-1-1 0 0 0,-1 0 0 0 0,19-35 0 0 0,89-201 342 0 0,-57 140-497 0 0,-17 34-19 0 0,22-30 7 0 0,-20 32 6 0 0,-30 48 2 0 0,37-44 1 0 0,-33 45 25 0 0,26-41 0 0 0,-13 7 51 0 0,41-62 150 0 0,-6 20-128 0 0,-40 57 17 0 0,2 1 0 0 0,63-68-1 0 0,-28 52-109 0 0,-34 33-65 0 0,41-49-1 0 0,-61 64-2 0 0,-11 13-2 0 0,-1-1-1 0 0,0 0 0 0 0,-1 0 0 0 0,8-13 0 0 0,-9 14-4 0 0,0-1-1 0 0,0 1 1 0 0,0 0 0 0 0,1 0-1 0 0,0 0 1 0 0,0 0-1 0 0,0 0 1 0 0,1 1 0 0 0,9-7-1 0 0,-6 4 28 0 0,1-1 0 0 0,-1 1-1 0 0,0-1 1 0 0,-1-1 0 0 0,0 1 0 0 0,0-1-1 0 0,-1 0 1 0 0,0-1 0 0 0,-1 0 0 0 0,7-17-1 0 0,-8 19-48 0 0,0-1-1 0 0,1 1 0 0 0,0 0 1 0 0,7-9-1 0 0,-6 9 5 0 0,0 0 0 0 0,-1-1-1 0 0,7-14 1 0 0,-12 22 1 0 0,1 0-1 0 0,-1 0 1 0 0,0 0 0 0 0,0 0-1 0 0,0 0 1 0 0,1 0-1 0 0,-1 0 1 0 0,1 0 0 0 0,-1 0-1 0 0,0 0 1 0 0,1 1-1 0 0,-1-1 1 0 0,1 0-1 0 0,0 0 1 0 0,-1 0 0 0 0,1 1-1 0 0,0-1 1 0 0,-1 0-1 0 0,1 1 1 0 0,0-1 0 0 0,0 1-1 0 0,0-1 1 0 0,1 0-1 0 0,2-1 13 0 0,2-3-1 0 0,-4 4 4 0 0,-1 0 0 0 0,1-1 0 0 0,0 1 1 0 0,0-1-1 0 0,-1 1 0 0 0,1-1 0 0 0,-1 0 0 0 0,1 0 0 0 0,-1 0 0 0 0,0 1 0 0 0,0-1 0 0 0,1 0 0 0 0,-1-1 0 0 0,1-2 0 0 0,1 3 54 0 0,10-5-60 0 0,-1 0-3 0 0,-12 7-11 0 0,1 0 1 0 0,-1-1-1 0 0,0 1 0 0 0,1 0 1 0 0,-1 0-1 0 0,0 0 1 0 0,1-1-1 0 0,-1 1 0 0 0,0 0 1 0 0,1 0-1 0 0,-1-1 0 0 0,0 1 1 0 0,0 0-1 0 0,0-1 1 0 0,1 1-1 0 0,-1 0 0 0 0,0-1 1 0 0,0 1-1 0 0,0 0 1 0 0,0-1-1 0 0,1 1 0 0 0,-1-1 1 0 0,0 1-1 0 0,0 0 0 0 0,0-1 1 0 0,0 1-1 0 0,0 0 1 0 0,0-1-1 0 0,0 1 0 0 0,0-1 1 0 0,0 0 19 0 0,0 1 1 0 0,-1 0 0 0 0,1-1-1 0 0,0 1 1 0 0,0-1-1 0 0,1 1 1 0 0,-1 0 0 0 0,0-1-1 0 0,0 1 1 0 0,0-1 0 0 0,0 1-1 0 0,0-1 1 0 0,0 1-1 0 0,0 0 1 0 0,1-1 0 0 0,-1 1-1 0 0,0 0 1 0 0,0-1 0 0 0,1 1-1 0 0,-1 0 1 0 0,0-1-1 0 0,0 1 1 0 0,1 0 0 0 0,-1-1-1 0 0,0 1 1 0 0,1 0 0 0 0,0 0-1 0 0,7-9 15 0 0,-1-7 8 0 0,-1 3-33 0 0,5 0-10 0 0,0 3 0 0 0,1-6-8 0 0,-11 10-23 0 0,-1 3-10 0 0,1 0 61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4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2304 0 0,'2'2'167'0'0,"2"7"137"0"0,-3-7 44 0 0,-1 0 0 0 0,1 0 0 0 0,-1 0 0 0 0,1 0 0 0 0,-1 0 1 0 0,0 0-1 0 0,0 0 0 0 0,0 0 0 0 0,0 0 0 0 0,0 0 0 0 0,-1 2 1 0 0,1 7 692 0 0,7 35-40 0 0,3-2-1 0 0,18 57 0 0 0,-15-58-758 0 0,14 59-58 0 0,-12-42 42 0 0,30 78 0 0 0,-9-37 153 0 0,36 159 1 0 0,-55-190-276 0 0,19 73 93 0 0,140 511 126 0 0,-148-566-313 0 0,55 186 252 0 0,-68-215-200 0 0,38 135 140 0 0,-50-186-197 0 0,16 46-69 0 0,20 102 0 0 0,-34-125 27 0 0,47 221-291 0 0,-17-116-164 0 0,-19-45-2882 0 0,-9-25-688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5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1 7832 0 0,'-9'7'88'0'0,"7"-6"-57"0"0,0 1-1 0 0,-1-1 1 0 0,1 1 0 0 0,0 0 0 0 0,0-1 0 0 0,0 1 0 0 0,1 0 0 0 0,-1 1 0 0 0,0-1-1 0 0,1 0 1 0 0,-1 0 0 0 0,1 1 0 0 0,0-1 0 0 0,0 0 0 0 0,0 1 0 0 0,0-1-1 0 0,0 1 1 0 0,1 0 0 0 0,-2 4 0 0 0,6 21 97 0 0,-4-10 21 0 0,-3 1 506 0 0,1 0 0 0 0,0 0-1 0 0,2 29 1 0 0,0-27-281 0 0,-1 1-1 0 0,-1-1 1 0 0,-5 23-1 0 0,-3 17-24 0 0,5-4-58 0 0,3 0 1 0 0,7 81-1 0 0,25 113 299 0 0,-1-15-66 0 0,42 518-144 0 0,-61-662-351 0 0,22 265 82 0 0,-13-85-144 0 0,2 54-4929 0 0,-20-224 317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9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136 287 6392 0 0,'0'0'290'0'0,"1"-2"-3"0"0,12-37-313 0 0,-3 13 5547 0 0,-16 120-4433 0 0,4-65-687 0 0,-9 54 1 0 0,-1 6 67 0 0,-13 107 453 0 0,4-49-356 0 0,6-41-340 0 0,-4 35 11 0 0,13-55-151 0 0,-1 42 20 0 0,0 40-42 0 0,7-110-58 0 0,6 191 52 0 0,-3-176-33 0 0,-3 0 0 0 0,-14 116 0 0 0,6-118 112 0 0,-1 85 1 0 0,6-101 56 0 0,1-37-114 0 0,1-1 0 0 0,2 35 0 0 0,9 276-638 0 0,-10-239 484 0 0,-1-56 53 0 0,3 1 0 0 0,9 58-1 0 0,-8-69 22 0 0,-3-16 0 0 0,1-1 0 0 0,0 0 0 0 0,0 0 0 0 0,5 11 0 0 0,0 1-75 0 0,8 31-1 0 0,-9-30 0 0 0,11 30-1 0 0,-5-16 57 0 0,-9-26 11 0 0,0-1 0 0 0,0 1 0 0 0,1 0 0 0 0,-1-1 0 0 0,5 7 0 0 0,-3-6-3 0 0,0 0 1 0 0,-1 0 0 0 0,0 0-1 0 0,-1 0 1 0 0,3 10 0 0 0,-3-10 3 0 0,0 0 1 0 0,0 0-1 0 0,1 0 1 0 0,0 0-1 0 0,0-1 1 0 0,0 1-1 0 0,7 8 1 0 0,18 37-57 0 0,-23-40 21 0 0,-5-2 22 0 0,0-8-33 0 0,4-2-10 0 0,9 0 1 0 0,-5 1-4 0 0,-5 1 72 0 0,16-1-7 0 0,4-1-12 0 0,-21 0-55 0 0,0-2-32 0 0,2-2 64 0 0,-1-1 0 0 0,1 1 0 0 0,-1-1 1 0 0,0 0-1 0 0,-1 0 0 0 0,1 0 1 0 0,-1 0-1 0 0,0-1 0 0 0,0 1 0 0 0,-1 0 1 0 0,1-1-1 0 0,-1 0 0 0 0,0 1 1 0 0,-1-12-1 0 0,1 9 14 0 0,0 0 0 0 0,0 0 0 0 0,0 0 0 0 0,4-9 1 0 0,3-29-47 0 0,-5-12 65 0 0,-2 7-31 0 0,13-71 0 0 0,-9 84 35 0 0,0-73 0 0 0,-3 29 0 0 0,3-93 0 0 0,-4 65-3 0 0,0-19 59 0 0,5-117 347 0 0,-4 108-307 0 0,2-37-315 0 0,4-37 202 0 0,-6 95 115 0 0,-5-204 344 0 0,-12 185-298 0 0,10 92-92 0 0,-10-43 0 0 0,-5-30-34 0 0,12 37 1 0 0,-9-128 15 0 0,-11-47-23 0 0,-1 121 53 0 0,28 126-52 0 0,-1 0 0 0 0,0-1 0 0 0,0 1 0 0 0,-1 1 0 0 0,0-1 0 0 0,0 0 0 0 0,0 1 0 0 0,-1-1 0 0 0,-7-9 0 0 0,10 15-5 0 0,-1-1 1 0 0,1 0-1 0 0,1 0 0 0 0,-1 0 0 0 0,0 1 0 0 0,1-1 1 0 0,-1 0-1 0 0,1 0 0 0 0,0 0 0 0 0,0 0 0 0 0,0 0 1 0 0,1 0-1 0 0,-1 0 0 0 0,2-4 0 0 0,-1-22 48 0 0,-16-20-45 0 0,10 46-16 0 0,0 8-12 0 0,-4 13-54 0 0,-6 55-215 0 0,6-23-144 0 0,-2 13-156 0 0,-2 14-19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5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11600 0 0,'0'0'1053'0'0,"1"4"-864"0"0,29 92 135 0 0,-28-86-227 0 0,0 1 0 0 0,0-1 0 0 0,-1 0 0 0 0,0 1 0 0 0,-1 18 0 0 0,0-14 51 0 0,0 1 1 0 0,5 24-1 0 0,4 3 121 0 0,-2-14 49 0 0,-2 1 0 0 0,3 39 0 0 0,13 200 536 0 0,-7-115-662 0 0,14 108 0 0 0,8 123-17 0 0,-41 120-168 0 0,-2-146-599 0 0,-3-123-414 0 0,2-136 488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5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1 10136 0 0,'-10'5'174'0'0,"1"0"0"0"0,1 1 0 0 0,-1 0 0 0 0,1 0 0 0 0,0 1 0 0 0,-12 13 0 0 0,16-16-70 0 0,0 1 0 0 0,1 0 0 0 0,-1-1 0 0 0,1 1 0 0 0,0 1 1 0 0,0-1-1 0 0,1 0 0 0 0,0 1 0 0 0,0-1 0 0 0,0 1 0 0 0,0 0 0 0 0,1 0 0 0 0,-1 6 1 0 0,2 32 688 0 0,-3 27 79 0 0,-4-6-371 0 0,2 116 1 0 0,3-12-105 0 0,0 5-122 0 0,10-48-109 0 0,-1 80 99 0 0,-7 194 53 0 0,-26 174-510 0 0,7-305-1275 0 0,10-120 455 0 0,-8-11-10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6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1 12440 0 0,'-2'2'62'0'0,"-1"1"1"0"0,1 0-1 0 0,0 0 1 0 0,0 0-1 0 0,0 0 1 0 0,0 0-1 0 0,0 0 0 0 0,1 1 1 0 0,0-1-1 0 0,-1 1 1 0 0,1-1-1 0 0,0 1 1 0 0,1-1-1 0 0,-1 1 1 0 0,1 0-1 0 0,-1-1 1 0 0,1 1-1 0 0,0 0 1 0 0,1-1-1 0 0,-1 1 1 0 0,2 5-1 0 0,-1 4 102 0 0,0 1-1 0 0,0-1 1 0 0,-2 1-1 0 0,-1 18 1 0 0,1-21-77 0 0,1 0 1 0 0,2 22 0 0 0,1-3-55 0 0,7 213 698 0 0,-32 353 0 0 0,-55-16-1621 0 0,53-461 206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6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11056 0 0,'2'0'852'0'0,"12"1"-766"0"0,-1 0-1 0 0,0 1 1 0 0,0 1 0 0 0,0 0 0 0 0,16 7 0 0 0,65 28 393 0 0,-85-34-413 0 0,73 34 303 0 0,-35-15-78 0 0,92 32-1 0 0,79 9 296 0 0,215 61 790 0 0,-329-101-1376 0 0,2-3 0 0 0,170 9 0 0 0,-230-29 24 0 0,1-1 1 0 0,-1-3 0 0 0,0-2 0 0 0,73-17 0 0 0,-42 2 37 0 0,131-54 0 0 0,-150 47-300 0 0,-1-2 0 0 0,-2-3 1 0 0,-1-2-1 0 0,-1-2 1 0 0,74-68-1 0 0,-55 43-312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6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9 664 15176 0 0,'-1'4'53'0'0,"-1"-1"16"0"0,1 0 0 0 0,0 1 0 0 0,0-1 0 0 0,0 0 0 0 0,1 0 0 0 0,-1 1 0 0 0,1-1 0 0 0,-1 1 0 0 0,1-1 0 0 0,0 0 0 0 0,0 1 0 0 0,1-1 0 0 0,-1 1 0 0 0,1-1 0 0 0,0 0 0 0 0,0 1 0 0 0,0-1 0 0 0,0 0 0 0 0,0 0 0 0 0,1 0 0 0 0,-1 0 0 0 0,5 6-1 0 0,2 1-77 0 0,1 0 0 0 0,1-1 0 0 0,0 0-1 0 0,0 0 1 0 0,1-1 0 0 0,0 0 0 0 0,0-1-1 0 0,1 0 1 0 0,0-1 0 0 0,0 0 0 0 0,0-1-1 0 0,1-1 1 0 0,0 0 0 0 0,19 4-1 0 0,0-2-4 0 0,1-1-1 0 0,0-2 1 0 0,1-2-1 0 0,52-3 0 0 0,77-14 692 0 0,-2-7 0 0 0,242-67 0 0 0,-148 8-557 0 0,167-61-67 0 0,-320 102-79 0 0,12-4-109 0 0,122-68 0 0 0,-197 88-149 0 0,-1-2 0 0 0,38-36 0 0 0,14-9-432 0 0,27-22-1349 0 0,-74 57 371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7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15 182 13184 0 0,'-14'10'604'0'0,"15"-9"-551"0"0,-1 0 0 0 0,1 0 1 0 0,0 0-1 0 0,0 0 0 0 0,0 0 1 0 0,-1 0-1 0 0,1-1 1 0 0,0 1-1 0 0,0 0 0 0 0,0-1 1 0 0,0 1-1 0 0,0-1 1 0 0,1 1-1 0 0,0-1 0 0 0,-2 0-49 0 0,9 5-2 0 0,0-2 0 0 0,0 1 0 0 0,1-1 0 0 0,-1-1 0 0 0,1 0 1 0 0,0 0-1 0 0,-1-1 0 0 0,1 0 0 0 0,0 0 0 0 0,13-2 1 0 0,64-2 107 0 0,64-6 378 0 0,-127 6-411 0 0,0-1 0 0 0,0 0 0 0 0,0-2 0 0 0,22-9 1 0 0,-8 0 23 0 0,0 3 1 0 0,1 1-1 0 0,1 1 1 0 0,55-5 0 0 0,-68 12-82 0 0,48-11 0 0 0,-63 10-203 0 0,-1 1-1 0 0,0-2 1 0 0,-1 0 0 0 0,1 0-1 0 0,-1-1 1 0 0,19-14 0 0 0,35-34-5146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7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1 735 6448 0 0,'0'-2'649'0'0,"0"-7"-629"0"0,0 2 357 0 0,1 0-1 0 0,0 0 1 0 0,1 0 0 0 0,0 0-1 0 0,0 0 1 0 0,0 0 0 0 0,1 1-1 0 0,0-1 1 0 0,0 1 0 0 0,1-1-1 0 0,6-8 1 0 0,2-1 317 0 0,1 1 1 0 0,0 0-1 0 0,17-15 0 0 0,-2 6-383 0 0,2 0 0 0 0,1 2 0 0 0,0 1 0 0 0,2 2 0 0 0,0 1 0 0 0,48-18 0 0 0,525-181 435 0 0,-328 134-809 0 0,-44 28 118 0 0,-173 43-57 0 0,10 0-9 0 0,0 3 0 0 0,1 3-1 0 0,116 6 1 0 0,212 47-74 0 0,-184-12-285 0 0,-84-15-325 0 0,-44-12-3677 0 0,-39-4-692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8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0 514 7832 0 0,'0'0'602'0'0,"4"-1"-136"0"0,15-2 1236 0 0,1 2 0 0 0,30 0 1 0 0,-22 1-660 0 0,31-4 0 0 0,-18 0-1074 0 0,-1-3 1 0 0,0-1 0 0 0,0-2-1 0 0,52-21 1 0 0,62-18-46 0 0,-3 0 53 0 0,-101 32 116 0 0,53-12 0 0 0,-25 8-31 0 0,209-48-192 0 0,-161 42-70 0 0,155-54 0 0 0,-212 55-181 0 0,65-23-4165 0 0,-56 23-39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38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5984 0 0,'0'0'541'0'0,"2"3"-445"0"0,3 5-87 0 0,-4-4-8 0 0,1-1 0 0 0,0 0 0 0 0,0 1 0 0 0,0-1 0 0 0,0 0 0 0 0,1 0 0 0 0,-1 0 0 0 0,1-1 0 0 0,0 1 0 0 0,0-1 0 0 0,0 1 0 0 0,4 2-1 0 0,33 15 70 0 0,-32-14 54 0 0,0-2 1 0 0,1 1 0 0 0,-1-1 0 0 0,1 0 0 0 0,0-1-1 0 0,19 4 1 0 0,16-3 373 0 0,-23-3-88 0 0,29 5 1 0 0,-43-5-416 0 0,1 0 0 0 0,-1 0 1 0 0,1-1-1 0 0,-1 0 0 0 0,1-1 0 0 0,-1 0 1 0 0,0 0-1 0 0,11-3 0 0 0,11-2-1771 0 0,12-2-1261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40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1509 10800 0 0,'-21'-9'427'0'0,"17"7"-345"0"0,0 0 1 0 0,0 0-1 0 0,0 1 0 0 0,0-1 1 0 0,-1 1-1 0 0,1 0 0 0 0,0 0 0 0 0,-7 0 1 0 0,8 1-72 0 0,1 0 0 0 0,-1 1 0 0 0,0-1 0 0 0,1 1 0 0 0,-1-1 0 0 0,1 1 1 0 0,-1 0-1 0 0,1 0 0 0 0,0 0 0 0 0,-1 1 0 0 0,1-1 0 0 0,0 0 0 0 0,0 1 0 0 0,-4 3 1 0 0,3-3 17 0 0,0 1 0 0 0,1-1 1 0 0,-1 0-1 0 0,0-1 1 0 0,0 1-1 0 0,-1 0 1 0 0,1-1-1 0 0,-5 2 1 0 0,-10-5 819 0 0,8 0-189 0 0,9 1-571 0 0,0 0 0 0 0,0 1 0 0 0,1-1 0 0 0,-1 0 0 0 0,0 0 0 0 0,1 0 0 0 0,-1 0 0 0 0,1 0 0 0 0,-1 0-1 0 0,1 0 1 0 0,0 0 0 0 0,-1 0 0 0 0,1 0 0 0 0,0-1 0 0 0,0 1 0 0 0,-1 0 0 0 0,1 0 0 0 0,0-2 0 0 0,-2-23 464 0 0,3 20-465 0 0,0 0 0 0 0,0 0 0 0 0,1 0 0 0 0,0 0 0 0 0,0 0 1 0 0,0 0-1 0 0,5-8 0 0 0,2-7 134 0 0,40-88 875 0 0,-27 63-626 0 0,-14 31-299 0 0,1 0 0 0 0,0 1 0 0 0,0 0 0 0 0,2 0 0 0 0,14-15 0 0 0,66-56 574 0 0,-59 57-460 0 0,4-1 99 0 0,48-30 0 0 0,28-21 5 0 0,-87 61-313 0 0,1 1 0 0 0,41-21 0 0 0,-35 21 10 0 0,41-30 1 0 0,-42 27 15 0 0,1 1-1 0 0,38-17 1 0 0,-31 17 0 0 0,38-26 0 0 0,-2 2 66 0 0,-9 6 30 0 0,-36 20-89 0 0,1 0 0 0 0,1 3 0 0 0,46-18 0 0 0,78-15 410 0 0,-122 37-483 0 0,62-10 0 0 0,14-4 41 0 0,-37-4 4 0 0,-51 18-77 0 0,41-12 0 0 0,81-19 130 0 0,-131 38-122 0 0,-1 1 0 0 0,1 1 0 0 0,16-2 0 0 0,-18 3-2 0 0,0 0 0 0 0,-1-1 0 0 0,1 0 0 0 0,18-6 0 0 0,-22 5 0 0 0,-1 1 0 0 0,2 0 0 0 0,-1 1 0 0 0,0-1 1 0 0,0 1-1 0 0,0 1 0 0 0,14 0 0 0 0,-10 0 9 0 0,-1 0 0 0 0,20-4 0 0 0,59-13 108 0 0,-68 13-98 0 0,40-5 0 0 0,-45 8-16 0 0,0-1 1 0 0,1-1-1 0 0,26-8 0 0 0,-32 8-8 0 0,-1 1-1 0 0,0 0 0 0 0,1 0 1 0 0,-1 1-1 0 0,16 0 1 0 0,-15 0 2 0 0,0 1 0 0 0,-1-2 1 0 0,1 1-1 0 0,12-4 1 0 0,-8 1 10 0 0,-1 1 1 0 0,23-1-1 0 0,-25 3-7 0 0,0 0 0 0 0,0-1-1 0 0,0-1 1 0 0,21-7 0 0 0,-23 7-1 0 0,0 0 0 0 0,0 1 0 0 0,0 0 0 0 0,16-1 0 0 0,4 0 6 0 0,23-7-17 0 0,86-10 0 0 0,-115 18 0 0 0,-2 0 0 0 0,1 0 0 0 0,-1 2 0 0 0,1 0 0 0 0,24 5 0 0 0,-30-3 26 0 0,-1-1-1 0 0,0-1 0 0 0,1 0 0 0 0,17-4 1 0 0,25 1 31 0 0,-50 4-57 0 0,24-3 0 0 0,22-2 0 0 0,67 3 0 0 0,-56 2 0 0 0,-22 2 0 0 0,11-1 11 0 0,29-3 79 0 0,11-2 143 0 0,-80 2-206 0 0,0 0 0 0 0,0 1 0 0 0,0 1 0 0 0,0 0 0 0 0,0 1 0 0 0,0 0 0 0 0,-1 2 0 0 0,1-1 0 0 0,-1 2 0 0 0,0 0 0 0 0,0 1 0 0 0,0 0 0 0 0,13 9 0 0 0,121 62-251 0 0,-128-67 245 0 0,18 9 33 0 0,-36-18-50 0 0,0 0-1 0 0,0 0 1 0 0,0 0 0 0 0,0 1 0 0 0,0-1 0 0 0,0 1 0 0 0,0-1-1 0 0,0 1 1 0 0,2 3 0 0 0,11 8 11 0 0,-9-9-9 0 0,1 1 0 0 0,-1-1 0 0 0,0 1-1 0 0,-1 1 1 0 0,1-1 0 0 0,-1 1 0 0 0,0-1 0 0 0,-1 2 0 0 0,1-1-1 0 0,4 11 1 0 0,-2-5 7 0 0,-1 1 0 0 0,0 0 0 0 0,-1 1-1 0 0,5 24 1 0 0,-1 48 162 0 0,-6-64-134 0 0,-1 1 1 0 0,-1-1-1 0 0,-1 0 1 0 0,-1 1-1 0 0,-1-1 1 0 0,-1 0-1 0 0,-6 25 1 0 0,-18 46 51 0 0,24-83-83 0 0,0 0 1 0 0,-1 0-1 0 0,0 0 0 0 0,0-1 0 0 0,-7 12 0 0 0,4-10 9 0 0,1 1 0 0 0,-5 16 0 0 0,9-24-13 0 0,1-1 0 0 0,0 0 0 0 0,0 0 0 0 0,-1 0 0 0 0,0 0 0 0 0,0 0 0 0 0,0 0 0 0 0,0 0 0 0 0,0-1 0 0 0,0 1 0 0 0,-1-1 0 0 0,-4 5 0 0 0,0-3 8 0 0,-1 1-1 0 0,1-1 1 0 0,-14 5-1 0 0,-13 7 5 0 0,-91 52 106 0 0,105-59-112 0 0,-30 12 0 0 0,29-14 28 0 0,-36 20-1 0 0,20-6 103 0 0,13-8-109 0 0,-1 1 0 0 0,2 2-1 0 0,-37 30 1 0 0,49-36-63 0 0,0-1-1 0 0,0 0 1 0 0,-1 0-1 0 0,0-1 1 0 0,-21 11-1 0 0,-28 16-43 0 0,42-24 224 0 0,1 0 1 0 0,-2-1-1 0 0,-21 8 0 0 0,36-16-126 0 0,1 0-1 0 0,-1-1 1 0 0,0 2-1 0 0,1-1 0 0 0,-1 0 1 0 0,1 1-1 0 0,-1 0 1 0 0,1 0-1 0 0,-5 5 1 0 0,3-3-64 0 0,-1 0 0 0 0,1 0 0 0 0,-1-1 0 0 0,-1 0 1 0 0,1 0-1 0 0,-14 5 0 0 0,-51 12-25 0 0,44-13 82 0 0,0 0 17 0 0,0 1 0 0 0,0 1 0 0 0,-49 26 0 0 0,-21 10 17 0 0,49-26-42 0 0,6-5-11 0 0,33-13 5 0 0,-1 1 0 0 0,1 1 0 0 0,-11 5 1 0 0,-3 3 22 0 0,-42 14 1 0 0,19-4-27 0 0,41-18 0 0 0,-1 0 0 0 0,1-1 0 0 0,0 0 0 0 0,-1-1 0 0 0,0 1 0 0 0,0-1 0 0 0,0 0 0 0 0,-7 0 0 0 0,12-2 3 0 0,-1 0 0 0 0,0 0 0 0 0,1 0-1 0 0,-1 0 1 0 0,1-1 0 0 0,-1 1 0 0 0,1-1 0 0 0,-1 0-1 0 0,1 0 1 0 0,-5-2 0 0 0,-8-3 19 0 0,9 5-17 0 0,0-1-1 0 0,0 1 0 0 0,0 0 0 0 0,0 1 0 0 0,0-1 0 0 0,0 1 1 0 0,0 1-1 0 0,0-1 0 0 0,0 1 0 0 0,0 0 0 0 0,0 0 0 0 0,0 0 0 0 0,0 1 1 0 0,0 0-1 0 0,1 0 0 0 0,-1 1 0 0 0,-7 4 0 0 0,7-4-2 0 0,-1 1 1 0 0,1-1-1 0 0,-1-1 0 0 0,1 0 1 0 0,-1 1-1 0 0,0-2 0 0 0,0 1 1 0 0,0-1-1 0 0,0 0 0 0 0,0-1 1 0 0,-12 0-1 0 0,6 0 6 0 0,0 1 1 0 0,-17 3-1 0 0,19-1-4 0 0,0-1-1 0 0,0 0 0 0 0,-18 0 1 0 0,24-2-4 0 0,0-1-1 0 0,0 0 1 0 0,0 0 0 0 0,-1 0-1 0 0,1 0 1 0 0,0-1 0 0 0,0 0 0 0 0,1 0-1 0 0,-8-4 1 0 0,5 3 0 0 0,0 1 0 0 0,0-1 0 0 0,-1 1 0 0 0,1 1 0 0 0,-1-1 0 0 0,-12 0 0 0 0,2 0 0 0 0,13 2 0 0 0,0 0 0 0 0,0 0 0 0 0,0 0 0 0 0,0 1 0 0 0,1 0 0 0 0,-1 0 0 0 0,0 0 0 0 0,0 0 0 0 0,1 1 0 0 0,-1 0 0 0 0,1 0 0 0 0,-6 3 0 0 0,-29 10 0 0 0,23-12 0 0 0,0-1 0 0 0,-1-1 0 0 0,1-1 0 0 0,-1 0 0 0 0,-20-3 0 0 0,30 3 4 0 0,1 0 1 0 0,0 1-1 0 0,-1-1 0 0 0,-7 3 1 0 0,9-2-1 0 0,1 0 1 0 0,0 0 0 0 0,-1 0 0 0 0,1-1 0 0 0,-1 1 0 0 0,1-1-1 0 0,-1 0 1 0 0,1-1 0 0 0,-1 1 0 0 0,-7-3 0 0 0,-2-4 18 0 0,12 5-21 0 0,0 1 1 0 0,0 0-1 0 0,0 0 0 0 0,0 0 0 0 0,0 0 0 0 0,-1 0 0 0 0,1 1 0 0 0,0-1 1 0 0,0 1-1 0 0,-1-1 0 0 0,1 1 0 0 0,0 0 0 0 0,-3 0 0 0 0,-15 1-2 0 0,-37 8 0 0 0,40-5 0 0 0,0-1 0 0 0,0-1 0 0 0,0-1 0 0 0,-1 0 0 0 0,-17-2 0 0 0,14-2 12 0 0,-1 1 0 0 0,1 1 0 0 0,0 1 0 0 0,-1 1 0 0 0,1 0 0 0 0,0 2 0 0 0,-29 7 0 0 0,-5 2-12 0 0,-63 5 0 0 0,12-8 0 0 0,99-9 0 0 0,0 1 0 0 0,-1-1 0 0 0,1-1 0 0 0,0 1 0 0 0,-10-3 0 0 0,-27-2 0 0 0,-5 6 0 0 0,17 0 0 0 0,0-1 0 0 0,0-1 0 0 0,-38-8 0 0 0,35 4 0 0 0,-1 1 0 0 0,0 1 0 0 0,-49 3 0 0 0,-19-1 0 0 0,49 3 0 0 0,44-1 0 0 0,-1-1 0 0 0,0 0 0 0 0,0 0 0 0 0,-22-4 0 0 0,19 2 0 0 0,1 1 0 0 0,-1 0 0 0 0,1 1 0 0 0,-27 4 0 0 0,23-3 0 0 0,-47 8 0 0 0,44-6 0 0 0,-1 0 0 0 0,1-1 0 0 0,-1-1 0 0 0,-28-3 0 0 0,43 1 0 0 0,1-1 1 0 0,0 1-1 0 0,0-1 0 0 0,0-1 0 0 0,0 1 0 0 0,-8-6 0 0 0,-17-6-16 0 0,27 12 9 0 0,0 0-1 0 0,0 0 1 0 0,0 0-1 0 0,1 0 0 0 0,-1 0 1 0 0,1-1-1 0 0,0 0 1 0 0,-1 0-1 0 0,1 0 0 0 0,0 0 1 0 0,1 0-1 0 0,-1 0 1 0 0,1-1-1 0 0,-5-7 0 0 0,-13-17-131 0 0,14 23-240 0 0,1 0-1 0 0,1 0 1 0 0,-1-1-1 0 0,1 0 1 0 0,0 0-1 0 0,0 0 1 0 0,1 0 0 0 0,-1-1-1 0 0,-2-7 1 0 0,-2-31-8502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0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 2760 0 0,'0'0'2180'0'0,"-6"9"-143"0"0,3-2-1752 0 0,0 0 0 0 0,0 0 0 0 0,1 0 0 0 0,0 0 0 0 0,0 0 0 0 0,1 0 0 0 0,0 0 0 0 0,0 1 0 0 0,1-1 0 0 0,0 11 0 0 0,-11 283 2955 0 0,3-71-1865 0 0,2-103-776 0 0,1-44-225 0 0,2-34-58 0 0,2 50 1 0 0,16 278 655 0 0,-11-289-959 0 0,6 73 183 0 0,7 106-144 0 0,-12-157-59 0 0,1 59 7 0 0,-8 10 0 0 0,-2-61 0 0 0,4-102 0 0 0,0 10 0 0 0,1 0 0 0 0,5 33 0 0 0,6 53 0 0 0,-5-34 0 0 0,-5-63 0 0 0,1-1 0 0 0,8 21 0 0 0,-6-22 0 0 0,-2 0 0 0 0,1 0 0 0 0,1 14 0 0 0,-2-7-67 0 0,0-1-1 0 0,12 33 1 0 0,-9-34-7 0 0,-1 1-1 0 0,4 27 1 0 0,-7-34 22 0 0,1 1 1 0 0,0-1-1 0 0,1 0 0 0 0,0 0 1 0 0,8 16-1 0 0,8 23-85 0 0,-23-33 137 0 0,3-16-3 0 0,0-1 0 0 0,0 1-1 0 0,1-1 1 0 0,-1 0 0 0 0,1 1-1 0 0,-1-1 1 0 0,1 1-1 0 0,-1-1 1 0 0,1 0 0 0 0,0 1-1 0 0,0-1 1 0 0,0 0 0 0 0,0 0-1 0 0,0 0 1 0 0,0 0-1 0 0,0 0 1 0 0,0 0 0 0 0,2 1-1 0 0,1 2-5 0 0,0 0 0 0 0,0 0 0 0 0,0 1 0 0 0,-1-1 0 0 0,0 1 0 0 0,5 9-1 0 0,15 32-6 0 0,-22-44-58 0 0,-1-2 67 0 0,0 0 0 0 0,0 1 0 0 0,0-1 0 0 0,0 0 1 0 0,0 1-1 0 0,0-1 0 0 0,0 0 0 0 0,1 0 0 0 0,-1 1 0 0 0,0-1 1 0 0,0 0-1 0 0,0 0 0 0 0,0 1 0 0 0,0-1 0 0 0,0 0 0 0 0,0 0 0 0 0,1 1 1 0 0,-1-1-1 0 0,0 0 0 0 0,0 0 0 0 0,0 0 0 0 0,1 1 0 0 0,-1-1 1 0 0,0 0-1 0 0,0 0 0 0 0,0 0 0 0 0,1 0 0 0 0,-1 0 0 0 0,0 1 1 0 0,0-1-1 0 0,1 0 0 0 0,-1 0 0 0 0,0 0 0 0 0,0 0 0 0 0,1 0 0 0 0,-1 0 1 0 0,0 0-1 0 0,1 0 0 0 0,-1 0 0 0 0,0 0 0 0 0,0 0 0 0 0,1 0 1 0 0,-1 0-1 0 0,0 0 0 0 0,0 0 0 0 0,1 0 0 0 0,-1 0 0 0 0,0-1 1 0 0,0 1-1 0 0,1 0 0 0 0,-1 0 0 0 0,0 0 0 0 0,0 0 0 0 0,1 0 0 0 0,-1-1 1 0 0,0 1-1 0 0,0 0 0 0 0,0 0 0 0 0,1-1 0 0 0,11-7-158 0 0,-6 2 151 0 0,0-1 1 0 0,0 0-1 0 0,0 0 1 0 0,-1-1-1 0 0,-1 1 1 0 0,1-1-1 0 0,-1 0 1 0 0,0 0-1 0 0,3-11 0 0 0,2-12-46 0 0,7-39-1 0 0,-12 52 57 0 0,-1-5 4 0 0,2-29 1 0 0,-2 12-13 0 0,0-9-14 0 0,-2 31 17 0 0,0 1 0 0 0,6-28 0 0 0,1 2 9 0 0,4-64 0 0 0,0 5 0 0 0,23-199-118 0 0,-28 185 67 0 0,1-175 178 0 0,-13 170 37 0 0,-12-169 234 0 0,1-75-10 0 0,13 205-225 0 0,1 99-113 0 0,-13-240 90 0 0,9 219-102 0 0,-4-44 46 0 0,3 68-15 0 0,3 20-23 0 0,-10-42-1 0 0,8 56-8 0 0,4 12-3 0 0,0 0 1 0 0,-1 1-1 0 0,-1 0 0 0 0,1 0 0 0 0,-2 0 0 0 0,0 0 0 0 0,0 1 0 0 0,-14-20 0 0 0,2 7 57 0 0,10 12-16 0 0,-1 1 1 0 0,0 0-1 0 0,-16-15 0 0 0,18 21-49 0 0,0 1 0 0 0,0 0-1 0 0,0 0 1 0 0,0 1-1 0 0,-1 0 1 0 0,1 0 0 0 0,-1 0-1 0 0,0 1 1 0 0,-13-1-1 0 0,-6 2-36 0 0,-1 1-1 0 0,0 1 0 0 0,1 1 0 0 0,-47 12 0 0 0,46-9 7 0 0,23-5-83 0 0,-1 0 0 0 0,1 1 0 0 0,0 0 0 0 0,0-1 0 0 0,0 2 0 0 0,0-1 0 0 0,0 0 0 0 0,0 1 0 0 0,0 0 0 0 0,1-1 0 0 0,0 1 0 0 0,-1 1 0 0 0,1-1 0 0 0,0 1 0 0 0,1-1 0 0 0,-1 1 0 0 0,0 0 0 0 0,1 0 0 0 0,0 0 0 0 0,0 0 1 0 0,0 0-1 0 0,1 0 0 0 0,-1 1 0 0 0,0 4 0 0 0,-8 21-5648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41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0 9072 0 0,'0'0'5502'0'0,"1"4"-5160"0"0,3 17 100 0 0,-2 1 1 0 0,0-1 0 0 0,-1 1 0 0 0,-3 35 0 0 0,0-5 50 0 0,2-30-194 0 0,0 1 0 0 0,-7 33-1 0 0,-1-15 149 0 0,-3 46 0 0 0,-3 16 73 0 0,-12 78 91 0 0,16-90-476 0 0,-9 63 169 0 0,7-62-157 0 0,-4 3 186 0 0,16-94-300 0 0,-1 0-1 0 0,1 0 1 0 0,-1 0-1 0 0,1 0 1 0 0,0 0-1 0 0,0 1 0 0 0,0-1 1 0 0,0 0-1 0 0,0 0 1 0 0,0 0-1 0 0,0 0 1 0 0,0 0-1 0 0,0 0 0 0 0,0 1 1 0 0,1-1-1 0 0,-1 0 1 0 0,0 0-1 0 0,1 0 1 0 0,-1 0-1 0 0,1 0 0 0 0,-1 0 1 0 0,1 0-1 0 0,-1 0 1 0 0,1 0-1 0 0,0 0 1 0 0,-1-1-1 0 0,1 1 0 0 0,0 0 1 0 0,0 0-1 0 0,0 0 1 0 0,0-1-1 0 0,0 1 1 0 0,0-1-1 0 0,0 1 0 0 0,1 0 1 0 0,3 1-2 0 0,1-1 0 0 0,0 0 0 0 0,-1 0 0 0 0,1-1 0 0 0,-1 1 0 0 0,7-1 0 0 0,11 0 136 0 0,3 2-127 0 0,0-1 0 0 0,0-2 0 0 0,50-8 0 0 0,-40 5 179 0 0,38-1 1 0 0,43-3 43 0 0,-4 0-45 0 0,-100 8-236 0 0,-1 0 0 0 0,0 1 0 0 0,0 1 0 0 0,0 0 0 0 0,0 0 0 0 0,15 6 0 0 0,-25-7-135 0 0,0-1-1 0 0,0 0 1 0 0,0 1 0 0 0,0-1 0 0 0,0 0 0 0 0,0 0 0 0 0,0 0 0 0 0,0 0 0 0 0,2-1 0 0 0,-2 1-320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42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10736 0 0,'0'0'978'0'0,"-1"3"-807"0"0,-5 14-151 0 0,4-12 224 0 0,0 0 0 0 0,0 0 1 0 0,1 0-1 0 0,-1 0 0 0 0,0 9 1610 0 0,2-11-1100 0 0,0 1-578 0 0,1-1-1 0 0,-1 1 1 0 0,1-1-1 0 0,-1 1 1 0 0,1-1-1 0 0,0 0 0 0 0,0 1 1 0 0,0-1-1 0 0,1 0 1 0 0,-1 0-1 0 0,1 0 1 0 0,0 0-1 0 0,0 0 1 0 0,0 0-1 0 0,3 3 1 0 0,0-1-1 0 0,-1-1 0 0 0,1 0 0 0 0,0 0 0 0 0,0-1 0 0 0,1 1 0 0 0,-1-1 0 0 0,1 0 1 0 0,6 2-1 0 0,1 0 18 0 0,-1-1 0 0 0,1-1 0 0 0,0 0 0 0 0,0-1 0 0 0,0 0 0 0 0,0-1 0 0 0,1-1 0 0 0,15-1 0 0 0,37-3 141 0 0,-34 3-264 0 0,-1-2 0 0 0,46-9 0 0 0,-14 3-52 0 0,-49 8-261 0 0,0-1-1 0 0,-1 0 0 0 0,20-6 0 0 0,-1-2-1072 0 0,10-4-4826 0 0,-23 3 102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42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0 187 6912 0 0,'2'0'7833'0'0,"27"9"-4216"0"0,-26-8-3549 0 0,1-1 0 0 0,-1 0 0 0 0,0 0 0 0 0,1 0 0 0 0,-1 0 0 0 0,1 0 0 0 0,-1-1-1 0 0,1 0 1 0 0,-1 0 0 0 0,0 0 0 0 0,0 0 0 0 0,4-2 0 0 0,61-30-231 0 0,-2-3 0 0 0,72-53-1 0 0,-105 70-4423 0 0,-7 8-1509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0:43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0 1376 0 0,'0'0'12525'0'0,"-12"16"-10698"0"0,10-12-1707 0 0,1 0 1 0 0,0 1 0 0 0,0 0 0 0 0,0-1 0 0 0,1 1 0 0 0,-1 5 0 0 0,-3 20 242 0 0,1-22-215 0 0,1 0 0 0 0,0 0-1 0 0,1 1 1 0 0,0-1 0 0 0,0 13 0 0 0,-2 13 355 0 0,-2-6-80 0 0,0 2 128 0 0,-2 46 1 0 0,7-61-461 0 0,-2-1 0 0 0,0 0 0 0 0,-4 16 1 0 0,-4 28 105 0 0,10-51-176 0 0,-7 83 261 0 0,9 153-1 0 0,1-195-55 0 0,-2-28-62 0 0,1 0-1 0 0,0-1 1 0 0,9 34-1 0 0,-4-16-49 0 0,-7-29-110 0 0,1-1 1 0 0,1 1-1 0 0,0-1 0 0 0,0 1 0 0 0,0-1 0 0 0,1 0 1 0 0,0 0-1 0 0,0 0 0 0 0,1 0 0 0 0,7 11 0 0 0,0 3 107 0 0,-9-17-105 0 0,1 0-1 0 0,-1 0 1 0 0,0 1-1 0 0,1-1 1 0 0,4 4-1 0 0,32 36 6 0 0,-36-41-7 0 0,0 0 0 0 0,0 1-1 0 0,1-1 1 0 0,-1 0 0 0 0,1 0 0 0 0,0-1 0 0 0,0 1-1 0 0,0-1 1 0 0,0 0 0 0 0,1 0 0 0 0,-1 0 0 0 0,0-1 0 0 0,9 2-1 0 0,9 5-3 0 0,-19-6 0 0 0,0-1 0 0 0,0 0 0 0 0,0 0 0 0 0,0 0 0 0 0,0 0 0 0 0,0 0 0 0 0,0-1 0 0 0,5 1 0 0 0,-2 0 0 0 0,17-3 0 0 0,-16 0 7 0 0,1 0-1 0 0,0 0 1 0 0,-1-1-1 0 0,0-1 1 0 0,1 1-1 0 0,-1-1 1 0 0,-1 0-1 0 0,10-7 1 0 0,2-1 9 0 0,-12 7-8 0 0,0 0 0 0 0,0-1 0 0 0,-1 1 0 0 0,0-1 0 0 0,0 0 0 0 0,4-7 0 0 0,15-17 49 0 0,-21 27-55 0 0,-1 0 0 0 0,1 0 0 0 0,-1-1-1 0 0,0 1 1 0 0,1-1 0 0 0,1-5 0 0 0,8-12-3 0 0,-6 10 2 0 0,0-1 0 0 0,0 0 1 0 0,-1 0-1 0 0,-1 0 0 0 0,0 0 0 0 0,-1-1 0 0 0,3-13 0 0 0,0-3 44 0 0,18-38 19 0 0,6-22-54 0 0,-1-5-10 0 0,-29 93 0 0 0,5-16 0 0 0,-1-1 0 0 0,-1 1 0 0 0,0-1 0 0 0,-1-21 0 0 0,0 16-2 0 0,-3-18 15 0 0,0 22 0 0 0,1 0 0 0 0,0 1 0 0 0,1-1 0 0 0,1 1 0 0 0,4-20 0 0 0,-1 12 7 0 0,1-46-1 0 0,-6 3-19 0 0,-1 62 0 0 0,-7-6 0 0 0,-2 0 0 0 0,6 4 0 0 0,2 1 0 0 0,-2 4-10 0 0,2 21-33 0 0,3-13 50 0 0,-1-1 0 0 0,0 1 0 0 0,0-1 0 0 0,0 0 0 0 0,0 1 0 0 0,-1-1 0 0 0,1 1 0 0 0,-1-1 0 0 0,-1 3 0 0 0,1-3-2 0 0,0-1 0 0 0,1 1-1 0 0,-1-1 1 0 0,1 1 0 0 0,0-1-1 0 0,-1 1 1 0 0,1-1 0 0 0,0 1 0 0 0,1 3-1 0 0,0 78 57 0 0,-6 161 286 0 0,4-85-285 0 0,2-87 24 0 0,10 78 121 0 0,-6-108-132 0 0,-2 79 104 0 0,-1-12-36 0 0,-2-92-136 0 0,-2 35-1 0 0,1-36-38 0 0,1 33-1 0 0,0-39-205 0 0,1-1-1 0 0,-2 1 1 0 0,-2 19 0 0 0,-4 10-4348 0 0,5-32 2770 0 0,0 24-5288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2.5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720 117 8288 0 0,'0'0'1612'0'0,"1"-2"-806"0"0,-1 1-721 0 0,1-1 0 0 0,-1 1 0 0 0,0 0-1 0 0,1 0 1 0 0,-1 0 0 0 0,0 0 0 0 0,0-1-1 0 0,0 1 1 0 0,1 0 0 0 0,-1 0 0 0 0,0 0-1 0 0,-1-1 1 0 0,1 1 0 0 0,0 0 0 0 0,0 0-1 0 0,0 0 1 0 0,-1-1 0 0 0,1 1 0 0 0,-2-2-1 0 0,-14-20 1501 0 0,3 5-218 0 0,10 14-1159 0 0,0 1 1 0 0,0 0-1 0 0,0 0 0 0 0,0 1 1 0 0,0-1-1 0 0,-1 1 0 0 0,1 0 1 0 0,-1-1-1 0 0,0 1 0 0 0,0 1 1 0 0,0-1-1 0 0,0 1 0 0 0,0-1 1 0 0,-7 0-1 0 0,-28-3 865 0 0,-63 0-1 0 0,70 4-789 0 0,21 0-145 0 0,-1 1 0 0 0,-21 2-1 0 0,5 0 110 0 0,23-2-199 0 0,0 1-1 0 0,0-1 1 0 0,0 1 0 0 0,0 0 0 0 0,0 0 0 0 0,0 0 0 0 0,0 1 0 0 0,1 0 0 0 0,-1 0 0 0 0,-8 4 0 0 0,-1 5 3 0 0,0 0 1 0 0,1 0-1 0 0,0 1 1 0 0,1 1-1 0 0,0 0 1 0 0,1 1 0 0 0,1 0-1 0 0,-13 23 1 0 0,-9 11-26 0 0,-36 62 88 0 0,60-94-102 0 0,1-1-1 0 0,0 1 1 0 0,1 1 0 0 0,1-1 0 0 0,-5 26-1 0 0,-6 47-3 0 0,-9 64 29 0 0,22-124-26 0 0,1 1 1 0 0,2 0-1 0 0,3 36 1 0 0,-1-50 44 0 0,1 7 57 0 0,0-1 1 0 0,8 29 0 0 0,14 38 126 0 0,-21-82-248 0 0,0 1 0 0 0,0-1 0 0 0,0 1 0 0 0,1-1-1 0 0,0 0 1 0 0,1-1 0 0 0,0 1 0 0 0,7 5 0 0 0,0 2 17 0 0,-9-10-14 0 0,-1 0-1 0 0,1-1 1 0 0,0 1-1 0 0,0-1 1 0 0,0 0-1 0 0,0 0 1 0 0,1 0-1 0 0,-1-1 1 0 0,6 2-1 0 0,0-1 2 0 0,-1 0 0 0 0,1-1 0 0 0,16 2-1 0 0,-22-3-1 0 0,0 0 0 0 0,0 0 0 0 0,1 0 0 0 0,-1 1 0 0 0,-1-1 0 0 0,1 1 0 0 0,0 0 0 0 0,6 4 0 0 0,-6-3 4 0 0,0 0 1 0 0,1-1-1 0 0,-1 1 1 0 0,1-1-1 0 0,7 2 0 0 0,17 6 2 0 0,-25-8-1 0 0,-1-1 0 0 0,0 1 0 0 0,1-1 0 0 0,-1 0 0 0 0,1 0 1 0 0,0 0-1 0 0,-1 0 0 0 0,1-1 0 0 0,0 1 0 0 0,-1-1 0 0 0,1 0 0 0 0,0 0 1 0 0,0-1-1 0 0,-1 1 0 0 0,1-1 0 0 0,0 1 0 0 0,5-3 0 0 0,11-6-85 0 0,-8 3-10 0 0,1 1 0 0 0,-1 0 0 0 0,1 1 1 0 0,0 0-1 0 0,16-2 0 0 0,-19 5-282 0 0,-1-2 1 0 0,0 1-1 0 0,0-1 0 0 0,0 0 1 0 0,0-1-1 0 0,0 0 1 0 0,-1-1-1 0 0,15-9 0 0 0,-5 2-1610 0 0,0 3-83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3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12 9008 0 0,'-7'-11'8030'0'0,"9"27"-7654"0"0,-2 14 113 0 0,-1-25-362 0 0,1 1 0 0 0,0 0-1 0 0,0 0 1 0 0,1 0 0 0 0,1 7-1 0 0,1 17 402 0 0,-3 3-110 0 0,-5 159 724 0 0,4-174-1081 0 0,1 0-1 0 0,3 26 0 0 0,0 7 7 0 0,-10 349 77 0 0,1-183 292 0 0,2-95 496 0 0,4-119-588 0 0,-2-6-290 0 0,-2-7-48 0 0,2 7-11 0 0,1 1 0 0 0,0 0 0 0 0,0-1 0 0 0,0 1 0 0 0,0-1 0 0 0,1 0 0 0 0,-1 1 0 0 0,1-1 1 0 0,-1 0-1 0 0,1 1 0 0 0,0-1 0 0 0,0 0 0 0 0,1-4 0 0 0,-1 4 3 0 0,0 1 0 0 0,1 0 0 0 0,-1-1 1 0 0,0 1-1 0 0,0 0 0 0 0,-1-1 0 0 0,1 1 0 0 0,0 0 0 0 0,-1-3 1 0 0,0 2 1 0 0,0-1 1 0 0,1 1-1 0 0,-1 0 1 0 0,1-1-1 0 0,0 1 1 0 0,1-6-1 0 0,0-2-3 0 0,2-12-27 0 0,9-31-1 0 0,6-33 31 0 0,-10 52-9 0 0,-5 21-5 0 0,1-1 0 0 0,0 1-1 0 0,12-25 1 0 0,-4 15-1 0 0,-3 5 2 0 0,0-1 1 0 0,2 1-1 0 0,1 1 1 0 0,18-23-1 0 0,36-43 13 0 0,-54 70-8 0 0,-4 5-6 0 0,0 0 0 0 0,0 1 0 0 0,14-11 0 0 0,11-9 14 0 0,-24 20 0 0 0,0-1 0 0 0,1 2 0 0 0,11-8 0 0 0,-18 12 0 0 0,-2 2 0 0 0,0 0 0 0 0,0 0 0 0 0,0 0 0 0 0,0 0 0 0 0,0 1 0 0 0,0-1 0 0 0,0 0 0 0 0,1 1 0 0 0,-1-1 0 0 0,0 1 0 0 0,0-1 0 0 0,0 1 0 0 0,0 0 0 0 0,1 0 0 0 0,-1-1 0 0 0,3 1 0 0 0,13-1 0 0 0,-13 2 0 0 0,-1-1 0 0 0,0 1 0 0 0,1 0 0 0 0,-1 0 0 0 0,0 0 0 0 0,0 0 0 0 0,0 0 0 0 0,0 1 0 0 0,0-1 0 0 0,0 1 0 0 0,0 0 0 0 0,0 0 0 0 0,-1 0 0 0 0,1 0 0 0 0,-1 1 0 0 0,4 3 0 0 0,17 5 0 0 0,-19-9 13 0 0,-1 0 0 0 0,1 1-1 0 0,-1-1 1 0 0,1 1 0 0 0,-1 0-1 0 0,0 0 1 0 0,0 0 0 0 0,0 1-1 0 0,0-1 1 0 0,-1 1 0 0 0,4 7-1 0 0,18 40-84 0 0,-20-44 75 0 0,0 0 0 0 0,-1 1 0 0 0,1-1 0 0 0,-1 0-1 0 0,-1 1 1 0 0,4 15 0 0 0,3 51 30 0 0,-4-21-22 0 0,0-20 19 0 0,-2 0-1 0 0,-1 0 0 0 0,-4 52 1 0 0,3-34 17 0 0,0-43-35 0 0,-1 0 1 0 0,1 0-1 0 0,-1 1 1 0 0,-1-1-1 0 0,0 0 1 0 0,-1 9-1 0 0,-1 15 37 0 0,3-28-38 0 0,0 0 1 0 0,0-1 0 0 0,0 1 0 0 0,-1 0-1 0 0,-1 7 1 0 0,-1 5 22 0 0,1 22-15 0 0,-5 33-527 0 0,7-68-414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776 189 8720 0 0,'-4'-3'241'0'0,"0"1"0"0"0,-1-2 1 0 0,1 1-1 0 0,1 0 0 0 0,-1-1 1 0 0,0 0-1 0 0,1 0 0 0 0,0 0 1 0 0,-4-6-1 0 0,-9-11 776 0 0,6 7-435 0 0,9 12-499 0 0,0 0-1 0 0,0 0 1 0 0,0 1-1 0 0,0-1 1 0 0,0 0-1 0 0,0 1 0 0 0,-1-1 1 0 0,1 1-1 0 0,0-1 1 0 0,-1 1-1 0 0,1 0 1 0 0,-1 0-1 0 0,0-1 0 0 0,-1 0 1 0 0,-3-1 149 0 0,0 0 1 0 0,0-1-1 0 0,1 0 0 0 0,0 0 1 0 0,0-1-1 0 0,0 1 0 0 0,-6-8 1 0 0,-22-20 1002 0 0,30 31-1127 0 0,1-1 0 0 0,-1 1 0 0 0,1 0 0 0 0,-1 0-1 0 0,0 0 1 0 0,0 1 0 0 0,1-1 0 0 0,-1 1-1 0 0,0-1 1 0 0,0 1 0 0 0,0 0 0 0 0,1 0-1 0 0,-1 0 1 0 0,-5 1 0 0 0,4-1 39 0 0,1 1 0 0 0,-1-1 1 0 0,0 0-1 0 0,0 0 0 0 0,0-1 1 0 0,1 1-1 0 0,-8-3 0 0 0,4 1-41 0 0,-1 1 0 0 0,0-1 0 0 0,0 1 0 0 0,1 1 0 0 0,-1 0 0 0 0,0 0 0 0 0,0 0-1 0 0,0 1 1 0 0,-10 2 0 0 0,-6 1 80 0 0,20-4-159 0 0,1 1 1 0 0,0 0-1 0 0,-1 0 0 0 0,1 0 0 0 0,0 0 0 0 0,0 0 0 0 0,0 1 0 0 0,0 0 0 0 0,0-1 0 0 0,0 1 0 0 0,-2 3 0 0 0,2-3-18 0 0,-1 0 0 0 0,1 0-1 0 0,0 0 1 0 0,0 0 0 0 0,-1 0 0 0 0,1-1-1 0 0,-5 2 1 0 0,2-1 0 0 0,1 0 0 0 0,0 0 1 0 0,0 0-1 0 0,0 1 0 0 0,0 0 0 0 0,0 0 1 0 0,1 1-1 0 0,-1-1 0 0 0,1 1 0 0 0,0 0 1 0 0,0 0-1 0 0,-6 8 0 0 0,-12 12 42 0 0,10-11-47 0 0,1 0 0 0 0,0 1 0 0 0,1 0 1 0 0,-9 17-1 0 0,-19 27 131 0 0,23-35-99 0 0,0 1 0 0 0,2 0-1 0 0,-14 32 1 0 0,-7 17 3 0 0,0 9 161 0 0,31-75-176 0 0,1 1-1 0 0,0 0 0 0 0,0 0 1 0 0,1 0-1 0 0,0 0 1 0 0,0 0-1 0 0,1 0 0 0 0,0 0 1 0 0,2 12-1 0 0,-1 13 63 0 0,0-24-67 0 0,0 1 0 0 0,0-1 0 0 0,1 0-1 0 0,0 0 1 0 0,0 0 0 0 0,1 0 0 0 0,0 0-1 0 0,1 0 1 0 0,0-1 0 0 0,0 1 0 0 0,1-1-1 0 0,0 0 1 0 0,0-1 0 0 0,1 1 0 0 0,10 10-1 0 0,-4-6 14 0 0,2 0-1 0 0,-1-1 1 0 0,2 0-1 0 0,-1-1 1 0 0,2 0-1 0 0,-1-2 1 0 0,24 11-1 0 0,-26-14-31 0 0,0 0 0 0 0,-1 0 0 0 0,1-2 0 0 0,1 1 0 0 0,-1-2 0 0 0,0 0 0 0 0,25 1 0 0 0,-19-2 0 0 0,-1-1 0 0 0,1-1 0 0 0,-1-1 0 0 0,0-1 0 0 0,0 0 0 0 0,0-1 0 0 0,25-9 0 0 0,-20 6 3 0 0,7-6-19 0 0,10-6-193 0 0,-32 16 69 0 0,0-1-1 0 0,0 0 0 0 0,0 0 0 0 0,0-1 0 0 0,-1 0 0 0 0,8-6 0 0 0,-2-1-149 0 0,-7 7-318 0 0,1 0 0 0 0,-1 0-1 0 0,0-1 1 0 0,-1 0 0 0 0,0-1-1 0 0,0 1 1 0 0,0-1 0 0 0,6-12-1 0 0,-5-6-5425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4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7832 0 0,'0'0'3513'0'0,"0"24"-404"0"0,7 61-388 0 0,-4-23-1407 0 0,16 84 0 0 0,-17-132-1207 0 0,0 3 32 0 0,-1 0-1 0 0,-1 0 1 0 0,-1 18-1 0 0,-1 10 120 0 0,-5 280 1227 0 0,8-257-1350 0 0,-5 117 218 0 0,3-181-370 0 0,1 1-1 0 0,0-1 0 0 0,1 1 0 0 0,-1-1 0 0 0,3 8 1 0 0,-3-9-135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4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0 261 9672 0 0,'0'0'748'0'0,"0"4"-492"0"0,2 17 154 0 0,1 0 1 0 0,0 0 0 0 0,9 25-1 0 0,3 23 800 0 0,38 161 1796 0 0,-35-152-1733 0 0,-16-71-1136 0 0,-1-1 0 0 0,1 0 0 0 0,-1 1 0 0 0,1 7 0 0 0,2 14 202 0 0,0-13 187 0 0,5 32-1 0 0,-8-43-429 0 0,0 1 1 0 0,-1 0-1 0 0,0-1 1 0 0,0 1-1 0 0,0 0 1 0 0,-1-1-1 0 0,0 1 1 0 0,0 0-1 0 0,0-1 1 0 0,-2 7-1 0 0,2-9 392 0 0,1-1-481 0 0,0-1 0 0 0,0 1 0 0 0,0-1 0 0 0,0 1 0 0 0,0-1 0 0 0,0 1 0 0 0,0-1 0 0 0,0 1 0 0 0,0-1 0 0 0,0 1 0 0 0,0-1 0 0 0,0 1 0 0 0,0-1 0 0 0,0 1 0 0 0,-1-1 0 0 0,1 1 0 0 0,0-1 0 0 0,0 1 0 0 0,-1-1 0 0 0,1 1 0 0 0,0-1 0 0 0,-1 1 0 0 0,1-1 0 0 0,0 0 0 0 0,-1 1 0 0 0,1-1 0 0 0,0 0 0 0 0,-1 1 0 0 0,1-1 0 0 0,-1 0 0 0 0,1 1 0 0 0,-1-1 0 0 0,1 0 0 0 0,-1 0 0 0 0,1 0 0 0 0,-1 1 0 0 0,0-1 0 0 0,0 0 3 0 0,0-1 0 0 0,0 1 0 0 0,0 0 0 0 0,0-1 0 0 0,1 1 0 0 0,-1-1 0 0 0,0 1 0 0 0,0-1 0 0 0,1 1 0 0 0,-1-1 0 0 0,0 0 0 0 0,1 1 0 0 0,-1-1 0 0 0,0 0 0 0 0,1 0 0 0 0,-1 1 0 0 0,1-1 0 0 0,-1 0 0 0 0,1 0 0 0 0,0 0 0 0 0,-1 0 0 0 0,1-1 0 0 0,-22-82-74 0 0,20 75 75 0 0,1 0-1 0 0,0 0 1 0 0,1-16 0 0 0,-1-6 10 0 0,-1-2-71 0 0,2 1-1 0 0,5-52 0 0 0,-3 62 43 0 0,2-11 8 0 0,3 1 0 0 0,0 0 0 0 0,23-58 0 0 0,-14 44 0 0 0,-10 29 36 0 0,0 0 0 0 0,1 1 0 0 0,1 0 0 0 0,0 1 0 0 0,1 0 0 0 0,1 0 0 0 0,20-23 0 0 0,-15 23-170 0 0,1 0-1 0 0,0 1 0 0 0,24-15 1 0 0,-1-2-360 0 0,-24 19 114 0 0,0 0 0 0 0,17-10 0 0 0,39-22-3658 0 0,-59 36 1527 0 0,17-9-3239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0 11832 0 0,'0'0'1186'0'0,"0"13"-484"0"0,-1-4-45 0 0,0 0 0 0 0,0 0 1 0 0,-6 17-1 0 0,-1 12 353 0 0,-5 64 307 0 0,-14 93-114 0 0,-14 57 176 0 0,36-216-1163 0 0,-1 43 0 0 0,-4 38 144 0 0,-19 82 93 0 0,22-160-314 0 0,-12 39 0 0 0,10-42 22 0 0,-8 51 0 0 0,4-8 31 0 0,9-58-125 0 0,0 0 1 0 0,1 0-1 0 0,1 1 1 0 0,1-1-1 0 0,0 1 1 0 0,5 34-1 0 0,1-19-48 0 0,-4-26-10 0 0,0 0 0 0 0,1-1 0 0 0,0 1 0 0 0,5 15 0 0 0,11 24 16 0 0,-8-22 34 0 0,17 37-1 0 0,-23-57-50 0 0,1 0 1 0 0,0 0-1 0 0,0 0 0 0 0,1-1 0 0 0,0 0 1 0 0,0 0-1 0 0,0 0 0 0 0,14 9 0 0 0,-4-4-34 0 0,1 0 0 0 0,24 11 0 0 0,-34-20 24 0 0,-1 0-1 0 0,1 0 1 0 0,0-1 0 0 0,0 0 0 0 0,0-1 0 0 0,0 1 0 0 0,1-1 0 0 0,-1-1 0 0 0,0 1 0 0 0,8-2 0 0 0,11-2-154 0 0,0-1 0 0 0,33-10 0 0 0,-32 7-268 0 0,-17 4 96 0 0,-1-1 0 0 0,0 1 0 0 0,0-1 0 0 0,-1-1 0 0 0,1 0 0 0 0,14-11 1 0 0,22-21-6423 0 0,-21 18 693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1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111 122 8808 0 0,'0'0'800'0'0,"0"3"-656"0"0,-1 16 706 0 0,-7 32 0 0 0,1-3 100 0 0,-8 274 929 0 0,12-165-1472 0 0,-2 38-38 0 0,-9 161 30 0 0,-27 132 105 0 0,31-360-400 0 0,12 236 0 0 0,-1-342-102 0 0,-4 32 0 0 0,1 15 47 0 0,4-34-44 0 0,-4 62 1 0 0,-3 121 47 0 0,7-111-42 0 0,0-36-11 0 0,-1-61 0 0 0,0 0 0 0 0,0 0 0 0 0,1 0 0 0 0,0 0 0 0 0,6 15 1 0 0,-3-12-6 0 0,-2-1 1 0 0,3 18 0 0 0,-1-5-16 0 0,2 0 1 0 0,13 37-1 0 0,-3-13-1 0 0,2-4-169 0 0,-14-36 141 0 0,-1 0-1 0 0,-1 0 1 0 0,1 0 0 0 0,1 10 0 0 0,-2-7-21 0 0,1-1 0 0 0,0 0 0 0 0,6 12 0 0 0,11 31-177 0 0,-20-51 230 0 0,0 1 1 0 0,0-1-1 0 0,1 1 1 0 0,-1-1-1 0 0,1 0 0 0 0,0 1 1 0 0,0-1-1 0 0,0 0 1 0 0,1 0-1 0 0,4 4 0 0 0,11 15-81 0 0,-8-11 31 0 0,-8-10 55 0 0,0 0 0 0 0,0 0 0 0 0,1 0 1 0 0,-1-1-1 0 0,0 1 0 0 0,1 0 0 0 0,-1-1 0 0 0,1 0 0 0 0,-1 1 1 0 0,0-1-1 0 0,1 0 0 0 0,3-1 0 0 0,-4 1 9 0 0,10 0 3 0 0,-11 0 0 0 0,0 0 0 0 0,0 0 0 0 0,0 0 0 0 0,-1 0 0 0 0,1 0 0 0 0,0 0 0 0 0,0 0 0 0 0,0 0 0 0 0,0 0 0 0 0,-1-1 0 0 0,1 1 0 0 0,0 0 0 0 0,0-1 0 0 0,-1 1 0 0 0,1-1 0 0 0,0 1 0 0 0,1-1 0 0 0,0-6 0 0 0,-2 6 0 0 0,17-25 0 0 0,-15 23 0 0 0,0 1 0 0 0,0 0 0 0 0,0-1 0 0 0,-1 1 0 0 0,1-1 0 0 0,-1 1 0 0 0,0-1 0 0 0,1 0 0 0 0,-1 1 0 0 0,-1-1 0 0 0,1 0 0 0 0,0 0 0 0 0,-1 0 0 0 0,1 0 0 0 0,-1-4 0 0 0,1 1-4 0 0,-1 0 0 0 0,1-1 0 0 0,0 1 1 0 0,1 0-1 0 0,2-7 0 0 0,4-22-27 0 0,0-52 17 0 0,13-105 24 0 0,-3 12 2 0 0,7-34-38 0 0,-11 110 30 0 0,-4-1 0 0 0,-5-125 0 0 0,0-13 56 0 0,3 50 141 0 0,-2 75-18 0 0,17-322 593 0 0,-17 349-646 0 0,-2-46-52 0 0,-6 92-55 0 0,0-19 121 0 0,-3 1 0 0 0,-2 0-1 0 0,-19-73 1 0 0,-3 19 108 0 0,-28-90 97 0 0,25 89-209 0 0,16 50-69 0 0,13 58-62 0 0,0-1-1 0 0,0 1 1 0 0,-1 0-1 0 0,0 0 1 0 0,-1 1-1 0 0,0-1 1 0 0,-1 1-1 0 0,0 0 0 0 0,0 0 1 0 0,-8-7-1 0 0,12 14-72 0 0,0 1 0 0 0,0-1 0 0 0,0 1 0 0 0,0 0-1 0 0,0 0 1 0 0,-1 0 0 0 0,1 0 0 0 0,0 0 0 0 0,0 0-1 0 0,-1 0 1 0 0,1 1 0 0 0,-1-1 0 0 0,1 1-1 0 0,-1 0 1 0 0,1 0 0 0 0,0 0 0 0 0,-1 0 0 0 0,1 0-1 0 0,-1 0 1 0 0,1 1 0 0 0,-1-1 0 0 0,1 1 0 0 0,0 0-1 0 0,-1-1 1 0 0,1 1 0 0 0,0 0 0 0 0,0 0-1 0 0,-1 1 1 0 0,1-1 0 0 0,0 0 0 0 0,0 1 0 0 0,0-1-1 0 0,1 1 1 0 0,-1 0 0 0 0,0 0 0 0 0,-1 2 0 0 0,-15 20-5480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5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0 129 15632 0 0,'0'0'1571'0'0,"3"2"-1437"0"0,-1 0-112 0 0,1-1 0 0 0,-1 1 0 0 0,1-1 0 0 0,0 1 0 0 0,0-1 0 0 0,-1 0 0 0 0,1 0 0 0 0,0 0-1 0 0,0 0 1 0 0,0-1 0 0 0,0 1 0 0 0,0-1 0 0 0,1 0 0 0 0,-1 0 0 0 0,0 0 0 0 0,0 0 0 0 0,5-1 0 0 0,4 0 141 0 0,8-1-60 0 0,0-1 0 0 0,-1 0 0 0 0,1-1 0 0 0,-1-1 0 0 0,-1-1 0 0 0,1-1 0 0 0,23-11 0 0 0,0 0-31 0 0,-1 1-576 0 0,1 2 0 0 0,1 2 0 0 0,56-10 0 0 0,-58 15-687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06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577 201 10856 0 0,'0'0'813'0'0,"1"-2"-541"0"0,-1 1-269 0 0,1 1 0 0 0,-1-1 0 0 0,0 1 1 0 0,1-1-1 0 0,-1 1 0 0 0,1-1 0 0 0,-1 0 0 0 0,0 1 1 0 0,1-1-1 0 0,-1 1 0 0 0,0-1 0 0 0,0 0 0 0 0,0 1 0 0 0,0-1 1 0 0,1 0-1 0 0,-1 1 0 0 0,0-1 0 0 0,0 0 0 0 0,0 0 0 0 0,0 1 1 0 0,0-1-1 0 0,-1 0 0 0 0,1 1 0 0 0,0-1 0 0 0,0 0 0 0 0,0 1 1 0 0,0-1-1 0 0,-1 1 0 0 0,1-1 0 0 0,0 0 0 0 0,-1 1 0 0 0,1-1 1 0 0,-1 0-1 0 0,0-1-4 0 0,-6-20 183 0 0,-15-43 1850 0 0,19 59-1818 0 0,0-1 0 0 0,0 1 0 0 0,-1 0-1 0 0,1 1 1 0 0,-1-1 0 0 0,-1 1 0 0 0,-8-9 0 0 0,-27-11 1428 0 0,39 24-1562 0 0,-1 0-1 0 0,1 0 0 0 0,-1 1 0 0 0,1-1 1 0 0,-1 0-1 0 0,1 1 0 0 0,-1-1 0 0 0,0 1 0 0 0,1 0 1 0 0,-1-1-1 0 0,0 1 0 0 0,1 0 0 0 0,-1 0 1 0 0,0 0-1 0 0,1 0 0 0 0,-1 0 0 0 0,0 0 0 0 0,1 1 1 0 0,-1-1-1 0 0,0 1 0 0 0,-1 0 0 0 0,-31 14 740 0 0,15-2-513 0 0,0 0 1 0 0,2 1 0 0 0,-33 33 0 0 0,-35 56-68 0 0,67-81-197 0 0,5-3-38 0 0,1 0 1 0 0,-15 31-1 0 0,3-4 47 0 0,-41 75 77 0 0,56-100-109 0 0,1 2 1 0 0,1-1 0 0 0,1 1-1 0 0,-5 37 1 0 0,5-25-12 0 0,5-24 5 0 0,0 1 0 0 0,0-1 0 0 0,1 0 0 0 0,0 1 0 0 0,1-1 0 0 0,1 1 0 0 0,0-1-1 0 0,4 16 1 0 0,3 2 26 0 0,2-1 0 0 0,14 28-1 0 0,-20-47-38 0 0,1 0 0 0 0,1 0 0 0 0,-1-1 0 0 0,2 0 0 0 0,-1 0 0 0 0,1 0 0 0 0,0-1 0 0 0,0 0 0 0 0,1-1 0 0 0,0 0 0 0 0,0 0 0 0 0,1-1 0 0 0,19 8 0 0 0,-24-12 5 0 0,0 1-1 0 0,0-1 1 0 0,0 0-1 0 0,0 0 1 0 0,0-1-1 0 0,0 1 1 0 0,0-1-1 0 0,0 0 1 0 0,8-2-1 0 0,45-12 72 0 0,-32 6-55 0 0,-13 3-5 0 0,0 0 1 0 0,0 0-1 0 0,0-1 1 0 0,-1-1-1 0 0,0 0 1 0 0,19-16 0 0 0,63-61-80 0 0,-73 60-17 0 0,0 0 1 0 0,-2-1-1 0 0,0-2 0 0 0,-2 0 0 0 0,-1 0 1 0 0,-1-2-1 0 0,-2 0 0 0 0,16-46 1 0 0,-23 52 30 0 0,4-38 1 0 0,1-2-45 0 0,-5 36 79 0 0,4-45 0 0 0,-10 61 31 0 0,1 0 1 0 0,-2 0 0 0 0,1 0 0 0 0,-2 0-1 0 0,1 0 1 0 0,-1 1 0 0 0,-5-14 0 0 0,4 10 93 0 0,3 11-90 0 0,-1 0 1 0 0,0 0-1 0 0,1 0 0 0 0,-1 0 1 0 0,-1 1-1 0 0,1-1 1 0 0,0 0-1 0 0,0 1 0 0 0,-1-1 1 0 0,0 1-1 0 0,1-1 1 0 0,-1 1-1 0 0,-4-4 0 0 0,5 5-85 0 0,1 1-183 0 0,-1 0 256 0 0,0 0-1 0 0,0 0 1 0 0,1 1 0 0 0,-1-1-1 0 0,0 0 1 0 0,1 1 0 0 0,-1-1-1 0 0,0 1 1 0 0,1-1 0 0 0,-1 1 0 0 0,0-1-1 0 0,1 1 1 0 0,-1-1 0 0 0,1 1-1 0 0,-1-1 1 0 0,1 1 0 0 0,-1 0-1 0 0,1-1 1 0 0,0 1 0 0 0,-1 0-1 0 0,1-1 1 0 0,0 1 0 0 0,-1 0-1 0 0,1 1 1 0 0,-7 18 119 0 0,-3 38-267 0 0,5-32 175 0 0,1 0 1 0 0,-1 38-1 0 0,8-7 289 0 0,4 0 0 0 0,1-1-1 0 0,25 85 1 0 0,-31-134-296 0 0,5 14 110 0 0,1-1-1 0 0,1 0 0 0 0,18 31 0 0 0,-14-26-60 0 0,-1-5-7 0 0,0 1 0 0 0,1-2 0 0 0,1 0 0 0 0,21 23 0 0 0,-26-33-181 0 0,0 0 1 0 0,0-1 0 0 0,1 0 0 0 0,0-1 0 0 0,1 0-1 0 0,0 0 1 0 0,0-1 0 0 0,0-1 0 0 0,22 8 0 0 0,6-1-1041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3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638 83 6448 0 0,'0'0'585'0'0,"-7"0"-249"0"0,-6-4 1238 0 0,0-1 0 0 0,1 0 1 0 0,-14-8-1 0 0,-28-11 593 0 0,39 19-2050 0 0,-5-2 179 0 0,-1 0 1 0 0,-23-3-1 0 0,38 9-188 0 0,0 0 1 0 0,-1 1-1 0 0,1 0 1 0 0,-1 0-1 0 0,1 0 1 0 0,-1 1-1 0 0,1 0 1 0 0,0 0-1 0 0,0 0 1 0 0,-1 1-1 0 0,-9 4 1 0 0,-1 2 104 0 0,4-3 15 0 0,0 2 0 0 0,0 0 1 0 0,0 0-1 0 0,-20 17 0 0 0,10-5 107 0 0,12-10-213 0 0,0 1 0 0 0,0 1 0 0 0,-11 13 0 0 0,-8 11 52 0 0,15-18-66 0 0,1 0-1 0 0,-16 25 1 0 0,22-29-83 0 0,0 1 0 0 0,1 0-1 0 0,1 1 1 0 0,0-1-1 0 0,1 1 1 0 0,0 0 0 0 0,2 0-1 0 0,-1 1 1 0 0,2-1 0 0 0,0 1-1 0 0,1 0 1 0 0,1 28-1 0 0,3-12 39 0 0,-2-17-60 0 0,0 0 1 0 0,1 1-1 0 0,1-1 1 0 0,5 17-1 0 0,6 13-3 0 0,-8-25 0 0 0,0 0 0 0 0,2-1 0 0 0,0 0 0 0 0,15 26 0 0 0,-11-27-7 0 0,1 1 0 0 0,0-2 0 0 0,2 0 0 0 0,18 18-1 0 0,-23-27 5 0 0,-1-1-1 0 0,1 1 1 0 0,0-2-1 0 0,0 1 0 0 0,0-1 1 0 0,1-1-1 0 0,0 0 1 0 0,1-1-1 0 0,14 5 0 0 0,42 13 7 0 0,-51-15-6 0 0,-1-2 0 0 0,1 0 0 0 0,1 0 0 0 0,18 1 0 0 0,-16-4-30 0 0,-6-2 38 0 0,0 2 1 0 0,1 0-1 0 0,-1 0 1 0 0,0 1 0 0 0,20 8-1 0 0,65 19 7 0 0,-60-19-12 0 0,-7-3 0 0 0,25 9-2 0 0,9 4 15 0 0,1 2 40 0 0,-28-6-53 0 0,-24-11 0 0 0,1 1 0 0 0,15 10 0 0 0,-15-7-10 0 0,-1-1 0 0 0,-1 2 0 0 0,0 0 0 0 0,0 1 0 0 0,-1 1 0 0 0,18 21 0 0 0,-14-9-77 0 0,3 0 144 0 0,-2 2 0 0 0,-1 0 1 0 0,-2 0-1 0 0,0 2 1 0 0,18 50-1 0 0,-24-44 105 0 0,-1-1 0 0 0,-1 1 0 0 0,-2 1 0 0 0,0 60-1 0 0,-5-75-26 0 0,-2 0 0 0 0,0 0 0 0 0,-1 0 0 0 0,-2 0-1 0 0,0 0 1 0 0,-1-1 0 0 0,0 0 0 0 0,-2 0 0 0 0,-12 22-1 0 0,16-36-74 0 0,0 0-1 0 0,0 0 1 0 0,0 0-1 0 0,-1-1 1 0 0,-6 6 0 0 0,-10 12 142 0 0,14-15-129 0 0,-1 0-1 0 0,-1 0 0 0 0,1-1 0 0 0,-1 0 1 0 0,0 0-1 0 0,-17 8 0 0 0,4-4 43 0 0,-45 17-1 0 0,40-20-54 0 0,0 0 1 0 0,-1-2-1 0 0,0-1 1 0 0,0-2-1 0 0,0 0 1 0 0,-1-2-1 0 0,1-1 0 0 0,-55-7 1 0 0,50 2-167 0 0,1 0 0 0 0,0-3 0 0 0,-33-11 0 0 0,49 13-284 0 0,0-1-1 0 0,1 0 1 0 0,-1-2 0 0 0,1 0-1 0 0,1 0 1 0 0,0-1 0 0 0,-19-19-1 0 0,12 9-1277 0 0,0 2-68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4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609 1 9904 0 0,'0'0'897'0'0,"-19"0"-722"0"0,10 0-55 0 0,4 0 128 0 0,0 0-1 0 0,0 0 1 0 0,0 0-1 0 0,0 1 0 0 0,0 0 1 0 0,0 0-1 0 0,-9 3 1 0 0,5-2 230 0 0,1 0 1 0 0,-1 0 0 0 0,0-1 0 0 0,0 0-1 0 0,0-1 1 0 0,0 0 0 0 0,-17-2 0 0 0,-6 0 430 0 0,29 2-832 0 0,-3 0 85 0 0,1 0-1 0 0,-1 0 0 0 0,1 1 0 0 0,0-1 1 0 0,-1 1-1 0 0,1 0 0 0 0,0 1 0 0 0,-8 2 0 0 0,-16 8 421 0 0,18-8-462 0 0,1 0 0 0 0,-1 1 0 0 0,1 0 0 0 0,1 0 0 0 0,-12 9 0 0 0,20-13-102 0 0,-10 7 187 0 0,0 0 0 0 0,1 1-1 0 0,1 0 1 0 0,-1 1 0 0 0,-13 19-1 0 0,-2 8-30 0 0,6-8-36 0 0,0 1 0 0 0,-18 41 0 0 0,28-49-49 0 0,-9 21-5 0 0,-18 63 0 0 0,32-91-85 0 0,1 0 0 0 0,0 1 1 0 0,1-1-1 0 0,1 1 0 0 0,1-1 1 0 0,0 1-1 0 0,1 0 1 0 0,3 17-1 0 0,9 21 86 0 0,34 92 1 0 0,-36-119-70 0 0,1 0 1 0 0,1-1-1 0 0,1-1 1 0 0,35 47-1 0 0,-44-66-21 0 0,1-1-1 0 0,-1 0 0 0 0,1 0 1 0 0,0-1-1 0 0,0 1 0 0 0,0-1 1 0 0,1-1-1 0 0,0 1 0 0 0,-1-1 1 0 0,1 0-1 0 0,0-1 1 0 0,0 0-1 0 0,1 0 0 0 0,-1 0 1 0 0,0-1-1 0 0,15 1 0 0 0,4-1 6 0 0,18-1 0 0 0,-25-2 14 0 0,1 1 0 0 0,-1 1-1 0 0,1 1 1 0 0,-1 1 0 0 0,1 1 0 0 0,22 6-1 0 0,112 41 83 0 0,-31-1-96 0 0,-115-46 0 0 0,1 1 0 0 0,-1 0 0 0 0,0 1 0 0 0,0 0 0 0 0,9 7 0 0 0,15 10 0 0 0,-7-9 6 0 0,38 14-1 0 0,-49-20 1 0 0,0 0 1 0 0,-1 1-1 0 0,0 1 1 0 0,0 0-1 0 0,-1 1 0 0 0,0 1 1 0 0,-1 0-1 0 0,0 0 1 0 0,17 24-1 0 0,-6-8 35 0 0,-1 1 0 0 0,-1 2 0 0 0,-2 0 0 0 0,-1 0-1 0 0,17 46 1 0 0,11 29 42 0 0,-15-6 105 0 0,-28-92-145 0 0,-1 0-1 0 0,0 0 1 0 0,0 1 0 0 0,-1-1 0 0 0,1 0-1 0 0,-2 1 1 0 0,-1 12 0 0 0,0 16 94 0 0,-1-2-69 0 0,-2 0 1 0 0,-2 0 0 0 0,0 0-1 0 0,-17 42 1 0 0,17-52-42 0 0,-2-1 18 0 0,0 0-1 0 0,-2-1 1 0 0,0 0-1 0 0,-20 26 0 0 0,13-19 12 0 0,7-12-21 0 0,-1 0 0 0 0,-1 0 1 0 0,-1-2-1 0 0,0 1 0 0 0,-1-2 1 0 0,0 0-1 0 0,-28 19 0 0 0,31-27-18 0 0,0 0 0 0 0,0-1 1 0 0,-1 0-1 0 0,-18 4 0 0 0,18-5-11 0 0,-4 0 25 0 0,-33 3-1 0 0,22-3-19 0 0,6-2-1 0 0,0-1-1 0 0,-1-1 0 0 0,1-1 0 0 0,-23-4 1 0 0,-40-2 3 0 0,-64 2-13 0 0,129 3 0 0 0,0-1 0 0 0,0-1 0 0 0,0 0 0 0 0,1-2 0 0 0,-1 0 0 0 0,-29-15 0 0 0,41 16 0 0 0,0-1 0 0 0,0 0 0 0 0,1 0 0 0 0,0 0 0 0 0,0-1 0 0 0,-10-13 0 0 0,1-1 0 0 0,-14-27 0 0 0,20 29-23 0 0,1 0 0 0 0,0 0 0 0 0,2-1-1 0 0,-7-25 1 0 0,-12-86-93 0 0,22 90 84 0 0,2-50 0 0 0,2 76 32 0 0,1-1 0 0 0,1 1 0 0 0,0-1 0 0 0,1 1 0 0 0,1 0 0 0 0,6-18 0 0 0,-6 15 2 0 0,-4 16-3 0 0,1 0 1 0 0,-1 0-1 0 0,0 0 0 0 0,1 0 0 0 0,0 0 0 0 0,-1 0 0 0 0,1 0 0 0 0,0 0 0 0 0,0 0 0 0 0,0 0 0 0 0,0 0 0 0 0,0 0 0 0 0,2-1 1 0 0,0 0-9 0 0,-1 0 0 0 0,1 0 1 0 0,-1-1-1 0 0,0 1 1 0 0,0 0-1 0 0,1-5 1 0 0,-2 5 13 0 0,0 1 0 0 0,0-1 0 0 0,1 1 0 0 0,-1 0 0 0 0,0 0 0 0 0,1 0 0 0 0,-1 0 0 0 0,1 0 0 0 0,0 0 0 0 0,0 0 0 0 0,3-2 0 0 0,4-6 8 0 0,-7 9-20 0 0,-1-1 0 0 0,0 0 0 0 0,1 1 1 0 0,0-1-1 0 0,-1 1 0 0 0,1 0 0 0 0,0-1 0 0 0,0 1 0 0 0,-1 0 0 0 0,4-1 0 0 0,-2 1 6 0 0,0-1 0 0 0,0 1 0 0 0,1 1 0 0 0,-1-1 0 0 0,0 0 0 0 0,0 1 0 0 0,1-1 0 0 0,-1 1-1 0 0,0 0 1 0 0,0 0 0 0 0,1 1 0 0 0,-1-1 0 0 0,7 2 0 0 0,2 3 1 0 0,-6 1 2 0 0,-1 0 0 0 0,0 0-1 0 0,0 0 1 0 0,0 0-1 0 0,-1 1 1 0 0,0 0 0 0 0,0 0-1 0 0,-1 0 1 0 0,0 0 0 0 0,3 9-1 0 0,20 81 33 0 0,-26-94-32 0 0,13 92 8 0 0,-8-49 1 0 0,-2-13 13 0 0,-2 1 1 0 0,-4 39-1 0 0,1-44 10 0 0,-2 17-31 0 0,-3 0 1 0 0,-17 64-1 0 0,21-101-3 0 0,0 0 0 0 0,0 0 0 0 0,-1 0 0 0 0,-1 0 0 0 0,-7 11 0 0 0,11-18 0 0 0,0 1 0 0 0,-1-1 0 0 0,1 0 0 0 0,-1 0 0 0 0,1 0 0 0 0,-1 0 0 0 0,0-1 0 0 0,1 1 0 0 0,-1 0 0 0 0,0-1 0 0 0,0 1 0 0 0,0-1 0 0 0,-1 0 0 0 0,1 1 0 0 0,0-1 0 0 0,0 0 0 0 0,-1 0 0 0 0,1-1 0 0 0,-1 1 0 0 0,1 0 0 0 0,0-1 0 0 0,-1 0 0 0 0,-2 1 0 0 0,3-2 0 0 0,0 1 0 0 0,0-1 0 0 0,0 0 0 0 0,0 0 0 0 0,0 0 0 0 0,0 0 0 0 0,0 0 0 0 0,0 0 0 0 0,1-1 0 0 0,-1 1 0 0 0,1-1 0 0 0,-1 1 0 0 0,1-1 0 0 0,-2-1 0 0 0,-17-28 0 0 0,13 20 0 0 0,2 0-7 0 0,0 0-1 0 0,0-1 1 0 0,1 1-1 0 0,1-1 1 0 0,0 0-1 0 0,0 0 0 0 0,-1-22 1 0 0,-5-22-13 0 0,5 31 20 0 0,-2-28 0 0 0,4 28 0 0 0,1-4 0 0 0,1-1 0 0 0,1 1 0 0 0,6-30 0 0 0,8-6-97 0 0,-14 62 73 0 0,-1 0-1 0 0,1-1 1 0 0,0 1 0 0 0,0 0-1 0 0,0 0 1 0 0,0 0 0 0 0,1 0 0 0 0,-1 0-1 0 0,1 0 1 0 0,0 1 0 0 0,0-1-1 0 0,0 0 1 0 0,0 1 0 0 0,0-1 0 0 0,0 1-1 0 0,1 0 1 0 0,3-3 0 0 0,-4 4-6 0 0,0 0 1 0 0,-1 0 0 0 0,1 0-1 0 0,0 0 1 0 0,-1 1-1 0 0,1-1 1 0 0,0 1 0 0 0,0-1-1 0 0,0 1 1 0 0,-1 0 0 0 0,1 0-1 0 0,0 0 1 0 0,0 0-1 0 0,0 0 1 0 0,0 0 0 0 0,0 0-1 0 0,-1 1 1 0 0,1-1 0 0 0,0 0-1 0 0,0 1 1 0 0,0 0-1 0 0,-1-1 1 0 0,1 1 0 0 0,0 0-1 0 0,-1 0 1 0 0,1 0 0 0 0,-1 0-1 0 0,1 0 1 0 0,-1 0-1 0 0,0 1 1 0 0,1-1 0 0 0,1 3-1 0 0,11 12-1189 0 0,0 0-1 0 0,-2 1 0 0 0,18 30 1 0 0,-16-18-5686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5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3680 0 0,'-1'2'9416'0'0,"-1"6"-8917"0"0,1-1 0 0 0,0 1 0 0 0,0 0 0 0 0,0-1 1 0 0,1 1-1 0 0,0 0 0 0 0,1 0 0 0 0,0-1 0 0 0,1 9 0 0 0,21 74 1109 0 0,-13-58-969 0 0,-8-24-527 0 0,25 89 854 0 0,21 143 0 0 0,-24 153-545 0 0,-24-389-419 0 0,0 1-1 0 0,0-1 0 0 0,-1 0 0 0 0,1 0 0 0 0,-1 0 1 0 0,0 0-1 0 0,0 0 0 0 0,-1 0 0 0 0,-2 6 0 0 0,1-8 47 0 0,2-2-51 0 0,0 0 1 0 0,-1 0-1 0 0,1 0 0 0 0,0 0 0 0 0,0 0 0 0 0,-1 0 0 0 0,1 0 0 0 0,0-1 1 0 0,0 1-1 0 0,0 0 0 0 0,0-1 0 0 0,-1 1 0 0 0,1-1 0 0 0,0 1 1 0 0,0-1-1 0 0,0 0 0 0 0,0 1 0 0 0,0-1 0 0 0,0 0 0 0 0,0 0 0 0 0,1 0 1 0 0,-1 0-1 0 0,0 1 0 0 0,0-1 0 0 0,1 0 0 0 0,-1 0 0 0 0,0-1 0 0 0,1 1 1 0 0,-1 0-1 0 0,1 0 0 0 0,-1 0 0 0 0,1 0 0 0 0,0 0 0 0 0,0-1 1 0 0,-1 0-1 0 0,-3-9-57 0 0,-3-2 10 0 0,1-1 1 0 0,0 0-1 0 0,1-1 1 0 0,1 1 0 0 0,-4-20-1 0 0,-6-77-79 0 0,1-143-311 0 0,1-32 192 0 0,18 203 714 0 0,-3 142-320 0 0,20 107 0 0 0,3 33-37 0 0,-23-142-172 0 0,0 1-1595 0 0,-2-18-2985 0 0,-1 4-2267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5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8608 0 0,'0'0'5864'0'0,"0"3"-5336"0"0,35 95 1735 0 0,72 296-17 0 0,-84-326-1972 0 0,-22-64-290 0 0,-2-8 51 0 0,-4-24 105 0 0,-9-42-151 0 0,-9-77-35 0 0,21 129 54 0 0,0-11 8 0 0,-1 1 1 0 0,-2 0 0 0 0,-12-43-1 0 0,-1 30-16 0 0,13 35 11 0 0,-3 19 270 0 0,5-1-154 0 0,1-1 0 0 0,0 0 0 0 0,1 1 1 0 0,0-1-1 0 0,0 1 0 0 0,2 20 0 0 0,14 70 456 0 0,-13-91-532 0 0,3 21 86 0 0,27 128-186 0 0,-25-129-109 0 0,2-1 0 0 0,1-1 0 0 0,16 32 0 0 0,-24-56 35 0 0,1 0 80 0 0,-1 0 1 0 0,1 0-1 0 0,0 0 1 0 0,6 8-1 0 0,-8-12-48 0 0,0 0 0 0 0,-1-1 0 0 0,1 1 1 0 0,-1 0-1 0 0,1-1 0 0 0,0 1 0 0 0,-1-1 0 0 0,1 1 0 0 0,0-1 0 0 0,0 1 0 0 0,-1-1 0 0 0,1 0 0 0 0,0 1 0 0 0,0-1 0 0 0,0 0 0 0 0,0 1 0 0 0,-1-1 0 0 0,1 0 0 0 0,0 0 0 0 0,0 0 0 0 0,0 0 0 0 0,0 0 0 0 0,0 0 0 0 0,0 0 0 0 0,0 0 0 0 0,-1 0 1 0 0,1 0-1 0 0,0-1 0 0 0,0 1 0 0 0,0 0 0 0 0,0-1 0 0 0,-1 1 0 0 0,1 0 0 0 0,0-1 0 0 0,0 1 0 0 0,-1-1 0 0 0,1 1 0 0 0,0-1 0 0 0,-1 0 0 0 0,2 0 0 0 0,2-3-312 0 0,0-1-1 0 0,0 1 1 0 0,0-1-1 0 0,4-8 1 0 0,6-25-1634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5528 0 0,'0'10'122'0'0,"1"0"1"0"0,0-1-1 0 0,1 1 1 0 0,0-1-1 0 0,7 18 0 0 0,5 24 2552 0 0,-7-7 149 0 0,17 89 1751 0 0,-19-111-4091 0 0,1 5 231 0 0,1 0 1 0 0,14 37-1 0 0,-9-22-84 0 0,-4-11-276 0 0,-6-28-309 0 0,-2-3-37 0 0,1 1 0 0 0,-1 0-1 0 0,0-1 1 0 0,1 1 0 0 0,-1 0 0 0 0,0 0 0 0 0,0 0 0 0 0,1-1-1 0 0,-1 1 1 0 0,0 0 0 0 0,0 0 0 0 0,0 0 0 0 0,0 0 0 0 0,0-1-1 0 0,0 1 1 0 0,0 0 0 0 0,0 0 0 0 0,0 0 0 0 0,-1-1 0 0 0,1 1-1 0 0,0 0 1 0 0,0 0 0 0 0,-1 0 0 0 0,1-1 0 0 0,-1 1 0 0 0,0 1-1 0 0,1-1 156 0 0,-20-81-835 0 0,15 63 648 0 0,1 0 0 0 0,-2-18 0 0 0,-2-6 5 0 0,-20-66 19 0 0,27 96 14 0 0,1 9 267 0 0,11 19 136 0 0,-9-12-358 0 0,0-1 0 0 0,-1 0 0 0 0,0 1 0 0 0,0-1 0 0 0,0 1 0 0 0,0 0 0 0 0,-1 6 0 0 0,4 16 237 0 0,0-7 15 0 0,2 33 0 0 0,1 3-94 0 0,-1-22 0 0 0,1 48-1 0 0,-6-67-641 0 0,-1 0-1 0 0,-1-1 1 0 0,0 1-1 0 0,-1 0 1 0 0,-7 23-1 0 0,8-34-901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1 7544 0 0,'0'0'6184'0'0,"5"10"-4856"0"0,-3 0-895 0 0,-1 1 0 0 0,0-1 1 0 0,-1 12-1 0 0,1 11 79 0 0,17 156 810 0 0,1-42-547 0 0,-17-120-626 0 0,-2-22-128 0 0,0 1 1 0 0,1-1-1 0 0,-1 1 0 0 0,1-1 0 0 0,0 1 1 0 0,1-1-1 0 0,-1 0 0 0 0,1 1 0 0 0,0-1 0 0 0,3 6 1 0 0,-4-9 44 0 0,-2-4-60 0 0,-1 1 0 0 0,1-1 0 0 0,0 0-1 0 0,0 0 1 0 0,0 0 0 0 0,0 0 0 0 0,0 1-1 0 0,0-2 1 0 0,0 1 0 0 0,0-3 0 0 0,0 4-6 0 0,-9-49 0 0 0,3 14 0 0 0,0-7 0 0 0,2 4 0 0 0,-1-4-19 0 0,4 22 2 0 0,-1 0-1 0 0,-9-29 0 0 0,8 31 47 0 0,4 16-19 0 0,-1-1 0 0 0,1 1 0 0 0,-1 0 0 0 0,0-1 0 0 0,0 1 0 0 0,-3-6 0 0 0,4 9-7 0 0,0-1-1 0 0,0 1 1 0 0,0 0 0 0 0,0-1-1 0 0,-1 1 1 0 0,1 0 0 0 0,0-1-1 0 0,0 1 1 0 0,-1 0 0 0 0,1-1-1 0 0,0 1 1 0 0,0 0 0 0 0,-1-1-1 0 0,1 1 1 0 0,0 0 0 0 0,-1 0-1 0 0,1 0 1 0 0,0-1 0 0 0,-1 1-1 0 0,1 0 1 0 0,-1 0 0 0 0,1 0-1 0 0,0 0 1 0 0,-1 0 0 0 0,1 0-1 0 0,0 0 1 0 0,-1 0 0 0 0,1 0-1 0 0,-1 0 1 0 0,1 0 0 0 0,0 0-1 0 0,-1 0 1 0 0,1 0 0 0 0,-1 0-1 0 0,1 0 1 0 0,0 0 0 0 0,-1 0-1 0 0,1 0 1 0 0,-1 1 0 0 0,1-1-1 0 0,0 0 1 0 0,-1 0 0 0 0,1 0-1 0 0,0 1 1 0 0,0-1 0 0 0,-1 0-1 0 0,1 1 1 0 0,0-1 0 0 0,-1 0-1 0 0,1 0 1 0 0,0 1 0 0 0,0-1-1 0 0,0 0 1 0 0,-1 1 0 0 0,1-1-1 0 0,0 1 1 0 0,0-1 0 0 0,0 0-1 0 0,0 1 1 0 0,-5 10 49 0 0,0 0-1 0 0,2 0 1 0 0,-1 0 0 0 0,1 0-1 0 0,1 0 1 0 0,0 0-1 0 0,-1 17 1 0 0,0 1 68 0 0,-2 24 80 0 0,2 101 0 0 0,4-88-144 0 0,-1-63-57 0 0,0 0-1 0 0,0 0 0 0 0,0 1 0 0 0,0-1 0 0 0,0 0 1 0 0,1 0-1 0 0,-1 0 0 0 0,1 0 0 0 0,0 0 1 0 0,0 0-1 0 0,0 0 0 0 0,1 0 0 0 0,-1 0 0 0 0,3 4 1 0 0,-3-6-138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27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8752 0 0,'0'0'793'0'0,"3"-1"-496"0"0,45-19 4535 0 0,-47 19-4197 0 0,3-1-26 0 0,86-35 1587 0 0,-76 30-1880 0 0,-13 7-306 0 0,0-1-1 0 0,0 1 1 0 0,0-1 0 0 0,0 1 0 0 0,0-1 0 0 0,0 1-1 0 0,0 0 1 0 0,0-1 0 0 0,0 1 0 0 0,0 0 0 0 0,0 0-1 0 0,0 0 1 0 0,0 0 0 0 0,2 0 0 0 0,47-6 304 0 0,-45 4-275 0 0,1 1 0 0 0,0-1 0 0 0,0 1 0 0 0,0 1 0 0 0,0 0 1 0 0,0-1-1 0 0,0 2 0 0 0,0-1 0 0 0,0 1 0 0 0,0 0 0 0 0,0 0 1 0 0,0 0-1 0 0,0 1 0 0 0,9 4 0 0 0,-3 0 7 0 0,-2 0 35 0 0,0-1 0 0 0,0 2 0 0 0,11 9 0 0 0,-18-13-50 0 0,0 0 1 0 0,0 0-1 0 0,0 1 1 0 0,0-1-1 0 0,-1 1 0 0 0,1 0 1 0 0,-1-1-1 0 0,0 1 1 0 0,0 0-1 0 0,-1 0 1 0 0,1 1-1 0 0,1 5 1 0 0,2 13 128 0 0,-1-11-57 0 0,-2 0 1 0 0,0-1 0 0 0,2 24-1 0 0,-12 136 619 0 0,4-147-624 0 0,0 1-1 0 0,-1-1 1 0 0,-2 0-1 0 0,-18 44 1 0 0,23-63-85 0 0,-1 1 0 0 0,0-1 1 0 0,0 0-1 0 0,0 0 1 0 0,-1-1-1 0 0,0 1 1 0 0,0-1-1 0 0,0 1 0 0 0,-8 5 1 0 0,9-8 0 0 0,1 0 1 0 0,-1 0-1 0 0,0-1 1 0 0,0 1-1 0 0,0-1 0 0 0,0 0 1 0 0,0 0-1 0 0,0 0 1 0 0,0 0-1 0 0,0-1 1 0 0,-1 1-1 0 0,1-1 0 0 0,0 0 1 0 0,0 0-1 0 0,0 0 1 0 0,-1 0-1 0 0,1 0 0 0 0,0-1 1 0 0,-4-1-1 0 0,4 0 3 0 0,0 0 1 0 0,0 0-1 0 0,0 0 0 0 0,1-1 0 0 0,-1 1 0 0 0,1-1 0 0 0,0 1 0 0 0,-1-1 0 0 0,1 0 0 0 0,1 0 1 0 0,-1 0-1 0 0,-2-6 0 0 0,-20-44 142 0 0,-5-36 11 0 0,26 80-170 0 0,1 0 0 0 0,0 0 0 0 0,1 0 0 0 0,0-1 0 0 0,1 1 0 0 0,0 0 0 0 0,1-13 0 0 0,-1-3-13 0 0,2 10 3 0 0,-1 1 0 0 0,2 0 1 0 0,0 0-1 0 0,7-21 0 0 0,-5 17 1 0 0,6-30 0 0 0,-11 45 9 0 0,0 1 0 0 0,0-1 0 0 0,1 0 0 0 0,-1 1 0 0 0,1-1 0 0 0,-1 1 0 0 0,1-1 0 0 0,0 1 0 0 0,0-1 0 0 0,2-2 0 0 0,6-4 0 0 0,-8 7 0 0 0,0 1 0 0 0,1 0 0 0 0,-1 0 0 0 0,0 0 0 0 0,1 0 0 0 0,-1 0 0 0 0,0 0 0 0 0,1 0 0 0 0,-1 1 0 0 0,1-1 0 0 0,0 0 0 0 0,-1 1 0 0 0,1-1 0 0 0,-1 1 0 0 0,1 0 0 0 0,0-1 0 0 0,-1 1 0 0 0,1 0 0 0 0,0 0 0 0 0,-1 0 0 0 0,1 0 0 0 0,0 0 0 0 0,0 1 0 0 0,-1-1 0 0 0,1 0 0 0 0,-1 1 0 0 0,1-1 0 0 0,0 1 0 0 0,-1 0 0 0 0,2 0 0 0 0,8 4 0 0 0,2 2 0 0 0,-10-4 16 0 0,0-1 0 0 0,0 1 0 0 0,0 0-1 0 0,0 0 1 0 0,0 0 0 0 0,0 1-1 0 0,-1-1 1 0 0,0 1 0 0 0,1-1 0 0 0,-1 1-1 0 0,-1 0 1 0 0,1 0 0 0 0,0 0 0 0 0,-1 0-1 0 0,0 0 1 0 0,0 0 0 0 0,0 0 0 0 0,0 7-1 0 0,-1 4 109 0 0,0 0-1 0 0,-1 0 0 0 0,-6 28 1 0 0,0 5 10 0 0,6-40-124 0 0,0 1 1 0 0,0-1-1 0 0,-1 0 0 0 0,0 1 1 0 0,-1-1-1 0 0,0 0 0 0 0,0 0 1 0 0,0 0-1 0 0,-1-1 0 0 0,0 1 1 0 0,-1-1-1 0 0,0 0 0 0 0,0 0 1 0 0,0-1-1 0 0,-9 9 0 0 0,2-6-2444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0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3224 0 0,'0'0'9686'0'0,"0"2"-9062"0"0,0 9-166 0 0,1 1-1 0 0,1 0 0 0 0,0-1 0 0 0,1 1 1 0 0,0-1-1 0 0,4 11 0 0 0,34 69 1149 0 0,-23-54-1205 0 0,-5-11-188 0 0,-6-13-91 0 0,-1 1 0 0 0,0 0-1 0 0,6 22 1 0 0,1 10 20 0 0,22 51 0 0 0,9 28 27 0 0,-28-97-2777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40 2304 0 0,'-1'2'405'0'0,"-2"8"717"0"0,1 0 0 0 0,1 0 0 0 0,0 0 0 0 0,0 0 0 0 0,1 12 0 0 0,-1 11-411 0 0,-37 608 4097 0 0,21-357-3794 0 0,10-117-559 0 0,4-52-230 0 0,5 60 73 0 0,1-57-211 0 0,8 152 119 0 0,-8-203-171 0 0,-1-39-10 0 0,-2 33 0 0 0,0 150 28 0 0,3-89-24 0 0,1 19 6 0 0,3-37-15 0 0,9 72 24 0 0,-10-133-89 0 0,-3-22-14 0 0,0 0 1 0 0,1-1-1 0 0,10 31 0 0 0,-6-33 22 0 0,0 0-1 0 0,1-1 0 0 0,18 27 1 0 0,-18-26-33 0 0,-8-17 66 0 0,-1 1 1 0 0,1-1-1 0 0,-1 1 1 0 0,1-1-1 0 0,0 1 1 0 0,0-1-1 0 0,0 0 0 0 0,0 1 1 0 0,0-1-1 0 0,0 0 1 0 0,0 0-1 0 0,1 0 1 0 0,-1 0-1 0 0,0 0 1 0 0,2 1-1 0 0,0 0-4 0 0,0 0-1 0 0,-1 1 1 0 0,1-1 0 0 0,-1 0-1 0 0,0 1 1 0 0,1 0-1 0 0,-1 0 1 0 0,2 3 0 0 0,-2-2-11 0 0,0-1 0 0 0,1 0 0 0 0,-1 1 0 0 0,1-1 0 0 0,0 0 0 0 0,5 3 0 0 0,33 41-513 0 0,-21-34 142 0 0,-18-11 182 0 0,-1-4 202 0 0,3-4 21 0 0,0 0-1 0 0,-1-1 0 0 0,0 0 0 0 0,0 1 1 0 0,0-1-1 0 0,-1 0 0 0 0,2-11 1 0 0,5-51-324 0 0,-5-54 279 0 0,-3 30 36 0 0,0 45 10 0 0,5-58 84 0 0,4-138 484 0 0,-8 86-444 0 0,-8-919 1107 0 0,-2 818-725 0 0,-21-253 212 0 0,28 503-726 0 0,-8-65 100 0 0,-20-85 0 0 0,-18 29 31 0 0,40 113-134 0 0,2 6-137 0 0,0 0-1 0 0,-13-17 1 0 0,5 7-121 0 0,1 3-137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41 418 9184 0 0,'0'0'421'0'0,"-1"-2"-12"0"0,-4-7-68 0 0,0-1-1 0 0,1 0 0 0 0,0 0 1 0 0,1 0-1 0 0,0 0 0 0 0,1-1 1 0 0,-2-14-1 0 0,-1-2 1227 0 0,4 25-1458 0 0,0 0-1 0 0,0 0 0 0 0,1 0 1 0 0,-1-1-1 0 0,1 1 1 0 0,0 0-1 0 0,-1 0 1 0 0,1-1-1 0 0,0 1 0 0 0,0 0 1 0 0,0-1-1 0 0,1 1 1 0 0,-1 0-1 0 0,1 0 1 0 0,-1-1-1 0 0,2-2 1 0 0,10-27 608 0 0,-4 13-346 0 0,15-30-1 0 0,-13 33-286 0 0,2 0 0 0 0,0 1 1 0 0,16-16-1 0 0,-16 19-46 0 0,-9 9-37 0 0,0-1 0 0 0,1 1 0 0 0,0-1 0 0 0,-1 1 0 0 0,1 0 0 0 0,0 1 0 0 0,0-1 0 0 0,1 1 0 0 0,4-3 0 0 0,37-20 10 0 0,-40 23 31 0 0,1 1 0 0 0,-1 0 0 0 0,1 0 0 0 0,-1 0 0 0 0,1 1 0 0 0,8 1 0 0 0,-1-1 39 0 0,-11 0 5 0 0,5 10 90 0 0,0 3-54 0 0,1-1-1 0 0,-1 1 0 0 0,-1 1 0 0 0,-1-1 1 0 0,1 1-1 0 0,-2 1 0 0 0,0-1 0 0 0,-1 1 1 0 0,-1-1-1 0 0,0 1 0 0 0,0 0 0 0 0,-2 1 1 0 0,0-1-1 0 0,-2 21 0 0 0,-1-12-35 0 0,-2 8-29 0 0,2-1-1 0 0,1 1 1 0 0,4 36 0 0 0,-3-61-55 0 0,0-1 0 0 0,-1 0-1 0 0,1 1 1 0 0,-1-1-1 0 0,-1 0 1 0 0,1 1 0 0 0,-1-1-1 0 0,-4 8 1 0 0,-5 26-5 0 0,10-36 4 0 0,0-1 0 0 0,-1 1 0 0 0,1-1-1 0 0,-1 0 1 0 0,1 1 0 0 0,-1-1-1 0 0,0 0 1 0 0,-1 0 0 0 0,1 0 0 0 0,0-1-1 0 0,-1 1 1 0 0,1-1 0 0 0,-6 5 0 0 0,6-5 2 0 0,-11 7 50 0 0,4-5-29 0 0,7-5 3 0 0,2-1-33 0 0,0 0 1 0 0,0 0-1 0 0,0 1 1 0 0,0-1-1 0 0,1 0 1 0 0,-1 0-1 0 0,1 0 1 0 0,-1 0-1 0 0,1 1 1 0 0,-1-1-1 0 0,1 0 1 0 0,0 0-1 0 0,0 1 1 0 0,0-1-1 0 0,0 1 1 0 0,0-1-1 0 0,1 1 1 0 0,-1-1-1 0 0,0 1 1 0 0,1 0-1 0 0,-1-1 1 0 0,2 0-1 0 0,2-2-1 0 0,4-8 7 0 0,-8 2-20 0 0,-1 9 18 0 0,0 0 0 0 0,-1 0 0 0 0,1 0 0 0 0,0 0 0 0 0,1-1 0 0 0,-1 1 0 0 0,0 0 0 0 0,0 0 0 0 0,0 0 0 0 0,1 0 0 0 0,-1 0 0 0 0,0 0 0 0 0,1-1 0 0 0,-1 1 0 0 0,1 0 0 0 0,-1 0 0 0 0,1 0 0 0 0,0 0 0 0 0,-1 0 0 0 0,1 1 0 0 0,1-2 0 0 0,0-1 2 0 0,0 0 0 0 0,0 0 0 0 0,0 1 0 0 0,0-1 0 0 0,0 1 0 0 0,0 0 0 0 0,1 0 0 0 0,-1 0 0 0 0,1 0 0 0 0,0 0 0 0 0,0 0 0 0 0,-1 1 0 0 0,1-1 0 0 0,5-1 0 0 0,29-14 2 0 0,-30 13-3 0 0,0 0 0 0 0,0 1-1 0 0,1 0 1 0 0,-1 0 0 0 0,1 1 0 0 0,-1 0-1 0 0,1 0 1 0 0,0 0 0 0 0,12 0 0 0 0,-15 2-5 0 0,0 1 1 0 0,0-1 0 0 0,-1 1-1 0 0,1-1 1 0 0,0 1 0 0 0,-1 1-1 0 0,1-1 1 0 0,0 1 0 0 0,6 3-1 0 0,52 14 6 0 0,-53-15 17 0 0,-1 1-1 0 0,0 0 1 0 0,0 1-1 0 0,0 0 0 0 0,0 0 1 0 0,-1 1-1 0 0,0 0 1 0 0,-1 1-1 0 0,9 10 0 0 0,-12-12 1 0 0,1 1-1 0 0,-1 0 0 0 0,-1-1 1 0 0,1 1-1 0 0,-1 1 0 0 0,0-1 0 0 0,-1 0 1 0 0,0 1-1 0 0,0-1 0 0 0,0 1 1 0 0,-1 0-1 0 0,0-1 0 0 0,-1 10 0 0 0,0 2 88 0 0,-1 0 0 0 0,0 0 0 0 0,-2 0 0 0 0,0 0 0 0 0,-1 0 0 0 0,-1-1 0 0 0,-1 0 0 0 0,-1 0 0 0 0,0 0 0 0 0,-15 25 0 0 0,13-27-38 0 0,-2 0 0 0 0,1-1 0 0 0,-2 0-1 0 0,0-1 1 0 0,-1 0 0 0 0,0-1 0 0 0,-22 17-1 0 0,26-24-36 0 0,1-1 0 0 0,-1 0-1 0 0,0 0 1 0 0,-1-1-1 0 0,1 0 1 0 0,-1 0 0 0 0,1-1-1 0 0,-1 0 1 0 0,0-1 0 0 0,0 0-1 0 0,0-1 1 0 0,-1 0-1 0 0,1 0 1 0 0,0-1 0 0 0,-14-2-1 0 0,21 2-64 0 0,1-1 0 0 0,0 1 0 0 0,0 0 0 0 0,0-1 0 0 0,-1 0 0 0 0,1 0 0 0 0,0 1 0 0 0,0-1 0 0 0,0 0 0 0 0,0-1 0 0 0,0 1 0 0 0,0 0 0 0 0,1-1-1 0 0,-3-1 1 0 0,-11-8-297 0 0,4 3-1526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5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5984 0 0,'0'0'7734'0'0,"-1"0"-7648"0"0,1 0-1 0 0,-1 1 0 0 0,1-1 1 0 0,0 1-1 0 0,-1-1 1 0 0,1 1-1 0 0,-1-1 0 0 0,1 0 1 0 0,0 1-1 0 0,0-1 1 0 0,-1 1-1 0 0,1-1 0 0 0,0 1 1 0 0,0 0-1 0 0,0-1 1 0 0,-1 1-1 0 0,1-1 0 0 0,0 1 1 0 0,0-1-1 0 0,0 2 1 0 0,2 1 74 0 0,-1 1 1 0 0,0-1-1 0 0,0 1 1 0 0,0-1-1 0 0,-1 1 1 0 0,1 6 0 0 0,4 17 386 0 0,6 13 351 0 0,10 69 0 0 0,-7-30-310 0 0,-7-39-311 0 0,-6-27-161 0 0,1 0 0 0 0,1 0 0 0 0,0 0-1 0 0,6 15 1 0 0,10 22 86 0 0,-12-28-63 0 0,20 38 0 0 0,-24-54-104 0 0,1 0 0 0 0,-1-1 0 0 0,1 1 0 0 0,0-1 0 0 0,1 0 0 0 0,0 0 0 0 0,0 0 0 0 0,0-1 0 0 0,0 1-1 0 0,10 5 1 0 0,-4-4 19 0 0,-3-1 25 0 0,-1-1 0 0 0,1 0 0 0 0,0 0 0 0 0,14 4-1 0 0,-14-6 14 0 0,-1 1-54 0 0,0-1-1 0 0,1 1 0 0 0,0-2 0 0 0,-1 1 0 0 0,1-1 0 0 0,0 0 0 0 0,0 0 1 0 0,-1-1-1 0 0,1 0 0 0 0,0-1 0 0 0,0 0 0 0 0,0 0 0 0 0,8-3 0 0 0,10-5 130 0 0,0-1 0 0 0,-1-2 0 0 0,30-18 0 0 0,-22 15-131 0 0,-28 13-25 0 0,1 0 0 0 0,-1 0 0 0 0,1-1 1 0 0,-1 0-1 0 0,0 0 0 0 0,0 0 0 0 0,7-6 1 0 0,-9 6-55 0 0,0 0-1 0 0,0 0 1 0 0,0 0 0 0 0,1 1 0 0 0,-1 0 0 0 0,1 0 0 0 0,-1 0 0 0 0,1 0 0 0 0,5-2 0 0 0,-4 1-486 0 0,-1 0 0 0 0,1 0 0 0 0,-1-1-1 0 0,1 1 1 0 0,-1-1 0 0 0,6-8 0 0 0,-4-4-1214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6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1 315 10592 0 0,'0'0'7014'0'0,"20"-10"-5477"0"0,-11 8-1472 0 0,-1-1-1 0 0,0-1 0 0 0,0 0 1 0 0,0 0-1 0 0,-1 0 1 0 0,0-1-1 0 0,0 0 0 0 0,0-1 1 0 0,0 1-1 0 0,-1-1 0 0 0,0-1 1 0 0,0 1-1 0 0,0-1 0 0 0,4-8 1 0 0,1-1-46 0 0,1 0 0 0 0,0 1 0 0 0,24-22 0 0 0,-17 17-53 0 0,21-27 0 0 0,-2 9-2764 0 0,-18 19 596 0 0,-6 5 421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6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0 243 10592 0 0,'0'0'1642'0'0,"11"3"-516"0"0,-7-3-1039 0 0,-1 0 1 0 0,0 0-1 0 0,0-1 1 0 0,0 1-1 0 0,1-1 1 0 0,-1 0-1 0 0,0 0 1 0 0,0 0-1 0 0,0-1 1 0 0,0 1-1 0 0,-1-1 1 0 0,1 1 0 0 0,0-1-1 0 0,-1 0 1 0 0,1 0-1 0 0,-1 0 1 0 0,1-1-1 0 0,2-3 1 0 0,20-13 205 0 0,-18 15-229 0 0,-1-1 0 0 0,0 1 0 0 0,0-1 0 0 0,9-9 0 0 0,11-10 80 0 0,-9 10-396 0 0,0-1 0 0 0,-2-1 1 0 0,1 0-1 0 0,-2-1 1 0 0,17-26-1 0 0,-17 21-818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6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18 307 11344 0 0,'0'0'1262'0'0,"1"3"-982"0"0,91 205 3262 0 0,-44-106-2596 0 0,-35-72-734 0 0,-8-16-100 0 0,1-1 1 0 0,11 19-1 0 0,-2-4-19 0 0,8 10 30 0 0,-21-35-538 0 0,11 15 1160 0 0</inkml:trace>
  <inkml:trace contextRef="#ctx0" brushRef="#br0" timeOffset="1">24 1 10136 0 0,'0'0'1080'0'0,"-11"13"-256"0"0,-2-9 2256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7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4608 0 0,'1'3'353'0'0,"17"64"1367"0"0,-5-13 2880 0 0,14 23-2022 0 0,-10-31-1827 0 0,-4-5-354 0 0,-8-23-188 0 0,1-1 0 0 0,13 27 0 0 0,39 84 1498 0 0,-44-100-1046 0 0,13 33 1347 0 0,-28-62-1999 0 0,-1 1 0 0 0,1-1 1 0 0,0 1-1 0 0,-1-1 0 0 0,1 0 0 0 0,0 0 0 0 0,-1 1 1 0 0,1-1-1 0 0,0 0 0 0 0,0 0 0 0 0,-1 0 0 0 0,1 0 0 0 0,0 0 1 0 0,0-1-1 0 0,-1 0 0 0 0,-1-2 1 0 0,-2 0-18 0 0,1 0-1 0 0,0 0 1 0 0,0 0-1 0 0,1-1 0 0 0,0 0 1 0 0,-1 1-1 0 0,1-1 1 0 0,1-1-1 0 0,-1 1 0 0 0,1 0 1 0 0,-3-10-1 0 0,-1-8-56 0 0,-6-34 0 0 0,12 57 65 0 0,-4-40-111 0 0,1-1 0 0 0,2 0 0 0 0,1 1-1 0 0,3-1 1 0 0,1 1 0 0 0,2-1 0 0 0,21-71 0 0 0,-24 103 109 0 0,1 0 0 0 0,0 0 1 0 0,1 1-1 0 0,0-1 0 0 0,0 1 1 0 0,1 0-1 0 0,7-8 0 0 0,-5 7 2 0 0,-7 8 0 0 0,1 0 0 0 0,-1 0 0 0 0,0 0 0 0 0,1 0 0 0 0,-1 0 0 0 0,1 0 0 0 0,-1 0 0 0 0,1 1 0 0 0,-1-1 0 0 0,1 0 0 0 0,-1 1 0 0 0,1 0 0 0 0,0-1 0 0 0,-1 1 0 0 0,1 0 0 0 0,0 0 0 0 0,-1 0 0 0 0,1 0 0 0 0,0 0 0 0 0,2 1 0 0 0,2-1 0 0 0,0 0 16 0 0,0 0 0 0 0,0 1-1 0 0,0-1 1 0 0,0 1-1 0 0,1 0 1 0 0,-2 1-1 0 0,1-1 1 0 0,0 1 0 0 0,0 0-1 0 0,0 1 1 0 0,-1-1-1 0 0,1 1 1 0 0,8 7-1 0 0,-6-3 45 0 0,-1 0 0 0 0,0 0 0 0 0,-1 1 0 0 0,0 0 0 0 0,10 16-1 0 0,2 4 28 0 0,-3-5 20 0 0,0 0-1 0 0,-2 1 1 0 0,-1 1-1 0 0,-1 0 1 0 0,-1 0-1 0 0,-1 1 1 0 0,7 41-1 0 0,-9-45-101 0 0,0 0 0 0 0,14 31 0 0 0,7 17-688 0 0,-26-53-751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37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196 164 1840 0 0,'0'0'83'0'0,"-6"-10"10"0"0,-9-32 880 0 0,10 30 1546 0 0,-1 0 1 0 0,-1 0-1 0 0,-12-17 1 0 0,-3 4-1006 0 0,19 22-1192 0 0,-1 1 0 0 0,1-1 1 0 0,-1 1-1 0 0,0 0 0 0 0,0 0 1 0 0,0 1-1 0 0,0-1 0 0 0,0 1 1 0 0,-1 0-1 0 0,1 0 0 0 0,0 0 1 0 0,0 1-1 0 0,-1-1 0 0 0,-7 1 0 0 0,2 9-30 0 0,8-6-240 0 0,-1-1-40 0 0,0 1-1 0 0,0-1 1 0 0,1 1-1 0 0,-1 0 1 0 0,1 0-1 0 0,0 0 1 0 0,-1 0-1 0 0,1 0 1 0 0,1 0-1 0 0,-1 1 1 0 0,0-1-1 0 0,1 0 1 0 0,0 1-1 0 0,0 0 1 0 0,-2 7-1 0 0,2-3 4 0 0,1 1 0 0 0,-1 0 0 0 0,1-1 0 0 0,1 1 0 0 0,0 0 0 0 0,2 9-1 0 0,-1-1-2 0 0,-1-12-2 0 0,-1 0-1 0 0,1 0 0 0 0,0 0 1 0 0,0 0-1 0 0,1-1 0 0 0,-1 1 1 0 0,1 0-1 0 0,0-1 0 0 0,0 1 1 0 0,1-1-1 0 0,3 5 0 0 0,-4-6 0 0 0,3 3 1 0 0,-1 0 1 0 0,1 0-1 0 0,0-1 1 0 0,0 0-1 0 0,1 0 0 0 0,0 0 1 0 0,9 6-1 0 0,-1-8-10 0 0,1-1 0 0 0,-10-1 0 0 0,1 0 0 0 0,-1 0 0 0 0,1 0 0 0 0,-1-1 0 0 0,1 0 0 0 0,-1 0 0 0 0,1 0 0 0 0,9-3 0 0 0,-2 0 0 0 0,18-10 0 0 0,38-15 0 0 0,-33 18 62 0 0,-35 10-59 0 0,1 0 0 0 0,-1-1-1 0 0,1 1 1 0 0,-1 0 0 0 0,1 0-1 0 0,-1 0 1 0 0,1 0-1 0 0,-1 0 1 0 0,1 0 0 0 0,-1 1-1 0 0,1-1 1 0 0,-1 0 0 0 0,0 1-1 0 0,1-1 1 0 0,-1 1 0 0 0,1-1-1 0 0,-1 1 1 0 0,0 0-1 0 0,1 0 1 0 0,0 1 0 0 0,12 13 7 0 0,-11-12-1 0 0,0 0 0 0 0,0 1 0 0 0,0-1 0 0 0,0 0 0 0 0,-1 1 0 0 0,1 0-1 0 0,-1-1 1 0 0,2 6 0 0 0,1 5 161 0 0,0 0-1 0 0,-1 1 0 0 0,-1-1 0 0 0,0 1 0 0 0,-1 0 0 0 0,0 19 0 0 0,-2-18-83 0 0,0 0 0 0 0,-1 1 0 0 0,-1-1 0 0 0,0 0 0 0 0,-1-1 0 0 0,-1 1 0 0 0,-1 0 0 0 0,0-1 0 0 0,-1 0 0 0 0,0 0 0 0 0,-1-1 0 0 0,-1 0 0 0 0,0 0 0 0 0,-1 0 0 0 0,-14 15 0 0 0,21-26-71 0 0,-1-1-1 0 0,1 0 1 0 0,-1 0-1 0 0,1 0 1 0 0,-1 0 0 0 0,0 0-1 0 0,0 0 1 0 0,1-1-1 0 0,-1 0 1 0 0,0 1-1 0 0,-1-1 1 0 0,1 0-1 0 0,0 0 1 0 0,0-1-1 0 0,0 1 1 0 0,-1-1 0 0 0,1 1-1 0 0,0-1 1 0 0,0 0-1 0 0,-1 0 1 0 0,-3-1-1 0 0,-13-5-252 0 0,17 5 158 0 0,0 1 0 0 0,1-1 0 0 0,-1 0 1 0 0,0 0-1 0 0,1 0 0 0 0,-1 0 0 0 0,1 0 0 0 0,0-1 1 0 0,-1 1-1 0 0,1-1 0 0 0,0 1 0 0 0,-3-3 0 0 0,-1-4-1284 0 0,0 3-364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0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75 5064 0 0,'0'0'389'0'0,"-7"-19"-110"0"0,-1 6 772 0 0,5 11-650 0 0,1-1-1 0 0,0-1 1 0 0,0 1 0 0 0,0 0-1 0 0,0 0 1 0 0,1-1 0 0 0,-1 1-1 0 0,-2-15 6187 0 0,2 23-6392 0 0,1-1-1 0 0,-1 1 0 0 0,1 0 0 0 0,0 0 0 0 0,0-1 1 0 0,0 1-1 0 0,1 0 0 0 0,0 9 0 0 0,6 42 549 0 0,-2-23-412 0 0,3 39 246 0 0,20 81 0 0 0,-10-68-391 0 0,-5-21 43 0 0,4-1-1 0 0,32 86 1 0 0,-36-115-140 0 0,-8-20-31 0 0,1-1 0 0 0,0 1-1 0 0,12 20 1 0 0,5 1 21 0 0,-12-16-27 0 0,1-2-1 0 0,1 1 1 0 0,0-2-1 0 0,22 23 0 0 0,-10-12-51 0 0,-19-21 0 0 0,0 1 0 0 0,1-1 0 0 0,0 0 0 0 0,0 0 0 0 0,1 0 0 0 0,10 6 0 0 0,-8-6 0 0 0,-8-5 0 0 0,1 1 0 0 0,-1-1 0 0 0,1 0 0 0 0,-1-1 0 0 0,1 1 0 0 0,-1 0 0 0 0,1 0 0 0 0,0-1 0 0 0,-1 1 0 0 0,1-1 0 0 0,0 1 0 0 0,0-1 0 0 0,-1 0 0 0 0,4 1 0 0 0,2-1-62 0 0,0-1 0 0 0,0 0 0 0 0,-1 0 0 0 0,1 0 0 0 0,0 0 0 0 0,0-1 0 0 0,0-1 0 0 0,-1 1-1 0 0,1-1 1 0 0,-1 0 0 0 0,0 0 0 0 0,0-1 0 0 0,7-5 0 0 0,4-2-627 0 0,2-2-749 0 0,-6-1-3608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0.5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1 204 12440 0 0,'0'0'4417'0'0,"2"-10"-2847"0"0,31-28-531 0 0,-27 32-957 0 0,0 0 1 0 0,0 0-1 0 0,11-8 0 0 0,-10 9-54 0 0,-1-1-1 0 0,1 1 1 0 0,-1-1-1 0 0,5-6 1 0 0,2-3-457 0 0,0 0 0 0 0,17-13 1 0 0,-20 19-474 0 0,18-14-5515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1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 8288 0 0,'0'0'2225'0'0,"-15"5"2272"0"0,8-4-4090 0 0,0 0 0 0 0,-1 0 0 0 0,1 0 0 0 0,0-1 0 0 0,-1 0 0 0 0,1 0 0 0 0,-1-1-1 0 0,-13-3 1 0 0,-27 0 831 0 0,35 4-985 0 0,0 1-1 0 0,0 1 1 0 0,0 0 0 0 0,0 1-1 0 0,0 0 1 0 0,0 1 0 0 0,1 0 0 0 0,0 1-1 0 0,-20 11 1 0 0,-2 5 441 0 0,-59 46 1 0 0,77-54-499 0 0,14-12-194 0 0,0 1 0 0 0,1-1 1 0 0,-1 1-1 0 0,0-1 0 0 0,0 1 0 0 0,1 0 0 0 0,-1 0 1 0 0,1 0-1 0 0,0 0 0 0 0,-1 0 0 0 0,1 0 0 0 0,0 0 1 0 0,0 0-1 0 0,0 1 0 0 0,1-1 0 0 0,-1 0 0 0 0,0 0 1 0 0,1 1-1 0 0,0-1 0 0 0,-1 4 0 0 0,-2 16-7 0 0,-8 7 26 0 0,9-25-14 0 0,0 0 1 0 0,0 0-1 0 0,1 0 1 0 0,-1 1-1 0 0,1-1 0 0 0,0 0 1 0 0,0 8-1 0 0,0 4 46 0 0,-1 1 0 0 0,-1 0 0 0 0,-5 20 0 0 0,-3 23 29 0 0,1 102 4 0 0,8-115-63 0 0,1-33-18 0 0,0-1 0 0 0,1 1 1 0 0,1-1-1 0 0,0 0 1 0 0,1 1-1 0 0,4 14 0 0 0,-3-15-5 0 0,0 1 0 0 0,1 19 0 0 0,-2-13 0 0 0,0-13 0 0 0,-1 0 0 0 0,1 0 0 0 0,0 0 0 0 0,1-1 0 0 0,-1 1 0 0 0,2 0 0 0 0,5 10 0 0 0,33 40 0 0 0,-33-47 0 0 0,-1-1 0 0 0,2 0 0 0 0,-1 0 0 0 0,1-1 0 0 0,1 0 0 0 0,-1 0 0 0 0,1-1 0 0 0,1-1 0 0 0,-1 0 0 0 0,1-1 0 0 0,0 0 0 0 0,0 0 0 0 0,1-1 0 0 0,-1-1 0 0 0,1 0 0 0 0,15 1 0 0 0,-14-4-5 0 0,-1 0 0 0 0,0 0 0 0 0,0-1 1 0 0,0-1-1 0 0,0 0 0 0 0,0-1 0 0 0,0 0 0 0 0,0-1 0 0 0,-1-1 0 0 0,0 0 0 0 0,0 0 0 0 0,17-11 0 0 0,4-3-88 0 0,-20 12-111 0 0,0 0 1 0 0,19-16-1 0 0,-1-1-268 0 0,-21 16 75 0 0,1 0 1 0 0,-1 0-1 0 0,-1-1 0 0 0,0 0 0 0 0,0-1 1 0 0,13-18-1 0 0,-14 16-125 0 0,7-11-1541 0 0,-9 6-2356 0 0,-5-4-1431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8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339 75 9728 0 0,'0'0'882'0'0,"0"-1"-726"0"0,-2-2-74 0 0,-20-30 3238 0 0,21 31-3155 0 0,-1 0 1 0 0,1 0 0 0 0,-1 0 0 0 0,0 1-1 0 0,1-1 1 0 0,-2 1 0 0 0,1-1 0 0 0,1 1 0 0 0,-2 0-1 0 0,1-1 1 0 0,-4 0 0 0 0,-28-8 945 0 0,22 7-649 0 0,5 2-232 0 0,-1-1 1 0 0,-1 2-1 0 0,1-1 0 0 0,1 0 1 0 0,-2 1-1 0 0,-14 2 0 0 0,18 0-122 0 0,0 0 0 0 0,1 0 0 0 0,-1 0 0 0 0,0 0 0 0 0,-6 6 0 0 0,0-2 37 0 0,2 0-62 0 0,-1 0 0 0 0,1 1 0 0 0,0 1 0 0 0,0-1 0 0 0,-14 18 0 0 0,17-18-57 0 0,1-1 0 0 0,0 1 0 0 0,0 1 0 0 0,1-1 0 0 0,0 1 0 0 0,0 0 0 0 0,1 0 0 0 0,-4 14 0 0 0,2-2-12 0 0,2-15-3 0 0,2 0-1 0 0,0 0 0 0 0,0 0 1 0 0,0 0-1 0 0,0 8 0 0 0,1 14 260 0 0,5 33 0 0 0,-5-51-164 0 0,3 0 1 0 0,-2-1-1 0 0,1 0 1 0 0,1 0 0 0 0,0 1-1 0 0,1-1 1 0 0,7 14-1 0 0,-8-19-88 0 0,2 5 31 0 0,0 0-1 0 0,1 0 1 0 0,8 7-1 0 0,-12-12-36 0 0,0-1 0 0 0,0-1 1 0 0,1 2-1 0 0,0-2 0 0 0,0 1 0 0 0,-1 0 0 0 0,1-1 0 0 0,0 0 0 0 0,0 1 0 0 0,0-2 0 0 0,0 2 0 0 0,0-1 1 0 0,6 0-1 0 0,-5 0-4 0 0,10 0 74 0 0,-11-1-63 0 0,-1 0-1 0 0,1-1 1 0 0,0 1-1 0 0,0-1 1 0 0,0 0 0 0 0,-1 1-1 0 0,1-1 1 0 0,0-1-1 0 0,0 2 1 0 0,0-2-1 0 0,-1 1 1 0 0,0-1-1 0 0,0 1 1 0 0,5-5-1 0 0,0-1-8 0 0,0-1 0 0 0,11-15-1 0 0,-2 3 2 0 0,-11 15 39 0 0,-2-1 1 0 0,6-9 0 0 0,-6 9-21 0 0,1 0 0 0 0,6-8 0 0 0,-3 5-30 0 0,-1-1 0 0 0,9-13 0 0 0,0-3 0 0 0,-12 21 0 0 0,0-1 0 0 0,0 0 0 0 0,0 0 0 0 0,-1-1 0 0 0,0 1 0 0 0,0-1 0 0 0,0 1 0 0 0,1-12 0 0 0,-1 0 0 0 0,-1 15 0 0 0,-1 1 0 0 0,1 0 0 0 0,-1-1 0 0 0,0 1 0 0 0,0-1 0 0 0,0 1 0 0 0,0-4 0 0 0,0 6 0 0 0,0-1 0 0 0,0 0 0 0 0,-1 1 1 0 0,1-1-1 0 0,0 0 0 0 0,0 1 0 0 0,0-1 0 0 0,0 1 0 0 0,0-1 0 0 0,0 0 0 0 0,1 0 0 0 0,-1 1 0 0 0,0-2 0 0 0,1 0-2 0 0,-1-1 0 0 0,1 0 0 0 0,0 0 0 0 0,-1 0 0 0 0,0 0 0 0 0,0-5 0 0 0,0 8-63 0 0,-2 5-20 0 0,0-1 74 0 0,1 2 0 0 0,0-1-1 0 0,0 0 1 0 0,-1 8 0 0 0,0-1 6 0 0,0 18 33 0 0,2-22 34 0 0,-1 1 0 0 0,-2 14 0 0 0,2-17-19 0 0,0 0 0 0 0,0 0 0 0 0,0 0 0 0 0,1 0 0 0 0,0 0 0 0 0,1 0 0 0 0,1 8 0 0 0,1 3 73 0 0,8 21 0 0 0,-10-35-129 0 0,-1-1 0 0 0,1 0 0 0 0,1 1 1 0 0,-2-1-1 0 0,2 1 0 0 0,-1-1 1 0 0,0 0-1 0 0,1 0 0 0 0,0 1 1 0 0,-1-1-1 0 0,1-1 0 0 0,0 2 0 0 0,0-2 1 0 0,0 1-1 0 0,0-1 0 0 0,0 1 1 0 0,0-1-1 0 0,0 1 0 0 0,1-1 1 0 0,-1 0-1 0 0,1 0 0 0 0,-1 0 0 0 0,1 0 1 0 0,-1 0-1 0 0,0-1 0 0 0,1 0 1 0 0,0 1-1 0 0,0-1 0 0 0,-1 0 1 0 0,1 0-1 0 0,-1 0 0 0 0,1 0 0 0 0,-1 0 1 0 0,1-1-1 0 0,3 0 0 0 0,2-1-655 0 0,1-1 0 0 0,-1 0 0 0 0,0-1-1 0 0,14-8 1 0 0,-2-2-595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9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8 3224 0 0,'-5'-4'8869'0'0,"2"1"-8351"0"0,5 5-343 0 0,-2-2-159 0 0,0 0 1 0 0,0 0-1 0 0,0 1 0 0 0,0-1 0 0 0,0 0 1 0 0,0 0-1 0 0,0 0 0 0 0,0 0 0 0 0,0 0 0 0 0,0 0 1 0 0,0 1-1 0 0,1-1 0 0 0,-1 0 0 0 0,0 0 1 0 0,0 0-1 0 0,0 0 0 0 0,0 0 0 0 0,0 0 1 0 0,0 0-1 0 0,0 0 0 0 0,0 0 0 0 0,1 0 0 0 0,-1 1 1 0 0,0-1-1 0 0,0 0 0 0 0,0 0 0 0 0,0 0 1 0 0,0 0-1 0 0,0 0 0 0 0,1 0 0 0 0,-1 0 0 0 0,0 0 1 0 0,0 0-1 0 0,0 0 0 0 0,0 0 0 0 0,0 0 1 0 0,1 0-1 0 0,-1 0 0 0 0,0 0 0 0 0,0 0 1 0 0,0 0-1 0 0,0 0 0 0 0,0 0 0 0 0,0-1 0 0 0,1 1 1 0 0,-1 0-1 0 0,0 0 0 0 0,0 0 0 0 0,0 0 1 0 0,0 0-1 0 0,0 0 0 0 0,0 0 0 0 0,0 0 0 0 0,0 0 1 0 0,0-1-1 0 0,1 1 0 0 0,-1 0 0 0 0,0 0 1 0 0,0 3 203 0 0,0 0 1 0 0,0 0 0 0 0,0-1 0 0 0,1 1-1 0 0,0 0 1 0 0,-1 0 0 0 0,1 0-1 0 0,1 2 1 0 0,-1-3-162 0 0,-1-1-1 0 0,1 1 0 0 0,-1-1 1 0 0,1 1-1 0 0,-1-1 0 0 0,0 0 1 0 0,0 1-1 0 0,0 0 0 0 0,0-1 1 0 0,0 1-1 0 0,0-1 1 0 0,0 2-1 0 0,1 13 212 0 0,3-5-117 0 0,-2-7-103 0 0,-1 0 1 0 0,1 1 0 0 0,-1-1 0 0 0,0 0 0 0 0,0 0 0 0 0,0 0 0 0 0,0 1 0 0 0,-1-1 0 0 0,0 0 0 0 0,0 7-1 0 0,0-4-11 0 0,0 0-1 0 0,0 1 1 0 0,1-1-1 0 0,1 8 0 0 0,0-8-70 0 0,-1 0 0 0 0,0 0 0 0 0,-1 1 0 0 0,0-1-1 0 0,-1 10 1 0 0,1-10 103 0 0,0 0 0 0 0,0-1 0 0 0,0 1 0 0 0,1 0 0 0 0,0-1 0 0 0,3 13 0 0 0,0 1 91 0 0,-3-16-135 0 0,-1 0-1 0 0,0 0 1 0 0,0 0 0 0 0,0 0-1 0 0,0 0 1 0 0,-1-1 0 0 0,1 1 0 0 0,-3 7-1 0 0,2-7-12 0 0,0 0-1 0 0,0 1 1 0 0,0-1-1 0 0,1 1 1 0 0,-1-1-1 0 0,1 8 0 0 0,3 8-3 0 0,-1-6 5 0 0,-1-1 1 0 0,0 1 0 0 0,-1 14-1 0 0,-1-14 7 0 0,1 1-1 0 0,3 16 0 0 0,-2-20 5 0 0,0 0 0 0 0,0 0-1 0 0,-2 0 1 0 0,-2 22-1 0 0,0-19 7 0 0,2-12-26 0 0,0 1 1 0 0,0-1 0 0 0,1 1-1 0 0,-1 0 1 0 0,1-1-1 0 0,-1 1 1 0 0,1 0 0 0 0,0-1-1 0 0,0 1 1 0 0,1 0 0 0 0,-1 0-1 0 0,1 4 1 0 0,7 10 5 0 0,-6-14-12 0 0,-1 0 0 0 0,1 0 0 0 0,-1 0-1 0 0,0 0 1 0 0,0 0 0 0 0,0 1 0 0 0,0-1 0 0 0,-1 0 0 0 0,1 5-1 0 0,-1 13 1 0 0,-1-10 0 0 0,1 0 0 0 0,0-1 0 0 0,3 14 0 0 0,-2-12 0 0 0,0 0 0 0 0,-2 23 0 0 0,0-23 0 0 0,1-1 0 0 0,0 0 0 0 0,1 1 0 0 0,0-1 0 0 0,3 15 0 0 0,-2-19 17 0 0,0 0 0 0 0,0 1-1 0 0,-1-1 1 0 0,0 0-1 0 0,-1 1 1 0 0,0-1 0 0 0,0 0-1 0 0,-2 13 1 0 0,2-16 5 0 0,0 0 1 0 0,0 0-1 0 0,0 0 0 0 0,1 1 1 0 0,-1-1-1 0 0,1 0 0 0 0,0 0 1 0 0,0 0-1 0 0,2 4 1 0 0,-1-3 2 0 0,0 0 0 0 0,-1 0 0 0 0,0 1 0 0 0,0-1 0 0 0,0 9 0 0 0,-1 6-47 0 0,0-6-43 0 0,0-1 0 0 0,0 0-1 0 0,1 0 1 0 0,1 1 0 0 0,4 15 0 0 0,-4-20 58 0 0,0 1 0 0 0,-1 0 0 0 0,1 10 0 0 0,-2-12 8 0 0,0 0 0 0 0,1-1-1 0 0,1 1 1 0 0,-1 0 0 0 0,1 0 0 0 0,4 9-1 0 0,-2-9 0 0 0,-2-2 0 0 0,1-1 0 0 0,0 1 0 0 0,-1 0 0 0 0,0 0 0 0 0,-1 0 0 0 0,1 0 0 0 0,-1 0 0 0 0,0 0 0 0 0,0 9 0 0 0,-1-7 0 0 0,1 0 0 0 0,1-1 0 0 0,-1 1 0 0 0,1-1 0 0 0,4 10 0 0 0,-4-10 0 0 0,1 1 0 0 0,-1-1 0 0 0,0 1 0 0 0,-1 0 0 0 0,1 10 0 0 0,0 19 0 0 0,-1-27 0 0 0,-1-1 0 0 0,1 1 0 0 0,-2 0 0 0 0,1-1 0 0 0,-4 16 0 0 0,4-22 0 0 0,-1 0 0 0 0,1 0 0 0 0,0 1 0 0 0,0-1 0 0 0,0 0 0 0 0,0 0 0 0 0,1 0 0 0 0,-1 1 0 0 0,1-1 0 0 0,0 0 0 0 0,1 4 0 0 0,4 22 0 0 0,-5-4 0 0 0,6 38-1 0 0,-1-23 14 0 0,-5-6 39 0 0,-1-26-37 0 0,0 0 1 0 0,1 1-1 0 0,-1-1 0 0 0,5 13 0 0 0,-4-16-3 0 0,3 5 38 0 0,-1 0-1 0 0,-1 1 1 0 0,0-1 0 0 0,2 20-1 0 0,-4-27-42 0 0,0 0-1 0 0,0 0 0 0 0,1 0 1 0 0,0 0-1 0 0,-1 0 0 0 0,1 0 1 0 0,3 5-1 0 0,-4-6-16 0 0,1 0-1 0 0,0 0 1 0 0,0 0 0 0 0,-1 0-1 0 0,1 0 1 0 0,-1 0 0 0 0,1 0-1 0 0,-1 0 1 0 0,0 0 0 0 0,0 0-1 0 0,0 5 1 0 0,-3 7-13 0 0,1 1 0 0 0,1 0 0 0 0,1 0 0 0 0,0-1 0 0 0,1 1 0 0 0,0 0 0 0 0,1 0 0 0 0,7 24 0 0 0,-8-34 23 0 0,0 1 0 0 0,-1-1 0 0 0,1 0 0 0 0,-1 1 0 0 0,0-1 0 0 0,0 1 0 0 0,-1-1 0 0 0,0 0 0 0 0,0 1 0 0 0,-3 8 0 0 0,2-9 0 0 0,1 1 0 0 0,0-1 0 0 0,0 0 0 0 0,0 1 0 0 0,0-1 0 0 0,1 0 0 0 0,0 1 0 0 0,0-1 0 0 0,0 1 0 0 0,1-1 0 0 0,0 0 0 0 0,2 8 0 0 0,1 11 0 0 0,-4-21 0 0 0,0-1 0 0 0,0 1 0 0 0,0 0 0 0 0,1-1 0 0 0,-1 1 0 0 0,1-1 0 0 0,0 1 0 0 0,0 0 0 0 0,0-1 0 0 0,0 0 0 0 0,2 4 0 0 0,2 3 0 0 0,-1-1 0 0 0,1 1 0 0 0,-2 0 0 0 0,1 0 0 0 0,-1 1 0 0 0,-1-1 0 0 0,0 1 0 0 0,0 0 0 0 0,-1-1 0 0 0,0 1 0 0 0,0 15 0 0 0,-2-17 0 0 0,0 1 0 0 0,0-1 0 0 0,-1 0 0 0 0,0 1 0 0 0,-5 14 0 0 0,3-14 0 0 0,4-5 0 0 0,-1-1 0 0 0,1 1 0 0 0,-1-1 0 0 0,1 1 0 0 0,0-1 0 0 0,0 1 0 0 0,1 0 0 0 0,-1-1 0 0 0,1 1 0 0 0,-1-1 0 0 0,3 6 0 0 0,-1-5 0 0 0,-1 0 0 0 0,0 0 0 0 0,-1 0 0 0 0,1 0 0 0 0,-1 0 0 0 0,0 1 0 0 0,0-1 0 0 0,0 5 0 0 0,-1-2 0 0 0,1 1 0 0 0,-1-1 0 0 0,2 0 0 0 0,-1 1 0 0 0,3 9 0 0 0,0 19 0 0 0,4 4 0 0 0,-6-37 0 0 0,0 0 0 0 0,0 0 0 0 0,0 1 0 0 0,0-1 0 0 0,0 1 0 0 0,-1-1 0 0 0,0 1 0 0 0,0-1 0 0 0,0 1 0 0 0,0-1 0 0 0,0 0 0 0 0,-1 1 0 0 0,1-1 0 0 0,-1 1 0 0 0,0-1 0 0 0,0 0 0 0 0,0 1 0 0 0,-3 4 0 0 0,3-6 0 0 0,-1 0 0 0 0,1 0 0 0 0,0 0 0 0 0,0 1 0 0 0,0-1 0 0 0,1 0 0 0 0,-1 0 0 0 0,0 1 0 0 0,1-1 0 0 0,-1 0 0 0 0,1 1 0 0 0,0-1 0 0 0,0 1 0 0 0,0-1 0 0 0,1 5 0 0 0,0-2 0 0 0,0 0 0 0 0,1-1 0 0 0,0 1 0 0 0,0 0 0 0 0,0 0 0 0 0,3 5 0 0 0,-3-7 0 0 0,-1 0 0 0 0,0 0 0 0 0,0 0 0 0 0,0 0 0 0 0,0 1 0 0 0,-1-1 0 0 0,1 0 0 0 0,-1 0 0 0 0,0 0 0 0 0,0 1 0 0 0,0-1 0 0 0,0 0 0 0 0,-1 0 0 0 0,0 4 0 0 0,0-3 0 0 0,0 0 0 0 0,1 0 0 0 0,-1-1 0 0 0,1 1 0 0 0,0 0 0 0 0,1 0 0 0 0,-1-1 0 0 0,1 1 0 0 0,-1 0 0 0 0,3 5 0 0 0,-2-3 0 0 0,1 0 0 0 0,-1 0 0 0 0,0 0 0 0 0,0 1 0 0 0,-1-1 0 0 0,0 11 0 0 0,1 17 0 0 0,-3-5 0 0 0,1-26 0 0 0,1-1 0 0 0,-1 1 0 0 0,1 0 0 0 0,0-1 0 0 0,-1 1 0 0 0,1 0 0 0 0,0-1 0 0 0,1 1 0 0 0,-1 0 0 0 0,1-1 0 0 0,-1 1 0 0 0,1 0 0 0 0,1 3 0 0 0,0-4 0 0 0,-1 1 0 0 0,1-1 0 0 0,-1 1 0 0 0,0-1 0 0 0,0 1 0 0 0,0 0 0 0 0,0 0 0 0 0,0-1 0 0 0,0 1 0 0 0,-1 0 0 0 0,1 0 0 0 0,-1 0 0 0 0,0 0 0 0 0,0 0 0 0 0,0 0 0 0 0,0-1 0 0 0,-2 6 0 0 0,2-6 1 0 0,0 1-1 0 0,0-1 0 0 0,0 1 0 0 0,0-1 0 0 0,1 0 1 0 0,-1 0-1 0 0,1 1 0 0 0,-1-1 0 0 0,1 0 0 0 0,0 0 1 0 0,0 1-1 0 0,0-1 0 0 0,1 2 0 0 0,0-2-2 0 0,-1 1 1 0 0,0 0-1 0 0,0-1 0 0 0,0 1 0 0 0,0 0 0 0 0,-1 0 0 0 0,2 5 0 0 0,-5 16-61 0 0,1-14 77 0 0,1 1 1 0 0,0-1-1 0 0,1 15 0 0 0,3 0-2 0 0,-2-23-12 0 0,-1 0 0 0 0,1 0 0 0 0,-1 1 0 0 0,1-1 0 0 0,-1 0 0 0 0,0 0-1 0 0,0 0 1 0 0,0 0 0 0 0,0 0 0 0 0,-1 0 0 0 0,1 1 0 0 0,0-1 0 0 0,-1 0 0 0 0,0 0 0 0 0,1 0 0 0 0,-1 0-1 0 0,-2 3 1 0 0,2-4 0 0 0,0 1 0 0 0,0-1 0 0 0,0 1 0 0 0,1-1 0 0 0,-1 1 0 0 0,0-1 0 0 0,1 1 0 0 0,-1 0 0 0 0,1-1 0 0 0,-1 1 0 0 0,1 0 0 0 0,0 0 0 0 0,-1-1 0 0 0,1 1 0 0 0,0 0 0 0 0,1 2 0 0 0,0 0 0 0 0,0-1 0 0 0,0 1 0 0 0,1-1 0 0 0,-1 0 0 0 0,1 0 0 0 0,3 5 0 0 0,-4-7 0 0 0,0 1 0 0 0,0 0 0 0 0,0 0 0 0 0,-1 0 0 0 0,1 0 0 0 0,0 0 0 0 0,-1 0 0 0 0,0 1 0 0 0,1-1 0 0 0,-1 0 0 0 0,0 0 0 0 0,0 0 0 0 0,0 1 0 0 0,-1 2 0 0 0,1-2 0 0 0,0 0 0 0 0,0 0 0 0 0,0 1 0 0 0,0-1 0 0 0,0 0 0 0 0,1 0 0 0 0,1 5 0 0 0,-2-6 0 0 0,1 0 0 0 0,-1 0 0 0 0,0 1 0 0 0,1-1 0 0 0,-1 0 0 0 0,0 0 0 0 0,0 0 0 0 0,-1 0 0 0 0,1 0 0 0 0,0 0 0 0 0,-1 3 0 0 0,0-3 0 0 0,0 0 0 0 0,1 0 0 0 0,0 0 0 0 0,-1 0 0 0 0,1 0 0 0 0,0 0 0 0 0,0 0 0 0 0,0 0 0 0 0,1 0 0 0 0,-1 0 0 0 0,0 0 0 0 0,2 4 0 0 0,-1 0 0 0 0,0 0 0 0 0,0 0 0 0 0,0 0 0 0 0,-1 0 0 0 0,0 0 0 0 0,0 0 0 0 0,-2 11 0 0 0,0 13 0 0 0,2-27 0 0 0,0 1 0 0 0,-1 0 0 0 0,1 0 0 0 0,-1-1 0 0 0,0 1 0 0 0,0 0 0 0 0,0-1 0 0 0,-1 1 0 0 0,-2 4 0 0 0,4-7 0 0 0,-1 0 0 0 0,1 0 0 0 0,0 0 0 0 0,-1 0 0 0 0,1 0 0 0 0,0 0 0 0 0,0 0 0 0 0,0 1 0 0 0,0-1 0 0 0,0 0 0 0 0,0 0 0 0 0,0 0 0 0 0,0 0 0 0 0,0 0 0 0 0,1 0 0 0 0,-1 0 0 0 0,0 0 0 0 0,1 0 0 0 0,0 2 0 0 0,-1-2 0 0 0,1 0 0 0 0,-1 0 0 0 0,1 1 0 0 0,-1-1 0 0 0,0 1 0 0 0,1-1 0 0 0,-1 0 0 0 0,0 1 0 0 0,0-1 0 0 0,0 0 0 0 0,0 4 0 0 0,-2 0 0 0 0,1 0 0 0 0,0 1 0 0 0,1-1 0 0 0,-1 10 0 0 0,11 41 0 0 0,-9-52 0 0 0,5 15 0 0 0,-5-16 0 0 0,0-1 0 0 0,0 1 0 0 0,0-1 0 0 0,0 1 0 0 0,-1 0 0 0 0,1-1 0 0 0,-1 6 0 0 0,0-6 0 0 0,0 0 0 0 0,0 1 0 0 0,0-1 0 0 0,0 0 0 0 0,0 1 0 0 0,0-1 0 0 0,1 0 0 0 0,0 1 0 0 0,-1-1 0 0 0,2 4 0 0 0,1 3 0 0 0,-3 20 64 0 0,0-27-64 0 0,0 0 0 0 0,0 0 0 0 0,-1 0 0 0 0,1 0 0 0 0,0 0 0 0 0,-1 0 0 0 0,1 0 0 0 0,-1 0 0 0 0,0 0 0 0 0,0 0 0 0 0,-1 2 0 0 0,-2 7 0 0 0,7 3 0 0 0,-1-5 0 0 0,-1-1 0 0 0,-3 17 0 0 0,2-21-1 0 0,0 1-5 0 0,0-1-1 0 0,0 0 1 0 0,0 1 0 0 0,0-1 0 0 0,1 0-1 0 0,0 0 1 0 0,0 0 0 0 0,0 1 0 0 0,2 4-1 0 0,-2-8 9 0 0,0 0 0 0 0,0 0 0 0 0,0 0 0 0 0,0 0 0 0 0,-1 0-1 0 0,1 0 1 0 0,0 0 0 0 0,-1 0 0 0 0,1 1 0 0 0,-1-1 0 0 0,1 0-1 0 0,-1 0 1 0 0,0 1 0 0 0,0-1 0 0 0,1 0 0 0 0,-1 0 0 0 0,0 1-1 0 0,0-1 1 0 0,0 0 0 0 0,0 2 0 0 0,-1 0 1 0 0,1 0 0 0 0,-1 0-1 0 0,1-1 1 0 0,0 1 0 0 0,0 0 0 0 0,0 0 0 0 0,1-1 0 0 0,0 4-1 0 0,0 35 126 0 0,-1-38-110 0 0,1-2-15 0 0,-1 0-1 0 0,0 0 1 0 0,0 0 0 0 0,0 0 0 0 0,0 0 0 0 0,0 0 0 0 0,0 0 0 0 0,0 0 0 0 0,0 0-1 0 0,-1 0 1 0 0,1 0 0 0 0,0 0 0 0 0,0 0 0 0 0,-1 0 0 0 0,1 0 0 0 0,-1 0-1 0 0,1-1 1 0 0,-1 1 0 0 0,0 1 0 0 0,-5 22 61 0 0,6-12-21 0 0,6 8-59 0 0,14 33 1 0 0,-14-40-74 0 0,-5-11 59 0 0,-1 1-1 0 0,1-1 1 0 0,-1 1 0 0 0,0 0 0 0 0,1-1-1 0 0,-1 1 1 0 0,0-1 0 0 0,-1 4 0 0 0,2 13-141 0 0,1-7-215 0 0,0 0 0 0 0,1 0 0 0 0,0-1 0 0 0,9 19-1 0 0,-11-28-77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1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0 467 3680 0 0,'0'0'284'0'0,"1"2"127"0"0,-1-1-99 0 0,0 0 0 0 0,1 0 0 0 0,-1 0 0 0 0,1 0 1 0 0,-1 0-1 0 0,1 0 0 0 0,-1 0 0 0 0,1 0 1 0 0,0 0-1 0 0,0 0 0 0 0,-1 0 0 0 0,1 0 1 0 0,0 0-1 0 0,0-1 0 0 0,0 1 0 0 0,0 0 0 0 0,0-1 1 0 0,0 1-1 0 0,1 0 0 0 0,0 0 69 0 0,0-1 0 0 0,0 0 0 0 0,0 0-1 0 0,0 1 1 0 0,0-1 0 0 0,0-1 0 0 0,0 1-1 0 0,0 0 1 0 0,0 0 0 0 0,0-1 0 0 0,0 1 0 0 0,-1-1-1 0 0,4-1 1 0 0,-1 0-190 0 0,0 0 0 0 0,0 0 0 0 0,-1-1 0 0 0,1 1 0 0 0,-1-1 0 0 0,0 0 0 0 0,0 0 0 0 0,0 0 0 0 0,3-5 1 0 0,10-9 226 0 0,-13 13-334 0 0,1 0 0 0 0,0 0-1 0 0,-1 0 1 0 0,0-1-1 0 0,0 0 1 0 0,-1 0-1 0 0,5-9 1 0 0,11-21 270 0 0,-6 17-166 0 0,-1-1 1 0 0,-1 0-1 0 0,10-29 0 0 0,0 2-68 0 0,5-19-11 0 0,-19 44-77 0 0,2 1 0 0 0,11-22 1 0 0,-15 35-26 0 0,-1 2-6 0 0,-1 0 1 0 0,1 0-1 0 0,0 0 1 0 0,0 0 0 0 0,0 1-1 0 0,1 0 1 0 0,0-1-1 0 0,7-5 1 0 0,-11 10 2 0 0,1-1 0 0 0,-1 1 0 0 0,1 0-1 0 0,-1 0 1 0 0,1-1 0 0 0,-1 1 0 0 0,1 0 0 0 0,-1 0 0 0 0,1 0 0 0 0,-1 0-1 0 0,1 0 1 0 0,0 0 0 0 0,-1 0 0 0 0,1 0 0 0 0,-1 0 0 0 0,1 0-1 0 0,-1 0 1 0 0,1 0 0 0 0,0 0 0 0 0,-1 0 0 0 0,1 0 0 0 0,-1 0 0 0 0,1 1-1 0 0,-1-1 1 0 0,1 0 0 0 0,-1 0 0 0 0,1 1 0 0 0,-1-1 0 0 0,1 0-1 0 0,-1 1 1 0 0,0-1 0 0 0,2 1 0 0 0,9 16 42 0 0,-9-13 8 0 0,5 8 56 0 0,0 0 0 0 0,-1 0 0 0 0,0 1 0 0 0,-1 0 0 0 0,-1 0 0 0 0,5 24 0 0 0,11 30 473 0 0,-8-35-653 0 0,7 39 0 0 0,5 15-1634 0 0,-13-61 845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2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727 3855 10136 0 0,'-13'-10'1080'0'0,"-11"-7"233"0"0,15 12-901 0 0,1 0-1 0 0,0-1 1 0 0,0 0-1 0 0,1-1 1 0 0,0 1 0 0 0,0-1-1 0 0,0-1 1 0 0,1 1-1 0 0,-8-13 1 0 0,-6-6 77 0 0,-53-75 625 0 0,35 46-755 0 0,16 19-212 0 0,2-1-1 0 0,-24-57 0 0 0,25 50-89 0 0,-65-185 29 0 0,25 59-36 0 0,4 7 17 0 0,-14-36 2 0 0,52 160-26 0 0,-29-46 0 0 0,16 27 77 0 0,28 52-113 0 0,-1 1-1 0 0,2 0 1 0 0,-1 0 0 0 0,1-1 0 0 0,0 1-1 0 0,0-1 1 0 0,0 1 0 0 0,1-1 0 0 0,0 1 0 0 0,1-11-1 0 0,15-15-6 0 0,0-3 0 0 0,2 1 0 0 0,24-34 0 0 0,-31 52 0 0 0,0 1 0 0 0,1 1 0 0 0,0 0 0 0 0,1 0 0 0 0,1 2 0 0 0,18-14 0 0 0,95-53 0 0 0,-82 57 38 0 0,0 2-1 0 0,1 2 1 0 0,89-21-1 0 0,-75 23 16 0 0,97-39 0 0 0,-54 7 43 0 0,-2-4 0 0 0,106-73 0 0 0,21-4-234 0 0,-104 63 71 0 0,335-153 56 0 0,-384 183 11 0 0,-31 15 0 0 0,52-18 0 0 0,38-4 0 0 0,245-89 0 0 0,217-158 0 0 0,-235 87 216 0 0,-206 134-217 0 0,-41 20-139 0 0,118-40 397 0 0,-166 66-26 0 0,-43 12-121 0 0,0-1 0 0 0,-1-1 0 0 0,0-1 0 0 0,-1-1 1 0 0,27-23-1 0 0,-42 33-94 0 0,4-3 21 0 0,1 1-1 0 0,0-1 1 0 0,13-4-1 0 0,19-12-10 0 0,-25 12-5 0 0,-9 5-6 0 0,1 0-1 0 0,-1 1 1 0 0,1 0 0 0 0,0 0 0 0 0,1 1 0 0 0,19-5-1 0 0,-5-3-5948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4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6592 10336 0 0,'2'3'472'0'0,"48"109"700"0"0,-48-105-901 0 0,0 1 1 0 0,0 0-1 0 0,1 14 1 0 0,3 13 408 0 0,10 25 256 0 0,4-2-1 0 0,2 0 0 0 0,30 57 0 0 0,-34-84-345 0 0,39 51 0 0 0,4 5-26 0 0,-36-46-304 0 0,56 68-1 0 0,-79-106-219 0 0,-2-2-31 0 0,1-1 0 0 0,-1 1 0 0 0,0-1-1 0 0,1 1 1 0 0,-1-1 0 0 0,0 1-1 0 0,1-1 1 0 0,-1 0 0 0 0,1 1-1 0 0,-1-1 1 0 0,1 1 0 0 0,-1-1 0 0 0,1 0-1 0 0,-1 1 1 0 0,1-1 0 0 0,0 0-1 0 0,-1 0 1 0 0,1 1 0 0 0,-1-1-1 0 0,1 0 1 0 0,0 0 0 0 0,-1 0 0 0 0,1 0-1 0 0,-1 0 1 0 0,1 0 0 0 0,0 0-1 0 0,0 0 1 0 0,1-1-2 0 0,0 0 0 0 0,0 0 0 0 0,0 0 1 0 0,-1-1-1 0 0,1 1 0 0 0,0-1 0 0 0,-1 1 0 0 0,1-1 0 0 0,-1 1 0 0 0,1-1 0 0 0,-1 0 1 0 0,0 0-1 0 0,2-3 0 0 0,-2 4 0 0 0,15-25 36 0 0,-10 14-35 0 0,2 0 0 0 0,0 1 0 0 0,0-1 0 0 0,11-10-1 0 0,18-21-7 0 0,-30 33 0 0 0,1 0 0 0 0,1 1 0 0 0,12-12 0 0 0,16-7 35 0 0,77-43-1 0 0,18-12-39 0 0,-98 58 31 0 0,-9 7 23 0 0,25-23 0 0 0,6-6-90 0 0,78-50-1 0 0,-67 50 4 0 0,83-50 27 0 0,-102 63 11 0 0,1 3 0 0 0,95-45 0 0 0,-71 44 0 0 0,273-110 0 0 0,-195 76 0 0 0,-54 22 0 0 0,21-10 0 0 0,-47 20 0 0 0,26-10 0 0 0,-81 38 0 0 0,14-5 0 0 0,-1-1 0 0 0,30-17 0 0 0,-32 15 0 0 0,0 2 0 0 0,46-13 0 0 0,24-11 0 0 0,38-25 0 0 0,25-18 0 0 0,24-10 0 0 0,-148 75 0 0 0,121-44 0 0 0,-140 52 0 0 0,0-1 0 0 0,0-1 0 0 0,-1-1 0 0 0,26-17 0 0 0,16-10 0 0 0,-52 33 1 0 0,13-6 4 0 0,-1-2-1 0 0,21-15 1 0 0,-29 20 22 0 0,-1 0 1 0 0,1 1-1 0 0,0 0 0 0 0,0 0 0 0 0,16-4 1 0 0,7-4 55 0 0,49-8 47 0 0,-77 20-125 0 0,-1 0 0 0 0,1 0 0 0 0,0 0 0 0 0,-1 0 0 0 0,7 1 0 0 0,-7 0-1 0 0,0 0 0 0 0,0-1 1 0 0,0 1-1 0 0,0-1 0 0 0,0 0 1 0 0,0 0-1 0 0,5-2 0 0 0,21-7-4 0 0,-24 10 0 0 0,17-13 0 0 0,-16 9 0 0 0,0-1 0 0 0,0 0 0 0 0,10-11 0 0 0,10-8 0 0 0,7-1-2 0 0,-33 25 2 0 0,0-1 1 0 0,0 1 0 0 0,0-1-1 0 0,0 1 1 0 0,0-1-1 0 0,0 0 1 0 0,0 1-1 0 0,0-1 1 0 0,0 0 0 0 0,0 0-1 0 0,-1 0 1 0 0,1 0-1 0 0,0 1 1 0 0,-1-1-1 0 0,1 0 1 0 0,0 0 0 0 0,-1-1-1 0 0,1 1 1 0 0,-1 0-1 0 0,0 0 1 0 0,1 0-1 0 0,-1-2 1 0 0,3 0 42 0 0,-2 3-43 0 0,0 0 1 0 0,0 0-1 0 0,0-1 1 0 0,0 1-1 0 0,0 0 1 0 0,0 0 0 0 0,0 0-1 0 0,0-1 1 0 0,0 1-1 0 0,-1-1 1 0 0,1 1-1 0 0,0 0 1 0 0,0-1-1 0 0,0 0 1 0 0,-1 1 0 0 0,1-1-1 0 0,0 1 1 0 0,0-1-1 0 0,-1 0 1 0 0,1 0-1 0 0,-1 1 1 0 0,2-2-1 0 0,7-13-2 0 0,3-1 13 0 0,-10 14-5 0 0,0-1-1 0 0,0 1 0 0 0,0-1 0 0 0,-1 1 1 0 0,1-1-1 0 0,-1 0 0 0 0,0 1 1 0 0,1-1-1 0 0,0-5 0 0 0,0-2-5 0 0,0 1 0 0 0,-1-1 0 0 0,-1 0 0 0 0,1 0 0 0 0,-2 1 0 0 0,1-1 0 0 0,-1 0 0 0 0,-3-10 0 0 0,-1-39 0 0 0,3 34 16 0 0,-1 1 0 0 0,-2 0 0 0 0,-9-36 0 0 0,1 19 11 0 0,-33-73 0 0 0,5 16-17 0 0,22 52-10 0 0,-18-67 0 0 0,-9-23 0 0 0,24 78 0 0 0,-11-23 0 0 0,19 52 4 0 0,-69-132 67 0 0,20 43-16 0 0,31 55-3 0 0,1 3-49 0 0,4-1 1 0 0,-33-103-1 0 0,51 111-3 0 0,8 43 0 0 0,0 0 0 0 0,0 1 0 0 0,-1-1 0 0 0,-1 1 0 0 0,-6-18 0 0 0,-12-22 0 0 0,13 27 0 0 0,-15-25 0 0 0,4 11 13 0 0,7 14 13 0 0,-28-41-1 0 0,26 44-5 0 0,2 0-1 0 0,0-1 0 0 0,1 0 0 0 0,-9-26 0 0 0,-27-91 36 0 0,22 61-6 0 0,-23-86 15 0 0,34 120 110 0 0,-35-71 0 0 0,32 80-61 0 0,2-1 0 0 0,2 0 0 0 0,-10-38 0 0 0,-12-30 15 0 0,5 12-64 0 0,8 29-45 0 0,-61-210 98 0 0,74 248-13 0 0,-20-39 0 0 0,1 5 56 0 0,22 44-99 0 0,-1 1-1 0 0,-1 0 0 0 0,0 1 1 0 0,-10-12-1 0 0,-11-15 49 0 0,-13-33-1 0 0,-45-98 0 0 0,78 146-94 0 0,2 0 0 0 0,0 0 0 0 0,1 0 1 0 0,-4-37-1 0 0,6 36 56 0 0,0-1 1 0 0,-1 1-1 0 0,-2 0 0 0 0,-12-29 1 0 0,-22-44-45 0 0,-54-132 190 0 0,58 133-132 0 0,-19-61-44 0 0,3-59-40 0 0,41 166 0 0 0,-11-65-12 0 0,16 79-55 0 0,6 27-9 0 0,-1 0-1 0 0,0 1 1 0 0,-4-13-1 0 0,4 16-279 0 0,1 0 0 0 0,-1 0 0 0 0,1 0 0 0 0,-1-11 0 0 0,1 10-71 0 0,-2-12-893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4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1 944 10136 0 0,'0'0'1628'0'0,"13"-16"180"0"0,36-21-616 0 0,-18 11-663 0 0,-11 10-289 0 0,21-14 121 0 0,77-45 503 0 0,-23 13-127 0 0,40-24-71 0 0,55-32-329 0 0,63-20-217 0 0,-143 76-76 0 0,26-13-11 0 0,11-7-224 0 0,-81 44-44 0 0,24-18-1817 0 0,-43 29-3845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5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1 678 5528 0 0,'0'0'497'0'0,"1"-2"-405"0"0,9-10-110 0 0,-5 5 783 0 0,0 0 0 0 0,0 1 0 0 0,1 0 0 0 0,9-7 0 0 0,1 0 738 0 0,-2 3-360 0 0,0-1 1 0 0,23-11-1 0 0,81-38 85 0 0,-14 7-506 0 0,23-9 30 0 0,13 13 20 0 0,15-7-384 0 0,-5 1-304 0 0,-8-1-13 0 0,21-10-66 0 0,20-10-814 0 0,-137 55-463 0 0,-9 7-374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5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0 741 14280 0 0,'0'0'1496'0'0,"4"0"-1411"0"0,6-2-77 0 0,1 0 1 0 0,-1-1-1 0 0,-1 0 1 0 0,1 0-1 0 0,0-1 1 0 0,-1 0-1 0 0,18-11 1 0 0,-2 1-2 0 0,-4 3 119 0 0,22-17 0 0 0,13-8 213 0 0,178-111 1290 0 0,-104 61-855 0 0,-105 70-701 0 0,11-7 25 0 0,0 1 0 0 0,2 2-1 0 0,39-16 1 0 0,17-6-45 0 0,-4 0-53 0 0,200-64 200 0 0,-167 59-1789 0 0,-86 34-349 0 0,2-3-4006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45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0 426 8288 0 0,'0'0'638'0'0,"11"-1"1600"0"0,43-17 4102 0 0,24-18-4691 0 0,15-4-1776 0 0,14-8 194 0 0,0 0-17 0 0,135-49-162 0 0,-3 1-338 0 0,-182 73-289 0 0,1 4-48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26.18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33 159 6448 0 0,'0'0'585'0'0,"-1"-1"-485"0"0,-6-7 66 0 0,4 8-51 0 0,2 1-25 0 0,0-1-49 0 0,0-1 0 0 0,1 1 0 0 0,-1 0 0 0 0,0 0 0 0 0,1 0 1 0 0,-1 0-1 0 0,0 0 0 0 0,1 0 0 0 0,-1 0 0 0 0,0 0 0 0 0,0 0 0 0 0,1 1 0 0 0,-1-1 0 0 0,0 0 1 0 0,1 0-1 0 0,-1 0 0 0 0,0 1 0 0 0,1-1 0 0 0,-1 0 0 0 0,1 1 0 0 0,-1-1 0 0 0,1 1 1 0 0,-1-1-1 0 0,1 1 0 0 0,-1-1 0 0 0,1 1 0 0 0,-1-1 0 0 0,1 1 0 0 0,-1-1 0 0 0,1 1 1 0 0,0 0-1 0 0,-1-1 0 0 0,1 1 0 0 0,0 0 0 0 0,-1 0 0 0 0,1 2 119 0 0,1-1 0 0 0,-1 1 0 0 0,1-1 1 0 0,-1 1-1 0 0,1-1 0 0 0,0 1 0 0 0,0-1 0 0 0,0 1 0 0 0,2 2 0 0 0,6 16 239 0 0,-2 0-1 0 0,0 1 1 0 0,5 31-1 0 0,-5-24-271 0 0,-3-12-16 0 0,0 1 1 0 0,-1 0-1 0 0,-1 1 0 0 0,-1-1 0 0 0,-2 31 0 0 0,1-41-63 0 0,-1 1 0 0 0,1 0 0 0 0,0-1 1 0 0,1 1-1 0 0,0 0 0 0 0,1-1 0 0 0,-1 1 0 0 0,5 10 0 0 0,-4-14-22 0 0,-1-1-1 0 0,0 1 0 0 0,0-1 1 0 0,0 1-1 0 0,0 0 0 0 0,-1 5 1 0 0,3-6 63 0 0,0-2-60 0 0,7 7 30 0 0,15 20 242 0 0,-22-26-286 0 0,0-1-8 0 0,15 5-11 0 0,-17-6 4 0 0,0 0 0 0 0,1 0 0 0 0,-1-1 0 0 0,0 1 0 0 0,1-1 0 0 0,-1 1 0 0 0,1-1 0 0 0,-1 1 0 0 0,1-1 0 0 0,-1 0 0 0 0,1 0 0 0 0,0 0 0 0 0,-1 0 0 0 0,1 0 0 0 0,1 0 0 0 0,-2-1 0 0 0,0 0 0 0 0,1 0 0 0 0,-1 0 0 0 0,0 0 0 0 0,0 0 0 0 0,0 0 0 0 0,0-1 0 0 0,0 1 0 0 0,0 0 0 0 0,0 0 0 0 0,-1-1 0 0 0,1 1 0 0 0,0 0 0 0 0,-1-1 0 0 0,1 1 0 0 0,-1-1 0 0 0,0 1 0 0 0,1-3 0 0 0,0-3 5 0 0,0 0 1 0 0,0-1 0 0 0,-1 1-1 0 0,0 0 1 0 0,0 0 0 0 0,-1-1-1 0 0,0 1 1 0 0,-2-8 0 0 0,-1-15 7 0 0,-27-140 27 0 0,7 50-16 0 0,12 61-24 0 0,8 45 0 0 0,1 0 0 0 0,0 0 0 0 0,1 0 0 0 0,0-1 0 0 0,2 1 0 0 0,-1-1 0 0 0,2 1 0 0 0,2-24 0 0 0,4 8 206 0 0,-7 27 196 0 0,-2 7-182 0 0,-6 13-114 0 0,1 1 0 0 0,1 0 1 0 0,1 1-1 0 0,0-1 0 0 0,2 1 1 0 0,0 0-1 0 0,-1 30 1 0 0,4 7 253 0 0,9 73 1 0 0,1-86-362 0 0,-8-36 1 0 0,1 1 0 0 0,-2-1 0 0 0,1 0 0 0 0,-1 0 0 0 0,0 10 0 0 0,-1 2 0 0 0,-1-13 0 0 0,1 0 0 0 0,0-1 0 0 0,0 1 0 0 0,1 0 0 0 0,0 0 0 0 0,0 0 0 0 0,0-1 0 0 0,0 1 0 0 0,4 6 0 0 0,17 40 0 0 0,-10-35-10 0 0,-11-16 7 0 0,0 0 0 0 0,0 0 0 0 0,0 0 0 0 0,1 0 0 0 0,-1 0 1 0 0,0 0-1 0 0,1 0 0 0 0,-1 0 0 0 0,0-1 0 0 0,1 1 0 0 0,-1 0 0 0 0,1-1 1 0 0,-1 1-1 0 0,1-1 0 0 0,0 0 0 0 0,-1 1 0 0 0,1-1 0 0 0,-1 0 0 0 0,1 0 0 0 0,0 0 1 0 0,-1 0-1 0 0,1 0 0 0 0,-1-1 0 0 0,1 1 0 0 0,0 0 0 0 0,2-2 0 0 0,-1 1-3 0 0,0 0-1 0 0,1 0 0 0 0,-1-1 1 0 0,0 0-1 0 0,0 0 0 0 0,1 0 1 0 0,-1 0-1 0 0,-1 0 1 0 0,4-3-1 0 0,14-19-9 0 0,-1-1 0 0 0,-2-1 1 0 0,15-28-1 0 0,-8 14-68 0 0,-12 18 29 0 0,-1 0 0 0 0,-1 0 0 0 0,14-44 0 0 0,9-73 59 0 0,-25 104 37 0 0,-1 9 35 0 0,-2 0 0 0 0,4-51 432 0 0,-8 81-400 0 0,3 9-19 0 0,-1-6-28 0 0,-1 1 1 0 0,0 0-1 0 0,0 0 1 0 0,1 17-1 0 0,-2-6 45 0 0,6 35 0 0 0,-1-11-58 0 0,-4-21-33 0 0,0 0 18 0 0,0-1 1 0 0,1 1-1 0 0,10 32 0 0 0,11 16 31 0 0,-23-68-64 0 0,-1 0 0 0 0,1 0 0 0 0,0 0 0 0 0,-1 0 0 0 0,1 0 0 0 0,0-1 0 0 0,1 1 0 0 0,-1 0 0 0 0,0 0 0 0 0,0-1 0 0 0,1 1 0 0 0,2 2 0 0 0,-3-4 0 0 0,-1 1 0 0 0,1-1 0 0 0,-1 0 0 0 0,0 0 0 0 0,1 0 0 0 0,-1 0 0 0 0,1 0 0 0 0,-1 0 0 0 0,1 0 0 0 0,-1 0 0 0 0,1 0 0 0 0,-1 0 0 0 0,1 0 0 0 0,-1 0 0 0 0,1 0 0 0 0,-1 0 0 0 0,1 0 0 0 0,-1 0 0 0 0,1 0 0 0 0,-1-1 0 0 0,0 1 0 0 0,1 0 0 0 0,1-1 0 0 0,-2 1 2 0 0,1-1-1 0 0,-1 1 0 0 0,0 0 0 0 0,1 0 0 0 0,-1 0 0 0 0,1 0 0 0 0,-1 0 1 0 0,0 0-1 0 0,1 0 0 0 0,-1 0 0 0 0,0 0 0 0 0,1 0 0 0 0,-1 0 0 0 0,1 0 1 0 0,-1 0-1 0 0,0 0 0 0 0,1 0 0 0 0,-1 0 0 0 0,0 0 0 0 0,1 0 0 0 0,-1 0 1 0 0,0 1-1 0 0,1-1 0 0 0,-1 0 0 0 0,0 0 0 0 0,1 0 0 0 0,-1 1 1 0 0,0-1-1 0 0,1 0 0 0 0,-1 0 0 0 0,0 1 0 0 0,0-1 0 0 0,1 0 0 0 0,-1 1 1 0 0,0-1-1 0 0,0 1 0 0 0,2 0 27 0 0,1-11-35 0 0,-1-1 22 0 0,-1-1-1 0 0,0 0 0 0 0,-1 0 0 0 0,0 0 0 0 0,-1 0 1 0 0,0 0-1 0 0,-1 0 0 0 0,-7-21 0 0 0,2-3-3 0 0,-1-15 15 0 0,5 25-12 0 0,-10-36-1 0 0,12 60-11 0 0,1 0 1 0 0,-1-1-1 0 0,0 1 0 0 0,0 0 0 0 0,-1 0 0 0 0,1 1 0 0 0,0-1 0 0 0,-1 0 0 0 0,-2-3 0 0 0,-11-16 31 0 0,-3-19-23 0 0,12 37-10 0 0,6 3 2 0 0,-1 0 0 0 0,0 0 0 0 0,0 0 0 0 0,0 0 0 0 0,0 0 0 0 0,0 0 0 0 0,0 0 0 0 0,0 0-1 0 0,1 1 1 0 0,-1-1 0 0 0,0 0 0 0 0,0 1 0 0 0,0-1 0 0 0,0 1 0 0 0,1-1 0 0 0,-1 1-1 0 0,0-1 1 0 0,1 1 0 0 0,-1-1 0 0 0,0 1 0 0 0,1 0 0 0 0,-1-1 0 0 0,0 1 0 0 0,1 0 0 0 0,-1-1-1 0 0,1 1 1 0 0,0 0 0 0 0,-1 0 0 0 0,1 0 0 0 0,0-1 0 0 0,-1 1 0 0 0,1 0 0 0 0,0 2-1 0 0,-9 33 63 0 0,5 3-64 0 0,1-17 0 0 0,1-1 0 0 0,2 44 0 0 0,4 81-464 0 0,7-10-1919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27.08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1 397 7136 0 0,'0'29'352'0'0,"13"-22"6"0"0,-7-4-339 0 0,-2 0-17 0 0,0-1 0 0 0,1 1-1 0 0,-1-1 1 0 0,1-1-1 0 0,-1 1 1 0 0,1 0 0 0 0,0-1-1 0 0,5 1 1 0 0,-3-1 84 0 0,0 1-1 0 0,0 0 1 0 0,0 0 0 0 0,12 7 0 0 0,5 1 254 0 0,13 3 281 0 0,28 8 461 0 0,17 2 258 0 0,-45-11-593 0 0,-1-3-1 0 0,67 10 1 0 0,-56-12-349 0 0,-34-4-271 0 0,1-1 0 0 0,19 0 1 0 0,51 0 128 0 0,-50 0-95 0 0,1-1 1 0 0,0-2-1 0 0,0-1 1 0 0,59-12 0 0 0,-80 11-86 0 0,1 1 0 0 0,-1 1 1 0 0,1 0-1 0 0,16 1 0 0 0,-14 0 82 0 0,32-3 0 0 0,194-28 1232 0 0,-162 7-1390 0 0,-57 20 7 0 0,-15 2 3 0 0,0 1-1 0 0,-1 0 0 0 0,1 0 0 0 0,18 1 1 0 0,11-3 3 0 0,-33 2-13 0 0,1 0-1 0 0,0 0 1 0 0,0 1 0 0 0,-1 0-1 0 0,1 0 1 0 0,0 0 0 0 0,8 2-1 0 0,-8 0 6 0 0,0 0-1 0 0,1-1 0 0 0,-1 1 0 0 0,1-2 0 0 0,-1 1 0 0 0,13-1 0 0 0,-15-1 1 0 0,1 0-1 0 0,-1 0 0 0 0,0-1 1 0 0,1 0-1 0 0,-1 1 0 0 0,0-1 0 0 0,0-1 1 0 0,0 1-1 0 0,-1-1 0 0 0,5-3 0 0 0,15-7 78 0 0,-9 13 98 0 0,-8 2-142 0 0,-2-3-14 0 0,1 1 1 0 0,0-1-1 0 0,-1 0 0 0 0,1 0 0 0 0,-1 0 0 0 0,1-1 0 0 0,-1 1 0 0 0,1-1 0 0 0,-1 0 0 0 0,0 0 0 0 0,0-1 0 0 0,4-2 0 0 0,7-7 111 0 0,23-23 0 0 0,-12 10-63 0 0,-1 1-2 0 0,-21 19-60 0 0,1 0 1 0 0,0 0-1 0 0,0 1 1 0 0,0-1-1 0 0,1 1 1 0 0,-1 1-1 0 0,11-6 0 0 0,-10 6 1 0 0,0-1-1 0 0,-1 1 0 0 0,1-1 0 0 0,-1 0 1 0 0,0 0-1 0 0,0-1 0 0 0,-1 0 0 0 0,1 0 1 0 0,-1 0-1 0 0,0 0 0 0 0,0 0 0 0 0,0-1 1 0 0,-1 0-1 0 0,4-8 0 0 0,-6 12-6 0 0,43-94 116 0 0,-24 37-27 0 0,-19 57-83 0 0,0 1-3 0 0,-1-1 1 0 0,1 0-1 0 0,0 1 1 0 0,-1-1-1 0 0,0 0 1 0 0,1 0-1 0 0,-1 0 0 0 0,0 1 1 0 0,0-1-1 0 0,0 0 1 0 0,0 0-1 0 0,0-2 1 0 0,0 1-204 0 0,0 1 0 0 0,0-1 0 0 0,-1 0 0 0 0,1 1 0 0 0,-1-1 0 0 0,1 0 0 0 0,-1 1 0 0 0,0-1 1 0 0,0 1-1 0 0,0-1 0 0 0,0 1 0 0 0,0 0 0 0 0,-1-1 0 0 0,1 1 0 0 0,-1 0 0 0 0,1 0 0 0 0,-1 0 0 0 0,0 0 0 0 0,-3-3 1 0 0,2 3 121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12.5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656 31 3680 0 0,'13'-30'3273'0'0,"-31"34"-1542"0"0,9 0-1411 0 0,-1 0 0 0 0,1 0 0 0 0,0 1 1 0 0,1 0-1 0 0,-1 1 0 0 0,1 0 0 0 0,0 0 0 0 0,-14 15 1 0 0,-17 12 789 0 0,36-30-1026 0 0,-2 0 26 0 0,0 0 0 0 0,1 1 1 0 0,0-1-1 0 0,0 1 1 0 0,0 0-1 0 0,0 0 0 0 0,0 1 1 0 0,1-1-1 0 0,-4 8 1 0 0,-29 48 637 0 0,23-41-450 0 0,-20 42 0 0 0,-30 116 183 0 0,27-69-386 0 0,-107 263 33 0 0,117-296-156 0 0,3 0 1 0 0,-21 122-1 0 0,31-134 23 0 0,-10 85 5 0 0,11-60 0 0 0,8-50 33 0 0,1 66 1 0 0,3-84-21 0 0,0-18 139 0 0,0 0-143 0 0,1-1 1 0 0,-1 0 0 0 0,1 1 0 0 0,-1-1 0 0 0,1 0 0 0 0,0 0 0 0 0,0 0 0 0 0,-1 0-1 0 0,1 1 1 0 0,0-1 0 0 0,1 1 0 0 0,0-1 4 0 0,23 28-31 0 0,30 27 1 0 0,-6-6-177 0 0,-38-41 191 0 0,-1 0 0 0 0,1 0 0 0 0,1-1 1 0 0,0-1-1 0 0,0 0 0 0 0,24 10 0 0 0,-22-11 2 0 0,-1 0 1 0 0,0 1-1 0 0,0 1 0 0 0,-1 0 1 0 0,0 0-1 0 0,21 21 1 0 0,-16-12-1 0 0,-5-5 0 0 0,-2 0 0 0 0,1 0 0 0 0,11 19 0 0 0,-4-3 0 0 0,-10-16 0 0 0,0 1 0 0 0,0 1 0 0 0,-1-1 0 0 0,9 25 0 0 0,-6-1 12 0 0,-2-1 1 0 0,-1 1 0 0 0,-2 1 0 0 0,-1-1 0 0 0,-2 1-1 0 0,-2 0 1 0 0,-1-1 0 0 0,-2 1 0 0 0,-12 55 0 0 0,-18 15 10 0 0,22-75 3 0 0,-15 68-1 0 0,16-37 12 0 0,-57 292-20 0 0,1-147-17 0 0,55-171 0 0 0,1 0 0 0 0,2 1 0 0 0,-3 43 0 0 0,10-72 0 0 0,1 3-7 0 0,0-1 1 0 0,0 1-1 0 0,2 0 1 0 0,-1 0 0 0 0,2-1-1 0 0,0 1 1 0 0,0-1-1 0 0,1 0 1 0 0,10 22 0 0 0,-11-29 1 0 0,0 1 0 0 0,0-1 1 0 0,0 0-1 0 0,1 0 1 0 0,-1 0-1 0 0,1 0 1 0 0,0-1-1 0 0,1 1 1 0 0,-1-1-1 0 0,1 0 1 0 0,0-1-1 0 0,0 1 0 0 0,8 4 1 0 0,-8-5 4 0 0,1 1-6 0 0,0 1 0 0 0,-1 0 0 0 0,1 1 1 0 0,4 6-1 0 0,-5-7 0 0 0,0 1 0 0 0,0-1 0 0 0,0 0 0 0 0,0-1 0 0 0,11 8 1 0 0,94 45-59 0 0,-88-45 65 0 0,-9-4-4 0 0,0-2 0 0 0,0 1 0 0 0,1-2-1 0 0,-1 0 1 0 0,22 5 0 0 0,-25-8-5 0 0,-1 0-1 0 0,0 1 1 0 0,0 0-1 0 0,-1 0 1 0 0,1 0-1 0 0,-1 2 1 0 0,1-1-1 0 0,-1 1 0 0 0,-1 0 1 0 0,1 0-1 0 0,-1 1 1 0 0,0 0-1 0 0,0 0 1 0 0,0 1-1 0 0,-1 0 1 0 0,0 0-1 0 0,0 1 1 0 0,-1-1-1 0 0,0 1 1 0 0,-1 0-1 0 0,1 1 1 0 0,-2-1-1 0 0,1 1 1 0 0,-1 0-1 0 0,0-1 1 0 0,-1 1-1 0 0,2 14 1 0 0,-2-12 11 0 0,0-4 9 0 0,-1 0-1 0 0,0 1 0 0 0,-1-1 1 0 0,1 0-1 0 0,-1 0 0 0 0,-1 0 1 0 0,1 0-1 0 0,-1 0 0 0 0,-4 14 1 0 0,-26 127 127 0 0,2-8-65 0 0,-17 55 21 0 0,-14 48-8 0 0,3-53-39 0 0,34-82-640 0 0,20-91 595 0 0,0 1 0 0 0,1 0 0 0 0,0 20 0 0 0,-1 13 338 0 0,2-37-325 0 0,1 1 0 0 0,0 0 0 0 0,0 0-1 0 0,2 0 1 0 0,0 0 0 0 0,1 0 0 0 0,0-1 0 0 0,1 1 0 0 0,0-1 0 0 0,2 0 0 0 0,0 0 0 0 0,0-1 0 0 0,1 1 0 0 0,17 23 0 0 0,-1-6-48 0 0,22 42 1 0 0,-25-40 30 0 0,-11-17 1 0 0,-2 0 0 0 0,1 1 0 0 0,-2 0 0 0 0,0 1 0 0 0,-1-1 0 0 0,-1 1 0 0 0,-1 0 0 0 0,0 0 0 0 0,0 32 0 0 0,-4 13 0 0 0,-12 90 0 0 0,-16 168 64 0 0,22-232-64 0 0,3-35 0 0 0,-2 0 0 0 0,-24 103 0 0 0,4-57 0 0 0,17-59 0 0 0,-2 18 0 0 0,2 0 0 0 0,4 1 0 0 0,1 70 0 0 0,4-95 0 0 0,2 0 0 0 0,8 40 1 0 0,-8-59-3 0 0,2-1 0 0 0,0 1-1 0 0,1-1 1 0 0,1 0 0 0 0,0 0 0 0 0,16 26 0 0 0,-9-23-49 0 0,6 11-122 0 0,-17-26 89 0 0,0 0 0 0 0,0 0 0 0 0,1 0 0 0 0,-1 0 0 0 0,1 0 0 0 0,5 4 0 0 0,5 6-82 0 0,-11-9 160 0 0,0 1 0 0 0,0-1 0 0 0,0 1 0 0 0,-1-1 0 0 0,1 1 0 0 0,-1 0 1 0 0,-1 0-1 0 0,1 0 0 0 0,0 0 0 0 0,-1 7 0 0 0,4 26 84 0 0,1-15-91 0 0,0 0 1 0 0,-2 0-1 0 0,0 45 1 0 0,-9 72-12 0 0,2-80 46 0 0,-31 279 206 0 0,23-264-89 0 0,-4-1 1 0 0,-38 106 0 0 0,43-143-20 0 0,1 2 0 0 0,-7 50 0 0 0,1 0 159 0 0,2-11 113 0 0,-7 136 0 0 0,15 51 115 0 0,3-203-376 0 0,-6 64 186 0 0,1-45 4 0 0,4-41-52 0 0,-9 48 0 0 0,8-62-199 0 0,2 0-1 0 0,1 0 1 0 0,0 0 0 0 0,3 27 0 0 0,0-9-63 0 0,-1-32-104 0 0,2-1 0 0 0,3 18 0 0 0,0-1-111 0 0,0-5 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1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2304 0 0,'0'0'13458'0'0,"0"9"-13028"0"0,0 54 425 0 0,0-61-673 0 0,0 2-12 0 0,4 173 1118 0 0,0-136-1193 0 0,-3-33-79 0 0,0 1 0 0 0,0-1 1 0 0,-1 1-1 0 0,0-1 0 0 0,-1 12 0 0 0,-4 61 440 0 0,-1-1-274 0 0,7 148 0 0 0,3-81-87 0 0,9-41-82 0 0,-10 26 26 0 0,0-46 13 0 0,-8 87 1 0 0,-2-33 11 0 0,0-46-74 0 0,7-63 18 0 0,0 3-12 0 0,6 62 0 0 0,-5-87-3 0 0,-1-1 0 0 0,1 0 0 0 0,-1 1-1 0 0,-2 11 1 0 0,1-13 4 0 0,0 0-1 0 0,1 0 1 0 0,0 0-1 0 0,2 12 0 0 0,-1-10 4 0 0,-1 0 0 0 0,1 1 0 0 0,-1-1 0 0 0,-1 0 0 0 0,-2 12 0 0 0,-1 23 0 0 0,4 223 175 0 0,5-238-121 0 0,-4-27-66 0 0,0 1 0 0 0,-1-1 0 0 0,1 1 0 0 0,-1-1 0 0 0,1 1 0 0 0,-1-1 0 0 0,0 1 0 0 0,0-1-1 0 0,0 1 1 0 0,-1 3 0 0 0,1-4 8 0 0,-1 0 0 0 0,1 0-1 0 0,0 0 1 0 0,0 0 0 0 0,0 1-1 0 0,1-1 1 0 0,-1 0 0 0 0,0 0-1 0 0,1 0 1 0 0,0 0-1 0 0,1 3 1 0 0,2 16-8 0 0,-2 182-188 0 0,4-146 320 0 0,-5-53-120 0 0,-1 0 0 0 0,0-1 0 0 0,1 1 0 0 0,0 0 0 0 0,0-1 0 0 0,2 6 0 0 0,3 18 0 0 0,-1 26 0 0 0,-2-35 52 0 0,-2-16-41 0 0,-1 0 1 0 0,1 0-1 0 0,-1 0 1 0 0,0 0-1 0 0,1 1 1 0 0,-1-1-1 0 0,0 0 1 0 0,0 0 0 0 0,-1 3-1 0 0,0 2-6 0 0,1 0 0 0 0,0 0 0 0 0,0 0 0 0 0,0 0 0 0 0,1 0 0 0 0,0 0 0 0 0,2 10 0 0 0,0-5-68 0 0,2 73 205 0 0,-3-56-214 0 0,-3 42 1 0 0,0-25 160 0 0,8 43-133 0 0,-1 53-64 0 0,-5-134 108 0 0,0 1 0 0 0,0-1 0 0 0,4 12 0 0 0,-3-12 0 0 0,2 11 0 0 0,-5-14 0 0 0,-1-1 0 0 0,2 153 0 0 0,6-130 54 0 0,-6-14-44 0 0,-1-11-12 0 0,0 0-1 0 0,1 1 0 0 0,-1-1 1 0 0,1 0-1 0 0,0 0 0 0 0,-1 0 1 0 0,1 0-1 0 0,0 0 0 0 0,0 0 1 0 0,1 0-1 0 0,-1 1 0 0 0,0-1 1 0 0,1 0-1 0 0,-1 0 0 0 0,1 0 1 0 0,0 0-1 0 0,-1 0 1 0 0,2 2-1 0 0,2 6-11 0 0,-2 10 14 0 0,0 0 0 0 0,-3 33 0 0 0,0-32 0 0 0,1 0 0 0 0,3 23 0 0 0,-2-33-2 0 0,4 27 19 0 0,2 12 170 0 0,-7-49-197 0 0,1 0 1 0 0,-1 1 0 0 0,1-1 0 0 0,-1 0 0 0 0,0 1-1 0 0,1-1 1 0 0,-1 1 0 0 0,0-1 0 0 0,0 1-1 0 0,0-1 1 0 0,0 0 0 0 0,0 1 0 0 0,-1 1 0 0 0,1 15-64 0 0,2-6 73 0 0,-1 0 0 0 0,0 0 0 0 0,-1 19 0 0 0,-1 28 0 0 0,1-48 0 0 0,1 7 0 0 0,1-15 0 0 0,1 0 0 0 0,-2 14 0 0 0,5 61 196 0 0,1-25-328 0 0,-6-41 132 0 0,2-4 11 0 0,-3 2-390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5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469 4520 7424 0 0,'5'65'340'0'0,"-5"-49"-165"0"0,0-16-172 0 0,0 0 0 0 0,0 0 0 0 0,0 0 0 0 0,0 0 0 0 0,0 0 0 0 0,0 0-1 0 0,0 0 1 0 0,0 0 0 0 0,0 0 0 0 0,0 0 0 0 0,0 0 0 0 0,0 0 0 0 0,0 0 0 0 0,0 0-1 0 0,0 0 1 0 0,-1 0 0 0 0,1 0 0 0 0,0 0 0 0 0,0 0 0 0 0,0 0 0 0 0,0 0 0 0 0,0 0-1 0 0,0 0 1 0 0,0 0 0 0 0,0 0 0 0 0,0 0 0 0 0,0 0 0 0 0,0 0 0 0 0,0 0 0 0 0,0 0-1 0 0,0 0 1 0 0,0 0 0 0 0,0 0 0 0 0,0 1 0 0 0,0-1 0 0 0,0 0 0 0 0,0 0 0 0 0,0 0-1 0 0,0 0 1 0 0,-1 0 0 0 0,1 0 0 0 0,0 0 0 0 0,0 0 0 0 0,0 0 0 0 0,0 0 0 0 0,0 0-1 0 0,0 0 1 0 0,0 0 0 0 0,0 0 0 0 0,0 0 0 0 0,0 1 0 0 0,-3-38 140 0 0,-4 12 298 0 0,7 23-324 0 0,0-1 1 0 0,-1 1-1 0 0,1-1 1 0 0,-1 1-1 0 0,0-1 0 0 0,0 1 1 0 0,0-1-1 0 0,0 1 1 0 0,0 0-1 0 0,-1-1 0 0 0,1 1 1 0 0,-1 0-1 0 0,-2-4 0 0 0,-8-12 1047 0 0,-1 5 226 0 0,7 0-1036 0 0,1-1-1 0 0,0 0 1 0 0,0 0-1 0 0,2 0 0 0 0,-4-24 1 0 0,3 15 7 0 0,-30-111 1320 0 0,-1-4-788 0 0,-9-42-212 0 0,14 65-297 0 0,-2-18-5 0 0,-64-317 290 0 0,86 375-606 0 0,2 14 15 0 0,-16-60 0 0 0,13 64 41 0 0,-8-96 0 0 0,9 58-32 0 0,-15-257 108 0 0,20 232-166 0 0,3 33 11 0 0,9-89 0 0 0,22-84 40 0 0,-29 257-80 0 0,6-45 0 0 0,2 1 0 0 0,1-1 0 0 0,3 1 0 0 0,25-61 0 0 0,2-6 0 0 0,-12 31 0 0 0,37-109 0 0 0,-32 86 0 0 0,6 1 0 0 0,57-113 0 0 0,-69 175 15 0 0,1 1-1 0 0,3 2 1 0 0,1 1-1 0 0,38-37 0 0 0,-48 56-14 0 0,0 2 0 0 0,2 0 0 0 0,28-17 0 0 0,-8 6 0 0 0,-8 4 99 0 0,0 2 0 0 0,2 1-1 0 0,0 2 1 0 0,57-21 0 0 0,-79 35-64 0 0,1 1 0 0 0,1 1 0 0 0,-1 0 0 0 0,0 1 0 0 0,1 1 0 0 0,0 1 0 0 0,0 0 0 0 0,-1 1 0 0 0,1 1 0 0 0,0 0 0 0 0,-1 2 0 0 0,1-1 0 0 0,-1 2 0 0 0,19 7 0 0 0,118 53-14 0 0,-136-57-1 0 0,-1 1 0 0 0,0 0 0 0 0,0 1 0 0 0,-1 1 0 0 0,0 1 0 0 0,-1 0 0 0 0,13 13 0 0 0,-9-9-39 0 0,28 17 0 0 0,11 10-15 0 0,-39-26 51 0 0,-2 2-1 0 0,0 0 0 0 0,0 1 1 0 0,-2 0-1 0 0,-1 1 1 0 0,0 0-1 0 0,-1 1 0 0 0,-2 1 1 0 0,0 0-1 0 0,14 46 0 0 0,73 344 391 0 0,-70-272-338 0 0,-9-29-45 0 0,4 154 0 0 0,-10-91 3 0 0,-8 44 69 0 0,-6-126-75 0 0,-13 149 76 0 0,1-59 1 0 0,-28 452 225 0 0,13-231-329 0 0,3-99 6 0 0,-6 152 0 0 0,22-151 62 0 0,-1 150 87 0 0,13-278-223 0 0,27 197 0 0 0,-18-290 121 0 0,26 163 211 0 0,50 204-242 0 0,-73-400-15 0 0,21 55 0 0 0,-12-42-19 0 0,42 91-175 0 0,-30-78-223 0 0,-16-32-1128 0 0,4-10-511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53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1185 432 9528 0 0,'-2'-2'432'0'0,"-11"-11"-242"0"0,1-1 0 0 0,0-1 0 0 0,1 1 0 0 0,-10-19 0 0 0,18 26-85 0 0,0 0-1 0 0,0 0 0 0 0,0 0 0 0 0,1-1 1 0 0,-1-7-1 0 0,1 5 53 0 0,0 1 0 0 0,-1 0 0 0 0,-5-12 0 0 0,-2 3 454 0 0,-2 0 1 0 0,-14-18-1 0 0,4 7 240 0 0,16 19-617 0 0,0 1 1 0 0,-1 0 0 0 0,-1 0-1 0 0,1 1 1 0 0,-2 0-1 0 0,1 1 1 0 0,-1-1-1 0 0,0 2 1 0 0,0-1-1 0 0,-1 1 1 0 0,-19-9-1 0 0,6 6 186 0 0,-1 2 0 0 0,1 0-1 0 0,-1 2 1 0 0,-28-4 0 0 0,41 9-314 0 0,-1-1 0 0 0,1 2 0 0 0,-1-1 0 0 0,1 2-1 0 0,0-1 1 0 0,-1 1 0 0 0,1 1 0 0 0,0 0 0 0 0,0 1 0 0 0,-19 9 0 0 0,5-1 74 0 0,0 1-1 0 0,1 1 0 0 0,1 1 0 0 0,-35 29 0 0 0,19-8-100 0 0,2 2 0 0 0,2 1-1 0 0,-57 85 1 0 0,81-105-53 0 0,1 1 0 0 0,-9 24 1 0 0,-9 18 43 0 0,-40 72-54 0 0,54-108-16 0 0,1 1 0 0 0,1 0 0 0 0,2 1 0 0 0,0 0 0 0 0,-7 45 0 0 0,-11 145 0 0 0,23-167 0 0 0,3 15 44 0 0,2-1-1 0 0,16 117 1 0 0,-12-144-23 0 0,1-4 31 0 0,20 63-1 0 0,-7-33 18 0 0,37 136 118 0 0,-39-155-125 0 0,1 0 0 0 0,30 52-1 0 0,-29-66-41 0 0,1-2 0 0 0,1-1 0 0 0,1 0 0 0 0,26 25 0 0 0,-10-16 0 0 0,2-3 0 0 0,43 31 0 0 0,-53-44-16 0 0,142 98 118 0 0,-141-102-108 0 0,0-1 0 0 0,1-1 0 0 0,1-1 0 0 0,35 9 0 0 0,-26-10-101 0 0,-23-7 69 0 0,-1 0 1 0 0,1-2 0 0 0,0 0 0 0 0,0-1 0 0 0,31 1 0 0 0,-32-4 47 0 0,94-3 190 0 0,-93 2-195 0 0,-1-2 1 0 0,0 0-1 0 0,0-1 0 0 0,26-9 0 0 0,-3-3 34 0 0,-1-1 1 0 0,73-46-1 0 0,-103 58-47 0 0,1-1 0 0 0,-1-1-1 0 0,0 0 1 0 0,-1 0 0 0 0,1-1 0 0 0,-2 0-1 0 0,1 0 1 0 0,-1-1 0 0 0,9-13 0 0 0,-3-2 25 0 0,-2 0 0 0 0,0-1-1 0 0,13-50 1 0 0,11-82 164 0 0,-28 121-163 0 0,9-63 109 0 0,-5-1 0 0 0,-3-138 1 0 0,-10 180-111 0 0,-2 0-1 0 0,-14-66 1 0 0,-35-110 346 0 0,43 199-257 0 0,-2 0 0 0 0,-2 1 0 0 0,-1 1 0 0 0,-1 0 0 0 0,-2 1 0 0 0,-1 0 0 0 0,-29-34 0 0 0,-177-184 166 0 0,220 244-295 0 0,-53-57 65 0 0,36 37-34 0 0,-2 1 0 0 0,-34-29 0 0 0,1 12-181 0 0,-67-37 0 0 0,103 68-442 0 0,-1 1 0 0 0,0 1-1 0 0,-42-11 1 0 0,-62-5-2418 0 0,105 22 2062 0 0,-34 1 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8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1331 0 3224 0 0,'0'0'143'0'0,"0"3"-3"0"0,-7 60 4382 0 0,6-38-2966 0 0,-1 0 0 0 0,-1 0 0 0 0,-8 31 0 0 0,-26 74-509 0 0,31-111-771 0 0,-21 63 455 0 0,-3 0 0 0 0,-5-2 0 0 0,-2-2 0 0 0,-75 116 0 0 0,45-99 92 0 0,27-28-718 0 0,-44 100-1 0 0,-54 152-93 0 0,59-138-335 0 0,74-171 322 0 0,1-1 0 0 0,-2 1-1 0 0,1-1 1 0 0,-2 0 0 0 0,1-1 0 0 0,-1 0-1 0 0,0 0 1 0 0,-1 0 0 0 0,1-1 0 0 0,-2 0-1 0 0,1 0 1 0 0,-18 10 0 0 0,19-12 88 0 0,-140 86 525 0 0,143-89-597 0 0,-3 1-2 0 0,-1 1 1 0 0,1 0-1 0 0,1 0 1 0 0,-1 1-1 0 0,0 0 0 0 0,1 0 1 0 0,-6 6-1 0 0,-1 0 0 0 0,10-9-8 0 0,1 0 0 0 0,-1-1 0 0 0,1 1 0 0 0,0 0 0 0 0,0 0 0 0 0,0 0 0 0 0,0 0 0 0 0,0 0 0 0 0,0 1 0 0 0,0-1 0 0 0,1 0 0 0 0,-2 5 0 0 0,2-2-62 0 0,16 3-18 0 0,-13-7 22 0 0,-2-4 54 0 0,0 1 0 0 0,0 0 0 0 0,0-1 0 0 0,0 1 0 0 0,-1 0-1 0 0,1-1 1 0 0,-1 1 0 0 0,0 0 0 0 0,0-1 0 0 0,0 1 0 0 0,0 0-1 0 0,0 0 1 0 0,0 0 0 0 0,0 0 0 0 0,-1 0 0 0 0,1 0-1 0 0,-1 0 1 0 0,1 1 0 0 0,-1-1 0 0 0,0 0 0 0 0,0 1 0 0 0,0-1-1 0 0,0 1 1 0 0,0 0 0 0 0,0 0 0 0 0,0 0 0 0 0,0 0 0 0 0,0 0-1 0 0,0 0 1 0 0,-1 0 0 0 0,1 1 0 0 0,0-1 0 0 0,-5 0 0 0 0,1 1 5 0 0,1 0 0 0 0,0-1 1 0 0,-1 2-1 0 0,1-1 0 0 0,0 1 1 0 0,-1-1-1 0 0,1 2 0 0 0,0-1 1 0 0,0 0-1 0 0,0 1 1 0 0,0 0-1 0 0,0 0 0 0 0,0 1 1 0 0,-6 4-1 0 0,7-4 5 0 0,0 0 0 0 0,0 1 1 0 0,0 0-1 0 0,1 0 0 0 0,0 0 0 0 0,0 0 0 0 0,0 1 1 0 0,0-1-1 0 0,1 1 0 0 0,-4 7 0 0 0,-1 7 76 0 0,-6 30-1 0 0,-1 0-27 0 0,-33 109 60 0 0,37-100-108 0 0,9-46-24 0 0,1-12 13 0 0,0 0-1 0 0,0 0 1 0 0,0 0 0 0 0,0 1 0 0 0,0-1 0 0 0,0 0 0 0 0,0 0 0 0 0,0 0-1 0 0,0 0 1 0 0,0 0 0 0 0,0 0 0 0 0,0 0 0 0 0,0 0 0 0 0,0 0 0 0 0,0 1-1 0 0,0-1 1 0 0,0 0 0 0 0,0 0 0 0 0,0 0 0 0 0,1 0 0 0 0,-1 0 0 0 0,0 0-1 0 0,0 0 1 0 0,0 0 0 0 0,0 0 0 0 0,0 0 0 0 0,0 0 0 0 0,0 0 0 0 0,0 0-1 0 0,0 0 1 0 0,0 1 0 0 0,0-1 0 0 0,1 0 0 0 0,-1 0 0 0 0,0 0 0 0 0,0 0-1 0 0,0 0 1 0 0,0 0 0 0 0,0 0 0 0 0,0 0 0 0 0,0 0 0 0 0,0 0 0 0 0,0 0-1 0 0,1 0 1 0 0,-1 0 0 0 0,0 0 0 0 0,0 0 0 0 0,0 0 0 0 0,0-1 0 0 0,0 1-1 0 0,0 0 1 0 0,0 0 0 0 0,0 0 0 0 0,0 0 0 0 0,0 0 0 0 0,1 0 0 0 0,-1 0-1 0 0,0 0 1 0 0,0 0 0 0 0,0 0 0 0 0,0 0 0 0 0,0 0 0 0 0,2-1-9 0 0,0 0 1 0 0,1 0 0 0 0,-1 1 0 0 0,0-2 0 0 0,0 1-1 0 0,0 0 1 0 0,0 0 0 0 0,0 0 0 0 0,0-1-1 0 0,-1 1 1 0 0,1-1 0 0 0,0 0 0 0 0,-1 1-1 0 0,1-1 1 0 0,1-3 0 0 0,22-37-211 0 0,-2 1-102 0 0,29-21-1844 0 0,-22 28 876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7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4608 0 0,'0'0'10000'0'0,"2"1"-9540"0"0,2 4-292 0 0,1-1 1 0 0,-1 1 0 0 0,0 0 0 0 0,0 0 0 0 0,-1 0-1 0 0,1 1 1 0 0,-1 0 0 0 0,-1-1 0 0 0,1 1 0 0 0,-1 0 0 0 0,0 0-1 0 0,2 8 1 0 0,67 217 1784 0 0,-48-134-1610 0 0,-17-73-211 0 0,6 43 1 0 0,1 8 115 0 0,35 167-643 0 0,-8-27 896 0 0,-31-177-325 0 0,46 166 42 0 0,-14-46-75 0 0,-10-28 214 0 0,-10-59-312 0 0,3 12-57 0 0,3-1 0 0 0,53 112-1 0 0,-62-159 57 0 0,1-1 0 0 0,46 59 0 0 0,-21-41 15 0 0,-3 2-1 0 0,-2 2 1 0 0,-3 1-1 0 0,40 84 0 0 0,-71-129-46 0 0,86 172-1849 0 0,-68-149-5233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9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1 11600 0 0,'0'0'1672'0'0,"2"3"-1456"0"0,12 19 392 0 0,2-1 0 0 0,34 38 0 0 0,5 6-572 0 0,-18-23 154 0 0,-26-30-17 0 0,0 0 0 0 0,18 26 0 0 0,-14-18 41 0 0,-12-18-174 0 0,0 1 0 0 0,-1 0 0 0 0,1 0-1 0 0,-1 1 1 0 0,0-1 0 0 0,2 5 0 0 0,21 53 353 0 0,-21-46-334 0 0,-8 24 474 0 0,4-37-491 0 0,-1 0 0 0 0,1-1 0 0 0,-1 1 0 0 0,1 0 0 0 0,-1 0 0 0 0,0-1 0 0 0,0 1 0 0 0,0 0 0 0 0,0-1-1 0 0,0 1 1 0 0,0-1 0 0 0,0 1 0 0 0,0-1 0 0 0,-1 0 0 0 0,1 1 0 0 0,0-1 0 0 0,-1 0 0 0 0,-2 2-1 0 0,1-1 30 0 0,0 0-32 0 0,0 0 1 0 0,0 0-1 0 0,-1 0 1 0 0,1-1-1 0 0,-1 1 0 0 0,1-1 1 0 0,-1 0-1 0 0,1 0 0 0 0,-1 0 1 0 0,0-1-1 0 0,1 1 1 0 0,-1-1-1 0 0,0 0 0 0 0,-5 0 1 0 0,-1-1 19 0 0,-1 0 1 0 0,0-1 0 0 0,-16-5-1 0 0,23 6-50 0 0,0-1-1 0 0,0 0 0 0 0,0 0 0 0 0,0 0 0 0 0,0-1 0 0 0,1 1 0 0 0,-1-1 0 0 0,1 0 0 0 0,-3-3 1 0 0,-20-14 35 0 0,18 15-22 0 0,0 0 0 0 0,0-1-1 0 0,1 0 1 0 0,0 0 0 0 0,0-1 0 0 0,1 0 0 0 0,0 0 0 0 0,0 0 0 0 0,-5-10 0 0 0,-5-10-2585 0 0,-17-37 1 0 0,31 60 1945 0 0,-15-33-5329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56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 6912 0 0,'0'0'622'0'0,"-1"2"-512"0"0,0-1-113 0 0,0 1 0 0 0,-1-1 0 0 0,1 0-1 0 0,0 0 1 0 0,0 1 0 0 0,-1-1 0 0 0,1 0 0 0 0,0 0 0 0 0,-1-1 0 0 0,-1 2 0 0 0,2-2 23 0 0,1 1-1 0 0,0-1 1 0 0,-1 0 0 0 0,1 0-1 0 0,0 0 1 0 0,-1 0 0 0 0,1 0-1 0 0,-1 1 1 0 0,1-1 0 0 0,0 0-1 0 0,-1 0 1 0 0,1 0 0 0 0,-1 0 0 0 0,1 0-1 0 0,0 0 1 0 0,-1 0 0 0 0,1 0-1 0 0,-1-1 1 0 0,1 1 0 0 0,0 0-1 0 0,-1 0 1 0 0,1 0 0 0 0,0 0-1 0 0,-1 0 1 0 0,1-1 0 0 0,0 1-1 0 0,-1 0 1 0 0,1 0 0 0 0,0-1-1 0 0,-1 1 1 0 0,1 0 0 0 0,0 0-1 0 0,0-1 1 0 0,-1 1 0 0 0,1 0-1 0 0,0-1 1 0 0,0 1 0 0 0,-1 0 0 0 0,1-1-1 0 0,0 1 1 0 0,0 0 0 0 0,0-1-1 0 0,0 1 1 0 0,0-1 0 0 0,0 1-1 0 0,0 0 1 0 0,0-1 0 0 0,0 1-1 0 0,0-1 1 0 0,0 1 0 0 0,0 0-1 0 0,0-1 1 0 0,0 1 0 0 0,0-1-1 0 0,0 1 1 0 0,0-1 0 0 0,-11 81 2728 0 0,6-41-1893 0 0,3-33-688 0 0,1 0-1 0 0,0 0 1 0 0,0 0 0 0 0,1 1 0 0 0,0 8 0 0 0,-1 44 502 0 0,0-44-556 0 0,0-1 0 0 0,3 26 0 0 0,4 61 130 0 0,-6-74-173 0 0,1 0 0 0 0,8 48 0 0 0,-7-64-22 0 0,-1-1 0 0 0,0 0 0 0 0,0 1 0 0 0,-3 16 0 0 0,2 16 91 0 0,4 12 67 0 0,-1-24 44 0 0,-1 54 0 0 0,-4-62-171 0 0,0-10-24 0 0,1 1 1 0 0,1 0 0 0 0,1 17 0 0 0,3-7 10 0 0,-1-7 6 0 0,-1 0 0 0 0,-1 32 0 0 0,-7 254 487 0 0,5-283-485 0 0,1 0 0 0 0,1 0 0 0 0,1 0-1 0 0,1 0 1 0 0,0 0 0 0 0,12 34 0 0 0,-13-45-46 0 0,-1-1 0 0 0,0 1 0 0 0,0-1 0 0 0,0 1 0 0 0,-1-1 0 0 0,-2 15 0 0 0,1 22 72 0 0,7 193 135 0 0,4 30-93 0 0,-2-97-142 0 0,-4-53 0 0 0,3-77 0 0 0,-2-8 0 0 0,-3-2 12 0 0,10 58-1 0 0,-6-53 26 0 0,2 42-1 0 0,-8-32 8 0 0,4 50 8 0 0,3-44 2 0 0,-1-7 18 0 0,2 58 0 0 0,-8-83-52 0 0,2 0 1 0 0,7 36 0 0 0,3 20 87 0 0,-9-51-67 0 0,1-1 0 0 0,9 29-1 0 0,-8-35-19 0 0,0-1 0 0 0,-1 1-1 0 0,-1 0 1 0 0,-1 0 0 0 0,-1 0-1 0 0,-1 23 1 0 0,-12 43 7 0 0,6-48-15 0 0,-2 59-1 0 0,11-18 11 0 0,25 131-1 0 0,-4-40-3 0 0,-23-82-53 0 0,-1-26 59 0 0,24 147 422 0 0,-12-122-285 0 0,7 120 13 0 0,-8-61-110 0 0,-8-23-204 0 0,1 1-82 0 0,3 19 177 0 0,4 25 363 0 0,13 86-159 0 0,-19-194-24 0 0,-1 85 0 0 0,-4-44 7 0 0,-1-28 47 0 0,-16 114 0 0 0,7-98-122 0 0,3-33-32 0 0,3-25-15 0 0,-2 38 0 0 0,6-47-21 0 0,-2 1 0 0 0,0-1 0 0 0,-1 0 0 0 0,-9 31 0 0 0,7-32-86 0 0,2 0 0 0 0,-3 29 1 0 0,4-30-65 0 0,0 0 1 0 0,-8 29 0 0 0,3-5-3460 0 0,6-33 1301 0 0,-3 7-3893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57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8 223 10160 0 0,'0'0'230'0'0,"4"7"718"0"0,-4-7-909 0 0,-1-1 0 0 0,0 1 0 0 0,0-1 0 0 0,1 1 0 0 0,-1-1 0 0 0,0 1 0 0 0,1-1 0 0 0,-1 1 0 0 0,1-1 0 0 0,-1 1 0 0 0,1-1 0 0 0,-1 0 0 0 0,1 1 0 0 0,-1-1 0 0 0,1 0 0 0 0,-1 0 0 0 0,1 1 0 0 0,0-1 0 0 0,0 0 0 0 0,-1 0 1 0 0,1 0-1 0 0,0 1 0 0 0,0-1 0 0 0,0 0 0 0 0,0 0 0 0 0,0 0 0 0 0,0 0 0 0 0,0 1 0 0 0,0-1 0 0 0,0 0 0 0 0,0 0 0 0 0,0 0 0 0 0,1 1 0 0 0,0-4 868 0 0,2 6-569 0 0,75 40 1280 0 0,-73-40-1552 0 0,1 0 0 0 0,-1-1 0 0 0,0 0 0 0 0,0 0 0 0 0,0 0 0 0 0,1-1 0 0 0,8 0 0 0 0,15 2 118 0 0,-23-2-150 0 0,0-1 0 0 0,-1 0 0 0 0,1 0 0 0 0,0 0 0 0 0,-1-1 0 0 0,1 0 0 0 0,-1 0 0 0 0,0 0 0 0 0,0-1 0 0 0,1 0 1 0 0,-2 0-1 0 0,8-5 0 0 0,33-17 285 0 0,-39 24-290 0 0,-1-1-1 0 0,1 1 0 0 0,-1 0 1 0 0,1 0-1 0 0,-1 0 0 0 0,1 1 1 0 0,0 0-1 0 0,-1 0 1 0 0,1 0-1 0 0,0 1 0 0 0,-1 0 1 0 0,1 0-1 0 0,9 3 0 0 0,-8-2 11 0 0,1-1-1 0 0,-1 0 0 0 0,0-1 0 0 0,0 0 0 0 0,1 0 1 0 0,-1 0-1 0 0,0-1 0 0 0,0 0 0 0 0,1-1 0 0 0,-1 1 1 0 0,0-1-1 0 0,10-5 0 0 0,-6 3 16 0 0,1 1 1 0 0,0 0-1 0 0,0 1 0 0 0,23-2 0 0 0,-4 4-54 0 0,56-8 0 0 0,-71 6 0 0 0,0 1 0 0 0,22 2 0 0 0,-20 0 0 0 0,34-3 0 0 0,66-14 150 0 0,-44 5-73 0 0,5 0 32 0 0,-44 7-82 0 0,0-1 0 0 0,54-15-1 0 0,-63 15-10 0 0,1 1-1 0 0,0 1 1 0 0,54 2-1 0 0,-45 1 13 0 0,52-6 0 0 0,17-7-17 0 0,55-9-1 0 0,-101 13 8 0 0,72 1 0 0 0,39-6-1 0 0,-141 11-17 0 0,1 1 0 0 0,47 4 0 0 0,-12 0 0 0 0,-10 2 0 0 0,-39-2 0 0 0,-1-1 0 0 0,28-1 0 0 0,-14-2 0 0 0,-1 1 0 0 0,53 4 0 0 0,-52-1 0 0 0,1-2 0 0 0,52-6 0 0 0,19-1 0 0 0,74 2 128 0 0,87 2 123 0 0,97 11 5 0 0,-332-7-223 0 0,47 9 1 0 0,-48-6-9 0 0,49 2 0 0 0,-6-5-25 0 0,86-2 0 0 0,-35-2 11 0 0,-56 2 10 0 0,89-11 1 0 0,-135 10-20 0 0,1 1 1 0 0,0 1 0 0 0,-1 0-1 0 0,26 5 1 0 0,32 1-6 0 0,-40-5 3 0 0,38 7 0 0 0,6 1 0 0 0,-18 0 0 0 0,-47-5 0 0 0,1-2 0 0 0,26 2 0 0 0,171 9 0 0 0,-167-9 14 0 0,-34-2-4 0 0,0-1 0 0 0,1 0 0 0 0,17-2 0 0 0,8-3 47 0 0,0 1 0 0 0,0 1 1 0 0,0 3-1 0 0,63 8 0 0 0,-18 1-167 0 0,-60-9 144 0 0,0 2 1 0 0,0 0-1 0 0,33 11 0 0 0,-38-10-24 0 0,1-1 0 0 0,-1 0 0 0 0,1-1 0 0 0,-1-1 0 0 0,1 0 0 0 0,0-2 0 0 0,23-3 0 0 0,-8 1 75 0 0,38 2-1 0 0,322 9 58 0 0,-268-3-121 0 0,-102-4-49 0 0,0 2-1 0 0,-1 0 1 0 0,34 10-1 0 0,-3 2-5651 0 0,-26-7-584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1:59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1360 10768 0 0,'-13'1'-94'0'0,"0"-2"978"0"0,13 1-855 0 0,0-1 0 0 0,0 1 0 0 0,0-1 0 0 0,0 1 0 0 0,0-1 0 0 0,0 1 1 0 0,1 0-1 0 0,-1-1 0 0 0,0 1 0 0 0,0-1 0 0 0,0 1 0 0 0,1 0 0 0 0,-1-1 0 0 0,0 1 0 0 0,1 0 0 0 0,-1-1 0 0 0,0 1 0 0 0,1 0 0 0 0,-1-1 0 0 0,0 1 0 0 0,1 0 0 0 0,-1 0 0 0 0,1-1 0 0 0,-1 1 0 0 0,0 0 1 0 0,1 0-1 0 0,0 0 0 0 0,35-37 1908 0 0,-28 29-1537 0 0,-1 0-1 0 0,1 0 1 0 0,11-8 0 0 0,5-6-29 0 0,-20 18-321 0 0,0 0-1 0 0,0 0 1 0 0,0 0-1 0 0,1 1 1 0 0,-1 0-1 0 0,1-1 1 0 0,0 2-1 0 0,7-5 1 0 0,61-19 190 0 0,18-4-83 0 0,-72 25-139 0 0,-1-1-1 0 0,0-1 0 0 0,23-13 1 0 0,7-1-19 0 0,0 1 8 0 0,2 0-86 0 0,81-46-1 0 0,-66 26 176 0 0,-1-2 0 0 0,79-71-1 0 0,-53 40-235 0 0,128-78-1 0 0,-110 78 79 0 0,-21 3 144 0 0,-2 0 36 0 0,69-27 48 0 0,-145 92-147 0 0,-1-2 0 0 0,1 1 0 0 0,9-10 0 0 0,8-7 38 0 0,-20 19-44 0 0,-1-1 0 0 0,-1 0 0 0 0,1 0 0 0 0,5-7 0 0 0,10-10 15 0 0,-3 3-31 0 0,-16 16 5 0 0,1 1 0 0 0,0 0 0 0 0,0-1 0 0 0,0 1 0 0 0,0 0 0 0 0,0 0 0 0 0,1 0 0 0 0,-1 1-1 0 0,4-3 1 0 0,-4 3 55 0 0,0 1-8 0 0,0-1-1 0 0,0 0 1 0 0,0 0-1 0 0,-1 0 1 0 0,1 0-1 0 0,0 0 1 0 0,0 0-1 0 0,-1-1 1 0 0,1 1-1 0 0,-1 0 0 0 0,1-1 1 0 0,-1 0-1 0 0,0 1 1 0 0,2-4-1 0 0,24-3 198 0 0,-13 8-252 0 0,0-1-70 0 0,-10 0 70 0 0,0 1 0 0 0,0-1 0 0 0,0 0 0 0 0,0-1 0 0 0,0 1 0 0 0,-1-1 0 0 0,1 0 0 0 0,4-2 0 0 0,-6 3 4 0 0,0-1-1 0 0,-1 0 1 0 0,1 0 0 0 0,0 0 0 0 0,0 0-1 0 0,-1 0 1 0 0,0 0 0 0 0,2-4-1 0 0,2-1 2 0 0,-3 5 1 0 0,0-1 0 0 0,1 1 0 0 0,-1 0 0 0 0,1 0 0 0 0,0 0 0 0 0,0 1 0 0 0,0-1 0 0 0,0 1 0 0 0,0-1 0 0 0,0 1 0 0 0,0 0 0 0 0,5-1 0 0 0,8-4 0 0 0,-10 4 3 0 0,0 0 0 0 0,1 0 0 0 0,-1 0 0 0 0,1 1 0 0 0,-1-1 0 0 0,1 2 0 0 0,0-1 0 0 0,-1 1 0 0 0,1 0 0 0 0,0 0 0 0 0,11 3 0 0 0,6 2 30 0 0,44 16 0 0 0,-47-14-21 0 0,-1 0-1 0 0,24 3 0 0 0,-14-6-11 0 0,-17-3 0 0 0,0 0 0 0 0,19 6 0 0 0,-10-2 0 0 0,0-1 0 0 0,0-1 0 0 0,31 1 0 0 0,18 2 0 0 0,-29-2 0 0 0,-24-3 0 0 0,0 1 0 0 0,33 8 0 0 0,-30-5 32 0 0,0 0-1 0 0,29 1 0 0 0,23 4 35 0 0,46 12-2 0 0,-77-13 15 0 0,68 6 0 0 0,-20-4 19 0 0,-19-3-27 0 0,137-4 0 0 0,-22-1 33 0 0,-101-4-173 0 0,-4-1-106 0 0,146 6 540 0 0,77 7 158 0 0,-57-2-709 0 0,-204-9 29 0 0,52-8 174 0 0,-1 0 27 0 0,185 4 295 0 0,-218 4-328 0 0,221-5-9 0 0,-231 0-4 0 0,46-1 18 0 0,66-2 212 0 0,49-1-419 0 0,-181 9 202 0 0,2 1 3 0 0,-1-2 0 0 0,58-9 0 0 0,-47 4-14 0 0,46-1 0 0 0,-35 3 0 0 0,-26 1 20 0 0,0-1 0 0 0,35-9 0 0 0,-35 8-6 0 0,-21 5 10 0 0,1-1 1 0 0,-1 0-1 0 0,1-1 0 0 0,-1 0 0 0 0,11-4 0 0 0,-7 4 56 0 0,-9 2 157 0 0,0 3-183 0 0,5 5-24 0 0,-5-5 166 0 0,-2-1-100 0 0,2 20 6 0 0,6-1-121 0 0,-7-13 1 0 0,1 1 0 0 0,-2-1 1 0 0,1 1-1 0 0,-1-1 0 0 0,-2 12 0 0 0,1 4-6 0 0,2-8 24 0 0,0 0 0 0 0,2 0 0 0 0,3 15 0 0 0,1 3 0 0 0,-6-29 0 0 0,1-1 0 0 0,-1 1 0 0 0,1-1 0 0 0,0 1 0 0 0,1-1 0 0 0,3 7 0 0 0,6 12 0 0 0,-9-17 8 0 0,-1-1 0 0 0,1 0 0 0 0,1 0 0 0 0,-1 0 0 0 0,8 7 0 0 0,-8-7 2 0 0,1-1 0 0 0,-1 0 0 0 0,1 1 0 0 0,-1 0 0 0 0,0-1 0 0 0,3 11 0 0 0,15 35-12 0 0,2-1 1 0 0,38 59-1 0 0,-34-61 28 0 0,57 82 228 0 0,-38-61-161 0 0,-38-57-70 0 0,1 0 1 0 0,0-1 0 0 0,19 16 0 0 0,17 19 27 0 0,53 60 20 0 0,-62-70-6 0 0,45 59-1 0 0,-60-66 5 0 0,28 41 118 0 0,-32-44-147 0 0,29 34 0 0 0,-35-46-26 0 0,39 38 364 0 0,-48-50-373 0 0,-1 1 0 0 0,0 0 0 0 0,0-1-1 0 0,1 1 1 0 0,-1-1 0 0 0,1 0 0 0 0,-1 0 0 0 0,1 1-1 0 0,0-1 1 0 0,-1 0 0 0 0,3 1 0 0 0,-3-2-2 0 0,-1 0 1 0 0,0 0-1 0 0,0 0 1 0 0,0 0-1 0 0,1 0 1 0 0,-1 0-1 0 0,0 1 0 0 0,0-1 1 0 0,0 0-1 0 0,0 0 1 0 0,1 0-1 0 0,-1 0 1 0 0,0 0-1 0 0,0 0 1 0 0,0 1-1 0 0,0-1 1 0 0,0 0-1 0 0,0 0 1 0 0,1 0-1 0 0,-1 0 1 0 0,0 1-1 0 0,0-1 1 0 0,0 0-1 0 0,0 0 0 0 0,0 0 1 0 0,0 1-1 0 0,0-1 1 0 0,0 0-1 0 0,0 0 1 0 0,0 0-1 0 0,0 1 1 0 0,0-1-1 0 0,0 0 1 0 0,0 0-1 0 0,0 0 1 0 0,0 1-1 0 0,0-1 1 0 0,-2 12 32 0 0,-1-11-27 0 0,1 3 92 0 0,2-3-93 0 0,0 0 0 0 0,0 0 0 0 0,0 0 0 0 0,0 1 0 0 0,0-1 0 0 0,0 0 0 0 0,-1 0 0 0 0,1 0-1 0 0,0 0 1 0 0,-1 0 0 0 0,1 0 0 0 0,-1 0 0 0 0,1 0 0 0 0,-1 0 0 0 0,0 0 0 0 0,1 0 0 0 0,-1 0 0 0 0,0 0-1 0 0,0 0 1 0 0,0 0 0 0 0,-1 1 0 0 0,0-1-2 0 0,0 0 1 0 0,0 0-1 0 0,0-1 0 0 0,0 1 0 0 0,-1 0 1 0 0,1-1-1 0 0,0 1 0 0 0,0-1 0 0 0,0 0 1 0 0,-5 0-1 0 0,-5-1 18 0 0,1 0 0 0 0,-1-1-1 0 0,-17-5 1 0 0,21 5 17 0 0,-10-3 24 0 0,1-1 0 0 0,0 0-1 0 0,0-2 1 0 0,-29-17 0 0 0,-59-48 366 0 0,47 31-333 0 0,-148-84-34 0 0,195 120-62 0 0,-1 1-1 0 0,1 0 0 0 0,-1 1 0 0 0,0 1 0 0 0,0 0 1 0 0,-1 0-1 0 0,1 1 0 0 0,-1 1 0 0 0,1 0 1 0 0,-14 1-1 0 0,-3 2-604 0 0,0 1 0 0 0,0 1 0 0 0,-34 11 0 0 0,15-2-7254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0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599 0 5984 0 0,'-1'2'1917'0'0,"-1"6"-1268"0"0,0 1 0 0 0,0-1 0 0 0,1 0 0 0 0,0 1 0 0 0,0-1 0 0 0,1 1 0 0 0,0-1 0 0 0,2 11 0 0 0,-1 11 121 0 0,1 27 101 0 0,0-30-255 0 0,-4 48 0 0 0,-3 40 439 0 0,3-26-556 0 0,-6 42 48 0 0,-8 76 40 0 0,9-96-345 0 0,2-29-92 0 0,-30 200 372 0 0,-7 71-102 0 0,17-7-284 0 0,8-184-62 0 0,1 39-74 0 0,-6 89-10 0 0,8-129 23 0 0,-7 2 39 0 0,1-21-27 0 0,-22 195-25 0 0,31-196 0 0 0,-8 86 0 0 0,13-151-2 0 0,-6 43 16 0 0,-12 76 96 0 0,18-137-96 0 0,2 4-14 0 0,-4 27 0 0 0,-11 83 0 0 0,5-33 0 0 0,-1 23 22 0 0,-5 37 30 0 0,11-103 5 0 0,4-23-36 0 0,-9 123 119 0 0,2-20-2 0 0,-9 96 208 0 0,4 27-138 0 0,13-178-340 0 0,-4 57-477 0 0,4-140 273 0 0,-1 0 0 0 0,-19 63 0 0 0,9-59-1331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1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27 358 5064 0 0,'0'0'389'0'0,"-3"0"-250"0"0,-5 0 49 0 0,-5 22 7912 0 0,10-24-7650 0 0,3 2-416 0 0,0 0 1 0 0,0 0-1 0 0,0-1 0 0 0,0 1 0 0 0,0 0 1 0 0,0 0-1 0 0,0 0 0 0 0,0 0 0 0 0,0-1 0 0 0,0 1 1 0 0,1 0-1 0 0,-1 0 0 0 0,0 0 0 0 0,0 0 0 0 0,0 0 1 0 0,0-1-1 0 0,0 1 0 0 0,0 0 0 0 0,0 0 0 0 0,0 0 1 0 0,0 0-1 0 0,0 0 0 0 0,1 0 0 0 0,-1-1 1 0 0,0 1-1 0 0,0 0 0 0 0,0 0 0 0 0,0 0 0 0 0,0 0 1 0 0,1 0-1 0 0,-1 0 0 0 0,0 0 0 0 0,0 0 0 0 0,0 0 1 0 0,0 0-1 0 0,0 0 0 0 0,1 0 0 0 0,-1 0 1 0 0,0 0-1 0 0,0 0 0 0 0,0 0 0 0 0,0 0 0 0 0,1 0 1 0 0,-1 0-1 0 0,0 0 0 0 0,0 0 0 0 0,0 0 0 0 0,0 0 1 0 0,0 0-1 0 0,1 0 0 0 0,-1 0 0 0 0,0 0 1 0 0,0 0-1 0 0,24-3 636 0 0,43-1-643 0 0,-48 3 229 0 0,169-25 615 0 0,-9-8-347 0 0,-162 32-464 0 0,1 0-1 0 0,-1 1 1 0 0,1 1-1 0 0,31 3 1 0 0,-33-1-16 0 0,-1 0-1 0 0,1-2 1 0 0,0 0-1 0 0,-1-1 1 0 0,1 0-1 0 0,27-7 1 0 0,-23 2-34 0 0,-8 2-9 0 0,0 0 0 0 0,0 1-1 0 0,1 0 1 0 0,-1 1-1 0 0,1 0 1 0 0,14 0-1 0 0,-13 2 2 0 0,144-3 71 0 0,-129 2-45 0 0,30 4 0 0 0,22-1-31 0 0,-39-1 3 0 0,-32 0 0 0 0,-1-1 0 0 0,1 0 0 0 0,-1 0 0 0 0,1-1 0 0 0,-1 0 0 0 0,1-1 0 0 0,12-3 0 0 0,-5-2 0 0 0,-11 4 0 0 0,0 1 0 0 0,-1-1 0 0 0,1 2 0 0 0,1-1 0 0 0,-1 0 0 0 0,0 1 0 0 0,0 0 0 0 0,7 0 0 0 0,14 2-1 0 0,-14 0 10 0 0,-1-1 0 0 0,0 0 0 0 0,0-1 0 0 0,0 0 1 0 0,23-6-1 0 0,166-56-319 0 0,-186 59 337 0 0,1 0 0 0 0,0 1 0 0 0,1 0 0 0 0,-1 2-1 0 0,0-1 1 0 0,1 2 0 0 0,-1 0 0 0 0,0 2-1 0 0,1-1 1 0 0,26 8 0 0 0,-22-5-28 0 0,0-1 1 0 0,1-1-1 0 0,-1 0 1 0 0,0-2-1 0 0,1 0 0 0 0,-1-2 1 0 0,0 0-1 0 0,0-2 1 0 0,0 0-1 0 0,27-9 0 0 0,-24 7 26 0 0,-1 1-1 0 0,1 1 1 0 0,40-1-1 0 0,19-4-26 0 0,-19 2 2 0 0,-32 4 0 0 0,33-8 0 0 0,-18 1 88 0 0,0 2 0 0 0,0 1 0 0 0,1 3 0 0 0,59 2 0 0 0,5 1-102 0 0,-1-1-278 0 0,-66 4 327 0 0,1-2 0 0 0,81-11 0 0 0,-12 3 169 0 0,-78 6-126 0 0,48-7 1 0 0,-54 5-100 0 0,49 0-1 0 0,-56 3-3 0 0,0 0 0 0 0,0-1 0 0 0,0-1-1 0 0,31-9 1 0 0,-45 9-2 0 0,-3 0 10 0 0,-1 1-1 0 0,0 1 0 0 0,0-1 0 0 0,1 1 1 0 0,-1 0-1 0 0,1 0 0 0 0,-1 1 1 0 0,1 0-1 0 0,7 1 0 0 0,52 15-4 0 0,-53-12 23 0 0,1 0-1 0 0,-1-1 0 0 0,0 0 1 0 0,1-1-1 0 0,0-1 1 0 0,0 0-1 0 0,13-1 0 0 0,-11-1 10 0 0,-1 1 0 0 0,1 1-1 0 0,23 4 1 0 0,27 2 15 0 0,-6-5-5 0 0,-37 0-5 0 0,-1-1-1 0 0,40-4 1 0 0,-52 2-9 0 0,-1 0 0 0 0,0 1 0 0 0,1-1 0 0 0,-1 2 0 0 0,1-1 0 0 0,-1 2 0 0 0,0-1 0 0 0,16 5 0 0 0,-8-1-3 0 0,31 3 0 0 0,-32-6 39 0 0,0 1 1 0 0,29 10-1 0 0,-25-7 12 0 0,1 0 1 0 0,-1-1-1 0 0,1-1 0 0 0,0-1 1 0 0,29 0-1 0 0,106-8-35 0 0,-147 4-15 0 0,-4 1-4 0 0,1 0 0 0 0,0 0 0 0 0,0 0 0 0 0,0 1 0 0 0,0 0 0 0 0,-1 0 0 0 0,1 0 0 0 0,0 1 0 0 0,-1 0 0 0 0,1 0 0 0 0,-1 0 0 0 0,1 1 0 0 0,-1 0 0 0 0,0 0 0 0 0,5 4 0 0 0,-4-3 5 0 0,0-1 0 0 0,-1 0-1 0 0,1 0 1 0 0,0 0-1 0 0,0-1 1 0 0,1 0-1 0 0,-1 0 1 0 0,0-1 0 0 0,1 1-1 0 0,-1-1 1 0 0,1-1-1 0 0,-1 1 1 0 0,9-2-1 0 0,-3 2 4 0 0,-1 1-1 0 0,1 0 0 0 0,-1 1 0 0 0,0 0 0 0 0,0 0 0 0 0,0 1 0 0 0,0 1 0 0 0,13 8 1 0 0,-9-6-8 0 0,1 0-1 0 0,28 9 1 0 0,-33-14 0 0 0,0 0 0 0 0,-1 1 0 0 0,0 1 0 0 0,0 0 0 0 0,0 0 0 0 0,0 1 0 0 0,0 0 0 0 0,9 8 0 0 0,-3 0 0 0 0,-12-9 0 0 0,1 0 0 0 0,-1 0 0 0 0,1 0 0 0 0,-1-1 0 0 0,1 1 0 0 0,0-1 0 0 0,1-1 0 0 0,-1 1 0 0 0,11 3 0 0 0,-13-6 2 0 0,0 0-1 0 0,0 0 0 0 0,1 0 0 0 0,-1 0 1 0 0,0-1-1 0 0,0 0 0 0 0,4-1 1 0 0,-3 1 3 0 0,-1 0 0 0 0,0 0 1 0 0,1 0-1 0 0,-1 1 1 0 0,1 0-1 0 0,-1-1 0 0 0,7 2 1 0 0,8 3 3 0 0,-14-3-9 0 0,0 0 1 0 0,0 0-1 0 0,0 0 0 0 0,1-1 0 0 0,-1 1 0 0 0,0-1 0 0 0,0 0 0 0 0,0 0 0 0 0,5-1 0 0 0,17-5 0 0 0,-14 3 0 0 0,0 0 0 0 0,-1 1 0 0 0,1 0 0 0 0,0 1 0 0 0,0 1 0 0 0,0-1 0 0 0,0 2 0 0 0,19 2 0 0 0,-10 4 0 0 0,-17-5 0 0 0,1 0 0 0 0,-1-1 0 0 0,1 0 0 0 0,-1 1 0 0 0,1-2 0 0 0,0 1 0 0 0,0 0 0 0 0,-1-1 0 0 0,11-1 0 0 0,12-6 0 0 0,-21 5 0 0 0,-1 0 0 0 0,1 1 0 0 0,0-1 0 0 0,-1 1 0 0 0,12 0 0 0 0,3 2 16 0 0,1 2 0 0 0,-1 0 0 0 0,25 7 0 0 0,-39-8-16 0 0,6-1 6 0 0,0 1-1 0 0,0-2 0 0 0,1 1 0 0 0,-1-2 0 0 0,0 0 0 0 0,0 0 1 0 0,23-6-1 0 0,-16 3 2 0 0,0 1 1 0 0,25 0-1 0 0,-22 4 6 0 0,38 7 0 0 0,4 1 21 0 0,-37-7-13 0 0,76 8 50 0 0,-99-9-110 0 0,-1 0 0 0 0,0 0 0 0 0,0 0 0 0 0,0 1 0 0 0,0-1-1 0 0,0 1 1 0 0,0 0 0 0 0,4 2 0 0 0,-4-2-39 0 0,0 0 0 0 0,0 0 0 0 0,0 0 0 0 0,0 0 0 0 0,0-1 0 0 0,6 2 0 0 0,9-1-432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3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84 395 4608 0 0,'0'0'353'0'0,"-24"-31"6180"0"0,23 33-6083 0 0,-3 9-87 0 0,-1 0 0 0 0,2 0 0 0 0,0 0 1 0 0,0 1-1 0 0,-2 17 0 0 0,-1 63 622 0 0,5-64-765 0 0,-17 242 1083 0 0,15-206-1137 0 0,-5 264 175 0 0,12-188-270 0 0,4 83-25 0 0,51 307 18 0 0,-36-375 93 0 0,8 70 285 0 0,-26-175-516 0 0,-2-15-21 0 0,2 0 0 0 0,11 47 0 0 0,-11-62 95 0 0,2-1 0 0 0,-1 0 0 0 0,18 32 0 0 0,-17-37-26 0 0,-1 0-1 0 0,0 1 0 0 0,5 23 0 0 0,6 14-102 0 0,4 13-255 0 0,-17-48 216 0 0,1-1-1 0 0,0 0 0 0 0,1 0 0 0 0,12 21 1 0 0,17 14-296 0 0,-35-50 457 0 0,0-1 0 0 0,0 0 0 0 0,1 1 0 0 0,-1-1 0 0 0,0 0 1 0 0,1 0-1 0 0,-1 0 0 0 0,0 1 0 0 0,1-1 0 0 0,-1 0 0 0 0,0 0 1 0 0,1 0-1 0 0,-1 0 0 0 0,1 0 0 0 0,-1 0 0 0 0,0 0 1 0 0,1 0-1 0 0,-1 0 0 0 0,1 0 0 0 0,-1 0 0 0 0,0 0 0 0 0,1 0 1 0 0,-1 0-1 0 0,1 0 0 0 0,-1 0 0 0 0,0 0 0 0 0,1 0 0 0 0,-1 0 1 0 0,0 0-1 0 0,1-1 0 0 0,-1 1 0 0 0,0 0 0 0 0,1-1 0 0 0,11-6-114 0 0,-12 7 107 0 0,4-4-2 0 0,0-1 0 0 0,0 1 1 0 0,-1-1-1 0 0,1 0 1 0 0,-1 0-1 0 0,0 0 1 0 0,-1 0-1 0 0,1-1 1 0 0,-1 1-1 0 0,0-1 1 0 0,-1 1-1 0 0,2-7 0 0 0,7-18 119 0 0,6-17-82 0 0,-2-2 1 0 0,14-80 0 0 0,31-310 725 0 0,-51 360-673 0 0,4-64 77 0 0,5-217 305 0 0,-12 231-268 0 0,-1-134 205 0 0,-30-147 104 0 0,-40 1-93 0 0,51 347-358 0 0,-2 1 0 0 0,-3 0 0 0 0,-29-58-1 0 0,32 85 3 0 0,-1 1 0 0 0,-2 0 0 0 0,-1 2 0 0 0,-1 0 0 0 0,-2 1 0 0 0,-37-36 0 0 0,56 61-38 0 0,-1 1-1 0 0,1 0 0 0 0,-1 0 1 0 0,1 0-1 0 0,-1 0 1 0 0,-1 1-1 0 0,1 0 1 0 0,-12-4-1 0 0,15 6-15 0 0,0 0 0 0 0,1 1 0 0 0,-1-1-1 0 0,0 1 1 0 0,0 0 0 0 0,0-1 0 0 0,0 1 0 0 0,1 1-1 0 0,-1-1 1 0 0,0 0 0 0 0,0 1 0 0 0,0-1-1 0 0,1 1 1 0 0,-1 0 0 0 0,0 0 0 0 0,1 0 0 0 0,-1 0-1 0 0,0 0 1 0 0,1 1 0 0 0,0-1 0 0 0,-1 1 0 0 0,1-1-1 0 0,-3 4 1 0 0,0 0-201 0 0,0 1 0 0 0,0 0 0 0 0,1 0 0 0 0,0 1 0 0 0,0-1 0 0 0,1 1 0 0 0,-6 13 0 0 0,-5 26-803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2304 0 0,'-14'-1'9587'0'0,"10"4"-7749"0"0,4-3-1710 0 0,0 1 0 0 0,-1-1 0 0 0,1 0 0 0 0,0 1 0 0 0,0-1 0 0 0,0 0 0 0 0,0 1 0 0 0,0-1 0 0 0,0 0 0 0 0,0 1 0 0 0,0-1 0 0 0,0 0 1 0 0,0 1-1 0 0,0-1 0 0 0,0 0 0 0 0,0 1 0 0 0,0-1 0 0 0,1 1 0 0 0,13 27-911 0 0,-8-19 1890 0 0,-5-7-1055 0 0,0 0-1 0 0,0 1 1 0 0,-1-1-1 0 0,1 0 1 0 0,-1 0 0 0 0,0 1-1 0 0,0-1 1 0 0,0 0-1 0 0,0 1 1 0 0,0-1-1 0 0,0 0 1 0 0,0 1-1 0 0,-1-1 1 0 0,1 0 0 0 0,-1 1-1 0 0,0-1 1 0 0,1 0-1 0 0,-2 2 1 0 0,-5 21 315 0 0,7-9-133 0 0,0-1 0 0 0,0 0 0 0 0,7 30 1 0 0,-4-25 76 0 0,1 34 1 0 0,-4-49-284 0 0,0 11 69 0 0,0 1-1 0 0,1 0 0 0 0,1-1 0 0 0,5 22 0 0 0,0-13 12 0 0,-2 1 1 0 0,0-1-1 0 0,-2 1 0 0 0,0 41 0 0 0,-2-23-40 0 0,2 1 0 0 0,14 69 0 0 0,-11-53-86 0 0,-6-49-2 0 0,1 0 0 0 0,0-1 0 0 0,1 1 0 0 0,0-1 0 0 0,6 19 0 0 0,-7-28-49 0 0,13 36-556 0 0,-11-14-4634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1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63 116 2304 0 0,'-62'-2'7169'0'0,"69"-1"-6405"0"0,0 0-1 0 0,1 1 1 0 0,-1-1 0 0 0,1 1 0 0 0,8-1-1 0 0,9 1 209 0 0,38 0 1 0 0,-53 2-764 0 0,34-5 475 0 0,-19 0-362 0 0,-5 3-62 0 0,1-2-1 0 0,24-7 0 0 0,5-2-78 0 0,5-2-113 0 0,-42 10-49 0 0,1 1-1 0 0,0 0 1 0 0,22-2 0 0 0,-5 5-9 0 0,-18 1-15 0 0,0-1 1 0 0,0 0 0 0 0,0-1 0 0 0,14-3 0 0 0,8-4-400 0 0,-9 8-4409 0 0,-3 1-820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1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14336 0 0,'0'0'1662'0'0,"3"1"-1564"0"0,1-1-59 0 0,1 1 0 0 0,-1 0 0 0 0,1-1 0 0 0,0 0 0 0 0,-1 0 0 0 0,1-1 0 0 0,-1 1 0 0 0,1-1 0 0 0,0 0 0 0 0,-1 0 0 0 0,0 0 0 0 0,1-1 0 0 0,5-2 0 0 0,7-5 111 0 0,-1 0 1 0 0,18-13-1 0 0,15-10-249 0 0,16-5-1689 0 0,-41 25 1086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1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12208 0 0,'0'0'1224'0'0,"-1"2"-1032"0"0,-2 4 171 0 0,2 1 0 0 0,-1-1 0 0 0,1 1 0 0 0,0-1 0 0 0,0 11 0 0 0,-1 8 349 0 0,1-16-518 0 0,1-1 1 0 0,0 0-1 0 0,0 0 1 0 0,3 13-1 0 0,0 11 223 0 0,-4 40 606 0 0,0-6-326 0 0,13 120-1 0 0,-10-168-640 0 0,-1-1-1 0 0,-2 31 0 0 0,1 17 115 0 0,0 43 77 0 0,-2-78-339 0 0,2-1 0 0 0,0 0 0 0 0,9 47 0 0 0,-6-70 261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69 161 5984 0 0,'0'0'464'0'0,"-1"2"-306"0"0,-3 11 677 0 0,0 0-1 0 0,1 0 0 0 0,1 1 0 0 0,0-1 0 0 0,1 1 0 0 0,0 0 0 0 0,2 14 1 0 0,9 115 1474 0 0,5-8-547 0 0,-8-60-912 0 0,2 41 268 0 0,2 96 692 0 0,-7-182-1693 0 0,-3-26-89 0 0,0-1 1 0 0,0 0-1 0 0,-1 1 0 0 0,1-1 1 0 0,-1 1-1 0 0,0 0 1 0 0,0-1-1 0 0,0 1 0 0 0,0-1 1 0 0,-1 1-1 0 0,0-1 0 0 0,1 1 1 0 0,-1-1-1 0 0,-3 7 0 0 0,3-9 262 0 0,1-4-330 0 0,-1 0 1 0 0,1 0 0 0 0,-1-1 0 0 0,0 1 0 0 0,0 0-1 0 0,0 0 1 0 0,0 0 0 0 0,0 0 0 0 0,-1 0 0 0 0,1 0-1 0 0,-1 1 1 0 0,0-1 0 0 0,0 0 0 0 0,-3-2 0 0 0,-14-26-367 0 0,7-1 172 0 0,2-2 0 0 0,1 1 0 0 0,-6-50 0 0 0,-3-105-433 0 0,18 185 646 0 0,0-21 9 0 0,2 1-1 0 0,0-1 0 0 0,2 1 0 0 0,1-1 0 0 0,9-30 0 0 0,1-1-27 0 0,-10 35 33 0 0,1 1-1 0 0,1 0 1 0 0,0 0 0 0 0,20-33-1 0 0,50-64-25 0 0,-41 67 28 0 0,-31 42 3 0 0,1 1-1 0 0,0 0 0 0 0,1 0 0 0 0,-1 0 1 0 0,1 1-1 0 0,0 0 0 0 0,1 0 0 0 0,-1 1 0 0 0,1 0 1 0 0,0 0-1 0 0,0 1 0 0 0,12-4 0 0 0,-8 3-1 0 0,1 1-1 0 0,0 0 1 0 0,0 1-1 0 0,0 0 1 0 0,1 1-1 0 0,-1 1 1 0 0,22 1-1 0 0,-30 0 5 0 0,0 0 0 0 0,0 0 0 0 0,0 0 0 0 0,0 1 0 0 0,-1-1 0 0 0,1 1 0 0 0,0 1 0 0 0,-1-1 0 0 0,1 0 0 0 0,7 7 0 0 0,-10-7 0 0 0,1 0 0 0 0,-1 1 0 0 0,0-1 0 0 0,0 1 0 0 0,0-1 0 0 0,0 1 0 0 0,0-1 0 0 0,-1 1 0 0 0,1 0 0 0 0,-1 0 0 0 0,0 0 0 0 0,0 0 0 0 0,0 0 0 0 0,0 0 0 0 0,0 0 0 0 0,-1 1 0 0 0,1-1 0 0 0,-1 5 0 0 0,2 18-1 0 0,-2-20 2 0 0,1 0 0 0 0,-1 0 1 0 0,0 0-1 0 0,0 0 0 0 0,-1 0 0 0 0,0 0 0 0 0,0 0 1 0 0,0 0-1 0 0,-3 9 0 0 0,-83 161-259 0 0,75-153 219 0 0,-24 49-15 0 0,24-43 29 0 0,-2-1 0 0 0,-2 0 0 0 0,-25 36 0 0 0,-52 69 19 0 0,88-125 12 0 0,2-4 39 0 0,1 1 0 0 0,0-1 0 0 0,0 0 0 0 0,0 1 0 0 0,0-1 0 0 0,0 1 0 0 0,1-1 0 0 0,0 1-1 0 0,0 0 1 0 0,1 0 0 0 0,-1 7 0 0 0,17-1 107 0 0,-15-10-131 0 0,26 20 151 0 0,-27-21-165 0 0,1 1-1 0 0,0-1 0 0 0,-1 1 0 0 0,1-1 0 0 0,-1 1 0 0 0,1-1 1 0 0,0 1-1 0 0,0-1 0 0 0,-1 0 0 0 0,1 1 0 0 0,0-1 0 0 0,0 0 0 0 0,-1 1 1 0 0,1-1-1 0 0,0 0 0 0 0,0 0 0 0 0,1 0 0 0 0,3 1 15 0 0,19 10 63 0 0,12 4 56 0 0,11 4 26 0 0,-37-14-104 0 0,2 0 0 0 0,20 6 0 0 0,-14-6-19 0 0,-1 0-1 0 0,1 1 0 0 0,-1 0 1 0 0,0 2-1 0 0,-1 0 0 0 0,0 1 1 0 0,18 13-1 0 0,-9-8 32 0 0,-21-13-196 0 0,-1 1 0 0 0,0 0 0 0 0,0-1 0 0 0,0 1 0 0 0,0 0-1 0 0,0 0 1 0 0,3 4 0 0 0,5 3-4640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3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78 166 13792 0 0,'-6'17'254'0'0,"1"0"1"0"0,2 1 0 0 0,-1 0 0 0 0,2 0 0 0 0,-1 24 0 0 0,1-4 69 0 0,-5 154 1837 0 0,3-16 172 0 0,-1-22-1107 0 0,4-132-1059 0 0,1 1 0 0 0,1-1 1 0 0,5 29-1 0 0,-3-42-114 0 0,-2-7 166 0 0,-2-99-1728 0 0,-22-148 0 0 0,2 58 647 0 0,19 40 631 0 0,3 84 235 0 0,-1 60-3 0 0,0-6 0 0 0,1 0 0 0 0,-1 0 0 0 0,4-14 0 0 0,-1 9 5 0 0,2 3 37 0 0,-5 11-43 0 0,1-1 1 0 0,0 1-1 0 0,0 0 0 0 0,0-1 1 0 0,0 1-1 0 0,0 0 0 0 0,0 0 1 0 0,0 0-1 0 0,0 0 0 0 0,0 0 1 0 0,0 0-1 0 0,0 0 1 0 0,0 0-1 0 0,0 0 0 0 0,0 1 1 0 0,0-1-1 0 0,-1 0 0 0 0,1 1 1 0 0,0-1-1 0 0,0 0 1 0 0,0 1-1 0 0,0-1 0 0 0,0 1 1 0 0,-1-1-1 0 0,1 1 0 0 0,0 0 1 0 0,0-1-1 0 0,0 2 1 0 0,25 25 21 0 0,-20-19 9 0 0,13 16 34 0 0,-14-18-33 0 0,-1 1 0 0 0,1-1-1 0 0,0-1 1 0 0,11 10 0 0 0,-5-7-4 0 0,0 0 1 0 0,1-1 0 0 0,0 0-1 0 0,0-1 1 0 0,0-1 0 0 0,1 0-1 0 0,18 5 1 0 0,-24-9-16 0 0,-1 0-1 0 0,1 0 1 0 0,0 0-1 0 0,0-1 1 0 0,0 0-1 0 0,0 0 1 0 0,-1 0-1 0 0,1-1 1 0 0,0 0 0 0 0,0-1-1 0 0,-1 0 1 0 0,1 0-1 0 0,-1 0 1 0 0,1-1-1 0 0,-1 0 1 0 0,8-4-1 0 0,-2 0-10 0 0,-2 1 8 0 0,0-1 1 0 0,0 0-1 0 0,0 0 0 0 0,16-17 1 0 0,12-14-2 0 0,-27 29 2 0 0,-1-1 0 0 0,-1 1 0 0 0,0-2 0 0 0,0 1-1 0 0,-1-1 1 0 0,9-15 0 0 0,-13 18 2 0 0,1-4 2 0 0,1 0 0 0 0,1 0 0 0 0,0 0 0 0 0,0 1 0 0 0,1 0-1 0 0,18-18 1 0 0,-24 27 6 0 0,-1 0-62 0 0,3-13 365 0 0,-9 31-122 0 0,1 1-1 0 0,1 0 0 0 0,-2 22 1 0 0,-2 13 108 0 0,-11 101 304 0 0,12-76-213 0 0,-6 134 316 0 0,11-142-546 0 0,0-8 63 0 0,8 82-1 0 0,-6-128-182 0 0,0 0 0 0 0,-3 21 0 0 0,1-25-537 0 0,0 1 1 0 0,1-1-1 0 0,0 0 1 0 0,4 23-1 0 0,2-24-725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3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1018 5984 0 0,'0'0'3113'0'0,"0"-21"-1285"0"0,5-55 400 0 0,-5 61-1594 0 0,2 0 1 0 0,4-21 0 0 0,-3 21 8 0 0,0-1 0 0 0,0-22 0 0 0,-3 12 170 0 0,-1 15-470 0 0,1 0 1 0 0,0 0-1 0 0,1 0 1 0 0,0 0-1 0 0,5-19 0 0 0,-1 7-300 0 0,0-1 0 0 0,2-41-1 0 0,0-2-56 0 0,-3 44 5 0 0,1-1 0 0 0,0 1 0 0 0,2 1 0 0 0,1-1 0 0 0,20-42 0 0 0,-18 47 9 0 0,10-31 0 0 0,-14 32 0 0 0,0 1 0 0 0,2 0 0 0 0,10-17 0 0 0,-11 22 0 0 0,-1 1 0 0 0,1-1 0 0 0,-2 0 0 0 0,1 0 0 0 0,-2-1 0 0 0,7-21 0 0 0,-10 29 4 0 0,0 0 0 0 0,1 0 0 0 0,-1 0 0 0 0,1 1 0 0 0,0-1 0 0 0,0 1 0 0 0,0-1 0 0 0,0 1 0 0 0,1 0 0 0 0,-1 0 0 0 0,1 0 0 0 0,0 0 0 0 0,0 1 0 0 0,0-1 0 0 0,0 1 0 0 0,0-1 0 0 0,1 1 0 0 0,-1 0 0 0 0,1 0 0 0 0,5-2 0 0 0,-7 4 18 0 0,0-1-1 0 0,0 1 0 0 0,0-1 0 0 0,0 1 0 0 0,0 0 0 0 0,0 0 0 0 0,0 0 0 0 0,0 0 1 0 0,0 0-1 0 0,0 0 0 0 0,-1 0 0 0 0,1 1 0 0 0,0-1 0 0 0,0 1 0 0 0,0 0 1 0 0,0-1-1 0 0,0 1 0 0 0,-1 0 0 0 0,1 0 0 0 0,0 0 0 0 0,0 0 0 0 0,-1 0 1 0 0,3 3-1 0 0,1 0 13 0 0,-1 0 0 0 0,0 0 1 0 0,-1 1-1 0 0,1-1 1 0 0,-1 1-1 0 0,4 7 0 0 0,16 29 202 0 0,-12-24-115 0 0,-2 1 0 0 0,0 0 0 0 0,10 29 0 0 0,-6-2 199 0 0,11 70-1 0 0,-8-33-58 0 0,-6-40-87 0 0,3 47 0 0 0,6 113 72 0 0,-9-144-320 0 0,-7-46-151 0 0,-1-1-1 0 0,0 1 0 0 0,-1-1 0 0 0,0 1 1 0 0,-1-1-1 0 0,-1 21 0 0 0,0-19-995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4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1376 0 0,'-17'27'17631'0'0,"34"-19"-17223"0"0,-3 1-136 0 0,-4-5-24 0 0,1-4-312 0 0,9-4-64 0 0,-3-9-16 0 0,5 9-5103 0 0,2-1-1017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4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952 284 4608 0 0,'0'0'208'0'0,"-1"-3"-9"0"0,-2-10-151 0 0,3 9-49 0 0,-1 1 0 0 0,0-1 0 0 0,0 1 0 0 0,0-1 0 0 0,0 1 0 0 0,-3-6 0 0 0,-11-20 1375 0 0,11 20-361 0 0,-1 0 0 0 0,0 0 0 0 0,0 1 0 0 0,-1-1 0 0 0,-13-14 0 0 0,7 12-535 0 0,-1 0 0 0 0,-1 0 0 0 0,0 2 0 0 0,0 0 1 0 0,-1 0-1 0 0,0 1 0 0 0,0 1 0 0 0,-1 1 0 0 0,0 0 0 0 0,0 1 1 0 0,-1 0-1 0 0,0 2 0 0 0,1 0 0 0 0,-32-1 0 0 0,30 3-321 0 0,-1 1-1 0 0,1 1 1 0 0,0 1-1 0 0,-1 0 1 0 0,1 2-1 0 0,0 0 1 0 0,1 1-1 0 0,-1 0 1 0 0,1 2-1 0 0,0 0 1 0 0,0 1-1 0 0,1 0 1 0 0,-25 19-1 0 0,0 4 70 0 0,2 3 0 0 0,1 1 0 0 0,-64 78 0 0 0,85-89-221 0 0,2 0 0 0 0,1 0-1 0 0,0 1 1 0 0,2 1 0 0 0,1 0 0 0 0,1 1-1 0 0,2 0 1 0 0,0 0 0 0 0,2 1 0 0 0,-5 47-1 0 0,8-36 3 0 0,2 0-1 0 0,1 0 1 0 0,3 0-1 0 0,0 0 1 0 0,3-1-1 0 0,1 0 1 0 0,15 46-1 0 0,-19-75-6 0 0,21 69-16 0 0,38 81-1 0 0,-51-135 14 0 0,1-1-1 0 0,1 0 0 0 0,1-1 0 0 0,1-1 0 0 0,1-1 0 0 0,1 0 0 0 0,30 28 0 0 0,-35-38 4 0 0,1 3 0 0 0,1 0 0 0 0,0-2 0 0 0,1 0 0 0 0,0 0 0 0 0,1-1 0 0 0,0-1 0 0 0,31 12 0 0 0,-27-14 8 0 0,1-2-1 0 0,-1 0 0 0 0,1-1 1 0 0,0-1-1 0 0,0-1 0 0 0,0-1 1 0 0,29-3-1 0 0,-37 1-1 0 0,1 0-1 0 0,-1-2 1 0 0,0 1 0 0 0,0-2 0 0 0,0 0-1 0 0,0 0 1 0 0,0-2 0 0 0,-1 1 0 0 0,0-1-1 0 0,0-1 1 0 0,-1 0 0 0 0,19-16 0 0 0,-9 5-14 0 0,-1-1 0 0 0,-1 0 1 0 0,-1-2-1 0 0,-1 0 1 0 0,-1-1-1 0 0,22-39 0 0 0,-28 41 8 0 0,17-30-3 0 0,-2-2 0 0 0,-3 0 0 0 0,17-60 0 0 0,7-105-8 0 0,-40 175 58 0 0,-1-1-1 0 0,-3 1 1 0 0,-2-49-1 0 0,-7 43-35 0 0,-1 0-1 0 0,-2 1 1 0 0,-2 0 0 0 0,-34-82-1 0 0,-8-8-24 0 0,-2 31-1301 0 0,42 74-3980 0 0,-3 5-1792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5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609 326 6912 0 0,'-3'-2'314'0'0,"-1"-1"-271"0"0,0 0 0 0 0,0 0 0 0 0,1-1 0 0 0,-1 1 0 0 0,1-1 0 0 0,0 0 0 0 0,0 0 0 0 0,0 0 0 0 0,-3-6 0 0 0,-65-143 5543 0 0,29 88-3646 0 0,40 61-1810 0 0,0 0 1 0 0,-1 0-1 0 0,1 0 0 0 0,-1 0 0 0 0,0 0 0 0 0,-1 0 0 0 0,1 1 1 0 0,0 0-1 0 0,-1-1 0 0 0,0 1 0 0 0,0 1 0 0 0,0-1 1 0 0,0 0-1 0 0,0 1 0 0 0,0 0 0 0 0,-1 0 0 0 0,1 0 0 0 0,-1 1 1 0 0,1-1-1 0 0,-10 0 0 0 0,8 1 31 0 0,-1 0 0 0 0,1 1-1 0 0,-1 0 1 0 0,1 1 0 0 0,-1-1 0 0 0,1 1-1 0 0,-1 0 1 0 0,1 1 0 0 0,0 0 0 0 0,0 0-1 0 0,-1 0 1 0 0,1 0 0 0 0,1 1 0 0 0,-11 6-1 0 0,0 3 47 0 0,1 1 0 0 0,0 0 0 0 0,1 1 0 0 0,1 0 0 0 0,0 1 0 0 0,1 1 0 0 0,1 0 0 0 0,0 0 0 0 0,-11 24 0 0 0,5-3-147 0 0,0 1 1 0 0,3 0 0 0 0,-14 57-1 0 0,-7 96 96 0 0,29-148-130 0 0,1 1 60 0 0,3 1 0 0 0,2 44 1 0 0,1-27 24 0 0,-1-21 13 0 0,3 0-1 0 0,1 0 0 0 0,2-1 1 0 0,1 1-1 0 0,3-1 0 0 0,1-1 1 0 0,31 74-1 0 0,-30-90-119 0 0,0-1 1 0 0,1 0-1 0 0,1-1 0 0 0,1 0 1 0 0,1-2-1 0 0,1 0 0 0 0,23 21 1 0 0,-24-26-4 0 0,0-2 1 0 0,1 0 0 0 0,1 0 0 0 0,0-2 0 0 0,0 0 0 0 0,1-1 0 0 0,0-1 0 0 0,0 0-1 0 0,24 5 1 0 0,-17-7 1 0 0,-14-2 3 0 0,0-1 1 0 0,0 0-1 0 0,1-1 0 0 0,-1-1 1 0 0,0 1-1 0 0,1-2 0 0 0,17-1 1 0 0,-7-2 2 0 0,-1-1 1 0 0,1-1 0 0 0,-1-1 0 0 0,27-11 0 0 0,-38 12-29 0 0,-1 0 0 0 0,0 0 0 0 0,-1-1 0 0 0,1 0 0 0 0,-1-1 0 0 0,0 0 0 0 0,-1 0 0 0 0,0-1 0 0 0,0 0 0 0 0,13-18 0 0 0,-7 4-3 0 0,-1-1 0 0 0,-1 0 0 0 0,11-30 0 0 0,22-78-64 0 0,-33 93 70 0 0,-1 2-2 0 0,-2 0 0 0 0,-1-1-1 0 0,-2 0 1 0 0,-2 0-1 0 0,-1-1 1 0 0,-1 1 0 0 0,-3-1-1 0 0,-5-42 1 0 0,3 54 47 0 0,-20-144 266 0 0,17 140-214 0 0,-1 1-1 0 0,-2 1 0 0 0,-20-47 0 0 0,20 56-69 0 0,-19-42 237 0 0,-37-57-1 0 0,55 101-224 0 0,-1 1-1 0 0,-1 0 1 0 0,-1 1 0 0 0,0 1-1 0 0,-1 0 1 0 0,0 0-1 0 0,-1 1 1 0 0,-18-11 0 0 0,-62-39-1530 0 0,67 45 88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88 379 5984 0 0,'0'0'273'0'0,"-1"-3"-5"0"0,-9-16 3971 0 0,10 21-3717 0 0,0 10-75 0 0,0 12 7 0 0,-1-1 0 0 0,-5 35-1 0 0,4-45-344 0 0,1 0 0 0 0,1 1 0 0 0,1 25 1 0 0,0 19 111 0 0,-12 170 363 0 0,-5 85-151 0 0,7-120-114 0 0,-5 57 145 0 0,5-98-170 0 0,4-49-124 0 0,0 23 95 0 0,22 236 0 0 0,-11-322-313 0 0,2 0 0 0 0,1-1-1 0 0,2 0 1 0 0,2 0 0 0 0,1-1-1 0 0,2-1 1 0 0,1-1 0 0 0,25 37 0 0 0,-39-68 24 0 0,-1 0-94 0 0,1 0 0 0 0,0-1-1 0 0,0 1 1 0 0,1-1 0 0 0,-1 0 0 0 0,8 7 0 0 0,-9-10 78 0 0,-1 0-1 0 0,1 0 1 0 0,-1-1 0 0 0,1 1-1 0 0,-1-1 1 0 0,1 1 0 0 0,-1-1 0 0 0,1 1-1 0 0,-1-1 1 0 0,1 0 0 0 0,0 0-1 0 0,-1 0 1 0 0,1 0 0 0 0,-1 0 0 0 0,1 0-1 0 0,0 0 1 0 0,-1 0 0 0 0,1-1-1 0 0,-1 1 1 0 0,1-1 0 0 0,0 1 0 0 0,-1-1-1 0 0,1 1 1 0 0,-1-1 0 0 0,0 0-1 0 0,1 0 1 0 0,1-1 0 0 0,4-3 2 0 0,-1 0 0 0 0,1-1 0 0 0,-1 0 0 0 0,0 0 0 0 0,0 0 0 0 0,0-1-1 0 0,-1 0 1 0 0,0 0 0 0 0,-1-1 0 0 0,7-12 0 0 0,-2 1-40 0 0,-1 0-1 0 0,-1-1 0 0 0,5-25 1 0 0,7-38 161 0 0,10-118 0 0 0,17-490 1839 0 0,-48 530-1417 0 0,-1 43-118 0 0,3 74-239 0 0,-6-353 1265 0 0,-1 293-1313 0 0,-39-193 1 0 0,37 259-48 0 0,-2 1 0 0 0,-2 0-1 0 0,-24-49 1 0 0,-63-96 335 0 0,86 153-331 0 0,12 23-44 0 0,-1 0-1 0 0,0 0 1 0 0,0 0 0 0 0,-1 1-1 0 0,-4-6 1 0 0,3 5 0 0 0,4 4-25 0 0,-1 0 1 0 0,1-1-1 0 0,-1 1 0 0 0,0 0 1 0 0,0 1-1 0 0,0-1 0 0 0,0 0 1 0 0,0 1-1 0 0,0-1 0 0 0,0 1 1 0 0,0-1-1 0 0,-4 0 0 0 0,3 6-268 0 0,0 17-906 0 0,2 8-387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6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124 220 6912 0 0,'-3'2'528'0'0,"-4"4"-242"0"0,-1 0 0 0 0,1 1 1 0 0,1 0-1 0 0,-1 1 0 0 0,1 0 0 0 0,-10 16 1 0 0,12-18 275 0 0,-3 6 177 0 0,1 1-1 0 0,1 0 0 0 0,0 0 0 0 0,-6 25 1 0 0,2-6-231 0 0,5-24-322 0 0,1 0 0 0 0,1 1-1 0 0,0-1 1 0 0,0 1 0 0 0,1-1-1 0 0,0 1 1 0 0,0 0 0 0 0,1-1 0 0 0,0 1-1 0 0,0 0 1 0 0,1-1 0 0 0,0 1-1 0 0,3 8 1 0 0,-4-16-173 0 0,7 22 199 0 0,1-1 1 0 0,0-1-1 0 0,2 1 1 0 0,0-2 0 0 0,17 26-1 0 0,-6-10 47 0 0,7 9 81 0 0,-26-42-319 0 0,0-1 1 0 0,0 1-1 0 0,0-1 0 0 0,1 1 0 0 0,-1-1 0 0 0,1 0 0 0 0,0 0 0 0 0,0 0 0 0 0,0-1 0 0 0,0 1 0 0 0,0-1 0 0 0,6 3 0 0 0,-3-3 2 0 0,1 1-1 0 0,0-1 1 0 0,0-1-1 0 0,0 1 1 0 0,0-1-1 0 0,0 0 0 0 0,-1-1 1 0 0,1 0-1 0 0,0 0 1 0 0,0 0-1 0 0,0-1 1 0 0,-1 0-1 0 0,1 0 1 0 0,-1 0-1 0 0,0-1 0 0 0,1 0 1 0 0,-1-1-1 0 0,0 1 1 0 0,-1-1-1 0 0,1 0 1 0 0,-1-1-1 0 0,7-5 0 0 0,-3 0 16 0 0,-1 1 0 0 0,0-1-1 0 0,0 0 1 0 0,-1-1 0 0 0,0 0-1 0 0,-1 0 1 0 0,0 0 0 0 0,0-1-1 0 0,-2 0 1 0 0,1 0 0 0 0,2-14-1 0 0,2-11-50 0 0,-2 0 0 0 0,-1-1-1 0 0,1-52 1 0 0,-6 54 203 0 0,-2-1 0 0 0,-1 1 0 0 0,-2 0 0 0 0,-11-46-1 0 0,10 63 27 0 0,-1-1 0 0 0,-1 2 0 0 0,-1-1 0 0 0,-1 1-1 0 0,0 0 1 0 0,-13-18 0 0 0,18 32-178 0 0,1 0-1 0 0,0 0 1 0 0,-1 1 0 0 0,0 0-1 0 0,0 0 1 0 0,0 0-1 0 0,0 0 1 0 0,0 0 0 0 0,-1 1-1 0 0,1 0 1 0 0,-1 0 0 0 0,-6-2-1 0 0,9 3-17 0 0,0 1 0 0 0,0-1 0 0 0,1 1 0 0 0,-1 0 0 0 0,0-1 0 0 0,0 1 0 0 0,0 0 0 0 0,0 0 0 0 0,0 0 0 0 0,0 0 0 0 0,1 0-1 0 0,-1 1 1 0 0,0-1 0 0 0,0 1 0 0 0,0-1 0 0 0,1 1 0 0 0,-1 0 0 0 0,0-1 0 0 0,0 1 0 0 0,1 0 0 0 0,-1 0 0 0 0,1 0 0 0 0,-1 0 0 0 0,1 1-1 0 0,-1-1 1 0 0,1 0 0 0 0,0 1 0 0 0,-1-1 0 0 0,1 0 0 0 0,0 1 0 0 0,0 0 0 0 0,0-1 0 0 0,0 1 0 0 0,1 0 0 0 0,-1-1 0 0 0,0 3 0 0 0,-2 22 314 0 0,3-8-215 0 0,-8 46-81 0 0,-7 133 117 0 0,14-137-137 0 0,3 76-44 0 0,-1-122 22 0 0,1 0 0 0 0,0 0 0 0 0,2 0 0 0 0,-1 0 0 0 0,2 0 0 0 0,0-1 0 0 0,8 16 0 0 0,-8-22 15 0 0,1 1-1 0 0,0-1 1 0 0,0 0-1 0 0,1-1 0 0 0,0 0 1 0 0,0 0-1 0 0,1 0 1 0 0,-1-1-1 0 0,1 0 1 0 0,0 0-1 0 0,15 5 1 0 0,-20-9-11 0 0,0 0 1 0 0,0 0-1 0 0,0 0 1 0 0,1-1-1 0 0,-1 0 1 0 0,0 1-1 0 0,0-1 1 0 0,0 0-1 0 0,1-1 1 0 0,-1 1 0 0 0,0-1-1 0 0,0 1 1 0 0,0-1-1 0 0,0 0 1 0 0,0 0-1 0 0,0 0 1 0 0,0-1-1 0 0,0 1 1 0 0,0-1-1 0 0,0 1 1 0 0,0-1-1 0 0,-1 0 1 0 0,1 0 0 0 0,-1 0-1 0 0,0 0 1 0 0,3-4-1 0 0,2-1-20 0 0,-1 0-1 0 0,0-1 1 0 0,-1 0-1 0 0,1 0 1 0 0,-2 0-1 0 0,1 0 1 0 0,5-14-1 0 0,-5 4 12 0 0,-1 1 0 0 0,0-1-1 0 0,-1 0 1 0 0,-1 0 0 0 0,-1 0-1 0 0,0 0 1 0 0,-1 0 0 0 0,-5-29 0 0 0,-1 5 39 0 0,-3 1 0 0 0,-20-62 0 0 0,26 93-6 0 0,-1-1-1 0 0,0 1 1 0 0,0 0-1 0 0,-1 0 1 0 0,-1 0 0 0 0,0 0-1 0 0,0 1 1 0 0,0 0-1 0 0,-16-15 1 0 0,21 23-19 0 0,1 0 0 0 0,-1 1 0 0 0,0-1-1 0 0,0 0 1 0 0,-1 0 0 0 0,1 1 0 0 0,0-1 0 0 0,0 1 0 0 0,0-1 0 0 0,0 1 0 0 0,0-1-1 0 0,-1 1 1 0 0,1 0 0 0 0,0 0 0 0 0,0 0 0 0 0,-1-1 0 0 0,1 1 0 0 0,0 0 0 0 0,0 0 0 0 0,-1 1-1 0 0,1-1 1 0 0,0 0 0 0 0,0 0 0 0 0,0 1 0 0 0,-1-1 0 0 0,1 0 0 0 0,0 1 0 0 0,0-1-1 0 0,-2 2 1 0 0,1-1 14 0 0,1 0-1 0 0,-1 1 0 0 0,0 0 1 0 0,0-1-1 0 0,0 1 0 0 0,1 0 1 0 0,-1-1-1 0 0,1 1 0 0 0,0 0 1 0 0,-1 0-1 0 0,1 0 0 0 0,0 1 1 0 0,0-1-1 0 0,-1 3 0 0 0,-6 30 57 0 0,0 1 1 0 0,3 1-1 0 0,1-1 0 0 0,1 55 0 0 0,3-68-72 0 0,2 73 32 0 0,-1-87-32 0 0,1 1 0 0 0,-1 0 1 0 0,2-1-1 0 0,-1 1 0 0 0,1-1 1 0 0,1 0-1 0 0,5 12 0 0 0,-7-18-3 0 0,0 1 0 0 0,0 0 0 0 0,0-1 0 0 0,1 0 0 0 0,-1 1 0 0 0,1-1 0 0 0,0 0 0 0 0,0 0 0 0 0,4 2 0 0 0,-5-4 0 0 0,0 0 0 0 0,0 0 0 0 0,0-1 0 0 0,0 1 0 0 0,0-1 0 0 0,0 1 0 0 0,0-1 0 0 0,0 0 0 0 0,0 0 0 0 0,0 0 0 0 0,1 0 0 0 0,-1 0 0 0 0,0 0 0 0 0,0-1 0 0 0,0 1 0 0 0,0-1 0 0 0,0 1 0 0 0,0-1 0 0 0,3-1 0 0 0,-2 0-2 0 0,1 1-1 0 0,-1-1 1 0 0,0 1-1 0 0,0-1 0 0 0,0 0 1 0 0,0 0-1 0 0,0-1 1 0 0,-1 1-1 0 0,1 0 1 0 0,-1-1-1 0 0,1 0 1 0 0,-1 1-1 0 0,0-1 0 0 0,3-6 1 0 0,-2 3-9 0 0,0 0 0 0 0,-1-1 1 0 0,0 1-1 0 0,0 0 0 0 0,-1-1 0 0 0,0 1 0 0 0,1-11 1 0 0,-2-1-19 0 0,0-1 0 0 0,-2 1 0 0 0,0 0 0 0 0,-9-35 0 0 0,4 32 19 0 0,0 0 1 0 0,-2 1-1 0 0,0 0 1 0 0,-2 0-1 0 0,0 1 1 0 0,-20-27-1 0 0,29 43 13 0 0,-1 0-1 0 0,1 0 0 0 0,-1 0 0 0 0,0 1 1 0 0,1-1-1 0 0,-1 1 0 0 0,0 0 1 0 0,0 0-1 0 0,0 0 0 0 0,-1 0 0 0 0,1 0 1 0 0,0 1-1 0 0,-5-2 0 0 0,6 2-1 0 0,0 1 1 0 0,0 0-1 0 0,0 0 0 0 0,0 0 0 0 0,0 0 0 0 0,0 0 1 0 0,0 0-1 0 0,0 0 0 0 0,0 1 0 0 0,0-1 0 0 0,0 1 0 0 0,0 0 1 0 0,0-1-1 0 0,0 1 0 0 0,0 0 0 0 0,0 0 0 0 0,1 0 1 0 0,-1 0-1 0 0,0 0 0 0 0,1 1 0 0 0,-1-1 0 0 0,1 0 1 0 0,-1 1-1 0 0,1-1 0 0 0,0 1 0 0 0,-2 1 0 0 0,-4 8-44 0 0,1-1 0 0 0,0 1 0 0 0,0 0 0 0 0,1 0 0 0 0,0 1 1 0 0,-5 22-1 0 0,-11 72-1958 0 0,16-64-3576 0 0,4 1-1784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7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0 323 5528 0 0,'6'15'420'0'0,"-1"1"1"0"0,-1-1-1 0 0,0 1 0 0 0,-1-1 1 0 0,1 22-1 0 0,1-1 2487 0 0,9 27 2171 0 0,8-3-3454 0 0,-21-56-1587 0 0,1-1 0 0 0,0 0 0 0 0,0 1 0 0 0,0-1 0 0 0,0 0-1 0 0,1 0 1 0 0,-1 0 0 0 0,1 0 0 0 0,0-1 0 0 0,0 1 0 0 0,0-1-1 0 0,0 1 1 0 0,0-1 0 0 0,0 0 0 0 0,1 0 0 0 0,-1-1 0 0 0,1 1-1 0 0,6 1 1 0 0,-8-2-30 0 0,1-1 0 0 0,-1 1-1 0 0,1-1 1 0 0,-1 0 0 0 0,1 0 0 0 0,-1 0-1 0 0,1 0 1 0 0,-1 0 0 0 0,0-1-1 0 0,1 1 1 0 0,-1-1 0 0 0,1 0 0 0 0,-1 0-1 0 0,0 1 1 0 0,1-1 0 0 0,-1-1-1 0 0,0 1 1 0 0,0 0 0 0 0,0-1 0 0 0,0 1-1 0 0,0-1 1 0 0,0 1 0 0 0,0-1-1 0 0,-1 0 1 0 0,1 0 0 0 0,-1 0 0 0 0,1 0-1 0 0,-1 0 1 0 0,0 0 0 0 0,2-3-1 0 0,12-22 13 0 0,-1-1 0 0 0,-1-1-1 0 0,-1 0 1 0 0,-2 0 0 0 0,6-32-1 0 0,-12 39 61 0 0,-1-1 0 0 0,-2 0 0 0 0,0 1 0 0 0,-2-1 0 0 0,0 0 0 0 0,-1 1 0 0 0,-8-34 0 0 0,7 46 265 0 0,-1 0 0 0 0,1 0 0 0 0,-2 0 0 0 0,1 0 0 0 0,-1 1 0 0 0,-1 0 0 0 0,-10-14 0 0 0,14 23-275 0 0,1 0 0 0 0,0 0 0 0 0,0 0 0 0 0,-1 1 0 0 0,1-1 0 0 0,0 1 0 0 0,-1-1 0 0 0,1 1 0 0 0,0-1 0 0 0,0 1-1 0 0,0 0 1 0 0,-2 1 0 0 0,0 0-10 0 0,0 1 0 0 0,0-1 0 0 0,0 1 0 0 0,0 0 0 0 0,0 0 1 0 0,1 0-1 0 0,-1 1 0 0 0,1-1 0 0 0,0 1 0 0 0,0-1 0 0 0,0 1 0 0 0,0 0 0 0 0,-1 5 0 0 0,-2 6 4 0 0,1 1 0 0 0,-2 16 0 0 0,2-12 36 0 0,-4 18-34 0 0,-4 20-5 0 0,1 1 0 0 0,-4 104 0 0 0,15-156-60 0 0,0-1 0 0 0,1 1 0 0 0,0 0 0 0 0,0-1 0 0 0,1 1 0 0 0,4 11 0 0 0,1-7 0 0 0,-6-10-2 0 0,0 0-1 0 0,-1 0 0 0 0,1 0 0 0 0,0-1 1 0 0,-1 1-1 0 0,1 0 0 0 0,0 0 0 0 0,0-1 1 0 0,0 1-1 0 0,-1-1 0 0 0,1 1 1 0 0,0-1-1 0 0,0 1 0 0 0,0-1 0 0 0,0 1 1 0 0,0-1-1 0 0,0 0 0 0 0,0 0 0 0 0,0 1 1 0 0,0-1-1 0 0,0 0 0 0 0,0 0 1 0 0,1 0-1 0 0,-1 0 0 0 0,0 0 0 0 0,0 0 1 0 0,0-1-1 0 0,0 1 0 0 0,0 0 0 0 0,0 0 1 0 0,0-1-1 0 0,0 1 0 0 0,0-1 1 0 0,0 1-1 0 0,-1-1 0 0 0,1 1 0 0 0,0-1 1 0 0,0 0-1 0 0,0 1 0 0 0,0-1 0 0 0,-1 0 1 0 0,1 1-1 0 0,0-1 0 0 0,0-2 1 0 0,7-5-85 0 0,-1 0 1 0 0,17-12 0 0 0,13-14 121 0 0,-30 25-44 0 0,0-1 1 0 0,0 0-1 0 0,-1 1 0 0 0,0-2 1 0 0,-1 1-1 0 0,0-1 1 0 0,-1 0-1 0 0,4-15 1 0 0,1-13-91 0 0,5-45 0 0 0,-9 48 256 0 0,-2 16-132 0 0,-2 1 0 0 0,0-1 0 0 0,-1 0 0 0 0,-1 1 0 0 0,-3-23 0 0 0,2 30-39 0 0,-1 0-1 0 0,0 0 1 0 0,0 0-1 0 0,-1 1 0 0 0,-1-1 1 0 0,0 1-1 0 0,-1 0 0 0 0,0 0 1 0 0,-9-11-1 0 0,14 19 36 0 0,-1 1 1 0 0,1 0-1 0 0,-1-1 0 0 0,0 1 0 0 0,0 0 1 0 0,0 0-1 0 0,-1 1 0 0 0,1-1 0 0 0,0 0 0 0 0,0 1 1 0 0,-1-1-1 0 0,1 1 0 0 0,-1 0 0 0 0,0 0 0 0 0,1 0 1 0 0,-1 0-1 0 0,0 0 0 0 0,0 1 0 0 0,1-1 1 0 0,-1 1-1 0 0,0 0 0 0 0,0-1 0 0 0,0 2 0 0 0,1-1 1 0 0,-1 0-1 0 0,0 0 0 0 0,0 1 0 0 0,0-1 0 0 0,1 1 1 0 0,-1 0-1 0 0,0 0 0 0 0,-2 2 0 0 0,-3 2 41 0 0,0 1 0 0 0,1 0-1 0 0,-1 1 1 0 0,2 0 0 0 0,-1 0 0 0 0,1 1-1 0 0,0 0 1 0 0,-7 12 0 0 0,1 1 16 0 0,1 1 0 0 0,-11 31 0 0 0,6-6-16 0 0,-19 82 0 0 0,30-102-61 0 0,1 0 1 0 0,1 0-1 0 0,2 0 0 0 0,4 49 0 0 0,-3-74-67 0 0,0 0 1 0 0,0-1-1 0 0,0 1 0 0 0,1 0 0 0 0,-1-1 0 0 0,1 1 0 0 0,-1 0 1 0 0,1-1-1 0 0,0 1 0 0 0,0-1 0 0 0,0 1 0 0 0,-1-1 0 0 0,1 1 1 0 0,1-1-1 0 0,-1 0 0 0 0,0 1 0 0 0,0-1 0 0 0,0 0 0 0 0,1 0 0 0 0,-1 0 1 0 0,0 0-1 0 0,1 0 0 0 0,-1 0 0 0 0,1 0 0 0 0,0-1 0 0 0,-1 1 1 0 0,1 0-1 0 0,-1-1 0 0 0,1 0 0 0 0,0 1 0 0 0,-1-1 0 0 0,1 0 1 0 0,0 0-1 0 0,0 1 0 0 0,-1-1 0 0 0,4-1 0 0 0,8 4-1722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37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114 382 10136 0 0,'-8'-15'614'0'0,"2"6"-454"0"0,1-1 0 0 0,-2 1 0 0 0,-8-11 0 0 0,3 7 1418 0 0,2 0-1 0 0,-16-25 0 0 0,22 33-1272 0 0,1-1 0 0 0,0 0 1 0 0,0 0-1 0 0,1 0 0 0 0,0 0 0 0 0,0 0 0 0 0,0 0 1 0 0,1-1-1 0 0,-1-10 0 0 0,2 14 104 0 0,0 1-45 0 0,0 1-347 0 0,0-1 0 0 0,0 0-1 0 0,0 1 1 0 0,1-1-1 0 0,-1 1 1 0 0,1-1-1 0 0,-1 1 1 0 0,1-1 0 0 0,-1 1-1 0 0,1-1 1 0 0,0 1-1 0 0,0 0 1 0 0,0-1 0 0 0,0 1-1 0 0,0 0 1 0 0,0 0-1 0 0,0 0 1 0 0,0 0-1 0 0,0-1 1 0 0,0 1 0 0 0,1 1-1 0 0,0-2 1 0 0,5-2 1 0 0,0 1 0 0 0,0-1 0 0 0,13-2 0 0 0,6-4-28 0 0,143-62 10 0 0,-133 60 0 0 0,0 0 0 0 0,70-11 0 0 0,-94 22 0 0 0,0 1 0 0 0,0 0 0 0 0,0 1 0 0 0,19 3 0 0 0,-17-2 0 0 0,0 0 0 0 0,20-1 0 0 0,31-7 6 0 0,-45 4 31 0 0,1 0 0 0 0,-1 1-1 0 0,1 1 1 0 0,39 5 0 0 0,-30 2 134 0 0,0 2 0 0 0,51 22 0 0 0,-10-4 254 0 0,28 16 228 0 0,-27-10-180 0 0,-55-25-290 0 0,29 18 0 0 0,-29-16-47 0 0,29 13 0 0 0,-26-15-43 0 0,0 1 0 0 0,-1 0 0 0 0,33 23 0 0 0,49 37 87 0 0,-88-59-169 0 0,0-2 0 0 0,1 1 1 0 0,-1-2-1 0 0,1 0 0 0 0,25 9 0 0 0,-32-14-7 0 0,1 1 1 0 0,-1-1-1 0 0,1-1 1 0 0,0 0-1 0 0,0 0 1 0 0,0 0-1 0 0,0-1 1 0 0,0 0-1 0 0,0-1 1 0 0,0 1-1 0 0,-1-2 1 0 0,1 1-1 0 0,9-4 1 0 0,7-4 3 0 0,-1-2 1 0 0,0-1 0 0 0,-1-1 0 0 0,39-30 0 0 0,-39 27-186 0 0,1 2 1 0 0,0 1 0 0 0,1 0 0 0 0,39-14-1 0 0,21 1 241 0 0,-71 22-106 0 0,0 1 0 0 0,0 0 0 0 0,1 0 1 0 0,21 0-1 0 0,0-1-5 0 0,41-4 47 0 0,-62 5 0 0 0,0 1 0 0 0,-1 0 0 0 0,1 1 0 0 0,0 1 0 0 0,0 0 0 0 0,0 1 0 0 0,0 1 0 0 0,17 3 0 0 0,175 65-136 0 0,-195-67 141 0 0,1 0 0 0 0,0 0 0 0 0,-1-1 0 0 0,14 0 0 0 0,35 7 30 0 0,-43-4-589 0 0,1-1 1 0 0,-1-1-1 0 0,1-1 0 0 0,35 1 0 0 0,-30-7-6728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2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0 155 3224 0 0,'0'0'6474'0'0,"1"3"-5892"0"0,2 9-16 0 0,5 17 1009 0 0,39 83-291 0 0,28 88 19 0 0,-69-182-1200 0 0,5 20 127 0 0,2-1 0 0 0,1-1 0 0 0,25 46 1 0 0,-10-29 22 0 0,-20-35-170 0 0,1 0-1 0 0,0-1 1 0 0,1-1 0 0 0,15 18-1 0 0,-11-14-8 0 0,0 1-1 0 0,-2 0 0 0 0,-1 1 1 0 0,15 34-1 0 0,-19-39-53 0 0,6 18 12 0 0,-10-24 6 0 0,1 0 1 0 0,0-1-1 0 0,8 13 0 0 0,-3-9 12 0 0,-5-7 45 0 0,0 0-1 0 0,0 0 0 0 0,-1 0 1 0 0,0 1-1 0 0,0 0 0 0 0,4 14 1 0 0,-7-12 963 0 0,1-11-938 0 0,-1 0-112 0 0,0 0 0 0 0,0 1 0 0 0,0-1-1 0 0,0 0 1 0 0,0 0 0 0 0,0 0 0 0 0,0 0-1 0 0,-1 0 1 0 0,1 0 0 0 0,0 0-1 0 0,-1 0 1 0 0,1 0 0 0 0,-1-1 0 0 0,1 1-1 0 0,-1 0 1 0 0,0 0 0 0 0,1 0 0 0 0,-1-1-1 0 0,0 1 1 0 0,0-2 0 0 0,3-37 82 0 0,-2 21-32 0 0,2-3 11 0 0,-1 0-1 0 0,-1 1 1 0 0,-1-1 0 0 0,-1 0-1 0 0,-5-33 1 0 0,3 36-85 0 0,0 0-1 0 0,2-1 1 0 0,0 1-1 0 0,3-30 1 0 0,-2-30-17 0 0,-2 46 38 0 0,-1 1 19 0 0,2-45 1 0 0,1 44-3 0 0,-5-50 1 0 0,2 47-8 0 0,2-48-1 0 0,2 55-12 0 0,14-139-29 0 0,-13 152-121 0 0,1-33-1 0 0,-3 35-163 0 0,0 0 1 0 0,1 0-1 0 0,4-16 0 0 0,1 3-1416 0 0,-5 4-4326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3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1 291 6912 0 0,'0'0'872'0'0,"3"1"-135"0"0,26 10 1929 0 0,-25-9-2537 0 0,0 0 1 0 0,1-1-1 0 0,-1 1 0 0 0,0-1 0 0 0,1 0 1 0 0,-1 0-1 0 0,1 0 0 0 0,6 0 0 0 0,-4 5 297 0 0,6 2-241 0 0,-11-7-138 0 0,1 0 1 0 0,-1 1 0 0 0,0-1 0 0 0,1 0-1 0 0,-1 1 1 0 0,0 0 0 0 0,0 0 0 0 0,0 0-1 0 0,3 4 1 0 0,-4-6-30 0 0,0 1 0 0 0,-1-1 0 0 0,1 1-1 0 0,0-1 1 0 0,0 1 0 0 0,0-1 0 0 0,-1 1-1 0 0,1-1 1 0 0,0 0 0 0 0,0 1 0 0 0,0-1-1 0 0,0 0 1 0 0,0 0 0 0 0,0 0 0 0 0,1 1-1 0 0,4 0 37 0 0,37 14 258 0 0,-40-14-96 0 0,-1-2-120 0 0,19-2 20 0 0,-18 3-98 0 0,1 0 0 0 0,-1-1 0 0 0,0 1 0 0 0,0-1 0 0 0,0 0 0 0 0,0 0 0 0 0,0 0 0 0 0,0 0 0 0 0,0 0 0 0 0,0-1 0 0 0,0 1 0 0 0,0-1 0 0 0,4-3 0 0 0,19-13 140 0 0,-24 17-146 0 0,0 1 0 0 0,0-1 0 0 0,0-1 1 0 0,0 1-1 0 0,0 0 0 0 0,0 0 0 0 0,-1-1 1 0 0,1 1-1 0 0,0-1 0 0 0,-1 1 0 0 0,1-1 1 0 0,-1 0-1 0 0,1 1 0 0 0,-1-1 0 0 0,0 0 1 0 0,0 0-1 0 0,0 0 0 0 0,0 0 0 0 0,0 0 1 0 0,-1 0-1 0 0,1 0 0 0 0,0-5 1 0 0,0-2 39 0 0,-1 0 1 0 0,0-1 0 0 0,-1 1-1 0 0,0 0 1 0 0,0 0 0 0 0,-1 0-1 0 0,-1 0 1 0 0,-4-14 0 0 0,-7-31-30 0 0,13 48-42 0 0,1 2-2 0 0,0 0 1 0 0,-1 0-1 0 0,1-1 1 0 0,-1 1-1 0 0,0 0 1 0 0,0 0-1 0 0,-1 0 1 0 0,1 0-1 0 0,-1 0 1 0 0,0 0-1 0 0,0 0 1 0 0,-3-3 0 0 0,4 6 29 0 0,0 1 0 0 0,1-1 0 0 0,-1 0 0 0 0,0 1 0 0 0,0-1 0 0 0,1 0 0 0 0,-1 0 0 0 0,1 0 0 0 0,-1 0 0 0 0,0 0 0 0 0,1 0 0 0 0,0 0 0 0 0,-1 1 0 0 0,1-1 0 0 0,0 0 0 0 0,-1-1 0 0 0,1 1 0 0 0,0 0 0 0 0,0 0 0 0 0,0 0 1 0 0,0 0-1 0 0,0 0 0 0 0,0 0 0 0 0,0 0 0 0 0,0 0 0 0 0,0 0 0 0 0,0 0 0 0 0,1 0 0 0 0,-1 0 0 0 0,0 0 0 0 0,1 0 0 0 0,-1 0 0 0 0,1 0 0 0 0,-1 0 0 0 0,1 0 0 0 0,0 0 0 0 0,-1 1 0 0 0,1-1 0 0 0,0 0 0 0 0,-1 0 0 0 0,2 0 1 0 0,-1 0-4 0 0,-1 1 0 0 0,0 0 0 0 0,0-1 1 0 0,1 1-1 0 0,-1 0 0 0 0,0-1 1 0 0,0 1-1 0 0,0 0 0 0 0,1-1 1 0 0,-1 1-1 0 0,0-1 0 0 0,0 1 0 0 0,0 0 1 0 0,0-1-1 0 0,0 1 0 0 0,0-1 1 0 0,0 1-1 0 0,0 0 0 0 0,0-1 1 0 0,0 1-1 0 0,0-1 0 0 0,0 1 1 0 0,0-1-1 0 0,0 1 0 0 0,0 0 0 0 0,0-1 1 0 0,-1 1-1 0 0,1 0 0 0 0,0-1 1 0 0,-1 0-1 0 0,-11-10 30 0 0,-21-5 528 0 0,30 16 228 0 0,-15 4-389 0 0,10-3-366 0 0,0 1 0 0 0,1 0 0 0 0,-1 1 0 0 0,1-1 0 0 0,0 1 0 0 0,-1 1 0 0 0,1-1 0 0 0,1 1 0 0 0,-10 7-1 0 0,9-6-37 0 0,4-3-5 0 0,0 0 0 0 0,-1 0 1 0 0,1 0-1 0 0,0 1 0 0 0,0-1 0 0 0,1 1 0 0 0,-1 0 0 0 0,0 0 0 0 0,1 0 0 0 0,0 0 1 0 0,-1 0-1 0 0,1 0 0 0 0,1 1 0 0 0,-1-1 0 0 0,0 1 0 0 0,1 0 0 0 0,0-1 1 0 0,0 1-1 0 0,-1 6 0 0 0,-8 26-62 0 0,7-30 81 0 0,1 0 0 0 0,0 0 0 0 0,1 1 0 0 0,0-1 0 0 0,-1 11 0 0 0,5 53 109 0 0,-4-63-126 0 0,0-1 1 0 0,1 1-1 0 0,0-1 1 0 0,0 1-1 0 0,1 0 1 0 0,-1-1-1 0 0,2 1 1 0 0,-1-1-1 0 0,1 0 1 0 0,-1 1-1 0 0,2-1 1 0 0,-1 0-1 0 0,1 0 1 0 0,0 0-1 0 0,5 8 1 0 0,1 0-14 0 0,-6-9 43 0 0,0 0 1 0 0,0 0 0 0 0,1-1 0 0 0,-1 0 0 0 0,1 0-1 0 0,0 0 1 0 0,7 6 0 0 0,85 63 274 0 0,-92-71-301 0 0,-1 0 0 0 0,1 0 0 0 0,0 0 0 0 0,0-1 0 0 0,7 2 0 0 0,-9-2 0 0 0,1-1 0 0 0,-1 1 0 0 0,0-1 0 0 0,0 1 0 0 0,1 0 0 0 0,-1 0 0 0 0,0 0 0 0 0,0 1 0 0 0,0-1 0 0 0,0 0 0 0 0,0 1 0 0 0,-1-1 0 0 0,1 1 0 0 0,1 2 0 0 0,1 0 0 0 0,5 6 0 0 0,-1 0 0 0 0,18 13 0 0 0,-22-20 0 0 0,0 0 0 0 0,0-1 0 0 0,0 1 0 0 0,0-1 0 0 0,0 0 0 0 0,1 0 0 0 0,-1-1 0 0 0,1 1 0 0 0,-1-1 0 0 0,1 0 0 0 0,7 1 0 0 0,-9-2 1 0 0,44 2 29 0 0,-44-2-26 0 0,0 0 0 0 0,1 0 0 0 0,-1 0 0 0 0,1-1 0 0 0,-1 1 0 0 0,0-1 0 0 0,0 0 0 0 0,1 0 0 0 0,-1 0 0 0 0,5-3 0 0 0,1-9 30 0 0,-8 12-32 0 0,-1 0-1 0 0,1 0 1 0 0,-1 0-1 0 0,1 0 1 0 0,-1 0-1 0 0,1 1 1 0 0,-1-1-1 0 0,1 0 1 0 0,0 0-1 0 0,0 0 1 0 0,-1 1-1 0 0,1-1 1 0 0,0 0-1 0 0,0 1 0 0 0,0-1 1 0 0,0 1-1 0 0,0-1 1 0 0,0 1-1 0 0,0-1 1 0 0,2 0-1 0 0,17 1 46 0 0,-17 0-63 0 0,-1 0 0 0 0,0 0 0 0 0,1 0-1 0 0,-1 0 1 0 0,0 0 0 0 0,0 0-1 0 0,1-1 1 0 0,-1 1 0 0 0,0-1 0 0 0,0 1-1 0 0,1-1 1 0 0,-1 0 0 0 0,0 0 0 0 0,0 0-1 0 0,2-2 1 0 0,-2 2-61 0 0,2-2-220 0 0,1 0 0 0 0,-1 0 1 0 0,1-1-1 0 0,-1 0 0 0 0,7-8 1 0 0,-5-8-5741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3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0 431 5528 0 0,'9'-4'105'0'0,"-5"3"-42"0"0,-1-1 0 0 0,0 2 0 0 0,1-1 0 0 0,-1 0-1 0 0,1 1 1 0 0,-1-1 0 0 0,1 1 0 0 0,-1 0 0 0 0,1 0 0 0 0,7 1 2553 0 0,-23 9 336 0 0,12-9-2903 0 0,-1 0 0 0 0,1-1 0 0 0,0 1 0 0 0,-1 0 0 0 0,1-1 0 0 0,0 1 0 0 0,0 0 0 0 0,0 0 0 0 0,0 0 0 0 0,-1-1 0 0 0,1 1 0 0 0,0 0 0 0 0,0 0 0 0 0,0-1 0 0 0,1 1 0 0 0,-1 0 0 0 0,0 0 0 0 0,0 0 0 0 0,0-1 0 0 0,1 1 0 0 0,-1 0 0 0 0,0-1 0 0 0,1 2 0 0 0,13 18 674 0 0,-12-18-645 0 0,0 1 0 0 0,0-1 0 0 0,0 1-1 0 0,-1-1 1 0 0,1 1 0 0 0,-1 0 0 0 0,1 0 0 0 0,-1 0 0 0 0,1 3 0 0 0,-3 22 465 0 0,0-25-495 0 0,1-1-1 0 0,0 1 1 0 0,-1-1 0 0 0,1 1-1 0 0,0 0 1 0 0,0-1 0 0 0,0 1-1 0 0,1-1 1 0 0,-1 1 0 0 0,1-1-1 0 0,-1 1 1 0 0,1-1 0 0 0,1 3-1 0 0,2 5 76 0 0,1-1 0 0 0,0 0 0 0 0,1-1-1 0 0,0 1 1 0 0,0-1 0 0 0,0 0 0 0 0,1 0 0 0 0,9 7-1 0 0,28 27 558 0 0,-44-42-664 0 0,1 1 0 0 0,-1-1-1 0 0,0 0 1 0 0,1 1 0 0 0,-1-1-1 0 0,0 1 1 0 0,1-1 0 0 0,-1 1-1 0 0,0-1 1 0 0,0 1 0 0 0,0-1-1 0 0,1 1 1 0 0,-1-1 0 0 0,0 1-1 0 0,0-1 1 0 0,0 1 0 0 0,0 0-1 0 0,0-1 1 0 0,0 1 0 0 0,0-1-1 0 0,0 1 1 0 0,0-1 0 0 0,0 2-1 0 0,0 1 53 0 0,0-1-48 0 0,10 29 387 0 0,-10-30-388 0 0,1 0 0 0 0,-1 0 0 0 0,1 0 0 0 0,-1 0 1 0 0,1 0-1 0 0,0 0 0 0 0,-1 0 0 0 0,1-1 0 0 0,0 1 0 0 0,0 0 0 0 0,0 0 0 0 0,-1-1 0 0 0,1 1 0 0 0,0 0 0 0 0,0-1 1 0 0,0 1-1 0 0,0-1 0 0 0,0 1 0 0 0,0-1 0 0 0,0 0 0 0 0,0 1 0 0 0,1-1 0 0 0,-1 0 0 0 0,2 0 0 0 0,18 8 268 0 0,-19-16-283 0 0,-6 5 207 0 0,-6-23-102 0 0,4 15-42 0 0,2 0-1 0 0,0-1 1 0 0,0 1-1 0 0,1-1 1 0 0,0 0-1 0 0,1 0 1 0 0,0 0-1 0 0,1 0 1 0 0,0-14-1 0 0,2-25-66 0 0,-2 38 0 0 0,1-1 0 0 0,0 0 0 0 0,4-21 0 0 0,4-27 0 0 0,-3 12 0 0 0,-3 35 0 0 0,-1 0 0 0 0,-1-28 0 0 0,-1 33 0 0 0,0-1 0 0 0,1 1 0 0 0,1-1 0 0 0,0 1 0 0 0,0-1 0 0 0,1 1 0 0 0,5-15 0 0 0,5 1 12 0 0,-9 18-25 0 0,0 1 1 0 0,-1-1 0 0 0,1 0 0 0 0,1-8 0 0 0,-3 8-99 0 0,1-1 0 0 0,-1 1 0 0 0,1 0 0 0 0,0-1 0 0 0,1 1 0 0 0,0 0 0 0 0,0 0 0 0 0,0 1 0 0 0,0-1 0 0 0,1 1 0 0 0,0-1 0 0 0,0 1 0 0 0,1 0 0 0 0,8-8 0 0 0,10-5-4409 0 0,-10 4-1461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4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265 150 10536 0 0,'-29'-22'481'0'0,"23"18"-6"0"0,-6-9-287 0 0,-55-55 2109 0 0,61 61-1899 0 0,-2 0 0 0 0,1 1-1 0 0,-1 0 1 0 0,-17-10 0 0 0,25 16-355 0 0,-1 0 1 0 0,0 0-1 0 0,1 0 0 0 0,-1 0 1 0 0,0 0-1 0 0,0 0 0 0 0,1 0 1 0 0,-1 0-1 0 0,0 0 0 0 0,1 0 0 0 0,-1 1 1 0 0,0-1-1 0 0,1 0 0 0 0,-1 0 1 0 0,1 1-1 0 0,-1-1 0 0 0,0 0 1 0 0,1 1-1 0 0,-1-1 0 0 0,0 1 0 0 0,-2 1 104 0 0,1-2-74 0 0,1 1-42 0 0,0-1 0 0 0,-1 1 0 0 0,1-1-1 0 0,0 0 1 0 0,0 0 0 0 0,0 0 0 0 0,-1 0 0 0 0,1 1-1 0 0,0-2 1 0 0,0 1 0 0 0,0 0 0 0 0,-1 0-1 0 0,-1-1 1 0 0,-3 13 316 0 0,0 4-319 0 0,3-12-27 0 0,1 1 0 0 0,0 0 1 0 0,0 0-1 0 0,0 0 0 0 0,1 0 0 0 0,-1 0 0 0 0,1 0 1 0 0,1 1-1 0 0,-1-1 0 0 0,1 8 0 0 0,1-7 10 0 0,0-3-6 0 0,0 1-1 0 0,0 0 1 0 0,0 0-1 0 0,-1-1 0 0 0,0 1 1 0 0,1 0-1 0 0,-1 0 1 0 0,-1 0-1 0 0,1-1 0 0 0,0 1 1 0 0,-2 4-1 0 0,0-3 4 0 0,1 0 1 0 0,-1-1-1 0 0,1 1 0 0 0,0 0 0 0 0,0 0 0 0 0,1 0 1 0 0,-1 0-1 0 0,1 0 0 0 0,0 0 0 0 0,1 1 0 0 0,-1-1 1 0 0,3 8-1 0 0,-2-3 17 0 0,1 1 0 0 0,-2 0 0 0 0,0-1 0 0 0,-2 19 0 0 0,1 2 23 0 0,1-28-43 0 0,0-1 0 0 0,0 0-1 0 0,0 0 1 0 0,-1 1 0 0 0,1-1 0 0 0,0 0-1 0 0,-1 0 1 0 0,0 0 0 0 0,0 0 0 0 0,-1 4 0 0 0,1-3-5 0 0,-5 13 0 0 0,7-15 0 0 0,-1 0 0 0 0,1-1 0 0 0,-1 1 0 0 0,1 0 0 0 0,0 0 0 0 0,-1-1 0 0 0,1 1 0 0 0,0 0 0 0 0,0-1 0 0 0,-1 1 0 0 0,1-1 0 0 0,0 1 0 0 0,0-1 0 0 0,0 0 0 0 0,1 1 0 0 0,0 1 0 0 0,0-1 0 0 0,1 0 0 0 0,-1 0 0 0 0,1 0 0 0 0,-1 0 0 0 0,1 0 0 0 0,-1 0 0 0 0,1-1 0 0 0,-1 1 0 0 0,1-1 0 0 0,0 0 0 0 0,-1 0 0 0 0,1 0 0 0 0,0 0 0 0 0,2 0 0 0 0,30-1 0 0 0,116-7 64 0 0,-137 9-64 0 0,-5 1 0 0 0,0 1 0 0 0,0 0 0 0 0,0 1 0 0 0,0 0 0 0 0,-1 0 0 0 0,0 1 0 0 0,0 0 0 0 0,14 11 0 0 0,-14-1 11 0 0,-8-9 4 0 0,0 0 1 0 0,0 0-1 0 0,-1 0 0 0 0,0 0 1 0 0,-2 10-1 0 0,-2 21 90 0 0,4-32-85 0 0,1 0 0 0 0,-1 0 0 0 0,0 0-1 0 0,-1 0 1 0 0,1-1 0 0 0,-1 1-1 0 0,0 0 1 0 0,0-1 0 0 0,-1 1 0 0 0,1-1-1 0 0,-1 0 1 0 0,-5 7 0 0 0,3-5 86 0 0,1 1 1 0 0,0-1 0 0 0,0 1-1 0 0,0 0 1 0 0,-2 8-1 0 0,2 0 127 0 0,4-11-169 0 0,-1-1 1 0 0,0 1-1 0 0,0-1 1 0 0,0 1-1 0 0,-1-1 1 0 0,1 0-1 0 0,-1 0 1 0 0,0 1-1 0 0,0-1 1 0 0,0 0 0 0 0,-4 4-1 0 0,-49 42 763 0 0,54-48-810 0 0,0 0 1 0 0,0 0-1 0 0,0-1 0 0 0,0 1 1 0 0,0-1-1 0 0,0 1 1 0 0,0-1-1 0 0,-1 1 0 0 0,1-1 1 0 0,0 0-1 0 0,0 1 1 0 0,0-1-1 0 0,-2 0 1 0 0,-8 3 23 0 0,-3 5 19 0 0,9-5-37 0 0,0 0 1 0 0,0-1 0 0 0,0 1-1 0 0,-1-1 1 0 0,1 0 0 0 0,-6 1-1 0 0,-5 0 99 0 0,0 2-1 0 0,-21 7 1 0 0,13-3-191 0 0,23-9 46 0 0,0-1 0 0 0,0 0 0 0 0,1 1 1 0 0,-1-1-1 0 0,0 0 0 0 0,1 0 0 0 0,-1 0 0 0 0,0 1 0 0 0,1-1 0 0 0,0 0 0 0 0,-1 0 0 0 0,1 0 0 0 0,-1 0 0 0 0,1-2 0 0 0,-1 2-25 0 0,0-1-28 0 0,0 0 1 0 0,-1 1-1 0 0,1-1 0 0 0,-1 0 0 0 0,1 1 0 0 0,-1-1 0 0 0,0 1 0 0 0,1-1 0 0 0,-5-1 0 0 0,-6-7-951 0 0,11 9 868 0 0,0-1 0 0 0,0 1 0 0 0,1-1 0 0 0,-1 1 0 0 0,0-1 0 0 0,0 1 0 0 0,1-1 0 0 0,0 0 0 0 0,-1 1-1 0 0,0-4 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4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9416 0 0,'0'1'23'0'0,"1"-1"1"0"0,-1 0-1 0 0,1 1 1 0 0,0-1 0 0 0,-1 0-1 0 0,1 1 1 0 0,-1-1-1 0 0,1 1 1 0 0,-1-1 0 0 0,1 0-1 0 0,-1 1 1 0 0,1 0-1 0 0,-1-1 1 0 0,0 1 0 0 0,1-1-1 0 0,-1 1 1 0 0,0-1-1 0 0,1 1 1 0 0,-1 0 0 0 0,0-1-1 0 0,0 1 1 0 0,0 0-1 0 0,0-1 1 0 0,1 1 0 0 0,-1 0-1 0 0,-12 7 442 0 0,3-3-543 0 0,7-5 78 0 0,1 1 1 0 0,-1 0 0 0 0,1 0-1 0 0,0 0 1 0 0,-1 0 0 0 0,1 0-1 0 0,0 0 1 0 0,0 1 0 0 0,-1-1 0 0 0,1 0-1 0 0,0 1 1 0 0,0-1 0 0 0,1 0-1 0 0,-1 1 1 0 0,0-1 0 0 0,0 1-1 0 0,1 0 1 0 0,-1-1 0 0 0,1 1-1 0 0,-1-1 1 0 0,1 1 0 0 0,0 0-1 0 0,-1 2 1 0 0,-2 13 47 0 0,-1-7 55 0 0,3-7-47 0 0,-1 0-1 0 0,1 1 1 0 0,0-1 0 0 0,0 1-1 0 0,1-1 1 0 0,-1 1-1 0 0,1-1 1 0 0,-1 1-1 0 0,1-1 1 0 0,0 1-1 0 0,1 0 1 0 0,-1-1-1 0 0,2 7 1 0 0,6 21 608 0 0,2 0 0 0 0,1 0 0 0 0,23 44 0 0 0,32 55 1484 0 0,-52-91-1512 0 0,-2-1 0 0 0,-1 2 0 0 0,11 78 0 0 0,-5-23 54 0 0,-13-71-400 0 0,1 44-1 0 0,-4-45-128 0 0,1 1 1 0 0,5 22-1 0 0,-5-36-122 0 0,7 27 246 0 0,6 70 0 0 0,-14-100-285 0 0,-2 0 0 0 0,1 1 0 0 0,1-1 0 0 0,-1 1 0 0 0,1-1 0 0 0,1 0 0 0 0,-1 1 0 0 0,1-1 0 0 0,0 0 0 0 0,1 0 0 0 0,0 0 0 0 0,0 0 0 0 0,6 8 0 0 0,3 0-10 0 0,-9-12 0 0 0,0 0 1 0 0,0-1 0 0 0,-1 2-1 0 0,1-1 1 0 0,-1 0 0 0 0,0 0-1 0 0,0 1 1 0 0,0-1 0 0 0,-1 1-1 0 0,1-1 1 0 0,1 8 0 0 0,-8 2 8 0 0,0-6-1071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5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10592 0 0,'17'13'944'0'0,"-10"-13"624"0"0,10 0-808 0 0,-6-5 0 0 0,2-3-600 0 0,-9 8-96 0 0,10 0-64 0 0,10-5-72 0 0,-7 5-40 0 0,1 0-5840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5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171 239 11112 0 0,'-2'2'74'0'0,"0"-1"0"0"0,0 0 0 0 0,0 1-1 0 0,0-1 1 0 0,0 1 0 0 0,0-1 0 0 0,0 1 0 0 0,0 0 0 0 0,1 0 0 0 0,-1 0 0 0 0,1 0 0 0 0,0 0 0 0 0,-1 0 0 0 0,0 3 0 0 0,2-4-67 0 0,0 0 0 0 0,0-1 0 0 0,1 1 0 0 0,-1 0 0 0 0,0 0 1 0 0,0 0-1 0 0,1 0 0 0 0,-1-1 0 0 0,1 1 0 0 0,-1 0 0 0 0,1 0 0 0 0,-1-1 0 0 0,1 1 0 0 0,-1 0 0 0 0,1-1 1 0 0,0 1-1 0 0,0 0 0 0 0,0 0 18 0 0,7 14 252 0 0,-6-12-194 0 0,0 0 0 0 0,0 1-1 0 0,-1-1 1 0 0,2 0 0 0 0,-1 0-1 0 0,0 0 1 0 0,1 0 0 0 0,-1-1 0 0 0,1 1-1 0 0,5 3 1 0 0,9 1 132 0 0,19 12 265 0 0,-5 1 117 0 0,-28-19 222 0 0,1 0-435 0 0,6 3-217 0 0,18 5 304 0 0,-26-12-370 0 0,0 1 0 0 0,0 0 0 0 0,1-1 0 0 0,-2 1 0 0 0,1-1 0 0 0,3-5 0 0 0,-3 4-63 0 0,0 0 0 0 0,-1 0 0 0 0,1 0 0 0 0,-1 0-1 0 0,0-1 1 0 0,0 1 0 0 0,-1 0 0 0 0,1-1 0 0 0,-1-6 0 0 0,0 5-5 0 0,0 1-1 0 0,1-1 1 0 0,0 0 0 0 0,3-10-1 0 0,-3 12-32 0 0,-1-1 0 0 0,1 1 0 0 0,-1 0 0 0 0,1 0 0 0 0,-2-1 0 0 0,1 1 0 0 0,0 0 0 0 0,-1-1 0 0 0,1 1 0 0 0,-1 0 0 0 0,-1 0 0 0 0,1 0 0 0 0,0 0 0 0 0,-1 0 0 0 0,0 0 0 0 0,0 0 0 0 0,-3-5 0 0 0,2 4 0 0 0,0 0 0 0 0,0 0 0 0 0,1-1 0 0 0,0 1 0 0 0,0-1 0 0 0,1 1 0 0 0,0-1 0 0 0,-1-9 0 0 0,2 12 9 0 0,0-1-1 0 0,-1 0 0 0 0,1 0 1 0 0,-1 1-1 0 0,1-1 0 0 0,-1 0 1 0 0,0 1-1 0 0,-1-1 0 0 0,1 1 1 0 0,0-1-1 0 0,-1 1 0 0 0,0 0 0 0 0,-2-4 1 0 0,0 2 14 0 0,0 1 0 0 0,0 0 1 0 0,-1 0-1 0 0,1 0 0 0 0,-1 1 1 0 0,0-1-1 0 0,-8-4 0 0 0,9 7 10 0 0,1-1 1 0 0,-1 0-1 0 0,1 0 0 0 0,0 0 0 0 0,-1 0 1 0 0,1-1-1 0 0,1 1 0 0 0,-1-1 0 0 0,0 0 1 0 0,0 0-1 0 0,1 0 0 0 0,0 0 0 0 0,0 0 1 0 0,-3-6-1 0 0,4 9-3 0 0,1-1-1 0 0,-1 0 1 0 0,1 0 0 0 0,-1 0 0 0 0,1 0 0 0 0,-1 1 0 0 0,0-1 0 0 0,1 0-1 0 0,-1 1 1 0 0,0-1 0 0 0,0 0 0 0 0,0 1 0 0 0,1-1 0 0 0,-1 1-1 0 0,0-1 1 0 0,0 1 0 0 0,0-1 0 0 0,0 1 0 0 0,0 0 0 0 0,0 0 0 0 0,0-1-1 0 0,0 1 1 0 0,0 0 0 0 0,-1 0 0 0 0,-22 2 286 0 0,23-2-298 0 0,0 1-1 0 0,0 0 0 0 0,0-1 0 0 0,0 1 0 0 0,0 0 0 0 0,0 0 0 0 0,0 0 1 0 0,1 0-1 0 0,-1-1 0 0 0,0 1 0 0 0,1 0 0 0 0,-1 0 0 0 0,0 0 1 0 0,1 1-1 0 0,-1 0 0 0 0,-3 5 31 0 0,-14 12 41 0 0,12-14-68 0 0,1 0 0 0 0,0 0 0 0 0,0 0 0 0 0,0 1 0 0 0,1 0 0 0 0,0 0 0 0 0,0 0 0 0 0,1 1 0 0 0,-4 8 0 0 0,-4 18 118 0 0,-1-1 0 0 0,-19 38 1 0 0,25-56-100 0 0,1-3-16 0 0,1-1-1 0 0,0 1 0 0 0,1 0 0 0 0,0 0 0 0 0,1 1 0 0 0,0-1 0 0 0,1 0 1 0 0,0 1-1 0 0,0-1 0 0 0,2 1 0 0 0,-1-1 0 0 0,2 1 0 0 0,-1-1 1 0 0,1 0-1 0 0,1 0 0 0 0,0 0 0 0 0,1 0 0 0 0,5 11 0 0 0,5 17 44 0 0,-7-18-31 0 0,1 0-1 0 0,1-1 0 0 0,14 24 0 0 0,-9-18-35 0 0,-11-20 0 0 0,1 1 0 0 0,-1-1 0 0 0,1 0 0 0 0,1 0 0 0 0,-1 0 0 0 0,1-1 0 0 0,0 1 0 0 0,0-1 0 0 0,0 0 0 0 0,9 5 0 0 0,-6-5-52 0 0,0-1 0 0 0,1 0-1 0 0,-1 0 1 0 0,1-1 0 0 0,0 0 0 0 0,0-1-1 0 0,0 0 1 0 0,0-1 0 0 0,1 1-1 0 0,-1-2 1 0 0,0 1 0 0 0,1-1 0 0 0,-1-1-1 0 0,0 0 1 0 0,1 0 0 0 0,-1-1-1 0 0,0 0 1 0 0,0 0 0 0 0,0-1 0 0 0,0 0-1 0 0,-1-1 1 0 0,17-9 0 0 0,5-10-1778 0 0,-1 4-4897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39 12440 0 0,'0'0'1125'0'0,"-5"9"-906"0"0,0 0-125 0 0,0 1 1 0 0,0 0 0 0 0,1 0 0 0 0,1 0 0 0 0,0 0 0 0 0,-2 12 0 0 0,-7 68 1032 0 0,6-43-782 0 0,0 1 21 0 0,-22 205 651 0 0,17-86-644 0 0,-2 34-50 0 0,-4 639-152 0 0,15-635-112 0 0,27 222-1 0 0,-22-395-77 0 0,1 0-1 0 0,2 0 1 0 0,1-1-1 0 0,2 0 0 0 0,1 0 1 0 0,15 29-1 0 0,-21-51-62 0 0,1 0 0 0 0,0 0 1 0 0,1-1-1 0 0,7 10 0 0 0,-11-16 29 0 0,0 0 0 0 0,-1 0 0 0 0,1-1 0 0 0,0 1-1 0 0,0 0 1 0 0,0-1 0 0 0,0 1 0 0 0,1-1 0 0 0,-1 0 0 0 0,0 0 0 0 0,0 0 0 0 0,1 0 0 0 0,-1 0-1 0 0,1 0 1 0 0,-1 0 0 0 0,1-1 0 0 0,-1 0 0 0 0,1 1 0 0 0,-1-1 0 0 0,1 0 0 0 0,0 0 0 0 0,3-1-1 0 0,-4 0 8 0 0,1 0 0 0 0,0 0 0 0 0,-1 0 0 0 0,1 0 0 0 0,-1-1 0 0 0,0 0 0 0 0,1 1 0 0 0,-1-1 0 0 0,0 0 0 0 0,0 0 0 0 0,0 0 0 0 0,0 0 0 0 0,-1 0 0 0 0,1-1 0 0 0,2-3 0 0 0,22-45-265 0 0,-18 34 196 0 0,3-8 20 0 0,-2 0-1 0 0,11-45 1 0 0,-1 0-2 0 0,-1 7 138 0 0,13-101 0 0 0,-20 95 29 0 0,9-67 415 0 0,2-197 0 0 0,-14 198-188 0 0,1-22 65 0 0,-27-484 1066 0 0,15 588-1346 0 0,-3 0 0 0 0,-2 0 0 0 0,-17-59 0 0 0,0 7 63 0 0,-5-11 14 0 0,22 89-154 0 0,-2 2 0 0 0,-1-1 0 0 0,-1 1-1 0 0,-1 1 1 0 0,-1 0 0 0 0,-29-37 0 0 0,39 56-51 0 0,0 1 0 0 0,0-1-1 0 0,-1 1 1 0 0,1 1 0 0 0,-1-1 0 0 0,-6-3 0 0 0,9 6 9 0 0,1 0-1 0 0,0 0 1 0 0,-1 1 0 0 0,1-1 0 0 0,-1 0-1 0 0,0 1 1 0 0,1-1 0 0 0,-1 1 0 0 0,0-1-1 0 0,1 1 1 0 0,-1 0 0 0 0,0 0-1 0 0,1 0 1 0 0,-1 0 0 0 0,0 0 0 0 0,1 0-1 0 0,-1 0 1 0 0,0 1 0 0 0,1-1-1 0 0,-1 1 1 0 0,1-1 0 0 0,-1 1 0 0 0,0-1-1 0 0,1 1 1 0 0,-1 0 0 0 0,-1 1-1 0 0,-3 3-380 0 0,1 0-1 0 0,0 1 1 0 0,0-1-1 0 0,1 1 0 0 0,-6 9 1 0 0,-8 18-5102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5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0 8288 0 0,'0'2'57'0'0,"0"-1"0"0"0,0 0 0 0 0,0 1 0 0 0,0-1 0 0 0,0 1 0 0 0,0-1 0 0 0,-1 0 0 0 0,1 1 0 0 0,-1-1 0 0 0,1 1 0 0 0,-1-1 0 0 0,1 0 0 0 0,-1 0 0 0 0,0 1 0 0 0,1-1 0 0 0,-1 0 0 0 0,0 0 0 0 0,0 0 0 0 0,0 0 0 0 0,0 0 0 0 0,0 0 0 0 0,0 0 0 0 0,0 0 0 0 0,0 0 0 0 0,-1-1 0 0 0,1 1 0 0 0,0 0 0 0 0,0-1 0 0 0,-4 2 918 0 0,15 92 1673 0 0,-7-77-2436 0 0,0-1 1 0 0,0 0 0 0 0,2 0 0 0 0,9 25 0 0 0,8 25 511 0 0,-13-32-234 0 0,27 62 0 0 0,-5-18 219 0 0,-4-1 347 0 0,28 88 678 0 0,-42-128-1360 0 0,-8-23-227 0 0,0 0 0 0 0,3 15 0 0 0,4 24 185 0 0,-6-34-133 0 0,3 29-1 0 0,-7-37-41 0 0,-1 1 0 0 0,8 20 0 0 0,-9-30 218 0 0,-2-1-311 0 0,2-1-64 0 0,0 1 0 0 0,-1-1 0 0 0,1 0 1 0 0,0 0-1 0 0,-1 1 0 0 0,1-1 0 0 0,0 0 0 0 0,-1 0 1 0 0,1 0-1 0 0,-1 0 0 0 0,1 0 0 0 0,0 0 0 0 0,-1 0 1 0 0,1 1-1 0 0,-1-1 0 0 0,1 0 0 0 0,-1 0 0 0 0,1-1 1 0 0,0 1-1 0 0,-1 0 0 0 0,1 0 0 0 0,-1 0 1 0 0,1 0-1 0 0,0 0 0 0 0,-1 0 0 0 0,1 0 0 0 0,-1-1 1 0 0,1 1-1 0 0,0 0 0 0 0,-1 0 0 0 0,1-1 0 0 0,0 1 1 0 0,-1 0-1 0 0,1 0 0 0 0,0-1 0 0 0,0 1 0 0 0,-1 0 1 0 0,1-1-1 0 0,0 1 0 0 0,0 0 0 0 0,-1-1 1 0 0,1 1-1 0 0,0 0 0 0 0,0-1 0 0 0,0 0 0 0 0,-1 0 1 0 0,-4-7-51 0 0,-1 0 0 0 0,2-1 0 0 0,-1 1 0 0 0,1-1 0 0 0,0 0 0 0 0,1 0 0 0 0,0 0 0 0 0,1 0 0 0 0,-3-18 0 0 0,3 10-292 0 0,0 7 305 0 0,0 0 0 0 0,1 0-1 0 0,1 0 1 0 0,0 0-1 0 0,0 0 1 0 0,1 0 0 0 0,0 0-1 0 0,1 0 1 0 0,3-11-1 0 0,41-76-258 0 0,-42 86 296 0 0,2-3 0 0 0,0 1 0 0 0,1 0 0 0 0,0 0 0 0 0,0 1 0 0 0,15-17 0 0 0,5-11 0 0 0,-24 33 0 0 0,1 0 0 0 0,0 1 0 0 0,1-1 0 0 0,-1 1 0 0 0,1 0 0 0 0,1 1 0 0 0,8-9 0 0 0,14-7 0 0 0,-19 15 0 0 0,-6 6-2 0 0,0 0 0 0 0,0 0 0 0 0,-1 0 0 0 0,1 1 0 0 0,0-1 0 0 0,0 1 0 0 0,-1-1 0 0 0,1 1 0 0 0,0 0 0 0 0,-1 0 0 0 0,1 0 0 0 0,-1 1 0 0 0,1-1-1 0 0,-1 0 1 0 0,1 1 0 0 0,-1 0 0 0 0,0-1 0 0 0,0 1 0 0 0,0 0 0 0 0,0 0 0 0 0,0 0 0 0 0,0 0 0 0 0,-1 1 0 0 0,3 2 0 0 0,5 10-22 0 0,0-1 1 0 0,12 31-1 0 0,-12-26 18 0 0,3 10-422 0 0,-1 1-1 0 0,10 49 0 0 0,-15-53-514 0 0,1-1 1 0 0,0-1-1 0 0,2 1 0 0 0,17 33 1 0 0,-12-35-5362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6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1 251 12728 0 0,'0'12'618'0'0,"1"1"-363"0"0,1-1 0 0 0,0 1 0 0 0,1 0 0 0 0,1-1 0 0 0,0 1 0 0 0,0-1 0 0 0,1 0 0 0 0,1-1 0 0 0,0 1 0 0 0,10 13 1 0 0,8 6 118 0 0,-23-29-359 0 0,0-1 0 0 0,0 0 0 0 0,0 1 0 0 0,0-1 1 0 0,0 0-1 0 0,1 0 0 0 0,-1 0 0 0 0,0 0 0 0 0,1 0 1 0 0,-1 0-1 0 0,1 0 0 0 0,-1-1 0 0 0,1 1 0 0 0,-1 0 1 0 0,1-1-1 0 0,-1 0 0 0 0,1 1 0 0 0,0-1 0 0 0,-1 0 1 0 0,3 1-1 0 0,0-3 13 0 0,-3 2-7 0 0,-1-1 0 0 0,1 1 0 0 0,0 0 0 0 0,0-1 1 0 0,0 1-1 0 0,0 0 0 0 0,0-1 0 0 0,0 1 0 0 0,1 0 0 0 0,-1 0 0 0 0,0 0 1 0 0,0 0-1 0 0,0 0 0 0 0,0 0 0 0 0,0 0 0 0 0,0 0 0 0 0,0 0 1 0 0,0 1-1 0 0,0-1 0 0 0,0 0 0 0 0,0 1 0 0 0,0-1 0 0 0,0 1 0 0 0,0-1 1 0 0,0 1-1 0 0,0-1 0 0 0,-1 1 0 0 0,1 0 0 0 0,0-1 0 0 0,0 1 1 0 0,0 0-1 0 0,-1 0 0 0 0,1 0 0 0 0,0-1 0 0 0,-1 1 0 0 0,2 2 0 0 0,-1-2-3 0 0,0 1-1 0 0,1-1 0 0 0,-1 0 0 0 0,1 0 0 0 0,-1 0 0 0 0,1 0 0 0 0,-1 0 0 0 0,1 0 0 0 0,0 0 0 0 0,-1 0 0 0 0,1-1 0 0 0,0 1 0 0 0,0-1 1 0 0,0 1-1 0 0,-1-1 0 0 0,1 0 0 0 0,0 1 0 0 0,0-1 0 0 0,0 0 0 0 0,0 0 0 0 0,3-1 0 0 0,0 1-21 0 0,-4-1 11 0 0,0 1 0 0 0,0-1 0 0 0,0 0-1 0 0,0 1 1 0 0,0-1 0 0 0,0 0 0 0 0,0 0-1 0 0,0 1 1 0 0,-1-1 0 0 0,1 0 0 0 0,0 0-1 0 0,-1 0 1 0 0,1 0 0 0 0,-1 0 0 0 0,1 0-1 0 0,0-2 1 0 0,0 1 10 0 0,7-14-89 0 0,-1-1 0 0 0,-1 1 1 0 0,0-1-1 0 0,-1 0 0 0 0,5-35 0 0 0,-6 30-122 0 0,-1 5 327 0 0,-1-1-1 0 0,-1 1 1 0 0,0-1 0 0 0,-2 0-1 0 0,-4-31 1 0 0,3 35-60 0 0,0 0 0 0 0,-2 1 0 0 0,0-1 0 0 0,0 1 0 0 0,-1 0 0 0 0,-1 0 0 0 0,-14-23 0 0 0,17 32 25 0 0,1 1 0 0 0,-1-1 0 0 0,0 1 1 0 0,0 0-1 0 0,-1 0 0 0 0,1 0 0 0 0,-1 0 0 0 0,1 0 0 0 0,-1 1 0 0 0,-5-3 0 0 0,8 4-59 0 0,-1 1 1 0 0,0-1-1 0 0,1 1 0 0 0,-1-1 0 0 0,0 1 0 0 0,0-1 0 0 0,1 1 0 0 0,-1 0 0 0 0,0 0 0 0 0,0 0 1 0 0,1 0-1 0 0,-1 0 0 0 0,0 0 0 0 0,0 1 0 0 0,1-1 0 0 0,-1 0 0 0 0,0 1 0 0 0,1 0 0 0 0,-1-1 0 0 0,0 1 1 0 0,1 0-1 0 0,-1 0 0 0 0,1 0 0 0 0,-1 0 0 0 0,1 0 0 0 0,-1 0 0 0 0,1 0 0 0 0,-2 3 0 0 0,-9 9 71 0 0,1 0 1 0 0,1 2-1 0 0,0-1 0 0 0,1 1 0 0 0,1 1 0 0 0,0-1 0 0 0,1 2 0 0 0,1-1 0 0 0,-8 31 0 0 0,9-21-97 0 0,0 1-1 0 0,2-1 1 0 0,1 1-1 0 0,2-1 1 0 0,4 52-1 0 0,0-46-4 0 0,2-1 0 0 0,0 0-1 0 0,2 0 1 0 0,2 0-1 0 0,1-1 1 0 0,21 42 0 0 0,-30-67-6 0 0,1 0 1 0 0,0 0 0 0 0,0 0-1 0 0,0 0 1 0 0,1-1 0 0 0,0 1-1 0 0,-1-1 1 0 0,2 0 0 0 0,-1 0-1 0 0,0-1 1 0 0,1 1 0 0 0,0-1-1 0 0,0 0 1 0 0,0 0 0 0 0,0 0-1 0 0,0-1 1 0 0,0 0 0 0 0,1 0-1 0 0,-1 0 1 0 0,1-1 0 0 0,-1 0-1 0 0,1 0 1 0 0,0 0 0 0 0,0 0-1 0 0,-1-1 1 0 0,1 0 0 0 0,0-1-1 0 0,0 1 1 0 0,-1-1 0 0 0,9-2-1 0 0,7-4-395 0 0,-1 0-1 0 0,1-1 0 0 0,-2-2 1 0 0,33-19-1 0 0,64-55-1825 0 0,-103 74 2125 0 0,85-64-1433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7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430 621 4608 0 0,'0'0'208'0'0,"-2"-2"-9"0"0,-1-2-160 0 0,3 4-39 0 0,0-1 0 0 0,-1 1-1 0 0,1 0 1 0 0,-1-1-1 0 0,1 1 1 0 0,0-1 0 0 0,-1 1-1 0 0,1 0 1 0 0,-1-1-1 0 0,1 1 1 0 0,-1 0 0 0 0,1-1-1 0 0,-1 1 1 0 0,0 0-1 0 0,1 0 1 0 0,-1 0 0 0 0,1 0-1 0 0,-1-1 1 0 0,1 1-1 0 0,-1 0 1 0 0,0 0 0 0 0,1 0-1 0 0,-1 0 1 0 0,-27-5 252 0 0,21 1 2657 0 0,-22-33 417 0 0,28 36-3234 0 0,1 1 0 0 0,-1-1 0 0 0,1 0 0 0 0,0 0 0 0 0,-1 0 0 0 0,1 0 0 0 0,0 0 1 0 0,-1 0-1 0 0,1 0 0 0 0,0 0 0 0 0,0 1 0 0 0,0-1 0 0 0,0 0 0 0 0,0-2 0 0 0,-1-7 124 0 0,-2 4-75 0 0,0 0-1 0 0,-1-1 1 0 0,1 1 0 0 0,-1 1 0 0 0,0-1 0 0 0,-1 0-1 0 0,1 1 1 0 0,-10-8 0 0 0,-7-10 565 0 0,-21-31 484 0 0,39 50-1040 0 0,-1 0 1 0 0,1 0 0 0 0,-1 1 0 0 0,0-1-1 0 0,-1 1 1 0 0,1 0 0 0 0,0 0 0 0 0,-1 0-1 0 0,0 1 1 0 0,1 0 0 0 0,-7-2 0 0 0,9 3-108 0 0,0 0 1 0 0,0 1-1 0 0,-1-1 1 0 0,1 0-1 0 0,0 0 1 0 0,0 0-1 0 0,0 0 1 0 0,0-1-1 0 0,0 1 1 0 0,1 0-1 0 0,-1-1 1 0 0,0 0-1 0 0,1 1 1 0 0,-3-3-1 0 0,-5-6 439 0 0,7 13-202 0 0,-4 3-145 0 0,-1 0 0 0 0,0 0 0 0 0,-1 0 0 0 0,-14 8 0 0 0,13-10-68 0 0,1 1 0 0 0,1 0 0 0 0,-1 1 0 0 0,1 0 0 0 0,-13 13-1 0 0,18-16-53 0 0,1 0-1 0 0,0-1 0 0 0,-1 1 0 0 0,1 0 0 0 0,1 0 0 0 0,-1 0 1 0 0,0 0-1 0 0,1 0 0 0 0,-1 0 0 0 0,1 0 0 0 0,0 0 0 0 0,0 0 1 0 0,1 5-1 0 0,-2 16 8 0 0,-8 14 17 0 0,6-27-26 0 0,1-1 0 0 0,0 1 0 0 0,0 0 0 0 0,1 0 1 0 0,0 0-1 0 0,1 0 0 0 0,0 0 0 0 0,2 12 0 0 0,8 8-16 0 0,-7-22 11 0 0,0 0 1 0 0,-1 0-1 0 0,0 1 1 0 0,1 10-1 0 0,-2 4 61 0 0,-1-13-31 0 0,0-1 0 0 0,1 0-1 0 0,0 1 1 0 0,1-1 0 0 0,0 0 0 0 0,0 0 0 0 0,1 0 0 0 0,5 11-1 0 0,4 4 49 0 0,31 60-64 0 0,-37-75-23 0 0,0-1 0 0 0,1-1-1 0 0,0 1 1 0 0,0-1 0 0 0,1 0 0 0 0,15 11 0 0 0,-4-4 34 0 0,-14-10-10 0 0,1-1 1 0 0,-1 0 0 0 0,1 0 0 0 0,0 0-1 0 0,1-1 1 0 0,7 4 0 0 0,-5-4-10 0 0,-1-1 0 0 0,1-1 0 0 0,0 1 0 0 0,0-2 0 0 0,0 1-1 0 0,0-1 1 0 0,16-2 0 0 0,-22 2-2 0 0,0 0 0 0 0,-1 0-1 0 0,1 0 1 0 0,0-1 0 0 0,-1 1 0 0 0,1-1-1 0 0,0 0 1 0 0,-1 0 0 0 0,1 0-1 0 0,-1 0 1 0 0,1 0 0 0 0,-1 0-1 0 0,1-1 1 0 0,-1 1 0 0 0,0-1 0 0 0,0 0-1 0 0,0 0 1 0 0,0 0 0 0 0,0 0-1 0 0,0 0 1 0 0,0 0 0 0 0,-1 0-1 0 0,1 0 1 0 0,-1-1 0 0 0,0 1 0 0 0,1-1-1 0 0,-1 1 1 0 0,1-5 0 0 0,2-4-16 0 0,1 1 0 0 0,0-1 0 0 0,0 1 0 0 0,11-15 0 0 0,-10 16-5 0 0,0 0 1 0 0,-1-1 0 0 0,0 0 0 0 0,7-17-1 0 0,-6 1 24 0 0,-2 0-1 0 0,0-1 1 0 0,0-33-1 0 0,-3 33 9 0 0,1-132-237 0 0,-3 95 25 0 0,2 55 160 0 0,-1-1 0 0 0,-1 1 0 0 0,1 0-1 0 0,-1 0 1 0 0,-1 0 0 0 0,0 0 0 0 0,0 0 0 0 0,-1 1-1 0 0,0-1 1 0 0,0 1 0 0 0,-7-12 0 0 0,-1-2-13 0 0,0 0 0 0 0,-14-45 0 0 0,-10-21 234 0 0,31 79-188 0 0,1-1 0 0 0,0 0-1 0 0,0 1 1 0 0,0-1-1 0 0,2 0 1 0 0,-2-12-1 0 0,1 9 0 0 0,1 7 33 0 0,0 0 0 0 0,-1 0 0 0 0,0 0 0 0 0,0 0 0 0 0,0 1 0 0 0,-1-1 0 0 0,0 1 0 0 0,0-1-1 0 0,-1 1 1 0 0,1 0 0 0 0,-1 0 0 0 0,0 0 0 0 0,0 1 0 0 0,-1 0 0 0 0,1-1 0 0 0,-1 2 0 0 0,0-1 0 0 0,0 0 0 0 0,0 1-1 0 0,-9-4 1 0 0,8 5-15 0 0,5 2 170 0 0,12 15-29 0 0,-8-10-148 0 0,-1 0 0 0 0,1 0 1 0 0,-1 0-1 0 0,0 0 0 0 0,-1 1 0 0 0,1-1 0 0 0,-1 1 0 0 0,0-1 0 0 0,0 8 0 0 0,5 22 27 0 0,0-3-69 0 0,-4-19 96 0 0,1 0-1 0 0,0 0 1 0 0,0-1 0 0 0,1 1 0 0 0,1-1 0 0 0,0 0-1 0 0,8 13 1 0 0,-10-20-42 0 0,3 2 22 0 0,-1 0-1 0 0,-1 1 1 0 0,1 0 0 0 0,-1 0-1 0 0,-1 0 1 0 0,1 0 0 0 0,-1 1-1 0 0,3 15 1 0 0,-3 12-79 0 0,-3-25-22 0 0,0-1 1 0 0,2 1-1 0 0,2 13 0 0 0,6 7-68 0 0,17 35-1 0 0,-14-37 44 0 0,12 45 0 0 0,-19-51 98 0 0,-3-9-61 0 0,1 0 0 0 0,0 0 0 0 0,11 22 0 0 0,1-7-411 0 0,13 26-950 0 0,-17-22 304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7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508 176 1840 0 0,'-1'-2'83'0'0,"-2"-14"1"0"0,3 14-83 0 0,0 1-1 0 0,0 0 0 0 0,0 0 0 0 0,0-1 1 0 0,0 1-1 0 0,0 0 0 0 0,0 0 1 0 0,0 0-1 0 0,-1-1 0 0 0,1 1 0 0 0,0 0 1 0 0,-1 0-1 0 0,1 0 0 0 0,-1 0 1 0 0,0-1-1 0 0,1 1 0 0 0,-1 0 0 0 0,0 0 1 0 0,0 0-1 0 0,1 0 0 0 0,-1 1 1 0 0,0-1-1 0 0,0 0 0 0 0,0 0 0 0 0,0 0 1 0 0,0 1-1 0 0,0-1 0 0 0,0 0 1 0 0,-2 0-1 0 0,-28 1-12 0 0,25 1 213 0 0,0-1 0 0 0,0 0 1 0 0,0 0-1 0 0,0 0 0 0 0,-8-2 1 0 0,11 1 310 0 0,1 0 1 0 0,0 1-1 0 0,-1-1 1 0 0,1 0-1 0 0,0-1 1 0 0,0 1-1 0 0,0 0 1 0 0,0-1-1 0 0,0 1 1 0 0,-3-3-1 0 0,-6-6 1070 0 0,0 1 1 0 0,-18-13-1 0 0,-59-28 713 0 0,69 39-1489 0 0,14 10-642 0 0,-1-1 1 0 0,0 1 0 0 0,1-1-1 0 0,-1 2 1 0 0,0-1 0 0 0,0 1-1 0 0,0-1 1 0 0,0 2 0 0 0,1-1-1 0 0,-1 1 1 0 0,0-1 0 0 0,0 2-1 0 0,1-1 1 0 0,-1 1 0 0 0,1 0-1 0 0,-1 0 1 0 0,1 0 0 0 0,-1 1-1 0 0,-8 5 1 0 0,13-6-134 0 0,0-1 0 0 0,0 0 0 0 0,0 0-1 0 0,0 0 1 0 0,0 1 0 0 0,1-1 0 0 0,-1 0 0 0 0,0 1 0 0 0,1-1-1 0 0,-1 0 1 0 0,1 1 0 0 0,0-1 0 0 0,-1 1 0 0 0,1 2-1 0 0,-4 9 117 0 0,2-9-121 0 0,0-1-1 0 0,-1 1 1 0 0,1-1 0 0 0,-1 0-1 0 0,0 0 1 0 0,0 0-1 0 0,0 0 1 0 0,0 0-1 0 0,-6 3 1 0 0,5-5-18 0 0,2 1 1 0 0,-1 0-1 0 0,0 0 1 0 0,0 1-1 0 0,1-1 1 0 0,-1 0-1 0 0,1 1 1 0 0,0 0-1 0 0,-1-1 1 0 0,1 1-1 0 0,1 0 1 0 0,-1 0-1 0 0,0 0 1 0 0,1 1-1 0 0,-1-1 1 0 0,-1 6-1 0 0,2-1 15 0 0,-3 6 10 0 0,1 0 0 0 0,1 0-1 0 0,1 0 1 0 0,0 0-1 0 0,1 19 1 0 0,-2 3 63 0 0,1-32-85 0 0,0 1 1 0 0,1-1-1 0 0,-1 0 0 0 0,1 1 0 0 0,0-1 1 0 0,0 0-1 0 0,1 1 0 0 0,0 3 0 0 0,26 58 119 0 0,-27-63-124 0 0,4 12 42 0 0,0-1 0 0 0,11 27 0 0 0,-13-36-39 0 0,0 0 1 0 0,1-1-1 0 0,0 1 1 0 0,0-1 0 0 0,0 0-1 0 0,1 0 1 0 0,0 0-1 0 0,-1-1 1 0 0,1 1 0 0 0,0-1-1 0 0,1 0 1 0 0,5 4-1 0 0,6 1 2 0 0,-11-6-10 0 0,0 0 1 0 0,-1 1-1 0 0,1-1 1 0 0,-1 1-1 0 0,1 0 1 0 0,-1 0-1 0 0,0 0 1 0 0,3 5-1 0 0,-3 4 58 0 0,14-21 6 0 0,-12 3-63 0 0,-1-1 0 0 0,1 0 0 0 0,-2 0-1 0 0,1 0 1 0 0,-1 0 0 0 0,0-1 0 0 0,0 0 0 0 0,-1 0-1 0 0,0 0 1 0 0,2-9 0 0 0,11-24-31 0 0,6-4-183 0 0,-12 29 79 0 0,-2-1 0 0 0,-1 0 0 0 0,10-29 0 0 0,-17 42 106 0 0,1 0 1 0 0,0 1-1 0 0,0-1 1 0 0,0 0-1 0 0,1 1 0 0 0,-1-1 1 0 0,1 1-1 0 0,0 0 1 0 0,0-1-1 0 0,0 1 1 0 0,0 0-1 0 0,1 0 0 0 0,-1 1 1 0 0,1-1-1 0 0,0 0 1 0 0,4-2-1 0 0,-7 4 26 0 0,1 1 0 0 0,-1-1-1 0 0,1 0 1 0 0,-1 1 0 0 0,1-1 0 0 0,-1 0-1 0 0,1 0 1 0 0,-1 1 0 0 0,1-1 0 0 0,-1 0-1 0 0,0 0 1 0 0,0 0 0 0 0,1 0 0 0 0,-1 1-1 0 0,0-1 1 0 0,0 0 0 0 0,0 0 0 0 0,0 0 0 0 0,0 0-1 0 0,0 0 1 0 0,0 0 0 0 0,0 1 0 0 0,0-1-1 0 0,-1 0 1 0 0,1 0 0 0 0,0 0 0 0 0,0 0-1 0 0,-1 1 1 0 0,1-1 0 0 0,-1 0 0 0 0,1 0-1 0 0,-1 1 1 0 0,0-2 0 0 0,0 1 0 0 0,1 0 0 0 0,-1 0 0 0 0,1 1 0 0 0,-1-1 1 0 0,1 0-1 0 0,-1 0 0 0 0,1 0 0 0 0,0 0 0 0 0,-1 0 0 0 0,1 0 0 0 0,0 0 0 0 0,0 0 1 0 0,0 0-1 0 0,0 0 0 0 0,0 0 0 0 0,0 0 0 0 0,0 0 0 0 0,0 0 0 0 0,0 0 0 0 0,0 0 0 0 0,0 0 1 0 0,1 0-1 0 0,-1 0 0 0 0,1 0 0 0 0,-1 0 0 0 0,0 0 0 0 0,1 0 0 0 0,-1 0 0 0 0,1 0 1 0 0,0 0-1 0 0,-1 0 0 0 0,1 1 0 0 0,0-1 0 0 0,-1 0 0 0 0,1 1 0 0 0,2-2 0 0 0,-1 0 0 0 0,-2 1 2 0 0,1 0-1 0 0,-1 1 1 0 0,1-1-1 0 0,0 1 1 0 0,-1-1 0 0 0,1 1-1 0 0,0-1 1 0 0,-1 1-1 0 0,1-1 1 0 0,0 1 0 0 0,0 0-1 0 0,0-1 1 0 0,-1 1 0 0 0,1 0-1 0 0,0 0 1 0 0,0 0-1 0 0,0 0 1 0 0,0 0 0 0 0,-1 0-1 0 0,1 0 1 0 0,0 0-1 0 0,0 0 1 0 0,1 0 0 0 0,0 0 83 0 0,-18 7 250 0 0,8 2-230 0 0,1 0-1 0 0,0 1 0 0 0,-6 11 1 0 0,12-19-100 0 0,0 1 1 0 0,1-1-1 0 0,-1 0 0 0 0,1 0 1 0 0,0 1-1 0 0,-1-1 1 0 0,1 0-1 0 0,0 1 1 0 0,1-1-1 0 0,-1 0 0 0 0,0 1 1 0 0,1-1-1 0 0,-1 0 1 0 0,1 0-1 0 0,0 1 1 0 0,-1-1-1 0 0,1 0 0 0 0,0 0 1 0 0,1 0-1 0 0,-1 0 1 0 0,2 2-1 0 0,5 15 56 0 0,0-1-26 0 0,0 0-1 0 0,1-1 1 0 0,14 19-1 0 0,10 19 46 0 0,-31-51-77 0 0,0 0 0 0 0,0 1 0 0 0,-1-1 0 0 0,0 1-1 0 0,0-1 1 0 0,0 1 0 0 0,0 0 0 0 0,-1 6 0 0 0,3 14-16 0 0,-2-23-34 0 0,0 1 0 0 0,0-1 0 0 0,1 1 0 0 0,-1-1 1 0 0,0 1-1 0 0,1-1 0 0 0,0 0 0 0 0,-1 0 0 0 0,1 0 0 0 0,0 0 0 0 0,0 0 0 0 0,0 0 0 0 0,1 0 0 0 0,-1 0 1 0 0,0-1-1 0 0,5 3 0 0 0,-1-1-230 0 0,0 0 0 0 0,0 0 1 0 0,0-1-1 0 0,0 0 0 0 0,0 0 1 0 0,1 0-1 0 0,6 0 0 0 0,10-1-793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295 102 14280 0 0,'-2'-2'654'0'0,"-3"-2"-529"0"0,0 1 1 0 0,1-1-1 0 0,-1 1 0 0 0,-11-6 0 0 0,8 5-57 0 0,0-1 0 0 0,0 0 0 0 0,-9-7 0 0 0,-30-30 2262 0 0,47 41-2311 0 0,0 1 0 0 0,0-1-1 0 0,0 1 1 0 0,0 0 0 0 0,0-1 0 0 0,0 1 0 0 0,-1 0-1 0 0,1-1 1 0 0,0 1 0 0 0,0 0 0 0 0,0-1 0 0 0,-1 1-1 0 0,1 0 1 0 0,0-1 0 0 0,-1 1 0 0 0,1 0-1 0 0,0 0 1 0 0,0-1 0 0 0,-1 1 0 0 0,1 0 0 0 0,0 0-1 0 0,-1 0 1 0 0,1-1 0 0 0,-1 1 0 0 0,1 0 0 0 0,0 0-1 0 0,-1 0 1 0 0,1 0 0 0 0,-1 0 0 0 0,1 0-1 0 0,0 0 1 0 0,-1 0 0 0 0,0 0 0 0 0,-14 1 147 0 0,13 0-159 0 0,0 0-1 0 0,0 0 0 0 0,0 0 0 0 0,-1 0 0 0 0,1 0 0 0 0,0 0 1 0 0,0 1-1 0 0,1-1 0 0 0,-1 1 0 0 0,0-1 0 0 0,0 1 0 0 0,1 0 1 0 0,-1 0-1 0 0,1-1 0 0 0,-1 1 0 0 0,1 0 0 0 0,0 0 0 0 0,-1 3 1 0 0,-1 3 3 0 0,1-1 1 0 0,-1 1 0 0 0,2 0 0 0 0,-2 8 0 0 0,0 2-7 0 0,2-14-4 0 0,1 1 0 0 0,0 0 0 0 0,0 0 0 0 0,0-1 0 0 0,1 1 0 0 0,-1 0 0 0 0,3 5 0 0 0,-2-5 0 0 0,0 0 0 0 0,0 0 0 0 0,-1 0 0 0 0,1 0 0 0 0,-2 6 0 0 0,-13 58 0 0 0,9-49 0 0 0,5-17 1 0 0,-1 0 1 0 0,1 0-1 0 0,0 0 0 0 0,-1 0 0 0 0,1 0 0 0 0,1 0 0 0 0,-1 0 0 0 0,0 0 0 0 0,1 0 0 0 0,0 0 0 0 0,0 0 0 0 0,0 0 0 0 0,0 0 0 0 0,0 0 0 0 0,2 2 1 0 0,2 5 17 0 0,2-1 1 0 0,13 16 0 0 0,5 8 66 0 0,-22-29-54 0 0,1 1 1 0 0,0-1-1 0 0,1 0 1 0 0,-1 0-1 0 0,1 0 0 0 0,-1-1 1 0 0,1 1-1 0 0,1-1 0 0 0,-1 0 1 0 0,0-1-1 0 0,1 1 1 0 0,-1-1-1 0 0,1 0 0 0 0,-1 0 1 0 0,1-1-1 0 0,0 0 1 0 0,0 0-1 0 0,0 0 0 0 0,0-1 1 0 0,8 0-1 0 0,12-3 99 0 0,41-1-1 0 0,-48-1-210 0 0,14-2 80 0 0,-14 7 11 0 0,-18 0-7 0 0,5 2 1 0 0,0 0 0 0 0,-1 0 0 0 0,0 0 0 0 0,1 1 0 0 0,-1 0 0 0 0,0 0 0 0 0,0 0-1 0 0,-1 1 1 0 0,7 5 0 0 0,-11-8-5 0 0,0-1 0 0 0,0 1 0 0 0,0 0 0 0 0,0 0 0 0 0,0-1 0 0 0,0 1 0 0 0,0 0 0 0 0,-1 0 0 0 0,1-1-1 0 0,0 1 1 0 0,-1 0 0 0 0,1-1 0 0 0,0 1 0 0 0,-1-1 0 0 0,1 1 0 0 0,-1 0 0 0 0,1-1 0 0 0,-1 1 0 0 0,-7 14 32 0 0,9 16 367 0 0,7 45 1 0 0,-7-73-359 0 0,-1 1 0 0 0,1-1 0 0 0,-1 1 0 0 0,0-1 1 0 0,0 1-1 0 0,-1-1 0 0 0,1 1 0 0 0,-1-1 0 0 0,1 1 0 0 0,-1-1 1 0 0,0 1-1 0 0,0-1 0 0 0,-1 1 0 0 0,1-1 0 0 0,-3 4 1 0 0,-1 0 68 0 0,-1 0 0 0 0,0 0 1 0 0,0 0-1 0 0,-14 10 0 0 0,-11 9 208 0 0,17-16-159 0 0,2 1 0 0 0,-1 0 0 0 0,1 1-1 0 0,-12 15 1 0 0,21-22-124 0 0,0-1 0 0 0,-1 0 0 0 0,0 0-1 0 0,0 0 1 0 0,0-1 0 0 0,0 1-1 0 0,0-1 1 0 0,-1 0 0 0 0,-9 4 0 0 0,3-2 73 0 0,-1-1 1 0 0,-22 5 0 0 0,0-1-47 0 0,27-6-62 0 0,4-1-9 0 0,0 0 0 0 0,0 0 1 0 0,0 0-1 0 0,0 0 0 0 0,0 0 1 0 0,0-1-1 0 0,0 0 0 0 0,0 1 1 0 0,0-1-1 0 0,0 0 1 0 0,0 0-1 0 0,-1-1 0 0 0,1 1 1 0 0,0-1-1 0 0,0 1 0 0 0,0-1 1 0 0,0 0-1 0 0,0 0 1 0 0,-4-3-1 0 0,-19-9-299 0 0,23 12 226 0 0,0 0 0 0 0,0 0-1 0 0,0-1 1 0 0,0 1 0 0 0,0-1 0 0 0,0 0-1 0 0,0 0 1 0 0,0 0 0 0 0,1 0 0 0 0,-1-1-1 0 0,1 1 1 0 0,0-1 0 0 0,0 1 0 0 0,0-1-1 0 0,0 0 1 0 0,0 0 0 0 0,0 0 0 0 0,1 0-1 0 0,-1 0 1 0 0,1 0 0 0 0,-1-4 0 0 0,-11-23-1436 0 0,-8-5-66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8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12208 0 0,'0'0'1105'0'0,"-1"1"-912"0"0,-1 3-97 0 0,0-1 0 0 0,0 1 0 0 0,1-1 0 0 0,-1 1 0 0 0,1 0 0 0 0,0-1 0 0 0,0 1 0 0 0,0 0 0 0 0,1 0 0 0 0,-1 0 0 0 0,1 0 0 0 0,0 0 0 0 0,0-1 0 0 0,0 1 0 0 0,1 0 0 0 0,-1 0 0 0 0,2 4 0 0 0,1 3 299 0 0,0-1 1 0 0,0 0 0 0 0,1 0-1 0 0,0 0 1 0 0,10 16-1 0 0,-4-7-145 0 0,-1 0-1 0 0,-1 1 0 0 0,-1 0 0 0 0,8 40 0 0 0,6 16 105 0 0,21 79 431 0 0,8 24 330 0 0,-33-128-924 0 0,-7-17-18 0 0,1-1-1 0 0,31 58 0 0 0,-5-42-1222 0 0,-31-42 571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9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17 509 14280 0 0,'-1'-3'1102'0'0,"1"0"-964"0"0,0 2-126 0 0,0 0 1 0 0,0 0 0 0 0,0 0 0 0 0,-1 0-1 0 0,1 0 1 0 0,0 0 0 0 0,0 0-1 0 0,-1 0 1 0 0,1 0 0 0 0,0 0 0 0 0,-1 0-1 0 0,1 0 1 0 0,-1 0 0 0 0,0 0-1 0 0,1 1 1 0 0,-1-1 0 0 0,1 0 0 0 0,-1 0-1 0 0,0 1 1 0 0,0-1 0 0 0,0 0-1 0 0,1 1 1 0 0,-1-1 0 0 0,0 0-1 0 0,-2 0 1 0 0,2-4 303 0 0,4-4-214 0 0,-3 9-42 0 0,3-13 350 0 0,0 1 0 0 0,0 0 1 0 0,2 0-1 0 0,-1 0 1 0 0,2 1-1 0 0,11-20 1 0 0,-1 6 379 0 0,36-40 1 0 0,-48 60-758 0 0,1 1 1 0 0,0 0-1 0 0,1 0 0 0 0,-1 1 1 0 0,10-6-1 0 0,15-10 8 0 0,25-22-25 0 0,2 2 0 0 0,1 3 0 0 0,75-33 0 0 0,-110 56-16 0 0,-17 9 0 0 0,0 1 0 0 0,0 0 0 0 0,1-1 0 0 0,0 2 0 0 0,-1-1 0 0 0,1 1 0 0 0,0 0 0 0 0,11-1 0 0 0,-13 3 2 0 0,0 0-1 0 0,0 0 1 0 0,0 0-1 0 0,0 1 0 0 0,0-1 1 0 0,0 1-1 0 0,0 0 0 0 0,0 1 1 0 0,0-1-1 0 0,-1 1 1 0 0,1 0-1 0 0,-1 0 0 0 0,1 1 1 0 0,-1-1-1 0 0,0 1 0 0 0,0 0 1 0 0,0 0-1 0 0,0 1 1 0 0,0-1-1 0 0,-1 1 0 0 0,1 0 1 0 0,-1-1-1 0 0,0 2 0 0 0,-1-1 1 0 0,1 0-1 0 0,0 0 1 0 0,2 9-1 0 0,0-2 12 0 0,-1 1 0 0 0,0-1 0 0 0,-1 1 0 0 0,0 1 0 0 0,-1-1 0 0 0,0 0 0 0 0,-1 0 0 0 0,0 1 0 0 0,-1-1 0 0 0,-2 18 0 0 0,0-12 125 0 0,1-5-11 0 0,-1-1-1 0 0,-1 1 0 0 0,-7 24 1 0 0,-16 44-107 0 0,-28 69-191 0 0,35-107 80 0 0,13-26-288 0 0,-1 0-1 0 0,-1-1 0 0 0,0-1 0 0 0,-1 1 1 0 0,-19 23-1 0 0,11-21-854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9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1 253 13448 0 0,'5'0'108'0'0,"-4"0"-78"0"0,0 0 0 0 0,0-1 0 0 0,0 1 0 0 0,0 0 0 0 0,0 0-1 0 0,0 0 1 0 0,0 0 0 0 0,1 0 0 0 0,-1 0 0 0 0,0 0 0 0 0,0 0 0 0 0,0 1 0 0 0,0-1 0 0 0,0 0 0 0 0,0 1 0 0 0,0-1 0 0 0,0 1 0 0 0,0-1 0 0 0,0 1 0 0 0,0-1 0 0 0,0 1-1 0 0,0 0 1 0 0,0-1 0 0 0,0 1 0 0 0,-1 0 0 0 0,1 0 0 0 0,0-1 0 0 0,0 1 0 0 0,-1 0 0 0 0,1 0 0 0 0,-1 0 0 0 0,1 0 0 0 0,-1 0 0 0 0,1 0 0 0 0,-1 0 0 0 0,1 2 0 0 0,2 71 210 0 0,27 65 355 0 0,-1-9 135 0 0,-27-120-557 0 0,1 1 1 0 0,1 0-1 0 0,0 0 1 0 0,0-1-1 0 0,1 0 1 0 0,0 0-1 0 0,11 15 1 0 0,1 3 112 0 0,17 15 1450 0 0,-30-60-1364 0 0,-4 14-370 0 0,0-1-1 0 0,-1 0 0 0 0,0 0 0 0 0,0 0 1 0 0,0 1-1 0 0,-1-1 0 0 0,1 0 1 0 0,-4-5-1 0 0,-4-10 19 0 0,-4-16 82 0 0,2-1 0 0 0,1-1 0 0 0,-8-63 0 0 0,18 94-95 0 0,0-1 1 0 0,0 1-1 0 0,1 0 0 0 0,0-1 0 0 0,1 1 0 0 0,2-9 0 0 0,-2 8-2 0 0,0-1 1 0 0,0 1-1 0 0,-1 0 0 0 0,1-13 0 0 0,-2 7 8 0 0,0 7 6 0 0,0 1 0 0 0,0 0 0 0 0,0-1 0 0 0,-1 1 0 0 0,1-1-1 0 0,-1 1 1 0 0,-1 0 0 0 0,-2-7 0 0 0,2 5-7 0 0,-1 0-1 0 0,1 0 1 0 0,0-1-1 0 0,0 1 1 0 0,1 0-1 0 0,0 0 1 0 0,0-1-1 0 0,1 1 1 0 0,0-1-1 0 0,0 1 1 0 0,1-1-1 0 0,0 1 1 0 0,3-13-1 0 0,2-2-11 0 0,-4 9 0 0 0,1 1 0 0 0,1 0 0 0 0,0 0 0 0 0,10-17 0 0 0,-9 18-775 0 0,1-1 0 0 0,1 2-1 0 0,0-1 1 0 0,1 1-1 0 0,0 0 1 0 0,0 1 0 0 0,1-1-1 0 0,17-13 1 0 0,-5 13-5214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49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35 323 5064 0 0,'0'0'10'0'0,"-1"1"1"0"0,1-1-1 0 0,0 0 0 0 0,0 0 1 0 0,-1 0-1 0 0,1 1 1 0 0,0-1-1 0 0,-1 0 0 0 0,1 0 1 0 0,0 0-1 0 0,-1 0 1 0 0,1 0-1 0 0,0 1 0 0 0,-1-1 1 0 0,1 0-1 0 0,0 0 1 0 0,-1 0-1 0 0,1 0 0 0 0,0 0 1 0 0,-1 0-1 0 0,1 0 1 0 0,0 0-1 0 0,-1 0 0 0 0,1 0 1 0 0,0-1-1 0 0,-1 1 1 0 0,1 0-1 0 0,0 0 0 0 0,-1 0 1 0 0,1 0-1 0 0,0 0 1 0 0,-1-1-1 0 0,1 1 0 0 0,-4-13 1620 0 0,8-19 2301 0 0,-1 20-3567 0 0,1 0 0 0 0,0 1 0 0 0,1 0 0 0 0,1 0 0 0 0,0 0-1 0 0,0 1 1 0 0,1 0 0 0 0,0 0 0 0 0,9-9 0 0 0,2-1 163 0 0,29-25-1 0 0,-33 33-398 0 0,-7 5-19 0 0,0 0 1 0 0,1 0-1 0 0,0 1 0 0 0,0 0 0 0 0,0 1 0 0 0,1 0 1 0 0,0 0-1 0 0,0 1 0 0 0,0 0 0 0 0,13-3 0 0 0,2-3 295 0 0,-21 8-344 0 0,0 1-1 0 0,0 0 1 0 0,0-1 0 0 0,0 1 0 0 0,0 0-1 0 0,0 0 1 0 0,0 1 0 0 0,0-1 0 0 0,0 0-1 0 0,0 1 1 0 0,0 0 0 0 0,0 0 0 0 0,5 0-1 0 0,4 3 122 0 0,0 0-1 0 0,1-2 0 0 0,0 1 0 0 0,-1-2 1 0 0,15 0-1 0 0,-15 0-54 0 0,-10 0-109 0 0,-1 1-1 0 0,1-1 1 0 0,-1 1-1 0 0,1-1 0 0 0,-1 1 1 0 0,1 0-1 0 0,-1-1 0 0 0,0 1 1 0 0,1 0-1 0 0,-1 0 0 0 0,0 0 1 0 0,0 0-1 0 0,1 0 1 0 0,-1 0-1 0 0,0 0 0 0 0,0 1 1 0 0,0-1-1 0 0,0 0 0 0 0,-1 1 1 0 0,1-1-1 0 0,0 0 0 0 0,0 4 1 0 0,14 37 233 0 0,-13-35-214 0 0,4 20 82 0 0,-1 1 0 0 0,-2 0 0 0 0,0 0 0 0 0,-2 0 0 0 0,-1 0-1 0 0,-5 32 1 0 0,2-28 98 0 0,-1-1-1 0 0,-13 46 0 0 0,12-60-69 0 0,-1 0-1 0 0,0 0 1 0 0,-1-1 0 0 0,-1 1 0 0 0,-19 28-1 0 0,19-35-39 0 0,-1-1-1 0 0,0-1 0 0 0,-1 1 1 0 0,0-1-1 0 0,-13 8 0 0 0,19-14-68 0 0,0 0 0 0 0,-1 0 0 0 0,1-1 0 0 0,0 1 0 0 0,-1-1 0 0 0,1 0-1 0 0,-1 0 1 0 0,0 0 0 0 0,1-1 0 0 0,-1 1 0 0 0,0-1 0 0 0,-6-1 0 0 0,3 0 5 0 0,0 0 0 0 0,-1 0 0 0 0,1-1 0 0 0,0 0 1 0 0,1-1-1 0 0,-12-4 0 0 0,11 2-31 0 0,0 0 0 0 0,1 0 1 0 0,-1-1-1 0 0,1 0 0 0 0,1 0 0 0 0,-1 0 0 0 0,1-1 0 0 0,0 0 1 0 0,0-1-1 0 0,-7-13 0 0 0,-1-2-62 0 0,2-1 0 0 0,-13-35 1 0 0,-34-132-1274 0 0,41 110-5025 0 0,11 42-603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0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14944 0 0,'0'0'1357'0'0,"0"4"-1117"0"0,4 27-232 0 0,3 17 617 0 0,25 96 2178 0 0,-28-125-2140 0 0,10 34 1 0 0,0-5 171 0 0,-9-32-518 0 0,0 0 0 0 0,12 23-1 0 0,-11-27-121 0 0,-1 1 1 0 0,0 0-1 0 0,4 18 0 0 0,-1 4 249 0 0,19 53 1 0 0,0-5 67 0 0,7 12-19 0 0,-16-49-479 0 0,0 1 239 0 0,-18-48-257 0 0,0 0 0 0 0,0 0-1 0 0,0 0 1 0 0,0 0 0 0 0,-1 0 0 0 0,1 0-1 0 0,-1 0 1 0 0,1 0 0 0 0,-1 0 0 0 0,1 0-1 0 0,-1 0 1 0 0,1 0 0 0 0,-1 0-1 0 0,0 0 1 0 0,0 0 0 0 0,0 0-3 0 0,0-1 0 0 0,0 1 0 0 0,0 0 0 0 0,0 0 1 0 0,0-1-1 0 0,1 1 0 0 0,-1 0 0 0 0,0-1 0 0 0,1 1 0 0 0,-1-3 0 0 0,-18-60-235 0 0,9 35 70 0 0,7 23 133 0 0,1 1 0 0 0,0 0 0 0 0,0-1 0 0 0,1 1 0 0 0,-2-9 0 0 0,1-7 17 0 0,1 10 8 0 0,0 1 0 0 0,0-1 0 0 0,2-12-1 0 0,-1 19 13 0 0,1-1 0 0 0,0 1 0 0 0,0 0 0 0 0,0 0 0 0 0,1 0 0 0 0,-1 0 0 0 0,1 0 0 0 0,0 0 0 0 0,0 0-1 0 0,0 1 1 0 0,5-6 0 0 0,2-3-13 0 0,-5 7-3 0 0,-1 0-1 0 0,1 0 0 0 0,0 1 1 0 0,0 0-1 0 0,0-1 1 0 0,1 2-1 0 0,5-5 0 0 0,14-8-181 0 0,36-31 0 0 0,-9 7-52 0 0,-35 28 217 0 0,-8 5 7 0 0,0 1 1 0 0,1 0-1 0 0,0 1 0 0 0,0 0 0 0 0,0 0 1 0 0,12-3-1 0 0,-11 4 25 0 0,-3 2 8 0 0,-1 0 0 0 0,1 0 0 0 0,0 0 0 0 0,-1 1 0 0 0,1-1 0 0 0,0 2 0 0 0,0-1 1 0 0,11 1-1 0 0,-1 3 17 0 0,0 0 40 0 0,-3 7 3 0 0,-7-5-45 0 0,-1-1 0 0 0,0 1 0 0 0,-1 0 0 0 0,1 0 0 0 0,-1 1 0 0 0,0-1 0 0 0,0 1 0 0 0,5 9 0 0 0,-7-9 36 0 0,0 1 0 0 0,-1-1-1 0 0,0 0 1 0 0,0 1 0 0 0,-1-1-1 0 0,1 9 1 0 0,3 11 139 0 0,-4-13-103 0 0,0 0-1 0 0,-1 1 1 0 0,0-1-1 0 0,-2 0 1 0 0,-2 17-1 0 0,1-9 16 0 0,-5 17 32 0 0,-1 0 0 0 0,-1 0 0 0 0,-26 56 0 0 0,8-19-60 0 0,22-59-54 0 0,-1 0 1 0 0,-15 27 0 0 0,18-36-18 0 0,0-1 0 0 0,0 0 0 0 0,-1 0 0 0 0,1-1 0 0 0,-2 0 0 0 0,1 1 0 0 0,0-2 0 0 0,-1 1 0 0 0,-6 4 0 0 0,10-8-15 0 0,0 0 0 0 0,0 0-1 0 0,0 0 1 0 0,0 0 0 0 0,0 0-1 0 0,0-1 1 0 0,-1 1 0 0 0,1-1 0 0 0,0 1-1 0 0,0-1 1 0 0,0 0 0 0 0,0 0-1 0 0,-1 0 1 0 0,1 0 0 0 0,0 0 0 0 0,0 0-1 0 0,0-1 1 0 0,-1 1 0 0 0,-2-2-1 0 0,1 1-25 0 0,1-1-1 0 0,0 0 1 0 0,0 0-1 0 0,0 0 1 0 0,0-1-1 0 0,0 1 1 0 0,0-1-1 0 0,0 1 1 0 0,1-1-1 0 0,-4-5 1 0 0,-3-7-417 0 0,0 1 0 0 0,2-1 0 0 0,0-1 1 0 0,-5-16-1 0 0,9 26 143 0 0,-9-30-1695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5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0 6448 0 0,'0'0'585'0'0,"0"4"-485"0"0,-8 44-39 0 0,0-2 829 0 0,-6 130 3116 0 0,12-157-3804 0 0,-24 179 1506 0 0,-3 65-692 0 0,16-117-596 0 0,-12 152 5 0 0,14-162-262 0 0,-8 672 578 0 0,30-607-730 0 0,-7-143-1 0 0,20 108 39 0 0,-15-116-45 0 0,-5-30-20 0 0,0 0 0 0 0,2 0 0 0 0,0-1 0 0 0,1 0 0 0 0,0 0-1 0 0,2 0 1 0 0,14 23 0 0 0,-22-40-3 0 0,1 1 1 0 0,0-1-1 0 0,0 0 0 0 0,0 0 1 0 0,0 1-1 0 0,0-1 0 0 0,0 0 1 0 0,0-1-1 0 0,0 1 0 0 0,1 0 0 0 0,-1-1 1 0 0,1 1-1 0 0,0-1 0 0 0,-1 0 1 0 0,1 0-1 0 0,0 0 0 0 0,0 0 1 0 0,-1 0-1 0 0,1 0 0 0 0,0-1 0 0 0,0 0 1 0 0,0 1-1 0 0,0-1 0 0 0,0 0 1 0 0,0 0-1 0 0,0-1 0 0 0,0 1 1 0 0,0-1-1 0 0,-1 1 0 0 0,1-1 0 0 0,0 0 1 0 0,0 0-1 0 0,-1 0 0 0 0,1-1 1 0 0,0 1-1 0 0,-1-1 0 0 0,3-1 1 0 0,2-4-19 0 0,0 1 1 0 0,-1-2 0 0 0,1 1 0 0 0,-2-1 0 0 0,1 0-1 0 0,-1 0 1 0 0,6-12 0 0 0,24-69-88 0 0,-16 36 55 0 0,-7 24 59 0 0,52-145-4 0 0,-7-42 469 0 0,-10-2 1 0 0,25-278-1 0 0,-66 85 1060 0 0,-7 370-1344 0 0,-3-106 575 0 0,-8-1 0 0 0,-34-167 0 0 0,32 234-672 0 0,6 32 195 0 0,-15-51 1 0 0,19 86-560 0 0,-1 0-1 0 0,0 0 1 0 0,-2 0-1 0 0,1 1 1 0 0,-2 0 0 0 0,1 0-1 0 0,-20-22 1 0 0,10 14-6591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0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 4144 0 0,'-1'2'319'0'0,"-2"6"293"0"0,0 0 0 0 0,0 0 1 0 0,1 1-1 0 0,0-1 1 0 0,0 1-1 0 0,0 15 0 0 0,2 59 8096 0 0,1-43-7843 0 0,-2 19 152 0 0,3-1 1 0 0,3 0-1 0 0,17 85 0 0 0,-12-93-457 0 0,-8-35-376 0 0,1 0-1 0 0,0 0 1 0 0,10 26 0 0 0,2-4 170 0 0,11 41 0 0 0,-22-65-352 0 0,2 0 1 0 0,-1-1-1 0 0,2 1 0 0 0,-1-1 0 0 0,13 16 1 0 0,13 25-4 0 0,-25-39-82 0 0,8 21-2482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1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1 419 17823 0 0,'0'9'1618'0'0,"0"-3"-1567"0"0,0 0 0 0 0,0 0 0 0 0,1-1 0 0 0,0 1-1 0 0,0 0 1 0 0,0 0 0 0 0,1-1 0 0 0,0 1 0 0 0,0-1 0 0 0,0 0 0 0 0,1 1 0 0 0,0-1 0 0 0,4 7 0 0 0,-2-4 34 0 0,-2-4-30 0 0,1 1 0 0 0,-1-1-1 0 0,1 0 1 0 0,0 1 0 0 0,0-2-1 0 0,0 1 1 0 0,1 0-1 0 0,-1-1 1 0 0,10 5 0 0 0,4 1 231 0 0,27 10 1 0 0,0-2 121 0 0,-34-12-384 0 0,0-2 0 0 0,1 0 0 0 0,-1 0 0 0 0,1-1 0 0 0,0-1 0 0 0,0 0 0 0 0,20-1 0 0 0,-27 0-27 0 0,-1-1 0 0 0,0 0 0 0 0,0 0 0 0 0,1-1-1 0 0,-1 1 1 0 0,0-1 0 0 0,0 0 0 0 0,0 0 0 0 0,0 0 0 0 0,-1 0 0 0 0,1-1-1 0 0,0 0 1 0 0,3-3 0 0 0,-3 2 5 0 0,1 0 1 0 0,-1-1-1 0 0,1 0 1 0 0,-1 1-1 0 0,-1-1 0 0 0,1-1 1 0 0,-1 1-1 0 0,5-10 1 0 0,-4-1-26 0 0,-1 0 0 0 0,0 0 1 0 0,-1-1-1 0 0,-1 1 0 0 0,-1-19 1 0 0,-4-18 88 0 0,-2 0 1 0 0,-2 1 0 0 0,-16-56-1 0 0,17 76-54 0 0,4 20 44 0 0,-1 0-1 0 0,0 0 0 0 0,0 0 1 0 0,-1 1-1 0 0,-11-19 0 0 0,14 27-36 0 0,0 0 0 0 0,0 0 0 0 0,0 0 0 0 0,0 1 1 0 0,0-1-1 0 0,0 0 0 0 0,-1 1 0 0 0,1 0 0 0 0,-1-1 0 0 0,0 1 0 0 0,0 0 0 0 0,0 0 0 0 0,0 1 0 0 0,0-1 0 0 0,0 1 0 0 0,0-1 0 0 0,0 1 0 0 0,-1 0 0 0 0,1 0 0 0 0,-1 0 0 0 0,1 1 0 0 0,0-1 0 0 0,-1 1 0 0 0,-4 0 0 0 0,5 1 28 0 0,0 0 0 0 0,0 0-1 0 0,0 0 1 0 0,0 0 0 0 0,0 1-1 0 0,1-1 1 0 0,-1 1 0 0 0,0 0-1 0 0,1 0 1 0 0,-1 0 0 0 0,1 0 0 0 0,0 0-1 0 0,-4 5 1 0 0,0-1 4 0 0,1 1 1 0 0,0 0-1 0 0,1 0 1 0 0,-5 10-1 0 0,-30 83 176 0 0,18-41-165 0 0,10-29-62 0 0,2 0 0 0 0,0 1 0 0 0,3 0 0 0 0,0 0 0 0 0,2 1 0 0 0,1 49 0 0 0,3-56 0 0 0,2 1 0 0 0,0-1 0 0 0,2 0 0 0 0,1 0 0 0 0,1 0 0 0 0,1 0 0 0 0,1-1 0 0 0,18 38 0 0 0,-22-56-14 0 0,0 1 0 0 0,0 0 0 0 0,0-1 0 0 0,1 0 0 0 0,-1 0-1 0 0,2 0 1 0 0,-1 0 0 0 0,1-1 0 0 0,-1 0 0 0 0,1 0 0 0 0,1-1 0 0 0,-1 0-1 0 0,8 4 1 0 0,-9-5-78 0 0,0-2 0 0 0,0 1 0 0 0,1 0 0 0 0,-1-1 0 0 0,0 0 0 0 0,0 0 0 0 0,1-1-1 0 0,-1 0 1 0 0,0 0 0 0 0,1 0 0 0 0,-1 0 0 0 0,0-1 0 0 0,1 0 0 0 0,-1 0 0 0 0,0 0 0 0 0,0 0 0 0 0,0-1 0 0 0,0 0-1 0 0,6-3 1 0 0,18-9-5325 0 0,6-3-1741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1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0 19319 0 0,'-6'16'471'0'0,"-1"-1"-1"0"0,2 1 0 0 0,0 0 0 0 0,-5 33 0 0 0,8-37-310 0 0,1 0-1 0 0,0 1 0 0 0,1-1 0 0 0,0 1 0 0 0,1-1 0 0 0,0 1 0 0 0,5 16 0 0 0,5 28 657 0 0,-8-40-544 0 0,0-1 0 0 0,9 26 0 0 0,3-6-75 0 0,2 0 0 0 0,2-2-1 0 0,32 46 1 0 0,-51-78-194 0 0,1-1 0 0 0,0 0 0 0 0,0 0 0 0 0,0 0 0 0 0,0 0 0 0 0,0-1-1 0 0,1 1 1 0 0,-1 0 0 0 0,0 0 0 0 0,0-1 0 0 0,0 1 0 0 0,1-1 0 0 0,-1 1 0 0 0,0-1 0 0 0,3 1 0 0 0,-2 0-11 0 0,0-1 0 0 0,0 1 1 0 0,0 0-1 0 0,0-1 0 0 0,-1 1 0 0 0,1 0 1 0 0,0 0-1 0 0,0 0 0 0 0,1 2 0 0 0,1 1-17 0 0,9 8-59 0 0,-12-11 132 0 0,1-4 7 0 0,8-16-84 0 0,-10 13-1 0 0,-1 2 7 0 0,0-5-23 0 0,0 1 0 0 0,0 0 0 0 0,-1-1 1 0 0,0 1-1 0 0,-4-8 0 0 0,-6-32-227 0 0,7 28 167 0 0,4 18 87 0 0,0-1 0 0 0,0 1 0 0 0,1-1 0 0 0,-1 1 0 0 0,0-1 0 0 0,1 1 1 0 0,0-1-1 0 0,0 0 0 0 0,0 1 0 0 0,0-1 0 0 0,0 0 0 0 0,1-2 0 0 0,-1 4 11 0 0,0-1-1 0 0,1 1 0 0 0,-1-1 1 0 0,0 1-1 0 0,0-1 0 0 0,0 1 1 0 0,0-1-1 0 0,-1 1 0 0 0,1-1 1 0 0,0 1-1 0 0,-1-1 0 0 0,1 1 0 0 0,-1 0 1 0 0,1-1-1 0 0,-1 1 0 0 0,0-2 1 0 0,0 2 1 0 0,0-1 0 0 0,0 1 0 0 0,1-1 0 0 0,-1 1 1 0 0,0-1-1 0 0,1 0 0 0 0,0 1 0 0 0,-1-1 0 0 0,1 0 0 0 0,0 1 0 0 0,0-1 1 0 0,0 0-1 0 0,0 0 0 0 0,0 1 0 0 0,0-1 0 0 0,1-2 0 0 0,-1 3 8 0 0,1-1-1 0 0,-1 1 0 0 0,0 0 0 0 0,0 0 1 0 0,0-1-1 0 0,0 1 0 0 0,0 0 1 0 0,0 0-1 0 0,-1-1 0 0 0,1 1 1 0 0,0 0-1 0 0,-2-2 0 0 0,2 1-2 0 0,-1 0 1 0 0,1 0-1 0 0,-1 1 0 0 0,1-1 0 0 0,0 0 0 0 0,-1 0 1 0 0,1 1-1 0 0,0-1 0 0 0,0 0 0 0 0,1-2 0 0 0,3-42-320 0 0,-4 38 258 0 0,0 0 0 0 0,1 0 0 0 0,0 0 0 0 0,0 0 0 0 0,1 0 0 0 0,0 0 0 0 0,0 0 0 0 0,7-15 0 0 0,-7 20 68 0 0,0-1 1 0 0,0 1-1 0 0,0-1 0 0 0,1 1 1 0 0,-1 0-1 0 0,1-1 1 0 0,0 1-1 0 0,0 0 1 0 0,0 1-1 0 0,0-1 1 0 0,0 1-1 0 0,1-1 0 0 0,-1 1 1 0 0,7-3-1 0 0,-10 5-7 0 0,1-1 0 0 0,-1 1 0 0 0,1 0 0 0 0,0 0-1 0 0,-1-1 1 0 0,1 1 0 0 0,0 0 0 0 0,-1 0 0 0 0,1 0-1 0 0,0-1 1 0 0,-1 1 0 0 0,1 0 0 0 0,0 0 0 0 0,-1 0 0 0 0,1 0-1 0 0,0 0 1 0 0,-1 1 0 0 0,1-1 0 0 0,0 0 0 0 0,-1 0 0 0 0,1 0-1 0 0,0 0 1 0 0,-1 1 0 0 0,1-1 0 0 0,-1 0 0 0 0,1 1-1 0 0,-1-1 1 0 0,1 1 0 0 0,0-1 0 0 0,-1 0 0 0 0,1 1 0 0 0,-1-1-1 0 0,0 1 1 0 0,1-1 0 0 0,-1 1 0 0 0,1-1 0 0 0,-1 1-1 0 0,0 0 1 0 0,1-1 0 0 0,-1 1 0 0 0,0-1 0 0 0,0 1 0 0 0,1 1-1 0 0,1 1-9 0 0,4 7 81 0 0,1 0-1 0 0,-1 1 1 0 0,-1-1 0 0 0,0 1-1 0 0,0 1 1 0 0,-1-1 0 0 0,3 16-1 0 0,29 123 745 0 0,-32-138-755 0 0,-1-5-38 0 0,12 18 113 0 0,-12-24-78 0 0,-2-2-54 0 0,1 1 0 0 0,0-1 1 0 0,-1 1-1 0 0,1-1 1 0 0,-1 1-1 0 0,1-1 0 0 0,-1 0 1 0 0,1 0-1 0 0,-1 0 1 0 0,0 0-1 0 0,0 0 0 0 0,1 0 1 0 0,-1 0-1 0 0,0 0 1 0 0,0-1-1 0 0,0 1 0 0 0,0 0 1 0 0,0-1-1 0 0,0 1 1 0 0,0 0-1 0 0,-1-1 0 0 0,1 1 1 0 0,0-1-1 0 0,-1 1 1 0 0,1-3-1 0 0,4-9-20 0 0,10-11-341 0 0,20-51-1 0 0,-26 54 232 0 0,13-13-103 0 0,-3 6 69 0 0,-17 23 142 0 0,3-5-20 0 0,0 1 1 0 0,0 0-1 0 0,1 0 1 0 0,0 0-1 0 0,11-11 1 0 0,-3 12 30 0 0,-11 7 11 0 0,0 1 0 0 0,0 0 0 0 0,0-1 0 0 0,0 1 0 0 0,0 1 0 0 0,0-1 0 0 0,0 0 0 0 0,0 1 0 0 0,0-1 0 0 0,0 1 0 0 0,0 0 0 0 0,0 0 0 0 0,0 0 0 0 0,-1 0 0 0 0,1 1 0 0 0,0-1 0 0 0,-1 1 0 0 0,1-1 0 0 0,-1 1 0 0 0,1 0 0 0 0,-1 0 0 0 0,0 0 0 0 0,0 0 0 0 0,0 1 0 0 0,0-1 0 0 0,3 5 0 0 0,4 7 0 0 0,0 0 0 0 0,-1 0 0 0 0,10 25 0 0 0,-16-34 0 0 0,94 239-1160 0 0,-85-204-32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2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1 355 16152 0 0,'0'0'1231'0'0,"0"4"-841"0"0,0 5-265 0 0,0 0-1 0 0,1 1 1 0 0,0-1 0 0 0,1 1 0 0 0,0-1 0 0 0,0 0 0 0 0,1 0 0 0 0,0 0-1 0 0,1 0 1 0 0,8 15 0 0 0,-6-14 259 0 0,0 0-1 0 0,-1 1 0 0 0,6 16 1 0 0,-8-18-225 0 0,0-1-1 0 0,1 1 1 0 0,0-1-1 0 0,1 0 1 0 0,-1 0-1 0 0,8 8 1 0 0,38 30 626 0 0,-40-37-713 0 0,-7-6-42 0 0,0 0 0 0 0,0 0 0 0 0,0 0 0 0 0,-1 0 0 0 0,1 0 0 0 0,2 7 0 0 0,8 8 88 0 0,-11-16-22 0 0,0 0-4 0 0,5 7-17 0 0,-6-9-72 0 0,-1 0-1 0 0,1 0 1 0 0,-1 0-1 0 0,1 0 1 0 0,0 0 0 0 0,-1-1-1 0 0,1 1 1 0 0,-1 0-1 0 0,1 0 1 0 0,-1 0 0 0 0,1-1-1 0 0,0 1 1 0 0,-1 0 0 0 0,1 0-1 0 0,-1-1 1 0 0,1 1-1 0 0,-1-1 1 0 0,1 1 0 0 0,-1 0-1 0 0,0-1 1 0 0,1 1-1 0 0,-1-1 1 0 0,1 1 0 0 0,-1-2-1 0 0,2 0-1 0 0,0-1 0 0 0,-1 0-1 0 0,1 0 1 0 0,-1 0-1 0 0,0 0 1 0 0,0 0 0 0 0,0 0-1 0 0,0 0 1 0 0,-1 0-1 0 0,1 0 1 0 0,-1 0 0 0 0,0-1-1 0 0,0-4 1 0 0,-6-46-190 0 0,2 24 121 0 0,1-6 11 0 0,2 1 0 0 0,2 0-1 0 0,1 0 1 0 0,2 0 0 0 0,1 0-1 0 0,2 0 1 0 0,1 1 0 0 0,14-37-1 0 0,-8 27 4 0 0,-11 33 43 0 0,0 0 0 0 0,1 0 0 0 0,0 0 0 0 0,0 0 0 0 0,12-18 0 0 0,-1 7-1 0 0,-11 15 12 0 0,0 0 0 0 0,1 0 0 0 0,0 1 0 0 0,7-8 0 0 0,-4 1 0 0 0,-7 12 1 0 0,-1 0-1 0 0,1 0 1 0 0,-1 0-1 0 0,1 0 1 0 0,0 0 0 0 0,-1 0-1 0 0,1 0 1 0 0,0 0 0 0 0,0 0-1 0 0,0 0 1 0 0,0 1-1 0 0,0-1 1 0 0,0 0 0 0 0,0 0-1 0 0,0 1 1 0 0,0-1 0 0 0,0 1-1 0 0,0-1 1 0 0,0 1-1 0 0,0-1 1 0 0,2 0 0 0 0,-1 1 69 0 0,0 1 32 0 0,3 4-22 0 0,-1 0 0 0 0,1 1 0 0 0,-1-1 0 0 0,0 1 1 0 0,0 0-1 0 0,-1 0 0 0 0,0 0 0 0 0,3 7 0 0 0,19 58 881 0 0,1 41-493 0 0,-18-72-375 0 0,1 0 1 0 0,2-1-1 0 0,23 53 1 0 0,-17-49-100 0 0,-13-30-111 0 0,1-1-1 0 0,0 1 0 0 0,1-1 0 0 0,0-1 0 0 0,1 1 0 0 0,9 11 0 0 0,-16-22 15 0 0,1 0 1 0 0,-1-1-1 0 0,1 1 1 0 0,-1-1-1 0 0,1 1 0 0 0,0-1 1 0 0,-1 1-1 0 0,1-1 1 0 0,0 1-1 0 0,-1-1 1 0 0,1 0-1 0 0,0 1 0 0 0,0-1 1 0 0,-1 0-1 0 0,1 1 1 0 0,0-1-1 0 0,0 0 0 0 0,-1 0 1 0 0,1 0-1 0 0,0 0 1 0 0,0 0-1 0 0,0 0 1 0 0,-1 0-1 0 0,1 0 0 0 0,0 0 1 0 0,0 0-1 0 0,0 0 1 0 0,-1-1-1 0 0,1 1 1 0 0,0 0-1 0 0,0-1 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2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10592 0 0,'1'2'818'0'0,"1"1"-425"0"0,-1 0-1 0 0,0-1 0 0 0,0 1 0 0 0,0 0 0 0 0,0 0 0 0 0,-1-1 1 0 0,1 1-1 0 0,-1 0 0 0 0,0 0 0 0 0,1 0 0 0 0,-1 0 1 0 0,-1 0-1 0 0,0 5 0 0 0,1 8 1678 0 0,21 85 2461 0 0,-16-78-4101 0 0,11 30 0 0 0,3 14 23 0 0,-5-15-308 0 0,35 87 0 0 0,-33-97-224 0 0,-14-38 100 0 0,0 0-1 0 0,0 0 1 0 0,0 0 0 0 0,1-1 0 0 0,-1 1 0 0 0,1-1-1 0 0,3 4 1 0 0,12 19-4952 0 0,-12-31 2604 0 0,25-21-15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3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48 18023 0 0,'0'0'872'0'0,"-11"-9"232"0"0,5 1-1104 0 0,6-5-5319 0 0,0-5-1089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3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 76 12896 0 0,'-19'-2'1376'0'0,"12"-2"-1062"0"0,0-1 0 0 0,0 0 0 0 0,0 0 1 0 0,-7-8-1 0 0,8 7 169 0 0,0 0 0 0 0,0 1 1 0 0,-1-1-1 0 0,0 2 0 0 0,-8-5 0 0 0,14 8-411 0 0,-1 1-1 0 0,1 0 1 0 0,-1-1 0 0 0,1 1 0 0 0,0 0-1 0 0,-1 0 1 0 0,1 0 0 0 0,-1 0-1 0 0,1 1 1 0 0,-1-1 0 0 0,1 0-1 0 0,-2 1 1 0 0,1-1 16 0 0,1 1 0 0 0,0-1 0 0 0,-1 0 1 0 0,1 0-1 0 0,0 1 0 0 0,-1-1 0 0 0,1 0 0 0 0,-1 0 0 0 0,1-1 0 0 0,0 1 0 0 0,-3-1 0 0 0,2 1 7 0 0,1-1-1 0 0,-1 0 0 0 0,1 0 1 0 0,-1 1-1 0 0,0-1 0 0 0,1 1 1 0 0,-1 0-1 0 0,0-1 0 0 0,1 1 1 0 0,-1 0-1 0 0,0 0 0 0 0,1 0 0 0 0,-3 0 1 0 0,2 1-54 0 0,1-1 0 0 0,0 1 0 0 0,0 0 0 0 0,0 0 0 0 0,0 0 0 0 0,0-1 0 0 0,0 1 0 0 0,0 0 0 0 0,0 0 0 0 0,0 0 0 0 0,0 1 0 0 0,0-1 0 0 0,0 0 0 0 0,1 0 0 0 0,-1 0 0 0 0,0 1 0 0 0,0 1 0 0 0,-12 42 267 0 0,10-31-199 0 0,1-3-41 0 0,1 0 0 0 0,0 0-1 0 0,1 0 1 0 0,0-1 0 0 0,1 1 0 0 0,3 16-1 0 0,-1-2 67 0 0,0 7-108 0 0,2 0 0 0 0,1-1 0 0 0,1 1 0 0 0,2-1 0 0 0,15 35 0 0 0,-22-60-23 0 0,3 5-18 0 0,-1-1 0 0 0,1 0 0 0 0,10 15 0 0 0,-14-24 6 0 0,0 1-1 0 0,0-1 1 0 0,0 1-1 0 0,1-1 1 0 0,-1 1-1 0 0,0-1 1 0 0,1 0 0 0 0,-1 1-1 0 0,1-1 1 0 0,-1 0-1 0 0,1 0 1 0 0,-1 0-1 0 0,1 0 1 0 0,0-1-1 0 0,-1 1 1 0 0,1 0-1 0 0,0-1 1 0 0,0 1-1 0 0,0-1 1 0 0,-1 1-1 0 0,1-1 1 0 0,0 0-1 0 0,0 0 1 0 0,0 0-1 0 0,0 0 1 0 0,0 0-1 0 0,-1 0 1 0 0,1-1-1 0 0,2 0 1 0 0,4-1-181 0 0,-2-1 1 0 0,1-1 0 0 0,0 1-1 0 0,-1-1 1 0 0,1 0-1 0 0,-1 0 1 0 0,0-1-1 0 0,0 0 1 0 0,8-9-1 0 0,15-16-1626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3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1 15664 0 0,'-1'1'1206'0'0,"-3"2"-955"0"0,1 0 0 0 0,-1 0 1 0 0,1 1-1 0 0,0-1 0 0 0,1 1 0 0 0,-1 0 0 0 0,0 0 0 0 0,1 0 1 0 0,0 0-1 0 0,0 0 0 0 0,0 1 0 0 0,1-1 0 0 0,0 0 0 0 0,-1 1 0 0 0,1-1 1 0 0,0 7-1 0 0,0-5-124 0 0,1 1 1 0 0,0-1-1 0 0,0 1 0 0 0,1-1 1 0 0,0 1-1 0 0,0-1 1 0 0,0 0-1 0 0,1 1 1 0 0,3 8-1 0 0,17 44 455 0 0,-14-35-341 0 0,2 0 0 0 0,12 24 0 0 0,-7-21-143 0 0,-1 0 0 0 0,-2 0 0 0 0,0 1 0 0 0,11 46 0 0 0,-9-24 235 0 0,2-2 1 0 0,23 52 0 0 0,-21-57-177 0 0,13 47 235 0 0,-30-87-365 0 0,1 1 1 0 0,0-1-1 0 0,-1 0 0 0 0,1 1 0 0 0,0-1 1 0 0,1 0-1 0 0,3 5 0 0 0,8 11 126 0 0,-13-16-210 0 0,4-29-946 0 0,-2 1 422 0 0,1-50 0 0 0,1-4-305 0 0,-2 37 566 0 0,-3 32 232 0 0,0-1 0 0 0,1 1 0 0 0,1 0 1 0 0,0-1-1 0 0,0 1 0 0 0,7-17 0 0 0,20-51 6 0 0,18-21-640 0 0,-36 71 607 0 0,-8 20 84 0 0,0 0 1 0 0,1 0-1 0 0,-1 0 1 0 0,10-12-1 0 0,55-69-175 0 0,-68 89 210 0 0,1 0 1 0 0,-1 0 0 0 0,0 0-1 0 0,1 0 1 0 0,-1 0-1 0 0,1-1 1 0 0,-1 1 0 0 0,1 0-1 0 0,-1 0 1 0 0,1 0-1 0 0,-1 0 1 0 0,0 0 0 0 0,1 1-1 0 0,-1-1 1 0 0,1 0-1 0 0,-1 0 1 0 0,1 0 0 0 0,-1 0-1 0 0,0 0 1 0 0,1 1-1 0 0,-1-1 1 0 0,1 0 0 0 0,-1 0-1 0 0,0 0 1 0 0,1 1-1 0 0,-1-1 1 0 0,0 0 0 0 0,1 1-1 0 0,-1-1 1 0 0,0 0-1 0 0,1 1 1 0 0,-1 0 0 0 0,8 9 123 0 0,-1 1 1 0 0,-1 1-1 0 0,1-1 1 0 0,6 21 0 0 0,16 55 551 0 0,-21-63-541 0 0,10 27 504 0 0,47 90 0 0 0,-49-109-391 0 0,-6-11-308 0 0,-4-8 134 0 0,1 0 0 0 0,9 14 0 0 0,-14-24-205 0 0,1 1-1 0 0,-1-1 1 0 0,1 0-1 0 0,0 0 1 0 0,0 0-1 0 0,0 0 1 0 0,1-1-1 0 0,-1 1 1 0 0,1-1-1 0 0,-1 0 1 0 0,1 0-1 0 0,4 2 1 0 0,4-1-2076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4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2760 0 0,'-5'29'258'0'0,"3"-25"-256"0"0,1 0 1 0 0,0 1-1 0 0,0-1 0 0 0,1 1 1 0 0,-1 5-1 0 0,2 28 2152 0 0,0-15 3723 0 0,7 43 1 0 0,4 13-68 0 0,1 0-4834 0 0,-5-39-795 0 0,2-1 0 0 0,2 0 0 0 0,2-1 0 0 0,1-1 0 0 0,2 0 0 0 0,1-1 0 0 0,35 49 0 0 0,-43-70-431 0 0,26 28 0 0 0,-13-24-6772 0 0</inkml:trace>
  <inkml:trace contextRef="#ctx0" brushRef="#br0" timeOffset="1">81 417 12896 0 0,'0'0'1152'0'0,"-5"9"-928"0"0,5 9-224 0 0,0-5 0 0 0,5 0 1552 0 0,1-4 263 0 0,1 6 49 0 0,-1-2 16 0 0,5-4-1288 0 0,0 4-256 0 0,9-13-48 0 0,-3 0-16 0 0,1 0-272 0 0,6 0 0 0 0,-13-18 0 0 0,13 1-6144 0 0,-7-7-1159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5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2357 113 11720 0 0,'8'-11'336'0'0,"-16"8"219"0"0,-9-2-276 0 0,8 1-234 0 0,5 1-39 0 0,0 1-1 0 0,0 0 1 0 0,0 0 0 0 0,-1 1 0 0 0,1-1 0 0 0,-1 1 0 0 0,1 0 0 0 0,-1 0 0 0 0,0 0 0 0 0,-6 1 0 0 0,2-1 202 0 0,0 0 0 0 0,0 0 0 0 0,0-1 0 0 0,0 0 1 0 0,-11-5-1 0 0,13 4 46 0 0,-1 1 1 0 0,-1-1-1 0 0,1 1 1 0 0,0 1-1 0 0,0 0 1 0 0,-1 0-1 0 0,-14 1 1 0 0,0 2 139 0 0,0 0 0 0 0,0-2 0 0 0,0 0 0 0 0,-29-5 0 0 0,24 1 312 0 0,-44 1-1 0 0,53 3-514 0 0,0-1 0 0 0,-1 0 1 0 0,1-1-1 0 0,-29-8 0 0 0,23 1 0 0 0,17 6-120 0 0,1 0-1 0 0,-1 1 1 0 0,1 0-1 0 0,-1 0 1 0 0,0 0-1 0 0,0 1 0 0 0,1 0 1 0 0,-14 1-1 0 0,-32 6 484 0 0,-94 23 0 0 0,-48 28-152 0 0,173-49-375 0 0,-1 1 0 0 0,2 1 0 0 0,0 1 0 0 0,0 0 0 0 0,1 2 0 0 0,-22 18 0 0 0,-3 6 18 0 0,-53 59-1 0 0,74-69-41 0 0,1 1 0 0 0,2 0 0 0 0,1 2 1 0 0,1 0-1 0 0,-18 43 0 0 0,13-20-25 0 0,3 1-1 0 0,-21 86 1 0 0,34-107 8 0 0,2 0 0 0 0,2 1-1 0 0,1-1 1 0 0,2 1-1 0 0,1 0 1 0 0,1-1 0 0 0,8 41-1 0 0,-1-28-4 0 0,3-1-1 0 0,1 0 1 0 0,3 0 0 0 0,32 68-1 0 0,-32-82 16 0 0,-9-16-3 0 0,0 0 1 0 0,2 0-1 0 0,-1-1 0 0 0,2 0 1 0 0,0 0-1 0 0,1-1 1 0 0,0 0-1 0 0,18 17 0 0 0,-18-22 7 0 0,-1 0 0 0 0,0 1 0 0 0,10 13 0 0 0,-10-4 0 0 0,-9-16 5 0 0,0 0-1 0 0,0-1 1 0 0,0 1-1 0 0,0 0 1 0 0,0-1-1 0 0,-1 1 1 0 0,1-1-1 0 0,0 1 1 0 0,-1-1-1 0 0,0 1 0 0 0,1-1 1 0 0,-1 1-1 0 0,0-1 1 0 0,0 1-1 0 0,1-1 1 0 0,-1 0-1 0 0,0 1 1 0 0,-1-1-1 0 0,1 0 1 0 0,0 0-1 0 0,0 0 1 0 0,0 0-1 0 0,-1 0 1 0 0,1 0-1 0 0,0 0 0 0 0,-1 0 1 0 0,1-1-1 0 0,-1 1 1 0 0,1 0-1 0 0,-1-1 1 0 0,1 1-1 0 0,-1-1 1 0 0,0 0-1 0 0,-2 1 1 0 0,-7 1 47 0 0,0 0 0 0 0,-1-1 0 0 0,-20-1 0 0 0,24 0-41 0 0,-186 13 205 0 0,174-10-199 0 0,1 2 1 0 0,-28 9-1 0 0,14-4-5 0 0,-2 3 0 0 0,1 1-1 0 0,-35 19 0 0 0,19-8 9 0 0,32-17-1 0 0,1 0 1 0 0,0 2-1 0 0,0 0 0 0 0,0 1 1 0 0,2 0-1 0 0,-1 2 1 0 0,1 0-1 0 0,1 0 1 0 0,-18 22-1 0 0,-34 68 34 0 0,33-49-34 0 0,26-42-19 0 0,0 1 0 0 0,1-1 0 0 0,0 1 0 0 0,1 0 0 0 0,1 1 0 0 0,0 0 0 0 0,-2 13 0 0 0,1 11 0 0 0,-1 47 0 0 0,2-17 0 0 0,2-23 10 0 0,5 45-1 0 0,-1-53 14 0 0,-1 1-1 0 0,-6 47 1 0 0,-1-42 12 0 0,1 1 0 0 0,3-1 0 0 0,3 45 0 0 0,2-55-67 0 0,0 0-1 0 0,3-1 1 0 0,0 1 0 0 0,2-1-1 0 0,2 0 1 0 0,1-1 0 0 0,1 0 0 0 0,19 34-1 0 0,41 55 1 0 0,-58-100 24 0 0,0-1 0 0 0,2 0 0 0 0,32 29 0 0 0,-14-18 8 0 0,2-2 0 0 0,51 31 0 0 0,-62-44 0 0 0,0-2 0 0 0,1-1 0 0 0,1-1 0 0 0,51 14 0 0 0,81 24 232 0 0,-141-45-215 0 0,1-1 0 0 0,0-1 0 0 0,34 0 0 0 0,20 2-125 0 0,-53-2 122 0 0,1-1-1 0 0,-1-1 0 0 0,0 0 1 0 0,1-1-1 0 0,-1-2 0 0 0,0 0 1 0 0,19-6-1 0 0,-24 3 62 0 0,-13 5-59 0 0,-1-1 1 0 0,1 0 0 0 0,0 1-1 0 0,-1-1 1 0 0,1 0-1 0 0,-1 0 1 0 0,0 0 0 0 0,1 0-1 0 0,-1-1 1 0 0,0 1 0 0 0,0 0-1 0 0,0 0 1 0 0,-1-1 0 0 0,1 1-1 0 0,-1 0 1 0 0,1-5-1 0 0,-1 6-10 0 0,1-1 0 0 0,-1 1 0 0 0,0 0 0 0 0,0-1 0 0 0,0 1 0 0 0,-1-1-1 0 0,1 1 1 0 0,0 0 0 0 0,0-1 0 0 0,-1 1 0 0 0,1 0 0 0 0,-1-1 0 0 0,1 1-1 0 0,-1 0 1 0 0,0-1 0 0 0,1 1 0 0 0,-1 0 0 0 0,0 0 0 0 0,0 0 0 0 0,0 0-1 0 0,0 0 1 0 0,0 0 0 0 0,0 0 0 0 0,0 0 0 0 0,0 0 0 0 0,0 0 0 0 0,-1 1 0 0 0,1-1-1 0 0,-2-1 1 0 0,-16-8 101 0 0,-3-1-55 0 0,15 9-27 0 0,0 1 0 0 0,0 0 0 0 0,0 1 0 0 0,0 0-1 0 0,0 0 1 0 0,0 0 0 0 0,-10 3 0 0 0,-26 1 96 0 0,42-5-112 0 0,-1 1 1 0 0,1 0-1 0 0,-1 0 1 0 0,0-1-1 0 0,1 1 0 0 0,-1 1 1 0 0,0-1-1 0 0,1 0 1 0 0,-1 0-1 0 0,0 1 0 0 0,1-1 1 0 0,-1 0-1 0 0,1 1 1 0 0,-1 0-1 0 0,1-1 0 0 0,-1 1 1 0 0,1 0-1 0 0,-1 0 1 0 0,1 0-1 0 0,0 0 1 0 0,-1 0-1 0 0,1 0 0 0 0,0 0 1 0 0,0 0-1 0 0,0 1 1 0 0,0-1-1 0 0,0 0 0 0 0,0 1 1 0 0,0-1-1 0 0,0 1 1 0 0,1-1-1 0 0,-1 1 0 0 0,0-1 1 0 0,0 3-1 0 0,-7 17 17 0 0,1 0 0 0 0,1 0 0 0 0,1 0 0 0 0,1 1-1 0 0,0 0 1 0 0,2 0 0 0 0,1 0 0 0 0,0 0 0 0 0,5 37 0 0 0,2-11-47 0 0,2-1 0 0 0,3 0 1 0 0,23 66-1 0 0,-12-58 21 0 0,58 102 0 0 0,-66-134 0 0 0,10 20 0 0 0,3-1 0 0 0,1-2 0 0 0,2-1 0 0 0,59 59 0 0 0,-68-78-1 0 0,1-1 0 0 0,1-1-1 0 0,0-2 1 0 0,39 22 0 0 0,-43-28-38 0 0,0-2 0 0 0,0 0 0 0 0,1 0 0 0 0,0-2 0 0 0,0-1 0 0 0,42 6 1 0 0,-32-8 37 0 0,-1-2 1 0 0,0 0-1 0 0,0-3 1 0 0,0 0-1 0 0,0-1 1 0 0,0-2-1 0 0,-1-1 1 0 0,36-13 0 0 0,-45 13 25 0 0,33-12-662 0 0,-1-2 0 0 0,61-33 0 0 0,-34 3-459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2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1353 1411 6736 0 0,'0'0'3689'0'0,"-3"0"-3266"0"0,0 0-299 0 0,-1 0 1 0 0,1 0 0 0 0,0 0-1 0 0,0-1 1 0 0,-1 0 0 0 0,1 1-1 0 0,0-1 1 0 0,0 0 0 0 0,0 0-1 0 0,0-1 1 0 0,-4-1 0 0 0,-7-2 166 0 0,0 0 1 0 0,-1 2 0 0 0,1 0 0 0 0,-1 0 0 0 0,-30 0 0 0 0,23 1-35 0 0,10 1-157 0 0,0 1 1 0 0,0 1 0 0 0,0 0 0 0 0,0 0 0 0 0,0 2-1 0 0,-15 3 1 0 0,-71 30 194 0 0,34-12-135 0 0,-3-1-4 0 0,-134 50 344 0 0,174-64-289 0 0,0-1 0 0 0,0-1 0 0 0,0-1 0 0 0,-46 3 0 0 0,58-8-44 0 0,1 0 0 0 0,-1-1-1 0 0,0-1 1 0 0,0-1 0 0 0,-27-5-1 0 0,35 5-105 0 0,1 0-1 0 0,0-1 1 0 0,-1 1-1 0 0,1-1 1 0 0,-10-7-1 0 0,-32-34 316 0 0,29 28-348 0 0,-10-12-3 0 0,14 12-25 0 0,10 12 0 0 0,1 0 0 0 0,0-1 0 0 0,0 1 0 0 0,1-1 0 0 0,-5-7 0 0 0,4 5 0 0 0,1-1 0 0 0,0 0 0 0 0,1 0 0 0 0,0-1 0 0 0,0 1 0 0 0,1 0 0 0 0,-1-13 0 0 0,1 13 7 0 0,0 0-1 0 0,0 0 0 0 0,0 0 0 0 0,-1 0 0 0 0,-4-10 0 0 0,-6-29 21 0 0,4 16-27 0 0,6 26 0 0 0,0 1 0 0 0,1-1 0 0 0,-1 0 0 0 0,1-1 0 0 0,0 1 0 0 0,0-8 0 0 0,1 8 0 0 0,-1 1 0 0 0,0-1 0 0 0,0 0 0 0 0,-1 1 0 0 0,1-1 0 0 0,-1 1 0 0 0,0-1 0 0 0,-3-4 0 0 0,2 3 0 0 0,0 0 0 0 0,1 0 0 0 0,-1-1 0 0 0,0-6 0 0 0,-14-42 0 0 0,4 13 0 0 0,3 2 32 0 0,-5-40 0 0 0,10 54-32 0 0,3 20 0 0 0,1-1 0 0 0,0 1 0 0 0,0 0 0 0 0,0-1 0 0 0,1-11 0 0 0,13-78 0 0 0,-11 79-11 0 0,1 1-1 0 0,1 0 0 0 0,10-28 0 0 0,2-7-26 0 0,11-34-35 0 0,-20 68 52 0 0,-1 0 1 0 0,0 0 0 0 0,-2-1 0 0 0,0 1 0 0 0,3-36-1 0 0,-3-88 21 0 0,-3 129 0 0 0,0 1 0 0 0,1-1 0 0 0,1 1 0 0 0,-1 0 0 0 0,2-1 0 0 0,0 2 0 0 0,8-18 0 0 0,-10 24 0 0 0,26-54-64 0 0,-28 56 45 0 0,2-3-77 0 0,9 6 17 0 0,1 4 69 0 0,-1 0-9 0 0,0 0 1 0 0,1-1 0 0 0,0 0-1 0 0,0-1 1 0 0,0-1-1 0 0,0 0 1 0 0,20 1-1 0 0,12 0-45 0 0,86 16 0 0 0,-129-19 64 0 0,100 26-10 0 0,16 0-44 0 0,-50-12 56 0 0,-43-8-29 0 0,46 4-1 0 0,5-4 41 0 0,1-4 1 0 0,-1-3-1 0 0,99-15 0 0 0,-96 7-10 0 0,152 2-1 0 0,-193 7 4 0 0,73 1 45 0 0,-23 2-18 0 0,98-12 0 0 0,39-21-33 0 0,-165 22 0 0 0,49-5 0 0 0,-94 12 0 0 0,34-3 0 0 0,49-9 0 0 0,-59 8 0 0 0,57-2 0 0 0,12-1 0 0 0,-84 5 0 0 0,0 1 0 0 0,0 0 0 0 0,1 2 0 0 0,-1 1 0 0 0,35 5 0 0 0,-4 0 0 0 0,86-1 0 0 0,284-10 0 0 0,-388 6 0 0 0,0 0 0 0 0,-1 3 0 0 0,54 11 0 0 0,-66-11 0 0 0,34 4 0 0 0,5-1 0 0 0,-7 2 0 0 0,0-3 0 0 0,63-2 0 0 0,113-12 0 0 0,-194 6 0 0 0,35-7 0 0 0,-49 5 0 0 0,40-1 0 0 0,-20 5 0 0 0,229 5 0 0 0,-135 13 0 0 0,139-14 0 0 0,-98-10 64 0 0,-1 1-96 0 0,-143 6 24 0 0,-1 2 0 0 0,1 1 0 0 0,40 11 0 0 0,-26-4 8 0 0,54 4 0 0 0,-46-7 0 0 0,-36-6 0 0 0,0-1 0 0 0,25-2 0 0 0,-10 0 0 0 0,35-5 0 0 0,-48 3 5 0 0,29-1 1 0 0,52 1 13 0 0,35-1 5 0 0,-114 5-21 0 0,-1 1-1 0 0,0 1 1 0 0,43 11-1 0 0,46 10-2 0 0,-86-18 0 0 0,1 0 0 0 0,0-1 0 0 0,53 1 0 0 0,-45-3 0 0 0,-6-3 15 0 0,-1 0 1 0 0,44-8-1 0 0,0 0 3 0 0,-7 0 22 0 0,-40 5-1 0 0,39-2 0 0 0,184 26-88 0 0,-201-15 44 0 0,40 7 5 0 0,-69-10 0 0 0,-1 0 0 0 0,0-2 0 0 0,1 0 0 0 0,19-3 0 0 0,-1 2 0 0 0,5-2 15 0 0,63-11 0 0 0,-72 7-4 0 0,1 2-1 0 0,0 1 1 0 0,51 3-1 0 0,40 20-10 0 0,-37-4 0 0 0,-60-10 20 0 0,-18-4-9 0 0,0 0 0 0 0,1 0 0 0 0,12-1 0 0 0,27 1-12 0 0,-26-1 5 0 0,0-1 0 0 0,40-4 0 0 0,122-17 49 0 0,-103 3-53 0 0,6 7 0 0 0,-46 5 26 0 0,-31 4-13 0 0,0 0-1 0 0,21 0 1 0 0,37 3-13 0 0,132-6 0 0 0,-12 0 0 0 0,-7 3 0 0 0,-85 4 0 0 0,-5-5 0 0 0,-48 1 0 0 0,0 1 0 0 0,59 7 0 0 0,4 10 0 0 0,-86-14 0 0 0,0 0 0 0 0,1-2 0 0 0,-1-1 0 0 0,1-1 0 0 0,24-4 0 0 0,-26 3 17 0 0,30 0 0 0 0,14-2 13 0 0,104-21-30 0 0,-125 22 0 0 0,0 1 0 0 0,63 4 0 0 0,-29 1 0 0 0,-47-1 0 0 0,37 7 0 0 0,-38-4 0 0 0,35 0 0 0 0,78 1 0 0 0,-40 3 0 0 0,25 1 0 0 0,-49 3 0 0 0,5-11 0 0 0,141 22 0 0 0,-205-21 0 0 0,1-1 0 0 0,33-1 0 0 0,-33-1 0 0 0,0 1 0 0 0,32 4 0 0 0,-21-1 0 0 0,52 0 0 0 0,4 0 0 0 0,-59 3 0 0 0,-23-4 0 0 0,1-1 0 0 0,-1 0 0 0 0,1 0 0 0 0,10 0 0 0 0,244 13 0 0 0,-211-14 0 0 0,61-1 0 0 0,184-7 0 0 0,-253 8 0 0 0,-15 1 0 0 0,0 0 0 0 0,41 10 0 0 0,-34-4 13 0 0,1-1 0 0 0,-1-1 0 0 0,1-2 0 0 0,55-2-1 0 0,-60-3-4 0 0,-12 2 3 0 0,-1-1 1 0 0,-1-1-1 0 0,1-1 0 0 0,23-7 0 0 0,-24 6-11 0 0,1 1 0 0 0,0 1 0 0 0,0 0 0 0 0,23 1 0 0 0,0-1 0 0 0,5 1 0 0 0,69 7 0 0 0,-6-2 0 0 0,-59-2 0 0 0,-1-3 0 0 0,94-9 64 0 0,-126 9-64 0 0,0-2 0 0 0,1 0 0 0 0,17-6 0 0 0,-23 7 0 0 0,1-1 0 0 0,0 1 0 0 0,0 1 0 0 0,0 0 0 0 0,0 0 0 0 0,0 1 0 0 0,16 3 0 0 0,48-1 0 0 0,8-2 0 0 0,340 0 0 0 0,-359-3 0 0 0,-40 1 0 0 0,48 2 0 0 0,-24 3 0 0 0,-31-3 0 0 0,0 1 0 0 0,0 1 0 0 0,0 1 0 0 0,22 6 0 0 0,-31-7 0 0 0,0 0 0 0 0,0-1 0 0 0,1 0 0 0 0,-1 0 0 0 0,10-1 0 0 0,24 3 0 0 0,-12-1 0 0 0,0-1 0 0 0,38-3 0 0 0,-4 0 0 0 0,12 1 0 0 0,-36-1 0 0 0,0 2 0 0 0,0 1 0 0 0,55 10 0 0 0,-36 1 0 0 0,-45-10 0 0 0,0 0 0 0 0,1-1 0 0 0,26-1 0 0 0,-26 0 0 0 0,168-4 0 0 0,-166 3 23 0 0,0-1 0 0 0,30-7 0 0 0,3-1 26 0 0,13 5-72 0 0,83 5 0 0 0,-67 1 7 0 0,-52 0 16 0 0,38 6 0 0 0,-38-2 0 0 0,38-1 0 0 0,13 3 0 0 0,4-1 0 0 0,148-10 0 0 0,-75-9 11 0 0,-86 12 45 0 0,-20-1-58 0 0,49 6 1 0 0,-64 2 1 0 0,-27-4 0 0 0,1-1 0 0 0,0 0 0 0 0,12 1 0 0 0,28-1 0 0 0,-21 1 0 0 0,36-4 0 0 0,-37 0 0 0 0,25-5 0 0 0,-13 0 18 0 0,0 1 1 0 0,56 0-1 0 0,-43 3-9 0 0,-5-4 5 0 0,-33 5 3 0 0,0 0-1 0 0,17-1 1 0 0,19 3-61 0 0,91 12 0 0 0,-122-10 44 0 0,1-1 0 0 0,19 0 0 0 0,18 0 0 0 0,139 2 0 0 0,-101-5 0 0 0,-66 2 0 0 0,41 0 0 0 0,102-12 0 0 0,-111 7 0 0 0,110 3 0 0 0,-82 3 0 0 0,88 4 0 0 0,-10-10 0 0 0,30-3 0 0 0,-133 8 0 0 0,19 1 0 0 0,120-14 0 0 0,-73-3 0 0 0,38-10 0 0 0,-98 18 0 0 0,-30 3 0 0 0,41-1 0 0 0,19 5 0 0 0,97 2 0 0 0,-151 1 0 0 0,-22-2 0 0 0,28 6 0 0 0,-29-4 0 0 0,38 0 0 0 0,-3-1 0 0 0,216 13 0 0 0,-260-14 0 0 0,0 2 0 0 0,23 4 0 0 0,-23-3 0 0 0,-1 0 0 0 0,26 0 0 0 0,61-6 0 0 0,51 11 0 0 0,-63-2 0 0 0,-11-2 0 0 0,-47 0-5 0 0,2 2 74 0 0,-18-2-69 0 0,9 2 0 0 0,-21-6 0 0 0,17 3 0 0 0,-9 0 11 0 0,-5-1 32 0 0,8 5-33 0 0,3-3-10 0 0,-2-3 0 0 0,3 3 0 0 0,-4 3 0 0 0,-4 7 0 0 0,1-4 0 0 0,-6 0 0 0 0,-1 5 0 0 0,1 0 0 0 0,1-1 0 0 0,0 0 0 0 0,10 20 0 0 0,-13-30 0 0 0,2 1 0 0 0,-2-4 0 0 0,0 0 0 0 0,0 0 0 0 0,0 0 0 0 0,-1 1 0 0 0,1-1 0 0 0,0 0 0 0 0,-1 1 0 0 0,1-1 0 0 0,-1 0 0 0 0,1 1 0 0 0,-1-1 0 0 0,0 1 0 0 0,1-1 0 0 0,-1 3 0 0 0,2 10 0 0 0,1 2 0 0 0,2 11 0 0 0,-3 4 0 0 0,-12 125 0 0 0,5-120 0 0 0,1-9 0 0 0,-1 32 0 0 0,5-34 0 0 0,-1-2 0 0 0,1 1 0 0 0,1-1 0 0 0,2 0 0 0 0,7 33 0 0 0,-3-2 0 0 0,-2-13 0 0 0,-1-11 0 0 0,1 32 0 0 0,-5-50 0 0 0,0 1 0 0 0,-1-1 0 0 0,0 1 0 0 0,-1-1 0 0 0,-4 17 0 0 0,-12 65 0 0 0,15-88 0 0 0,2-4 0 0 0,0-1 0 0 0,0 1 0 0 0,1 0 0 0 0,-1-1 0 0 0,0 1 0 0 0,1 0 0 0 0,-1 0 0 0 0,1 0 0 0 0,-1 0 0 0 0,1 0 0 0 0,0 0 0 0 0,0 2 0 0 0,0 1 2 0 0,0-3 1 0 0,0-1 0 0 0,0 0 1 0 0,0 1-1 0 0,0-1 0 0 0,0 0 0 0 0,-1 1 1 0 0,1-1-1 0 0,0 0 0 0 0,-1 0 0 0 0,1 1 1 0 0,-1-1-1 0 0,0 0 0 0 0,1 0 0 0 0,-1 0 0 0 0,-1 2 1 0 0,-5 12 6 0 0,1 0 11 0 0,6-11-11 0 0,0-3-8 0 0,1 0 0 0 0,-1 0 1 0 0,0 0-1 0 0,0 0 0 0 0,0 0 0 0 0,0 0 0 0 0,0 0 0 0 0,0 0 0 0 0,0 0 0 0 0,-1 0 0 0 0,1 0 0 0 0,0 0 0 0 0,-1 0 0 0 0,1 0 1 0 0,0 0-1 0 0,-1 0 0 0 0,1 0 0 0 0,-1 0 0 0 0,0 0 0 0 0,0 0 0 0 0,-3 8 5 0 0,0-1-1 0 0,-1 0 1 0 0,0 0 0 0 0,-1 0-1 0 0,0 0 1 0 0,0-1 0 0 0,-11 9-1 0 0,-2 14 58 0 0,-21 0 20 0 0,28-20-46 0 0,0-1 0 0 0,0 0 0 0 0,-1-1 0 0 0,-1 0 0 0 0,1-1-1 0 0,-24 9 1 0 0,4-2 97 0 0,-107 41 103 0 0,95-39-208 0 0,39-14-30 0 0,1 0 0 0 0,-1 1 0 0 0,1-1 0 0 0,0 1 0 0 0,-7 5 0 0 0,-9 2 0 0 0,-119 32 139 0 0,131-39-108 0 0,-1-1-1 0 0,0 1 1 0 0,0-2-1 0 0,0 1 1 0 0,0-1-1 0 0,0-1 1 0 0,0 0-1 0 0,-18-2 1 0 0,-5-2 191 0 0,-1 2 1 0 0,-51 2 0 0 0,33 1-141 0 0,18-1-5 0 0,0 2 0 0 0,0 2 0 0 0,-49 11 0 0 0,60-11-15 0 0,-1-1 0 0 0,0-1 0 0 0,-44-1 0 0 0,35-2-23 0 0,-148-11 122 0 0,144 8-169 0 0,19 4 2 0 0,1 0 0 0 0,-1 1-1 0 0,-28 5 1 0 0,3-1-75 0 0,-195 32-1619 0 0,160-22 170 0 0,-13-1 18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6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91 929 3224 0 0,'-4'-2'49'0'0,"0"0"0"0"0,-1 0 0 0 0,1 0 1 0 0,0-1-1 0 0,1 0 0 0 0,-1 0 0 0 0,0 0 0 0 0,1 0 0 0 0,0-1 1 0 0,0 1-1 0 0,0-1 0 0 0,0 0 0 0 0,0 0 0 0 0,1 0 0 0 0,0 0 1 0 0,-1 0-1 0 0,2-1 0 0 0,-1 1 0 0 0,0 0 0 0 0,1-1 1 0 0,0 0-1 0 0,0 1 0 0 0,0-1 0 0 0,0-5 0 0 0,-2-18 783 0 0,-1-9 712 0 0,-1-38 0 0 0,-5-5 1336 0 0,10 77-2020 0 0,0 0 11 0 0,0-3-595 0 0,-1 3-117 0 0,1 0-1 0 0,0 0 1 0 0,-1 0 0 0 0,2 0 0 0 0,-1 0 0 0 0,0 0 0 0 0,0 0 0 0 0,1 0 0 0 0,0 0-1 0 0,0 0 1 0 0,0 0 0 0 0,0 0 0 0 0,0 1 0 0 0,0-1 0 0 0,1 0 0 0 0,-1 1 0 0 0,7-7 1289 0 0,-4 6-930 0 0,33-22 353 0 0,36-27 386 0 0,-38 25-1006 0 0,1 1 0 0 0,2 2 0 0 0,0 2 0 0 0,1 1 0 0 0,71-26 0 0 0,-2 17-233 0 0,-7 2-22 0 0,14-14 4 0 0,-28 10 0 0 0,127-31 0 0 0,-165 52 0 0 0,2 2-1 0 0,-1 3 0 0 0,1 2 0 0 0,68 3 1 0 0,-98 2 1 0 0,0 1 0 0 0,0 1 1 0 0,0 2-1 0 0,0 0 0 0 0,-1 0 1 0 0,0 2-1 0 0,0 1 0 0 0,-1 0 0 0 0,0 2 1 0 0,-1 0-1 0 0,1 1 0 0 0,-2 1 1 0 0,19 16-1 0 0,20 19 68 0 0,99 96 503 0 0,-88-86-512 0 0,-65-56-36 0 0,0 1-1 0 0,0-1 0 0 0,1 0 0 0 0,-1 0 0 0 0,1 0 1 0 0,-1 0-1 0 0,0 0 0 0 0,1-1 0 0 0,0 1 0 0 0,-1-1 1 0 0,1 0-1 0 0,-1 1 0 0 0,1-1 0 0 0,4-1 0 0 0,-6-2 1 0 0,-1 1 0 0 0,1-1 0 0 0,-1 0 0 0 0,1 0 0 0 0,0 1 0 0 0,3-5 0 0 0,1-2 3 0 0,-1 1-15 0 0,1 0 0 0 0,0 0 0 0 0,1 0 0 0 0,0 1 0 0 0,0 0 0 0 0,1 0 0 0 0,8-7 0 0 0,-1 3-3 0 0,0-2 1 0 0,17-19-1 0 0,-22 22-5 0 0,0 0-1 0 0,1 0 1 0 0,0 1 0 0 0,0 0-1 0 0,1 1 1 0 0,24-14-1 0 0,-12 10-3 0 0,0-1 0 0 0,-1-2 0 0 0,27-21 0 0 0,-32 23-30 0 0,28-15 0 0 0,-8 5 2 0 0,-25 16 28 0 0,1 0 0 0 0,0 1 0 0 0,0 0 0 0 0,0 1 0 0 0,0 1 0 0 0,1 0 0 0 0,0 1 0 0 0,28-3 0 0 0,-10 1 0 0 0,-1-1 0 0 0,-21 3 0 0 0,1 1 0 0 0,-1 0 0 0 0,1 1 0 0 0,0 0 0 0 0,0 1 0 0 0,12 1 0 0 0,76 4-21 0 0,-69-5 10 0 0,0 1 0 0 0,-1 2 1 0 0,38 8-1 0 0,-17 2-5 0 0,89 35 0 0 0,-115-37 11 0 0,0 1 0 0 0,-1 1-1 0 0,0 1 1 0 0,-1 1 0 0 0,31 27-1 0 0,74 85 70 0 0,-52-56-64 0 0,-53-45 20 0 0,49 61 128 0 0,-67-79-123 0 0,0-1 0 0 0,-1 1 0 0 0,1 0 0 0 0,-2 0 0 0 0,1 1 0 0 0,-1-1 0 0 0,-1 0 0 0 0,2 13 0 0 0,9 34 120 0 0,-9-45-106 0 0,0 1 1 0 0,0-1 0 0 0,-1 1 0 0 0,0-1 0 0 0,1 15-1 0 0,7 36 95 0 0,-11-52-127 0 0,0-5 2 0 0,0-1 0 0 0,1 1-1 0 0,-1-1 1 0 0,1 1 0 0 0,-1 0-1 0 0,1-1 1 0 0,1 7 0 0 0,-1-6 68 0 0,2-5-74 0 0,0 1-1 0 0,0-1 1 0 0,0 1-1 0 0,0-1 1 0 0,0 0-1 0 0,-1 0 1 0 0,1 0-1 0 0,0 0 1 0 0,0 0-1 0 0,-1 0 1 0 0,3-2-1 0 0,2-2-18 0 0,8-4-6 0 0,-1-1 0 0 0,-1 0 0 0 0,21-22 0 0 0,-22 21 94 0 0,1 0 0 0 0,0 0 1 0 0,23-15-1 0 0,-27 21-70 0 0,-1 1 1 0 0,1 0-1 0 0,0 0 1 0 0,0 1-1 0 0,0 0 1 0 0,9-2-1 0 0,4-1-101 0 0,39-15-1 0 0,-44 14 44 0 0,0 0 0 0 0,1 2 0 0 0,0 0-1 0 0,19-3 1 0 0,0 5 40 0 0,-26 3 8 0 0,0-1 0 0 0,0 0 0 0 0,-1 0 0 0 0,1-1 0 0 0,13-5 0 0 0,-21 7 8 0 0,11-6 0 0 0,0 1 0 0 0,1 1 0 0 0,0 0 0 0 0,0 1 0 0 0,0 1 0 0 0,19-2 0 0 0,50 0-135 0 0,16 0-106 0 0,43 4 129 0 0,-134 1 112 0 0,0 0 0 0 0,1-1 0 0 0,-1 0 0 0 0,0-1 0 0 0,0 1 0 0 0,0-2 0 0 0,0 1 0 0 0,0-1 0 0 0,0 0 0 0 0,14-6 0 0 0,0-5 8 0 0,-19 10-2 0 0,1 0 0 0 0,0 1 0 0 0,0-1 0 0 0,0 1 0 0 0,0 0 0 0 0,0 0 1 0 0,1 0-1 0 0,-1 1 0 0 0,1-1 0 0 0,-1 1 0 0 0,1 0 0 0 0,-1 1 0 0 0,1-1 1 0 0,0 1-1 0 0,-1 0 0 0 0,1 0 0 0 0,0 0 0 0 0,5 1 0 0 0,-2 3 16 0 0,0 0-1 0 0,0 0 1 0 0,0 1 0 0 0,0 0-1 0 0,10 8 1 0 0,14 9 36 0 0,-12-9-45 0 0,-10-8-34 0 0,0 0 0 0 0,0 2 0 0 0,-1-1 1 0 0,0 1-1 0 0,-1 0 0 0 0,1 1 0 0 0,-1 0 0 0 0,11 15 1 0 0,3 6 62 0 0,-2 1-1 0 0,-1 1 1 0 0,-2 1 0 0 0,-1 1 0 0 0,-2 0 0 0 0,13 40 0 0 0,-17-37 19 0 0,45 201 266 0 0,-31-108-2531 0 0,-13-62 837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57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985 2739 15344 0 0,'76'34'1718'0'0,"-68"-32"-1577"0"0,-1 0-1 0 0,1 0 1 0 0,0-1 0 0 0,0 0-1 0 0,0 0 1 0 0,0-1 0 0 0,0 0-1 0 0,0-1 1 0 0,0 0 0 0 0,8-1-1 0 0,26-2 386 0 0,-29 4-361 0 0,1 0-1 0 0,-1 1 1 0 0,1 0 0 0 0,20 6-1 0 0,-25-6-144 0 0,1 0 1 0 0,-1 0-1 0 0,1-1 1 0 0,-1 0-1 0 0,0-1 0 0 0,1 0 1 0 0,-1 0-1 0 0,0-1 1 0 0,0 0-1 0 0,13-6 0 0 0,-7 4 0 0 0,1 0 0 0 0,30-3 0 0 0,-36 7-11 0 0,0-1 0 0 0,0 0 0 0 0,1 0 1 0 0,-1-1-1 0 0,0 0 0 0 0,0-1 0 0 0,-1 0 0 0 0,1 0 0 0 0,0-1 0 0 0,-1 0 1 0 0,0-1-1 0 0,0 0 0 0 0,10-9 0 0 0,13-9 29 0 0,-18 13-34 0 0,-1 0 0 0 0,0-1 0 0 0,15-16-1 0 0,-11 6-21 0 0,-1-1 0 0 0,-2 0 0 0 0,0-1 0 0 0,16-36 0 0 0,32-103 74 0 0,-41 92-33 0 0,-3-1 0 0 0,17-139 0 0 0,-26 100 10 0 0,-7-136-1 0 0,-3 215 24 0 0,-2 0-1 0 0,-1 1 1 0 0,-1-1-1 0 0,-1 1 1 0 0,-2 0-1 0 0,-15-36 0 0 0,18 55 13 0 0,0 1-1 0 0,-1 0 0 0 0,-1 0 0 0 0,0 0 1 0 0,0 1-1 0 0,0 0 0 0 0,-2 0 0 0 0,1 0 1 0 0,-1 2-1 0 0,-16-13 0 0 0,9 9-38 0 0,-1 1 0 0 0,0 1 1 0 0,0 0-1 0 0,-1 2 0 0 0,-33-11 0 0 0,19 1-328 0 0,30 16 207 0 0,15 15-464 0 0,11 18 436 0 0,-21-27 105 0 0,1 1 0 0 0,0-1-1 0 0,0 1 1 0 0,0-1 0 0 0,1-1-1 0 0,-1 1 1 0 0,8 4 0 0 0,16 13 2 0 0,-21-16 13 0 0,0 0 0 0 0,0 0 0 0 0,1-1 0 0 0,-1 0 0 0 0,1-1 0 0 0,0 1 0 0 0,0-2 0 0 0,1 1 0 0 0,-1-1-1 0 0,1 0 1 0 0,14 2 0 0 0,-9-3-22 0 0,0-1-1 0 0,0 0 0 0 0,1-1 0 0 0,-1-1 0 0 0,0 0 0 0 0,22-5 0 0 0,-30 4 23 0 0,-1 0 0 0 0,-1-1 0 0 0,1 0 0 0 0,0 0 0 0 0,-1 0 0 0 0,1-1 0 0 0,-1 1 0 0 0,0-1 0 0 0,0 0 0 0 0,-1 0 0 0 0,1 0 0 0 0,3-7 0 0 0,4-5 0 0 0,-1-1 0 0 0,10-21 0 0 0,-18 34 4 0 0,-1 0-1 0 0,1 0 1 0 0,-1 0-1 0 0,0 0 1 0 0,0 0-1 0 0,0-1 1 0 0,-1 1-1 0 0,0 0 1 0 0,1-1-1 0 0,-2 1 1 0 0,1 0-1 0 0,-1-8 1 0 0,-2 1 41 0 0,-1-1 0 0 0,0 0 0 0 0,-5-11 0 0 0,-7-17 76 0 0,8 14 175 0 0,-1 1-1 0 0,-22-41 1 0 0,-1 8 179 0 0,-2 2 0 0 0,-3 1 1 0 0,-67-78-1 0 0,47 77-34 0 0,-107-85 0 0 0,-80-29 118 0 0,31 55-138 0 0,172 95-338 0 0,-12-4 7 0 0,-1 3 0 0 0,-2 2 0 0 0,1 2-1 0 0,-2 3 1 0 0,0 2 0 0 0,-1 3 0 0 0,0 2-1 0 0,-110 2 1 0 0,-76 29-1464 0 0,94-6-1572 0 0,80-10-5133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05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3631 98 8288 0 0,'-6'98'381'0'0,"2"-82"-176"0"0,-1-22-35 0 0,-4-26-47 0 0,6 16-117 0 0,-1 1 0 0 0,-1 0 1 0 0,-7-15-1 0 0,11 28 56 0 0,0 0 1 0 0,-1 0 0 0 0,1 0-1 0 0,-1 0 1 0 0,0 1 0 0 0,1-1-1 0 0,-1 0 1 0 0,0 1-1 0 0,0-1 1 0 0,0 1 0 0 0,-4-2-1 0 0,4 2 54 0 0,0-1 0 0 0,0 1 0 0 0,0 0-1 0 0,0-1 1 0 0,0 1 0 0 0,0-1 0 0 0,0 0-1 0 0,1 0 1 0 0,-4-3 0 0 0,2 0 199 0 0,0-1 1 0 0,-1 2-1 0 0,1-1 0 0 0,-1 0 1 0 0,-1 1-1 0 0,1-1 0 0 0,-7-4 1 0 0,9 8-215 0 0,0-1 0 0 0,-1 0 0 0 0,0 1 0 0 0,1 0 1 0 0,-1-1-1 0 0,0 1 0 0 0,1 0 0 0 0,-1 1 0 0 0,0-1 0 0 0,0 0 1 0 0,0 1-1 0 0,0-1 0 0 0,0 1 0 0 0,0 0 0 0 0,0 0 0 0 0,-5 1 1 0 0,-76 10 1547 0 0,45-6-870 0 0,-40 9 0 0 0,-369 61 1517 0 0,318-58-1901 0 0,-95 18 154 0 0,53-4-199 0 0,-252 50 140 0 0,341-66-406 0 0,-113 7-1 0 0,-84-15 118 0 0,-296-43-49 0 0,407 17-152 0 0,106 10 14 0 0,-35-6 32 0 0,75 11-24 0 0,-34-2-1 0 0,36 4-10 0 0,1 0 0 0 0,-36-9 0 0 0,15 1-11 0 0,-44-4 0 0 0,58 10 0 0 0,9-1-115 0 0,17 4 97 0 0,0 1 0 0 0,0-1 1 0 0,0 1-1 0 0,0-1 0 0 0,0 1 1 0 0,0 0-1 0 0,0-1 1 0 0,0 1-1 0 0,0 0 0 0 0,0 0 1 0 0,0 0-1 0 0,0 0 0 0 0,-1 0 1 0 0,1 0-1 0 0,0 0 0 0 0,0 0 1 0 0,0 1-1 0 0,0-1 1 0 0,0 0-1 0 0,0 1 0 0 0,0-1 1 0 0,0 0-1 0 0,0 1 0 0 0,0-1 1 0 0,0 1-1 0 0,0 0 1 0 0,-1 0-1 0 0,-2 2-129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05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460 599 2304 0 0,'-8'-19'8961'0'0,"-2"-32"-5858"0"0,4 40-2215 0 0,-27-104 84 0 0,0-2-395 0 0,19 80-447 0 0,-2 1 0 0 0,-2 0 0 0 0,-1 2 0 0 0,-32-43 0 0 0,48 72-63 0 0,-1 0 0 0 0,0 0-1 0 0,0 1 1 0 0,0-1 0 0 0,-1 1-1 0 0,1 0 1 0 0,-1 0 0 0 0,0 0-1 0 0,0 1 1 0 0,0 0 0 0 0,-1 0-1 0 0,1 0 1 0 0,-1 1 0 0 0,0-1-1 0 0,0 1 1 0 0,1 1 0 0 0,-1-1-1 0 0,-1 1 1 0 0,1 0 0 0 0,0 0-1 0 0,0 1 1 0 0,0 0 0 0 0,-10 1-1 0 0,11 0-19 0 0,0 0 0 0 0,1 0 0 0 0,-1 1-1 0 0,1-1 1 0 0,-1 1 0 0 0,1 0 0 0 0,-1 1-1 0 0,1-1 1 0 0,0 1 0 0 0,0 0-1 0 0,1 0 1 0 0,-1 0 0 0 0,0 1 0 0 0,1-1-1 0 0,0 1 1 0 0,0-1 0 0 0,0 1 0 0 0,0 0-1 0 0,1 1 1 0 0,-1-1 0 0 0,-1 6-1 0 0,-2 3-22 0 0,1-1-1 0 0,1 1 1 0 0,0 1-1 0 0,1-1 1 0 0,0 1-1 0 0,-1 19 0 0 0,2-9-23 0 0,1 0 0 0 0,1-1 0 0 0,1 1 0 0 0,1 0 0 0 0,1 0 0 0 0,1 0 0 0 0,1-1 0 0 0,13 36 0 0 0,31 69-38 0 0,-19-49-11 0 0,39 76 0 0 0,-58-133 51 0 0,12 23 27 0 0,2 0 0 0 0,2-2 0 0 0,51 64 0 0 0,-76-105-28 0 0,0 0 0 0 0,0 0 0 0 0,0 0 0 0 0,0 0 0 0 0,0-1 0 0 0,1 1 0 0 0,-1-1 0 0 0,0 0 0 0 0,1 1 0 0 0,-1-1 0 0 0,1 0 1 0 0,0 0-1 0 0,-1 0 0 0 0,1-1 0 0 0,0 1 0 0 0,-1-1 0 0 0,1 0 0 0 0,0 1 0 0 0,3-1 0 0 0,-3 0-105 0 0,0-5-649 0 0,-2 5 710 0 0,5-8-376 0 0,0 0 0 0 0,0 0 0 0 0,0 0-1 0 0,6-14 1 0 0,0-20-691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08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1591 1936 2304 0 0,'0'-2'167'0'0,"5"-23"524"0"0,-6-17 4838 0 0,1 20-3992 0 0,0 19-1327 0 0,0 0 0 0 0,-1 1 0 0 0,1-1 0 0 0,-1 0 0 0 0,1 1 0 0 0,-1-1 1 0 0,0 1-1 0 0,-1-4 0 0 0,-4-11 605 0 0,-19-51 1561 0 0,9 27-1633 0 0,0 6-284 0 0,13 29-390 0 0,0 0 0 0 0,0-1-1 0 0,0 1 1 0 0,-3-14-1 0 0,-66-324 1388 0 0,40 220-1049 0 0,5 21-126 0 0,21 79-194 0 0,-1-1 0 0 0,-1 1 0 0 0,-1 1 0 0 0,-1 0 0 0 0,-1 0 0 0 0,-14-21-1 0 0,14 25 20 0 0,1-1-1 0 0,1 0 0 0 0,-9-28 0 0 0,-4-9 69 0 0,-20-51-31 0 0,25 60-73 0 0,-24-47 0 0 0,31 74-45 0 0,-7-13 8 0 0,-1 0 0 0 0,-2 0 1 0 0,-1 2-1 0 0,-39-47 1 0 0,-2 4-12 0 0,24 39 192 0 0,-56-40 0 0 0,92 74-216 0 0,-2 0 1 0 0,-15 1 22 0 0,16 1 277 0 0,-15 0 98 0 0,-5-6-275 0 0,20 5-146 0 0,0 0-1 0 0,0 0 1 0 0,0 0-1 0 0,-1 0 0 0 0,1 0 1 0 0,0 1-1 0 0,-6-1 0 0 0,7 1 18 0 0,0 0 0 0 0,0 0 0 0 0,0 0 0 0 0,0 1 0 0 0,0-1 0 0 0,0 1-1 0 0,1-1 1 0 0,-1 1 0 0 0,0-1 0 0 0,0 1 0 0 0,1 0 0 0 0,-1 0 0 0 0,0 0 0 0 0,1 0-1 0 0,-1 0 1 0 0,1 0 0 0 0,-1 0 0 0 0,1 1 0 0 0,0-1 0 0 0,-1 1 0 0 0,0 1 0 0 0,-1 0 6 0 0,-20 18-4 0 0,22-20 8 0 0,0 0 0 0 0,0-1 0 0 0,0 1 0 0 0,0 0 0 0 0,0 0 0 0 0,0 0 0 0 0,1 0 0 0 0,-1 0 0 0 0,0 0 0 0 0,1 0 0 0 0,-1 0-1 0 0,1 0 1 0 0,-1 1 0 0 0,1-1 0 0 0,0 0 0 0 0,-1 2 0 0 0,-8 14 155 0 0,8-14-129 0 0,-1-1 1 0 0,1 1-1 0 0,0 0 0 0 0,0 0 0 0 0,0-1 0 0 0,0 1 0 0 0,-1 3 1 0 0,-1 6-27 0 0,0-1 1 0 0,-1 0-1 0 0,-1 0 1 0 0,0 0-1 0 0,0 0 1 0 0,-1-1-1 0 0,-1 0 1 0 0,-12 15-1 0 0,11-10-23 0 0,0 0 0 0 0,1 0 0 0 0,-10 32 0 0 0,17-46 17 0 0,-2 8-26 0 0,0 0-1 0 0,0 0 1 0 0,1-1 0 0 0,0 12-1 0 0,-3 19 230 0 0,-3 66-110 0 0,3-77-88 0 0,1 1-1 0 0,1-1 0 0 0,3 34 1 0 0,0 27-28 0 0,-1-29-360 0 0,-1-58 380 0 0,1 0 0 0 0,0 0 0 0 0,0-1 0 0 0,0 1 0 0 0,0 0 0 0 0,0-1 0 0 0,0 1 0 0 0,0 0 0 0 0,0 0 0 0 0,1-1 0 0 0,-1 1 0 0 0,1 0-1 0 0,1 2 1 0 0,0 2-7 0 0,4 19 2 0 0,-4-19 12 0 0,0 1 0 0 0,0 0 0 0 0,-1-1 1 0 0,-1 1-1 0 0,1 8 0 0 0,8 103 63 0 0,0 5 2 0 0,-10-89-49 0 0,0-21 0 0 0,1 1 0 0 0,0-1 0 0 0,1 0 0 0 0,1 1 0 0 0,0-1 0 0 0,5 18 0 0 0,-1-9 6 0 0,-5-16-14 0 0,0-1 1 0 0,1 0-1 0 0,-1 0 1 0 0,1 0-1 0 0,4 7 0 0 0,-2-4 1 0 0,0 1 0 0 0,-1 0 0 0 0,5 17 0 0 0,7 23 19 0 0,-9-37-28 0 0,6 15 0 0 0,0-1 0 0 0,2-1 0 0 0,20 29 0 0 0,-14-30-2 0 0,-7-6 8 0 0,-3-3 1 0 0,-8-12 0 0 0,0-1 5 0 0,15 9 33 0 0,-15-10-40 0 0,-1 0 1 0 0,0 0-1 0 0,1-1 1 0 0,-1 1-1 0 0,0 0 0 0 0,0 0 1 0 0,0 0-1 0 0,0 0 1 0 0,0 0-1 0 0,0 0 1 0 0,0 1-1 0 0,0-1 0 0 0,0 0 1 0 0,0 0-1 0 0,0 3 1 0 0,2-1 2 0 0,11 2 26 0 0,-13-5-31 0 0,-1 1 1 0 0,1 0-1 0 0,-1-1 0 0 0,1 1 0 0 0,-1 0 0 0 0,1 0 0 0 0,-1-1 0 0 0,1 1 0 0 0,-1 0 0 0 0,0 0 1 0 0,1 0-1 0 0,-1 0 0 0 0,0-1 0 0 0,0 1 0 0 0,0 0 0 0 0,0 0 0 0 0,0 2 0 0 0,1-1 1 0 0,1 3 1 0 0,-2-4-2 0 0,1 0 0 0 0,-1 0 0 0 0,1 0 0 0 0,-1 0 0 0 0,0 0 0 0 0,1 0 0 0 0,-1 0-1 0 0,0 0 1 0 0,0 0 0 0 0,1 0 0 0 0,-1 0 0 0 0,0 0 0 0 0,0 0 0 0 0,0 0 0 0 0,-1 0 0 0 0,1 0 0 0 0,0 0-1 0 0,-1 2 1 0 0,-6 4 21 0 0,6-6-19 0 0,-1 1 0 0 0,1-1 0 0 0,0 0 0 0 0,0 1 0 0 0,0-1 0 0 0,0 0 0 0 0,0 1 0 0 0,0-1 0 0 0,0 1 0 0 0,0 0 0 0 0,1-1 0 0 0,-1 1 0 0 0,0 0 0 0 0,1-1 0 0 0,0 1 0 0 0,-1 0 0 0 0,1 0-1 0 0,0-1 1 0 0,0 1 0 0 0,0 2 0 0 0,1 3 1 0 0,0-1-1 0 0,0 1 0 0 0,0-1 1 0 0,4 7-1 0 0,-2-1-12 0 0,8 78 135 0 0,-12-80-128 0 0,0-8 0 0 0,0 0 0 0 0,1-1 0 0 0,-1 1 0 0 0,1 0 0 0 0,-1 0 0 0 0,1 0 0 0 0,-1 0 0 0 0,1 0 0 0 0,0 0 0 0 0,0 0 0 0 0,0 3 0 0 0,1-3 1 0 0,-5 9 10 0 0,1-9 48 0 0,-6-2 8 0 0,7 0 3 0 0,1-2 1 0 0,-3-7-59 0 0,2 4-7 0 0,0 1 0 0 0,0 0 1 0 0,0 0-1 0 0,-1 0 1 0 0,1 0-1 0 0,-1 0 0 0 0,0 0 1 0 0,0 0-1 0 0,-5-4 0 0 0,-27-19-5 0 0,22 14 0 0 0,0 2 0 0 0,-22-16 0 0 0,18 14 0 0 0,-24-22 0 0 0,-57-60 320 0 0,90 90-314 0 0,0-1-1 0 0,-1 1 0 0 0,1 1 1 0 0,-1-1-1 0 0,1 1 0 0 0,-1 1 1 0 0,-1 0-1 0 0,1 0 0 0 0,0 0 1 0 0,-1 2-1 0 0,-18-3 0 0 0,19 4 19 0 0,1 0-1 0 0,-1 1 0 0 0,0-1 0 0 0,1 2 0 0 0,-1-1 1 0 0,1 1-1 0 0,-11 4 0 0 0,-3 0 22 0 0,15-4-62 0 0,1 0-1 0 0,-1 1 1 0 0,1-1 0 0 0,0 1-1 0 0,0 0 1 0 0,0 1 0 0 0,0-1-1 0 0,1 1 1 0 0,-1 0 0 0 0,-5 6-1 0 0,-44 32 65 0 0,41-32 26 0 0,9-6-59 0 0,1 1 0 0 0,-1-1-1 0 0,1 1 1 0 0,0 0 0 0 0,1 0-1 0 0,-6 8 1 0 0,-5 7-14 0 0,14-19 1 0 0,-1 0-1 0 0,0 0 1 0 0,1 0-1 0 0,-1 0 1 0 0,0 1-1 0 0,1-1 0 0 0,-1 0 1 0 0,1 0-1 0 0,0 0 1 0 0,-1 0-1 0 0,1 1 1 0 0,0-1-1 0 0,0 1 1 0 0,0 0-7 0 0,-1-1-1 0 0,1 1 1 0 0,0-1 0 0 0,0 0 0 0 0,-1 1 0 0 0,1-1 0 0 0,-1 0 0 0 0,1 0-1 0 0,-1 1 1 0 0,0-1 0 0 0,1 0 0 0 0,-2 1 0 0 0,-1 3 4 0 0,0 0 1 0 0,0 0 0 0 0,1 0-1 0 0,0 0 1 0 0,0 1-1 0 0,0-1 1 0 0,0 0-1 0 0,1 1 1 0 0,0 0-1 0 0,0 5 1 0 0,-1 62 4 0 0,3-44-5 0 0,0-14 2 0 0,1 0 0 0 0,1-1 0 0 0,0 1 0 0 0,5 14 0 0 0,2-4 0 0 0,12 25 0 0 0,29 38 0 0 0,-9-38 0 0 0,41 52-160 0 0,-46-49 78 0 0,2-3 386 0 0,-30-35-302 0 0,1 0 0 0 0,0-1 1 0 0,0 0-1 0 0,2 0 0 0 0,-1-1 1 0 0,2-1-1 0 0,25 20 0 0 0,-29-24-2 0 0,0 1 0 0 0,-1 0 0 0 0,0 0-1 0 0,-1 1 1 0 0,13 21 0 0 0,-13-19 3 0 0,1-1-1 0 0,0 1 1 0 0,1-2 0 0 0,0 1-1 0 0,14 12 1 0 0,-1-6 28 0 0,-10-8-10 0 0,-1 0-1 0 0,0 0 0 0 0,0 1 1 0 0,-1 0-1 0 0,13 17 0 0 0,7 11-22 0 0,-25-33 3 0 0,1 0 1 0 0,-2 1-1 0 0,1 0 0 0 0,-1 0 1 0 0,0 0-1 0 0,0 0 0 0 0,0 1 0 0 0,-1-1 1 0 0,3 10-1 0 0,2 9 27 0 0,1-2 1 0 0,0 1-1 0 0,16 25 0 0 0,-17-32-24 0 0,-3-9-4 0 0,-1-1 0 0 0,1 0 0 0 0,0-1 0 0 0,8 9 0 0 0,10 11 0 0 0,-6-4 2 0 0,2-2-1 0 0,0 1 0 0 0,40 30 1 0 0,-46-40 3 0 0,19 16 72 0 0,84 65-227 0 0,-28-43 412 0 0,-32-26-262 0 0,-40-15-66 0 0,-11-6 35 0 0,-1 0-1 0 0,0 0 1 0 0,0 0-1 0 0,-1 1 1 0 0,1-1-1 0 0,3 4 1 0 0,14 13 142 0 0,31 21 1 0 0,-42-33-52 0 0,0-1-1 0 0,0 0 1 0 0,1 0 0 0 0,0-1 0 0 0,21 6 0 0 0,8 4 22 0 0,-32-11-86 0 0,0 0 0 0 0,1-1 0 0 0,11 3 0 0 0,-9-5-24 0 0,-8 0 30 0 0,0-1-1 0 0,0 1 1 0 0,1-1-1 0 0,-1 1 1 0 0,0 0 0 0 0,0 0-1 0 0,1 0 1 0 0,-1 1 0 0 0,0-1-1 0 0,-1 1 1 0 0,1 0-1 0 0,3 2 1 0 0,-1-3-7 0 0,-1 1 0 0 0,1-1 1 0 0,0 0-1 0 0,0-1 0 0 0,-1 1 0 0 0,1-1 0 0 0,0 0 1 0 0,0 0-1 0 0,0 0 0 0 0,6-2 0 0 0,7 1-9 0 0,6 1-75 0 0,1-2 0 0 0,0-1-1 0 0,-1-1 1 0 0,0-2 0 0 0,31-9-1 0 0,-50 13 113 0 0,1 0 0 0 0,-1 0-1 0 0,1 0 1 0 0,-1-1 0 0 0,0 0-1 0 0,0 0 1 0 0,0 0-1 0 0,-1-1 1 0 0,1 1 0 0 0,-1-1-1 0 0,0 0 1 0 0,0 0 0 0 0,0-1-1 0 0,0 1 1 0 0,-1-1 0 0 0,0 0-1 0 0,5-9 1 0 0,-4 3 2 0 0,0 1 0 0 0,-1-2 1 0 0,0 1-1 0 0,-1 0 0 0 0,0 0 0 0 0,0-1 0 0 0,-1 1 1 0 0,-1-14-1 0 0,0-1-12 0 0,-1 1 1 0 0,-1-1-1 0 0,-9-43 0 0 0,-17-49-1793 0 0,15 72 808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17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670 0 4608 0 0,'-9'1'5127'0'0,"8"0"-4950"0"0,-8 11 1517 0 0,-6 18-1696 0 0,13-26 504 0 0,-12 18-155 0 0,12-19-276 0 0,0 0-1 0 0,0 0 0 0 0,-1 0 0 0 0,2 1 0 0 0,-4 6 0 0 0,-5 16 190 0 0,-3 12 130 0 0,12-30-335 0 0,-1 0 0 0 0,0 0 1 0 0,0 0-1 0 0,-1 0 1 0 0,0-1-1 0 0,-7 13 1 0 0,0 9 154 0 0,8-24-149 0 0,0 1-1 0 0,0 0 1 0 0,0-1-1 0 0,-5 9 1 0 0,4-11-27 0 0,2 1 1 0 0,-1-1 0 0 0,0 1-1 0 0,1 0 1 0 0,-1 0-1 0 0,1-1 1 0 0,0 1-1 0 0,0 0 1 0 0,1 0-1 0 0,-1 6 1 0 0,3 43 259 0 0,0 3-9 0 0,-5-38-203 0 0,-1 1 1 0 0,-1-1-1 0 0,0 0 1 0 0,-9 18-1 0 0,-8 27 82 0 0,-33 157 54 0 0,32-148-164 0 0,0-4 25 0 0,14-26-54 0 0,6-24 3 0 0,-1 0 0 0 0,-1 0 0 0 0,0 0 0 0 0,-2-1 0 0 0,-8 17-1 0 0,5-15-13 0 0,1 1 0 0 0,1-1 0 0 0,0 1 0 0 0,-7 35 0 0 0,-11 89 81 0 0,3-10-52 0 0,-12 53-4 0 0,10-50-14 0 0,-16 8 7 0 0,26-102-2 0 0,-17 88-1 0 0,29-109-23 0 0,-25 223 41 0 0,11-80-47 0 0,-1 52 0 0 0,12 67 144 0 0,4-128-90 0 0,3 136 84 0 0,2-225-138 0 0,7 113 0 0 0,-6-61 0 0 0,-2-14 0 0 0,2-12 53 0 0,-4-57-37 0 0,8 62 1 0 0,30 165 338 0 0,-17-106-204 0 0,19 99-471 0 0,-36-197 439 0 0,-4-45-62 0 0,1 1 0 0 0,0-1-1 0 0,1 0 1 0 0,4 14 0 0 0,23 100-31 0 0,-20-82-27 0 0,1-1-1 0 0,19 50 0 0 0,13 26 2 0 0,-36-101 0 0 0,6 33 0 0 0,4 15 0 0 0,11 40-147 0 0,-20-76 45 0 0,18 58-1 0 0,-7-35 7 0 0,-14-38 107 0 0,1-1-1 0 0,11 25 0 0 0,-4-16 116 0 0,17 46 0 0 0,-26-60-102 0 0,0-1-1 0 0,-1 1 1 0 0,0 0 0 0 0,-1 0-1 0 0,0 0 1 0 0,0 0 0 0 0,-2 14-1 0 0,1-15-23 0 0,0 1 0 0 0,1-1 0 0 0,0 0 0 0 0,1 0 0 0 0,0 0 0 0 0,0 1 0 0 0,1-2 0 0 0,1 1 0 0 0,4 10 0 0 0,4 12-16 0 0,1 2-151 0 0,2-1-1 0 0,26 43 0 0 0,19 40 338 0 0,52 140-205 0 0,-53-142 35 0 0,1 14 0 0 0,-8-40 0 0 0,-21-38 0 0 0,10 12 0 0 0,-25-38 0 0 0,27 50 0 0 0,42 101 146 0 0,71 165 276 0 0,-133-286-355 0 0,9 27 6 0 0,31 87-90 0 0,-49-136-66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19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993 145 5528 0 0,'0'0'422'0'0,"-2"3"-100"0"0,2-2-164 0 0,-1 0 0 0 0,0 0 0 0 0,1 0 0 0 0,-1-1 0 0 0,0 1 0 0 0,0 0 0 0 0,0 0 0 0 0,0-1 0 0 0,0 1 0 0 0,0 0 0 0 0,0-1 0 0 0,0 1 0 0 0,0-1 0 0 0,0 1 0 0 0,0-1 0 0 0,0 0 0 0 0,0 1 0 0 0,0-1 0 0 0,0 0 0 0 0,0 0 0 0 0,-1 0 0 0 0,0 0 0 0 0,1 0-65 0 0,0 0 0 0 0,0-1 0 0 0,0 1 0 0 0,0-1 1 0 0,0 1-1 0 0,0-1 0 0 0,0 1 0 0 0,0-1 0 0 0,1 1 0 0 0,-1-1 0 0 0,0 0 0 0 0,0 1 0 0 0,1-1 0 0 0,-1 0 0 0 0,0 0 0 0 0,1 0 0 0 0,-1 0 0 0 0,1 0 1 0 0,-1-1-1 0 0,-14-15 1158 0 0,14 17-1210 0 0,1 0 0 0 0,-1 0-1 0 0,0-1 1 0 0,1 1 0 0 0,-1-1-1 0 0,0 1 1 0 0,1 0 0 0 0,-1-1 0 0 0,1 1-1 0 0,-1-1 1 0 0,1 1 0 0 0,-1-1-1 0 0,1 0 1 0 0,-1 1 0 0 0,1-1 0 0 0,0 1-1 0 0,-1-1 1 0 0,1 0 0 0 0,0 1-1 0 0,-1-1 1 0 0,1 0 0 0 0,0 0 0 0 0,0 1-1 0 0,0-1 1 0 0,0 0 0 0 0,0 1-1 0 0,0-1 1 0 0,0 0 0 0 0,0 0 0 0 0,0 1-1 0 0,0-1 1 0 0,0 0 0 0 0,0 0-1 0 0,0 1 1 0 0,1-2 0 0 0,-3 2 65 0 0,1 0 0 0 0,-1-1 0 0 0,1 1 0 0 0,-1 0 0 0 0,1-1 0 0 0,-1 0 0 0 0,1 1 0 0 0,-1-1 0 0 0,1 0 0 0 0,0 0 0 0 0,-1 1 0 0 0,1-1 0 0 0,0 0 0 0 0,0 0 0 0 0,-2-2 0 0 0,-6-7 178 0 0,7 7-205 0 0,1 1 0 0 0,-1 0 0 0 0,0 0 0 0 0,0 0 0 0 0,0 0 0 0 0,-1 0 0 0 0,1 0 0 0 0,0 0 0 0 0,-1 0 1 0 0,1 1-1 0 0,-1 0 0 0 0,0-1 0 0 0,1 1 0 0 0,-1 0 0 0 0,0 0 0 0 0,0 0 0 0 0,1 1 0 0 0,-5-1 0 0 0,0-1 90 0 0,0 1-1 0 0,0-2 0 0 0,0 1 0 0 0,1 0 1 0 0,-1-1-1 0 0,1-1 0 0 0,-8-4 0 0 0,-25-11 510 0 0,33 17-596 0 0,0 0 0 0 0,0 0 0 0 0,0 1 0 0 0,0 0 0 0 0,0 0 0 0 0,0 0 0 0 0,0 1-1 0 0,0 0 1 0 0,0 0 0 0 0,0 0 0 0 0,-11 3 0 0 0,-44 6 373 0 0,-10 2-125 0 0,64-9-314 0 0,1 0 0 0 0,0 0 0 0 0,0 0-1 0 0,0 1 1 0 0,0 0 0 0 0,0 0 0 0 0,0 1 0 0 0,-8 6 0 0 0,13-8-11 0 0,-1-1-1 0 0,0 1 1 0 0,1-1-1 0 0,-1 0 1 0 0,0 0-1 0 0,0 1 1 0 0,0-1-1 0 0,0 0 1 0 0,0-1-1 0 0,0 1 1 0 0,0 0 0 0 0,0-1-1 0 0,-5 2 1 0 0,4-3 4 0 0,-1 1 1 0 0,0-1 0 0 0,1 1-1 0 0,0-1 1 0 0,-1 0 0 0 0,1-1-1 0 0,-1 1 1 0 0,-2-2 0 0 0,4 2-5 0 0,0 0 1 0 0,0 0-1 0 0,0 0 1 0 0,0 0-1 0 0,0 1 0 0 0,0-1 1 0 0,0 1-1 0 0,0-1 1 0 0,0 1-1 0 0,0 0 1 0 0,0 0-1 0 0,0 0 1 0 0,0 0-1 0 0,0 0 1 0 0,0 0-1 0 0,-1 1 1 0 0,1-1-1 0 0,0 1 1 0 0,0-1-1 0 0,0 1 0 0 0,0 0 1 0 0,1 0-1 0 0,-1 0 1 0 0,0 0-1 0 0,0 0 1 0 0,0 0-1 0 0,1 0 1 0 0,-1 1-1 0 0,1-1 1 0 0,-1 1-1 0 0,1-1 1 0 0,-1 1-1 0 0,0 1 1 0 0,-3 6 7 0 0,0 0 0 0 0,1 0 1 0 0,0 0-1 0 0,1 0 1 0 0,-5 18-1 0 0,1-2 11 0 0,5-12-24 0 0,0-1 0 0 0,0 1 0 0 0,1 0 0 0 0,1 0 0 0 0,0 0 0 0 0,1 0 0 0 0,0 0 0 0 0,5 21 0 0 0,1 15 0 0 0,-3-23 0 0 0,1-1 0 0 0,11 34 0 0 0,-1-8 0 0 0,-13-45-2 0 0,0-1-1 0 0,0 1 0 0 0,1-1 1 0 0,0 0-1 0 0,0 1 0 0 0,0-1 0 0 0,1-1 1 0 0,-1 1-1 0 0,1 0 0 0 0,0-1 1 0 0,1 0-1 0 0,-1 0 0 0 0,8 5 1 0 0,8 5-11 0 0,0-2 1 0 0,23 11 0 0 0,-26-14 22 0 0,76 29-10 0 0,56 34-88 0 0,-146-71 92 0 0,0 1 1 0 0,0-1-1 0 0,-1 1 0 0 0,1-1 0 0 0,0 1 0 0 0,0 0 0 0 0,-1 0 1 0 0,1 0-1 0 0,-1 0 0 0 0,0 1 0 0 0,0-1 0 0 0,0 1 0 0 0,0-1 1 0 0,0 1-1 0 0,2 4 0 0 0,-1-4-2 0 0,-1 1 1 0 0,1-1-1 0 0,0 1 1 0 0,0-1-1 0 0,7 5 1 0 0,-7-5-4 0 0,1 0 1 0 0,-1 0 0 0 0,0 0 0 0 0,0 1 0 0 0,0-1 0 0 0,0 1-1 0 0,3 5 1 0 0,-1 1 0 0 0,1 0 0 0 0,1 0 0 0 0,10 13 0 0 0,-15-19 0 0 0,1 0 0 0 0,0 1 0 0 0,-1-1 0 0 0,0 1 0 0 0,0-1 0 0 0,0 1 0 0 0,-1-1 0 0 0,0 1 0 0 0,0 0 0 0 0,0 0 0 0 0,0 0 0 0 0,-1 0 0 0 0,0 9 0 0 0,1-7 0 0 0,-1-1 0 0 0,1 1 0 0 0,0 0 0 0 0,0 0 0 0 0,1-1 0 0 0,2 8 0 0 0,7 9 12 0 0,-9-19-2 0 0,1 1 1 0 0,-1 0-1 0 0,1 0 0 0 0,-1 1 0 0 0,-1-1 1 0 0,1 0-1 0 0,-1 1 0 0 0,0-1 1 0 0,0 1-1 0 0,0-1 0 0 0,-1 1 1 0 0,0-1-1 0 0,-1 9 0 0 0,-23 102 348 0 0,20-103-269 0 0,-1-1 1 0 0,-1 0-1 0 0,1 1 1 0 0,-16 20-1 0 0,12-18 44 0 0,0-1 0 0 0,-7 21 0 0 0,11-25-66 0 0,1 0 0 0 0,-2 0-1 0 0,1-1 1 0 0,-1 0 0 0 0,-1 0 0 0 0,1 0-1 0 0,-1-1 1 0 0,-1 0 0 0 0,0 0-1 0 0,0 0 1 0 0,-1-1 0 0 0,1-1-1 0 0,-1 0 1 0 0,-16 8 0 0 0,10-6-14 0 0,0-2 1 0 0,0 0-1 0 0,-1-1 0 0 0,0 0 1 0 0,0-2-1 0 0,0 0 1 0 0,-1 0-1 0 0,1-2 0 0 0,-18 1 1 0 0,10-2-23 0 0,0-1 0 0 0,1 0 0 0 0,-1-2-1 0 0,0 0 1 0 0,-33-11 0 0 0,-42-12-31 0 0,78 19-13 0 0,1-2 1 0 0,1 0-1 0 0,0-2 0 0 0,0 0 0 0 0,-26-20 1 0 0,35 22-319 0 0,-1 0 1 0 0,2-1 0 0 0,0 0-1 0 0,0 0 1 0 0,0-1 0 0 0,1 0-1 0 0,1-1 1 0 0,0 0 0 0 0,-9-21-1 0 0,5 5-5121 0 0,-2-2-1659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0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54 2760 0 0,'-2'1'207'0'0,"0"0"16"0"0,1 0 0 0 0,-1-1 1 0 0,0 0-1 0 0,1 1 0 0 0,-1-1 1 0 0,0 0-1 0 0,0 0 0 0 0,0 0 1 0 0,1 0-1 0 0,-1 0 0 0 0,0 0 1 0 0,0 0-1 0 0,1-1 0 0 0,-1 1 1 0 0,0-1-1 0 0,1 1 0 0 0,-1-1 1 0 0,0 0-1 0 0,1 0 1 0 0,-1 0-1 0 0,-1-1 0 0 0,-8-3 1977 0 0,-10-8-487 0 0,19 12-1569 0 0,0-1 0 0 0,0 1 0 0 0,0-1 0 0 0,0 1 0 0 0,0 0 0 0 0,-1 0 0 0 0,1 0 0 0 0,0 0 0 0 0,-1 0 0 0 0,-2-1 0 0 0,-17-7 1112 0 0,20 8-1165 0 0,1 0 1 0 0,-1 0-1 0 0,0 0 1 0 0,0 0-1 0 0,0 0 1 0 0,1 1-1 0 0,-1-1 1 0 0,0 0-1 0 0,0 1 0 0 0,0 0 1 0 0,0-1-1 0 0,0 1 1 0 0,0 0-1 0 0,-3 0 1 0 0,-10 5 380 0 0,13-3-380 0 0,0-2 1 0 0,-1 1 0 0 0,1 0 0 0 0,0 0 0 0 0,-1-1 0 0 0,1 1 0 0 0,0-1 0 0 0,-1 0 0 0 0,1 0 0 0 0,0 0 0 0 0,-5 0-1 0 0,5 0-33 0 0,0 0-1 0 0,1-1 0 0 0,-1 1 0 0 0,0 0 0 0 0,0 1 0 0 0,0-1 0 0 0,0 0 0 0 0,0 0 0 0 0,0 1 0 0 0,1-1 0 0 0,-1 1 0 0 0,0 0 0 0 0,0-1 1 0 0,1 1-1 0 0,-1 0 0 0 0,0 0 0 0 0,-1 2 0 0 0,-21 23 650 0 0,1-1-235 0 0,22-24-452 0 0,0 0 0 0 0,-1 0 0 0 0,1 0 0 0 0,0 0 0 0 0,-1 0 0 0 0,0-1 0 0 0,1 1 0 0 0,-1-1 1 0 0,1 1-1 0 0,-1-1 0 0 0,0 1 0 0 0,1-1 0 0 0,-1 0 0 0 0,1 0 0 0 0,-1 0 0 0 0,0 0 0 0 0,-2-1 0 0 0,-13-3 154 0 0,16 3-156 0 0,0 0 0 0 0,-1 0 0 0 0,0 0 1 0 0,1 1-1 0 0,-1-1 0 0 0,1 1 0 0 0,-1-1 0 0 0,0 1 1 0 0,1-1-1 0 0,-1 1 0 0 0,0 0 0 0 0,0 0 1 0 0,1 0-1 0 0,-1 0 0 0 0,0 0 0 0 0,1 1 0 0 0,-1-1 1 0 0,0 0-1 0 0,1 1 0 0 0,-1-1 0 0 0,0 1 0 0 0,1-1 1 0 0,-1 1-1 0 0,1 0 0 0 0,-3 1 0 0 0,-15 30 246 0 0,16-26-187 0 0,0 0 0 0 0,-1 0 0 0 0,1 0 0 0 0,-1-1 0 0 0,0 1 0 0 0,-1-1-1 0 0,-9 9 1 0 0,7-8-29 0 0,0 0-1 0 0,1 0 0 0 0,0 0 0 0 0,-1 1 0 0 0,2 0 0 0 0,-1 0 1 0 0,1 1-1 0 0,0 0 0 0 0,1 0 0 0 0,0 0 0 0 0,0 0 1 0 0,1 1-1 0 0,-4 12 0 0 0,2 1 11 0 0,1 0-1 0 0,-2 29 1 0 0,6-44-50 0 0,0 0 0 0 0,0 0-1 0 0,1 0 1 0 0,-1 0 0 0 0,2 0 0 0 0,-1 0-1 0 0,1-1 1 0 0,0 1 0 0 0,0 0 0 0 0,1-1 0 0 0,4 10-1 0 0,27 51 90 0 0,-25-47-51 0 0,1 0 0 0 0,16 24 0 0 0,66 67 78 0 0,-82-101-125 0 0,0-1 0 0 0,0-1 0 0 0,1 0 0 0 0,0 0 0 0 0,0-1 0 0 0,1 0 0 0 0,0-1 0 0 0,0 0 0 0 0,1-1 0 0 0,17 5 0 0 0,-22-9-49 0 0,0 0 1 0 0,0-1-1 0 0,0 1 0 0 0,-1-1 0 0 0,1-1 0 0 0,0 1 0 0 0,0-2 1 0 0,0 1-1 0 0,0-1 0 0 0,-1 0 0 0 0,8-3 0 0 0,8-5-338 0 0,0-1 0 0 0,23-15-1 0 0,-36 21 260 0 0,17-13-1106 0 0,-3-5-56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0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0 10048 0 0,'0'0'912'0'0,"0"3"-754"0"0,-2 5-360 0 0,-1 7 5811 0 0,8 26-3733 0 0,-4 10-647 0 0,-1 48 138 0 0,-1-86-1260 0 0,0 0 0 0 0,-1 0 0 0 0,-1-1 0 0 0,0 1 0 0 0,-6 17 0 0 0,2-11 6 0 0,1 1 0 0 0,0 0 1 0 0,2 0-1 0 0,-4 39 0 0 0,4 85 204 0 0,4-122-280 0 0,-1 33 23 0 0,0-27-17 0 0,1 0 1 0 0,1 0-1 0 0,8 46 1 0 0,12 47 36 0 0,9 32 6 0 0,-19-87-55 0 0,-9-50-20 0 0,0 0 0 0 0,6 20 0 0 0,-6-28-4 0 0,-1 0-1 0 0,1 0 1 0 0,-1 0-1 0 0,-1 9 1 0 0,0-10-1 0 0,1 1 0 0 0,0 0 1 0 0,0-1-1 0 0,2 10 0 0 0,-2-15-6 0 0,5 22-2 0 0,-6-23 2 0 0,0 0 1 0 0,1 0-1 0 0,-1 0 1 0 0,0-1-1 0 0,0 1 1 0 0,0 0 0 0 0,0 0-1 0 0,0 0 1 0 0,-1 0-1 0 0,1-1 1 0 0,0 1-1 0 0,0 0 1 0 0,0 0-1 0 0,-1 0 1 0 0,1-1 0 0 0,0 1-1 0 0,-1 0 1 0 0,1 0-1 0 0,-1-1 1 0 0,1 1-1 0 0,-1 0 1 0 0,1-1-1 0 0,-2 2 1 0 0,1-4 19 0 0,0 1-17 0 0,0 0-1 0 0,0 0 1 0 0,0 0-1 0 0,1 0 1 0 0,-1 0-1 0 0,0 0 1 0 0,0-1 0 0 0,1 1-1 0 0,-1 0 1 0 0,1 0-1 0 0,-1-1 1 0 0,0-1-1 0 0,-1-37-2 0 0,2 39 0 0 0,-1-1 0 0 0,0 0 0 0 0,1 0 0 0 0,0 0 0 0 0,-1 0 0 0 0,1 1 0 0 0,0-1 0 0 0,0 0 0 0 0,0 0 0 0 0,0 0 0 0 0,0 0 0 0 0,0 0 0 0 0,1 0 0 0 0,0-3 0 0 0,0-7 0 0 0,-12-55-160 0 0,11 61 135 0 0,-1 1-1 0 0,1-1 0 0 0,1 1 0 0 0,-1-1 0 0 0,0 1 1 0 0,3-7-1 0 0,0-18-138 0 0,2-40-97 0 0,1-30 2 0 0,-6 100 255 0 0,0-1 0 0 0,1 1 0 0 0,-1-1 0 0 0,0 1 0 0 0,1-1-1 0 0,-1 1 1 0 0,1-1 0 0 0,-1 1 0 0 0,1-1 0 0 0,-1 1 0 0 0,1 0 0 0 0,-1-1-1 0 0,1 1 1 0 0,-1 0 0 0 0,1-1 0 0 0,-1 1 0 0 0,1 0 0 0 0,0 0 0 0 0,-1 0 0 0 0,1-1-1 0 0,0 1 1 0 0,2-1-1 0 0,1-2 6 0 0,1 0-1 0 0,-1-1 0 0 0,0 0 0 0 0,0 1 1 0 0,0-2-1 0 0,-1 1 0 0 0,1 0 1 0 0,2-7-1 0 0,-4 8-1 0 0,0 0 0 0 0,0 0 1 0 0,0 0-1 0 0,0 0 0 0 0,0 1 0 0 0,1-1 1 0 0,-1 0-1 0 0,1 1 0 0 0,0 0 1 0 0,-1-1-1 0 0,1 1 0 0 0,0 0 0 0 0,1 1 1 0 0,-1-1-1 0 0,0 0 0 0 0,0 1 0 0 0,7-2 1 0 0,-7 2-2 0 0,0 0 0 0 0,0 0 0 0 0,-1 0 0 0 0,1-1 0 0 0,0 1 0 0 0,-1-1-1 0 0,1 1 1 0 0,-1-1 0 0 0,0 0 0 0 0,1 0 0 0 0,-1 0 0 0 0,0 0 0 0 0,0-1 0 0 0,0 1 0 0 0,2-5 0 0 0,24-41-18 0 0,-25 42 19 0 0,0 0 1 0 0,1 0 0 0 0,1 0 0 0 0,-1 1 0 0 0,1-1 0 0 0,0 1 0 0 0,0 0 0 0 0,7-5 0 0 0,-4 4 0 0 0,-1 0 0 0 0,0-1 0 0 0,-1 0 0 0 0,6-8 0 0 0,-8 10 0 0 0,0 1 0 0 0,0 0 0 0 0,0 0 0 0 0,1 0 0 0 0,-1 1 0 0 0,1 0 0 0 0,0 0 0 0 0,7-4 0 0 0,23-17 0 0 0,1-7 0 0 0,-35 30 0 0 0,0 0 0 0 0,-1 0 0 0 0,1 0 0 0 0,0 0 0 0 0,0 1 0 0 0,0-1 0 0 0,-1 0 0 0 0,1 0 0 0 0,0 1 0 0 0,0-1 0 0 0,0 0 0 0 0,0 1 0 0 0,0-1 0 0 0,0 1 0 0 0,1 0 0 0 0,-1-1 0 0 0,0 1 0 0 0,0 0 0 0 0,2-1 0 0 0,-3 1 0 0 0,0 1 0 0 0,1-1 0 0 0,-1 0 0 0 0,1 0 0 0 0,-1 1 0 0 0,1-1 0 0 0,-1 0 0 0 0,1 1 0 0 0,-1-1 0 0 0,0 0 0 0 0,1 1 0 0 0,-1-1 0 0 0,0 1 0 0 0,1-1 0 0 0,-1 0 0 0 0,0 1 0 0 0,0-1 0 0 0,1 1 0 0 0,-1 0 0 0 0,1 2 0 0 0,4 4 9 0 0,-1-1-1 0 0,-1 1 1 0 0,6 14-1 0 0,11 20 22 0 0,-16-32-25 0 0,1 0 0 0 0,-1 0-1 0 0,-1 0 1 0 0,0 1 0 0 0,0-1-1 0 0,-1 1 1 0 0,0 0 0 0 0,-1 0-1 0 0,1 10 1 0 0,5 31 23 0 0,-3-27 35 0 0,-1 1 0 0 0,-1 0 0 0 0,-2 0 0 0 0,-1 27 0 0 0,-1 5-13 0 0,2-27-49 0 0,-5 187 9 0 0,4-131 41 0 0,2-61-34 0 0,-1-1-1 0 0,-1 1 1 0 0,-5 29-1 0 0,6-52-95 0 0,-1 0-1 0 0,1 0 1 0 0,-1 0-1 0 0,0 0 1 0 0,0 0-1 0 0,0-1 0 0 0,0 1 1 0 0,0 0-1 0 0,0 0 1 0 0,0-1-1 0 0,0 1 1 0 0,-1 0-1 0 0,1-1 1 0 0,-3 3-1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1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23 6448 0 0,'0'-4'297'0'0,"0"-14"2820"0"0,-23 28 857 0 0,14-2-3370 0 0,8-7-455 0 0,1 0 1 0 0,-1 0-1 0 0,0 0 0 0 0,0 0 1 0 0,0 0-1 0 0,1-1 0 0 0,-1 1 0 0 0,0 0 1 0 0,0 0-1 0 0,0-1 0 0 0,0 1 1 0 0,0-1-1 0 0,0 1 0 0 0,0-1 1 0 0,-1 0-1 0 0,1 1 0 0 0,0-1 1 0 0,-2 0-1 0 0,-3 15 704 0 0,1 10-157 0 0,-9 43 573 0 0,7-24-1010 0 0,3-26-116 0 0,2 0 0 0 0,-2 22 0 0 0,4 94 667 0 0,12 388 436 0 0,-6-477-1114 0 0,2 0 0 0 0,2 0 0 0 0,25 70 0 0 0,-2-41 64 0 0,-22-53-70 0 0,-2 0 1 0 0,9 28 0 0 0,-16-44-154 0 0,0 0 0 0 0,0 1 0 0 0,1-2 0 0 0,-1 1-1 0 0,1 0 1 0 0,0-1 0 0 0,1 1 0 0 0,-1-1 0 0 0,1 0 0 0 0,0 0-1 0 0,0 0 1 0 0,0-1 0 0 0,0 1 0 0 0,1-1 0 0 0,0 0 0 0 0,-1 0-1 0 0,1-1 1 0 0,0 1 0 0 0,0-1 0 0 0,0 0 0 0 0,1 0-1 0 0,-1-1 1 0 0,8 2 0 0 0,2-1-202 0 0,0 1 0 0 0,0-2 0 0 0,1 0 0 0 0,-1-1-1 0 0,0 0 1 0 0,1-1 0 0 0,17-4 0 0 0,-27 3-175 0 0,-1 1-1 0 0,0-1 1 0 0,0 0 0 0 0,0-1-1 0 0,0 1 1 0 0,0-1 0 0 0,-1 0-1 0 0,1 0 1 0 0,-1 0-1 0 0,6-7 1 0 0,8-7-5918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3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7168 0 0,'0'0'545'0'0,"2"-1"-380"0"0,2-3-144 0 0,0 1-1 0 0,0 0 1 0 0,0 0-1 0 0,1 0 0 0 0,-1 1 1 0 0,1-1-1 0 0,0 1 0 0 0,0 0 1 0 0,0 0-1 0 0,7-1 0 0 0,4-5 129 0 0,3 0 24 0 0,-13 7-133 0 0,0 1 1 0 0,0 0 0 0 0,1 0 0 0 0,-1 1-1 0 0,0 0 1 0 0,0 0 0 0 0,0 0 0 0 0,0 1-1 0 0,7 2 1 0 0,31 7 280 0 0,6-7 295 0 0,0-3 0 0 0,79-8 0 0 0,-103 5-378 0 0,8-4 55 0 0,9 0 88 0 0,-7 6-312 0 0,-1 3 0 0 0,36 7 1 0 0,-11 0-61 0 0,174 23 62 0 0,-154-25-74 0 0,61 2 180 0 0,-140-10-174 0 0,43-1 84 0 0,1 3 0 0 0,-1 1 0 0 0,46 10 0 0 0,77 12 60 0 0,-165-25-147 0 0,72 6 22 0 0,23 3 30 0 0,-40-1-22 0 0,16 3-6 0 0,8 0-24 0 0,-57-9 0 0 0,42 10 0 0 0,-49-8 17 0 0,-1-1 1 0 0,26 1 0 0 0,-26-3 3 0 0,0 1 1 0 0,19 4-1 0 0,5 3-82 0 0,79 7-1 0 0,24 6-1824 0 0,-90-18-2166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1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0 7832 0 0,'-11'15'658'0'0,"11"-14"-591"0"0,0 0 0 0 0,0-1 0 0 0,-1 1-1 0 0,1-1 1 0 0,0 1 0 0 0,0-1 0 0 0,-1 1 0 0 0,1-1-1 0 0,0 1 1 0 0,-1-1 0 0 0,1 1 0 0 0,0-1 0 0 0,-1 1 0 0 0,1-1-1 0 0,-1 1 1 0 0,1-1 0 0 0,-1 0 0 0 0,1 1 0 0 0,-1-1-1 0 0,1 0 1 0 0,-1 1 0 0 0,1-1 0 0 0,-1 0 0 0 0,1 0-1 0 0,-1 1 1 0 0,1-1 0 0 0,-1 0 0 0 0,-1 0 0 0 0,2 0 115 0 0,-1 0 0 0 0,-3 4 1822 0 0,3-4-1822 0 0,1 1 0 0 0,0-1 0 0 0,0 1 0 0 0,-1-1 1 0 0,1 1-1 0 0,0-1 0 0 0,0 1 0 0 0,-1-1 0 0 0,1 1 0 0 0,0-1 1 0 0,0 1-1 0 0,0-1 0 0 0,0 1 0 0 0,0-1 0 0 0,0 1 0 0 0,0 0 1 0 0,-3 23 3035 0 0,3-1-2281 0 0,-1-7-545 0 0,1 0 0 0 0,0 1 0 0 0,2-1 0 0 0,0 0-1 0 0,0 1 1 0 0,11 30 0 0 0,-10-33-270 0 0,1-1 0 0 0,-1 1 0 0 0,-1 0-1 0 0,0 18 1 0 0,0-11-53 0 0,9 164 181 0 0,-12-82-3543 0 0,-1-38-1316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35 15720 0 0,'0'0'1535'0'0,"-13"0"-1367"0"0,2-8-168 0 0,-7-5 0 0 0,12 8-64 0 0,-5-4 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2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14 5984 0 0,'0'0'1792'0'0,"-3"1"-504"0"0,0 0-1008 0 0,0-1 0 0 0,0 1 1 0 0,-1-1-1 0 0,1 0 0 0 0,0 0 1 0 0,0 0-1 0 0,0 0 0 0 0,0-1 1 0 0,0 1-1 0 0,0-1 0 0 0,0 0 1 0 0,0 0-1 0 0,0 0 1 0 0,0 0-1 0 0,0 0 0 0 0,0-1 1 0 0,1 0-1 0 0,-5-2 0 0 0,6 4-179 0 0,-1-1-1 0 0,0 1 1 0 0,0-1-1 0 0,0 1 1 0 0,0 0-1 0 0,0 0 0 0 0,0 0 1 0 0,0 0-1 0 0,0 0 1 0 0,0 1-1 0 0,0-1 1 0 0,0 1-1 0 0,0-1 1 0 0,0 1-1 0 0,0-1 1 0 0,1 1-1 0 0,-4 2 1 0 0,-1-1 164 0 0,3-1-150 0 0,-1 0 1 0 0,1-1-1 0 0,-1 1 1 0 0,1-1-1 0 0,-1 1 1 0 0,0-1-1 0 0,1 0 1 0 0,-1-1-1 0 0,1 1 1 0 0,-1-1 0 0 0,1 1-1 0 0,-1-1 1 0 0,1 0-1 0 0,-4-1 1 0 0,0 2 398 0 0,1 2-330 0 0,-1 1-1 0 0,1 1 1 0 0,0-1-1 0 0,0 1 1 0 0,1 0-1 0 0,-1 1 1 0 0,-8 7-1 0 0,11-9-97 0 0,1-1-1 0 0,-1-1 0 0 0,0 1 0 0 0,0 0 0 0 0,0-1 1 0 0,0 1-1 0 0,0-1 0 0 0,-1 0 0 0 0,-5 1 0 0 0,9-2-78 0 0,-1 0 0 0 0,1 0-1 0 0,0 0 1 0 0,0 0-1 0 0,0 0 1 0 0,0 0 0 0 0,0 0-1 0 0,0 0 1 0 0,-1 0 0 0 0,1 0-1 0 0,0 0 1 0 0,0 0-1 0 0,0 0 1 0 0,0 0 0 0 0,0 0-1 0 0,0 0 1 0 0,-1 0 0 0 0,1 0-1 0 0,0 1 1 0 0,0-1-1 0 0,0 0 1 0 0,0 0 0 0 0,0 0-1 0 0,0 0 1 0 0,0 0 0 0 0,0 0-1 0 0,-1 0 1 0 0,1 0-1 0 0,0 0 1 0 0,0 1 0 0 0,0-1-1 0 0,0 0 1 0 0,0 0 0 0 0,0 0-1 0 0,0 0 1 0 0,0 0-1 0 0,0 0 1 0 0,0 1 0 0 0,0-1-1 0 0,0 0 1 0 0,0 0 0 0 0,0 0-1 0 0,0 0 1 0 0,0 0-1 0 0,0 0 1 0 0,0 1 0 0 0,0-1-1 0 0,0 0 1 0 0,0 0-1 0 0,0 0 1 0 0,0 0 0 0 0,0 0-1 0 0,0 0 1 0 0,0 1 0 0 0,0-1-1 0 0,0 0 1 0 0,0 0-1 0 0,1 0 1 0 0,-1 0 0 0 0,2 7 112 0 0,-1 0 0 0 0,0 0 0 0 0,0 0 0 0 0,0 1 0 0 0,-1-1 1 0 0,0 0-1 0 0,-1 8 0 0 0,0-6-112 0 0,0-3 33 0 0,0 0 1 0 0,0 0-1 0 0,0 0 0 0 0,-1 0 0 0 0,1 0 0 0 0,-1 0 0 0 0,-1 0 1 0 0,1 0-1 0 0,-1-1 0 0 0,0 1 0 0 0,-7 8 0 0 0,4-8-15 0 0,1 1 0 0 0,0-1 1 0 0,1 1-1 0 0,0 0 0 0 0,0 0 0 0 0,0 1 0 0 0,1-1 0 0 0,0 1 0 0 0,1-1 0 0 0,-1 1 0 0 0,-1 12 0 0 0,1 6 130 0 0,1 0-1 0 0,2 33 1 0 0,0-29-16 0 0,2-15-108 0 0,0 1-1 0 0,1-1 1 0 0,1 0-1 0 0,0 0 1 0 0,1 0-1 0 0,0 0 1 0 0,1-1-1 0 0,10 16 1 0 0,-4 5-69 0 0,-11-30 34 0 0,0-1 1 0 0,0 1-1 0 0,1 0 0 0 0,0 0 1 0 0,0-1-1 0 0,0 1 1 0 0,4 5-1 0 0,2 0 0 0 0,-7-8 1 0 0,0 0 0 0 0,0-1 0 0 0,0 1 0 0 0,1 0 1 0 0,-1 0-1 0 0,1-1 0 0 0,-1 1 0 0 0,1-1 0 0 0,0 1 0 0 0,0-1 0 0 0,-1 0 0 0 0,1 0 0 0 0,0 0 1 0 0,0 0-1 0 0,0 0 0 0 0,3 1 0 0 0,1 0 3 0 0,5 1-12 0 0,0 0 0 0 0,0-1 0 0 0,0 0 0 0 0,0 0 0 0 0,0-1 0 0 0,0-1 0 0 0,12 0 0 0 0,0-3-470 0 0,-1 0-1 0 0,0-2 1 0 0,0 0-1 0 0,35-15 1 0 0,-28 11-4806 0 0,0 0-1662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3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35 8288 0 0,'0'-10'602'0'0,"-1"3"2300"0"0,-5-11 788 0 0,6 25-2350 0 0,6 25 26 0 0,-4-25-1137 0 0,0 0 1 0 0,-1 0-1 0 0,1 13 0 0 0,40 555 3763 0 0,-38-535-3868 0 0,7 48 80 0 0,9 160 234 0 0,-9-8-54 0 0,-10-217-296 0 0,0-5-30 0 0,-1-16-30 0 0,-1-6 1 0 0,-3-18-92 0 0,2 1 1 0 0,0-1 0 0 0,1 0-1 0 0,1 0 1 0 0,1 0-1 0 0,6-28 1 0 0,4-12-255 0 0,2-10 28 0 0,-9 56 236 0 0,0 1 1 0 0,1-1-1 0 0,1 1 0 0 0,1 0 0 0 0,14-26 0 0 0,-19 40 48 0 0,-1 0-1 0 0,0-1 1 0 0,0 1-1 0 0,0 0 1 0 0,1 0 0 0 0,-1 0-1 0 0,1 0 1 0 0,-1 0-1 0 0,1 0 1 0 0,-1 0-1 0 0,1 0 1 0 0,-1 1 0 0 0,1-1-1 0 0,0 1 1 0 0,-1-1-1 0 0,1 1 1 0 0,0 0 0 0 0,2-1-1 0 0,19-6-78 0 0,20-10 22 0 0,-38 16 56 0 0,-1 0 0 0 0,1 0 0 0 0,-1-1-1 0 0,0 0 1 0 0,1 0 0 0 0,-1 0 0 0 0,0 0-1 0 0,0 0 1 0 0,0-1 0 0 0,-1 0 0 0 0,1 0-1 0 0,-1 0 1 0 0,1 0 0 0 0,-1 0 0 0 0,0-1 0 0 0,3-3-1 0 0,-1-1 4 0 0,0 1-1 0 0,0 0 1 0 0,1 0-1 0 0,1 0 1 0 0,-1 1-1 0 0,1 0 0 0 0,0 0 1 0 0,11-7-1 0 0,-12 10 2 0 0,-1 0 0 0 0,0 0-1 0 0,1 1 1 0 0,0-1 0 0 0,-1 1 0 0 0,1 1-1 0 0,0-1 1 0 0,0 1 0 0 0,0 0-1 0 0,0 0 1 0 0,0 1 0 0 0,1-1 0 0 0,8 2-1 0 0,-12 0 3 0 0,0 0 0 0 0,0 0 0 0 0,1 0 0 0 0,-1 1 0 0 0,0 0 0 0 0,0-1 0 0 0,0 1 0 0 0,0 0 0 0 0,0 0 0 0 0,-1 0 0 0 0,1 1 0 0 0,-1-1 0 0 0,1 1 0 0 0,-1-1 0 0 0,3 5 0 0 0,-4-6 0 0 0,-1 0 0 0 0,1 0 0 0 0,0 0 0 0 0,0 0 0 0 0,0 0 0 0 0,0-1 0 0 0,0 1 0 0 0,0 0 0 0 0,0-1 0 0 0,0 1 0 0 0,0 0 0 0 0,0-1 0 0 0,0 1 0 0 0,0-1 0 0 0,0 0 0 0 0,1 1 0 0 0,-1-1 0 0 0,0 0 0 0 0,2 0 0 0 0,-2 0 0 0 0,0 0 0 0 0,0 1 0 0 0,1-1 0 0 0,-1 0 0 0 0,0 0 0 0 0,0 1 0 0 0,0-1 0 0 0,0 1 0 0 0,0-1 0 0 0,0 1 0 0 0,0-1 0 0 0,1 1 0 0 0,-2 0 0 0 0,1-1 0 0 0,0 1 0 0 0,0 0 0 0 0,1 1 0 0 0,4 5 1 0 0,0 0 0 0 0,0 0 1 0 0,-1 1-1 0 0,0 0 0 0 0,0 0 0 0 0,-1 0 0 0 0,0 1 0 0 0,0-1 0 0 0,-1 1 0 0 0,3 14 0 0 0,-4-18 6 0 0,-1 0 0 0 0,1-1 0 0 0,-1 1 0 0 0,1 0 0 0 0,1-1 0 0 0,3 7-1 0 0,17 33 90 0 0,-19-33-63 0 0,-1 0 0 0 0,0 1-1 0 0,-1 0 1 0 0,0-1 0 0 0,-1 1-1 0 0,0 0 1 0 0,-1 0 0 0 0,-2 16 0 0 0,1 4 8 0 0,1 45 29 0 0,-13 80 0 0 0,10-111-74 0 0,2-32-173 0 0,0-1 0 0 0,0 1-1 0 0,-1 0 1 0 0,-7 21 0 0 0,3-20-826 0 0,5-2-48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3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0 8752 0 0,'0'0'673'0'0,"-1"4"-437"0"0,-16 71 3216 0 0,17-74-3352 0 0,0 0 0 0 0,-1 0 0 0 0,1 0 1 0 0,0 0-1 0 0,0 0 0 0 0,0 0 0 0 0,0 0 0 0 0,0 0 0 0 0,1 0 0 0 0,-1 0 1 0 0,0 0-1 0 0,0 0 0 0 0,1 0 0 0 0,-1 0 0 0 0,0 0 0 0 0,2 2 1 0 0,4 6 3208 0 0,-1 4-2600 0 0,3 24 54 0 0,-12 112 1510 0 0,17 40-907 0 0,-2-76-872 0 0,19 152 112 0 0,-26-236-579 0 0,3 52 17 0 0,6 31 36 0 0,-4-65 0 0 0,5 63 0 0 0,-5-30 187 0 0,-1-16-1562 0 0,-6-23-4729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4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0 191 13880 0 0,'3'-7'392'0'0,"-2"4"-318"0"0,0 0 1 0 0,0 1-1 0 0,0-1 0 0 0,0 0 0 0 0,0 1 1 0 0,1-1-1 0 0,-1 1 0 0 0,1-1 1 0 0,0 1-1 0 0,0 0 0 0 0,0-1 0 0 0,0 1 1 0 0,0 0-1 0 0,0 0 0 0 0,0 1 1 0 0,1-1-1 0 0,-1 0 0 0 0,5-2 1 0 0,1 1 164 0 0,0-2 0 0 0,0 1 0 0 0,0-1 0 0 0,9-7 0 0 0,17-11 137 0 0,-1 4-236 0 0,-11 5-189 0 0,1 2-1 0 0,0 0 0 0 0,25-7 1 0 0,-20 10-101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4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 1 6912 0 0,'0'0'622'0'0,"-2"1"-512"0"0,1 1-91 0 0,-2 1-45 0 0,-17 3 275 0 0,17-5 949 0 0,2-1-937 0 0,-1 0 1 0 0,1 0 0 0 0,-1 0-1 0 0,1 0 1 0 0,-1 1-1 0 0,1-1 1 0 0,-1 1 0 0 0,1-1-1 0 0,-1 1 1 0 0,1 0 0 0 0,0-1-1 0 0,-1 1 1 0 0,1 0-1 0 0,0 0 1 0 0,0 0 0 0 0,-1 0-1 0 0,1 0 1 0 0,-2 2 0 0 0,-13 26 1491 0 0,1-3-612 0 0,13-23-1075 0 0,1-1 1 0 0,0 0 0 0 0,0 1-1 0 0,-1-1 1 0 0,1 1 0 0 0,1-1-1 0 0,-1 1 1 0 0,0 0-1 0 0,1 0 1 0 0,-1-1 0 0 0,1 1-1 0 0,0 0 1 0 0,0 0 0 0 0,0 3-1 0 0,0-2 37 0 0,0 1 0 0 0,0-1-1 0 0,-1 1 1 0 0,1-1 0 0 0,-1 1 0 0 0,-2 4-1 0 0,1-5 5 0 0,0 1-1 0 0,1 0 1 0 0,-1 0-1 0 0,1-1 0 0 0,0 1 1 0 0,0 0-1 0 0,0 0 1 0 0,1 0-1 0 0,0 0 0 0 0,0 0 1 0 0,0 0-1 0 0,0 0 1 0 0,1 0-1 0 0,1 7 0 0 0,1 1 280 0 0,-1-1 0 0 0,0 25 0 0 0,-2-27-190 0 0,0 1-1 0 0,1-1 0 0 0,1 0 0 0 0,0 0 0 0 0,4 15 1 0 0,1-6 40 0 0,-1-4 34 0 0,-1 0 0 0 0,6 23 0 0 0,-6-15-23 0 0,11 28 1 0 0,0 4-127 0 0,30 98 127 0 0,-44-149-237 0 0,0 1 0 0 0,0 0 0 0 0,1-1 0 0 0,0 1 0 0 0,0-1 0 0 0,6 7 0 0 0,-6-7-3 0 0,1-1 0 0 0,-1 1 0 0 0,0 1 0 0 0,-1-1 0 0 0,1 0 1 0 0,1 6-1 0 0,1-1-9 0 0,0 0 0 0 0,0-1 1 0 0,0 0-1 0 0,1 0 0 0 0,0 0 1 0 0,1 0-1 0 0,0-1 0 0 0,0 0 1 0 0,0-1-1 0 0,1 1 0 0 0,0-1 1 0 0,0-1-1 0 0,0 0 0 0 0,1 0 1 0 0,0 0-1 0 0,0-1 0 0 0,0-1 1 0 0,1 0-1 0 0,18 5 0 0 0,-10-5-5 0 0,0-1-1 0 0,1-1 1 0 0,-1 0 0 0 0,33-3-1 0 0,-43 1 5 0 0,0-1 0 0 0,0 0-1 0 0,-1 0 1 0 0,1 0 0 0 0,-1-1 0 0 0,0 0-1 0 0,0-1 1 0 0,0 1 0 0 0,0-1-1 0 0,0-1 1 0 0,-1 1 0 0 0,0-1 0 0 0,7-7-1 0 0,6-7 3 0 0,-10 12 0 0 0,-1 0 0 0 0,0-1 0 0 0,-1 0 0 0 0,0-1 0 0 0,0 0 0 0 0,-1 0 0 0 0,0 0 0 0 0,0-1 0 0 0,-1 0 0 0 0,0 0 0 0 0,4-16 0 0 0,-3 9 0 0 0,16-32 0 0 0,-16 37 0 0 0,0 0 0 0 0,-1 0 0 0 0,0 0 0 0 0,-1-1 0 0 0,-1 1 0 0 0,3-19 0 0 0,-5 3 0 0 0,-1 0 0 0 0,-1 0 0 0 0,-1 0 0 0 0,-11-48 0 0 0,7 18 0 0 0,5 43 3 0 0,0 0-1 0 0,0 0 1 0 0,-7-22 0 0 0,-27-48 50 0 0,27 51-52 0 0,7 26-10 0 0,-1 0-1 0 0,1 0 0 0 0,-1 1 1 0 0,-1-1-1 0 0,0 0 0 0 0,0 1 1 0 0,0 0-1 0 0,-1 0 0 0 0,0 0 1 0 0,-6-8-1 0 0,-3 3-189 0 0,9 9-24 0 0,1 0 0 0 0,0 0 0 0 0,0 0-1 0 0,0 0 1 0 0,0-1 0 0 0,0 1 0 0 0,-4-8 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97 12320 0 0,'2'1'41'0'0,"0"0"0"0"0,0 0 1 0 0,1 0-1 0 0,-1 1 0 0 0,0-1 1 0 0,0 1-1 0 0,0-1 0 0 0,-1 1 1 0 0,1 0-1 0 0,0 0 0 0 0,0 0 1 0 0,-1 0-1 0 0,0 0 0 0 0,1 0 1 0 0,-1 0-1 0 0,0 0 0 0 0,2 4 1 0 0,-3-2 13 0 0,1 0 0 0 0,-1 0 0 0 0,1-1 1 0 0,-1 1-1 0 0,-1 0 0 0 0,1 0 0 0 0,0 0 1 0 0,-1 0-1 0 0,0-1 0 0 0,-1 6 1 0 0,-1 3 273 0 0,2 1 0 0 0,-1-1 0 0 0,2 1 1 0 0,-1-1-1 0 0,3 18 0 0 0,-1-15 154 0 0,0-1 1 0 0,-1 0-1 0 0,-3 23 1 0 0,1-23-155 0 0,1 1 1 0 0,1-1-1 0 0,0 1 0 0 0,1-1 1 0 0,3 15-1 0 0,1 21 479 0 0,23 149 1937 0 0,-22-173-2120 0 0,17 45-1 0 0,-22-68-497 0 0,1-2-26 0 0,0 1-86 0 0,16 5 61 0 0,-16-6-9 0 0,-9-45-7 0 0,-3 14-115 0 0,7 25 30 0 0,1-1 1 0 0,0 0-1 0 0,0-1 0 0 0,1 1 1 0 0,0 0-1 0 0,0-1 0 0 0,0-6 1 0 0,-2-7-126 0 0,2 18 124 0 0,1 0 0 0 0,-1 0 1 0 0,1 0-1 0 0,-1-1 0 0 0,1 1 1 0 0,0 0-1 0 0,0 0 0 0 0,0 0 0 0 0,0 0 1 0 0,1 0-1 0 0,-1 0 0 0 0,1 0 1 0 0,-1-1-1 0 0,1 1 0 0 0,-1 0 1 0 0,3-2-1 0 0,2-9-151 0 0,-5 11 137 0 0,1 0 1 0 0,0 0 0 0 0,-1 0 0 0 0,1 0 0 0 0,0 0-1 0 0,0 0 1 0 0,0 0 0 0 0,0 1 0 0 0,0-1-1 0 0,1 0 1 0 0,1-2 0 0 0,7 3-60 0 0,-10 1 95 0 0,1 0-1 0 0,-1 0 0 0 0,0 0 1 0 0,1 0-1 0 0,-1 0 1 0 0,0 0-1 0 0,0-1 0 0 0,1 1 1 0 0,-1 0-1 0 0,0 0 1 0 0,0 0-1 0 0,1 0 0 0 0,-1 0 1 0 0,0-1-1 0 0,0 1 1 0 0,1 0-1 0 0,-1 0 0 0 0,0 0 1 0 0,0-1-1 0 0,0 1 0 0 0,1 0 1 0 0,-1 0-1 0 0,0-1 1 0 0,0 1-1 0 0,0 0 0 0 0,0-1 1 0 0,0 1-1 0 0,1 0 1 0 0,-1-1-1 0 0,1-2-10 0 0,5-12 6 0 0,0-1 0 0 0,-2 0 0 0 0,0-1 0 0 0,0 1 0 0 0,-2-1 0 0 0,2-25 0 0 0,7-45-11 0 0,-8 74 19 0 0,-1-2-9 0 0,2 0-1 0 0,0 1 1 0 0,0-1-1 0 0,12-24 1 0 0,1 7-2 0 0,-10 15 13 0 0,2 2-1 0 0,17-26 0 0 0,-13 24-12 0 0,0 2 0 0 0,24-23 0 0 0,-29 32 8 0 0,-1 0-1 0 0,1 1 1 0 0,0 0-1 0 0,0 0 1 0 0,1 0-1 0 0,-1 1 1 0 0,17-5-1 0 0,31-5 5 0 0,-48 13 0 0 0,-1 0 0 0 0,1 0 0 0 0,-1 1 0 0 0,1 0 0 0 0,0 0 0 0 0,-1 1 0 0 0,11 1 0 0 0,-16-1 6 0 0,0 0 0 0 0,1 0-1 0 0,-1 1 1 0 0,0-1-1 0 0,1 0 1 0 0,-1 1 0 0 0,0-1-1 0 0,0 1 1 0 0,0 0 0 0 0,0 0-1 0 0,-1 0 1 0 0,1-1-1 0 0,2 5 1 0 0,12 11 51 0 0,-10-12-34 0 0,-4-4-6 0 0,1 1 0 0 0,-1 0-1 0 0,1 0 1 0 0,-1 1 0 0 0,0-1-1 0 0,0 0 1 0 0,0 1-1 0 0,0 0 1 0 0,0-1 0 0 0,0 1-1 0 0,-1 0 1 0 0,1 0 0 0 0,-1 0-1 0 0,0 0 1 0 0,0 0 0 0 0,0 0-1 0 0,0 0 1 0 0,0 0 0 0 0,0 6-1 0 0,1 5 98 0 0,1-1 1 0 0,1 1-1 0 0,0 0 0 0 0,9 19 0 0 0,6 18 71 0 0,6 44-78 0 0,13 111 1 0 0,-29-155-105 0 0,-8-44-169 0 0,0 1 0 0 0,0-1 1 0 0,-1 1-1 0 0,0-1 1 0 0,0 1-1 0 0,-1 0 1 0 0,0-1-1 0 0,0 0 0 0 0,-1 1 1 0 0,0-1-1 0 0,0 0 1 0 0,-1 0-1 0 0,0 0 1 0 0,0 0-1 0 0,-6 10 0 0 0,2-5-1194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6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839 445 9528 0 0,'0'0'860'0'0,"1"-10"-688"0"0,0 7-137 0 0,0-1 0 0 0,0 1 0 0 0,-1 0 1 0 0,1 0-1 0 0,-1-1 0 0 0,0 1 0 0 0,0 0 1 0 0,0-1-1 0 0,0 1 0 0 0,-1 0 0 0 0,1 0 1 0 0,-1-1-1 0 0,-2-5 0 0 0,-2-10 562 0 0,-8-17 1230 0 0,-21-48 833 0 0,24 56-1878 0 0,-1 1 0 0 0,-21-37-1 0 0,30 61-674 0 0,-2-5 152 0 0,-1 1 0 0 0,1 0 0 0 0,-1 0-1 0 0,-1 1 1 0 0,1-1 0 0 0,-1 1 0 0 0,0 0-1 0 0,-11-8 1 0 0,6 7-47 0 0,-1-1-1 0 0,0 1 1 0 0,-1 1 0 0 0,1 0 0 0 0,-1 1-1 0 0,-17-5 1 0 0,25 9-142 0 0,-1-1 0 0 0,1 1 0 0 0,-1 1 0 0 0,0-1-1 0 0,0 1 1 0 0,1 0 0 0 0,-1 1 0 0 0,0-1 0 0 0,1 1 0 0 0,-1 0-1 0 0,1 0 1 0 0,-1 1 0 0 0,1 0 0 0 0,-1 0 0 0 0,1 0 0 0 0,0 0 0 0 0,0 1-1 0 0,-6 4 1 0 0,-9 7 239 0 0,-35 33 0 0 0,48-40-302 0 0,1 0-1 0 0,0 0 0 0 0,0 1 1 0 0,0 0-1 0 0,1 1 0 0 0,0-1 0 0 0,1 1 1 0 0,-4 9-1 0 0,5-8 13 0 0,-36 107 203 0 0,34-97-191 0 0,1 0 0 0 0,0 0-1 0 0,2 0 1 0 0,-1 21 0 0 0,4-1 23 0 0,8 66 1 0 0,-6-87-40 0 0,1 0 1 0 0,1 0 0 0 0,1 0-1 0 0,1-1 1 0 0,13 26-1 0 0,11 0-80 0 0,-15-23 42 0 0,-9-12 20 0 0,0-1-1 0 0,0 0 0 0 0,1 0 1 0 0,0-1-1 0 0,0 0 1 0 0,0 0-1 0 0,1-1 0 0 0,0 0 1 0 0,1 0-1 0 0,17 7 1 0 0,-22-11 0 0 0,-1 0 1 0 0,1-1-1 0 0,-1 0 1 0 0,1 0-1 0 0,0 0 1 0 0,-1 0 0 0 0,1-1-1 0 0,0 0 1 0 0,0 0-1 0 0,-1 0 1 0 0,1 0-1 0 0,0-1 1 0 0,0 0 0 0 0,-1 0-1 0 0,1 0 1 0 0,-1 0-1 0 0,1-1 1 0 0,-1 0-1 0 0,1 0 1 0 0,-1 0 0 0 0,0 0-1 0 0,0-1 1 0 0,0 1-1 0 0,0-1 1 0 0,-1 0-1 0 0,7-7 1 0 0,4-6-90 0 0,1 0 0 0 0,-2-2 1 0 0,0 1-1 0 0,-2-2 0 0 0,19-36 0 0 0,-7 1-37 0 0,25-65-192 0 0,-42 102 350 0 0,-2 0 0 0 0,0 0 1 0 0,-1 0-1 0 0,-1-1 0 0 0,0-22 1 0 0,-3 40-45 0 0,0-1 1 0 0,0 1 0 0 0,-1 0-1 0 0,1-1 1 0 0,0 1 0 0 0,-1 0-1 0 0,1 0 1 0 0,0 0 0 0 0,0 0 0 0 0,-1 0-1 0 0,1 0 1 0 0,-2 1 0 0 0,-1-1 21 0 0,3 1 6 0 0,-1 0-1 0 0,1 1 1 0 0,-1-1-1 0 0,1 0 1 0 0,-1 1 0 0 0,1-1-1 0 0,0 0 1 0 0,0 1 0 0 0,-1 0-1 0 0,1-1 1 0 0,0 1 0 0 0,1 0-1 0 0,-1-1 1 0 0,0 1 0 0 0,0 0-1 0 0,1 0 1 0 0,-1 0-1 0 0,1 0 1 0 0,0 0 0 0 0,-1 3-1 0 0,-1 41 48 0 0,2-40-70 0 0,0 14-80 0 0,0-16 0 0 0,0-2 22 0 0,0 4 80 0 0,2 0 0 0 0,-1 0 1 0 0,1 0-1 0 0,0 0 1 0 0,0-1-1 0 0,0 1 1 0 0,1-1-1 0 0,0 1 1 0 0,0-1-1 0 0,0 0 0 0 0,0 0 1 0 0,1-1-1 0 0,0 1 1 0 0,8 7-1 0 0,-8-9-12 0 0,0 1 0 0 0,0 0 0 0 0,-1 0 0 0 0,1 1 0 0 0,-1-1 0 0 0,0 1 0 0 0,0-1 0 0 0,4 11 0 0 0,7 9 0 0 0,-3-4 0 0 0,0 1 0 0 0,-1 0 0 0 0,11 31 0 0 0,16 71 0 0 0,-22-66 0 0 0,20 80 0 0 0,-23-82 0 0 0,2 0 0 0 0,37 88 0 0 0,-50-139 0 0 0,23 46-90 0 0,-3 0-1 0 0,16 60 0 0 0,-28-71 98 0 0,-2 1 0 0 0,4 58 0 0 0,-8 84 403 0 0,-3-155-425 0 0,0-3 64 0 0,-1 0-1 0 0,-2 1 1 0 0,0-1-1 0 0,-1 0 1 0 0,-12 33-1 0 0,12-45 3 0 0,0-1 1 0 0,-1 0-1 0 0,0 0 1 0 0,-1 0-1 0 0,0 0 0 0 0,-1-1 1 0 0,0 0-1 0 0,0-1 0 0 0,-1 1 1 0 0,-1-1-1 0 0,1-1 1 0 0,-20 15-1 0 0,16-14 70 0 0,-2 0 0 0 0,1-1 0 0 0,-1 0 0 0 0,-1-1 0 0 0,1 0 0 0 0,-1-1 0 0 0,-31 8 0 0 0,8-9 7 0 0,0 0-1 0 0,-1-3 1 0 0,-68-4 0 0 0,-121-24 282 0 0,130 13 54 0 0,76 10-508 0 0,0 0-145 0 0,1 0 1 0 0,-1 2-1 0 0,0 0 0 0 0,0 2 1 0 0,-37 4-1 0 0,49-2-259 0 0,0-1 0 0 0,0-1-1 0 0,0 0 1 0 0,0 0-1 0 0,0-1 1 0 0,0 0 0 0 0,-1-1-1 0 0,1 0 1 0 0,0 0 0 0 0,-17-6-1 0 0,-9-13-7458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8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2819 10656 0 0,'0'0'520'0'0,"-2"4"-231"0"0,-7 11-181 0 0,6-10-91 0 0,0-1-1 0 0,0 0 1 0 0,1 1 0 0 0,-1 0 0 0 0,1 0-1 0 0,0-1 1 0 0,1 1 0 0 0,-1 0-1 0 0,1 0 1 0 0,0 1 0 0 0,0-1 0 0 0,0 0-1 0 0,1 0 1 0 0,0 7 0 0 0,3 17 19 0 0,-3-21-13 0 0,0-1 0 0 0,1 0 0 0 0,0 1 0 0 0,0-1 0 0 0,1 0 0 0 0,0 0 0 0 0,0 0 0 0 0,0 0 0 0 0,1 0 0 0 0,5 9 0 0 0,-3-9 8 0 0,-2-2 7 0 0,0 0-1 0 0,1 0 1 0 0,-1 0-1 0 0,1 0 1 0 0,0 0 0 0 0,1-1-1 0 0,-1 0 1 0 0,1 0-1 0 0,9 6 1 0 0,-7-6 26 0 0,-1-1 1 0 0,1 1-1 0 0,-1 0 1 0 0,0 0-1 0 0,0 1 1 0 0,0-1 0 0 0,-1 2-1 0 0,0-1 1 0 0,0 0-1 0 0,0 1 1 0 0,-1 0-1 0 0,1 0 1 0 0,3 8 0 0 0,-6-11-2 0 0,0 1 0 0 0,1-1 1 0 0,-1 0-1 0 0,1 0 1 0 0,0 0-1 0 0,0 0 1 0 0,0-1-1 0 0,0 1 1 0 0,1-1-1 0 0,4 3 0 0 0,42 18 596 0 0,-18-9-257 0 0,91 62 511 0 0,-63-37-587 0 0,147 99 612 0 0,-170-114-700 0 0,52 25-1 0 0,11 6-440 0 0,-74-41 207 0 0,0-1-1 0 0,53 17 0 0 0,-31-13 69 0 0,55 19 7 0 0,2-5 1 0 0,152 26-1 0 0,-104-36-76 0 0,-76-11-19 0 0,15 0 22 0 0,128-3-1 0 0,88-21 29 0 0,-280 12-34 0 0,46-4 0 0 0,-30 2 0 0 0,0 2 0 0 0,47 3 0 0 0,-61 0-7 0 0,-1-1 0 0 0,0-1-1 0 0,0-1 1 0 0,46-10-1 0 0,111-40-45 0 0,5-7 10 0 0,-77 23 108 0 0,27-9 1 0 0,69-25 3 0 0,72-28-12 0 0,-251 85-47 0 0,8-2 29 0 0,63-35-1 0 0,-37 13 10 0 0,24-16-32 0 0,82-49 121 0 0,-83 53-45 0 0,-38 20-72 0 0,20-11 44 0 0,101-77 0 0 0,-129 84-56 0 0,1-1 52 0 0,-2-1 0 0 0,51-56 0 0 0,168-203 244 0 0,-190 226-387 0 0,-46 46 131 0 0,-2 0 0 0 0,28-35 1 0 0,185-312 717 0 0,-199 309-730 0 0,38-93-66 0 0,-51 101 13 0 0,32-53 0 0 0,-30 58 39 0 0,-2 0-1 0 0,-3-1 0 0 0,18-60 0 0 0,-29 83-14 0 0,25-84 75 0 0,14-40 48 0 0,9-36-114 0 0,-32 98-16 0 0,-17 64 28 0 0,1 1 0 0 0,12-23-1 0 0,-12 30-4 0 0,-2-1 0 0 0,0 0-1 0 0,0 0 1 0 0,-2 0-1 0 0,5-22 1 0 0,16-65 232 0 0,-5 26-73 0 0,21-121 218 0 0,-39 186-313 0 0,1 0 0 0 0,1 0 0 0 0,7-15 0 0 0,-6 17-25 0 0,-2 0-1 0 0,1-1 0 0 0,-1 1 0 0 0,-1-1 0 0 0,3-13 0 0 0,-4 9-18 0 0,7 4-47 0 0,-7 10-67 0 0,-2-10-8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4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 10224 0 0,'0'0'920'0'0,"2"-2"-755"0"0,-1-1-163 0 0,1 1 1 0 0,0 0-1 0 0,0 0 1 0 0,0 0-1 0 0,1 0 0 0 0,-1 0 1 0 0,0 1-1 0 0,4-3 0 0 0,-1 1 10 0 0,-5 3-6 0 0,1-1 0 0 0,-1 1 0 0 0,1 0 0 0 0,-1-1 1 0 0,0 1-1 0 0,1 0 0 0 0,-1-1 0 0 0,1 1 0 0 0,-1-1 0 0 0,0 1 0 0 0,0-1 0 0 0,1 1 0 0 0,-1 0 0 0 0,0-1 0 0 0,0 0 0 0 0,1 1 0 0 0,-1-1 0 0 0,0 1 0 0 0,0-2 0 0 0,3-3 13 0 0,-1 3-11 0 0,1 0 1 0 0,20-4-12 0 0,-20 4 3 0 0,1 1 0 0 0,-1 0 0 0 0,1 0 0 0 0,-1 0 0 0 0,1 1 0 0 0,0-1 0 0 0,0 1 0 0 0,-1 0 0 0 0,1 0 0 0 0,7 1 0 0 0,7-1 0 0 0,-5-1 0 0 0,-1-1 0 0 0,0 1 0 0 0,-1 0 0 0 0,23 2 0 0 0,76 2 190 0 0,-25-2 6 0 0,-9 5 254 0 0,92 17 0 0 0,-41-5-251 0 0,-95-15-180 0 0,116 5 33 0 0,-67-5-2 0 0,-42-1 60 0 0,116 4 284 0 0,-116-4-289 0 0,41 7-1 0 0,-42-4 32 0 0,43 1 1 0 0,28 2 93 0 0,2 1-28 0 0,171-1 251 0 0,-96-8-378 0 0,160 10 197 0 0,-87-10-128 0 0,-125 13-207 0 0,95-14-2356 0 0,-180-3 1733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29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287 337 12672 0 0,'0'0'25'0'0,"0"0"-1"0"0,-1 0 1 0 0,1 0 0 0 0,0 0 0 0 0,0 0 0 0 0,-1 1 0 0 0,1-1 0 0 0,0 0 0 0 0,0 0 0 0 0,0 0-1 0 0,-1 1 1 0 0,1-1 0 0 0,0 0 0 0 0,0 0 0 0 0,0 0 0 0 0,0 1 0 0 0,-1-1 0 0 0,1 0 0 0 0,0 0-1 0 0,0 1 1 0 0,0-1 0 0 0,0 0 0 0 0,0 1 0 0 0,0-1 0 0 0,0 0 0 0 0,0 0 0 0 0,0 1 0 0 0,0-1-1 0 0,0 0 1 0 0,0 0 0 0 0,0 1 0 0 0,0-1 0 0 0,0 0 0 0 0,0 1 0 0 0,0-1 0 0 0,0 0 0 0 0,0 0-1 0 0,0 1 1 0 0,1-1 0 0 0,-1 0 0 0 0,0 0 0 0 0,0 1 0 0 0,0-1 0 0 0,0 0 0 0 0,0 0 0 0 0,1 0-1 0 0,-1 1 1 0 0,0-1 0 0 0,0 0 0 0 0,1 0 0 0 0,-1 0 0 0 0,0 0 0 0 0,0 1 0 0 0,1-1 0 0 0,-1 0-1 0 0,0 0 1 0 0,0 0 0 0 0,1 0 0 0 0,-1 0 0 0 0,0 0 0 0 0,0 0 0 0 0,1 0 0 0 0,-1 0 0 0 0,0 0-1 0 0,1 0 1 0 0,-1 0 0 0 0,0 0 0 0 0,0 0 0 0 0,1 0 0 0 0,-1 0-57 0 0,3 1 403 0 0,1-1 12 0 0,15 3 47 0 0,-15-2-317 0 0,-1 0-1 0 0,1 0 0 0 0,0 0 0 0 0,0-1 1 0 0,0 0-1 0 0,0 0 0 0 0,-1 0 1 0 0,8-1-1 0 0,2-4 243 0 0,-11 4-305 0 0,0 1 0 0 0,0-1 0 0 0,0 0 0 0 0,0 1 1 0 0,0-1-1 0 0,0 1 0 0 0,0-1 0 0 0,0 1 0 0 0,0 0 0 0 0,0 0 0 0 0,0 0 0 0 0,0 0 0 0 0,0 0 1 0 0,0 0-1 0 0,0 1 0 0 0,0-1 0 0 0,0 1 0 0 0,0-1 0 0 0,3 3 0 0 0,0-2 22 0 0,1 1 0 0 0,0-1-1 0 0,-1 0 1 0 0,1 0 0 0 0,0-1 0 0 0,-1 0 0 0 0,1 0-1 0 0,0 0 1 0 0,0-1 0 0 0,-1 1 0 0 0,1-1 0 0 0,7-3-1 0 0,16 0 471 0 0,-24 4-463 0 0,0 0 1 0 0,0-1-1 0 0,0 0 1 0 0,0 0 0 0 0,6-2-1 0 0,11-7-50 0 0,-1-1 0 0 0,0-1 0 0 0,0-1-1 0 0,19-16 1 0 0,5-3 100 0 0,-37 25-116 0 0,1 0-1 0 0,-1 0 0 0 0,-1-1 0 0 0,1 0 0 0 0,8-14 1 0 0,-8 12 0 0 0,0 0 0 0 0,1 0 0 0 0,11-9 0 0 0,44-41 72 0 0,-45 41-42 0 0,-16 15-41 0 0,1 0 0 0 0,-1 1-1 0 0,0 0 1 0 0,1 0 0 0 0,6-5-1 0 0,22-14 1551 0 0,-31 36-1472 0 0,5 11-20 0 0,-3-18-18 0 0,-1 1 0 0 0,0 0 0 0 0,-1-1-1 0 0,0 1 1 0 0,0 9 0 0 0,-12 231 845 0 0,21 70-533 0 0,-1-180 64 0 0,-3-92-450 0 0,-1-12-53 0 0,0 39 0 0 0,-5-29 133 0 0,10 80-1 0 0,-9-102 397 0 0,-1-20-388 0 0,-2-2-46 0 0,0 0 0 0 0,1-1 0 0 0,-1 1 0 0 0,0 0 0 0 0,0-1 0 0 0,0 1 0 0 0,1-1 0 0 0,-1 1 0 0 0,0-1 0 0 0,1 0 0 0 0,-1 1 0 0 0,0-1 0 0 0,1 0 0 0 0,-2-2 0 0 0,-4 0 12 0 0,-8-4 44 0 0,0-1 0 0 0,-22-15-1 0 0,22 13-26 0 0,0 1-12 0 0,1 1 7 0 0,0-1 0 0 0,1-1 0 0 0,-20-18 0 0 0,16 13 0 0 0,0 1 0 0 0,-35-22 1 0 0,31 22-14 0 0,-38-32 1 0 0,-3-12-14 0 0,4-1 0 0 0,-96-128 0 0 0,71 86-28 0 0,33 44 95 0 0,42 49-54 0 0,0 0 1 0 0,0 0-1 0 0,-1 0 0 0 0,0 2 1 0 0,0-1-1 0 0,0 1 0 0 0,-1 0 1 0 0,0 1-1 0 0,-21-8 1 0 0,15 7 3 0 0,0 2 1 0 0,0 0 0 0 0,0 0-1 0 0,-1 2 1 0 0,1 0 0 0 0,-18 0-1 0 0,29 4-37 0 0,9 5-52 0 0,-2-3 51 0 0,1-1-1 0 0,0 0 1 0 0,1 0 0 0 0,-1 0-1 0 0,1 0 1 0 0,-1 0 0 0 0,1-1-1 0 0,0 1 1 0 0,0-1-1 0 0,0 0 1 0 0,4 1 0 0 0,18 11-3 0 0,-15-7 9 0 0,-1-1-1 0 0,-1 2 1 0 0,1-1-1 0 0,-1 2 1 0 0,-1-1-1 0 0,0 1 1 0 0,10 13-1 0 0,-14-17 6 0 0,1 0 0 0 0,-1 0 0 0 0,1-1 0 0 0,0 1 0 0 0,0-1 0 0 0,0 0 0 0 0,1-1 0 0 0,0 1-1 0 0,-1-1 1 0 0,1 0 0 0 0,10 3 0 0 0,-5-2-5 0 0,-1 1 0 0 0,0 1 0 0 0,16 10 0 0 0,-10-4 14 0 0,0 0 0 0 0,1-1 0 0 0,0-1 0 0 0,0 0 0 0 0,23 8 1 0 0,-20-11-5 0 0,25 7-44 0 0,63 31 1 0 0,-61-27 40 0 0,-34-14 0 0 0,0 0 0 0 0,19 11 0 0 0,-9-1 0 0 0,-18-10 0 0 0,1-1 0 0 0,0 1 0 0 0,-1-1 0 0 0,1 0 0 0 0,0 0 0 0 0,0 0 0 0 0,1-1 0 0 0,-1 0 0 0 0,0 0 0 0 0,1-1 0 0 0,10 2 0 0 0,55-10 0 0 0,-29 2 0 0 0,-40 5 0 0 0,0-1 0 0 0,0 0 0 0 0,0 0 0 0 0,0 0 0 0 0,-1 0 0 0 0,1-1 0 0 0,0 1 0 0 0,-1-1 0 0 0,1 0 0 0 0,-1 1 0 0 0,0-1 0 0 0,4-3 0 0 0,13-13 0 0 0,-12-18 0 0 0,-7 35 0 0 0,1-1 0 0 0,-1 0 0 0 0,1 1 0 0 0,-1-1 0 0 0,0 0 0 0 0,0 0 0 0 0,0 1 0 0 0,0-1 0 0 0,0 0 0 0 0,0 0 0 0 0,0 0 0 0 0,0 1 0 0 0,-1-1 0 0 0,1 0 0 0 0,-2-1 0 0 0,1-3 0 0 0,-4-3 12 0 0,4 8 47 0 0,-1 5-4 0 0,-2 3-48 0 0,2-4-8 0 0,1 0 0 0 0,-1 0 0 0 0,1 1 0 0 0,0-1 0 0 0,-1 1 0 0 0,1-1 1 0 0,1 1-1 0 0,-1-1 0 0 0,0 1 0 0 0,1-1 0 0 0,0 1 0 0 0,0-1 0 0 0,1 8 0 0 0,-1-8-75 0 0,0 1 0 0 0,-1 1 58 0 0,1-2 19 0 0,0-1-1 0 0,0 1 1 0 0,0-1 0 0 0,0 1 0 0 0,0-1 0 0 0,0 0-1 0 0,1 1 1 0 0,-1-1 0 0 0,1 1 0 0 0,0-1 0 0 0,0 0-1 0 0,0 1 1 0 0,0-1 0 0 0,0 0 0 0 0,0 0 0 0 0,1 0-1 0 0,1 3 1 0 0,5 15 42 0 0,0 0-13 0 0,-7-20-29 0 0,-1 1-1 0 0,1-1 0 0 0,-1 0 0 0 0,1 0 1 0 0,-1 0-1 0 0,1 1 0 0 0,-1-1 1 0 0,1 0-1 0 0,-1 0 0 0 0,1 0 0 0 0,-1 0 1 0 0,1 0-1 0 0,-1 0 0 0 0,1 0 1 0 0,-1 0-1 0 0,1 0 0 0 0,0 0 0 0 0,-1 0 1 0 0,1 0-1 0 0,-1 0 0 0 0,1 0 1 0 0,-1 0-1 0 0,1-1 0 0 0,-1 1 0 0 0,1 0 1 0 0,-1 0-1 0 0,1-1 0 0 0,-1 1 1 0 0,0 0-1 0 0,1-1 0 0 0,-1 1 0 0 0,1 0 1 0 0,-1-1-1 0 0,0 1 0 0 0,1-1 1 0 0,-1 1-1 0 0,1-1 0 0 0,1-2-6 0 0,0 0-1 0 0,1 0 0 0 0,-1 0 0 0 0,0 0 1 0 0,-1 0-1 0 0,1-1 0 0 0,-1 1 1 0 0,2-6-1 0 0,2-3-18 0 0,-1 3 9 0 0,-1-1 0 0 0,-1 0 0 0 0,0 0 0 0 0,0 0 1 0 0,0-13-1 0 0,2-6-53 0 0,1-15 51 0 0,-3-1 1 0 0,-1 0-1 0 0,-5-46 0 0 0,4 81 18 0 0,-1-1 0 0 0,0 0 0 0 0,-1 1 0 0 0,0-1 0 0 0,0 1 0 0 0,-1-1 0 0 0,0 1 0 0 0,-6-10 0 0 0,-2 10 11 0 0,10 10-8 0 0,0 0 0 0 0,-1 0 1 0 0,1 0-1 0 0,0 0 0 0 0,0 0 1 0 0,0 0-1 0 0,0 0 0 0 0,-1 0 0 0 0,1 0 1 0 0,0 0-1 0 0,0 0 0 0 0,0 1 1 0 0,0-1-1 0 0,-1 1 0 0 0,1-1 0 0 0,0 1 1 0 0,0-1-1 0 0,0 1 0 0 0,0 0 1 0 0,0-1-1 0 0,0 1 0 0 0,0 0 0 0 0,1 0 1 0 0,-1 0-1 0 0,0-1 0 0 0,0 1 1 0 0,1 0-1 0 0,-1 0 0 0 0,-1 2 0 0 0,-6 6 16 0 0,5-6-19 0 0,0 0 0 0 0,1 0 0 0 0,0 0 0 0 0,0 1 0 0 0,0-1 0 0 0,0 0 0 0 0,0 1 0 0 0,-1 5 0 0 0,0-1 0 0 0,-1 3 0 0 0,0 0 0 0 0,1 0 0 0 0,1 1 0 0 0,-2 14 0 0 0,2-10 0 0 0,-1 0 0 0 0,-5 17 0 0 0,1-12-194 0 0,2 0 1 0 0,0 1-1 0 0,2 0 0 0 0,-1 23 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30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120 464 2304 0 0,'-3'-2'101'0'0,"0"0"-93"0"0,1 0-1 0 0,-1 0 0 0 0,1-1 1 0 0,0 1-1 0 0,0-1 0 0 0,0 0 1 0 0,0 1-1 0 0,1-1 0 0 0,-1 0 1 0 0,1 0-1 0 0,0 0 0 0 0,-1 0 1 0 0,0-5-1 0 0,1 4 24 0 0,-1 0 0 0 0,1-1 0 0 0,-1 1 0 0 0,0 0 0 0 0,0 0-1 0 0,-1 0 1 0 0,1 0 0 0 0,-1 1 0 0 0,0-1 0 0 0,-4-3 0 0 0,5 4 434 0 0,0 0 1 0 0,-1 0-1 0 0,2 0 1 0 0,-1 0-1 0 0,0 0 1 0 0,1-1-1 0 0,-1 1 0 0 0,1 0 1 0 0,0-1-1 0 0,0 1 1 0 0,0-1-1 0 0,0 1 1 0 0,1-5-1 0 0,-4-8 1447 0 0,-31-110 3527 0 0,34 124-5376 0 0,1 0 0 0 0,0 1 0 0 0,-1-1 0 0 0,1 0 0 0 0,0 0 0 0 0,0 1 0 0 0,0-1 0 0 0,0 0 0 0 0,0 1-1 0 0,1-1 1 0 0,-1 0 0 0 0,0 1 0 0 0,1-1 0 0 0,-1 0 0 0 0,1 1 0 0 0,0-1 0 0 0,-1 0 0 0 0,1 1 0 0 0,2-3-1 0 0,-1 2 17 0 0,1-1-1 0 0,-1 1 1 0 0,1 0-1 0 0,-1 1 1 0 0,1-1-1 0 0,0 0 1 0 0,0 1-1 0 0,4-2 0 0 0,-4 1-30 0 0,0 1 0 0 0,-1-1 0 0 0,1 0-1 0 0,-1 0 1 0 0,0 0 0 0 0,0 0-1 0 0,0-1 1 0 0,0 1 0 0 0,0 0 0 0 0,3-6-1 0 0,7-8 139 0 0,1 3-23 0 0,-7 7-124 0 0,-1 0 0 0 0,1 0 0 0 0,0 0 1 0 0,0 1-1 0 0,1 0 0 0 0,-1 0 0 0 0,1 1 1 0 0,0 0-1 0 0,1 0 0 0 0,-1 0 0 0 0,12-3 0 0 0,-7 5-15 0 0,0-1 1 0 0,0 2-1 0 0,0 0 0 0 0,0 1 0 0 0,0 0 0 0 0,23 3 0 0 0,-27-2-12 0 0,-1 0-1 0 0,1 1 1 0 0,-1 0 0 0 0,0 0-1 0 0,0 1 1 0 0,0 0 0 0 0,0 0-1 0 0,0 1 1 0 0,-1 0-1 0 0,1 0 1 0 0,-1 0 0 0 0,6 7-1 0 0,-10-9 1 0 0,0 1-1 0 0,0-1 0 0 0,0 1 1 0 0,-1 0-1 0 0,0-1 0 0 0,1 1 1 0 0,-1 0-1 0 0,0 0 0 0 0,0 0 1 0 0,-1 0-1 0 0,1 0 0 0 0,0 0 1 0 0,-1 0-1 0 0,0 6 1 0 0,6 22 89 0 0,4-6-27 0 0,-7-18-51 0 0,1 1 0 0 0,-2-1-1 0 0,1 1 1 0 0,1 8-1 0 0,-2 12 29 0 0,-2-20-35 0 0,1-1 1 0 0,0 1-1 0 0,0 0 1 0 0,3 10-1 0 0,0-6 4 0 0,-1-5 10 0 0,-1-1 1 0 0,1 1-1 0 0,-2 0 0 0 0,1 0 0 0 0,-1 1 0 0 0,0-1 0 0 0,0 0 0 0 0,-1 0 0 0 0,0 0 0 0 0,0 1 1 0 0,-2 12-1 0 0,-5 15 275 0 0,5-22-128 0 0,-1 0 1 0 0,0 0 0 0 0,-6 17 0 0 0,7-26-153 0 0,-1-1 0 0 0,1 0 0 0 0,0 0 1 0 0,-1 0-1 0 0,0 0 0 0 0,0 0 1 0 0,0-1-1 0 0,0 1 0 0 0,0-1 0 0 0,0 0 1 0 0,0 0-1 0 0,-1 0 0 0 0,-5 2 0 0 0,3-1 27 0 0,-1 0-1 0 0,1-1 0 0 0,-1 0 0 0 0,1-1 0 0 0,-1 1 0 0 0,0-1 0 0 0,-8 0 0 0 0,-3-2 38 0 0,-1-1 0 0 0,1-2 0 0 0,0 1 0 0 0,0-2 0 0 0,1 0 0 0 0,-1-1 0 0 0,-31-17 0 0 0,47 22-89 0 0,0 0 0 0 0,-1 0-1 0 0,1 0 0 0 0,0 0 1 0 0,-1-1-1 0 0,1 1 0 0 0,0-1 1 0 0,0 0-1 0 0,0 0 0 0 0,0 0 1 0 0,1 0-1 0 0,-1 0 0 0 0,0 0 1 0 0,1 0-1 0 0,-1 0 0 0 0,-1-5 1 0 0,20-2-120 0 0,-13 5 116 0 0,1 0-1 0 0,-1-1 1 0 0,1 0 0 0 0,-2 1 0 0 0,1-2 0 0 0,0 1 0 0 0,-1 0 0 0 0,0-1 0 0 0,0 1 0 0 0,-1-1 0 0 0,1 0 0 0 0,-1 0 0 0 0,2-12 0 0 0,1-8-20 0 0,-1-1 0 0 0,0-27 0 0 0,0 3-171 0 0,-4 50 194 0 0,0-1 0 0 0,0 1 0 0 0,0-1 1 0 0,1 1-1 0 0,-1-1 0 0 0,1 1 0 0 0,-1-1 1 0 0,1 1-1 0 0,-1 0 0 0 0,1-1 0 0 0,0 1 0 0 0,-1 0 1 0 0,1-1-1 0 0,0 1 0 0 0,0 0 0 0 0,0 0 1 0 0,0 0-1 0 0,0 0 0 0 0,0 0 0 0 0,1 0 1 0 0,-1 0-1 0 0,0 0 0 0 0,0 0 0 0 0,1 0 1 0 0,-1 1-1 0 0,0-1 0 0 0,1 1 0 0 0,-1-1 0 0 0,1 1 1 0 0,-1-1-1 0 0,1 1 0 0 0,-1 0 0 0 0,1 0 1 0 0,-1 0-1 0 0,1 0 0 0 0,-1 0 0 0 0,1 0 1 0 0,2 0-1 0 0,2 1 57 0 0,1 1-1 0 0,-1-1 1 0 0,1 1 0 0 0,-1 0-1 0 0,0 1 1 0 0,0 0 0 0 0,10 6 0 0 0,-1 3 116 0 0,-15-12-171 0 0,0 0 1 0 0,1 0-1 0 0,-1 1 1 0 0,0-1-1 0 0,1 0 1 0 0,-1 1-1 0 0,0-1 1 0 0,0 0-1 0 0,1 0 1 0 0,-1 1-1 0 0,0-1 0 0 0,0 0 1 0 0,0 1-1 0 0,0-1 1 0 0,1 1-1 0 0,-1-1 1 0 0,0 0-1 0 0,0 1 1 0 0,0-1-1 0 0,0 0 1 0 0,0 1-1 0 0,0-1 0 0 0,0 1 1 0 0,0-1-1 0 0,0 0 1 0 0,0 1-1 0 0,0-1 1 0 0,0 1-1 0 0,0-1 1 0 0,0 0-1 0 0,-1 1 1 0 0,1-1-1 0 0,0 0 1 0 0,0 1-1 0 0,0-1 0 0 0,0 0 1 0 0,-1 1-1 0 0,1-1 1 0 0,0 1-1 0 0,-1-1-1 0 0,1 0 0 0 0,-1 0 0 0 0,1 1 0 0 0,-1-1 0 0 0,1 0 0 0 0,-1 1 0 0 0,1-1 0 0 0,-1 1 0 0 0,1-1 0 0 0,0 0 0 0 0,-1 1 0 0 0,1-1 0 0 0,0 1 0 0 0,-1-1 0 0 0,1 1 0 0 0,0 0 0 0 0,0-1 0 0 0,-1 1 0 0 0,1 0 0 0 0,7 13 0 0 0,-4-8 0 0 0,1-1-142 0 0,-1 0-1 0 0,-1 1 0 0 0,1-1 0 0 0,-1 1 1 0 0,0 0-1 0 0,0 0 0 0 0,0-1 0 0 0,-1 1 1 0 0,0 1-1 0 0,0-1 0 0 0,-1 0 0 0 0,0 0 1 0 0,0 0-1 0 0,0 0 0 0 0,-1 0 0 0 0,0 0 1 0 0,-2 9-1 0 0,-1 3-7599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32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40 724 11264 0 0,'0'0'4729'0'0,"2"-1"-4305"0"0,3 0-255 0 0,1 0-1 0 0,0 1 1 0 0,-1-1 0 0 0,1 2-1 0 0,-1-1 1 0 0,1 0 0 0 0,0 1-1 0 0,-1 0 1 0 0,1 0 0 0 0,-1 1-1 0 0,1 0 1 0 0,-1 0 0 0 0,0 0-1 0 0,7 4 1 0 0,20 6 489 0 0,-16-5-394 0 0,0 0 0 0 0,0 2 0 0 0,-1-1 0 0 0,0 2 1 0 0,17 13-1 0 0,12 7 225 0 0,192 134 921 0 0,-205-140-1249 0 0,-2 1 0 0 0,30 32 1 0 0,-52-51-147 0 0,0-1 0 0 0,0 1 0 0 0,0-1 1 0 0,1-1-1 0 0,13 7 0 0 0,-1-1 6 0 0,44 17 99 0 0,14 14 66 0 0,-67-34-237 0 0,-10-6 34 0 0,1 0-1 0 0,-1 0 0 0 0,0 0 1 0 0,1 0-1 0 0,-1 0 1 0 0,1-1-1 0 0,-1 1 0 0 0,1 0 1 0 0,0-1-1 0 0,-1 1 1 0 0,1-1-1 0 0,2 0 0 0 0,-2 0 69 0 0,0 2 19 0 0,0-1 0 0 0,0 0 1 0 0,0 1-1 0 0,0-1 0 0 0,0 1 0 0 0,-1 0 1 0 0,1-1-1 0 0,-1 1 0 0 0,1 0 0 0 0,1 3 1 0 0,2-1 43 0 0,-2-19-28 0 0,0 12 39 0 0,-2 14-86 0 0,1 15-19 0 0,-2-24 1 0 0,-1-7 8 0 0,-4-43 73 0 0,4 46-100 0 0,1 0-1 0 0,-1 0 1 0 0,1 0 0 0 0,-1 0-1 0 0,0 0 1 0 0,0 0-1 0 0,1 0 1 0 0,-2 0 0 0 0,1 1-1 0 0,0-1 1 0 0,0 0-1 0 0,0 1 1 0 0,-1-1 0 0 0,1 0-1 0 0,-3-1 1 0 0,-7-10 26 0 0,-2-20-26 0 0,2 0 1 0 0,1 0 0 0 0,-8-54 0 0 0,11 51-4 0 0,-70-449 347 0 0,59 320-716 0 0,9 126 401 0 0,7 33-24 0 0,0 0 0 0 0,0-1 0 0 0,1 1 0 0 0,0-1-1 0 0,-1-8 1 0 0,3-10 4 0 0,-1 4 39 0 0,0 0 1 0 0,-6-40 0 0 0,0 44 96 0 0,0-4-93 0 0,6 16-72 0 0,0 2-6 0 0,0 0 0 0 0,0 1-1 0 0,0-1 1 0 0,0 1 0 0 0,0-1 0 0 0,1 1 0 0 0,-1-1 0 0 0,1 1 0 0 0,0-1-1 0 0,1-3 1 0 0,-1 6 24 0 0,-1-1 0 0 0,0 1 0 0 0,0 0 0 0 0,0 0 0 0 0,0 0 0 0 0,0 0 0 0 0,0 0 0 0 0,1-1 0 0 0,-1 1 0 0 0,0 0 0 0 0,0 0 0 0 0,0 0 0 0 0,0 0 0 0 0,0-1 0 0 0,0 1 0 0 0,0 0 0 0 0,0 0 0 0 0,0 0 0 0 0,0 0 0 0 0,0-1 0 0 0,0 1 0 0 0,0 0 0 0 0,0 0 0 0 0,0 0 0 0 0,0 0 0 0 0,0-1 0 0 0,0 1 0 0 0,0 0 0 0 0,0 0 0 0 0,0 0 0 0 0,0 0 0 0 0,0-1 0 0 0,0 1 0 0 0,0 0 0 0 0,-1 0 0 0 0,1 0 0 0 0,0 0 0 0 0,0 0 0 0 0,0-1 0 0 0,0 1 0 0 0,0 0 0 0 0,0 0 0 0 0,-1 0 0 0 0,1 0 0 0 0,-1-1 0 0 0,1 1 0 0 0,-1-1 0 0 0,1 0 0 0 0,-1 1 0 0 0,1-1 0 0 0,-1 1 0 0 0,1-1 0 0 0,-1 0 0 0 0,1 0 0 0 0,0 1 0 0 0,-1-1 0 0 0,1 0 0 0 0,0 0 0 0 0,0 1 0 0 0,-1-1 0 0 0,1 0 0 0 0,0 0 0 0 0,0 1 0 0 0,0-1 0 0 0,0 0 0 0 0,0 0 0 0 0,0 0 0 0 0,0 1 0 0 0,1-2 0 0 0,-4-3 11 0 0,3 4-9 0 0,0 1 0 0 0,-1 0 1 0 0,1 0-1 0 0,-1 0 0 0 0,1 0 1 0 0,-1 0-1 0 0,1 0 0 0 0,0 0 1 0 0,-1 0-1 0 0,1 0 0 0 0,-1 0 0 0 0,1 0 1 0 0,-1 0-1 0 0,1 0 0 0 0,-1 0 1 0 0,1 0-1 0 0,0 0 0 0 0,-1 0 0 0 0,1 1 1 0 0,-1-1-1 0 0,1 0 0 0 0,0 0 1 0 0,-1 0-1 0 0,1 1 0 0 0,-1-1 1 0 0,1 0-1 0 0,0 1 0 0 0,-1-1 0 0 0,-12 13 45 0 0,7 0-40 0 0,0 0 0 0 0,-7 25-1 0 0,-1 2 40 0 0,12-34-46 0 0,0 0 1 0 0,1 1 0 0 0,0-1 0 0 0,0 1 0 0 0,1 0 0 0 0,0-1-1 0 0,0 1 1 0 0,2 12 0 0 0,-1-12 6 0 0,-1 0 0 0 0,1 0 0 0 0,-1 0 0 0 0,0-1 0 0 0,-1 1 0 0 0,0 0 0 0 0,-2 11 1 0 0,2-17-6 0 0,1 0 0 0 0,-1 0 1 0 0,1 1-1 0 0,-1-1 1 0 0,1 0-1 0 0,-1 0 1 0 0,0 0-1 0 0,0 0 1 0 0,1 0-1 0 0,-1 0 0 0 0,0 0 1 0 0,0 0-1 0 0,0 0 1 0 0,0 0-1 0 0,0-1 1 0 0,0 1-1 0 0,0 0 1 0 0,0 0-1 0 0,-1-1 1 0 0,1 1-1 0 0,0-1 0 0 0,0 1 1 0 0,-1-1-1 0 0,-1 1 1 0 0,-2-1 39 0 0,0 0 0 0 0,0 0 0 0 0,0 0 0 0 0,0 0 0 0 0,-6-2 0 0 0,-16 0 143 0 0,20 2-198 0 0,-1 1 0 0 0,1 0 0 0 0,0 0 1 0 0,0 1-1 0 0,0 0 0 0 0,0 0 0 0 0,0 1 0 0 0,0 0 0 0 0,0 0 0 0 0,1 0 0 0 0,0 1 0 0 0,-12 8 0 0 0,11-7-7 0 0,0-1-1 0 0,0-1 0 0 0,-1 1 1 0 0,-15 4-1 0 0,-20 9-4 0 0,19-2 4 0 0,1 1 1 0 0,-37 33-1 0 0,15-12 3 0 0,18-12 18 0 0,20-18 0 0 0,-1 0 0 0 0,1 0 0 0 0,-11 6 0 0 0,-8 8 0 0 0,21-17 0 0 0,-1 1 0 0 0,1-1 0 0 0,-1 1 0 0 0,0-2 0 0 0,-9 6 0 0 0,2-2 0 0 0,10-5 0 0 0,0 1 0 0 0,0-2 0 0 0,0 1 0 0 0,0 0 0 0 0,0-1 0 0 0,-1 1 0 0 0,-3 0 0 0 0,-26 11 20 0 0,31-13 82 0 0,2 1-113 0 0,-1 0 1 0 0,1-1-1 0 0,-1 1 1 0 0,1-1-1 0 0,-1 1 1 0 0,0-1 0 0 0,1 1-1 0 0,-1-1 1 0 0,0 0-1 0 0,1 1 1 0 0,-1-1 0 0 0,0 0-1 0 0,1 0 1 0 0,-1 1-1 0 0,-1-1 1 0 0,11-5 6 0 0,0-1 0 0 0,0 2 0 0 0,0-1 0 0 0,0 2 0 0 0,14-5 0 0 0,-10 3 1 0 0,46-15 15 0 0,53-21-211 0 0,-94 33 159 0 0,-1-1 0 0 0,1-1 1 0 0,30-22-1 0 0,-36 23 32 0 0,1 0 0 0 0,24-11 1 0 0,-31 16 38 0 0,1 1 0 0 0,0 1 0 0 0,-1-1 1 0 0,1 1-1 0 0,1 0 0 0 0,-1 0 0 0 0,11 0 0 0 0,-16 2 33 0 0,4 26 11 0 0,-7-11-5 0 0,-1 1 0 0 0,0-1 0 0 0,-1 0 0 0 0,-9 25-1 0 0,-4 23 99 0 0,6 5-268 0 0,-3 125 0 0 0,15-224 39 0 0,0 1 1 0 0,2 0-1 0 0,1 0 0 0 0,2 0 0 0 0,0 1 0 0 0,3 0 1 0 0,0 0-1 0 0,1 1 0 0 0,18-30 0 0 0,-16 32-7 0 0,-12 22 58 0 0,0 1 1 0 0,0 0-1 0 0,1-1 1 0 0,0 1-1 0 0,0 0 1 0 0,0 0-1 0 0,0 0 1 0 0,0 0-1 0 0,0 0 1 0 0,1 0-1 0 0,-1 1 1 0 0,6-4-1 0 0,2 1 28 0 0,-9 5-12 0 0,-1 0 1 0 0,1 0-1 0 0,-1 0 1 0 0,1 0-1 0 0,0 0 1 0 0,-1 0-1 0 0,1 0 1 0 0,-1 0-1 0 0,1 0 1 0 0,0 0-1 0 0,-1 0 1 0 0,1 0-1 0 0,-1 0 1 0 0,1 1-1 0 0,-1-1 1 0 0,1 0-1 0 0,0 0 1 0 0,-1 1-1 0 0,1-1 1 0 0,-1 0-1 0 0,0 1 1 0 0,1-1-1 0 0,-1 1 1 0 0,1-1-1 0 0,-1 0 1 0 0,1 1-1 0 0,-1-1 1 0 0,0 1-1 0 0,1-1 1 0 0,-1 1-1 0 0,0 0 1 0 0,8 19 73 0 0,-6-16-42 0 0,22 52 89 0 0,-15-38-124 0 0,-1 2 1 0 0,-1-1-1 0 0,8 31 0 0 0,-9-6 221 0 0,1 72-1 0 0,-2-11-830 0 0,2-4-2543 0 0,-7-60-4983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5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12 211 2304 0 0,'-5'-7'4416'0'0,"-2"-15"-1972"0"0,7 19-2175 0 0,1 1 0 0 0,-1 0 0 0 0,1 0 1 0 0,0 0-1 0 0,0 0 0 0 0,0-1 0 0 0,0 1 1 0 0,0 0-1 0 0,2-2 0 0 0,-2 2-93 0 0,0 0-86 0 0,-1 1 1 0 0,1-1-1 0 0,0 0 0 0 0,0 0 1 0 0,0 1-1 0 0,0-1 1 0 0,0 0-1 0 0,1 1 1 0 0,-1-1-1 0 0,0 1 1 0 0,1 0-1 0 0,1-2 1 0 0,-1 1 230 0 0,0 0-214 0 0,-1 0-1 0 0,0-1 1 0 0,0 1 0 0 0,1 0-1 0 0,-1 0 1 0 0,1 0 0 0 0,0 0-1 0 0,-1 0 1 0 0,1 0 0 0 0,4-2-1 0 0,-2 1 16 0 0,-1 1-1 0 0,1-1 1 0 0,-1 1-1 0 0,0-1 1 0 0,5-6 0 0 0,-7 8-111 0 0,-1 1 0 0 0,0 0 1 0 0,0-1-1 0 0,0 1 0 0 0,1 0 1 0 0,-1-1-1 0 0,0 1 1 0 0,0 0-1 0 0,1 0 0 0 0,-1-1 1 0 0,0 1-1 0 0,1 0 1 0 0,-1-1-1 0 0,0 1 0 0 0,1 0 1 0 0,-1 0-1 0 0,0 0 1 0 0,1 0-1 0 0,-1-1 0 0 0,0 1 1 0 0,1 0-1 0 0,-1 0 1 0 0,1 0-1 0 0,-1 0 0 0 0,0 0 1 0 0,1 0-1 0 0,-1 0 1 0 0,1 0-1 0 0,-1 0 0 0 0,1 0 1 0 0,0 0 2 0 0,-1 0 1 0 0,1 0-1 0 0,-1 0 1 0 0,1 0-1 0 0,-1 0 1 0 0,1 0 0 0 0,-1 0-1 0 0,1 0 1 0 0,-1 0-1 0 0,0 0 1 0 0,1 0-1 0 0,-1 0 1 0 0,1 0-1 0 0,-1 0 1 0 0,1-1 0 0 0,-1 1-1 0 0,1 0 1 0 0,-1 0-1 0 0,0-1 1 0 0,1 1-1 0 0,0-1 1 0 0,7-5 68 0 0,1 0 0 0 0,1 0 1 0 0,-1 1-1 0 0,1 0 0 0 0,0 1 0 0 0,16-5 0 0 0,-25 9-79 0 0,-1 0-1 0 0,1 0 1 0 0,-1 0-1 0 0,1 0 1 0 0,-1 0-1 0 0,1-1 0 0 0,-1 1 1 0 0,1 0-1 0 0,-1 0 1 0 0,0 0-1 0 0,1 0 0 0 0,-1 0 1 0 0,1-1-1 0 0,-1 1 1 0 0,1 0-1 0 0,-1 0 0 0 0,0-1 1 0 0,1 1-1 0 0,-1 0 1 0 0,0-1-1 0 0,1 1 0 0 0,-1 0 1 0 0,0-1-1 0 0,0 1 1 0 0,1-1-1 0 0,-1 0 0 0 0,4-3-10 0 0,16-4 21 0 0,-4 3 47 0 0,-11 3-30 0 0,-1 1 0 0 0,1-1 0 0 0,0 1 0 0 0,0 0 0 0 0,-1 0 0 0 0,1 0 0 0 0,0 0 0 0 0,0 1 0 0 0,0 0 0 0 0,0 0 0 0 0,0 0 0 0 0,0 1 0 0 0,0 0 0 0 0,-1 0 0 0 0,8 2 0 0 0,-8-2-3 0 0,1 2 26 0 0,0-1 1 0 0,0 0-1 0 0,0 1 1 0 0,0 0 0 0 0,0 0-1 0 0,7 6 1 0 0,10 8 200 0 0,-18-15-223 0 0,-1 0 0 0 0,0 0 0 0 0,0 0 0 0 0,1 1 0 0 0,-1 0 0 0 0,-1 0 0 0 0,1-1 0 0 0,0 2-1 0 0,2 2 1 0 0,10 20 151 0 0,22 50 0 0 0,-34-71-167 0 0,0 1 0 0 0,0-1-1 0 0,1 0 1 0 0,7 8 0 0 0,-7-8-1 0 0,0-1 0 0 0,-1 1 0 0 0,1 0 0 0 0,-1 0 0 0 0,0 0 0 0 0,4 9 0 0 0,11 18-1459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6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60 1840 0 0,'-3'-15'1840'0'0,"2"-14"5664"0"0,1 33-6810 0 0,0 58 1050 0 0,0-58-1230 0 0,1-1-38 0 0,10 59 580 0 0,-7-53-850 0 0,-3-14 80 0 0,-1 4-149 0 0,0-3-69 0 0,1-4-65 0 0,0-1 0 0 0,1 1 0 0 0,3-14-1 0 0,-3 13-2 0 0,1 0 0 0 0,-2 0 0 0 0,2-15 0 0 0,-3 22 0 0 0,0-1 0 0 0,1 1 0 0 0,-1-1 0 0 0,1 1 0 0 0,-1-1 0 0 0,1 1 0 0 0,2-5 0 0 0,3-11 0 0 0,-2 9-324 0 0,0 12 86 0 0,0 8-275 0 0,0 7-1998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6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10656 0 0,'0'0'4129'0'0,"1"0"-4009"0"0,-1 0 1 0 0,0-1-1 0 0,1 1 1 0 0,-1 0-1 0 0,1 0 0 0 0,-1 0 1 0 0,0 0-1 0 0,1 0 1 0 0,-1 0-1 0 0,1 0 1 0 0,-1 0-1 0 0,0 0 0 0 0,1 0 1 0 0,-1 0-1 0 0,1 0 1 0 0,-1 0-1 0 0,1 0 1 0 0,-1 0-1 0 0,0 1 0 0 0,1-1 1 0 0,-1 0-1 0 0,0 0 1 0 0,1 0-1 0 0,-1 1 1 0 0,0-1-1 0 0,1 0 0 0 0,-1 0 1 0 0,0 1-1 0 0,1-1 1 0 0,-1 0-1 0 0,0 1 1 0 0,0-1-1 0 0,1 1 0 0 0,23 35 238 0 0,-15-24-284 0 0,-7-11-82 0 0,0 0 1 0 0,-1 1-1 0 0,1 0 0 0 0,-1-1 0 0 0,1 1 0 0 0,-1 0 0 0 0,0 0 0 0 0,1 0 0 0 0,-1 0 0 0 0,0 0 0 0 0,0 0 0 0 0,-1 0 0 0 0,1 0 0 0 0,1 4 0 0 0,-2-5 3 0 0,-1-1-1 0 0,1 1 0 0 0,0-1 0 0 0,0 0 0 0 0,0 1 0 0 0,0-1 0 0 0,0 1 0 0 0,0-1 0 0 0,1 1 0 0 0,-1-1 0 0 0,0 0 0 0 0,0 1 0 0 0,0-1 0 0 0,0 1 0 0 0,0-1 0 0 0,1 0 0 0 0,-1 1 0 0 0,0-1 0 0 0,0 0 0 0 0,0 1 0 0 0,1-1 0 0 0,-1 0 0 0 0,0 1 0 0 0,1-1 0 0 0,-1 0 0 0 0,0 1 0 0 0,1-1 0 0 0,-1 0 0 0 0,0 0 0 0 0,1 0 0 0 0,-1 1 0 0 0,1-1 1 0 0,-1 0-1 0 0,0 0 0 0 0,1 0 0 0 0,-1 0 0 0 0,1 0 0 0 0,-1 0 0 0 0,0 0 0 0 0,1 0 0 0 0,-1 0 0 0 0,1 0 0 0 0,-1 0 0 0 0,1 0 0 0 0,-1 0 0 0 0,0 0 0 0 0,1 0 0 0 0,-1 0 0 0 0,1 0 0 0 0,0 0-83 0 0,0 1 0 0 0,-1-1 0 0 0,1 1 0 0 0,0-1 0 0 0,-1 1 0 0 0,1 0 0 0 0,-1-1 0 0 0,1 1 0 0 0,-1 0 0 0 0,1 0 0 0 0,-1-1 0 0 0,0 1 0 0 0,1 0 0 0 0,-1 0 0 0 0,1 1 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39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16 425 1840 0 0,'-8'-1'5748'0'0,"4"12"-4186"0"0,1 0-122 0 0,11-14 1946 0 0,0-10-2232 0 0,9-2-749 0 0,-13 12-357 0 0,0 0 0 0 0,0-1 0 0 0,-1 1 0 0 0,0-1 0 0 0,4-4 1 0 0,1-3 63 0 0,-6 9 0 0 0,-1 0-2 0 0,13-23 50 0 0,-9 18-121 0 0,-1 0 0 0 0,-1 0-1 0 0,1 0 1 0 0,-1 0 0 0 0,0-1-1 0 0,2-7 1 0 0,4-15 159 0 0,-7 23-125 0 0,1-1 0 0 0,-1 1 0 0 0,-1-1 0 0 0,2-7-1 0 0,6-71-440 0 0,-9 78 338 0 0,0-1-1 0 0,-1 0 0 0 0,0 1 0 0 0,0-1 0 0 0,-1 1 0 0 0,-4-15 1 0 0,1 8 21 0 0,1 1 27 0 0,1-8 28 0 0,3 22-45 0 0,0 0 0 0 0,0-1 0 0 0,0 1 0 0 0,0 0 0 0 0,0 0 0 0 0,0 0 0 0 0,0 0 0 0 0,0 0 0 0 0,0-1 0 0 0,0 1 0 0 0,0 0 0 0 0,0 0 0 0 0,0 0 0 0 0,0 0 0 0 0,0-1 0 0 0,0 1 1 0 0,0 0-1 0 0,0 0 0 0 0,0 0 0 0 0,0 0 0 0 0,0 0 0 0 0,0-1 0 0 0,0 1 0 0 0,0 0 0 0 0,0 0 0 0 0,-1 0 0 0 0,1 0 0 0 0,0 0 0 0 0,0 0 0 0 0,0-1 0 0 0,0 1 0 0 0,0 0 0 0 0,0 0 0 0 0,0 0 0 0 0,-1 0 0 0 0,1 0 0 0 0,0 0 0 0 0,0 0 0 0 0,0 0 1 0 0,0 0-1 0 0,0 0 0 0 0,-1 0 0 0 0,1 0 0 0 0,0 0 0 0 0,0 0 0 0 0,0 0 0 0 0,0 0 0 0 0,-1 0 0 0 0,1 0 0 0 0,0 0 0 0 0,0 0 0 0 0,0 0 0 0 0,0 0 0 0 0,0 0 0 0 0,-1 0 0 0 0,1 0 0 0 0,0 0 0 0 0,0 0 0 0 0,0 0 0 0 0,0 0 0 0 0,-1 0 0 0 0,0 2 63 0 0,1 14-44 0 0,1 0 0 0 0,1 0 0 0 0,0 1 0 0 0,1-2 0 0 0,1 1 0 0 0,0 0 0 0 0,1-1 0 0 0,1 0 0 0 0,0 0 0 0 0,1 0 0 0 0,1-1 0 0 0,0 0 0 0 0,1 0 0 0 0,1-1 0 0 0,16 18 0 0 0,17 30-20 0 0,-3-4 0 0 0,-31-45 12 0 0,0 1-1 0 0,0 1 1 0 0,-1-1-1 0 0,-1 1 1 0 0,0 1-1 0 0,-1-1 1 0 0,4 17-1 0 0,-3-9 63 0 0,16 30 1 0 0,-14-31 24 0 0,11 32 1 0 0,-8-13 48 0 0,6 15 22 0 0,-3 1-1 0 0,-3 1 0 0 0,7 65 1 0 0,-19-114-125 0 0,0 0 0 0 0,0 0 0 0 0,0 0-1 0 0,-1 0 1 0 0,-1 0 0 0 0,1 0 0 0 0,-1 0 0 0 0,0 0 0 0 0,-1 0 0 0 0,0-1 0 0 0,0 1 0 0 0,-1-1 0 0 0,0 0 0 0 0,-5 7-1 0 0,5-9 39 0 0,-1 0-1 0 0,1 0 1 0 0,-1 0-1 0 0,1-1 1 0 0,-1 0-1 0 0,-1 0 1 0 0,1 0-1 0 0,0 0 1 0 0,-1-1-1 0 0,0 0 1 0 0,0-1-1 0 0,0 1 1 0 0,0-1-1 0 0,0 0 1 0 0,0 0-1 0 0,-1-1 1 0 0,-7 1-1 0 0,-68-2 841 0 0,81 1-919 0 0,-1 0-1 0 0,0 0 1 0 0,1 1 0 0 0,-1-1-1 0 0,1 0 1 0 0,-1 1-1 0 0,1-1 1 0 0,0 1 0 0 0,0-1-1 0 0,-1 1 1 0 0,1 0 0 0 0,0-1-1 0 0,1 1 1 0 0,-1 0 0 0 0,-1 3-1 0 0,-12 17-9 0 0,13-22 6 0 0,1 1 0 0 0,0-1 0 0 0,-1 0 0 0 0,1 1 0 0 0,-1-1 0 0 0,1 0 0 0 0,-1 0 0 0 0,1 0 0 0 0,-1 1 0 0 0,1-1 0 0 0,-1 0 0 0 0,1 0 0 0 0,-1 0 0 0 0,1 0 0 0 0,-1 0 0 0 0,1 0 0 0 0,-1 0 0 0 0,1 0 0 0 0,-1 0 0 0 0,1 0 0 0 0,-1 0 1 0 0,1 0-1 0 0,-1-1 0 0 0,1 1 0 0 0,-1 0 0 0 0,1 0 0 0 0,-1 0 0 0 0,1-1 0 0 0,-1 1 0 0 0,1 0 0 0 0,0-1 0 0 0,-1 1 0 0 0,1 0 0 0 0,-1-1 0 0 0,1 1 0 0 0,0 0 0 0 0,-1-1 0 0 0,1 1 0 0 0,0-1 0 0 0,-1 0 0 0 0,-2-6-415 0 0,-1 0 0 0 0,1 0 0 0 0,0-1 0 0 0,1 1 0 0 0,-1-1 0 0 0,1 0 0 0 0,-1-12 0 0 0,2 11-558 0 0,-4-21-5397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0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0 212 7832 0 0,'2'0'174'0'0,"-1"1"-161"0"0,0-1 0 0 0,0 1 0 0 0,0-1 0 0 0,-1 0 0 0 0,1 0 0 0 0,0 1 0 0 0,0-1 0 0 0,0 0 0 0 0,0 0 0 0 0,0 0 0 0 0,0 0 0 0 0,0 0 0 0 0,-1 0 0 0 0,1 0 0 0 0,0 0 0 0 0,0-1 0 0 0,0 1-1 0 0,0 0 1 0 0,0-1 0 0 0,0 1 0 0 0,-1 0 0 0 0,2-1 0 0 0,8-17 295 0 0,-7 8-272 0 0,-2 10-24 0 0,-1-1-1 0 0,0 0 1 0 0,1 0 0 0 0,-1 0 0 0 0,1 0 0 0 0,-1 1 0 0 0,1-1 0 0 0,-1 0 0 0 0,1 0-1 0 0,-1 1 1 0 0,1-1 0 0 0,0 0 0 0 0,0 1 0 0 0,-1-1 0 0 0,1 1 0 0 0,0-1-1 0 0,0 1 1 0 0,-1-1 0 0 0,1 1 0 0 0,0-1 0 0 0,0 1 0 0 0,0 0 0 0 0,0 0 0 0 0,0-1-1 0 0,0 1 1 0 0,-1 0 0 0 0,1 0 0 0 0,0 0 0 0 0,0 0 0 0 0,0 0 0 0 0,0 0 0 0 0,0 0-1 0 0,0 0 1 0 0,0 1 0 0 0,0-1 0 0 0,0 0 0 0 0,0 0 0 0 0,1 1 0 0 0,-1 0 11 0 0,0-1 0 0 0,0 1 0 0 0,0-1 1 0 0,0 0-1 0 0,0 0 0 0 0,0 1 0 0 0,0-1 0 0 0,0 0 1 0 0,1 0-1 0 0,-1 0 0 0 0,0 0 0 0 0,0 0 1 0 0,0-1-1 0 0,0 1 0 0 0,0 0 0 0 0,0 0 1 0 0,0-1-1 0 0,0 1 0 0 0,0-1 0 0 0,0 1 0 0 0,0-1 1 0 0,0 1-1 0 0,0-1 0 0 0,0 1 0 0 0,0-1 1 0 0,0 0-1 0 0,0 0 0 0 0,-1 1 0 0 0,1-1 1 0 0,0 0-1 0 0,-1 0 0 0 0,1 0 0 0 0,0 0 0 0 0,0-1 1 0 0,6-16 419 0 0,-7 16-378 0 0,1 0 1 0 0,0 0 0 0 0,-1-1 0 0 0,1 1 0 0 0,0 0 0 0 0,0 0 0 0 0,0 0 0 0 0,0 0 0 0 0,0 1 0 0 0,1-1 0 0 0,-1 0 0 0 0,0 0 0 0 0,1 1-1 0 0,0-1 1 0 0,-1 1 0 0 0,1-1 0 0 0,0 1 0 0 0,0 0 0 0 0,2-2 0 0 0,-1 2-27 0 0,-1-1 0 0 0,0 1 0 0 0,0-1 0 0 0,0 0 0 0 0,0 0 1 0 0,0 0-1 0 0,0 0 0 0 0,0 0 0 0 0,-1 0 0 0 0,1 0 0 0 0,-1 0 0 0 0,1-1 0 0 0,-1 1 0 0 0,0 0 0 0 0,0-1 0 0 0,0 0 1 0 0,0 1-1 0 0,0-4 0 0 0,0 3 21 0 0,0 0 0 0 0,0-1 0 0 0,0 1 1 0 0,0 0-1 0 0,1 0 0 0 0,-1 0 0 0 0,1 1 0 0 0,-1-1 1 0 0,1 0-1 0 0,0 0 0 0 0,1 1 0 0 0,-1 0 1 0 0,0-1-1 0 0,1 1 0 0 0,-1 0 0 0 0,1 0 0 0 0,3-2 1 0 0,-5 3-16 0 0,0 1 0 0 0,0-1 1 0 0,1 1-1 0 0,-1-1 1 0 0,0 1-1 0 0,0-1 1 0 0,0 0-1 0 0,0 0 0 0 0,-1 1 1 0 0,1-1-1 0 0,0 0 1 0 0,1-1-1 0 0,-1 3-33 0 0,-1 0 0 0 0,1 0-1 0 0,0 0 1 0 0,-1 0 0 0 0,1 0-1 0 0,0 0 1 0 0,0 0 0 0 0,0-1-1 0 0,0 1 1 0 0,0 0 0 0 0,0 0-1 0 0,0-1 1 0 0,0 1 0 0 0,1-1-1 0 0,1 2 1 0 0,23 0 390 0 0,-25-2-391 0 0,1 0 28 0 0,0 1 0 0 0,0-1 0 0 0,0 1-1 0 0,0 0 1 0 0,0 0 0 0 0,0 0 0 0 0,-1 0 0 0 0,1 0-1 0 0,0 0 1 0 0,0 0 0 0 0,-1 1 0 0 0,1-1 0 0 0,-1 1-1 0 0,1-1 1 0 0,-1 1 0 0 0,0-1 0 0 0,0 1 0 0 0,0 0-1 0 0,1 0 1 0 0,0 3 0 0 0,11 13 257 0 0,51 39 520 0 0,-58-51-743 0 0,-1 0-1 0 0,0 1 1 0 0,0 0 0 0 0,-1 0-1 0 0,0 0 1 0 0,0 0 0 0 0,0 1-1 0 0,-1-1 1 0 0,0 1 0 0 0,-1 0 0 0 0,1 0-1 0 0,-2 0 1 0 0,1 1 0 0 0,0 9-1 0 0,-1 3 134 0 0,0 1-1 0 0,-1 0 1 0 0,-1 0-1 0 0,-2 0 1 0 0,0 0-1 0 0,-1 0 1 0 0,-11 33-1 0 0,12-47-112 0 0,0-1 0 0 0,0 1-1 0 0,-1-1 1 0 0,0 0-1 0 0,0 0 1 0 0,-1 0 0 0 0,0 0-1 0 0,0-1 1 0 0,-1 0-1 0 0,-11 11 1 0 0,14-15-46 0 0,0 0 0 0 0,0 0 0 0 0,0 0 0 0 0,-1 0 0 0 0,1 0 1 0 0,0 0-1 0 0,-1-1 0 0 0,0 0 0 0 0,1 0 0 0 0,-1 0 0 0 0,1 0 0 0 0,-1 0 0 0 0,0-1 0 0 0,0 1 0 0 0,0-1 0 0 0,1 0 0 0 0,-1 0 0 0 0,0-1 0 0 0,0 1 1 0 0,1-1-1 0 0,-1 0 0 0 0,0 0 0 0 0,1 0 0 0 0,-1 0 0 0 0,-5-4 0 0 0,2 1-10 0 0,0-1 0 0 0,0 0 1 0 0,1 0-1 0 0,0-1 0 0 0,0 0 0 0 0,1 0 0 0 0,-1 0 1 0 0,1-1-1 0 0,1 1 0 0 0,-9-16 0 0 0,-5-6 19 0 0,13 19-141 0 0,1 0 0 0 0,0-1-1 0 0,0 0 1 0 0,1 1 0 0 0,0-1-1 0 0,-2-14 1 0 0,-2-2-118 0 0,6 17-135 0 0,-1 0 0 0 0,1 0 0 0 0,0-19 0 0 0,0-4-1108 0 0,-5 1 68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1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11600 0 0,'0'0'264'0'0,"0"0"-223"0"0,0-1 1 0 0,0 1-1 0 0,0 0 1 0 0,0-1-1 0 0,1 1 1 0 0,-1 0 0 0 0,0-1-1 0 0,0 1 1 0 0,0 0-1 0 0,0-1 1 0 0,1 1-1 0 0,-1 0 1 0 0,0-1-1 0 0,0 1 1 0 0,1 0 0 0 0,-1 0-1 0 0,0-1 1 0 0,0 1-1 0 0,1 0 1 0 0,-1 0-1 0 0,0-1 1 0 0,1 1-1 0 0,0 0 1 0 0,17 19 40 0 0,-15-15 48 0 0,1-1-1 0 0,0 1 0 0 0,-1 0 1 0 0,0 0-1 0 0,0 0 0 0 0,0 0 1 0 0,2 6-1 0 0,49 97 2171 0 0,-33-66-1592 0 0,29 64 456 0 0,-18-30-349 0 0,64 110 0 0 0,-40-84-421 0 0,-33-62-244 0 0,1-1 0 0 0,39 45-1 0 0,-57-74-127 0 0,-1 0 0 0 0,0 0 0 0 0,6 14 0 0 0,-3-7 37 0 0,-7 3 449 0 0,-1-18-438 0 0,0-2-99 0 0,-3 3 149 0 0,-10 1-96 0 0,5-10-24 0 0,4 7 0 0 0,4 0 0 0 0,-1 0 0 0 0,1 1 0 0 0,0-1 0 0 0,0 0 0 0 0,0 0 0 0 0,0 0 0 0 0,-1 0 0 0 0,1 0 0 0 0,0 0 0 0 0,0 0 0 0 0,0 0 0 0 0,0 0 0 0 0,0 0 0 0 0,-1 0 0 0 0,1 0 0 0 0,0 0 0 0 0,0 0 0 0 0,0 0 0 0 0,0 0 0 0 0,-1 0 0 0 0,1 0 0 0 0,0 0 0 0 0,0-1 0 0 0,0 1 0 0 0,0 0 0 0 0,0 0 0 0 0,-1 0 0 0 0,1 0 0 0 0,0 0 0 0 0,0 0 0 0 0,0 0 0 0 0,0 0 0 0 0,0-1 0 0 0,0 1 0 0 0,0 0 0 0 0,0 0 0 0 0,-1 0 0 0 0,1-1 0 0 0,-1-19 0 0 0,2 6-32 0 0,0 0 1 0 0,1-1-1 0 0,6-18 0 0 0,-5 20-40 0 0,0-1 1 0 0,0 0-1 0 0,0-20 1 0 0,-1-12-44 0 0,12-63 1 0 0,-12 100 128 0 0,0-1 1 0 0,1 0 0 0 0,0 1-1 0 0,0 0 1 0 0,1-1 0 0 0,0 2-1 0 0,1-1 1 0 0,0 0 0 0 0,12-15-1 0 0,-14 22-174 0 0,-2 1 158 0 0,0 1 0 0 0,0-1 0 0 0,0 0 0 0 0,0 1 0 0 0,0 0 0 0 0,0-1 0 0 0,0 1 0 0 0,1-1 0 0 0,-1 1 0 0 0,0 0 0 0 0,0 0 0 0 0,0 0 0 0 0,0 0 0 0 0,1 0 0 0 0,1 0 0 0 0,7 1 56 0 0,28 2-77 0 0,-28-1 112 0 0,-7-2 89 0 0,23 8 98 0 0,-25-8-291 0 0,0 0-1 0 0,0 1 1 0 0,0-1 0 0 0,0 1 0 0 0,0-1 0 0 0,0 1 0 0 0,0 0-1 0 0,0-1 1 0 0,0 1 0 0 0,0 0 0 0 0,0 0 0 0 0,0-1 0 0 0,-1 1-1 0 0,1 0 1 0 0,0 0 0 0 0,0 1 0 0 0,3 3-38 0 0,4 2 84 0 0,0 1 0 0 0,0 0 0 0 0,-1 0 0 0 0,0 1 0 0 0,0 0 0 0 0,-1 0 0 0 0,-1 1 0 0 0,1-1 0 0 0,-2 1 0 0 0,8 20 0 0 0,-3-3 202 0 0,-2-8-64 0 0,7 32 0 0 0,-12-43-203 0 0,-1 0 0 0 0,-1 0 0 0 0,1 0 0 0 0,-1-1 1 0 0,-1 1-1 0 0,1 0 0 0 0,-4 13 0 0 0,-4 14 497 0 0,-25 66 0 0 0,31-98-456 0 0,1 0 0 0 0,0 0 0 0 0,-1 0 0 0 0,0 0 0 0 0,1 0 0 0 0,-1 0 0 0 0,0 0 0 0 0,-1 0 0 0 0,1-1 0 0 0,0 1 0 0 0,-1-1 0 0 0,1 0 0 0 0,-1 0 0 0 0,0 0 0 0 0,0 0 0 0 0,0 0 0 0 0,0 0 0 0 0,0-1 0 0 0,0 1 0 0 0,0-1 0 0 0,-1 0 0 0 0,1 0 0 0 0,0 0 0 0 0,-1-1 0 0 0,1 1 0 0 0,-1-1 0 0 0,1 0 0 0 0,0 0 0 0 0,-4 0 0 0 0,-20-2-125 0 0,22 2 62 0 0,0 0-1 0 0,1 0 0 0 0,-1 0 0 0 0,0-1 0 0 0,1 0 0 0 0,-1 0 0 0 0,0 0 0 0 0,1 0 0 0 0,-1-1 0 0 0,-5-3 0 0 0,-7-3-1715 0 0,0 3-5551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1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41 374 10136 0 0,'0'-166'464'0'0,"-2"108"-10"0"0,2 58-451 0 0,0-1 0 0 0,0 1 0 0 0,0 0 0 0 0,0 0 0 0 0,0 0 0 0 0,0-1 0 0 0,0 1 0 0 0,-1 0 0 0 0,1 0 0 0 0,0 0 0 0 0,0-1 0 0 0,0 1-1 0 0,0 0 1 0 0,0 0 0 0 0,0 0 0 0 0,0 0 0 0 0,-1-1 0 0 0,1 1 0 0 0,0 0 0 0 0,0 0 0 0 0,0 0 0 0 0,0 0 0 0 0,-1 0 0 0 0,1 0 0 0 0,0 0 0 0 0,0-1 0 0 0,0 1-1 0 0,-1 0 1 0 0,1 0 0 0 0,0 0 0 0 0,0 0 0 0 0,0 0 0 0 0,-1 0 0 0 0,1 0 0 0 0,0 0 0 0 0,0 0 0 0 0,0 0 0 0 0,-1 0 0 0 0,1 0 0 0 0,0 0 0 0 0,0 0-1 0 0,0 0 1 0 0,-1 0 0 0 0,1 0 0 0 0,0 1 0 0 0,0-1 0 0 0,0 0 0 0 0,-1 0 0 0 0,1 0 0 0 0,0 0 0 0 0,0 0 0 0 0,0 0 0 0 0,0 1 0 0 0,-1-1 0 0 0,-6 1 13 0 0,1-7-72 0 0,-3-1 635 0 0,9 8-522 0 0,-1-1-1 0 0,1 1 1 0 0,-1-1 0 0 0,1 0-1 0 0,-1 1 1 0 0,1-1-1 0 0,-1 1 1 0 0,1-1-1 0 0,-1 1 1 0 0,1-1-1 0 0,0 1 1 0 0,-1 0 0 0 0,1-1-1 0 0,0 1 1 0 0,-1 0-1 0 0,1-1 1 0 0,0 1-1 0 0,0-1 1 0 0,0 1-1 0 0,-1 0 1 0 0,1 1 0 0 0,2 22 802 0 0,-2-23-816 0 0,0 0 0 0 0,0 0 1 0 0,1 0-1 0 0,-1 0 1 0 0,0 0-1 0 0,0 0 0 0 0,1 0 1 0 0,-1 0-1 0 0,0 0 0 0 0,1 0 1 0 0,-1 0-1 0 0,1 0 1 0 0,-1 0-1 0 0,1 0 0 0 0,0 0 1 0 0,-1-1-1 0 0,1 1 0 0 0,0 0 1 0 0,1 0-1 0 0,-1-2 150 0 0,-1 0-175 0 0,0 1 0 0 0,0 0 0 0 0,1 0 0 0 0,-1-1 0 0 0,0 1 0 0 0,0 0 0 0 0,0 0 1 0 0,0-1-1 0 0,0 1 0 0 0,0 0 0 0 0,1 0 0 0 0,-1-1 0 0 0,0 1 0 0 0,0 0 0 0 0,0 0 0 0 0,1 0 1 0 0,-1-1-1 0 0,0 1 0 0 0,0 0 0 0 0,1 0 0 0 0,-1 0 0 0 0,0 0 0 0 0,0 0 0 0 0,1-1 1 0 0,-1 1-1 0 0,0 0 0 0 0,0 0 0 0 0,1 0 0 0 0,-1 0 0 0 0,0 0 0 0 0,1 0 0 0 0,-1 0 1 0 0,0 0-1 0 0,0 0 0 0 0,1 0 0 0 0,-1 0 0 0 0,0 0 0 0 0,1 0 0 0 0,-1 0 0 0 0,0 1 0 0 0,0-1 1 0 0,1 0-1 0 0,-1 0 0 0 0,0 0 0 0 0,0 0 0 0 0,1 1 0 0 0,25 32 747 0 0,-21-24-543 0 0,1-1 0 0 0,0 0 1 0 0,1-1-1 0 0,8 9 0 0 0,-9-10-33 0 0,-1-1-1 0 0,0 1 1 0 0,0 0 0 0 0,-1 0-1 0 0,0 1 1 0 0,0-1 0 0 0,0 1-1 0 0,-1 0 1 0 0,4 11 0 0 0,27 49 297 0 0,-19-19-229 0 0,18 47 370 0 0,-32-94-608 0 0,-1 0-1 0 0,1 1 0 0 0,-1-1 0 0 0,1 0 0 0 0,-1 0 0 0 0,1 1 0 0 0,-1-1 1 0 0,0 0-1 0 0,0 0 0 0 0,0 1 0 0 0,1-1 0 0 0,-1 0 0 0 0,0 1 1 0 0,-1-1-1 0 0,1 0 0 0 0,0 1 0 0 0,0-1 0 0 0,0 0 0 0 0,-1 1 0 0 0,1-1 1 0 0,-1 0-1 0 0,1 0 0 0 0,-1 0 0 0 0,1 1 0 0 0,-1-1 0 0 0,0 0 1 0 0,0 0-1 0 0,0 0 0 0 0,1 0 0 0 0,-1 0 0 0 0,0 0 0 0 0,0 0 0 0 0,0-1 1 0 0,0 1-1 0 0,0 0 0 0 0,-1 0 0 0 0,1-1 0 0 0,0 1 0 0 0,0-1 1 0 0,0 1-1 0 0,-1-1 0 0 0,1 1 0 0 0,0-1 0 0 0,-1 0 0 0 0,1 0 1 0 0,0 1-1 0 0,0-1 0 0 0,-1 0 0 0 0,1 0 0 0 0,0 0 0 0 0,-1-1 0 0 0,1 1 1 0 0,0 0-1 0 0,-1 0 0 0 0,1-1 0 0 0,0 1 0 0 0,0-1 0 0 0,-1 1 1 0 0,-1-2-1 0 0,-2-1-40 0 0,0 0 0 0 0,0 0 0 0 0,1-1 0 0 0,-1 1 0 0 0,1-1 1 0 0,0-1-1 0 0,0 1 0 0 0,0 0 0 0 0,0-1 0 0 0,1 0 0 0 0,-1 0 0 0 0,-2-7 1 0 0,-13-16-59 0 0,13 20 55 0 0,1-1 1 0 0,0 0 0 0 0,1 0 0 0 0,0-1 0 0 0,0 1 0 0 0,-2-13-1 0 0,4 11-15 0 0,1 0 0 0 0,0 0 0 0 0,1-1 1 0 0,1-17-1 0 0,1-2-17 0 0,-2 29 59 0 0,1-17-235 0 0,4 4 283 0 0,-1-21 209 0 0,-3 29-243 0 0,-1 0 0 0 0,1 0 0 0 0,1 0 0 0 0,1-7 0 0 0,1 3-82 0 0,-1 0 1 0 0,-1-1 0 0 0,2-20 0 0 0,-2 20 7 0 0,-1-1 1 0 0,7-21-1 0 0,-5 15 58 0 0,-2 15 0 0 0,-1 0 0 0 0,1 1 0 0 0,0-1 0 0 0,0 0 0 0 0,0 1 0 0 0,0-1 0 0 0,0 1 0 0 0,1-1 0 0 0,0 1 0 0 0,0-1 0 0 0,0 1 0 0 0,0 0 0 0 0,3-4 0 0 0,6-2 22 0 0,3 5 82 0 0,-11 3 9 0 0,-1 2-8 0 0,3 1-67 0 0,0 0-1 0 0,0 0 0 0 0,0 0 0 0 0,-1 1 1 0 0,1 0-1 0 0,-1 0 0 0 0,0 0 0 0 0,0 0 1 0 0,0 1-1 0 0,0 0 0 0 0,-1-1 0 0 0,1 1 1 0 0,-1 1-1 0 0,3 4 0 0 0,3 4 95 0 0,-1 1-1 0 0,-1-1 1 0 0,9 27 0 0 0,34 73 923 0 0,-30-70-1277 0 0,-10-18-22 0 0,12 46-1 0 0,-16-49-87 0 0,0 0 0 0 0,2 0 0 0 0,10 20 0 0 0,-10-25-703 0 0,-4-7-48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4.759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39 87 8896 0 0,'0'0'808'0'0,"-1"2"-664"0"0,2-1-131 0 0,-39 42 3584 0 0,38-40-3457 0 0,-1 5-45 0 0,1 0 0 0 0,1 0 0 0 0,2 13 0 0 0,-2-8 39 0 0,22 107-65 0 0,-9-12 20 0 0,-6 1 0 0 0,-5 111 0 0 0,-9 83 79 0 0,7 126 523 0 0,3-169-236 0 0,-4-256-449 0 0,6 373 456 0 0,-9-213-310 0 0,0-53-111 0 0,3 368 106 0 0,12-260-95 0 0,-5-123-51 0 0,15 140-1 0 0,-15-151 1 0 0,4 90 52 0 0,3-5 1 0 0,-3-59-34 0 0,-10-100-6 0 0,1 1 0 0 0,0-1 0 0 0,5 13 0 0 0,-4-15 5 0 0,-1 1 0 0 0,0-1 1 0 0,0 0-1 0 0,0 17 0 0 0,3 2 860 0 0,1-39-638 0 0,-3 0-184 0 0,0 0 0 0 0,-1-1 0 0 0,0 1-1 0 0,0-21 1 0 0,4-23 63 0 0,11-92-36 0 0,32-206-84 0 0,-25 68 0 0 0,-20 218 0 0 0,10-247 0 0 0,31-344 0 0 0,-30 531 0 0 0,23-154 0 0 0,28-82 0 0 0,-34 183 0 0 0,12-54 0 0 0,-15 102 19 0 0,26-106 26 0 0,-24 71 15 0 0,-26 135-56 0 0,-1 9-2 0 0,14-41-1 0 0,-10 40 24 0 0,6-34 1 0 0,-10 35-21 0 0,16-77 3 0 0,-17 88-8 0 0,1 1-1 0 0,0-1 1 0 0,1 1 0 0 0,0 0-1 0 0,1 0 1 0 0,9-12-1 0 0,-15 22 1 0 0,1 0 0 0 0,-1 0 0 0 0,1 0 0 0 0,0 0 0 0 0,0 0 0 0 0,0 0 0 0 0,-1 0 0 0 0,1 0 0 0 0,0 0 0 0 0,0 1 0 0 0,0-1 0 0 0,0 0 0 0 0,0 1 0 0 0,0-1 0 0 0,1 1 0 0 0,-1-1 0 0 0,0 1 0 0 0,1-1 0 0 0,-1 1 0 0 0,0 1 0 0 0,0-1 0 0 0,0 0 0 0 0,0 1 0 0 0,0-1 0 0 0,0 1 0 0 0,0-1 0 0 0,0 1 0 0 0,0-1 0 0 0,0 1 0 0 0,0 0 0 0 0,-1-1 0 0 0,1 1 0 0 0,0 0 0 0 0,0 0 0 0 0,-1-1 0 0 0,1 1 0 0 0,0 0 0 0 0,-1 0 0 0 0,1 0 0 0 0,0 1 0 0 0,2 5 7 0 0,-1 0-1 0 0,1 0 1 0 0,-1 0-1 0 0,-1 0 0 0 0,1 0 1 0 0,-1 0-1 0 0,0 0 0 0 0,-1 14 1 0 0,2 3 11 0 0,-2-2 11 0 0,-2 35 0 0 0,-1 23-16 0 0,6-14 14 0 0,-7 79-1 0 0,-4 33 27 0 0,0 4-22 0 0,-2 25 45 0 0,6-83-12 0 0,-2 506 245 0 0,7-380-178 0 0,9 105 55 0 0,-1-89-89 0 0,12 116-1 0 0,-8-197-88 0 0,51 417-9 0 0,-46-451-288 0 0,11 56 403 0 0,-16-145 121 0 0,-10-39-192 0 0,2 0-1 0 0,0-1 1 0 0,2 1 0 0 0,0-1-1 0 0,11 21 1 0 0,-6-24-31 0 0,-9-17-14 0 0,-3-2 2 0 0,0 0 0 0 0,1 1 0 0 0,-1-1 0 0 0,0 0 0 0 0,0 1 0 0 0,1-1 0 0 0,-1 0 0 0 0,0 1 0 0 0,1-1 0 0 0,-1 0 0 0 0,0 0 0 0 0,1 1 0 0 0,-1-1 0 0 0,1 0 0 0 0,-1 0 0 0 0,0 0 0 0 0,1 1 0 0 0,-1-1 0 0 0,1 0 0 0 0,-1 0 0 0 0,0 0 0 0 0,1 0 0 0 0,-1 0 0 0 0,1 0 0 0 0,-1 0 0 0 0,1 0 0 0 0,-1 0 0 0 0,1 0 0 0 0,-1 0 0 0 0,0 0 0 0 0,1 0 0 0 0,-1 0 0 0 0,1 0 0 0 0,-1-1 0 0 0,0 1 0 0 0,1 0 0 0 0,-1 0 0 0 0,1-1 0 0 0,-1 1 0 0 0,1 0 0 0 0,5-14 0 0 0,-5 12 0 0 0,2-11 0 0 0,1-1 0 0 0,-2 1 0 0 0,0-1 0 0 0,0-26 0 0 0,-6-60 0 0 0,1 50 0 0 0,-8-165-7 0 0,-15-418-68 0 0,39 0 21 0 0,-1 452 52 0 0,12-148 15 0 0,71-410-22 0 0,-79 624 7 0 0,47-257 0 0 0,-25 161 19 0 0,-3-7 67 0 0,-29 176-38 0 0,-1 19-34 0 0,1-43 166 0 0,-5 71-101 0 0,5 22-12 0 0,-2 0-1 0 0,3 53 1 0 0,-9 61-42 0 0,-1-33 66 0 0,-7 316 108 0 0,1-175-130 0 0,-7 90 6 0 0,-1 51-8 0 0,13-171-49 0 0,0 296 40 0 0,2-333-58 0 0,0 10 15 0 0,2-173-11 0 0,39 659 49 0 0,-37-661-48 0 0,21 145 165 0 0,-16-125-140 0 0,2 0 1 0 0,15 41-1 0 0,-16-102-156 0 0,12-115 43 0 0,3-162 0 0 0,5-43-33 0 0,-8 192 99 0 0,42-263-94 0 0,26-126 101 0 0,65-232 12 0 0,-123 655-7 0 0,53-187-46 0 0,159-340 41 0 0,-235 629 13 0 0,18-25-1 0 0,-11 19-11 0 0,-14 21 9 0 0,1 1 1 0 0,-1 0 0 0 0,0 0-1 0 0,0-1 1 0 0,0 1 0 0 0,0 0-1 0 0,0 0 1 0 0,0-1-1 0 0,0 1 1 0 0,1 0 0 0 0,-1 0-1 0 0,0 0 1 0 0,0-1 0 0 0,0 1-1 0 0,0 0 1 0 0,1 0 0 0 0,-1 0-1 0 0,0 0 1 0 0,0-1 0 0 0,0 1-1 0 0,1 0 1 0 0,-1 0-1 0 0,0 0 1 0 0,0 0 0 0 0,1 0-1 0 0,-1 0 1 0 0,0 0 0 0 0,0 0-1 0 0,1 0 1 0 0,-1 0 0 0 0,0 0-1 0 0,0 0 1 0 0,1 0 0 0 0,-1 0-1 0 0,0 0 1 0 0,4 9-8 0 0,-2 15 25 0 0,-21 247 165 0 0,3-102-78 0 0,-7 281 47 0 0,0-70-111 0 0,-8 115-4 0 0,-10 99 48 0 0,2 225 109 0 0,31-554-104 0 0,1-15-24 0 0,11-75 14 0 0,-2-114 36 0 0,9-217-61 0 0,-4 81-65 0 0,27-488-120 0 0,105-534-12 0 0,24 134 144 0 0,-135 811 0 0 0,17-112 0 0 0,29-104 0 0 0,-31 174 0 0 0,-14 84 0 0 0,-27 122 0 0 0,0 0 0 0 0,-1 21 0 0 0,-4 6 4 0 0,-11 280 110 0 0,1 77-104 0 0,1-84 1 0 0,4-112 20 0 0,0 51-9 0 0,1 476 32 0 0,7-722-53 0 0,7 250 8 0 0,10 55 55 0 0,-15-220-64 0 0,-2-50 0 0 0,5 40 0 0 0,0-46 3 0 0,-3 0 0 0 0,0 0-1 0 0,-5 49 1 0 0,0-23 14 0 0,4 1 1 0 0,10 87-1 0 0,-8-118-16 0 0,3 8-3 0 0,0 10 15 0 0,-5-23 1 0 0,2 0 0 0 0,6 30 0 0 0,1 10-3 0 0,2 146 43 0 0,-18-147-33 0 0,2-29 226 0 0,2-15-1472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9216 0 0,'0'0'4894'0'0,"11"0"-3840"0"0,-8 1-1012 0 0,-1 0 0 0 0,0-1 0 0 0,0 1 1 0 0,0 0-1 0 0,0 0 0 0 0,0 1 0 0 0,0-1 1 0 0,0 0-1 0 0,0 1 0 0 0,-1-1 1 0 0,1 1-1 0 0,0-1 0 0 0,2 4 0 0 0,18 30 463 0 0,-7-10 101 0 0,106 181 1116 0 0,-90-149-1724 0 0,-1-8-2214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2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13992 0 0,'0'0'672'0'0,"0"14"192"0"0,0-36-3200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2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55 4144 0 0,'0'0'319'0'0,"-2"-2"-210"0"0,2 0-45 0 0,-1 2-10 0 0,1-1 0 0 0,-1 0 0 0 0,1 0 0 0 0,0 0 0 0 0,-1 0 0 0 0,0 1 0 0 0,1-1 0 0 0,-1 0 1 0 0,1 0-1 0 0,-1 1 0 0 0,0-1 0 0 0,1 1 0 0 0,-1-1 0 0 0,0 0 0 0 0,0 1 0 0 0,0-1 0 0 0,0 1 0 0 0,1 0 0 0 0,-1-1 1 0 0,0 1-1 0 0,0 0 0 0 0,-1-1 0 0 0,-13-8 1908 0 0,14 8-1770 0 0,0 0-1 0 0,-1 0 1 0 0,1 0-1 0 0,0 0 1 0 0,0 0-1 0 0,-1 0 1 0 0,1 0-1 0 0,-1 1 1 0 0,1-1-1 0 0,0 0 1 0 0,-1 1-1 0 0,-2-1 1 0 0,-1 0 164 0 0,0 0 1 0 0,1 0-1 0 0,-1-1 1 0 0,0 1-1 0 0,1-1 1 0 0,-1 0-1 0 0,-3-3 1 0 0,5 4-246 0 0,1 1 1 0 0,0 0 0 0 0,0 0 0 0 0,-1-1 0 0 0,1 1-1 0 0,0 1 1 0 0,0-1 0 0 0,-1 0 0 0 0,1 0-1 0 0,0 1 1 0 0,0 0 0 0 0,0-1 0 0 0,0 1 0 0 0,-1 0-1 0 0,1 0 1 0 0,-3 2 0 0 0,-18 5 810 0 0,21-8-808 0 0,0 1 0 0 0,0 0 0 0 0,-1-1 0 0 0,1 0 0 0 0,0 0 0 0 0,0 1 0 0 0,-1-1 0 0 0,1-1 0 0 0,0 1 0 0 0,0 0 0 0 0,-1 0 0 0 0,1-1 0 0 0,0 1 0 0 0,0-1 0 0 0,0 0 0 0 0,0 0 0 0 0,-1 0 0 0 0,1 0 0 0 0,0 0-1 0 0,-1-1 1 0 0,2 1-44 0 0,0 1-1 0 0,0 0 0 0 0,0 0 0 0 0,0 0 1 0 0,0-1-1 0 0,0 1 0 0 0,0 0 0 0 0,0 1 1 0 0,-1-1-1 0 0,1 0 0 0 0,0 0 0 0 0,1 0 1 0 0,-1 1-1 0 0,0-1 0 0 0,0 0 0 0 0,0 1 1 0 0,0-1-1 0 0,0 1 0 0 0,0-1 0 0 0,0 1 1 0 0,0-1-1 0 0,1 1 0 0 0,-1 0 0 0 0,0-1 1 0 0,0 1-1 0 0,1 0 0 0 0,-1 0 0 0 0,0 0 1 0 0,1-1-1 0 0,-1 3 0 0 0,-2 3 31 0 0,2 0 0 0 0,-1 0 0 0 0,1 0 0 0 0,0 0 0 0 0,0 1 0 0 0,0-1 0 0 0,1 0 0 0 0,0 0 0 0 0,0 1 0 0 0,2 7 0 0 0,2 8 196 0 0,11 34 0 0 0,-4-16-223 0 0,5 10-48 0 0,2 0 0 0 0,47 90 0 0 0,-50-110 207 0 0,24 34 0 0 0,-32-54-168 0 0,1 0 1 0 0,1 0 0 0 0,0-1 0 0 0,0 0 0 0 0,0 0-1 0 0,16 9 1 0 0,-13-10-181 0 0,-6-2-14 0 0,1-1-1 0 0,0-1 0 0 0,12 6 1 0 0,-17-9 112 0 0,0 0 1 0 0,-1-1 0 0 0,1 1-1 0 0,0-1 1 0 0,0 1-1 0 0,-1-1 1 0 0,1 1 0 0 0,0-1-1 0 0,0 0 1 0 0,0 0-1 0 0,-1 0 1 0 0,1 0 0 0 0,0-1-1 0 0,0 1 1 0 0,-1 0-1 0 0,1-1 1 0 0,0 1 0 0 0,0-1-1 0 0,-1 1 1 0 0,1-1-1 0 0,0 0 1 0 0,1-1 0 0 0,4-4-329 0 0,0 0 1 0 0,-1 0-1 0 0,0-1 0 0 0,0 1 1 0 0,-1-1-1 0 0,0-1 1 0 0,0 1-1 0 0,0-1 1 0 0,-1 0-1 0 0,6-15 0 0 0,-3-7-934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3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3224 0 0,'-1'3'27'0'0,"0"-1"1"0"0,0 1 0 0 0,0-1-1 0 0,0 0 1 0 0,1 1-1 0 0,-1-1 1 0 0,1 1 0 0 0,0 0-1 0 0,-1-1 1 0 0,1 1-1 0 0,1-1 1 0 0,-1 1 0 0 0,0-1-1 0 0,0 1 1 0 0,1-1-1 0 0,0 1 1 0 0,-1-1-1 0 0,1 1 1 0 0,0-1 0 0 0,0 0-1 0 0,0 1 1 0 0,1-1-1 0 0,-1 0 1 0 0,1 0 0 0 0,2 3-1 0 0,-3-4 236 0 0,-1 0 0 0 0,1 0 0 0 0,0 0 0 0 0,-1 0 0 0 0,1-1 0 0 0,-1 1 0 0 0,1 0 0 0 0,-1 0 0 0 0,1 0 0 0 0,-1 0 0 0 0,0 0-1 0 0,1 1 1 0 0,-1-1 0 0 0,0 2 0 0 0,2 3 714 0 0,33 66 5870 0 0,6 12-5409 0 0,-33-62-1121 0 0,-1-3-72 0 0,1-1 1 0 0,13 23-1 0 0,-18-36-186 0 0,0-1 0 0 0,1 1 0 0 0,-1-1 0 0 0,1 0 0 0 0,0 0 0 0 0,0 0 0 0 0,0 0 0 0 0,0-1 0 0 0,1 1 0 0 0,-1-1 0 0 0,1 0 0 0 0,0-1 0 0 0,6 3 0 0 0,-1 0 97 0 0,0 1 0 0 0,0 0 0 0 0,-1 0 0 0 0,1 0 0 0 0,-1 1-1 0 0,0 1 1 0 0,7 8 0 0 0,11 8 2 0 0,-20-17-103 0 0,-1 0-1 0 0,1 0 1 0 0,-1 1-1 0 0,-1 0 1 0 0,7 10-1 0 0,11 17 123 0 0,-18-30-133 0 0,-1 0-1 0 0,-1 1 0 0 0,1 0 0 0 0,3 8 0 0 0,-7-13-37 0 0,1-1 0 0 0,-1 1 0 0 0,0-1 0 0 0,0 1-1 0 0,0-1 1 0 0,1 1 0 0 0,-1-1 0 0 0,0 1-1 0 0,0-1 1 0 0,1 1 0 0 0,-1-1 0 0 0,0 1 0 0 0,1-1-1 0 0,-1 0 1 0 0,1 1 0 0 0,-1-1 0 0 0,1 1 0 0 0,-1-1-1 0 0,0 0 1 0 0,1 0 0 0 0,-1 1 0 0 0,1-1 0 0 0,-1 0-1 0 0,2 1 1 0 0,9 6 147 0 0,-11-6-141 0 0,3 2 36 0 0,0 0 1 0 0,-1 0-1 0 0,0 1 0 0 0,1-1 0 0 0,-1 0 1 0 0,0 1-1 0 0,-1 0 0 0 0,3 5 0 0 0,-16-14 8 0 0,7-6-102 0 0,0 0 0 0 0,1 0 0 0 0,0-1-1 0 0,1 0 1 0 0,0 0 0 0 0,1 0 0 0 0,0 0 0 0 0,0-20-1 0 0,-4-58-481 0 0,7 70 463 0 0,1 1 0 0 0,8-33 0 0 0,-5 23 36 0 0,3 12 29 0 0,-7 15 0 0 0,0 1 0 0 0,0-1 0 0 0,0 1 0 0 0,0-1 0 0 0,0 0 0 0 0,-1 1 0 0 0,1-1 0 0 0,-1 0 0 0 0,1 0 0 0 0,-1 1 0 0 0,0-1 0 0 0,1-2 0 0 0,0-10 0 0 0,-1 14 0 0 0,0 0 0 0 0,0-1 0 0 0,0 1 0 0 0,0 0 0 0 0,0 0 0 0 0,0-1 0 0 0,1 1 0 0 0,-1 0 0 0 0,0 0 0 0 0,0-1 0 0 0,0 1 0 0 0,0 0 0 0 0,1 0 0 0 0,-1 0 0 0 0,0-1 0 0 0,0 1 0 0 0,0 0 0 0 0,1 0 0 0 0,-1 0 0 0 0,0 0 0 0 0,0 0 0 0 0,1 0 0 0 0,-1-1 0 0 0,0 1 0 0 0,0 0 0 0 0,1 0 0 0 0,-1 0 0 0 0,0 0 0 0 0,0 0 0 0 0,1 0 0 0 0,2 1 6 0 0,-1-1 0 0 0,0 1 0 0 0,1 0 0 0 0,-1 0 0 0 0,0 0 0 0 0,1 0 0 0 0,-1 1 0 0 0,0-1 0 0 0,0 0 0 0 0,0 1 0 0 0,0 0-1 0 0,0-1 1 0 0,-1 1 0 0 0,1 0 0 0 0,0 0 0 0 0,-1 0 0 0 0,0 0 0 0 0,1 0 0 0 0,-1 0 0 0 0,2 5 0 0 0,-1-3 7 0 0,1 0 0 0 0,-1-1 0 0 0,1 1 0 0 0,0-1 0 0 0,0 1 0 0 0,5 3 0 0 0,-4-5 13 0 0,0 1 0 0 0,0-1 0 0 0,1 0-1 0 0,0 0 1 0 0,4 1 0 0 0,-4-1 7 0 0,-1-1-1 0 0,0 1 1 0 0,0-1-1 0 0,0 1 1 0 0,0 1-1 0 0,0-1 1 0 0,0 0-1 0 0,0 1 1 0 0,4 5-1 0 0,20 24 137 0 0,-20-22-105 0 0,0-1-1 0 0,16 15 1 0 0,-16-16-1 0 0,0 0 1 0 0,0 0-1 0 0,11 18 0 0 0,-13-18-48 0 0,0 0 0 0 0,0-1 1 0 0,0 1-1 0 0,1-1 0 0 0,10 8 0 0 0,-11-11-32 0 0,1 1-1 0 0,0-1 0 0 0,-1 0 1 0 0,2 0-1 0 0,-1 0 0 0 0,0-1 1 0 0,9 2-1 0 0,-14-4-85 0 0,1-1 0 0 0,-1 0 1 0 0,0 1-1 0 0,1-1 0 0 0,-1 0 0 0 0,0 0 0 0 0,1 0 0 0 0,-1-1 0 0 0,0 1 1 0 0,1-1-1 0 0,-1 1 0 0 0,3-2 0 0 0,-3 1-253 0 0,0 0 0 0 0,0 0 0 0 0,0 0-1 0 0,0-1 1 0 0,-1 1 0 0 0,1-1 0 0 0,-1 1 0 0 0,1-1-1 0 0,-1 1 1 0 0,1-1 0 0 0,-1 0 0 0 0,0 0 0 0 0,0 0 0 0 0,0 0-1 0 0,2-3 1 0 0,2-18-6098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3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12896 0 0,'0'0'1172'0'0,"2"2"-844"0"0,5 8 343 0 0,0 1 0 0 0,0 0 0 0 0,5 13 0 0 0,12 21 503 0 0,-5-16-634 0 0,-6-12-256 0 0,-2 1 0 0 0,0 1-1 0 0,-1-1 1 0 0,14 38 0 0 0,-11-18-8 0 0,2 0 0 0 0,28 52 0 0 0,163 248 432 0 0,-183-309-3515 0 0,-16-16 1120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3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16439 0 0,'0'0'1808'0'0,"13"5"-1808"0"0,-2 8 0 0 0,6-13 0 0 0,3 4 264 0 0,-3-4 40 0 0,1 0 8 0 0,-7-4 0 0 0,6-9-312 0 0,0 8-96 0 0,3-8 0 0 0,-2-4-5047 0 0,-8-1-1009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4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 5064 0 0,'1'1'5648'0'0,"44"42"-3008"0"0,20 21-1120 0 0,56 89 603 0 0,-70-86-1480 0 0,33 48 300 0 0,68 84 639 0 0,-151-198-1569 0 0,0 0-1 0 0,0 0 1 0 0,0 0-1 0 0,0 0 0 0 0,0 1 1 0 0,0-1-1 0 0,-1 0 0 0 0,1 1 1 0 0,0-1-1 0 0,-1 1 1 0 0,1-1-1 0 0,-1 0 0 0 0,0 1 1 0 0,1-1-1 0 0,-1 1 0 0 0,0-1 1 0 0,0 1-1 0 0,0-1 1 0 0,0 1-1 0 0,-1 2 0 0 0,1-3-12 0 0,0-1-1 0 0,0 1 0 0 0,0-1 1 0 0,0 1-1 0 0,0-1 1 0 0,0 1-1 0 0,0-1 0 0 0,0 1 1 0 0,0-1-1 0 0,0 1 0 0 0,-1-1 1 0 0,1 1-1 0 0,0-1 0 0 0,0 1 1 0 0,-1-1-1 0 0,1 1 1 0 0,0-1-1 0 0,-1 0 0 0 0,1 1 1 0 0,0-1-1 0 0,-1 0 0 0 0,0 1 1 0 0,0-1-16 0 0,-1 0 0 0 0,1-1 0 0 0,-1 1 0 0 0,1 0-1 0 0,-1-1 1 0 0,1 1 0 0 0,0-1 0 0 0,-1 0 0 0 0,1 1 0 0 0,-1-1 0 0 0,1 0 0 0 0,0 0 0 0 0,0 0 0 0 0,0 0 0 0 0,-1 0 0 0 0,0-2 0 0 0,-18-20-265 0 0,16 17 243 0 0,0-1-1 0 0,1 0 1 0 0,0 0-1 0 0,1 0 0 0 0,-3-13 1 0 0,-6-14 4 0 0,6 23 14 0 0,1-1 0 0 0,1 1 0 0 0,0 0-1 0 0,0-1 1 0 0,1 0 0 0 0,1 0 0 0 0,-1-20 0 0 0,-1-10-33 0 0,2 31 56 0 0,0 1-1 0 0,0-1 1 0 0,2-19-1 0 0,7-34 34 0 0,12-77-179 0 0,-17 127 137 0 0,2 0-1 0 0,0 0 0 0 0,0 1 1 0 0,1 0-1 0 0,1 0 0 0 0,0 0 1 0 0,15-18-1 0 0,-19 26-2 0 0,1 1 0 0 0,0 0-1 0 0,0 0 1 0 0,0 0 0 0 0,0 1 0 0 0,0-1-1 0 0,1 1 1 0 0,0 0 0 0 0,-1 1 0 0 0,1-1-1 0 0,0 1 1 0 0,1 0 0 0 0,-1 0 0 0 0,0 0 0 0 0,0 1-1 0 0,1 0 1 0 0,-1 0 0 0 0,1 0 0 0 0,-1 1-1 0 0,1-1 1 0 0,-1 1 0 0 0,1 1 0 0 0,-1-1-1 0 0,1 1 1 0 0,-1 0 0 0 0,1 0 0 0 0,7 3-1 0 0,-8-3 12 0 0,-1 0-1 0 0,1 1 0 0 0,-1-1 0 0 0,1 1 1 0 0,-1 0-1 0 0,0 0 0 0 0,0 1 0 0 0,0-1 1 0 0,0 1-1 0 0,0 0 0 0 0,0 0 1 0 0,-1 0-1 0 0,1 0 0 0 0,-1 1 0 0 0,0-1 1 0 0,0 1-1 0 0,2 4 0 0 0,24 30 207 0 0,-22-30-162 0 0,0 0 0 0 0,-1 1 0 0 0,0-1 0 0 0,9 19 1 0 0,4 20 207 0 0,-2 0 0 0 0,20 93 0 0 0,-32-118-191 0 0,-1 0 0 0 0,-1 0 0 0 0,0 0 0 0 0,-2 0 0 0 0,-1 0 0 0 0,-1 0 0 0 0,-4 23 0 0 0,1-17 32 0 0,-3 15 10 0 0,6-40-92 0 0,0-1 0 0 0,0 0-1 0 0,0 1 1 0 0,0-1 0 0 0,0 0 0 0 0,-1 0 0 0 0,1 0 0 0 0,-1 0-1 0 0,1 0 1 0 0,-1 0 0 0 0,0 0 0 0 0,1 0 0 0 0,-1-1 0 0 0,-4 3-1 0 0,0 1 0 0 0,0 0 0 0 0,1 1 0 0 0,-1-1 0 0 0,1 1 0 0 0,0 0 0 0 0,0 0-1 0 0,1 1 1 0 0,-1-1 0 0 0,2 1 0 0 0,-1 0 0 0 0,1 0 0 0 0,0 1 0 0 0,-3 8 0 0 0,-3 8 0 0 0,9-23-11 0 0,-1 0 1 0 0,1 0-1 0 0,0 0 1 0 0,-1 0-1 0 0,1 0 1 0 0,0 0-1 0 0,-1 0 1 0 0,1 0-1 0 0,-1 0 1 0 0,0 0-1 0 0,1 0 1 0 0,-1 0-1 0 0,0 0 1 0 0,1-1-1 0 0,-1 1 0 0 0,0 0 1 0 0,0-1-1 0 0,0 1 1 0 0,0 0-1 0 0,0-1 1 0 0,0 1-1 0 0,0-1 1 0 0,0 1-1 0 0,0-1 1 0 0,0 0-1 0 0,0 1 1 0 0,0-1-1 0 0,0 0 1 0 0,0 0-1 0 0,-1 1 0 0 0,-1-2 0 0 0,0-1 0 0 0,0 1 0 0 0,1 0 0 0 0,-1-1 0 0 0,1 1 0 0 0,-1-1-1 0 0,1 0 1 0 0,0 0 0 0 0,-3-3 0 0 0,1 2-1 0 0,0-1 0 0 0,1 1 0 0 0,-1 0 0 0 0,0 0 0 0 0,-1 1 0 0 0,1-1-1 0 0,-6-1 1 0 0,6 2-13 0 0,0 0 0 0 0,0 0 0 0 0,1 0-1 0 0,0 0 1 0 0,-1-1 0 0 0,1 1 0 0 0,0-1 0 0 0,0 0-1 0 0,0 0 1 0 0,-4-6 0 0 0,-26-40-1381 0 0,32 47 1277 0 0,-13-25-4697 0 0,3 1-1571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5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1 252 12440 0 0,'0'0'281'0'0,"0"0"-157"0"0,0 1 1 0 0,0 0-1 0 0,0-1 0 0 0,0 1 1 0 0,0 0-1 0 0,0-1 0 0 0,0 1 1 0 0,0-1-1 0 0,0 1 0 0 0,0 0 1 0 0,0-1-1 0 0,0 1 0 0 0,0 0 1 0 0,0-1-1 0 0,1 1 0 0 0,-1-1 1 0 0,0 1-1 0 0,0 0 0 0 0,1-1 1 0 0,-1 1-1 0 0,0-1 1 0 0,1 1-1 0 0,69 36 988 0 0,-49-32-852 0 0,-18-5-227 0 0,-1 1 0 0 0,1-1 1 0 0,-1 1-1 0 0,1-1 0 0 0,-1 1 0 0 0,1 0 0 0 0,3 2 0 0 0,6 6 35 0 0,-11-8-61 0 0,0 0-1 0 0,0 0 0 0 0,0-1 0 0 0,0 1 0 0 0,0 0 0 0 0,0 0 1 0 0,0-1-1 0 0,0 1 0 0 0,0 0 0 0 0,1-1 0 0 0,-1 1 0 0 0,0-1 1 0 0,0 0-1 0 0,1 1 0 0 0,-1-1 0 0 0,0 0 0 0 0,0 0 0 0 0,1 0 1 0 0,-1 0-1 0 0,0 0 0 0 0,1 0 0 0 0,-1 0 0 0 0,0 0 0 0 0,1-1 1 0 0,-1 1-1 0 0,0 0 0 0 0,0-1 0 0 0,0 1 0 0 0,2-2 0 0 0,5 0 11 0 0,0-1-1 0 0,0 1 0 0 0,13-2 0 0 0,-6 2-75 0 0,1-6 51 0 0,-15 7 32 0 0,1 0-1 0 0,-1 0 1 0 0,1 0 0 0 0,0 0-1 0 0,0 0 1 0 0,-1 1 0 0 0,1-1-1 0 0,0 0 1 0 0,0 1 0 0 0,0 0-1 0 0,0-1 1 0 0,3 1 0 0 0,-4-1-11 0 0,1 1 1 0 0,0 0 0 0 0,-1-1-1 0 0,1 0 1 0 0,-1 1-1 0 0,1-1 1 0 0,-1 0-1 0 0,1 0 1 0 0,-1 0 0 0 0,1 0-1 0 0,-1 0 1 0 0,0 0-1 0 0,1 0 1 0 0,-1 0-1 0 0,0-1 1 0 0,0 1 0 0 0,0 0-1 0 0,0-1 1 0 0,0 1-1 0 0,0-1 1 0 0,-1 1 0 0 0,1-1-1 0 0,0 1 1 0 0,-1-1-1 0 0,1 0 1 0 0,0-1-1 0 0,0 0 155 0 0,-2 2-153 0 0,-1 0 0 0 0,1 0 0 0 0,0 0 0 0 0,0 0 0 0 0,0 0 0 0 0,0 0 0 0 0,1 0 0 0 0,-1 0 0 0 0,0-1 0 0 0,0 1 0 0 0,1 0 0 0 0,-1 0 0 0 0,1-1 0 0 0,-1 1 0 0 0,1-1 0 0 0,-1 1 0 0 0,1 0 0 0 0,0-1 0 0 0,0 1-1 0 0,0-3 1 0 0,-4-8 146 0 0,-12-31 244 0 0,6 28-231 0 0,5 9-161 0 0,1 0 1 0 0,-1 1-1 0 0,1-2 1 0 0,0 1-1 0 0,0 0 1 0 0,1-1-1 0 0,-1 0 0 0 0,2 1 1 0 0,-4-11-1 0 0,4 13 24 0 0,-1 0 0 0 0,1 0 0 0 0,-1 0-1 0 0,0 1 1 0 0,0-1 0 0 0,0 1-1 0 0,-1-1 1 0 0,1 1 0 0 0,-1 0 0 0 0,1 1-1 0 0,-1-1 1 0 0,0 1 0 0 0,0 0 0 0 0,-6-3-1 0 0,-16-11 17 0 0,14 6-39 0 0,10 8 13 0 0,0 0-1 0 0,0 0 1 0 0,-1 0-1 0 0,1 0 1 0 0,-1 0-1 0 0,1 1 1 0 0,-5-2-1 0 0,5 2 5 0 0,1 1 1 0 0,0 0-1 0 0,0 0 0 0 0,0 0 1 0 0,0 0-1 0 0,0 0 0 0 0,-1 0 0 0 0,1 0 1 0 0,0 0-1 0 0,0 1 0 0 0,0-1 1 0 0,0 0-1 0 0,0 1 0 0 0,0-1 0 0 0,0 1 1 0 0,0-1-1 0 0,0 1 0 0 0,0-1 1 0 0,0 1-1 0 0,0 0 0 0 0,0 0 1 0 0,0-1-1 0 0,0 1 0 0 0,-1 2 0 0 0,-1-1 28 0 0,0 2-1 0 0,0-1 1 0 0,0 0-1 0 0,1 1 1 0 0,-1-1-1 0 0,1 1 1 0 0,0 0-1 0 0,0 0 0 0 0,0-1 1 0 0,0 1-1 0 0,1 1 1 0 0,-2 5-1 0 0,0 4-14 0 0,0 0-1 0 0,1-1 0 0 0,0 1 0 0 0,1 0 1 0 0,1 0-1 0 0,0 0 0 0 0,1 0 1 0 0,1 0-1 0 0,0 0 0 0 0,4 14 0 0 0,9 6 162 0 0,-5-13-86 0 0,-6-13-74 0 0,0 0-1 0 0,1 0 1 0 0,6 9-1 0 0,11 18 42 0 0,0 15 15 0 0,-4-7-47 0 0,2-1-1 0 0,33 52 1 0 0,-39-76-60 0 0,0-1 0 0 0,17 15 0 0 0,-14-14-32 0 0,-11-12 41 0 0,2 1 1 0 0,-1-1 0 0 0,0 0-1 0 0,1 0 1 0 0,0-1-1 0 0,1 0 1 0 0,-1 0 0 0 0,18 6-1 0 0,-20-9 11 0 0,-1 0 0 0 0,1-1 0 0 0,0 0-1 0 0,-1 0 1 0 0,1 0 0 0 0,0-1 0 0 0,0 0-1 0 0,-1 0 1 0 0,1 0 0 0 0,0-1 0 0 0,-1 0-1 0 0,1 0 1 0 0,0 0 0 0 0,-1-1 0 0 0,1 0 0 0 0,6-3-1 0 0,-5 2-132 0 0,-1-1-1 0 0,0 1 1 0 0,0-1 0 0 0,0 0-1 0 0,0-1 1 0 0,-1 1-1 0 0,0-1 1 0 0,0 0 0 0 0,0 0-1 0 0,0-1 1 0 0,-1 1-1 0 0,0-1 1 0 0,0 0 0 0 0,0 0-1 0 0,4-13 1 0 0,7-22-2211 0 0,2 1-4741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5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11720 0 0,'0'0'1170'0'0,"6"18"-194"0"0,-4-15-839 0 0,-1 0 1 0 0,1 0-1 0 0,1 1 0 0 0,-1-1 0 0 0,0 0 0 0 0,1-1 0 0 0,4 5 0 0 0,12 14 212 0 0,74 133 1396 0 0,-36-51-395 0 0,-24-38-478 0 0,32 72 390 0 0,-1-6-380 0 0,-5-18-44 0 0,-47-92-712 0 0,11 27 0 0 0,2 5 43 0 0,3 10 587 0 0,-28-64-758 0 0,0 1 1 0 0,0 0-1 0 0,0 0 1 0 0,-1 0-1 0 0,1 0 1 0 0,0 0-1 0 0,0 0 1 0 0,0-1-1 0 0,0 1 1 0 0,0 0-1 0 0,0 0 0 0 0,0 0 1 0 0,0 0-1 0 0,0 0 1 0 0,0 0-1 0 0,0-1 1 0 0,0 1-1 0 0,0 0 1 0 0,0 0-1 0 0,0 0 1 0 0,1 0-1 0 0,-1 0 0 0 0,0 0 1 0 0,0-1-1 0 0,0 1 1 0 0,0 0-1 0 0,0 0 1 0 0,0 0-1 0 0,0 0 1 0 0,0 0-1 0 0,0 0 1 0 0,0 0-1 0 0,0 0 0 0 0,1-1 1 0 0,-1 1-1 0 0,0 0 1 0 0,0 0-1 0 0,0 0 1 0 0,0 0-1 0 0,0 0 1 0 0,0 0-1 0 0,0 0 1 0 0,1 0-1 0 0,-1 0 0 0 0,0 0 1 0 0,0 0-1 0 0,0 0 1 0 0,0 0-1 0 0,0 0 1 0 0,1 0-1 0 0,-1 0 1 0 0,0 0-1 0 0,0 0 1 0 0,0 0-1 0 0,0 0 0 0 0,0 0 1 0 0,0 0-1 0 0,1 0 1 0 0,-1 0-1 0 0,0 0 1 0 0,0 0-1 0 0,0 0 1 0 0,0 0-1 0 0,0 1 1 0 0,0-1-1 0 0,0 0 0 0 0,0 0 1 0 0,1 0-1 0 0,-1 0 1 0 0,2-11-162 0 0,-2 10 155 0 0,2-22 8 0 0,-2-9 0 0 0,-7-64 18 0 0,-1-160 52 0 0,8 185-206 0 0,4-47 146 0 0,-2 55-147 0 0,-7-104-1 0 0,1 96-242 0 0,3 49-1245 0 0,-5-35-1 0 0,5 40-5365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6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14944 0 0,'0'0'1357'0'0,"1"1"-1117"0"0,10 14 23 0 0,0 0 0 0 0,1-1 0 0 0,1 0 0 0 0,0-1 0 0 0,1-1 0 0 0,1 0 0 0 0,-1-1 0 0 0,2 0 0 0 0,0-1 0 0 0,0-1 0 0 0,0-1 0 0 0,1 0 0 0 0,34 10 0 0 0,-4-16-2399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8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1 6448 0 0,'0'0'585'0'0,"0"6"788"0"0,-1-4-1053 0 0,1-1-1 0 0,-1 1 0 0 0,1-1 0 0 0,-1 1 0 0 0,0-1 0 0 0,0 1 0 0 0,1-1 1 0 0,-2 1-1 0 0,0 1 0 0 0,0-2-49 0 0,1 1 1 0 0,-1 0 0 0 0,2-1-1 0 0,-2 2 1 0 0,1-2-1 0 0,-1 5 1 0 0,-7 19 758 0 0,-2 11-38 0 0,-3 18 185 0 0,8-29-648 0 0,0 1 0 0 0,1-1 1 0 0,-2 50-1 0 0,4-8 730 0 0,-11 82 1 0 0,7-99-776 0 0,-3 27-5 0 0,4-15-198 0 0,1-16-189 0 0,4-43 175 0 0,0 0-1264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7.45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14 35 6912 0 0,'-1'10'1876'0'0,"-2"12"-518"0"0,1 36 0 0 0,2-34-505 0 0,-5 41 0 0 0,3-46-554 0 0,1-1-1 0 0,1 1 1 0 0,5 35-1 0 0,-1 16 263 0 0,5 272 1075 0 0,-6-274-1494 0 0,4 41-18 0 0,0 52-56 0 0,2 133 148 0 0,-1 15 488 0 0,2 38-626 0 0,1-110-387 0 0,7 79 1500 0 0,-3-197-905 0 0,11 104-1749 0 0,-2-20 2090 0 0,-20-154-414 0 0,1-9 48 0 0,-2 59-1 0 0,-4-51-227 0 0,3 0-1 0 0,14 86 0 0 0,-12-112-138 0 0,2 42 36 0 0,-5-46 151 0 0,1 0 1 0 0,0 0 0 0 0,1 0 0 0 0,9 25 0 0 0,-8-34-77 0 0,0 0 0 0 0,1 0 0 0 0,6 10 0 0 0,-6-13 6 0 0,-1 1 1 0 0,0-1 0 0 0,-1 1 0 0 0,0 0 0 0 0,0 0 0 0 0,4 14-1 0 0,16 57-185 0 0,-12-56 102 0 0,-10-20 83 0 0,0 0 1 0 0,1 1-1 0 0,-1-1 1 0 0,0 1-1 0 0,0-1 1 0 0,0 1-1 0 0,0 5 1 0 0,0-7-131 0 0,0-7 50 0 0,0-21 38 0 0,0-34 116 0 0,12-366 45 0 0,7 221-281 0 0,5-92 435 0 0,22-406-529 0 0,-39 609 257 0 0,63-450-140 0 0,29 4 64 0 0,-9 162 5 0 0,6-36 76 0 0,-72 265 123 0 0,-24 139-111 0 0,1 0 1 0 0,0 1-1 0 0,1 0 0 0 0,0-1 0 0 0,0 1 0 0 0,2 0 0 0 0,-1 1 0 0 0,1-1 0 0 0,7-11 0 0 0,-7 17 26 0 0,-4 4-51 0 0,0-1 1 0 0,1 1 0 0 0,-1 0 0 0 0,0-1-1 0 0,0 1 1 0 0,0 0 0 0 0,0 0 0 0 0,0 0-1 0 0,0 0 1 0 0,0 0 0 0 0,0 0 0 0 0,0 0-1 0 0,1 0 1 0 0,-1 0 0 0 0,0 1 0 0 0,0-1-1 0 0,0 0 1 0 0,0 1 0 0 0,0-1 0 0 0,0 1-1 0 0,0-1 1 0 0,0 1 0 0 0,0-1 0 0 0,0 1-1 0 0,-1 0 1 0 0,1-1 0 0 0,0 1 0 0 0,0 0-1 0 0,0 0 1 0 0,0 1 0 0 0,21 27 94 0 0,-13-14-83 0 0,-4-7 0 0 0,0 0 0 0 0,0 1-1 0 0,-1 0 1 0 0,0 0-1 0 0,5 17 1 0 0,12 82 137 0 0,13 168 0 0 0,-29 541 277 0 0,-10-407-284 0 0,2-155 7 0 0,6 253 158 0 0,3-282-177 0 0,5 72 4 0 0,16 70 6 0 0,-24-230-128 0 0,2 30 22 0 0,20 14 18 0 0,-8-72-38 0 0,8 22 57 0 0,-25-127-66 0 0,1-4-7 0 0,-1 1 0 0 0,0-1 0 0 0,1 1 0 0 0,0-1 0 0 0,-1 0 0 0 0,1 1 0 0 0,0-1 0 0 0,-1 0 0 0 0,1 1-1 0 0,0-1 1 0 0,0 0 0 0 0,0 0 0 0 0,0 0 0 0 0,0 0 0 0 0,3 2 0 0 0,-2-21-235 0 0,2-4 121 0 0,-2-1 0 0 0,0 0 0 0 0,-2 0 1 0 0,-2-23-1 0 0,-8-135-134 0 0,8 106 169 0 0,16-416-237 0 0,0 210 218 0 0,15-323-22 0 0,-12 342 105 0 0,33-363-38 0 0,-43 571 51 0 0,77-546 0 0 0,-52 428 0 0 0,-24 118 37 0 0,-7 38-18 0 0,2-1 1 0 0,0 1-1 0 0,0 0 0 0 0,2 0 0 0 0,8-21 0 0 0,-11 34-20 0 0,-2 3 2 0 0,1-1-1 0 0,0 0 1 0 0,-1 0-1 0 0,0 1 1 0 0,1-1 0 0 0,-1 0-1 0 0,0 0 1 0 0,1 0 0 0 0,-1 0-1 0 0,0 0 1 0 0,0 1 0 0 0,1-1-1 0 0,-1 0 1 0 0,0 0-1 0 0,0 0 1 0 0,0 0 0 0 0,0 0-1 0 0,-1-1 1 0 0,1 0 119 0 0,0 5-40 0 0,11 365 397 0 0,1 711 3 0 0,-9-739-416 0 0,6 177 16 0 0,2-214-30 0 0,8 129 36 0 0,-4-316-87 0 0,-7-59 13 0 0,-6-44 1 0 0,1 1 1 0 0,1-1-1 0 0,8 21 0 0 0,3 12-2 0 0,-15-45-9 0 0,1 1 1 0 0,-1-1-1 0 0,0 0 1 0 0,1 0-1 0 0,-1 1 1 0 0,0-1-1 0 0,1 0 0 0 0,-1 0 1 0 0,1 0-1 0 0,0 1 1 0 0,-1-1-1 0 0,1 0 1 0 0,0 0-1 0 0,0 0 0 0 0,0 0 1 0 0,0 0-1 0 0,0-1 1 0 0,0 1-1 0 0,0 0 0 0 0,0 0 1 0 0,2 0-1 0 0,-3 0-3 0 0,0-1 1 0 0,0 0-1 0 0,1 0 0 0 0,-1 0 0 0 0,0 0 0 0 0,1 0 0 0 0,-1 1 0 0 0,0-1 0 0 0,0 0 1 0 0,1 0-1 0 0,-1 0 0 0 0,0 0 0 0 0,1 0 0 0 0,-1 0 0 0 0,0 0 0 0 0,1 0 0 0 0,-1 0 1 0 0,0 0-1 0 0,0 0 0 0 0,1 0 0 0 0,-1 0 0 0 0,0 0 0 0 0,1-1 0 0 0,-1 1 0 0 0,0 0 0 0 0,0 0 1 0 0,1 0-1 0 0,-1 0 0 0 0,0 0 0 0 0,0-1 0 0 0,1 1 0 0 0,-1 0 0 0 0,0 0 0 0 0,0 0 1 0 0,1-1-1 0 0,-1 1 0 0 0,0 0 0 0 0,0 0 0 0 0,0-1 0 0 0,0 1 0 0 0,0 0 0 0 0,1-1 1 0 0,-1 1-1 0 0,2-14-77 0 0,-2 11 50 0 0,3-18-43 0 0,-2-1-1 0 0,-1 1 1 0 0,-2-30 0 0 0,-1-12-12 0 0,-8-407-191 0 0,22-125 145 0 0,38 2 20 0 0,-34 477 109 0 0,81-479 0 0 0,21 163 0 0 0,-95 354 0 0 0,21-65 0 0 0,4-24 0 0 0,-44 142 26 0 0,-3 23-20 0 0,0-1 0 0 0,0 1-1 0 0,0 0 1 0 0,0-1 0 0 0,1 1 0 0 0,-1 0 0 0 0,1 0 0 0 0,0-1-1 0 0,0 1 1 0 0,0 0 0 0 0,0 0 0 0 0,2-3 0 0 0,-3 7 13 0 0,0 0 1 0 0,0 1 0 0 0,0-1 0 0 0,0 0-1 0 0,1 1 1 0 0,-1-1 0 0 0,1 0-1 0 0,1 3 1 0 0,0 6 13 0 0,0 10 11 0 0,-1 1-1 0 0,-2-1 0 0 0,-2 23 0 0 0,-1 25-10 0 0,4-12 4 0 0,-7 223 83 0 0,-15-38-44 0 0,-38 503 275 0 0,31-330-191 0 0,13-121-125 0 0,-10 338 23 0 0,16-150 49 0 0,19-283-33 0 0,-6-158-14 0 0,-4-41-59 0 0,1 0-1 0 0,0 0 0 0 0,0 0 0 0 0,0 0 0 0 0,0 0 0 0 0,0 0 1 0 0,0 1-1 0 0,0-1 0 0 0,0 0 0 0 0,0 0 0 0 0,0 0 1 0 0,0 0-1 0 0,0 0 0 0 0,0 0 0 0 0,1 0 0 0 0,-1 0 0 0 0,0 1 1 0 0,0-1-1 0 0,0 0 0 0 0,0 0 0 0 0,0 0 0 0 0,0 0 1 0 0,0 0-1 0 0,0 0 0 0 0,0 0 0 0 0,0 0 0 0 0,0 0 1 0 0,0 0-1 0 0,0 1 0 0 0,1-1 0 0 0,-1 0 0 0 0,0 0 0 0 0,0 0 1 0 0,0 0-1 0 0,0 0 0 0 0,0 0 0 0 0,0 0 0 0 0,0 0 1 0 0,0 0-1 0 0,1 0 0 0 0,-1 0 0 0 0,0 0 0 0 0,0 0 0 0 0,0 0 1 0 0,0 0-1 0 0,0 0 0 0 0,0 0 0 0 0,0 0 0 0 0,0 0 1 0 0,1 0-1 0 0,-1 0 0 0 0,0 0 0 0 0,0 0 0 0 0,0 0 1 0 0,0 0-1 0 0,0 0 0 0 0,0 0 0 0 0,0-1 0 0 0,0 1 0 0 0,1 0 1 0 0,-1 0-1 0 0,0 0 0 0 0,0 0 0 0 0,0 0 0 0 0,0-3-4 0 0,1 0-1 0 0,-1 0 0 0 0,0 1 0 0 0,0-1 1 0 0,0 0-1 0 0,-1 0 0 0 0,1 0 1 0 0,-2-4-1 0 0,0-12-45 0 0,1-6-19 0 0,4-44 0 0 0,0 0 3 0 0,5-478-169 0 0,36 2 68 0 0,-23 390 148 0 0,66-457-40 0 0,2 227 59 0 0,-36 173 0 0 0,48-218 0 0 0,3 41 0 0 0,-80 328 0 0 0,-14 36 0 0 0,10-31 0 0 0,-20 50-2 0 0,0 5 3 0 0,1-1 0 0 0,-1 1 0 0 0,0 0 0 0 0,0 0 0 0 0,1-1 0 0 0,-1 1 0 0 0,1 0-1 0 0,-1 0 1 0 0,1 0 0 0 0,-1 0 0 0 0,1 0 0 0 0,0-1 0 0 0,0 1 0 0 0,-1 0-1 0 0,3-1 1 0 0,-1 5 47 0 0,2 22-10 0 0,-1 1 0 0 0,-1 0-1 0 0,-4 49 1 0 0,1-15-9 0 0,-11 566 30 0 0,5-386-46 0 0,-2 69 3 0 0,-5 337 32 0 0,56 595-461 0 0,-7-944 1005 0 0,-33-280-587 0 0,-1-7-37 0 0,0 0 1 0 0,1-1 0 0 0,0 1 0 0 0,1-1-1 0 0,0 1 1 0 0,0-1 0 0 0,9 17 0 0 0,-7-39-575 0 0,-3-13 470 0 0,-2 0-1 0 0,-4-49 1 0 0,1 34 65 0 0,-10-153-62 0 0,-9-214-35 0 0,22-230 93 0 0,69-389 11 0 0,-26 620 64 0 0,-16 142 0 0 0,5-45 0 0 0,-15 188 192 0 0,-16 95 252 0 0,-2 30-326 0 0,-2 6-63 0 0,0 1 0 0 0,0-1 0 0 0,1 1 0 0 0,1 0-1 0 0,0 0 1 0 0,0 13 0 0 0,0-2-42 0 0,-2 200 110 0 0,4-120-93 0 0,1 59 4 0 0,-2 130 71 0 0,5-5-27 0 0,0-157-67 0 0,10 149 73 0 0,1 47-25 0 0,-4-148-5 0 0,-1-45-71 0 0,49 622 131 0 0,-23-476 15 0 0,-15-125-108 0 0,11 18 26 0 0,3 18 24 0 0,-21-84 172 0 0,-7-55-1508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6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9 426 10136 0 0,'0'0'777'0'0,"-6"-14"287"0"0,5 8-939 0 0,1 1 1 0 0,-1-1-1 0 0,1 1 0 0 0,0-1 0 0 0,0 0 1 0 0,0 1-1 0 0,1-1 0 0 0,0 1 1 0 0,0 0-1 0 0,1-1 0 0 0,-1 1 0 0 0,4-8 1 0 0,-2 6-123 0 0,1-1 0 0 0,0 1 0 0 0,0 0 1 0 0,0 0-1 0 0,1 0 0 0 0,0 1 0 0 0,10-11 1 0 0,-8 11 4 0 0,-2-1 0 0 0,1 1 0 0 0,8-14 0 0 0,-10 13 56 0 0,1 0 0 0 0,-1 1 0 0 0,2 0 0 0 0,8-9 0 0 0,23-17 1108 0 0,62-69 1 0 0,-94 96-1134 0 0,1 0 0 0 0,-1 0 0 0 0,1 0 0 0 0,0 1 0 0 0,0 0 0 0 0,0 0 1 0 0,0 1-1 0 0,1 0 0 0 0,-1 0 0 0 0,1 0 0 0 0,0 1 0 0 0,0 0 0 0 0,0 0 0 0 0,0 1 0 0 0,0 0 1 0 0,1 0-1 0 0,6 1 0 0 0,-7 2 17 0 0,1 0 0 0 0,-1 1 0 0 0,0 0 0 0 0,-1 0 0 0 0,1 1 0 0 0,-1-1 0 0 0,1 2 0 0 0,-1-1 1 0 0,6 6-1 0 0,-10-9-19 0 0,4 5 70 0 0,-1 0-1 0 0,1 0 0 0 0,-1 1 0 0 0,0-1 0 0 0,5 10 0 0 0,6 8 291 0 0,-14-21-337 0 0,-1-1 0 0 0,1 1 0 0 0,-1-1 0 0 0,0 1 1 0 0,0 0-1 0 0,0-1 0 0 0,0 1 0 0 0,0 0 0 0 0,0 0 0 0 0,-1 0 0 0 0,0 0 1 0 0,1 4-1 0 0,0 6 48 0 0,3 14 38 0 0,-1 0-1 0 0,-2 1 0 0 0,-1-1 1 0 0,-1 0-1 0 0,-1 1 0 0 0,-1-1 1 0 0,-11 42-1 0 0,9-53-36 0 0,0 0-1 0 0,-2-1 1 0 0,1 1-1 0 0,-2-1 1 0 0,0-1-1 0 0,-1 1 1 0 0,-13 15-1 0 0,21-29-86 0 0,-1 1 0 0 0,0 0 0 0 0,0-1 0 0 0,1 1 0 0 0,-1-1 0 0 0,0 1 0 0 0,0-1 0 0 0,-1 0 0 0 0,1 0 0 0 0,0 0 0 0 0,0 0 0 0 0,0-1 0 0 0,-1 1 0 0 0,1 0 0 0 0,0-1 0 0 0,-1 0 0 0 0,1 1 0 0 0,-1-1 0 0 0,1 0 0 0 0,0 0 0 0 0,-1 0 0 0 0,1-1 0 0 0,0 1 0 0 0,-1-1 0 0 0,1 1 0 0 0,0-1 0 0 0,-1 0 0 0 0,1 0 0 0 0,0 0 0 0 0,0 0 0 0 0,0 0 0 0 0,-2-1 0 0 0,-4-3-26 0 0,0 0-1 0 0,0-1 1 0 0,1 1 0 0 0,0-1 0 0 0,0-1-1 0 0,-10-12 1 0 0,-11-15-153 0 0,12 15-20 0 0,1 0 0 0 0,-23-39 0 0 0,-19-45-2314 0 0,39 76 1563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7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0 443 15176 0 0,'9'39'862'0'0,"2"-1"0"0"0,2 0 1 0 0,1-1-1 0 0,29 55 0 0 0,-34-73-536 0 0,-8-15-263 0 0,0-1 1 0 0,0 0-1 0 0,0 1 1 0 0,1-1 0 0 0,-1 0-1 0 0,1 0 1 0 0,0 0-1 0 0,0 0 1 0 0,0-1 0 0 0,0 1-1 0 0,1 0 1 0 0,-1-1-1 0 0,1 0 1 0 0,-1 1-1 0 0,4 1 1 0 0,16 7 407 0 0,-19-8-404 0 0,1-1 1 0 0,-1 0-1 0 0,1 0 0 0 0,-1-1 1 0 0,1 1-1 0 0,0-1 1 0 0,0 0-1 0 0,-1 0 1 0 0,1 0-1 0 0,0 0 0 0 0,0 0 1 0 0,0-1-1 0 0,7 0 1 0 0,0-2 15 0 0,-9 2-65 0 0,1-1 1 0 0,-1 1 0 0 0,1 0-1 0 0,-1-1 1 0 0,0 1 0 0 0,1 0-1 0 0,-1 1 1 0 0,1-1-1 0 0,-1 0 1 0 0,1 1 0 0 0,-1-1-1 0 0,3 2 1 0 0,-4-2-11 0 0,-1 0-1 0 0,0 0 1 0 0,1 1-1 0 0,-1-1 1 0 0,0 0-1 0 0,1 0 1 0 0,-1 0 0 0 0,0 0-1 0 0,1 0 1 0 0,-1 0-1 0 0,0 0 1 0 0,1 0-1 0 0,-1 0 1 0 0,0 0 0 0 0,1 0-1 0 0,-1 0 1 0 0,0 0-1 0 0,1 0 1 0 0,-1-1-1 0 0,0 1 1 0 0,1 0 0 0 0,-1 0-1 0 0,0 0 1 0 0,0 0-1 0 0,1 0 1 0 0,-1-1-1 0 0,0 1 1 0 0,0 0 0 0 0,1 0-1 0 0,-1-1 1 0 0,0 1-1 0 0,0 0 1 0 0,1 0-1 0 0,-1-1 1 0 0,0 1 0 0 0,0 0-1 0 0,0-1 1 0 0,0 1-1 0 0,1 0 1 0 0,-1-1-1 0 0,0 1 1 0 0,0 0 0 0 0,0-1-1 0 0,1-13 147 0 0,-1 14-172 0 0,0-1 20 0 0,0 0 1 0 0,0 1-1 0 0,0-1 0 0 0,1 0 0 0 0,-1 1 0 0 0,-1-1 0 0 0,1 0 0 0 0,0 1 1 0 0,0-1-1 0 0,0 0 0 0 0,0 1 0 0 0,0-1 0 0 0,-1 1 0 0 0,1-1 0 0 0,0 0 0 0 0,0 1 1 0 0,-1-1-1 0 0,1 1 0 0 0,0-1 0 0 0,-1 1 0 0 0,1-1 0 0 0,-1 1 0 0 0,0-1 1 0 0,-5 2 17 0 0,6-1-20 0 0,-1 0-1 0 0,0-1 0 0 0,0 1 0 0 0,0 0 0 0 0,0-1 1 0 0,0 1-1 0 0,0 0 0 0 0,0-1 0 0 0,0 1 0 0 0,0-1 0 0 0,1 1 0 0 0,-1-1 0 0 0,0 0 0 0 0,0 1 0 0 0,0-1 0 0 0,1 0 0 0 0,-1 0 0 0 0,0 1 0 0 0,0-2 0 0 0,-13-21-49 0 0,4 7-12 0 0,7 11 19 0 0,-1-1 0 0 0,1 0 0 0 0,1 1 0 0 0,-1-1-1 0 0,1 0 1 0 0,0-1 0 0 0,0 1 0 0 0,-1-11 0 0 0,-2-6-87 0 0,-7-37-510 0 0,11 57 610 0 0,1 0 0 0 0,-1 0 1 0 0,1 0-1 0 0,-1 0 0 0 0,1 0 0 0 0,0 0 0 0 0,0 0 0 0 0,1-6 0 0 0,-1-15-37 0 0,-3-4-96 0 0,2 1 0 0 0,0-1 1 0 0,2 0-1 0 0,5-35 0 0 0,-4 41 55 0 0,5-35-104 0 0,-6 53 207 0 0,0 0 0 0 0,0 0 0 0 0,0 0 0 0 0,0 1 1 0 0,1-1-1 0 0,0 0 0 0 0,0 0 0 0 0,0 1 0 0 0,0-1 0 0 0,5-5 0 0 0,4 3-43 0 0,5 2 36 0 0,-11 6 13 0 0,1 0-1 0 0,-1 0 1 0 0,0 1 0 0 0,0 0-1 0 0,-1 0 1 0 0,1 0-1 0 0,-1 1 1 0 0,1 0-1 0 0,3 4 1 0 0,-1-2 8 0 0,51 50 368 0 0,-54-51-315 0 0,1 1 0 0 0,-1 0 0 0 0,6 11 0 0 0,9 11 98 0 0,-12-18-64 0 0,0 0 0 0 0,-1 0 1 0 0,0 1-1 0 0,-1-1 0 0 0,7 19 0 0 0,3 5 318 0 0,-14-31-6 0 0,-3-4-393 0 0,-1-1 1 0 0,1 0-1 0 0,-1-1 0 0 0,1 1 0 0 0,0 0 1 0 0,0-1-1 0 0,0 1 0 0 0,-2-4 0 0 0,3 2-15 0 0,0-1 0 0 0,-1 0 0 0 0,2 0 0 0 0,-1 0 0 0 0,0-4 0 0 0,1 4 0 0 0,0-1 0 0 0,-1 2 0 0 0,0-1 0 0 0,0 0 0 0 0,-2-7 0 0 0,0 5 0 0 0,1-1 0 0 0,1 0 0 0 0,-1 0 0 0 0,1 0 0 0 0,1 0 0 0 0,0-10 0 0 0,-2-9 0 0 0,0-1-85 0 0,0 1 0 0 0,2-1-1 0 0,1 1 1 0 0,7-41 0 0 0,-6 58-2 0 0,1 0 1 0 0,0 1-1 0 0,5-11 1 0 0,-7 17 79 0 0,1-1 0 0 0,0 0 0 0 0,0 1 1 0 0,0 0-1 0 0,0-1 0 0 0,1 1 1 0 0,-1 0-1 0 0,1 0 0 0 0,0 0 0 0 0,6-4 1 0 0,-7 6 11 0 0,0 0 0 0 0,0 0 0 0 0,-1 0 0 0 0,1 0 0 0 0,0 1 0 0 0,0-1 0 0 0,0 1 0 0 0,0-1 0 0 0,0 1 0 0 0,1 0 0 0 0,-1 0 0 0 0,0 0 1 0 0,0 0-1 0 0,0 0 0 0 0,0 0 0 0 0,0 1 0 0 0,0-1 0 0 0,0 1 0 0 0,0-1 0 0 0,0 1 0 0 0,0 0 0 0 0,0 0 0 0 0,-1 0 0 0 0,4 1 0 0 0,3 4-11 0 0,-1 0-1 0 0,0 0 0 0 0,0 0 0 0 0,8 9 1 0 0,0 1 111 0 0,-4-3-136 0 0,-1-1-1 0 0,0 1 0 0 0,-1 1 1 0 0,0-1-1 0 0,8 20 1 0 0,-4-9-52 0 0,105 195-1306 0 0,-101-190-390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0 327 15232 0 0,'0'1'70'0'0,"1"0"1"0"0,-1 0 0 0 0,0 0 0 0 0,0 1 0 0 0,0-1 0 0 0,1 0 0 0 0,-1 0 0 0 0,0 0 0 0 0,1 0 0 0 0,-1 0 0 0 0,1 0 0 0 0,-1 0 0 0 0,1 0 0 0 0,0 0 0 0 0,-1-1 0 0 0,1 1 0 0 0,0 0 0 0 0,0 0 0 0 0,0 0 0 0 0,1 0-1 0 0,8 11 98 0 0,-8-9-135 0 0,1 0 0 0 0,-1 0 1 0 0,1 0-1 0 0,-1 0 0 0 0,1-1 0 0 0,0 1 1 0 0,0-1-1 0 0,4 3 0 0 0,14 12 933 0 0,13 16 270 0 0,-20-20-873 0 0,-1 0-1 0 0,21 28 1 0 0,1 8 271 0 0,2-2 0 0 0,49 48-1 0 0,-69-84-435 0 0,-13-9-161 0 0,-1-1 644 0 0,-4-6-683 0 0,1-1-1 0 0,-1 1 1 0 0,0 0-1 0 0,0-1 1 0 0,0 1-1 0 0,-1 0 1 0 0,1 0-1 0 0,-1 0 1 0 0,-1 0-1 0 0,1 0 1 0 0,-1 0-1 0 0,0 1 1 0 0,0-1-1 0 0,0 1 1 0 0,-5-5-1 0 0,-3-5-67 0 0,0 1 2 0 0,1-1-1 0 0,0 0 1 0 0,-12-23-1 0 0,11 14-137 0 0,8 18 125 0 0,0-1 1 0 0,1 1 0 0 0,0-1 0 0 0,0 0 0 0 0,0 0 0 0 0,0 0 0 0 0,1 0-1 0 0,-1-11 1 0 0,-5-86-774 0 0,7 89 820 0 0,-1 5-44 0 0,1 4 77 0 0,9-6-50 0 0,-5 6 21 0 0,7-10 23 0 0,-8 11-7 0 0,0-1 1 0 0,0 1-1 0 0,0 0 0 0 0,1 1 0 0 0,0-1 1 0 0,-1 0-1 0 0,9-5 0 0 0,2 0-39 0 0,-12 7 48 0 0,-2 2 4 0 0,0-1 1 0 0,1 1-1 0 0,-1-1 1 0 0,1 1-1 0 0,-1 0 1 0 0,1-1 0 0 0,-1 1-1 0 0,1 0 1 0 0,-1-1-1 0 0,1 1 1 0 0,-1 0-1 0 0,1 0 1 0 0,-1-1 0 0 0,1 1-1 0 0,-1 0 1 0 0,1 0-1 0 0,0 0 1 0 0,0 0-1 0 0,14 6 38 0 0,-13-5-24 0 0,1 1 0 0 0,-1-1 0 0 0,1 0 0 0 0,-1 0 0 0 0,1 0 0 0 0,-1 0 0 0 0,1 0-1 0 0,0-1 1 0 0,-1 1 0 0 0,6-1 0 0 0,-4 1 26 0 0,1 0 0 0 0,-1-1 0 0 0,1 1 0 0 0,-1 1 0 0 0,1-1 0 0 0,-1 1 1 0 0,0 0-1 0 0,8 4 0 0 0,23 9 64 0 0,-32-14-82 0 0,0 0 1 0 0,0 1-1 0 0,0-1 1 0 0,0 1 0 0 0,-1-1-1 0 0,1 1 1 0 0,0 0-1 0 0,-1 0 1 0 0,0 0 0 0 0,5 5-1 0 0,-5-4 36 0 0,0-1 1 0 0,0 0-1 0 0,0 0 0 0 0,1 0 0 0 0,-1 0 1 0 0,0 0-1 0 0,1-1 0 0 0,-1 1 0 0 0,1-1 0 0 0,0 0 1 0 0,0 0-1 0 0,-1 1 0 0 0,4-1 0 0 0,-3-1-27 0 0,-1 0-1 0 0,1 1 0 0 0,0-1 1 0 0,-1 0-1 0 0,1 1 0 0 0,-1 0 1 0 0,1-1-1 0 0,-1 1 0 0 0,1 0 1 0 0,-1 0-1 0 0,0 1 0 0 0,1-1 1 0 0,-1 0-1 0 0,0 1 0 0 0,0-1 1 0 0,0 1-1 0 0,0 0 0 0 0,0 0 1 0 0,0 0-1 0 0,2 3 0 0 0,1 4 193 0 0,-11-13 262 0 0,-10-15-359 0 0,0-16-438 0 0,15 33 179 0 0,-1-1 6 0 0,-2-10 4 0 0,0-1-1 0 0,0 1 1 0 0,1-1-1 0 0,-2-19 0 0 0,2-78-125 0 0,4 93 161 0 0,-1 11 86 0 0,2 0 1 0 0,-1 0 0 0 0,1 0-1 0 0,0 1 1 0 0,0-1 0 0 0,1 1-1 0 0,0-1 1 0 0,5-8 0 0 0,-2 4-257 0 0,-6 10 243 0 0,1 1 0 0 0,-1 0 0 0 0,1 0 0 0 0,-1 0 0 0 0,1 0 0 0 0,-1 0 0 0 0,1 0 0 0 0,-1 0 0 0 0,1 0 0 0 0,-1 0 0 0 0,1 0 0 0 0,-1 0 0 0 0,1 0 0 0 0,-1 0 0 0 0,1 0 0 0 0,-1 0 0 0 0,1 1 1 0 0,-1-1-1 0 0,1 0 0 0 0,-1 0 0 0 0,0 1 0 0 0,1-1 0 0 0,-1 0 0 0 0,1 1 0 0 0,0-1-19 0 0,8 4 89 0 0,-1 0 0 0 0,0 0 0 0 0,1 0-1 0 0,-2 1 1 0 0,1 1 0 0 0,0-1 0 0 0,-1 1-1 0 0,0 0 1 0 0,-1 1 0 0 0,1 0 0 0 0,-1 0-1 0 0,0 0 1 0 0,-1 0 0 0 0,0 1 0 0 0,5 10-1 0 0,-4-5-27 0 0,-2-3 0 0 0,0 0 0 0 0,1 0 0 0 0,0-1 0 0 0,0 0 1 0 0,1 0-1 0 0,0 0 0 0 0,1 0 0 0 0,0-1 0 0 0,10 9 0 0 0,78 60 319 0 0,-57-53-62 0 0,-31-20-558 0 0,1 0-1 0 0,-1 1 1 0 0,0 0 0 0 0,8 8 0 0 0,-3 1-1432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8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26 358 11520 0 0,'2'10'1190'0'0,"40"52"393"0"0,10 16 977 0 0,-46-67-2454 0 0,2 0 1 0 0,0 0 0 0 0,0-1-1 0 0,1 0 1 0 0,0-1 0 0 0,13 11-1 0 0,-21-19-46 0 0,0 0 0 0 0,-1 0 0 0 0,1-1 0 0 0,0 1 0 0 0,1 0 0 0 0,-1 0 0 0 0,0 0 0 0 0,0-1 0 0 0,0 1 0 0 0,0-1 0 0 0,1 1 0 0 0,-1-1 0 0 0,0 1 0 0 0,0-1 0 0 0,1 0 0 0 0,-1 1-1 0 0,0-1 1 0 0,1 0 0 0 0,-1 0 0 0 0,0 0 0 0 0,2 0 0 0 0,-2-1-33 0 0,0 1 0 0 0,0-1-1 0 0,0 0 1 0 0,0 1 0 0 0,0-1-1 0 0,0 0 1 0 0,0 1 0 0 0,0-1 0 0 0,0 0-1 0 0,0 0 1 0 0,-1 0 0 0 0,1 0-1 0 0,0 0 1 0 0,-1 0 0 0 0,1 0 0 0 0,0 0-1 0 0,-1 0 1 0 0,1-2 0 0 0,1-4 36 0 0,0 0 1 0 0,0 0 0 0 0,-1-1-1 0 0,0 1 1 0 0,0-14-1 0 0,-2-7-7 0 0,-1 0 0 0 0,-2 0 0 0 0,-1 0 0 0 0,-1 1 0 0 0,-12-32 0 0 0,-41-96-56 0 0,52 137 65 0 0,-1 0 0 0 0,0 1 0 0 0,-2 0 0 0 0,0 1 0 0 0,-1 0 0 0 0,0 0 0 0 0,-1 1-1 0 0,-20-19 1 0 0,31 34-47 0 0,1-1 0 0 0,-1 1 0 0 0,1-1 1 0 0,-1 1-1 0 0,1-1 0 0 0,-1 1 0 0 0,1 0 0 0 0,-1-1 0 0 0,1 1 0 0 0,-1 0 0 0 0,0 0 0 0 0,1-1 0 0 0,-1 1 0 0 0,1 0 0 0 0,-1 0 0 0 0,0 0 0 0 0,1 0 0 0 0,-1 0 0 0 0,0 0 0 0 0,1 0 0 0 0,-1 0 0 0 0,0 0 0 0 0,1 0 0 0 0,-1 0 0 0 0,1 0 0 0 0,-1 0 0 0 0,0 1 0 0 0,1-1 0 0 0,-1 0 1 0 0,1 0-1 0 0,-1 1 0 0 0,0-1 0 0 0,1 0 0 0 0,-1 1 0 0 0,1-1 0 0 0,-1 1 0 0 0,1-1 0 0 0,-1 0 0 0 0,1 1 0 0 0,0-1 0 0 0,-1 1 0 0 0,1 0 0 0 0,0-1 0 0 0,-1 1 0 0 0,1-1 0 0 0,0 1 0 0 0,-1-1 0 0 0,1 1 0 0 0,0 0 0 0 0,0-1 0 0 0,0 2 0 0 0,-11 31 547 0 0,11-32-546 0 0,-1 12 82 0 0,0 0 0 0 0,1 1 0 0 0,0-1 0 0 0,1 1 0 0 0,1-1 0 0 0,0 0 0 0 0,1 0 0 0 0,5 14 0 0 0,-3-4 12 0 0,27 102 209 0 0,76 196-1 0 0,-99-303-262 0 0,1-1 0 0 0,1 0 0 0 0,0-1 0 0 0,1 0 0 0 0,1-1 0 0 0,0 0 0 0 0,1-1 0 0 0,17 13 0 0 0,-19-17-56 0 0,0-2-1 0 0,1 1 1 0 0,0-2 0 0 0,0 0 0 0 0,16 6 0 0 0,-22-10-73 0 0,0-1 0 0 0,0 1 0 0 0,0-2 0 0 0,0 1-1 0 0,0-1 1 0 0,1 0 0 0 0,-1 0 0 0 0,0-1 0 0 0,1 0-1 0 0,-1 0 1 0 0,0-1 0 0 0,11-1 0 0 0,-15 0-74 0 0,1 1 0 0 0,-1-1 0 0 0,1 0-1 0 0,-1 0 1 0 0,0 0 0 0 0,0 0 0 0 0,0-1 0 0 0,0 1 0 0 0,0-1 0 0 0,-1 0 0 0 0,1 0-1 0 0,2-3 1 0 0,1-2-731 0 0,-1 0 0 0 0,0-1 0 0 0,7-16-1 0 0,-1-4-915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48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17711 0 0,'0'0'1603'0'0,"2"3"-1318"0"0,4 9 102 0 0,0 1-1 0 0,7 20 1 0 0,8 18 1003 0 0,-8-21-889 0 0,-8-19-297 0 0,0 0-1 0 0,1 0 1 0 0,10 16 0 0 0,-11-21-108 0 0,-1 0 1 0 0,0 1 0 0 0,0-1-1 0 0,0 1 1 0 0,-1-1 0 0 0,0 1-1 0 0,0 0 1 0 0,-1 1 0 0 0,3 12-1 0 0,-4-15-42 0 0,1 0-1 0 0,-1-1 1 0 0,1 1-1 0 0,0-1 0 0 0,4 5 1 0 0,-3-2 33 0 0,-1-5 432 0 0,-2-5-516 0 0,1-1 0 0 0,-1 1 0 0 0,0-1 0 0 0,1 1 0 0 0,-2-1 0 0 0,1 1 0 0 0,0-1 0 0 0,-1 1 0 0 0,1 0 0 0 0,-1-1 0 0 0,-1-3 0 0 0,-1-5-84 0 0,2 1 63 0 0,1 1 0 0 0,0 0 0 0 0,0 0 0 0 0,1 0 0 0 0,4-17 0 0 0,-1 0-58 0 0,-4 22 24 0 0,0 0 0 0 0,0 1 0 0 0,0-1 0 0 0,-1 0 0 0 0,0 1 0 0 0,-2-10 1 0 0,-2-13-748 0 0,5 25 531 0 0,1-2 287 0 0,10-38 441 0 0,6-5-561 0 0,6 13-90 0 0,-23 32 88 0 0,18 11-1 0 0,-11-6 145 0 0,-1 0-1 0 0,0 0 0 0 0,0 0 1 0 0,0 1-1 0 0,0 0 0 0 0,0 0 1 0 0,-1 1-1 0 0,0 0 0 0 0,0 0 1 0 0,8 10-1 0 0,-5-7-54 0 0,14 19-47 0 0,0 1 1 0 0,-2 0 0 0 0,20 39-1 0 0,8 13-945 0 0,-6-15-2290 0 0,-25-38-3901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51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1095 1 11520 0 0,'0'0'886'0'0,"-4"0"-582"0"0,-27 0 454 0 0,-53 8-1 0 0,60-4-327 0 0,4-1 4 0 0,1 0 0 0 0,-1 1 0 0 0,1 1 0 0 0,0 1 0 0 0,0 0 0 0 0,-30 16 0 0 0,-21 19 112 0 0,-106 55 509 0 0,153-85-946 0 0,1 0 0 0 0,1 1 0 0 0,0 1 1 0 0,0 1-1 0 0,1 1 0 0 0,1 0 0 0 0,-25 28 0 0 0,37-35-103 0 0,0 0 1 0 0,0 1-1 0 0,1-1 1 0 0,0 2-1 0 0,1-1 1 0 0,0 1-1 0 0,0-1 0 0 0,1 1 1 0 0,1 1-1 0 0,-1-1 1 0 0,2 0-1 0 0,-1 1 0 0 0,2 0 1 0 0,-1-1-1 0 0,1 1 1 0 0,1 0-1 0 0,0 0 1 0 0,0 0-1 0 0,3 12 0 0 0,3 16-8 0 0,-5-24-28 0 0,2 0 1 0 0,-1 0-1 0 0,2 0 1 0 0,0-1-1 0 0,12 29 0 0 0,0-13 1 0 0,59 106 33 0 0,-65-122 3 0 0,1 0 1 0 0,0-1 0 0 0,0 0-1 0 0,1 0 1 0 0,1-1 0 0 0,27 19-1 0 0,-33-27-7 0 0,1 3 0 0 0,1-1 0 0 0,0-1 0 0 0,0 1 0 0 0,1-2 0 0 0,-1 1 0 0 0,1-1 0 0 0,0-1 0 0 0,17 4 0 0 0,5 5-135 0 0,-28-10 99 0 0,0 0 0 0 0,0-1 1 0 0,0 1-1 0 0,0-1 1 0 0,0 0-1 0 0,1 0 1 0 0,-1 0-1 0 0,8 0 0 0 0,-4-1 639 0 0,-26-1-514 0 0,-30 2-81 0 0,39 0 3 0 0,1 0 0 0 0,0 1 0 0 0,-1 0 0 0 0,1 0 0 0 0,0 1 0 0 0,-15 7-1 0 0,-2 2-10 0 0,18-10 11 0 0,1 1 0 0 0,-1 1-1 0 0,1-1 1 0 0,-12 9 0 0 0,-35 29-1 0 0,29-23 17 0 0,-30 29 0 0 0,19-12 174 0 0,1 1 1 0 0,2 1 0 0 0,-32 51-1 0 0,19-21-410 0 0,25-38-52 0 0,-33 61-1 0 0,37-56 273 0 0,1 1 0 0 0,2 0-1 0 0,2 1 1 0 0,1 1 0 0 0,1 0-1 0 0,3 0 1 0 0,0 1 0 0 0,3-1-1 0 0,1 1 1 0 0,2 0 0 0 0,9 68-1 0 0,2-38-11 0 0,4-1-1 0 0,29 84 1 0 0,-27-105 7 0 0,2 0-1 0 0,2-2 1 0 0,52 83 0 0 0,-60-110 84 0 0,1 0 0 0 0,0-1 0 0 0,1-1 0 0 0,19 15 0 0 0,70 48-241 0 0,-74-60 54 0 0,1-2 0 0 0,0-1 0 0 0,53 18 0 0 0,-17-8 39 0 0,-13-10 58 0 0,-40-12 0 0 0,-1 0 0 0 0,16 7 0 0 0,-27-9 0 0 0,1 0 1 0 0,-1 0-1 0 0,0-1 0 0 0,1 1 0 0 0,-1-1 0 0 0,1 1 0 0 0,-1-1 0 0 0,1 0 0 0 0,-1 0 0 0 0,1 0 1 0 0,2 0-1 0 0,10 0 9 0 0,-13 0 186 0 0,-6 0-139 0 0,-14 0-13 0 0,0 2 0 0 0,0 0 0 0 0,0 1 0 0 0,0 1 0 0 0,0 0 1 0 0,1 2-1 0 0,0 0 0 0 0,0 1 0 0 0,0 0 0 0 0,-27 18 0 0 0,36-18-58 0 0,-1 1-1 0 0,2 0 0 0 0,-1 0 0 0 0,-6 10 1 0 0,-4 4 13 0 0,15-17-2 0 0,0 0-1 0 0,0 0 0 0 0,0 0 1 0 0,0 0-1 0 0,1 1 0 0 0,0-1 0 0 0,0 1 1 0 0,0-1-1 0 0,-1 9 0 0 0,-9 27-12 0 0,7-30 23 0 0,2 1 0 0 0,-1 0 0 0 0,2 0 0 0 0,-1 0 0 0 0,2 0-1 0 0,0 0 1 0 0,0 0 0 0 0,1 0 0 0 0,0 1 0 0 0,3 14 0 0 0,3 6-55 0 0,0 0 1 0 0,18 50 0 0 0,-14-60 37 0 0,0-1-1 0 0,2 1 1 0 0,0-2-1 0 0,28 36 1 0 0,1 3-4 0 0,114 145 15 0 0,-115-156 0 0 0,-21-25 0 0 0,1 0 0 0 0,2-2 0 0 0,0 0 0 0 0,1-2 0 0 0,1 0 0 0 0,1-2 0 0 0,32 18 0 0 0,-32-22 0 0 0,11 6 0 0 0,56 23 0 0 0,-53-28 0 0 0,2-2 0 0 0,56 12 0 0 0,-38-15 2 0 0,139 21-16 0 0,-172-30 9 0 0,1 0-1 0 0,-1-2 1 0 0,0 0-1 0 0,0-2 1 0 0,0-1-1 0 0,34-10 0 0 0,-22 2 1 0 0,0-1 0 0 0,-1-2 0 0 0,49-27-1 0 0,-55 24 6 0 0,-2-2 1 0 0,32-27-1 0 0,-21 15-47 0 0,-9 7-263 0 0,49-52 0 0 0,-26 17-88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52.7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1316 8496 0 0,'-2'-2'190'0'0,"-1"-1"-142"0"0,1-1 0 0 0,0 1 0 0 0,0-1-1 0 0,0 0 1 0 0,0 0 0 0 0,1 1-1 0 0,0-1 1 0 0,0 0 0 0 0,0-1-1 0 0,0 1 1 0 0,0 0 0 0 0,1 0 0 0 0,0-7-1 0 0,-2-7-25 0 0,1 16 11 0 0,0 0 1 0 0,1 0 0 0 0,-1 0 0 0 0,1 1-1 0 0,0-1 1 0 0,0 0 0 0 0,0 0 0 0 0,0 0-1 0 0,0 0 1 0 0,0 0 0 0 0,0 0 0 0 0,1 0-1 0 0,-1 1 1 0 0,0-1 0 0 0,1 0 0 0 0,0 0-1 0 0,1-2 1 0 0,1-9 939 0 0,-2 8-631 0 0,-1-1 0 0 0,2 0 1 0 0,-1 1-1 0 0,0-1 1 0 0,1 1-1 0 0,4-10 1 0 0,5-15 640 0 0,-9 21-727 0 0,-1 4-55 0 0,0 0 0 0 0,1 0 0 0 0,-1 0 0 0 0,1 1 1 0 0,0-1-1 0 0,0 0 0 0 0,1 1 0 0 0,5-8 0 0 0,-2 1-31 0 0,1 1-1 0 0,-2-1 0 0 0,5-12 1 0 0,15-27 197 0 0,18-34 156 0 0,-30 54-115 0 0,34-53 0 0 0,-41 74-386 0 0,19-28 63 0 0,2 0 0 0 0,44-45 0 0 0,-25 38-57 0 0,1 1 0 0 0,96-64-1 0 0,-121 93-10 0 0,1 1 0 0 0,0 1 0 0 0,0 1 0 0 0,1 1 0 0 0,0 1 0 0 0,1 2 0 0 0,0 0 0 0 0,1 2-1 0 0,47-5 1 0 0,-43 9 27 0 0,-1 2 0 0 0,1 1 0 0 0,-1 2 0 0 0,42 10 0 0 0,-33-5 40 0 0,-11-3-11 0 0,0 1 1 0 0,28 12-1 0 0,-43-15-29 0 0,-1 0 0 0 0,1-1 0 0 0,1 0 0 0 0,-1-1 0 0 0,0-1 0 0 0,0 0 0 0 0,1 0 0 0 0,20-3 0 0 0,9 2-48 0 0,-40-1 11 0 0,0 1-1 0 0,1-1 0 0 0,-1 1 0 0 0,0-1 1 0 0,0 0-1 0 0,1 0 0 0 0,-1 0 0 0 0,0 0 1 0 0,0 0-1 0 0,0-1 0 0 0,0 1 0 0 0,0-1 1 0 0,-1 1-1 0 0,1-1 0 0 0,0 0 0 0 0,-1 0 1 0 0,1 1-1 0 0,-1-1 0 0 0,0 0 1 0 0,1 0-1 0 0,0-3 0 0 0,3-4 14 0 0,-1 0 1 0 0,0 0-1 0 0,5-16 0 0 0,-9 24-19 0 0,0 0 1 0 0,0 0-1 0 0,0 1 1 0 0,1-1-1 0 0,-1 0 1 0 0,0 0-1 0 0,0 0 1 0 0,1 0-1 0 0,-1 0 1 0 0,1 1-1 0 0,-1-1 1 0 0,0 0-1 0 0,1 0 1 0 0,-1 1-1 0 0,1-1 0 0 0,0 0 1 0 0,-1 1-1 0 0,1-1 1 0 0,0 1-1 0 0,-1-1 1 0 0,1 0-1 0 0,0 1 1 0 0,0 0-1 0 0,-1-1 1 0 0,1 1-1 0 0,0-1 1 0 0,0 1-1 0 0,0 0 1 0 0,0-1-1 0 0,8-3 8 0 0,-6 0-10 0 0,-3 4 1 0 0,0-1 1 0 0,0 1-1 0 0,0-1 1 0 0,1 1-1 0 0,-1-1 0 0 0,0 0 1 0 0,1 1-1 0 0,-1-1 0 0 0,0 1 1 0 0,1-1-1 0 0,-1 1 1 0 0,0 0-1 0 0,1-1 0 0 0,-1 1 1 0 0,1-1-1 0 0,-1 1 0 0 0,1 0 1 0 0,-1-1-1 0 0,1 1 1 0 0,-1 0-1 0 0,1-1 0 0 0,0 1 1 0 0,-1 0-1 0 0,1 0 0 0 0,-1 0 1 0 0,1 0-1 0 0,0-1 1 0 0,-1 1-1 0 0,1 0 0 0 0,-1 0 1 0 0,1 0-1 0 0,0 0 0 0 0,-1 0 1 0 0,1 0-1 0 0,0 1 1 0 0,-1-1-1 0 0,1 0 0 0 0,0 1 1 0 0,6 5 26 0 0,9 5 14 0 0,-15-11-39 0 0,-1 0 0 0 0,1 0 0 0 0,0 0-1 0 0,0 0 1 0 0,0 0 0 0 0,-1 0 0 0 0,1-1 0 0 0,0 1 0 0 0,0 0 0 0 0,0 0 0 0 0,-1-1 0 0 0,1 1 0 0 0,0 0 0 0 0,-1-1 0 0 0,1 1 0 0 0,0-1-1 0 0,0 1 1 0 0,-1-1 0 0 0,1 1 0 0 0,-1-1 0 0 0,1 1 0 0 0,-1-1 0 0 0,1 0 0 0 0,-1 1 0 0 0,1-1 0 0 0,0-1 0 0 0,2-2-2 0 0,1-1 1 0 0,0 1-1 0 0,0 0 1 0 0,0 0-1 0 0,0 0 1 0 0,6-4-1 0 0,-8 7-4 0 0,0 0 0 0 0,-1 0 1 0 0,1 0-1 0 0,0 0 0 0 0,0 0 0 0 0,0 0 1 0 0,1 1-1 0 0,-1-1 0 0 0,0 1 0 0 0,0-1 1 0 0,0 1-1 0 0,0 0 0 0 0,0 0 0 0 0,1 0 1 0 0,-1 0-1 0 0,0 0 0 0 0,0 1 0 0 0,0-1 0 0 0,4 1 1 0 0,-5 0 1 0 0,1-1 1 0 0,-1 1 0 0 0,1-1 0 0 0,-1 0-1 0 0,1 0 1 0 0,-1 0 0 0 0,1 0 0 0 0,0 0-1 0 0,-1 0 1 0 0,1 0 0 0 0,-1 0 0 0 0,1-1-1 0 0,-1 1 1 0 0,1 0 0 0 0,-1-1 0 0 0,1 0-1 0 0,-1 1 1 0 0,0-1 0 0 0,1 0 0 0 0,-1 1-1 0 0,2-3 1 0 0,25-26-21 0 0,-15 13 18 0 0,2-1 4 0 0,-9 11 0 0 0,-1 0 0 0 0,1 0 0 0 0,0 1 0 0 0,0-1 0 0 0,11-6 0 0 0,17-9 0 0 0,-20 11 0 0 0,1 1 0 0 0,23-10 0 0 0,-9 6 0 0 0,-19 8 0 0 0,0 0 0 0 0,0 1 0 0 0,0 0 0 0 0,0 1 0 0 0,1 0 0 0 0,-1 1 0 0 0,1 0 0 0 0,14-1 0 0 0,192 3 139 0 0,-206 0-127 0 0,1 1 1 0 0,-1 1-1 0 0,1 0 0 0 0,-1 0 1 0 0,18 7-1 0 0,55 27 17 0 0,-31-13 31 0 0,-42-18-20 0 0,0 1 0 0 0,0-1 1 0 0,-1 2-1 0 0,0-1 1 0 0,0 2-1 0 0,16 15 0 0 0,-23-21-32 0 0,1 0-1 0 0,-1 0 1 0 0,0 0-1 0 0,1 0 1 0 0,-1 0-1 0 0,1 0 0 0 0,0-1 1 0 0,-1 0-1 0 0,1 0 1 0 0,0 0-1 0 0,0 0 1 0 0,7 0-1 0 0,18 5-8 0 0,-18-2 1 0 0,-8-3 0 0 0,0 0 0 0 0,0 0 0 0 0,-1 0 0 0 0,1 0 0 0 0,0-1 0 0 0,0 1 0 0 0,0-1 0 0 0,0 0 0 0 0,0 0 0 0 0,0 0 0 0 0,0 0 0 0 0,5-1 0 0 0,4-3 0 0 0,-11 3 0 0 0,1 0 0 0 0,-1 1 0 0 0,1-1 0 0 0,0 0 0 0 0,-1 1 0 0 0,1-1 0 0 0,0 1 0 0 0,-1 0 0 0 0,1-1 0 0 0,0 1 0 0 0,0 0 0 0 0,-1 0 0 0 0,1 0 0 0 0,0 1 0 0 0,-1-1 0 0 0,1 0 0 0 0,0 1 0 0 0,2 0 0 0 0,19 12 9 0 0,-20-11-6 0 0,0 0 0 0 0,0 0 1 0 0,1 0-1 0 0,-1 0 1 0 0,1-1-1 0 0,0 1 1 0 0,-1-1-1 0 0,1 0 1 0 0,0 0-1 0 0,0 0 1 0 0,-1-1-1 0 0,9 1 1 0 0,1 0 5 0 0,-9-1 5 0 0,0 1 0 0 0,0-1 0 0 0,0 0 0 0 0,0 0 0 0 0,0 0 0 0 0,0-1 0 0 0,0 1 0 0 0,0-1 0 0 0,5-2 0 0 0,-4 0-19 0 0,-3 2-6 0 0,-1 0 1 0 0,1 0-1 0 0,0 0 0 0 0,0 0 0 0 0,0 0 1 0 0,0 1-1 0 0,0-1 0 0 0,0 1 1 0 0,2-1-1 0 0,-3 1 5 0 0,0 0 0 0 0,1 0 0 0 0,-1 0 0 0 0,0 1 0 0 0,0-1 0 0 0,0 1 0 0 0,0-1 0 0 0,0 1 0 0 0,0-1 0 0 0,0 1 1 0 0,0-1-1 0 0,0 1 0 0 0,-1 0 0 0 0,1 0 0 0 0,0-1 0 0 0,0 1 0 0 0,0 0 0 0 0,-1 0 0 0 0,1 0 0 0 0,0 0 0 0 0,0 1 0 0 0,16 30 104 0 0,-15-29 398 0 0,-1-2-267 0 0,5 1-142 0 0,5-3-77 0 0,1-1-92 0 0,-11-1-90 0 0,-1 3 167 0 0,0 0 0 0 0,-1 0 0 0 0,1-1 0 0 0,0 1 0 0 0,0 0-1 0 0,0 0 1 0 0,0-1 0 0 0,0 1 0 0 0,0 0 0 0 0,0 0 0 0 0,0 0 0 0 0,0-1 0 0 0,0 1 0 0 0,0 0 0 0 0,0 0 0 0 0,0-1 0 0 0,0 1 0 0 0,0 0 0 0 0,0 0 0 0 0,0 0 0 0 0,0-1-1 0 0,1 1 1 0 0,-1 0 0 0 0,0 0 0 0 0,0 0 0 0 0,0-1 0 0 0,0 1 0 0 0,0 0 0 0 0,1 0 0 0 0,-1 0 0 0 0,0-1 0 0 0,0 1 0 0 0,1 0 0 0 0,-1 0 4 0 0,0-1 1 0 0,1 1-1 0 0,-1-1 0 0 0,1 1 1 0 0,-1-1-1 0 0,0 1 1 0 0,1 0-1 0 0,-1-1 1 0 0,1 1-1 0 0,0 0 1 0 0,-1 0-1 0 0,1-1 1 0 0,-1 1-1 0 0,1 0 0 0 0,-1 0 1 0 0,1 0-1 0 0,-1 0 1 0 0,1 0-1 0 0,0 0 1 0 0,-1 0-1 0 0,1 0 1 0 0,-1 0-1 0 0,1 0 0 0 0,0 0 1 0 0,-1 0-1 0 0,1 0 1 0 0,-1 0-1 0 0,1 0 1 0 0,-1 0-1 0 0,1 1 1 0 0,0-1-1 0 0,-1 0 1 0 0,1 1-1 0 0,-1-1 0 0 0,1 0 1 0 0,-1 1-1 0 0,0-1 1 0 0,1 0-1 0 0,0 2 1 0 0,-1-2 0 0 0,2 0 0 0 0,0 0 0 0 0,0 0 0 0 0,-1 0 0 0 0,1 0 0 0 0,0 0 0 0 0,-1 0 0 0 0,1-1 0 0 0,0 1 0 0 0,-1-1 0 0 0,1 1 0 0 0,0-1 0 0 0,-1 0 0 0 0,1 0 0 0 0,2-1 0 0 0,20-14 0 0 0,-8-1 0 0 0,-15 14 0 0 0,1 1 0 0 0,0 0 0 0 0,0-1 0 0 0,0 1 0 0 0,0 0 0 0 0,0 0 0 0 0,1 1 0 0 0,-1-1 0 0 0,1 0 0 0 0,-1 1 0 0 0,1-1 0 0 0,-1 1 0 0 0,1 0 0 0 0,4-1 0 0 0,1 0-1 0 0,0 0-1 0 0,0 0 1 0 0,0 1-1 0 0,1 1 1 0 0,-1 0-1 0 0,0 0 1 0 0,12 1-1 0 0,-16 0 0 0 0,0-1 0 0 0,1 0-1 0 0,-1-1 1 0 0,0 1-1 0 0,0-1 1 0 0,0 0-1 0 0,0 0 1 0 0,0 0 0 0 0,0-1-1 0 0,5-1 1 0 0,38-25-22 0 0,-3 2 14 0 0,-24 18 4 0 0,-1 0 0 0 0,1 1-1 0 0,1 2 1 0 0,-1-1-1 0 0,1 2 1 0 0,0 1 0 0 0,0 1-1 0 0,0 0 1 0 0,38 3-1 0 0,-38 1-2 0 0,9-1 22 0 0,-1 1 0 0 0,37 9 0 0 0,-55-9-1 0 0,-1 2-1 0 0,1-1 1 0 0,0 2 0 0 0,-1-1-1 0 0,0 1 1 0 0,0 1 0 0 0,-1 0 0 0 0,1 0-1 0 0,11 11 1 0 0,4 3 6 0 0,0-1 0 0 0,43 25-1 0 0,-36-23 61 0 0,40 32-1 0 0,-16-11 8 0 0,-45-32-91 0 0,0-1 0 0 0,-1 1 0 0 0,1 1 0 0 0,-2 0 0 0 0,12 17 0 0 0,36 65-1943 0 0,-28-41-5225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54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3922 6912 0 0,'0'0'528'0'0,"2"1"-342"0"0,10 11 21 0 0,-10-9-46 0 0,0-1 1 0 0,1 0-1 0 0,-1 0 0 0 0,0 1 1 0 0,1-1-1 0 0,4 2 0 0 0,47 35 2909 0 0,-31-27-2244 0 0,-7-4-201 0 0,0 1 0 0 0,18 13 0 0 0,48 29 883 0 0,-48-28-822 0 0,0-3 1 0 0,73 32-1 0 0,-52-27-483 0 0,-34-16-142 0 0,0 0 0 0 0,1-2 0 0 0,0 0-1 0 0,0-2 1 0 0,1 0 0 0 0,0-2-1 0 0,0 0 1 0 0,0-2 0 0 0,0 0 0 0 0,0-1-1 0 0,0-2 1 0 0,43-8 0 0 0,-52 6-42 0 0,1-1 1 0 0,-2-1 0 0 0,1 0-1 0 0,-1-1 1 0 0,0 0-1 0 0,0-2 1 0 0,-1 1-1 0 0,17-15 1 0 0,-10 5 80 0 0,0-1 1 0 0,-1-1-1 0 0,28-41 0 0 0,-35 43-215 0 0,13-28 0 0 0,0 1-15 0 0,-11 21 120 0 0,10-27-1 0 0,13-23-44 0 0,-32 66 42 0 0,0 0-1 0 0,0 0 1 0 0,-1 0 0 0 0,0 0-1 0 0,0-1 1 0 0,-1 1 0 0 0,0-1-1 0 0,0 0 1 0 0,0-16 0 0 0,-1-43-187 0 0,-2 53 257 0 0,1 12-54 0 0,0 0-1 0 0,1 1 1 0 0,-2-1-1 0 0,1 0 0 0 0,0 0 1 0 0,0 1-1 0 0,-1-1 1 0 0,0 0-1 0 0,1 1 1 0 0,-1-1-1 0 0,0 0 1 0 0,0 1-1 0 0,-1-1 1 0 0,1 1-1 0 0,0-1 1 0 0,-1 1-1 0 0,0 0 0 0 0,1 0 1 0 0,-3-3-1 0 0,3 5-131 0 0,1-1 17 0 0,0-4 79 0 0,0-3 6 0 0,12 5 235 0 0,-6 1-223 0 0,1 0 0 0 0,-1 1 1 0 0,0 0-1 0 0,1 0 0 0 0,-1 1 0 0 0,0 0 0 0 0,1 0 1 0 0,-1 0-1 0 0,1 0 0 0 0,-1 1 0 0 0,0 1 0 0 0,1-1 1 0 0,-1 1-1 0 0,0 0 0 0 0,0 0 0 0 0,0 0 0 0 0,7 5 0 0 0,-9-5 15 0 0,1-1 0 0 0,0 0 0 0 0,0 0 0 0 0,0 0 0 0 0,-1-1 0 0 0,1 1 0 0 0,0-1 0 0 0,0-1 0 0 0,0 1 0 0 0,0 0 0 0 0,6-3 0 0 0,25 0 0 0 0,-32 3 0 0 0,23 1 0 0 0,0-2 0 0 0,0-1 0 0 0,38-7 0 0 0,26-9 37 0 0,-62 14 6 0 0,0-1 1 0 0,43-15-1 0 0,30-9 53 0 0,3-1-144 0 0,-84 22 111 0 0,-4 3 30 0 0,-1-2 0 0 0,29-15-1 0 0,-29 13-118 0 0,-1-1 0 0 0,0-1 0 0 0,-1 0 0 0 0,0-1 0 0 0,0-1-1 0 0,-2 0 1 0 0,1 0 0 0 0,-2-1 0 0 0,0-1 0 0 0,-1 0 0 0 0,0-1 0 0 0,7-17-1 0 0,9-25 27 0 0,-4-2 0 0 0,-2 0 0 0 0,18-92 0 0 0,-26 111-60 0 0,-10 29 80 0 0,0 0 0 0 0,-1-1-1 0 0,0 1 1 0 0,-1 0 0 0 0,-1-1-1 0 0,0 1 1 0 0,-4-16 0 0 0,2 2 40 0 0,1 15-56 0 0,-1-1 1 0 0,0 1 0 0 0,-1 0-1 0 0,0 1 1 0 0,-9-19 0 0 0,-8-17-185 0 0,8 22 188 0 0,9 19 23 0 0,0-1-1 0 0,1-1 1 0 0,0 1 0 0 0,0-1-1 0 0,0 1 1 0 0,1-1-1 0 0,-3-11 1 0 0,5 16-33 0 0,-1 0 0 0 0,1 0 0 0 0,0 0 0 0 0,-1 0 0 0 0,1 1 0 0 0,-1-1 0 0 0,0 0 0 0 0,1 0-1 0 0,-1 1 1 0 0,0-1 0 0 0,0 0 0 0 0,0 1 0 0 0,-2-2 0 0 0,2-3-69 0 0,2 6 79 0 0,0-1-1 0 0,0 0 1 0 0,0 1 0 0 0,1-1-1 0 0,-1 1 1 0 0,0-1 0 0 0,0 1-1 0 0,0-1 1 0 0,0 1 0 0 0,0 0-1 0 0,1 0 1 0 0,-1-1 0 0 0,0 1-1 0 0,0 0 1 0 0,0 0-1 0 0,1 0 1 0 0,-1 0 0 0 0,2 1-1 0 0,10 1-8 0 0,-1 0-1 0 0,1-1 0 0 0,0 0 0 0 0,0-1 0 0 0,0 0 0 0 0,-1-1 0 0 0,1-1 1 0 0,0 0-1 0 0,-1 0 0 0 0,1-1 0 0 0,-1-1 0 0 0,12-5 0 0 0,37-14 66 0 0,8 0-77 0 0,45-40-54 0 0,-97 51 79 0 0,0 1 0 0 0,-1-2 0 0 0,-1 0 0 0 0,27-30 1 0 0,-2 4-10 0 0,-14 11 181 0 0,36-51-1 0 0,-27 33-4 0 0,-27 35-174 0 0,0-1 0 0 0,0-1 1 0 0,-1 0-1 0 0,0 0 0 0 0,-2 0 0 0 0,8-23 1 0 0,-4 3-87 0 0,8-57 1 0 0,-15 64-26 0 0,0-28 1 0 0,2-24 65 0 0,-2 58 38 0 0,1 1 1 0 0,2-1-1 0 0,0 0 0 0 0,1 1 1 0 0,0 0-1 0 0,2 0 0 0 0,15-26 1 0 0,-17 33 5 0 0,-1 0 0 0 0,7-19 0 0 0,0-2 61 0 0,-4 16 3 0 0,-1-2 1 0 0,7-28-1 0 0,-12 39-105 0 0,0-1-1 0 0,-1 1 1 0 0,-1-1 0 0 0,1 0 0 0 0,-1 0-1 0 0,-1 1 1 0 0,1-1 0 0 0,-3-9-1 0 0,-2-7 130 0 0,-1-4 38 0 0,-13-38 1 0 0,16 58-127 0 0,-1 1 1 0 0,1 0-1 0 0,-1 0 0 0 0,-1 0 1 0 0,0 0-1 0 0,0 1 0 0 0,0 0 1 0 0,-1 0-1 0 0,-7-7 0 0 0,-3-2-208 0 0,15 16 100 0 0,-15-1 389 0 0,-16 1-404 0 0,30 0 107 0 0,1 0 1 0 0,0 0 0 0 0,-1 0 0 0 0,1 0 0 0 0,0 0 0 0 0,-1 1 0 0 0,1-1 0 0 0,0 1-1 0 0,-1-1 1 0 0,1 1 0 0 0,0-1 0 0 0,0 1 0 0 0,-1 0 0 0 0,1-1 0 0 0,0 1 0 0 0,-1 1-1 0 0,1-3 37 0 0,0 0 0 0 0,0 0 0 0 0,0 0 0 0 0,0 0 0 0 0,0 0 0 0 0,0 0 0 0 0,0 0 0 0 0,1 0 0 0 0,-1-1 0 0 0,0 1 0 0 0,1 0-1 0 0,-1-3 1 0 0,1 4-24 0 0,0 1-1 0 0,0-1 0 0 0,0 0 0 0 0,0 0 0 0 0,1 0 1 0 0,-1 0-1 0 0,0 0 0 0 0,0 0 0 0 0,0 0 1 0 0,1 1-1 0 0,-1-1 0 0 0,0 0 0 0 0,0 0 0 0 0,0 0 1 0 0,1 0-1 0 0,-1 0 0 0 0,0 0 0 0 0,0 0 1 0 0,0 0-1 0 0,1 0 0 0 0,-1 0 0 0 0,0 0 0 0 0,0 0 1 0 0,0 0-1 0 0,1 0 0 0 0,-1-1 0 0 0,0 1 0 0 0,0 0 1 0 0,0 0-1 0 0,1 0 0 0 0,-1 0 0 0 0,0 0 1 0 0,0 0-1 0 0,0 0 0 0 0,0 0 0 0 0,1-1 0 0 0,-1 1 1 0 0,0 0-1 0 0,0 0 0 0 0,0 0 0 0 0,0 0 0 0 0,0-1 1 0 0,0 1-1 0 0,1 0 0 0 0,-1 0 0 0 0,0 0 1 0 0,0-1-1 0 0,0 1 0 0 0,0 0 0 0 0,0 0 0 0 0,0 0 1 0 0,0-1-1 0 0,0 1 0 0 0,0 0 0 0 0,0 0 1 0 0,0 0-1 0 0,0-1 0 0 0,0 1 0 0 0,0 0 0 0 0,0 0 1 0 0,0-1-1 0 0,0 1 0 0 0,0 0 0 0 0,0 0 0 0 0,-1 0 1 0 0,1 0-1 0 0,0-1 0 0 0,0 1 0 0 0,0 0 1 0 0,23 16-11 0 0,-18-12 7 0 0,-1-1 0 0 0,1 1 0 0 0,0-1 0 0 0,0 0 0 0 0,11 4 0 0 0,-8-6 3 0 0,24 4 0 0 0,-14 1 8 0 0,-16-5-4 0 0,0-1-1 0 0,0 1 1 0 0,0 0-1 0 0,0 0 0 0 0,0-1 1 0 0,1 1-1 0 0,-1-1 1 0 0,0 0-1 0 0,0 0 0 0 0,1 0 1 0 0,-1 0-1 0 0,0 0 1 0 0,0 0-1 0 0,1-1 0 0 0,-1 1 1 0 0,0-1-1 0 0,0 1 1 0 0,0-1-1 0 0,4-2 0 0 0,0 1 5 0 0,0-2 0 0 0,-1 1 0 0 0,0 0 0 0 0,9-8-1 0 0,-12 9-5 0 0,-1 0-1 0 0,1-1 1 0 0,0 1-1 0 0,-1 0 1 0 0,0-1-1 0 0,1 1 1 0 0,-1-1-1 0 0,0 1 1 0 0,0-1-1 0 0,-1 1 1 0 0,1-1-1 0 0,0 0 1 0 0,-1-3-1 0 0,1 5-1 0 0,0-8 18 0 0,0 1 0 0 0,0-1 0 0 0,0 0-1 0 0,-1 0 1 0 0,-1 0 0 0 0,-1-9-1 0 0,-3-38 78 0 0,5 42-66 0 0,-1 0 1 0 0,0 0-1 0 0,-1 1 1 0 0,-1-1-1 0 0,0 1 1 0 0,-1-1-1 0 0,0 1 1 0 0,-9-18-1 0 0,-5-4 108 0 0,8 16-35 0 0,0 0 1 0 0,-17-22-1 0 0,-9-19 129 0 0,6 10-22 0 0,15 29-75 0 0,0 0-1 0 0,-33-33 1 0 0,37 44-68 0 0,0 1 0 0 0,-1 0 1 0 0,1 0-1 0 0,-2 1 0 0 0,1 1 0 0 0,-21-9 0 0 0,-82-41 579 0 0,-1 0-218 0 0,91 48-297 0 0,-45-10-1 0 0,23 7 82 0 0,-23-6 167 0 0,46 13-265 0 0,0-1-1 0 0,0-1 1 0 0,0-1-1 0 0,-33-17 1 0 0,21 4-95 0 0,22 12-9 0 0,0 1-1 0 0,0 0 1 0 0,-1 1-1 0 0,-1 0 0 0 0,1 1 1 0 0,-1 1-1 0 0,-28-6 0 0 0,20 9 7 0 0,-46 3 1 0 0,28 0 17 0 0,36-1-23 0 0,0-1-3 0 0,-1 1 0 0 0,0 0 0 0 0,0 0 0 0 0,0 1 0 0 0,1 0 0 0 0,-1 1 0 0 0,0-1 0 0 0,1 1 0 0 0,-12 5 0 0 0,-68 48 91 0 0,25-22-424 0 0,41-21-281 0 0,0-2 1 0 0,-1 0-1 0 0,-42 15 1 0 0,28-20-1316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55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1 336 11024 0 0,'0'0'1205'0'0,"1"-2"-1057"0"0,5-7-3 0 0,-1 3-1 0 0,-1 0 0 0 0,1 0 0 0 0,11-11 0 0 0,-11 13-90 0 0,-2-1 0 0 0,1 0 0 0 0,-1 0 0 0 0,1 0-1 0 0,-1 0 1 0 0,-1-1 0 0 0,1 0 0 0 0,-1 1 0 0 0,3-10 0 0 0,-3 7-2 0 0,1 0 1 0 0,0 1-1 0 0,1-1 1 0 0,-1 1-1 0 0,8-11 1 0 0,10-5 20 0 0,1 2 0 0 0,0 0 0 0 0,28-19 0 0 0,-20 16-37 0 0,-23 18-35 0 0,0 1-1 0 0,0 0 1 0 0,1 1 0 0 0,0 0 0 0 0,0 0 0 0 0,0 1 0 0 0,0 0 0 0 0,12-3 0 0 0,-16 5 21 0 0,0 0-1 0 0,0 0 1 0 0,0 1-1 0 0,0 0 1 0 0,0-1-1 0 0,0 1 1 0 0,0 1-1 0 0,0-1 1 0 0,0 1-1 0 0,0-1 1 0 0,0 1-1 0 0,0 0 1 0 0,0 1-1 0 0,0-1 1 0 0,0 1-1 0 0,-1-1 1 0 0,1 1-1 0 0,-1 0 1 0 0,1 0-1 0 0,4 5 1 0 0,49 45 1006 0 0,-55-50-941 0 0,0 0 1 0 0,0 1 0 0 0,0-1 0 0 0,0 1 0 0 0,-1-1-1 0 0,1 1 1 0 0,-1 0 0 0 0,1 0 0 0 0,-1 0 0 0 0,0 0-1 0 0,1 5 1 0 0,6 39 506 0 0,-6-26-540 0 0,-1-17-38 0 0,-1 1 0 0 0,0-1 0 0 0,0 0 0 0 0,-1 1 0 0 0,0-1 0 0 0,1 0 0 0 0,-1 1 0 0 0,-1-1 0 0 0,1 0-1 0 0,-1 0 1 0 0,1 0 0 0 0,-4 5 0 0 0,-27 42 342 0 0,31-51-353 0 0,-3 6 22 0 0,-1-1 0 0 0,1 0 0 0 0,-1 0 0 0 0,-1 0 0 0 0,1-1 0 0 0,-1 1 0 0 0,0-1 0 0 0,0-1-1 0 0,0 1 1 0 0,0-1 0 0 0,-1 0 0 0 0,1-1 0 0 0,-1 1 0 0 0,0-1 0 0 0,0-1 0 0 0,-8 2 0 0 0,7-2-69 0 0,0 0 1 0 0,0-1 0 0 0,0 0-1 0 0,0 0 1 0 0,0-1 0 0 0,0 0-1 0 0,0 0 1 0 0,0-1 0 0 0,0 0-1 0 0,1 0 1 0 0,-1-1 0 0 0,1 0-1 0 0,-1 0 1 0 0,-6-5 0 0 0,-37-24-1950 0 0,26 8-3775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3:55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1 150 13128 0 0,'0'0'633'0'0,"7"-18"162"0"0,-5 12-758 0 0,0 0 0 0 0,1 0 0 0 0,0 1 0 0 0,-1-1 1 0 0,2 1-1 0 0,-1 0 0 0 0,1 0 0 0 0,-1 0 0 0 0,7-6 1 0 0,-7 8-3 0 0,-1 0-20 0 0,0 0-1 0 0,0 1 1 0 0,0 0 0 0 0,0-1 0 0 0,0 1-1 0 0,1 0 1 0 0,-1 0 0 0 0,1 0-1 0 0,-1 1 1 0 0,1-1 0 0 0,0 1-1 0 0,-1-1 1 0 0,1 1 0 0 0,0 0 0 0 0,3-1-1 0 0,0 0-75 0 0,1 1 0 0 0,-1-1 0 0 0,0 0 0 0 0,0-1 0 0 0,-1 1 0 0 0,7-5 0 0 0,-8 5 96 0 0,1-1 1 0 0,-1 1-1 0 0,1 0 1 0 0,0 0 0 0 0,-1 0-1 0 0,1 1 1 0 0,0 0-1 0 0,0-1 1 0 0,10 1-1 0 0,14 4 488 0 0,-26-3 82 0 0,1 11 129 0 0,-4-10-679 0 0,1-1-1 0 0,-1 1 1 0 0,0 0-1 0 0,1 0 0 0 0,-1-1 1 0 0,0 1-1 0 0,1 0 1 0 0,-1 0-1 0 0,0-1 0 0 0,0 1 1 0 0,1 0-1 0 0,-1 0 1 0 0,0 0-1 0 0,0-1 1 0 0,0 1-1 0 0,0 0 0 0 0,0 0 1 0 0,-1 0-1 0 0,1 0 1 0 0,0-1-1 0 0,0 1 0 0 0,0 0 1 0 0,-1 1-1 0 0,-1 6 18 0 0,-1-1-1 0 0,0 0 0 0 0,0 1 1 0 0,0-1-1 0 0,-1-1 1 0 0,0 1-1 0 0,0 0 1 0 0,-1-1-1 0 0,0 0 0 0 0,0 0 1 0 0,0 0-1 0 0,-1-1 1 0 0,-7 7-1 0 0,4-6-306 0 0,6-3 257 0 0,-1 0-1 0 0,0 0 1 0 0,0-1-1 0 0,0 1 1 0 0,-1-1-1 0 0,-4 2 1 0 0,-22 0-5296 0 0,10-4-718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9.97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94 13 8088 0 0,'-2'-1'733'0'0,"-14"-10"-586"0"0,15 10-107 0 0,0 1-1 0 0,0 0 1 0 0,0 0 0 0 0,0 0 0 0 0,0 0-1 0 0,0 0 1 0 0,0 0 0 0 0,0 0 0 0 0,0 1 0 0 0,0-1-1 0 0,0 0 1 0 0,0 0 0 0 0,0 1 0 0 0,0-1 0 0 0,0 1-1 0 0,0-1 1 0 0,0 1 0 0 0,0-1 0 0 0,1 1 0 0 0,-1-1-1 0 0,0 1 1 0 0,0 0 0 0 0,1 0 0 0 0,-1-1-1 0 0,0 1 1 0 0,1 0 0 0 0,-1 0 0 0 0,1 0 0 0 0,-1-1-1 0 0,1 1 1 0 0,-1 2 0 0 0,-3 1 107 0 0,0 1 0 0 0,1 0 0 0 0,0 0 0 0 0,0 0-1 0 0,0 1 1 0 0,0-1 0 0 0,1 1 0 0 0,0-1 0 0 0,0 1 0 0 0,1 0 0 0 0,0-1 0 0 0,-1 1-1 0 0,2 0 1 0 0,-1 0 0 0 0,1 0 0 0 0,0 7 0 0 0,-4 32 579 0 0,0-9-120 0 0,0 43 0 0 0,2-22-130 0 0,4 58 223 0 0,1-34-360 0 0,8 609 1268 0 0,21 111-713 0 0,-22-644-687 0 0,58 581 841 0 0,-26-332-856 0 0,-4-147-127 0 0,-17-146-3 0 0,-13-59-24 0 0,3-1 1 0 0,19 57 0 0 0,0-17-6 0 0,11 27 0 0 0,-40-117-125 0 0,1-112-820 0 0,0-50 647 0 0,1-191 113 0 0,1 106 51 0 0,31-349-105 0 0,2 294 126 0 0,-14 119 70 0 0,65-481 20 0 0,-45 293-74 0 0,-31 265 64 0 0,27-104 0 0 0,-20 102 94 0 0,-13 66-19 0 0,1 2 1 0 0,14-43-1 0 0,-15 69 293 0 0,-6 14-240 0 0,-8 127 403 0 0,0-31-382 0 0,3-20-81 0 0,-2 77 24 0 0,-6 353-47 0 0,3-221-26 0 0,8-227-16 0 0,3 867 210 0 0,16-475-149 0 0,-8-284-30 0 0,24 258 128 0 0,-10-300-96 0 0,-23-127-66 0 0,0 7 2 0 0,1 0 0 0 0,0 0-1 0 0,1 0 1 0 0,-1-1 0 0 0,5 11-1 0 0,1-7-5 0 0,-4-11-11 0 0,0-11-56 0 0,-3 11 57 0 0,2-26-228 0 0,-2-48-1 0 0,-1 30 144 0 0,-6-269-345 0 0,4 86 327 0 0,7-243-6 0 0,47-186 40 0 0,39 4 18 0 0,33 123 65 0 0,-111 482 0 0 0,-2 0 0 0 0,5-68 0 0 0,-11 79 0 0 0,7-9 66 0 0,-9 40-48 0 0,0 0 1 0 0,0 0-1 0 0,-1 0 1 0 0,1 0-1 0 0,-2 0 1 0 0,1 0 0 0 0,-1-1-1 0 0,1 1 1 0 0,-2 0-1 0 0,1 0 1 0 0,-7-15 978 0 0,6 21-969 0 0,-4 8 190 0 0,-2 16-195 0 0,5 1 33 0 0,2 38 0 0 0,1-28-18 0 0,2 45-25 0 0,0 19-16 0 0,-2 162 57 0 0,1 88-2 0 0,-3-94-30 0 0,1 300 32 0 0,0 142 20 0 0,7-510-39 0 0,-3 220 101 0 0,-8-314-69 0 0,4-1-1 0 0,22 172 1 0 0,-21-259-60 0 0,0 0-1 0 0,0 0 1 0 0,1-1 0 0 0,0 1 0 0 0,0 0-1 0 0,0-1 1 0 0,3 6 0 0 0,2 3-21 0 0,-6-12-18 0 0,1-4-29 0 0,4-18-106 0 0,0 0 0 0 0,-2-1 0 0 0,0 1 0 0 0,0-34 0 0 0,-1 28 88 0 0,5-220-219 0 0,-5 85 199 0 0,18-267-9 0 0,23-98 1 0 0,33 5 19 0 0,-30 288 88 0 0,-16 92 0 0 0,52-207-28 0 0,12-65-8 0 0,-50 169 36 0 0,44-137 280 0 0,-86 371-272 0 0,20-41 792 0 0,-18 73-658 0 0,6 29-68 0 0,-7-8 37 0 0,-1-1 0 0 0,-3 55 0 0 0,-1-38 4 0 0,-13 1102-150 0 0,5-685 162 0 0,8 74-321 0 0,1-296 378 0 0,16 153 115 0 0,-13-366-297 0 0,15 87 191 0 0,-9-74-109 0 0,-6-40-123 0 0,1 0 0 0 0,8 23 0 0 0,0-2-94 0 0,-10-26 16 0 0,0 0-1 0 0,1 0 1 0 0,0 0 0 0 0,1 0 0 0 0,5 8 0 0 0,0-171-2177 0 0,-1-41 2057 0 0,6-826-47 0 0,13 720 234 0 0,-13 161 40 0 0,23-101 10 0 0,-10 76 0 0 0,0-41 7 0 0,71-413 74 0 0,-32 301 526 0 0,-60 290-468 0 0,2-1 0 0 0,18-45 0 0 0,-9 50 117 0 0,-16 24-132 0 0,1 5-16 0 0,2 7-59 0 0,0 0-1 0 0,-1 0 0 0 0,0 0 0 0 0,-1 1 0 0 0,1 11 0 0 0,2 66 121 0 0,-4-55-123 0 0,-5 520 271 0 0,-3-346-260 0 0,-12 271 78 0 0,-1 90 23 0 0,12-230-107 0 0,1 327 47 0 0,8-470-69 0 0,3 99 71 0 0,22-3-25 0 0,-22-265-62 0 0,-2-14-2 0 0,0 0 1 0 0,7 25-1 0 0,-8-35-100 0 0,1-6-58 0 0,1-3 126 0 0,0 0 0 0 0,0-1 0 0 0,0 1 0 0 0,-1-1 0 0 0,0 0 0 0 0,0 1 0 0 0,0-10 0 0 0,4-54-151 0 0,-4 25 129 0 0,17-285-134 0 0,53-313 7 0 0,-57 519 161 0 0,58-306-40 0 0,-34 214 38 0 0,43-323 11 0 0,-23 131 0 0 0,13-35 0 0 0,-58 370 10 0 0,-7 46 5 0 0,-2-1-1 0 0,4-54 1 0 0,-7 59 189 0 0,-3 35 218 0 0,-11 103-41 0 0,5-40-226 0 0,-5 336 50 0 0,13-276-288 0 0,-6 288-187 0 0,7-237 441 0 0,1-54-87 0 0,-9 702-219 0 0,-1-202 374 0 0,14-343-26 0 0,0-195-213 0 0,-2-45 0 0 0,5 29-20 0 0,2 19-50 0 0,-9-55-234 0 0,16 69 1 0 0,-11-74-161 0 0,-3 10-63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3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3680 0 0,'0'0'6904'0'0,"0"4"-5880"0"0,13 134 3194 0 0,-12-126-4015 0 0,0-1 0 0 0,1 1-1 0 0,4 15 1 0 0,1 12 178 0 0,1 22-22 0 0,12 79 254 0 0,-15-111-457 0 0,1 49 1 0 0,-3-25-34 0 0,7 109 234 0 0,14 125 155 0 0,13 229 51 0 0,-20-194-186 0 0,-11 0-358 0 0,-6-227-18 0 0,-6 179 157 0 0,-5 44 619 0 0,2-200-435 0 0,1-26-173 0 0,-23 214 269 0 0,19-217-260 0 0,-6 16-96 0 0,13-80 207 0 0,3-18-178 0 0,0 0 1 0 0,1-1 0 0 0,0 1 0 0 0,0 10 0 0 0,0-12-110 0 0,0 3-2 0 0,9 17-12 0 0,21-36-106 0 0,-25 10 121 0 0,-1-1-1 0 0,1 0 1 0 0,-1 1 0 0 0,0-2-1 0 0,0 1 1 0 0,0 0-1 0 0,0-1 1 0 0,0 1 0 0 0,0-1-1 0 0,-1 0 1 0 0,1 0-1 0 0,-1 0 1 0 0,0 0 0 0 0,0-1-1 0 0,0 1 1 0 0,2-5-1 0 0,-1 3 2 0 0,0-1 0 0 0,0 1 0 0 0,1 0 0 0 0,6-7 0 0 0,29-32-4 0 0,-32 34 0 0 0,0 2 0 0 0,0-1 0 0 0,1 1 0 0 0,1 0 0 0 0,-1 0 0 0 0,1 1 0 0 0,1 1 0 0 0,11-8 0 0 0,11-3-10 0 0,-19 9-4 0 0,1 1-1 0 0,20-8 1 0 0,3 4 14 0 0,-26 8 6 0 0,0 0 1 0 0,0 0 0 0 0,0-1-1 0 0,0-1 1 0 0,-1 1 0 0 0,0-2 0 0 0,15-9-1 0 0,-16 8-9 0 0,0 1 0 0 0,0 0 0 0 0,1 1 0 0 0,0 0-1 0 0,0 0 1 0 0,0 1 0 0 0,0 1 0 0 0,1-1 0 0 0,18-2 0 0 0,11 0-19 0 0,53-1-1 0 0,-53 5 19 0 0,153-2 4 0 0,-142 3-21 0 0,-35 1 10 0 0,1 0 1 0 0,-1-1-1 0 0,16-3 0 0 0,-2-1 11 0 0,31 0 0 0 0,-38 4 0 0 0,1-2 0 0 0,-1 0 0 0 0,27-7 0 0 0,99-27 0 0 0,-123 32 0 0 0,37-4 0 0 0,17-2 0 0 0,97-23 0 0 0,-11 19 0 0 0,-24 4 0 0 0,114-19-42 0 0,-22 3 4 0 0,-157 20 38 0 0,99 3 0 0 0,-134 4 0 0 0,-24-1 0 0 0,0-1 0 0 0,26-5 0 0 0,18-2 0 0 0,234 8 0 0 0,93-6 0 0 0,-248-2 0 0 0,-65 5 0 0 0,61 1 0 0 0,25-2 0 0 0,30 3 0 0 0,-108 3 0 0 0,110 12 0 0 0,-110-11-1586 0 0,-1 0-3309 0 0,-59-2-2191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5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1 533 6448 0 0,'0'0'585'0'0,"5"-8"-474"0"0,-3 6 59 0 0,1-1 0 0 0,-1 0 0 0 0,0 1-1 0 0,1-1 1 0 0,0 1 0 0 0,0 0 0 0 0,-1 0 0 0 0,1 0 0 0 0,1 0 0 0 0,-1 1 0 0 0,0-1 0 0 0,0 1 0 0 0,4-1 0 0 0,-1-1 131 0 0,0 0 0 0 0,0 0 1 0 0,0 0-1 0 0,-1 0 0 0 0,1-1 0 0 0,5-5 1 0 0,-6 4-122 0 0,0 0 0 0 0,0 0 1 0 0,1 0-1 0 0,0 1 0 0 0,0 0 0 0 0,0 0 1 0 0,0 1-1 0 0,0-1 0 0 0,1 1 1 0 0,0 1-1 0 0,-1-1 0 0 0,13-2 1 0 0,-14 4-45 0 0,-1 0 1 0 0,1-1 0 0 0,-1 0-1 0 0,1 0 1 0 0,4-3 0 0 0,6-2-21 0 0,19-8 146 0 0,2-1 149 0 0,64-21 1 0 0,-82 32-319 0 0,0 1-1 0 0,0 1 1 0 0,0 0 0 0 0,29 0 0 0 0,-31 2-70 0 0,-1-1 0 0 0,1 0 0 0 0,25-8 0 0 0,-25 5 7 0 0,0 2 1 0 0,28-4 0 0 0,52 2 124 0 0,109-3-41 0 0,18-9-63 0 0,-172 12-49 0 0,9-7 29 0 0,-43 8-19 0 0,-1 1 1 0 0,1 0-1 0 0,19 0 0 0 0,-25 3-12 0 0,2 0 0 0 0,1 0 0 0 0,0-1 0 0 0,-1 0 0 0 0,1-1 0 0 0,14-4 0 0 0,-15 1 7 0 0,1 1-1 0 0,0 1 0 0 0,-1 0 0 0 0,2 1 0 0 0,-1 0 0 0 0,0 1 0 0 0,0 1 0 0 0,0 0 0 0 0,1 1 0 0 0,16 3 0 0 0,-2 0 4 0 0,-1-1-1 0 0,1-1 1 0 0,0-2 0 0 0,0-1-1 0 0,0-1 1 0 0,-1-2 0 0 0,37-8-1 0 0,-52 9-9 0 0,7-2 0 0 0,-1 1 0 0 0,1 1 0 0 0,-1 1 0 0 0,1 1 0 0 0,0 0 0 0 0,0 1 0 0 0,19 4 0 0 0,-21-1 0 0 0,-3 0 0 0 0,1 0 0 0 0,-1-1 0 0 0,1-1 0 0 0,16 0 0 0 0,30-8 0 0 0,47-1 11 0 0,-37 7 38 0 0,-26-1-29 0 0,0 3-1 0 0,60 7 0 0 0,-99-7-16 0 0,6 2-2 0 0,-1-1 1 0 0,1-1-1 0 0,-1 0 0 0 0,1-1 0 0 0,24-2 0 0 0,-31 1-2 0 0,26-5 68 0 0,0 1 1 0 0,1 2-1 0 0,0 1 1 0 0,44 3-1 0 0,-40 0-1 0 0,-1-1 0 0 0,38-4 0 0 0,28-2-296 0 0,-63 5 280 0 0,0-2-1 0 0,1-2 0 0 0,-1-1 0 0 0,70-22 0 0 0,-74 18-85 0 0,1 1 0 0 0,1 2 1 0 0,0 1-1 0 0,0 2 0 0 0,0 2 1 0 0,0 1-1 0 0,41 5 0 0 0,-45-3 47 0 0,0-1 0 0 0,59-7-1 0 0,-61 3 1 0 0,0 1 0 0 0,61 4-1 0 0,-69 0 1 0 0,0-1 0 0 0,0-1 0 0 0,43-7 0 0 0,8-2 20 0 0,-70 10-25 0 0,151-8 159 0 0,-135 7-83 0 0,1-2-1 0 0,24-5 1 0 0,-43 7-77 0 0,26-8 66 0 0,-25 8-71 0 0,-1 0 0 0 0,1 0 0 0 0,0 0 0 0 0,-1 0 1 0 0,1 1-1 0 0,0-1 0 0 0,-1 1 0 0 0,1-1 0 0 0,0 1 0 0 0,0 0 0 0 0,-1 0 0 0 0,1 0 0 0 0,0 1 0 0 0,2 0 0 0 0,-1 0 19 0 0,0-1-1 0 0,-1 1 1 0 0,1-1-1 0 0,0 0 1 0 0,-1 0-1 0 0,1 0 1 0 0,0 0-1 0 0,0-1 1 0 0,-1 1-1 0 0,1-1 1 0 0,-1 0-1 0 0,1 0 1 0 0,-1 0-1 0 0,6-3 1 0 0,4 0-9 0 0,20 3 253 0 0,-30 3-182 0 0,5 7-1 0 0,-7-7-27 0 0,0 1 0 0 0,0-1-1 0 0,0 1 1 0 0,0 0 0 0 0,0-1-1 0 0,0 1 1 0 0,0 0-1 0 0,-1-1 1 0 0,0 1 0 0 0,1 0-1 0 0,-1 0 1 0 0,0-1-1 0 0,0 1 1 0 0,0 0 0 0 0,-1 0-1 0 0,1-1 1 0 0,-1 1 0 0 0,-1 5-1 0 0,-2 15-54 0 0,3 6-15 0 0,-10 51 1 0 0,0-9 129 0 0,5 222 183 0 0,7-193-219 0 0,-8 106-10 0 0,-3-66-57 0 0,3 210-10 0 0,0-36 64 0 0,-1-178-64 0 0,-1 6 0 0 0,-2 27 11 0 0,4 191 418 0 0,18-186 27 0 0,-4 56-320 0 0,-2 18-6477 0 0,-4-196-197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6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1143 6448 0 0,'0'-2'297'0'0,"-4"-4"-82"0"0,0-1-70 0 0,2-26 2259 0 0,1 33-2294 0 0,1-1 0 0 0,0 0 0 0 0,0 0 0 0 0,0 1 0 0 0,1-1 0 0 0,-1 0 0 0 0,0 0 0 0 0,0 1 0 0 0,0-1 0 0 0,0 0 0 0 0,1 1 0 0 0,-1-1 0 0 0,0 0 0 0 0,1 1 0 0 0,-1-1 0 0 0,1 0 0 0 0,-1 1 0 0 0,0-1 0 0 0,1 1 0 0 0,-1-1 0 0 0,1 0 0 0 0,0 1 0 0 0,-1 0 0 0 0,2-2 0 0 0,19-10 500 0 0,-10 6-123 0 0,20-19 413 0 0,-4 3-695 0 0,0 2 0 0 0,42-23 1 0 0,-62 40-193 0 0,0 0 0 0 0,0 1 1 0 0,0 0-1 0 0,0 1 1 0 0,0 0-1 0 0,0 0 1 0 0,13 0-1 0 0,-12 1-2 0 0,0-1 1 0 0,0 0-1 0 0,0 0 1 0 0,0 0-1 0 0,13-5 1 0 0,-11 1-23 0 0,-1-1 1 0 0,0 1 0 0 0,0-1 0 0 0,14-12-1 0 0,-13 9-1 0 0,1 1 0 0 0,15-9 0 0 0,-2 5 12 0 0,-1-1 0 0 0,0-1 0 0 0,-1-2 0 0 0,27-23 0 0 0,1-6 5 0 0,-24 23 7 0 0,-2 0 0 0 0,0-2 0 0 0,40-52 0 0 0,-52 58-7 0 0,149-249 129 0 0,-154 253-134 0 0,0 1 0 0 0,0 0 0 0 0,1 1 0 0 0,1-1 0 0 0,0 2 0 0 0,20-22 0 0 0,-20 26 12 0 0,-1 0 1 0 0,0 0-1 0 0,0-1 1 0 0,-1 0 0 0 0,0 0-1 0 0,0-1 1 0 0,-1 0-1 0 0,0 0 1 0 0,-1 0 0 0 0,7-16-1 0 0,-7 11 38 0 0,-1 11-48 0 0,-1 20 76 0 0,-3-17-76 0 0,0 0 0 0 0,0 0 0 0 0,1 0 1 0 0,-1 0-1 0 0,0 0 0 0 0,0 0 1 0 0,0-1-1 0 0,0 1 0 0 0,0 0 1 0 0,0 0-1 0 0,0 0 0 0 0,0 0 0 0 0,0 0 1 0 0,0 0-1 0 0,0 0 0 0 0,0 0 1 0 0,0 0-1 0 0,0 0 0 0 0,0 0 1 0 0,0 0-1 0 0,0 0 0 0 0,0 0 0 0 0,0 0 1 0 0,0 0-1 0 0,1 0 0 0 0,-1 0 1 0 0,0 0-1 0 0,0 0 0 0 0,0 0 1 0 0,0 0-1 0 0,0 0 0 0 0,0 0 0 0 0,0 0 1 0 0,0 1-1 0 0,0-1 0 0 0,0 0 1 0 0,0 0-1 0 0,0 0 0 0 0,0 0 1 0 0,7-9 95 0 0,-5 7 6 0 0,11 7 54 0 0,3 0-122 0 0,-11-8-65 0 0,-3 2 20 0 0,-1 1 7 0 0,1 0 0 0 0,0 0-1 0 0,0 0 1 0 0,-1 0-1 0 0,1 1 1 0 0,0-1 0 0 0,0 1-1 0 0,-1-1 1 0 0,1 1 0 0 0,0 0-1 0 0,-1-1 1 0 0,1 1 0 0 0,-1 0-1 0 0,1 0 1 0 0,-1 0 0 0 0,0 0-1 0 0,1 1 1 0 0,-1-1 0 0 0,0 0-1 0 0,0 1 1 0 0,0-1 0 0 0,2 2-1 0 0,1 2 65 0 0,-3-5 20 0 0,1 4-2 0 0,-1-2-67 0 0,1-1 0 0 0,0 1 1 0 0,-1 0-1 0 0,1-1 0 0 0,0 0 1 0 0,0 1-1 0 0,0-1 1 0 0,0 0-1 0 0,0 0 0 0 0,1 0 1 0 0,-1 0-1 0 0,0 0 0 0 0,0 0 1 0 0,1-1-1 0 0,-1 1 1 0 0,0-1-1 0 0,1 1 0 0 0,-1-1 1 0 0,4 0-1 0 0,5 1 26 0 0,-11-1-38 0 0,0 0 0 0 0,1 1 0 0 0,-1-1 0 0 0,0 0 0 0 0,1 0 0 0 0,-1 0 0 0 0,0 0 0 0 0,0 0 0 0 0,1 0 0 0 0,-1 0 1 0 0,0 0-1 0 0,1 0 0 0 0,-1 0 0 0 0,0 0 0 0 0,1 0 0 0 0,-1 0 0 0 0,0 0 0 0 0,0 0 0 0 0,1 0 0 0 0,-1 0 0 0 0,0 0 0 0 0,1-1 0 0 0,-1 1 0 0 0,0 0 0 0 0,0 0 0 0 0,1 0 0 0 0,-1 0 0 0 0,0-1 0 0 0,0 1 0 0 0,1 0 0 0 0,-1 0 0 0 0,0 0 0 0 0,0-1 0 0 0,0 1 0 0 0,1 0 0 0 0,-1 0 0 0 0,0-1 0 0 0,0 1 0 0 0,0 0 0 0 0,0-1 0 0 0,0 1 1 0 0,0 0-1 0 0,0 0 0 0 0,0-1 0 0 0,0 1 0 0 0,0 0 0 0 0,1-1 0 0 0,-2 1-1 0 0,1-1 1 0 0,0 1-1 0 0,1 0 1 0 0,-1 0 0 0 0,0-1-1 0 0,0 1 1 0 0,0 0-1 0 0,0 0 1 0 0,0-1-1 0 0,0 1 1 0 0,0 0-1 0 0,0 0 1 0 0,0-1-1 0 0,1 1 1 0 0,-1 0 0 0 0,0 0-1 0 0,0 0 1 0 0,0-1-1 0 0,0 1 1 0 0,1 0-1 0 0,-1 0 1 0 0,0 0-1 0 0,0 0 1 0 0,0-1 0 0 0,1 1-1 0 0,-1 0 1 0 0,0 0-1 0 0,0 0 1 0 0,1 0-1 0 0,-1 0 1 0 0,0 0-1 0 0,0 0 1 0 0,1 0 0 0 0,-1 0-1 0 0,0-1 1 0 0,0 1-1 0 0,1 0 1 0 0,-1 0-1 0 0,0 1 1 0 0,0-1-1 0 0,1 0 1 0 0,-1 0 0 0 0,0 0-1 0 0,0 0 1 0 0,1 0-1 0 0,-1 0 1 0 0,0 0-1 0 0,0 0 1 0 0,1 1-1 0 0,18 4 19 0 0,-16-4-14 0 0,0 0 0 0 0,0 0 0 0 0,0-1 0 0 0,1 1 0 0 0,-1-1 0 0 0,0 1 0 0 0,0-1 0 0 0,5 0 0 0 0,-4-1-5 0 0,9-1 0 0 0,0 1 0 0 0,0 0 0 0 0,0 0 0 0 0,1 1 0 0 0,-1 1 0 0 0,0 1 0 0 0,0-1 0 0 0,21 7 0 0 0,-24-4 9 0 0,0-1 0 0 0,0-1-1 0 0,1 0 1 0 0,-1 0 0 0 0,0-1-1 0 0,1 0 1 0 0,-1-1 0 0 0,1 0-1 0 0,20-3 1 0 0,-20 2 39 0 0,0 0-1 0 0,1 0 1 0 0,19 3-1 0 0,-21-1-13 0 0,0-1 0 0 0,-1 0 0 0 0,1 0 0 0 0,0-1 0 0 0,18-3-1 0 0,-18 2-17 0 0,1 0 0 0 0,-1 0-1 0 0,1 1 1 0 0,-1 1-1 0 0,1 0 1 0 0,0 1-1 0 0,-1 0 1 0 0,16 3-1 0 0,-25-4-15 0 0,8 1 13 0 0,0-1-1 0 0,0 0 0 0 0,0-1 0 0 0,16-2 0 0 0,14-1-13 0 0,-11 5 1 0 0,-1 2 0 0 0,34 7 0 0 0,31 3 0 0 0,-59-9 0 0 0,-28-3 0 0 0,-1 0 0 0 0,0 0 0 0 0,1 0 0 0 0,-1-1 0 0 0,1 1 0 0 0,0-1 0 0 0,-1 0 0 0 0,1-1 0 0 0,-1 1 0 0 0,1-1 0 0 0,-1 0 0 0 0,1 0 0 0 0,-1 0 0 0 0,0-1 0 0 0,1 1 0 0 0,-1-1 0 0 0,5-3 0 0 0,11-12 0 0 0,-17 14 0 0 0,-1 0 0 0 0,1 0 0 0 0,1 0 0 0 0,-1 1 0 0 0,0-1 0 0 0,1 1 0 0 0,0 0 0 0 0,-1-1 0 0 0,1 2 0 0 0,0-1 0 0 0,0 0 0 0 0,0 1 0 0 0,0 0 0 0 0,0 0 0 0 0,6-1 0 0 0,-6 3 0 0 0,1 0 0 0 0,-1 0 0 0 0,0 0 0 0 0,0 1 0 0 0,0-1 0 0 0,0 1 0 0 0,0 0 0 0 0,4 3 0 0 0,-3-2 0 0 0,-1 0 0 0 0,1-1 0 0 0,0 0 0 0 0,0 0 0 0 0,0 0 0 0 0,7 1 0 0 0,2-2 0 0 0,-1-1 0 0 0,1 0 0 0 0,-1-1 0 0 0,20-4 0 0 0,21-1 0 0 0,26 6 2 0 0,24-1-68 0 0,89-6-32 0 0,-122 13 330 0 0,-52-4-163 0 0,39 1 0 0 0,-56-3-69 0 0,34-3-32 0 0,-1 2 0 0 0,47 5 0 0 0,-61-2 32 0 0,1-2 0 0 0,27-3 0 0 0,13 0 0 0 0,-37 3 63 0 0,-1 0-1 0 0,1-2 0 0 0,-1-1 0 0 0,47-11 0 0 0,-26-1 21 0 0,-28 9-49 0 0,1 0 1 0 0,0 1-1 0 0,0 1 1 0 0,0 1-1 0 0,32-2 0 0 0,-33 5-87 0 0,0 1 0 0 0,26 5-1 0 0,-35-5 42 0 0,1-1-1 0 0,0 0 0 0 0,-1 0 1 0 0,1-1-1 0 0,11-2 0 0 0,24-1 40 0 0,-25 1 628 0 0,-18 3-636 0 0,0 0-1 0 0,-1-1 1 0 0,1 1-1 0 0,-1 0 1 0 0,1 0-1 0 0,0-1 1 0 0,-1 1 0 0 0,1-1-1 0 0,-1 1 1 0 0,1 0-1 0 0,-1-1 1 0 0,1 1-1 0 0,-1-1 1 0 0,0 1-1 0 0,1-1 1 0 0,-1 1 0 0 0,1-1-1 0 0,-1 0 1 0 0,0 1-1 0 0,0-1 1 0 0,1 1-1 0 0,-1-1 1 0 0,0 0 0 0 0,0 1-1 0 0,0-1 1 0 0,0 0-1 0 0,0 1 1 0 0,1-2-1 0 0,21-7 297 0 0,-16-1-214 0 0,-6 10-95 0 0,0 0 0 0 0,0-1-1 0 0,0 1 1 0 0,1 0 0 0 0,-1-1 0 0 0,0 1-1 0 0,0 0 1 0 0,0-1 0 0 0,0 1 0 0 0,0 0 0 0 0,0 0-1 0 0,1-1 1 0 0,-1 1 0 0 0,0 0 0 0 0,0-1-1 0 0,0 1 1 0 0,1 0 0 0 0,-1 0 0 0 0,0 0-1 0 0,0-1 1 0 0,1 1 0 0 0,-1 0 0 0 0,0 0-1 0 0,0 0 1 0 0,1 0 0 0 0,-1-1 0 0 0,0 1-1 0 0,1 0 1 0 0,-1 0 0 0 0,0 0 0 0 0,0 0-1 0 0,1 0 1 0 0,-1 0 0 0 0,0 0 0 0 0,1 0 0 0 0,-1 0-1 0 0,1 0 1 0 0,1 0 553 0 0,-1 4-487 0 0,1-1 1 0 0,-1 1-1 0 0,1-1 0 0 0,0 0 1 0 0,0 1-1 0 0,0-1 1 0 0,0 0-1 0 0,1 0 1 0 0,2 3-1 0 0,4 5-56 0 0,-7-7-9 0 0,0-2-5 0 0,17 14 10 0 0,-6-2 1 0 0,0 0 1 0 0,-1 0-1 0 0,14 23 0 0 0,-13-17 14 0 0,22 24 0 0 0,11 12-5 0 0,-1 2 0 0 0,35 65 0 0 0,-26-41-14 0 0,-22-31-49 0 0,-14-22-176 0 0,0-1 1 0 0,2-1-1 0 0,26 27 0 0 0,-28-34-963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8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22 8032 0 0,'0'0'616'0'0,"0"-4"-430"0"0,0-10-82 0 0,0 10 1118 0 0,0 5-1205 0 0,0-1 1 0 0,0 0-1 0 0,0 0 1 0 0,0 1 0 0 0,0-1-1 0 0,0 0 1 0 0,0 0-1 0 0,0 1 1 0 0,0-1-1 0 0,-1 0 1 0 0,1 0 0 0 0,0 1-1 0 0,0-1 1 0 0,0 0-1 0 0,0 0 1 0 0,-1 1-1 0 0,1-1 1 0 0,0 0 0 0 0,0 0-1 0 0,0 0 1 0 0,-1 0-1 0 0,1 1 1 0 0,0-1-1 0 0,0 0 1 0 0,-1 0 0 0 0,1 0-1 0 0,0 0 1 0 0,0 0-1 0 0,-1 0 1 0 0,1 0 0 0 0,-1 0 40 0 0,1 0 0 0 0,0 1 0 0 0,-1-1 0 0 0,1 0 1 0 0,-1 0-1 0 0,1 0 0 0 0,0 0 0 0 0,-1 1 1 0 0,1-1-1 0 0,0 0 0 0 0,-1 0 0 0 0,1 0 0 0 0,0 1 1 0 0,0-1-1 0 0,-1 0 0 0 0,1 1 0 0 0,0-1 1 0 0,0 0-1 0 0,-1 1 0 0 0,1-1 0 0 0,0 0 0 0 0,0 1 1 0 0,0-1-1 0 0,0 0 0 0 0,0 1 0 0 0,-1-1 1 0 0,1 0-1 0 0,0 1 0 0 0,0-1 0 0 0,0 1 0 0 0,0 0 1 0 0,-5 20 1421 0 0,4-18-791 0 0,1 21 1157 0 0,6 27-1054 0 0,-6-50-300 0 0,0 3-338 0 0,2 7-71 0 0,0-7-47 0 0,-1 0 1 0 0,-1 1-1 0 0,1-1 1 0 0,0 1-1 0 0,-1-1 1 0 0,0 5-1 0 0,9 25 47 0 0,-10-22-48 0 0,0-7-18 0 0,1-1 0 0 0,-1 1 0 0 0,1-1 0 0 0,0 0-1 0 0,1 1 1 0 0,-1-1 0 0 0,1 1 0 0 0,1 4 0 0 0,-1-2 68 0 0,-1 0 0 0 0,1 1 1 0 0,-1-1-1 0 0,-2 9 0 0 0,2 23 243 0 0,3 15 60 0 0,-4-43-325 0 0,1 1 0 0 0,1-1 0 0 0,2 13 0 0 0,-2-22-53 0 0,-1 0 0 0 0,0 0-1 0 0,0 0 1 0 0,0 0 0 0 0,0 0-1 0 0,0 0 1 0 0,-1 0 0 0 0,1 0-1 0 0,0 0 1 0 0,-2 2 0 0 0,1-1 3 0 0,1-1 1 0 0,-1 1 0 0 0,1 0-1 0 0,-1-1 1 0 0,1 1 0 0 0,0-1-1 0 0,0 1 1 0 0,0 0-1 0 0,1 3 1 0 0,2 13 54 0 0,0-8-14 0 0,-1 1 1 0 0,0-1-1 0 0,-1 1 1 0 0,-1 0-1 0 0,0 12 1 0 0,-1 6-5 0 0,3 22 44 0 0,-2-44-38 0 0,0-2-54 0 0,2 44 7 0 0,-1-36-10 0 0,-1-8 33 0 0,-1 0 35 0 0,10 20-3 0 0,-6-14-15 0 0,-1 0-1 0 0,0 0 1 0 0,-1 0-1 0 0,0 0 1 0 0,-1 1-1 0 0,0-1 1 0 0,-1 0-1 0 0,-3 17 1 0 0,0 31 45 0 0,3-25-17 0 0,1-13 3 0 0,0 0 0 0 0,6 42 0 0 0,-3-18 12 0 0,1 4-11 0 0,-3-40-81 0 0,0 0 0 0 0,0-1 0 0 0,-1 1 0 0 0,-1 12 0 0 0,0 5 0 0 0,1-25 0 0 0,0 0 0 0 0,0 0 0 0 0,0 0 0 0 0,0 0 0 0 0,0 0 0 0 0,0 0 0 0 0,1 0 0 0 0,-1 0 0 0 0,1 0 0 0 0,0 2 0 0 0,1 2 0 0 0,4 7 0 0 0,-1 0 11 0 0,-5-12-8 0 0,1 0 0 0 0,-1-1 0 0 0,0 1 0 0 0,1 0 0 0 0,-1-1 1 0 0,0 1-1 0 0,1-1 0 0 0,-1 1 0 0 0,0-1 0 0 0,1 1 0 0 0,-1-1 0 0 0,1 1 0 0 0,-1-1 0 0 0,1 1 0 0 0,0-1 0 0 0,-1 1 0 0 0,2-1 1 0 0,1 3 4 0 0,11 12 44 0 0,-13-14-52 0 0,2-2 5 0 0,-1 1 0 0 0,1 0-1 0 0,-1 0 1 0 0,0 0 0 0 0,1 0-1 0 0,-1 0 1 0 0,1 0 0 0 0,-1 1-1 0 0,0-1 1 0 0,1 1-1 0 0,-1 0 1 0 0,0-1 0 0 0,4 3-1 0 0,-2-2-4 0 0,0 1 0 0 0,1-1 0 0 0,-1 0 0 0 0,0 0 0 0 0,1-1 0 0 0,-1 1 0 0 0,0-1 0 0 0,1 0 0 0 0,-1 0 0 0 0,8-2 0 0 0,5 1 24 0 0,-15 1-18 0 0,0 0 0 0 0,0 0 0 0 0,0 0 0 0 0,0 0 0 0 0,0-1 0 0 0,-1 1 0 0 0,1 0 0 0 0,0-1 0 0 0,0 1 0 0 0,0-1 0 0 0,1-1 0 0 0,-2 2-4 0 0,0-1 1 0 0,0 1-1 0 0,0-1 0 0 0,0 1 0 0 0,0-1 0 0 0,0 1 0 0 0,0 0 0 0 0,0-1 0 0 0,0 1 0 0 0,0 0 0 0 0,0 0 1 0 0,0 0-1 0 0,0 0 0 0 0,0 0 0 0 0,0 0 0 0 0,0 0 0 0 0,0 0 0 0 0,0 0 0 0 0,0 1 0 0 0,0-1 1 0 0,0 0-1 0 0,0 1 0 0 0,0-1 0 0 0,0 1 0 0 0,0-1 0 0 0,0 1 0 0 0,0-1 0 0 0,0 1 0 0 0,0 0 0 0 0,0-1 1 0 0,-1 1-1 0 0,1 0 0 0 0,0 0 0 0 0,-1-1 0 0 0,1 1 0 0 0,0 0 0 0 0,0 1 0 0 0,-1-2-2 0 0,0 1 0 0 0,1-1 0 0 0,-1 1 0 0 0,1-1 0 0 0,-1 0 0 0 0,0 1 0 0 0,1-1 0 0 0,-1 0 0 0 0,1 1 0 0 0,-1-1 0 0 0,1 0 0 0 0,-1 0 0 0 0,1 1 0 0 0,-1-1 0 0 0,1 0 0 0 0,0 0 0 0 0,-1 0 0 0 0,1 0 0 0 0,-1 0 0 0 0,1 0 0 0 0,-1 0 0 0 0,1 0 0 0 0,0 0 0 0 0,-1 0 0 0 0,1 0 0 0 0,-1 0 0 0 0,1 0 0 0 0,-1 0 0 0 0,1-1 0 0 0,-1 1 0 0 0,1 0 0 0 0,-1 0 0 0 0,1-1 0 0 0,-1 1 0 0 0,1 0 0 0 0,-1-1 0 0 0,1 1 0 0 0,-1 0 0 0 0,0-1 0 0 0,1 1 0 0 0,-1-1 0 0 0,1 1 0 0 0,-1 0 0 0 0,0-1 0 0 0,0 1 0 0 0,1-1 0 0 0,-1 0 0 0 0,1 0 0 0 0,-1 0 0 0 0,1 0 0 0 0,0 0 0 0 0,0 0 0 0 0,0 1 0 0 0,-1-1 0 0 0,1 0 0 0 0,0 0 0 0 0,0 1 0 0 0,0-1 0 0 0,0 0 0 0 0,0 1 0 0 0,0-1 0 0 0,0 1 0 0 0,0 0 0 0 0,0-1 0 0 0,0 1 0 0 0,1 0 0 0 0,-1-1 0 0 0,0 1 0 0 0,0 0 0 0 0,0 0 0 0 0,0 0 0 0 0,1 0 0 0 0,-1 0 0 0 0,0 0 0 0 0,0 0 0 0 0,2 1 0 0 0,-3-1 0 0 0,1 1 0 0 0,0-1 0 0 0,0 0 0 0 0,0 0 0 0 0,-1 0 0 0 0,1 0 0 0 0,0 0 0 0 0,0 0 0 0 0,0 0 0 0 0,-1 0 0 0 0,1 0 0 0 0,0 0 0 0 0,0 0 0 0 0,-1-1 0 0 0,1 1 0 0 0,0 0 0 0 0,0-1 0 0 0,-1 1 0 0 0,1 0 0 0 0,0-1 0 0 0,-1 1 0 0 0,1-1 0 0 0,1 0 0 0 0,3-4 0 0 0,0-1 0 0 0,1 1 0 0 0,0 0 0 0 0,0 1 0 0 0,1 0 0 0 0,-1 0 0 0 0,1 0 0 0 0,0 1 0 0 0,0 0 0 0 0,8-3 0 0 0,-13 6 0 0 0,0-1 0 0 0,0 0 0 0 0,1 1 0 0 0,-1-1 0 0 0,0 0 0 0 0,0 0 0 0 0,0 0 0 0 0,0-1 0 0 0,0 1 0 0 0,2-2 0 0 0,-3 1 0 0 0,0 1 0 0 0,1 0 0 0 0,-1 0 0 0 0,1 0 0 0 0,-1 0 0 0 0,1 0 0 0 0,0 0 0 0 0,-1 0 0 0 0,1 1 0 0 0,0-1 0 0 0,0 1 0 0 0,-1-1 0 0 0,1 1 0 0 0,0 0 0 0 0,0-1 0 0 0,0 1 0 0 0,0 0 0 0 0,2 0 0 0 0,11 3-5 0 0,-12-2 9 0 0,1 0 0 0 0,-1 0 1 0 0,1-1-1 0 0,-1 1 0 0 0,1-1 1 0 0,0 0-1 0 0,-1 0 0 0 0,1 0 1 0 0,-1-1-1 0 0,1 1 1 0 0,-1-1-1 0 0,1 0 0 0 0,-1 0 1 0 0,1 0-1 0 0,3-2 0 0 0,-4 2-1 0 0,0 0-1 0 0,0 0 0 0 0,-1 0 0 0 0,1 0 1 0 0,0 1-1 0 0,0-1 0 0 0,0 1 0 0 0,0 0 1 0 0,0 0-1 0 0,0 0 0 0 0,0 0 1 0 0,0 1-1 0 0,0-1 0 0 0,5 2 0 0 0,-5-1 1 0 0,0 0-1 0 0,1-1 1 0 0,-1 1-1 0 0,1-1 1 0 0,-1 0-1 0 0,1 0 1 0 0,-1 0-1 0 0,0 0 1 0 0,1-1-1 0 0,-1 1 1 0 0,5-3-1 0 0,58-13-2 0 0,-64 16 0 0 0,0-1 0 0 0,0 1 0 0 0,0 0 0 0 0,0-1 0 0 0,0 1 0 0 0,0 0 0 0 0,0 0 0 0 0,1 1 0 0 0,-1-1 0 0 0,0 0 0 0 0,3 1 0 0 0,-4 0 0 0 0,0 0 0 0 0,1-1 0 0 0,-1 1 0 0 0,0-1 0 0 0,1 0 0 0 0,-1 1 0 0 0,1-1 0 0 0,-1 0 0 0 0,0 0 0 0 0,1 0 0 0 0,-1 0 0 0 0,1 0 0 0 0,-1 0 0 0 0,1 0 0 0 0,-1 0 0 0 0,0-1 0 0 0,1 1 0 0 0,-1 0 0 0 0,3-2 0 0 0,4-1 0 0 0,12 1 3 0 0,-20 2-3 0 0,12-5-15 0 0,-4-1 255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09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1 169 4144 0 0,'1'-2'6065'0'0,"3"-7"-5197"0"0,-3 7-237 0 0,2 1-45 0 0,124-29 2808 0 0,-106 27-2934 0 0,-17 3-374 0 0,0-1-1 0 0,0 1 1 0 0,0-1 0 0 0,0 0-1 0 0,7-3 1 0 0,3-1 219 0 0,1 0 0 0 0,-1 1 0 0 0,30-5 0 0 0,-12 3-1 0 0,-23 3-226 0 0,1 0 1 0 0,-1 0-1 0 0,0-1 0 0 0,0 0 1 0 0,11-7-1 0 0,2-1-55 0 0,-11 8-3 0 0,1 1 0 0 0,-1 0-1 0 0,1 1 1 0 0,0 0 0 0 0,0 1-1 0 0,-1 0 1 0 0,25 2-1 0 0,-18-1 22 0 0,20-1 8 0 0,30 2 40 0 0,-59-1-76 0 0,0-1-1 0 0,-1 1 1 0 0,1-1-1 0 0,0-1 0 0 0,-1 0 1 0 0,1 0-1 0 0,-1 0 0 0 0,0-1 1 0 0,0-1-1 0 0,10-4 0 0 0,-15 7-10 0 0,13-4 52 0 0,17 13 8 0 0,-18-7-41 0 0,-13-1-13 0 0,0 0 0 0 0,0 0 1 0 0,-1 0-1 0 0,1 0 1 0 0,0 0-1 0 0,0 1 0 0 0,0-1 1 0 0,0 0-1 0 0,0 1 1 0 0,-1 0-1 0 0,1-1 1 0 0,0 1-1 0 0,2 1 0 0 0,19 11 554 0 0,-19-11-564 0 0,0 0-1 0 0,0 0 1 0 0,-1 1 0 0 0,1-1 0 0 0,-1 1 0 0 0,1 0 0 0 0,-1 0 0 0 0,0 0 0 0 0,4 6-1 0 0,-6-7 207 0 0,1 1-102 0 0,4 8-22 0 0,0 0 1 0 0,0 0-1 0 0,-2 1 1 0 0,6 19-1 0 0,-2-3 68 0 0,-7-24-135 0 0,0 1 1 0 0,1 0 0 0 0,-1-1-1 0 0,-1 1 1 0 0,1 9 0 0 0,10 148 244 0 0,-7-106-110 0 0,-2-36-50 0 0,-1 33 0 0 0,-1-14 17 0 0,5 48-1 0 0,1 14-19 0 0,-13 8-35 0 0,12-70-41 0 0,-4-30-13 0 0,1-1 0 0 0,-1 1-1 0 0,-1 0 1 0 0,1 0-1 0 0,-1 0 1 0 0,-1-1 0 0 0,-2 16-1 0 0,-4 24 119 0 0,0 52 0 0 0,-1 10 36 0 0,2 39-95 0 0,6-117-74 0 0,0-32-79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0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0 166 12816 0 0,'5'0'4009'0'0,"-3"1"-3589"0"0,-2-1-415 0 0,2 2 59 0 0,1 0 0 0 0,-1 0 0 0 0,1-1 0 0 0,-1 1 0 0 0,1-1 0 0 0,0 0 0 0 0,0 1 0 0 0,-1-1 1 0 0,1 0-1 0 0,0-1 0 0 0,0 1 0 0 0,0-1 0 0 0,0 1 0 0 0,0-1 0 0 0,0 0 0 0 0,5 0 0 0 0,18-3 166 0 0,-12 2-5 0 0,1 0 1 0 0,-1-2 0 0 0,0 0-1 0 0,0 0 1 0 0,23-9-1 0 0,42-19 236 0 0,-71 29-426 0 0,0 0 0 0 0,0 0 0 0 0,0 0 0 0 0,0 1 0 0 0,13 0-1 0 0,23-3 75 0 0,-38 2-95 0 0,0 1-1 0 0,1 1 1 0 0,-1-1 0 0 0,0 1 0 0 0,1 0 0 0 0,-1 1-1 0 0,9 1 1 0 0,-7-1 17 0 0,1 0 0 0 0,0-1 0 0 0,12 0 0 0 0,15-2 65 0 0,23-4 72 0 0,-51 5-144 0 0,0 0 0 0 0,0 1 0 0 0,-1 0 0 0 0,1 0 0 0 0,0 0 0 0 0,0 1 0 0 0,-1 1 0 0 0,14 3 0 0 0,-19-5-24 0 0,0 0 0 0 0,0 0 0 0 0,0 0 0 0 0,-1 0 0 0 0,1 0 0 0 0,0 0 0 0 0,0 0 0 0 0,0-1-1 0 0,-1 1 1 0 0,1-1 0 0 0,0 1 0 0 0,-1-1 0 0 0,1 0 0 0 0,0 1 0 0 0,-1-1 0 0 0,1 0 0 0 0,-1 0 0 0 0,2-2 0 0 0,17-7 28 0 0,-4 4 70 0 0,-1-1 0 0 0,0-1 0 0 0,0 0 0 0 0,23-18-1 0 0,-2 2 11 0 0,-32 22-108 0 0,1 0 0 0 0,0 0 0 0 0,-1 0 0 0 0,1 1 0 0 0,0 0 0 0 0,0 0 0 0 0,0 0 0 0 0,0 1 0 0 0,0 0 0 0 0,0 0 0 0 0,0 0 0 0 0,0 0 0 0 0,10 3 0 0 0,18-1 0 0 0,-28-2 0 0 0,-3 0 0 0 0,-1 0 0 0 0,1 0 0 0 0,0 0 0 0 0,0 0 0 0 0,-1 0 0 0 0,1 0 0 0 0,0 0 0 0 0,0 1 0 0 0,-1-1 0 0 0,1 0 0 0 0,0 1 0 0 0,-1 0 0 0 0,1-1 0 0 0,0 1 0 0 0,-1 0 0 0 0,1 0 0 0 0,-1 0 0 0 0,0 0 0 0 0,1 0 0 0 0,-1 0 0 0 0,0 0 0 0 0,2 2 0 0 0,0 1 0 0 0,4 3 0 0 0,18 3 0 0 0,-22-9 18 0 0,0 1 0 0 0,0-1 0 0 0,0 0 0 0 0,0 1 0 0 0,0 0 0 0 0,0 0 0 0 0,0 0-1 0 0,-1 0 1 0 0,1 0 0 0 0,-1 0 0 0 0,0 1 0 0 0,1-1 0 0 0,-1 1 0 0 0,-1 0 0 0 0,1 0-1 0 0,3 5 1 0 0,-5-7-18 0 0,0 1 0 0 0,0 0 0 0 0,1-1 0 0 0,-1 1 0 0 0,1 0 0 0 0,-1-1 0 0 0,1 1 0 0 0,0 0 0 0 0,0-1 0 0 0,-1 1 0 0 0,1-1 0 0 0,2 3 0 0 0,-2-4 0 0 0,-1 1 0 0 0,1-1 0 0 0,-1 1 0 0 0,0-1 0 0 0,1 1 0 0 0,-1-1 0 0 0,0 1 0 0 0,0-1 0 0 0,1 1 0 0 0,-1-1 0 0 0,0 1 0 0 0,0-1 0 0 0,0 1 0 0 0,0 0 0 0 0,1-1 0 0 0,-1 1 0 0 0,0-1 0 0 0,0 1 0 0 0,0 0 0 0 0,4 35 0 0 0,-4-31-1 0 0,0-5 1 0 0,0 1 0 0 0,0-1 0 0 0,0 1 1 0 0,0 0-1 0 0,0-1 0 0 0,0 1 0 0 0,0-1 0 0 0,0 1 0 0 0,0 0 0 0 0,0-1 0 0 0,0 1 0 0 0,0-1 0 0 0,1 1 0 0 0,-1-1 1 0 0,0 1-1 0 0,0 0 0 0 0,1-1 0 0 0,-1 1 0 0 0,0-1 0 0 0,1 1 0 0 0,9 14-15 0 0,-7-8-21 0 0,12 23 9 0 0,-5-18 70 0 0,-10-12-43 0 0,0 1 1 0 0,1-1-1 0 0,-1 1 1 0 0,0-1-1 0 0,1 0 1 0 0,-1 1-1 0 0,0-1 1 0 0,1 1-1 0 0,-1-1 1 0 0,0 1-1 0 0,0-1 1 0 0,0 1-1 0 0,1-1 1 0 0,-1 1-1 0 0,0-1 1 0 0,0 1-1 0 0,0-1 1 0 0,0 1-1 0 0,0-1 1 0 0,0 2-1 0 0,0 0-1 0 0,-2 5 3 0 0,-15 7-13 0 0,17-13 8 0 0,0 0 0 0 0,0 0 1 0 0,0 0-1 0 0,0 0 1 0 0,0 0-1 0 0,0 0 0 0 0,0 0 1 0 0,0 0-1 0 0,0 0 1 0 0,0 0-1 0 0,1-1 0 0 0,-1 1 1 0 0,0 0-1 0 0,1 0 1 0 0,-1 0-1 0 0,1 0 0 0 0,-1 0 1 0 0,1 0-1 0 0,0 1-1 0 0,4 10 7 0 0,0 0 0 0 0,-1 0 0 0 0,-1 0 0 0 0,3 23 0 0 0,-5-32 15 0 0,-1 1 1 0 0,1-1-1 0 0,0 1 0 0 0,0-1 1 0 0,0 0-1 0 0,0 1 1 0 0,1-1-1 0 0,-1 0 0 0 0,1 0 1 0 0,0 1-1 0 0,0-1 0 0 0,3 4 1 0 0,10 18 71 0 0,3 13-18 0 0,-18-36-60 0 0,1-1-1 0 0,0 1 1 0 0,-1-1-1 0 0,0 1 1 0 0,1 0-1 0 0,-1-1 1 0 0,0 1-1 0 0,0-1 1 0 0,0 1 0 0 0,0 0-1 0 0,0-1 1 0 0,-1 1-1 0 0,1-1 1 0 0,-1 3-1 0 0,0 7 72 0 0,1-8 45 0 0,-16 2-17 0 0,15-5-104 0 0,-9 12 17 0 0,9-10-24 0 0,1-2 12 0 0,0 0 0 0 0,0 0 0 0 0,0 1 0 0 0,0-1-1 0 0,0 0 1 0 0,0 0 0 0 0,0 1 0 0 0,0-1 0 0 0,0 0 0 0 0,0 0 0 0 0,0 0-1 0 0,0 1 1 0 0,0-1 0 0 0,0 0 0 0 0,0 0 0 0 0,0 1 0 0 0,0-1 0 0 0,0 0 0 0 0,-1 0-1 0 0,1 0 1 0 0,0 0 0 0 0,0 1 0 0 0,0-1 0 0 0,0 0 0 0 0,0 0 0 0 0,-1 0 0 0 0,1 0-1 0 0,0 0 1 0 0,0 1 0 0 0,0-1 0 0 0,-1 0 0 0 0,1 0 0 0 0,0 0 0 0 0,0 0-1 0 0,0 0 1 0 0,-1 0 0 0 0,1 0 0 0 0,0 0 0 0 0,0 0 0 0 0,-1 0 0 0 0,1 0 0 0 0,0 0-1 0 0,0 0 1 0 0,0 0 0 0 0,-1 0 0 0 0,1 0 0 0 0,0 0 0 0 0,0 0 0 0 0,0 0 0 0 0,-1 0-1 0 0,1 0 1 0 0,-7-3-52 0 0,5 3 45 0 0,0 0 1 0 0,0 0-1 0 0,0 0 1 0 0,0 0-1 0 0,0 0 0 0 0,0 0 1 0 0,1 1-1 0 0,-1-1 0 0 0,0 1 1 0 0,0-1-1 0 0,-2 2 1 0 0,3-2 0 0 0,-1 1 1 0 0,1-1-1 0 0,-1 1 1 0 0,1-1 0 0 0,-1 1-1 0 0,0-1 1 0 0,1 0 0 0 0,-1 0-1 0 0,1 0 1 0 0,-1 0-1 0 0,0 0 1 0 0,1 0 0 0 0,-1 0-1 0 0,-2-1 1 0 0,-5-2 57 0 0,0 1-1 0 0,1 1 1 0 0,-1 0 0 0 0,0 0-1 0 0,0 0 1 0 0,0 1 0 0 0,-11 2 0 0 0,-35-2 186 0 0,50-1-241 0 0,0 1 0 0 0,0 0 0 0 0,0 0-1 0 0,0 0 1 0 0,0 1 0 0 0,1-1 0 0 0,-1 1 0 0 0,0 0 0 0 0,0 1 0 0 0,1-1 0 0 0,-8 4 0 0 0,11-4-6 0 0,-1-1 0 0 0,1 1 0 0 0,-1-1 0 0 0,1 0 0 0 0,-1 0 0 0 0,0 1 0 0 0,1-1 0 0 0,-1 0 1 0 0,1 0-1 0 0,-1 0 0 0 0,1-1 0 0 0,-1 1 0 0 0,1 0 0 0 0,-1-1 0 0 0,1 1 0 0 0,-1-1 0 0 0,1 1 0 0 0,-1-1 1 0 0,1 1-1 0 0,-1-1 0 0 0,1 0 0 0 0,0 0 0 0 0,-2-2 0 0 0,-19-7 43 0 0,-109-17 231 0 0,129 27-272 0 0,-1-1 1 0 0,1 1-1 0 0,-1-1 1 0 0,1 0-1 0 0,-1 0 1 0 0,1 0-1 0 0,0 0 1 0 0,-1 0-1 0 0,-2-3 0 0 0,3 2 2 0 0,-1 1 0 0 0,0-1-1 0 0,0 1 1 0 0,0 0-1 0 0,0-1 1 0 0,0 1-1 0 0,-3 0 1 0 0,-33-11 4 0 0,30 9-9 0 0,0 0-1 0 0,-1 1 1 0 0,1 0 0 0 0,0 0-1 0 0,-17-1 1 0 0,-12 7 52 0 0,29-3-44 0 0,1 0 0 0 0,0-1 0 0 0,0 1 0 0 0,-1-1-1 0 0,-11-2 1 0 0,9 1-7 0 0,1 0-1 0 0,-1 0 1 0 0,0 2 0 0 0,1-1-1 0 0,-12 3 1 0 0,11-1 12 0 0,0-1 0 0 0,0-1 0 0 0,-22-1 0 0 0,20-3-15 0 0,-2-3 0 0 0,9 6 0 0 0,4-1 1 0 0,0 1-1 0 0,-1-1 1 0 0,1 0 0 0 0,0 0-1 0 0,0 0 1 0 0,0 0-1 0 0,-2-4 1 0 0,2 3-14 0 0,-1-1 1 0 0,1 2-1 0 0,-1-1 1 0 0,0 0-1 0 0,0 0 0 0 0,0 1 1 0 0,-4-3-1 0 0,4 3-11 0 0,1 0-1 0 0,0 0 1 0 0,-1 0 0 0 0,1 0-1 0 0,0 0 1 0 0,0 0 0 0 0,-3-5-1 0 0,-9-9-68 0 0,14 16 93 0 0,-1 0 0 0 0,1 0 0 0 0,0-1 0 0 0,0 1 0 0 0,-1 0-1 0 0,1-1 1 0 0,0 1 0 0 0,0 0 0 0 0,0 0 0 0 0,-1-1 0 0 0,1 1 0 0 0,0 0-1 0 0,0-1 1 0 0,0 1 0 0 0,0 0 0 0 0,0-1 0 0 0,0 1 0 0 0,0 0 0 0 0,0-1 0 0 0,0 1-1 0 0,0 0 1 0 0,0-1 0 0 0,0 1 0 0 0,0 0 0 0 0,0-1 0 0 0,0 0 0 0 0,0 1 1 0 0,0-1 0 0 0,0 1-1 0 0,0-1 1 0 0,0 1-1 0 0,0-1 1 0 0,0 1 0 0 0,0-1-1 0 0,0 1 1 0 0,-1-1 0 0 0,1 1-1 0 0,0-1 1 0 0,0 1 0 0 0,0-1-1 0 0,-1 1 1 0 0,1-1-1 0 0,0 1 1 0 0,-1 0 0 0 0,1-1-1 0 0,0 1 1 0 0,-1 0 0 0 0,1-1-1 0 0,0 1 1 0 0,-1-1-1 0 0,1 1 1 0 0,-1 0 0 0 0,1 0-1 0 0,-1-1 1 0 0,0 0 152 0 0,-1 1-159 0 0,1-1-1 0 0,0 1 1 0 0,0-1-1 0 0,0 0 0 0 0,0 1 1 0 0,0-1-1 0 0,0 0 1 0 0,0 0-1 0 0,0 0 1 0 0,0 0-1 0 0,-1-2 1 0 0,2-5 2 0 0,0 5 134 0 0,-1 3-76 0 0,-5-4-66 0 0,10 1-36 0 0,7 2-33 0 0,-11 1 80 0 0,38-1 1 0 0,-25-3-10 0 0,1-9-42 0 0,-13 11 52 0 0,0 1-1 0 0,1 0 0 0 0,-1-1 1 0 0,0 1-1 0 0,1 0 0 0 0,-1 0 1 0 0,1 0-1 0 0,-1 0 1 0 0,1 0-1 0 0,0 0 0 0 0,-1 0 1 0 0,1 1-1 0 0,0-1 0 0 0,0 0 1 0 0,-1 1-1 0 0,1 0 0 0 0,0-1 1 0 0,0 1-1 0 0,2 0 1 0 0,-1 0-4 0 0,-1-1 1 0 0,1 1-1 0 0,-1 0 1 0 0,0-1-1 0 0,0 0 1 0 0,1 1-1 0 0,-1-1 1 0 0,3-2 0 0 0,-3 2 1 0 0,-1 1 1 0 0,1-1-1 0 0,0 0 1 0 0,0 1-1 0 0,0-1 1 0 0,-1 1-1 0 0,1-1 1 0 0,0 1-1 0 0,0 0 1 0 0,0-1-1 0 0,0 1 1 0 0,0 0-1 0 0,0 1 1 0 0,2-1-1 0 0,42 10-9 0 0,-5 0-15 0 0,48 4-1 0 0,-24-1 27 0 0,-60-13 1 0 0,1 1-1 0 0,0 0 0 0 0,0 0 1 0 0,0 0-1 0 0,-1 1 0 0 0,11 3 1 0 0,-11-3-2 0 0,0 0-1 0 0,0 0 1 0 0,0 0 0 0 0,1-1-1 0 0,-1 0 1 0 0,0 0 0 0 0,1-1-1 0 0,-1 0 1 0 0,7 0 0 0 0,-8 0-2 0 0,2 0-3 0 0,1-1 0 0 0,0 0 1 0 0,-1 0-1 0 0,1 0 1 0 0,-1-1-1 0 0,1 0 0 0 0,-1 0 1 0 0,12-6-1 0 0,-11 4 6 0 0,0 1 0 0 0,1-1 0 0 0,-1 1 0 0 0,15-3 0 0 0,-14 4 0 0 0,0-1 0 0 0,-1 1 0 0 0,1-1 0 0 0,11-7 0 0 0,-14 8 4 0 0,-1 0 0 0 0,1 0 0 0 0,-1 0 1 0 0,1 0-1 0 0,0 1 0 0 0,0 0 0 0 0,0 0 0 0 0,0 0 0 0 0,0 1 0 0 0,0 0 0 0 0,0 0 0 0 0,0 0 0 0 0,6 1 0 0 0,20 0 14 0 0,-31-1-14 0 0,1-1-1 0 0,-1 1 1 0 0,1 0-1 0 0,-1 0 1 0 0,0-1 0 0 0,1 1-1 0 0,-1 0 1 0 0,1 0-1 0 0,-1-1 1 0 0,0 1 0 0 0,1 0-1 0 0,-1-1 1 0 0,0 1-1 0 0,1-1 1 0 0,-1 1 0 0 0,0 0-1 0 0,0-1 1 0 0,1 1 0 0 0,-1-1-1 0 0,0 1 1 0 0,0-1-1 0 0,0 1 1 0 0,0-1 0 0 0,0 1-1 0 0,0 0 1 0 0,1-1-1 0 0,-1 1 1 0 0,0-1 0 0 0,0 0-1 0 0,0-13 17 0 0,-3 11-11 0 0,1 0 1 0 0,0 1-1 0 0,-1-1 0 0 0,1 0 1 0 0,-1 1-1 0 0,1 0 1 0 0,-1-1-1 0 0,0 1 0 0 0,-3-1 1 0 0,-2-2 16 0 0,-1-4-30 0 0,0 2-1 0 0,-1-1 1 0 0,0 1 0 0 0,-1 1 0 0 0,0 0 0 0 0,0 0-1 0 0,0 1 1 0 0,0 0 0 0 0,-1 1 0 0 0,0 1-1 0 0,-13-3 1 0 0,-63-16 359 0 0,46 12-331 0 0,30 7-7 0 0,0 0 0 0 0,-22-2 0 0 0,7 3-3 0 0,0 1 0 0 0,0 2 0 0 0,0 1 0 0 0,0 0 0 0 0,0 2 1 0 0,1 2-1 0 0,-26 7 0 0 0,38-8 18 0 0,6-3-6 0 0,0 1 1 0 0,0 0 0 0 0,0 0 0 0 0,0 1 0 0 0,1 0 0 0 0,-1 0 0 0 0,1 1-1 0 0,-9 7 1 0 0,-24 21-147 0 0,-2-1 0 0 0,-76 43 0 0 0,109-68 87 0 0,8-4-49 0 0,16-3-124 0 0,0 0 126 0 0,-7-1 59 0 0,1 0 1 0 0,-1 0-1 0 0,0 0 0 0 0,0-1 1 0 0,0 0-1 0 0,13-6 1 0 0,-10 4 0 0 0,-7 3 15 0 0,0 1 0 0 0,1 0 0 0 0,-1 0 0 0 0,1 0 0 0 0,-1 0 0 0 0,0 1 0 0 0,1-1 0 0 0,-1 1 0 0 0,0 0 0 0 0,5 2 0 0 0,16 2-7 0 0,-3-3 11 0 0,116 4-34 0 0,-119-7 30 0 0,0 0-1 0 0,-1-1 1 0 0,1 0-1 0 0,35-11 0 0 0,-45 11 6 0 0,1 0 0 0 0,-1 0 0 0 0,12-1 0 0 0,12-1 0 0 0,41-21 0 0 0,-57 18 0 0 0,1 1 0 0 0,0 0 0 0 0,23-3 0 0 0,-32 7-436 0 0,27-3-1437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2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329 177 8288 0 0,'0'1'7'0'0,"-2"2"61"0"0,0-1-1 0 0,-1 1 1 0 0,1 0 0 0 0,-1-1 0 0 0,1 1-1 0 0,-1-1 1 0 0,0 0 0 0 0,0 0 0 0 0,0 0-1 0 0,0 0 1 0 0,0-1 0 0 0,-5 3 0 0 0,5-3-27 0 0,0 1 1 0 0,0-1 0 0 0,0 1-1 0 0,0 0 1 0 0,1 0-1 0 0,-1 0 1 0 0,-3 3 0 0 0,4-3 29 0 0,-1 0 1 0 0,1 1 0 0 0,-1-1 0 0 0,0 0-1 0 0,0-1 1 0 0,0 1 0 0 0,0 0 0 0 0,-4 0-1 0 0,1 1 78 0 0,1-1 1 0 0,0 1-1 0 0,0 0 0 0 0,0 0 0 0 0,0 1 0 0 0,0 0 0 0 0,1-1 0 0 0,-1 1 0 0 0,1 1 1 0 0,-5 6-1 0 0,-27 23 1016 0 0,-75 52 321 0 0,108-83-1457 0 0,1 0 0 0 0,-1 0 1 0 0,1 0-1 0 0,-1 0 0 0 0,1 0 0 0 0,0 1 0 0 0,0-1 0 0 0,1 1 0 0 0,-1 0 1 0 0,-1 3-1 0 0,3-5-17 0 0,-1 0 0 0 0,1 0 0 0 0,-1-1 1 0 0,1 1-1 0 0,-1 0 0 0 0,1 0 0 0 0,0 0 0 0 0,0-1 1 0 0,0 1-1 0 0,0 0 0 0 0,0 0 0 0 0,0 0 0 0 0,1-1 1 0 0,-1 1-1 0 0,1 0 0 0 0,-1 0 0 0 0,1-1 0 0 0,0 1 1 0 0,-1 0-1 0 0,1-1 0 0 0,0 1 0 0 0,1 1 1 0 0,-1-2 51 0 0,-1 0-32 0 0,-1 1 0 0 0,1-1 1 0 0,0 1-1 0 0,-1 0 1 0 0,1-1-1 0 0,0 1 1 0 0,0-1-1 0 0,0 1 1 0 0,0-1-1 0 0,0 1 1 0 0,1-1-1 0 0,-1 1 1 0 0,0-1-1 0 0,1 1 0 0 0,-1-1 1 0 0,2 3-1 0 0,1 9 162 0 0,-7 4-163 0 0,4-4-31 0 0,5 1 24 0 0,-4-13-19 0 0,-1 0 0 0 0,1-1 0 0 0,-1 1 0 0 0,1 0 0 0 0,-1 0 0 0 0,0 0 0 0 0,1 0 0 0 0,-1-1 0 0 0,0 1 0 0 0,0 0 0 0 0,0 0 0 0 0,0 0 0 0 0,0 0 0 0 0,0 0 0 0 0,0 0 0 0 0,0 0 0 0 0,0-1 0 0 0,0 1 0 0 0,0 0 0 0 0,0 0-1 0 0,-1 0 1 0 0,1 0 0 0 0,0 0 0 0 0,-1-1 0 0 0,1 1 0 0 0,0 0 0 0 0,-1 0 0 0 0,1-1 0 0 0,-1 1 0 0 0,0 0 0 0 0,1 0 0 0 0,-1-1 0 0 0,0 1 0 0 0,0 0 0 0 0,0 0 3 0 0,1-1-1 0 0,0 0 1 0 0,-1 1-1 0 0,1-1 1 0 0,0 0-1 0 0,0 1 1 0 0,0-1-1 0 0,-1 1 1 0 0,1-1-1 0 0,0 1 1 0 0,0-1-1 0 0,0 0 1 0 0,0 1-1 0 0,0-1 0 0 0,0 1 1 0 0,0-1-1 0 0,0 1 1 0 0,0-1-1 0 0,0 1 1 0 0,0-1-1 0 0,0 1 1 0 0,0-1-1 0 0,0 0 1 0 0,0 1-1 0 0,1-1 1 0 0,-1 1-1 0 0,0-1 1 0 0,1 1-1 0 0,11 14 162 0 0,17 5 5 0 0,-18-15-120 0 0,2 0-1 0 0,-1-1 1 0 0,19 4-1 0 0,10 2 54 0 0,-29-6-65 0 0,1-2 0 0 0,17 2 0 0 0,24 5 88 0 0,-28-3 1 0 0,0-2-1 0 0,0 0 0 0 0,32 0 0 0 0,-29-3-82 0 0,0 2 1 0 0,37 7 0 0 0,-53-7-44 0 0,0 0 1 0 0,1-1-1 0 0,-1-1 0 0 0,1 0 1 0 0,-1-1-1 0 0,0 0 0 0 0,15-3 1 0 0,-13 1-2 0 0,2 2 1 0 0,23 1-1 0 0,-26 0-4 0 0,-1-1-1 0 0,0 0 0 0 0,1-1 1 0 0,24-4-1 0 0,-17 1 3 0 0,1 2-1 0 0,0 0 0 0 0,31 1 0 0 0,-40 1 5 0 0,14 1 29 0 0,-5-1 9 0 0,29-2 1 0 0,-3-2 21 0 0,-27 3 9 0 0,40-8-1 0 0,13-3 9 0 0,16-4 4 0 0,-53 9-67 0 0,-28 6-6 0 0,1-1-1 0 0,-1-1 0 0 0,1 1 0 0 0,9-5 0 0 0,10-8 30 0 0,-19 9-24 0 0,1 1 0 0 0,1 0 0 0 0,-1 0 0 0 0,1 1 0 0 0,17-4 0 0 0,3 2 45 0 0,47-16-1 0 0,16-3 114 0 0,-92 24-168 0 0,0 0-1 0 0,0 0 0 0 0,0 0 1 0 0,0 0-1 0 0,-1-1 1 0 0,1 1-1 0 0,0-1 0 0 0,-1 0 1 0 0,1 1-1 0 0,-1-1 1 0 0,1 0-1 0 0,-1-1 1 0 0,0 1-1 0 0,0 0 0 0 0,0-1 1 0 0,0 1-1 0 0,0-1 1 0 0,1-3-1 0 0,-1 5 0 0 0,-1-1 0 0 0,1 0 0 0 0,-1 0 1 0 0,1 1-1 0 0,0-1 0 0 0,0 1 0 0 0,0 0 0 0 0,-1-1 0 0 0,1 1 0 0 0,1 0 0 0 0,-1 0 0 0 0,0 0 0 0 0,0 0 1 0 0,4 0-1 0 0,-5 0-7 0 0,0 1 4 0 0,1-1 0 0 0,-1 0-1 0 0,1 0 1 0 0,-1 0 0 0 0,0 0 0 0 0,1 0 0 0 0,-1 0 0 0 0,0 0 0 0 0,0 0 0 0 0,0-1-1 0 0,0 1 1 0 0,0 0 0 0 0,0-1 0 0 0,0 1 0 0 0,0-1 0 0 0,1-2 0 0 0,-1 2 4 0 0,0 0-1 0 0,0 0 1 0 0,0 0 0 0 0,1 0 0 0 0,-1 0-1 0 0,1 0 1 0 0,-1 1 0 0 0,1-1 0 0 0,2-2-1 0 0,5-3 28 0 0,1-1-1 0 0,-1-1 1 0 0,-1 0-1 0 0,9-11 0 0 0,8-8 12 0 0,-15 18-24 0 0,-1 0 0 0 0,0-1-1 0 0,-1 0 1 0 0,0 0 0 0 0,12-23-1 0 0,-16 25-12 0 0,1 1 0 0 0,0-1 0 0 0,8-8 0 0 0,8-15 36 0 0,-17 25-27 0 0,-1 0-1 0 0,1 0 1 0 0,-2 0 0 0 0,1 0 0 0 0,-1 0 0 0 0,0-1 0 0 0,0 1 0 0 0,-1-1-1 0 0,1-9 1 0 0,-2 13-13 0 0,-1 0-1 0 0,1-1 0 0 0,-1 1 0 0 0,0 0 0 0 0,0-1 1 0 0,0 1-1 0 0,-1 0 0 0 0,0 0 0 0 0,1 0 1 0 0,-1 0-1 0 0,-1 1 0 0 0,1-1 0 0 0,0 0 0 0 0,-1 1 1 0 0,0 0-1 0 0,0-1 0 0 0,-6-4 0 0 0,0 1-140 0 0,1 1 0 0 0,-2 1-1 0 0,1-1 1 0 0,0 1-1 0 0,-1 1 1 0 0,0 0-1 0 0,0 0 1 0 0,-13-2-1 0 0,9 1-711 0 0,-11-3-5686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12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48 147 7688 0 0,'0'0'14'0'0,"0"-1"1"0"0,0 0 0 0 0,0 1 0 0 0,0-1-1 0 0,0 0 1 0 0,0 1 0 0 0,0-1-1 0 0,0 0 1 0 0,0 1 0 0 0,0-1 0 0 0,1 0-1 0 0,-1 1 1 0 0,0-1 0 0 0,0 0-1 0 0,1 1 1 0 0,-1-1 0 0 0,0 1-1 0 0,1-1 1 0 0,-1 0 0 0 0,1 1 0 0 0,-1-1-1 0 0,1 1 1 0 0,-1-1 0 0 0,1 1-1 0 0,-1 0 1 0 0,1-1 0 0 0,-1 1 0 0 0,1 0-1 0 0,-1-1 1 0 0,1 1 0 0 0,0 0-1 0 0,-1-1 1 0 0,2 1 0 0 0,-1 0-1 0 0,0 0 1 0 0,0 0-1 0 0,0 0 0 0 0,1 1 1 0 0,-1-1-1 0 0,0 0 1 0 0,0 1-1 0 0,0-1 1 0 0,0 1-1 0 0,-1-1 1 0 0,1 1-1 0 0,0-1 0 0 0,0 1 1 0 0,0 0-1 0 0,0-1 1 0 0,0 1-1 0 0,-1 0 1 0 0,1 0-1 0 0,0 0 0 0 0,-1 0 1 0 0,1-1-1 0 0,0 3 1 0 0,0-2 16 0 0,-1 1 0 0 0,1 0 0 0 0,-1-1 1 0 0,0 1-1 0 0,0-1 0 0 0,0 1 0 0 0,0 0 0 0 0,0-1 0 0 0,0 1 1 0 0,0 0-1 0 0,-1-1 0 0 0,1 1 0 0 0,0-1 0 0 0,-1 1 1 0 0,0 1-1 0 0,1-2 38 0 0,-1 1 567 0 0,-7 9 682 0 0,7-8-1227 0 0,-1-1-1 0 0,1 0 0 0 0,-1 0 1 0 0,0 0-1 0 0,0 0 0 0 0,0 0 0 0 0,-5 3 1 0 0,-8 8 1584 0 0,-3 15-887 0 0,16-20-640 0 0,-3 8 267 0 0,1 0-1 0 0,-2 17 0 0 0,5-29-362 0 0,1 0 0 0 0,-1 0 0 0 0,1-1-1 0 0,0 1 1 0 0,0 0 0 0 0,1 0 0 0 0,-1 0-1 0 0,1-1 1 0 0,0 1 0 0 0,0 0 0 0 0,0-1-1 0 0,0 1 1 0 0,1-1 0 0 0,-1 1 0 0 0,3 3-1 0 0,-1-3 7 0 0,-1 0 0 0 0,1 0 0 0 0,-1 0 0 0 0,0 1-1 0 0,2 7 1 0 0,10 20 318 0 0,-7-20-183 0 0,-1 0-1 0 0,0 1 1 0 0,5 17 0 0 0,-11-29-190 0 0,0 0 0 0 0,0-1 0 0 0,1 1 0 0 0,-1 0 0 0 0,0 0 0 0 0,0 0 0 0 0,0 0 0 0 0,1 0 0 0 0,-1 0 0 0 0,0 0 0 0 0,1-1 0 0 0,-1 1 0 0 0,1 0 0 0 0,-1 0 0 0 0,1 0 0 0 0,-1-1 0 0 0,1 1 0 0 0,0 0 0 0 0,-1-1 0 0 0,2 2 0 0 0,1 0 19 0 0,6 7 38 0 0,0-1 0 0 0,0-1-1 0 0,0 1 1 0 0,1-2 0 0 0,16 9 0 0 0,-10-5 78 0 0,26 20 1 0 0,-26-17-79 0 0,0 0-1 0 0,1-1 1 0 0,0-1 0 0 0,1 0-1 0 0,0-1 1 0 0,31 11-1 0 0,18 9 18 0 0,-51-22-14 0 0,-1-1 0 0 0,1 0 0 0 0,18 4 1 0 0,-11-5 83 0 0,42 7 304 0 0,78-5-192 0 0,36-18-146 0 0,-150 7-69 0 0,188-29 91 0 0,-92 11-78 0 0,-75 13-57 0 0,-15 2 0 0 0,68-4 0 0 0,-82 9 20 0 0,0-2-1 0 0,0 0 1 0 0,-1-2 0 0 0,1 0-1 0 0,30-13 1 0 0,-20 5 5 0 0,32-17 1 0 0,7-5-3 0 0,-61 34-23 0 0,-1-2 0 0 0,17-15 0 0 0,0-5 19 0 0,-22 18-14 0 0,1 1 0 0 0,0 0 0 0 0,0 1 0 0 0,1-1 0 0 0,-1 1 0 0 0,1-1 0 0 0,0 1 0 0 0,9-4 0 0 0,28-9 3 0 0,-14 4 12 0 0,0 2-1 0 0,32-8 1 0 0,-52 16-13 0 0,-1 0 1 0 0,0 0-1 0 0,0-1 0 0 0,0 0 0 0 0,0 0 1 0 0,-1 0-1 0 0,1-1 0 0 0,-1 0 1 0 0,0-1-1 0 0,0 1 0 0 0,0-1 0 0 0,-1 0 1 0 0,1-1-1 0 0,5-7 0 0 0,13-8 33 0 0,-20 18-31 0 0,0 0 1 0 0,0 0-1 0 0,-1 0 1 0 0,1 0-1 0 0,-1-1 0 0 0,1 0 1 0 0,-1 1-1 0 0,0-1 0 0 0,3-6 1 0 0,-1-3 2 0 0,-1 0 0 0 0,0 0 0 0 0,-1 0 0 0 0,0-1 0 0 0,-1 1 0 0 0,1-27 0 0 0,-3 17-40 0 0,-2-1-1 0 0,0 1 1 0 0,-6-27-1 0 0,-9-16-1319 0 0,6 31 544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21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1376 0 0,'5'2'4806'0'0,"1"0"-3820"0"0,30 25 3019 0 0,-24-17-3533 0 0,-1 0 0 0 0,12 12 0 0 0,-13-12-131 0 0,0 0 0 0 0,17 12 1 0 0,-25-21 69 0 0,4 8-25 0 0,-2-7-348 0 0,-1 1-1 0 0,1-1 1 0 0,0 0-1 0 0,0 0 1 0 0,0-1-1 0 0,0 1 1 0 0,0-1-1 0 0,0 0 1 0 0,1 0-1 0 0,-1 0 1 0 0,0 0-1 0 0,5-1 1 0 0,9 0 311 0 0,30-3 0 0 0,-1 0-113 0 0,-30 2-251 0 0,-1-1 1 0 0,1 0-1 0 0,22-7 1 0 0,21-3-16 0 0,-39 9-371 0 0,0-1 0 0 0,-1-1 1 0 0,1-1-1 0 0,30-13 1 0 0,-28 3-4581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2:22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 3224 0 0,'0'0'288'0'0,"11"-9"1120"0"0,6 5-920 0 0,-4-14-72 0 0,5 14-24 0 0,-7 0 0 0 0,2-1 0 0 0,4-4-224 0 0,1 9-40 0 0,-7 9-16 0 0,8-18-3064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6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0 144 7224 0 0,'0'0'4208'0'0,"25"3"-1672"0"0,-9-6-2035 0 0,-7 1-73 0 0,-1 1 0 0 0,0-2 1 0 0,15-5-1 0 0,3-4 223 0 0,29-14 439 0 0,-51 24-1050 0 0,0 1-1 0 0,0-1 0 0 0,0 1 0 0 0,0 0 0 0 0,0 0 1 0 0,8-1-1 0 0,11-2 60 0 0,50-10 33 0 0,-61 13-115 0 0,-1 0-1 0 0,21 0 1 0 0,11-1 7 0 0,40-2 72 0 0,41-5 408 0 0,-108 8-434 0 0,-12 1-49 0 0,-1 0 0 0 0,1 0 0 0 0,-1-1 0 0 0,1 1-1 0 0,-1-1 1 0 0,7-2 0 0 0,-7 2-5 0 0,1 0 0 0 0,-1-1 0 0 0,1 1-1 0 0,-1 0 1 0 0,1 1 0 0 0,-1-1 0 0 0,1 1-1 0 0,-1-1 1 0 0,7 1 0 0 0,16-3 100 0 0,-20 1-84 0 0,1 1-1 0 0,-1 0 1 0 0,1 0-1 0 0,-1 1 1 0 0,9 0-1 0 0,118-5 418 0 0,-124 5-449 0 0,-1-1-1 0 0,0 1 0 0 0,1-2 0 0 0,9-2 1 0 0,-5 1 13 0 0,1 0 1 0 0,-1 1-1 0 0,1 1 1 0 0,18 0-1 0 0,10 0-13 0 0,-18 0 0 0 0,1 1 0 0 0,-1 1 0 0 0,1 1 0 0 0,41 9 0 0 0,-7 0 0 0 0,-44-9 0 0 0,-1 0 0 0 0,29 9 0 0 0,-27-6 0 0 0,1-1 0 0 0,0-1 0 0 0,24 2 0 0 0,-33-4 0 0 0,23 1 3 0 0,37-3-1 0 0,-24 1 57 0 0,-18-1-59 0 0,18 1 0 0 0,10 1 0 0 0,193-1 0 0 0,-74-5 0 0 0,-161 5 2 0 0,117 5 60 0 0,-83 9-51 0 0,-26-10 6 0 0,-9-1-8 0 0,0 0 0 0 0,0-2 0 0 0,21 2 0 0 0,0-3-3 0 0,-11-1 4 0 0,0 0 0 0 0,-1 2-1 0 0,1 1 1 0 0,-1 1 0 0 0,21 5-1 0 0,-19-3-10 0 0,42 5 0 0 0,-43-7 5 0 0,0 0 1 0 0,22 7-1 0 0,-39-9 1 0 0,1 0 1 0 0,-1 0-1 0 0,1 0 1 0 0,0 0-1 0 0,7-1 0 0 0,-2 1 1 0 0,0-1-1 0 0,0 2 0 0 0,20 4 0 0 0,-9-3 16 0 0,1 0-1 0 0,-1-2 1 0 0,1 0-1 0 0,28-3 0 0 0,3 0 22 0 0,-29 3 31 0 0,38 7-1 0 0,-25-3-41 0 0,-4 0-22 0 0,-15-2 14 0 0,31 1-1 0 0,-7 5 42 0 0,-31-9-49 0 0,1 0 0 0 0,0-1-1 0 0,-1-1 1 0 0,14-2 0 0 0,29-2 57 0 0,-10-1-41 0 0,-34 7-23 0 0,0-2 0 0 0,0 1 1 0 0,10-4-1 0 0,-4 2 8 0 0,-1 0 0 0 0,1 0 0 0 0,0 1 0 0 0,0 1 0 0 0,-1 1 0 0 0,27 3 0 0 0,40-1-64 0 0,-60-3 58 0 0,0-1 0 0 0,-1-2 0 0 0,31-7 0 0 0,3-1 14 0 0,52-1 40 0 0,-78 12-42 0 0,52 3 0 0 0,-14 1-2 0 0,69 6-8 0 0,24-18 219 0 0,-133 9-155 0 0,1 1 1 0 0,39 7-1 0 0,-16 1-184 0 0,65 4 0 0 0,178 23-3316 0 0,-265-29-3295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0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420 35 4608 0 0,'0'-34'6896'0'0,"-4"34"-5942"0"0,-62 1 1697 0 0,65-1-2637 0 0,-4 2 69 0 0,-1-1 1 0 0,0 0 0 0 0,1 0 0 0 0,-1 0-1 0 0,0-1 1 0 0,1 0 0 0 0,-1 0 0 0 0,0 0-1 0 0,0-1 1 0 0,1 0 0 0 0,-12-3 0 0 0,14 3 411 0 0,3 0-489 0 0,0 1-1 0 0,0 0 0 0 0,-1 0 1 0 0,1 0-1 0 0,0 0 0 0 0,0 0 0 0 0,0 0 1 0 0,-1 0-1 0 0,1 0 0 0 0,0 0 0 0 0,0 0 1 0 0,0 1-1 0 0,-1-1 0 0 0,1 0 0 0 0,0 0 1 0 0,0 0-1 0 0,0 0 0 0 0,0 0 0 0 0,-1 0 1 0 0,1 0-1 0 0,0 0 0 0 0,0 1 0 0 0,0-1 1 0 0,0 0-1 0 0,0 0 0 0 0,-1 0 0 0 0,1 0 1 0 0,0 0-1 0 0,0 1 0 0 0,0-1 0 0 0,0 0 1 0 0,0 0-1 0 0,0 0 0 0 0,0 1 1 0 0,-1-1-3 0 0,1 0 1 0 0,0 1 0 0 0,0-1-1 0 0,0 0 1 0 0,0 1-1 0 0,-1-1 1 0 0,1 0 0 0 0,0 1-1 0 0,0-1 1 0 0,-1 0 0 0 0,1 0-1 0 0,0 1 1 0 0,-1-1 0 0 0,1 0-1 0 0,0 0 1 0 0,-1 0 0 0 0,1 0-1 0 0,0 1 1 0 0,-1-1 0 0 0,1 0-1 0 0,0 0 1 0 0,-1 0 0 0 0,1 0-1 0 0,-1 0 1 0 0,1 0 0 0 0,0 0-1 0 0,-1 0 1 0 0,1 0 0 0 0,0 0-1 0 0,-1 0 1 0 0,1 0 0 0 0,0 0-1 0 0,-1 0 1 0 0,0 0-1 0 0,-3-1 8 0 0,-1 0-1 0 0,0 1 1 0 0,0 0-1 0 0,1 0 1 0 0,-1 0-1 0 0,0 0 1 0 0,0 1-1 0 0,1 0 1 0 0,-1 0-1 0 0,0 0 1 0 0,1 1-1 0 0,-1-1 1 0 0,1 1-1 0 0,0 0 1 0 0,0 0-1 0 0,-1 1 1 0 0,1-1-1 0 0,0 1 1 0 0,1 0-1 0 0,-8 7 0 0 0,-7 9 120 0 0,0 2 0 0 0,2 0 0 0 0,0 1 0 0 0,1 0 0 0 0,-14 31 0 0 0,22-37-122 0 0,0 1-1 0 0,2 0 0 0 0,0 1 0 0 0,1-1 0 0 0,0 1 0 0 0,2 0 0 0 0,0 0 0 0 0,1 33 0 0 0,1-34-7 0 0,1 1 0 0 0,1 0 0 0 0,8 32 0 0 0,-9-46 0 0 0,0 0 0 0 0,0 0 0 0 0,1 0 0 0 0,0 0 0 0 0,-1-1 0 0 0,2 1 0 0 0,3 5 0 0 0,12 14 0 0 0,-12-21 0 0 0,-1-2 0 0 0,91 30-272 0 0,-66-23 116 0 0,-25-5 108 0 0,1-1 0 0 0,-1 0 0 0 0,1 0-1 0 0,-1 0 1 0 0,8 0 0 0 0,9-1-236 0 0,-13 1 36 0 0,0-1-1 0 0,-1 0 0 0 0,1-1 0 0 0,0 0 1 0 0,0 0-1 0 0,0-1 0 0 0,-1 0 0 0 0,12-5 1 0 0,10-2-1480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1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25 189 3224 0 0,'0'-1'9'0'0,"-1"0"1"0"0,1 1-1 0 0,0-1 1 0 0,0 1-1 0 0,-1-1 1 0 0,1 0 0 0 0,0 1-1 0 0,0-1 1 0 0,0 0-1 0 0,0 1 1 0 0,0-1-1 0 0,0 0 1 0 0,0 0-1 0 0,0 1 1 0 0,0-1-1 0 0,0 0 1 0 0,0 1-1 0 0,0-1 1 0 0,1 1-1 0 0,13 7 6210 0 0,-14-9-6094 0 0,-1 0 0 0 0,1 0 1 0 0,-1 0-1 0 0,0 0 0 0 0,0 0 0 0 0,0 1 0 0 0,0-1 1 0 0,0 0-1 0 0,0 1 0 0 0,0-1 0 0 0,-1 0 0 0 0,1 1 1 0 0,-1 0-1 0 0,-2-3 0 0 0,1 2-23 0 0,1-1 1 0 0,0 1-1 0 0,0-1 0 0 0,0 1 1 0 0,0-1-1 0 0,-3-5 0 0 0,4 7-85 0 0,1 0 0 0 0,0 0 0 0 0,0 0 0 0 0,-1 0 0 0 0,1 0 0 0 0,0 0 0 0 0,0 0 0 0 0,0 0-1 0 0,0 0 1 0 0,0 0 0 0 0,1 0 0 0 0,-1 0 0 0 0,0-1 0 0 0,0 1 0 0 0,1 0 0 0 0,-1 0 0 0 0,0 0 0 0 0,1 0-1 0 0,-1 1 1 0 0,1-1 0 0 0,-1 0 0 0 0,1 0 0 0 0,0 0 0 0 0,-1 0 0 0 0,1 0 0 0 0,1 0 0 0 0,15-12 240 0 0,-14 11-218 0 0,0 0 1 0 0,0 0-1 0 0,0 0 0 0 0,0 0 1 0 0,-1-1-1 0 0,4-3 1 0 0,-3 0-22 0 0,0 1-18 0 0,18-13 138 0 0,17-11-67 0 0,-32 19-49 0 0,-3 7 21 0 0,-2 3-35 0 0,0-1 1 0 0,0 1-1 0 0,0 0 0 0 0,0 0 0 0 0,0-1 1 0 0,0 1-1 0 0,0 0 0 0 0,0 0 1 0 0,0 0-1 0 0,0 0 0 0 0,0 0 1 0 0,0 0-1 0 0,0 0 0 0 0,0 1 0 0 0,0-1 1 0 0,0 0-1 0 0,0 1 0 0 0,0-1 1 0 0,0 0-1 0 0,0 1 0 0 0,0-1 1 0 0,0 1-1 0 0,-1-1 0 0 0,1 1 0 0 0,0 0 1 0 0,0-1-1 0 0,0 1 0 0 0,-1 0 1 0 0,1 0-1 0 0,0-1 0 0 0,-1 1 1 0 0,1 0-1 0 0,-1 0 0 0 0,1 1 1 0 0,1 0-25 0 0,1 2 55 0 0,-1-1 0 0 0,1 1 1 0 0,0 0-1 0 0,-1 0 1 0 0,0 0-1 0 0,0 0 1 0 0,0 0-1 0 0,-1 1 0 0 0,0-1 1 0 0,2 5-1 0 0,3 48 389 0 0,-1-12-196 0 0,-2-23-158 0 0,-2 0 0 0 0,0 1 0 0 0,-2-1 0 0 0,-5 44 0 0 0,1-20-280 0 0,1-24-549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1.7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1 326 4144 0 0,'0'0'319'0'0,"0"15"-3"0"0,0-13 310 0 0,0 1 1 0 0,0-1 0 0 0,1 1 0 0 0,-1 0 0 0 0,0-1 0 0 0,1 1-1 0 0,0-1 1 0 0,0 1 0 0 0,0-1 0 0 0,2 5 0 0 0,0-3-556 0 0,0 0 1 0 0,0-1-1 0 0,1 1 0 0 0,-1-1 1 0 0,1 0-1 0 0,-1 0 1 0 0,8 4-1 0 0,1 1 468 0 0,2 4-429 0 0,-12-10-95 0 0,0 0 1 0 0,0 0-1 0 0,0-1 0 0 0,0 1 1 0 0,0 0-1 0 0,1-1 0 0 0,-1 0 1 0 0,0 1-1 0 0,6 0 1 0 0,-7-1-1 0 0,1-1 0 0 0,0 1 1 0 0,-1 0-1 0 0,1 0 0 0 0,-1 0 1 0 0,1-1-1 0 0,-1 1 0 0 0,1 1 0 0 0,-1-1 1 0 0,0 0-1 0 0,1 0 0 0 0,0 2 1 0 0,-1-2 4 0 0,0 0 1 0 0,0 0-1 0 0,0 0 0 0 0,0 0 1 0 0,0 0-1 0 0,0 0 1 0 0,0 0-1 0 0,0-1 0 0 0,1 1 1 0 0,-1 0-1 0 0,0-1 1 0 0,0 1-1 0 0,1-1 0 0 0,-1 1 1 0 0,0-1-1 0 0,1 0 1 0 0,-1 0-1 0 0,0 1 0 0 0,1-1 1 0 0,-1 0-1 0 0,2 0 1 0 0,4 0 73 0 0,-1 1 0 0 0,1-1 1 0 0,0 2-1 0 0,11 3 1 0 0,-16-5 33 0 0,0 0-11 0 0,0 0-105 0 0,1 0 0 0 0,-1 0 0 0 0,1 0 0 0 0,-1-1 0 0 0,1 1 0 0 0,-1-1 0 0 0,1 0 0 0 0,-1 0 0 0 0,1 0 0 0 0,-1 0 0 0 0,0 0 0 0 0,1 0 0 0 0,-1-1 0 0 0,0 1 0 0 0,0-1 0 0 0,0 1 0 0 0,0-1 0 0 0,0 0 0 0 0,-1 0 0 0 0,1 0 0 0 0,0 0 0 0 0,1-3 0 0 0,-1 1 4 0 0,1-1 1 0 0,-1 0-1 0 0,0 0 0 0 0,-1 0 1 0 0,1 0-1 0 0,-1 0 0 0 0,0 0 1 0 0,0 0-1 0 0,-1 0 1 0 0,1-9-1 0 0,-1 2-7 0 0,-1 6 12 0 0,1 1 0 0 0,0 0 0 0 0,1-1 0 0 0,-1 1 0 0 0,1 0 0 0 0,0-1 0 0 0,3-8 0 0 0,-3 8-4 0 0,0 1 0 0 0,0-1-1 0 0,0 1 1 0 0,-1-1 0 0 0,0 1 0 0 0,-1-1-1 0 0,1 1 1 0 0,-1-1 0 0 0,0 1-1 0 0,-2-7 1 0 0,-2-20 146 0 0,1 8-105 0 0,0 0 0 0 0,-2 1 0 0 0,-14-38 0 0 0,13 39-142 0 0,-9-18 36 0 0,15 38 59 0 0,0 0-1 0 0,0 0 1 0 0,0 0-1 0 0,-1 1 0 0 0,1-1 1 0 0,-1 0-1 0 0,1 1 1 0 0,-1 0-1 0 0,0-1 1 0 0,1 1-1 0 0,-1 0 0 0 0,0 0 1 0 0,0 0-1 0 0,0 0 1 0 0,0 0-1 0 0,0 0 0 0 0,-2 0 1 0 0,3 0-8 0 0,-1 1 0 0 0,1 0 0 0 0,0 0 0 0 0,0 0 0 0 0,-1 0 0 0 0,1 0 1 0 0,0 0-1 0 0,0 0 0 0 0,-1 0 0 0 0,1 1 0 0 0,0-1 0 0 0,0 0 0 0 0,-1 1 0 0 0,1-1 0 0 0,0 1 1 0 0,0 0-1 0 0,0-1 0 0 0,0 1 0 0 0,0 0 0 0 0,-2 1 0 0 0,0 1 6 0 0,1-1 0 0 0,-1 1 0 0 0,1 0 1 0 0,-1 1-1 0 0,1-1 0 0 0,0 0 0 0 0,-2 4 0 0 0,-1 5 12 0 0,0 1 0 0 0,1-1 0 0 0,-4 20 1 0 0,0 16 15 0 0,3 0 0 0 0,1 0 1 0 0,3 1-1 0 0,2-1 0 0 0,10 71 1 0 0,-9-102 85 0 0,1 1 1 0 0,0-1 0 0 0,6 18 0 0 0,-7-31-88 0 0,0 0 0 0 0,-1 1 1 0 0,1-1-1 0 0,1 0 0 0 0,-1 0 1 0 0,1 0-1 0 0,-1 0 0 0 0,1 0 0 0 0,0-1 1 0 0,0 1-1 0 0,1-1 0 0 0,-1 0 0 0 0,1 0 1 0 0,0 0-1 0 0,-1-1 0 0 0,8 5 0 0 0,16 7 79 0 0,-22-11-145 0 0,0 0-1 0 0,0 0 0 0 0,1-1 0 0 0,-1 1 0 0 0,0-1 1 0 0,1 0-1 0 0,0-1 0 0 0,-1 1 0 0 0,1-1 0 0 0,0-1 1 0 0,7 1-1 0 0,9-2-982 0 0,-3-4-327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2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6 9184 0 0,'0'0'449'0'0,"0"3"-194"0"0,-4 94 397 0 0,2-73 309 0 0,2 0 0 0 0,0 0 0 0 0,5 40 0 0 0,-5-34 239 0 0,-1-26-1022 0 0,1-1-1 0 0,-1 0 0 0 0,1 1 1 0 0,0-1-1 0 0,0 0 1 0 0,1 1-1 0 0,0 5 0 0 0,0-7 130 0 0,2 11 270 0 0,-2-10-524 0 0,-1-1-1 0 0,1 1 1 0 0,0-1 0 0 0,-1 1 0 0 0,0-1 0 0 0,1 1-1 0 0,-1-1 1 0 0,0 5 0 0 0,0-5 88 0 0,-1-4-77 0 0,-7-7-10 0 0,6 7-54 0 0,-1 0 0 0 0,1-1 0 0 0,0 1 0 0 0,1-1 0 0 0,-1 0 0 0 0,0 1 0 0 0,1-1 0 0 0,-1 0 0 0 0,1 0 0 0 0,-1-3 0 0 0,-2-6-72 0 0,0 0 0 0 0,1 0 0 0 0,1 0 0 0 0,0 0 0 0 0,1-1 0 0 0,0-15 0 0 0,1 25 18 0 0,0 0 1 0 0,0-8 58 0 0,0 8 154 0 0,4-8-104 0 0,2-2-162 0 0,-5 10 93 0 0,0 1-1 0 0,0 0 1 0 0,0 0 0 0 0,0 0 0 0 0,0 0 0 0 0,0 0 0 0 0,0 1 0 0 0,1-1 0 0 0,1-2 0 0 0,6-8-1 0 0,-10 6 14 0 0,0 5 1 0 0,1 1 0 0 0,0 0 0 0 0,0 0 0 0 0,0-1 0 0 0,-1 1 0 0 0,1 0 0 0 0,0-1 0 0 0,0 1 1 0 0,0 0-1 0 0,0 0 0 0 0,0-1 0 0 0,0 1 0 0 0,0 0 0 0 0,0-1 0 0 0,0 1 0 0 0,0 0 0 0 0,0-1 0 0 0,0 1 1 0 0,0 0-1 0 0,0-1 0 0 0,0 1 0 0 0,0 0 0 0 0,0-1 0 0 0,0 1 0 0 0,1 0 0 0 0,-1-1 0 0 0,5-7-4 0 0,1 1-1 0 0,0-1 0 0 0,0 1 0 0 0,1 0 1 0 0,0 1-1 0 0,0 0 0 0 0,0 0 1 0 0,1 0-1 0 0,0 1 0 0 0,12-7 0 0 0,15-10-17 0 0,-31 20 17 0 0,-1 1 0 0 0,1-1 0 0 0,0 1 1 0 0,-1 0-1 0 0,1 0 0 0 0,0 1 0 0 0,0-1 1 0 0,0 1-1 0 0,0 0 0 0 0,4 0 0 0 0,10-1-6 0 0,-18 1 9 0 0,1 0 1 0 0,0-1-1 0 0,0 1 0 0 0,-1 0 1 0 0,1 0-1 0 0,0 0 1 0 0,0 0-1 0 0,0 0 1 0 0,0 0-1 0 0,-1 0 0 0 0,1 0 1 0 0,0 0-1 0 0,0 0 1 0 0,0 0-1 0 0,-1 0 0 0 0,1 1 1 0 0,0-1-1 0 0,0 0 1 0 0,0 1-1 0 0,-1-1 1 0 0,1 0-1 0 0,0 1 0 0 0,-1-1 1 0 0,1 1-1 0 0,0-1 1 0 0,0 2-1 0 0,0-1 2 0 0,6 11 56 0 0,11 25 104 0 0,-17-35-150 0 0,-1 0 0 0 0,1 0 0 0 0,0 0 0 0 0,0 0 0 0 0,0 0 0 0 0,0-1 0 0 0,0 1 0 0 0,0 0 0 0 0,0-1 0 0 0,0 1 0 0 0,2 1 0 0 0,9 14 65 0 0,17 51 239 0 0,-21-50-206 0 0,0 0 0 0 0,-2 1-1 0 0,0-1 1 0 0,-1 2-1 0 0,4 27 1 0 0,-8-32-65 0 0,-1-10-53 0 0,0-1 0 0 0,1 1 1 0 0,0-1-1 0 0,0 0 0 0 0,0 1 0 0 0,0-1 0 0 0,0 0 0 0 0,3 4 0 0 0,3 1-1748 0 0,-2 3 693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2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 13560 0 0,'0'0'1488'0'0,"7"-13"-2176"0"0,0 8-1024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3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30 6912 0 0,'-1'-5'714'0'0,"-1"2"-607"0"0,1 1 0 0 0,0 0 0 0 0,0 0 0 0 0,-1 0 0 0 0,1 0 0 0 0,-1 1 0 0 0,1-1 0 0 0,-1 0-1 0 0,0 1 1 0 0,0-1 0 0 0,-3-1 0 0 0,3 3 112 0 0,1 0 0 0 0,-1 1 1 0 0,1-1-1 0 0,-1 0 0 0 0,1 1 0 0 0,0 0 0 0 0,-1-1 0 0 0,1 1 1 0 0,0 0-1 0 0,0 0 0 0 0,-1 0 0 0 0,1 0 0 0 0,0 0 0 0 0,0 0 1 0 0,0 0-1 0 0,0 0 0 0 0,-1 1 0 0 0,1 0 140 0 0,-14 11 863 0 0,10-10-996 0 0,0 1 1 0 0,1 0-1 0 0,-1 1 0 0 0,1-1 0 0 0,0 1 0 0 0,0 0 0 0 0,1 0 0 0 0,-1 0 0 0 0,1 0 1 0 0,0 1-1 0 0,-2 5 0 0 0,-5 15 288 0 0,5-13-433 0 0,0-1-1 0 0,1 1 1 0 0,0 0 0 0 0,1 0 0 0 0,1 0 0 0 0,-2 21 0 0 0,4-17-54 0 0,0 0 0 0 0,2 0 1 0 0,0 0-1 0 0,0 0 0 0 0,2 0 1 0 0,0-1-1 0 0,1 1 0 0 0,1-1 1 0 0,0 0-1 0 0,1-1 0 0 0,14 24 1 0 0,1-5-7 0 0,-21-33-18 0 0,0 1 0 0 0,0-1 0 0 0,0 0 0 0 0,0 0 0 0 0,0 0 0 0 0,0 0-1 0 0,0 0 1 0 0,0 0 0 0 0,1 0 0 0 0,-1 0 0 0 0,0 0 0 0 0,0-1 0 0 0,1 1 0 0 0,-1 0 0 0 0,1-1 0 0 0,-1 1 0 0 0,0-1 0 0 0,1 1-1 0 0,-1-1 1 0 0,1 0 0 0 0,-1 0 0 0 0,1 0 0 0 0,2 0 0 0 0,1 0-18 0 0,1-1 0 0 0,-1 0-1 0 0,0 0 1 0 0,0-1 0 0 0,5-2 0 0 0,3 0-235 0 0,7 3-1222 0 0,-1 0-2639 0 0,4-7-1373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3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5064 0 0,'0'0'389'0'0,"0"3"-153"0"0,-3 39 2329 0 0,22 60-474 0 0,-10-60-1083 0 0,4 53-1 0 0,-5-26 883 0 0,3-1 1 0 0,28 95-1 0 0,-38-160-1816 0 0,-1 1 0 0 0,1 0 0 0 0,-1 0 0 0 0,0-1 0 0 0,0 1 0 0 0,0 0 0 0 0,-1 0 0 0 0,1-1 0 0 0,-1 1 0 0 0,0 0 0 0 0,0-1 0 0 0,-2 4 0 0 0,2-4 772 0 0,1-30-1430 0 0,0 19 335 0 0,-1 5 121 0 0,1-1 1 0 0,-1 1-1 0 0,1-1 0 0 0,0 1 0 0 0,1-1 0 0 0,-1 0 0 0 0,0 1 0 0 0,3-7 0 0 0,35-56 1276 0 0,-35 59-1346 0 0,-2 6 163 0 0,-1 1 0 0 0,0-1 1 0 0,1 0-1 0 0,-1 0 0 0 0,0 0 0 0 0,1 0 0 0 0,-1 1 0 0 0,1-1 1 0 0,-1 0-1 0 0,1 0 0 0 0,0 1 0 0 0,-1-1 0 0 0,1 0 1 0 0,0 1-1 0 0,-1-1 0 0 0,1 1 0 0 0,0-1 0 0 0,1 0 0 0 0,3-3-51 0 0,0 0 0 0 0,0 0 0 0 0,0 0 0 0 0,-1-1 0 0 0,6-7 0 0 0,-7 8 40 0 0,0 0-1 0 0,0 1 0 0 0,0-1 1 0 0,0 1-1 0 0,1-1 0 0 0,0 1 1 0 0,0 0-1 0 0,0 1 0 0 0,0-1 1 0 0,0 1-1 0 0,0-1 0 0 0,1 1 1 0 0,-1 0-1 0 0,8-2 0 0 0,-1 2 65 0 0,-9 2 7 0 0,0 1-1 0 0,0 0 1 0 0,0-1 0 0 0,-1 1 0 0 0,1 0 0 0 0,0 0-1 0 0,0 1 1 0 0,0-1 0 0 0,-1 0 0 0 0,1 1 0 0 0,1 1-1 0 0,0-1 29 0 0,2 2 18 0 0,0 0-1 0 0,0 1 0 0 0,-1 0 0 0 0,1-1 0 0 0,-1 1 0 0 0,0 1 0 0 0,-1-1 0 0 0,1 0 0 0 0,4 12 0 0 0,-1 0 70 0 0,0 0-1 0 0,3 20 1 0 0,-5-19-74 0 0,12 31-1 0 0,-13-38-35 0 0,0 1-1 0 0,-1 0 0 0 0,0 0 1 0 0,2 23-1 0 0,-4-20-402 0 0,2 0 0 0 0,4 15 0 0 0,-2-15-3905 0 0,-4 2-1442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3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9672 0 0,'47'239'7547'0'0,"-32"-171"-6692"0"0,7 32-183 0 0,-17-85-589 0 0,0 0-1 0 0,0-1 1 0 0,1 0 0 0 0,11 18-1 0 0,-15-29-10 0 0,-1 1-36 0 0,14 25-336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4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12440 0 0,'0'13'1104'0'0,"0"-8"-880"0"0,0-1 808 0 0,11 0 168 0 0,-5 9 1271 0 0,5-8-2183 0 0,7-1-192 0 0,-1 1 0 0 0,1-5-648 0 0,-1 4-128 0 0,3-4-24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5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1239 779 3680 0 0,'0'0'284'0'0,"7"-18"1"0"0,-10-24 7086 0 0,3 40-7171 0 0,0-1-1 0 0,-1 1 0 0 0,1 0 1 0 0,-1 0-1 0 0,1 0 1 0 0,-1-1-1 0 0,0 1 1 0 0,0 0-1 0 0,0 0 1 0 0,0 0-1 0 0,0 0 1 0 0,0 0-1 0 0,-1 1 1 0 0,1-1-1 0 0,-3-3 1 0 0,3 5 210 0 0,0-2-8 0 0,-2-5-181 0 0,0 1 0 0 0,-1 0 0 0 0,0 0 0 0 0,0 1 0 0 0,0-1 0 0 0,-1 1 0 0 0,0 0 0 0 0,-8-6 0 0 0,-17-21 363 0 0,4 1-326 0 0,15 19-168 0 0,0-1-1 0 0,1 0 0 0 0,1-1 0 0 0,0 1 0 0 0,-9-23 0 0 0,6 11-4 0 0,-2-1 0 0 0,-29-42 0 0 0,11 19 19 0 0,23 36-76 0 0,-1 0 1 0 0,-16-16-1 0 0,-13-16 60 0 0,36 41-79 0 0,0-1 1 0 0,1 1 0 0 0,-1 0 0 0 0,1-1 0 0 0,0 0 0 0 0,0 1-1 0 0,1-1 1 0 0,-3-8 0 0 0,4 10-2 0 0,0 0 0 0 0,0 0 0 0 0,0 0-1 0 0,-1 0 1 0 0,0 0 0 0 0,1 0 0 0 0,-1 0 0 0 0,0 0 0 0 0,0 1 0 0 0,0-1-1 0 0,-1 0 1 0 0,1 1 0 0 0,-1-1 0 0 0,1 1 0 0 0,-1-1 0 0 0,0 1 0 0 0,0 0-1 0 0,0 0 1 0 0,0 0 0 0 0,-1 0 0 0 0,1 0 0 0 0,0 0 0 0 0,-1 0 0 0 0,1 1-1 0 0,-1 0 1 0 0,0-1 0 0 0,-4 0 0 0 0,-26-19 216 0 0,28 17-193 0 0,0 0 1 0 0,0 1-1 0 0,0-1 1 0 0,-1 1-1 0 0,1 1 1 0 0,-1-1-1 0 0,0 1 0 0 0,0 0 1 0 0,0 0-1 0 0,0 0 1 0 0,-8 0-1 0 0,-4 4 37 0 0,14-1-51 0 0,1 0-1 0 0,-1-1 1 0 0,0 1 0 0 0,1-1-1 0 0,-1 0 1 0 0,0 0 0 0 0,-3-1 0 0 0,-36-9 83 0 0,22 5-3 0 0,-39-5 1 0 0,54 10-81 0 0,0 0 0 0 0,-1 0 0 0 0,1 0 0 0 0,0 1 1 0 0,-1 0-1 0 0,1 0 0 0 0,0 0 0 0 0,0 1 0 0 0,0 0 0 0 0,-9 4 1 0 0,4-2 5 0 0,0 0-1 0 0,0-1 1 0 0,0 0 0 0 0,-1-1 0 0 0,1 0 0 0 0,-14 1 0 0 0,10-2 6 0 0,0 1 0 0 0,1 0 1 0 0,-22 8-1 0 0,26-7-11 0 0,-6 3 13 0 0,0 0-1 0 0,0 1 1 0 0,0 0-1 0 0,-15 11 1 0 0,26-14-30 0 0,-1 0 0 0 0,-1 0 0 0 0,1-1 0 0 0,0 0 0 0 0,-1 0 0 0 0,0-1 0 0 0,0 1 0 0 0,0-1 0 0 0,-8 1 0 0 0,11-2-1 0 0,1 0 0 0 0,0 0 0 0 0,0 0 0 0 0,0 1 0 0 0,0-1 0 0 0,0 1 0 0 0,1 0 0 0 0,-6 4 0 0 0,-12 7 0 0 0,19-13-11 0 0,0 1-1 0 0,1-1 0 0 0,-1 0 1 0 0,0 0-1 0 0,0 1 0 0 0,1-1 1 0 0,-1 0-1 0 0,0 1 0 0 0,1-1 1 0 0,-1 1-1 0 0,0-1 0 0 0,1 1 1 0 0,-1-1-1 0 0,1 1 0 0 0,-1-1 1 0 0,1 1-1 0 0,-1 0 0 0 0,1-1 1 0 0,-1 1-1 0 0,1 0 0 0 0,-1-1 1 0 0,1 1-1 0 0,0 0 0 0 0,0-1 1 0 0,-1 1-1 0 0,1 0 0 0 0,0 0 1 0 0,0 1-1 0 0,0-2 4 0 0,0 0 0 0 0,0 0 1 0 0,0 0-1 0 0,0 0 0 0 0,0 0 1 0 0,0 1-1 0 0,0-1 0 0 0,0 0 1 0 0,0 0-1 0 0,0 0 0 0 0,0 0 0 0 0,0 0 1 0 0,-1 0-1 0 0,1 0 0 0 0,0 1 1 0 0,0-1-1 0 0,0 0 0 0 0,0 0 0 0 0,0 0 1 0 0,0 0-1 0 0,0 0 0 0 0,0 0 1 0 0,0 0-1 0 0,0 0 0 0 0,0 0 0 0 0,0 0 1 0 0,0 0-1 0 0,-1 0 0 0 0,1 1 1 0 0,0-1-1 0 0,0 0 0 0 0,0 0 0 0 0,0 0 1 0 0,0 0-1 0 0,0 0 0 0 0,0 0 1 0 0,-1 0-1 0 0,1 0 0 0 0,0 0 0 0 0,0 0 1 0 0,0 0-1 0 0,0 0 0 0 0,0 0 1 0 0,0 0-1 0 0,0 0 0 0 0,0 0 0 0 0,-1 0 1 0 0,1 0-1 0 0,0 0 0 0 0,0 0 1 0 0,0-1-1 0 0,0 1 0 0 0,0 0 0 0 0,0 0 1 0 0,-20 4-2084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2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1840 0 0,'0'0'8298'0'0,"15"-6"-6920"0"0,-12 4-1299 0 0,0 1 1 0 0,0-1 0 0 0,0 1 0 0 0,1 0-1 0 0,-1 0 1 0 0,1 0 0 0 0,-1 0 0 0 0,1 1-1 0 0,-1-1 1 0 0,5 1 0 0 0,24-5 1001 0 0,57-18 773 0 0,-49 20-1343 0 0,-33 4-409 0 0,1-1 0 0 0,-1-1 0 0 0,14-2 1 0 0,52-10 307 0 0,-57 9-275 0 0,1 1 0 0 0,0 0-1 0 0,0 2 1 0 0,0 0 0 0 0,0 1-1 0 0,17 2 1 0 0,19 0 1 0 0,-15 4-20 0 0,-30-4-59 0 0,-1-1-1 0 0,1 1 1 0 0,14 0-1 0 0,34 0-50 0 0,-37 0-26 0 0,1-2 1 0 0,0 0-1 0 0,0 0 1 0 0,-1-2-1 0 0,26-5 0 0 0,-22 2 49 0 0,0 2-1 0 0,0 1 0 0 0,-1 0 0 0 0,45 4 0 0 0,-10 0 13 0 0,-39-1-35 0 0,36 6 1 0 0,-36-3-8 0 0,38 1-1 0 0,-35-5 2 0 0,15 1 0 0 0,0-2 0 0 0,1-1 0 0 0,57-12 0 0 0,-72 10 8 0 0,1 1 1 0 0,-1 1-1 0 0,0 2 0 0 0,0 0 0 0 0,31 4 0 0 0,25 0 7 0 0,-18 4 39 0 0,-28-7-46 0 0,-5-1-7 0 0,1 0 0 0 0,50-8-1 0 0,-64 6 0 0 0,1 0 0 0 0,0 1 0 0 0,0 1 0 0 0,18 2 0 0 0,12 0 0 0 0,-31-2 0 0 0,1 0 0 0 0,-1 2 0 0 0,19 3 0 0 0,-11 1 0 0 0,0-2 0 0 0,0 0 0 0 0,29 1 0 0 0,-21-1 0 0 0,-26-3 0 0 0,-1 0 0 0 0,1 0 0 0 0,0 0 0 0 0,0-1 0 0 0,0 0 0 0 0,-1 0 0 0 0,1 0 0 0 0,0 0 0 0 0,4-1 0 0 0,16-3 21 0 0,46-3-1 0 0,-11 3 57 0 0,-32 2-59 0 0,-1 2 1 0 0,1 0 0 0 0,35 6-1 0 0,-57-5-18 0 0,0 0 0 0 0,0 1 0 0 0,0-1 0 0 0,8 6 0 0 0,-9-5 0 0 0,1 0 0 0 0,-1-1 0 0 0,1 1 0 0 0,0-1 0 0 0,4 2 0 0 0,1-2 0 0 0,0 0 0 0 0,0 1 0 0 0,-1 1 0 0 0,1 0 0 0 0,-1 0 0 0 0,10 5 0 0 0,-7-4 0 0 0,-1-1 0 0 0,1-1 0 0 0,0 0 0 0 0,0 0 0 0 0,0-1 0 0 0,23-1 0 0 0,63-3 26 0 0,-55 0 5 0 0,0 2-1 0 0,68 8 1 0 0,-93-6 3 0 0,-16-1-30 0 0,1 0 1 0 0,-1 0-1 0 0,0 0 1 0 0,1 1-1 0 0,-1-1 1 0 0,1 1-1 0 0,-1-1 1 0 0,4 2-1 0 0,3 1 9 0 0,0 0-1 0 0,0-1 1 0 0,0 0-1 0 0,1-1 1 0 0,15 1-1 0 0,16 2 31 0 0,-26-3-36 0 0,0-1 0 0 0,1 0 0 0 0,-1-1 0 0 0,0-1 0 0 0,0 0 0 0 0,0-1 1 0 0,16-5-1 0 0,-5 1 2 0 0,29-2-1 0 0,38-9 56 0 0,141 10-64 0 0,-219 8 0 0 0,103-10 64 0 0,-92 10-42 0 0,-7 0 32 0 0,0 0 0 0 0,-1-1 0 0 0,35-6 0 0 0,-29 3-1 0 0,-1 1 0 0 0,1 2 0 0 0,-1 0 0 0 0,33 3 0 0 0,3-1 23 0 0,-31 1 91 0 0,54 8 0 0 0,-40-3-96 0 0,-16-5-99 0 0,26 0 0 0 0,11 0-12 0 0,50-1-159 0 0,-52-3-1519 0 0,-38 2-4748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4:06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432 46 4608 0 0,'-9'-5'390'0'0,"-27"-13"-435"0"0,34 17 270 0 0,0 1 0 0 0,0-1 0 0 0,-1 0 1 0 0,1 1-1 0 0,0 0 0 0 0,0-1 0 0 0,0 1 0 0 0,0 0 0 0 0,-1 0 0 0 0,1 0 0 0 0,0 0 0 0 0,0 1 0 0 0,0-1 0 0 0,-4 2 0 0 0,-9 0 3099 0 0,14-2-3258 0 0,0 0 0 0 0,0-1-1 0 0,0 2 1 0 0,0-1-1 0 0,0 0 1 0 0,0 0 0 0 0,0 0-1 0 0,0 0 1 0 0,0 1-1 0 0,0-1 1 0 0,0 0 0 0 0,0 1-1 0 0,1-1 1 0 0,-1 1-1 0 0,0-1 1 0 0,0 1 0 0 0,-1 0-1 0 0,-39 50 2017 0 0,39-50-2031 0 0,0 0 0 0 0,0 1 0 0 0,0-1 1 0 0,1 1-1 0 0,-1 0 0 0 0,1-1 1 0 0,-1 1-1 0 0,1 0 0 0 0,0 0 1 0 0,0 0-1 0 0,0 0 0 0 0,0 0 0 0 0,0 0 1 0 0,0 0-1 0 0,0 0 0 0 0,1 1 1 0 0,-1-1-1 0 0,1 0 0 0 0,-1 0 1 0 0,1 1-1 0 0,0-1 0 0 0,0 4 1 0 0,0-3 60 0 0,0 0 1 0 0,-1 0 0 0 0,1 0 0 0 0,-1 0 0 0 0,0-1 0 0 0,0 1 0 0 0,0 0 0 0 0,0 0-1 0 0,-1-1 1 0 0,1 1 0 0 0,-1 0 0 0 0,1-1 0 0 0,-4 4 0 0 0,-31 30 1306 0 0,8-9-1289 0 0,17-12-354 0 0,0 1 1 0 0,-14 27-1 0 0,14-23 3 0 0,-20 28-1 0 0,25-40 222 0 0,-7 8 0 0 0,1 1 0 0 0,0 1 0 0 0,-10 21 0 0 0,12-22-18 0 0,3 9-1 0 0,7-24 31 0 0,0 0-1 0 0,0 0 1 0 0,0 0 0 0 0,0 0-1 0 0,0 1 1 0 0,0-1 0 0 0,0 0-1 0 0,1 0 1 0 0,-1 0 0 0 0,1 0-1 0 0,0-1 1 0 0,0 1 0 0 0,-1 0-1 0 0,1 0 1 0 0,0 0-1 0 0,1-1 1 0 0,-1 1 0 0 0,2 2-1 0 0,-1-3 21 0 0,0 0 0 0 0,0 0 0 0 0,0-1 0 0 0,0 1 0 0 0,0 0 0 0 0,0-1 0 0 0,0 0 0 0 0,0 1 0 0 0,0-1 0 0 0,0 0 0 0 0,0 0 0 0 0,1 0 0 0 0,2-1 0 0 0,3 1 35 0 0,95 0 346 0 0,-102 0-408 0 0,0 0-1 0 0,0 0 0 0 0,0 0 1 0 0,0 0-1 0 0,0 1 0 0 0,0-1 0 0 0,0 1 1 0 0,0-1-1 0 0,0 0 0 0 0,0 1 1 0 0,0 0-1 0 0,0-1 0 0 0,0 1 1 0 0,-1-1-1 0 0,1 1 0 0 0,0 0 0 0 0,0 1 1 0 0,4 2-3 0 0,39 22-10 0 0,1-1 0 0 0,55 20 0 0 0,-39-16 8 0 0,-42-19 3 0 0,1-1 0 0 0,0 0-1 0 0,26 7 1 0 0,6 1 144 0 0,-38-12-46 0 0,0 0 0 0 0,0-1 0 0 0,21 4 0 0 0,-12-2 86 0 0,4 0 128 0 0,-21-5-121 0 0,11-1-102 0 0,-17 0-70 0 0,1 0 0 0 0,-1-1 0 0 0,1 1 1 0 0,-1 0-1 0 0,1 0 0 0 0,-1 0 0 0 0,0 0 0 0 0,1-1 0 0 0,-1 1 0 0 0,1 0 0 0 0,-1 0 1 0 0,0-1-1 0 0,1 1 0 0 0,-1 0 0 0 0,1-1 0 0 0,-1 1 0 0 0,0 0 0 0 0,0-1 1 0 0,1 1-1 0 0,-1 0 0 0 0,0-1 0 0 0,0 1 0 0 0,1-1 0 0 0,-1 1 0 0 0,0-1 0 0 0,0 1 1 0 0,0 0-1 0 0,0-1 0 0 0,0 1 0 0 0,0-1 0 0 0,0 1 0 0 0,0-2 0 0 0,0 0 1 0 0,-1-1 0 0 0,1 1 0 0 0,-1-1 0 0 0,0 1 0 0 0,0-1 0 0 0,0 1 0 0 0,-3-5 0 0 0,-4-9 23 0 0,1-1-22 0 0,-1 1 0 0 0,-1 1 0 0 0,0-1 0 0 0,-1 2 1 0 0,-1-1-1 0 0,-16-16 0 0 0,9 9 3 0 0,-18-27 1 0 0,-22-38 11 0 0,-20-36 4 0 0,57 85-42 0 0,7 14-3 0 0,1 0-1 0 0,1 0 1 0 0,1-1 0 0 0,1-1-1 0 0,-11-46 1 0 0,20 61-14 0 0,1 8 9 0 0,0-1 0 0 0,-1 1 0 0 0,1-1 0 0 0,-1 1 0 0 0,0-1 0 0 0,0 1 0 0 0,-1 0 0 0 0,-1-5 0 0 0,2 5-2 0 0,0 0 0 0 0,0 0 0 0 0,1 0 0 0 0,-1-1-1 0 0,1 1 1 0 0,0 0 0 0 0,0 0 0 0 0,0 0 0 0 0,0-1-1 0 0,1-2 1 0 0,1-8-14 0 0,0 8 61 0 0,2 16 51 0 0,9 28 110 0 0,-8-21-157 0 0,27 95 17 0 0,24 163 0 0 0,-33-145-1 0 0,-21-123-30 0 0,1 7-7 0 0,0 1-1 0 0,1-1 0 0 0,1 0 0 0 0,8 17 1 0 0,-12-28 144 0 0,-2-5-154 0 0,0 0 1 0 0,1 1-1 0 0,-1-1 0 0 0,0 1 1 0 0,0-1-1 0 0,0 0 0 0 0,0 1 1 0 0,0 0-1 0 0,0-1 1 0 0,-2-1-1 0 0,-2-2 9 0 0,-31-50-20 0 0,-53-114 0 0 0,54 96 0 0 0,-14-37 0 0 0,39 92 0 0 0,9 17 0 0 0,1 0 0 0 0,-1 1 0 0 0,1 0 0 0 0,-1-1 0 0 0,0 1 0 0 0,1-1 0 0 0,-1 1 0 0 0,1 0 0 0 0,-1-1 0 0 0,0 1 0 0 0,1 0 0 0 0,-1-1 0 0 0,0 1 0 0 0,1 0 0 0 0,-1 0 0 0 0,0 0 0 0 0,0 0 0 0 0,-8 3 0 0 0,1 7 0 0 0,7-5 0 0 0,0 0 0 0 0,0 0 0 0 0,0 0 0 0 0,0 0 0 0 0,1 9 0 0 0,-3 20 0 0 0,1-20 8 0 0,0 0-1 0 0,0 0 1 0 0,2 0-1 0 0,1 25 1 0 0,-2 29 29 0 0,1 17 16 0 0,-2-76-53 0 0,1 3 0 0 0,16 12 0 0 0,-8-14-1 0 0,-6-8-3 0 0,1 0 0 0 0,-1 1 0 0 0,1-1-1 0 0,0 0 1 0 0,-1 0 0 0 0,1 0 0 0 0,0 0 0 0 0,0 0 0 0 0,0-1 0 0 0,1 1 0 0 0,-1-1 0 0 0,0 1 0 0 0,1-1 0 0 0,-1 0 0 0 0,1 0 0 0 0,-1 0 0 0 0,1 0 0 0 0,-1 0 0 0 0,1 0 0 0 0,0-1 0 0 0,-1 1 0 0 0,1-1 0 0 0,0 0 0 0 0,4 0 0 0 0,21 1-1670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1.51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8730 1167 2760 0 0,'-2'4'207'0'0,"-4"9"-160"0"0,4-6-10 0 0,-1-1 0 0 0,0 1 0 0 0,-1-1 1 0 0,-6 10-1 0 0,0-6 942 0 0,1 1 0 0 0,0 1 0 0 0,0 0 1 0 0,-13 25-1 0 0,-3 6-431 0 0,-2-2 0 0 0,-39 46 1 0 0,-15 22 611 0 0,70-90-991 0 0,9-14-106 0 0,-1 0 1 0 0,0 0-1 0 0,0 0 1 0 0,0-1-1 0 0,-1 1 1 0 0,0-1-1 0 0,0 0 1 0 0,0 0-1 0 0,0 0 1 0 0,-1 0-1 0 0,-6 4 1 0 0,-64 15 864 0 0,44-6-548 0 0,24-13-260 0 0,0 0-1 0 0,0 0 0 0 0,-1-1 0 0 0,1 0 0 0 0,-16 4 1 0 0,15-5-10 0 0,-1 1 0 0 0,1 0 0 0 0,-14 7 0 0 0,15-6-59 0 0,-1 0 0 0 0,1-1 0 0 0,-1 0-1 0 0,-16 3 1 0 0,-22 2 219 0 0,0 2 0 0 0,-80 29 0 0 0,104-31-188 0 0,-22 9 129 0 0,-73 39 0 0 0,25-9 333 0 0,-1-4 1 0 0,-121 39 0 0 0,143-57-413 0 0,4-3 28 0 0,-93 18 1 0 0,-76 1 95 0 0,12-15-32 0 0,80-9-74 0 0,32-5-61 0 0,-19-3 20 0 0,45-4-73 0 0,-25 6 18 0 0,-105 5 36 0 0,178-14-29 0 0,-162 1 322 0 0,-239-30-691 0 0,172 16 308 0 0,128 8 0 0 0,3-11 99 0 0,5 1 18 0 0,-9-3-106 0 0,68 6-72 0 0,-193-38 4 0 0,80 12 36 0 0,2-4 21 0 0,-5-1 0 0 0,38 13 0 0 0,-25-5 0 0 0,26 1 0 0 0,74 15 0 0 0,-26-9 0 0 0,-158-61 0 0 0,84 29 3 0 0,83 30-20 0 0,-142-37-43 0 0,223 63 71 0 0,0 1 1 0 0,0 1 0 0 0,0 0 0 0 0,1 0-1 0 0,-15 3 1 0 0,16-2-12 0 0,0 0-1 0 0,0 0 1 0 0,1-1-1 0 0,-1 0 1 0 0,0 0 0 0 0,0-1-1 0 0,1 0 1 0 0,-12-4-1 0 0,3 0 1 0 0,0-2 0 0 0,0 0 0 0 0,1-1 0 0 0,-29-18 0 0 0,-13-12-17 0 0,36 25 6 0 0,0-1 0 0 0,2-1 0 0 0,-1-1 0 0 0,-18-20 0 0 0,-75-72 11 0 0,61 61 0 0 0,-115-89 0 0 0,66 56 0 0 0,-30-13 0 0 0,96 62-10 0 0,10 8-13 0 0,-2 1 0 0 0,-51-33-1 0 0,61 44 24 0 0,11 7 0 0 0,0 0 0 0 0,-1 0 0 0 0,1 1 0 0 0,-12-4 0 0 0,14 5 4 0 0,0 0 0 0 0,0-1 0 0 0,0 1 0 0 0,0-1 0 0 0,0 0 0 0 0,0-1 0 0 0,1 1 0 0 0,0-1 0 0 0,0 0-1 0 0,0 0 1 0 0,-4-5 0 0 0,-22-20 13 0 0,18 19-17 0 0,2-1 0 0 0,-20-25 0 0 0,24 27 0 0 0,-1-1 0 0 0,-1 2 0 0 0,0-1 0 0 0,0 1 0 0 0,-1 0 0 0 0,0 0 0 0 0,-13-7 0 0 0,11 8 0 0 0,1 1 0 0 0,0-2 0 0 0,1 1 0 0 0,-1-1 0 0 0,-12-15 0 0 0,-36-50 0 0 0,4 5 0 0 0,16 25-16 0 0,1-1 0 0 0,3-2 0 0 0,-40-69 0 0 0,27 46 70 0 0,44 64-69 0 0,0 0 0 0 0,0-1 0 0 0,0 1 0 0 0,1 0 0 0 0,0-1 0 0 0,0 0 0 0 0,1 1 0 0 0,-1-1 0 0 0,0-10 0 0 0,2 14 10 0 0,0 0-1 0 0,0 0 0 0 0,-1 0 0 0 0,1 0 0 0 0,-1 0 0 0 0,0 0 0 0 0,1 0 0 0 0,-1 0 0 0 0,0 0 0 0 0,0 0 1 0 0,0 1-1 0 0,0-1 0 0 0,0 0 0 0 0,-3-2 0 0 0,3 3 10 0 0,0 0 0 0 0,0-1 0 0 0,0 1 0 0 0,0 0 1 0 0,0-1-1 0 0,0 1 0 0 0,1-1 0 0 0,-1 1 0 0 0,0-1 0 0 0,1 1 0 0 0,-1-1 0 0 0,1 0 1 0 0,0 1-1 0 0,-1-3 0 0 0,1 4-31 0 0,0-1 0 0 0,0 0 0 0 0,0 1 0 0 0,0-1 1 0 0,0 1-1 0 0,0-1 0 0 0,0 0 0 0 0,-1 1 0 0 0,1-1 0 0 0,0 1 1 0 0,0-1-1 0 0,-1 1 0 0 0,1-1 0 0 0,0 0 0 0 0,-1 1 0 0 0,1-1 1 0 0,0 1-1 0 0,-1 0 0 0 0,1-1 0 0 0,-1 1 0 0 0,1-1 1 0 0,-1 1-1 0 0,1 0 0 0 0,-1-1 0 0 0,1 1 0 0 0,-1 0 0 0 0,1-1 1 0 0,-1 1-1 0 0,1 0 0 0 0,-1 0 0 0 0,0 0 0 0 0,1 0 0 0 0,-1-1 1 0 0,1 1-1 0 0,-1 0 0 0 0,0 0 0 0 0,1 0 0 0 0,-1 0 0 0 0,0 0 1 0 0,0 1-1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2.49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246 1 10048 0 0,'0'0'912'0'0,"0"15"-699"0"0,-6 112 1519 0 0,4 7-236 0 0,3 113 112 0 0,-3 37-567 0 0,-2-111-444 0 0,-2 31-357 0 0,-5-40-77 0 0,11-159-154 0 0,-1-1 0 0 0,1 1 0 0 0,-1-1 0 0 0,0 0 0 0 0,-2 6 0 0 0,-2 19-26 0 0,5-28-19 0 0,0 1 0 0 0,-1 0-1 0 0,1-1 1 0 0,0 1 0 0 0,-1 0-1 0 0,1-1 1 0 0,-1 1 0 0 0,0-1-1 0 0,1 1 1 0 0,-1-1 0 0 0,0 1-1 0 0,0-1 1 0 0,0 0 0 0 0,0 1-1 0 0,-2 1 1 0 0,2-3 149 0 0,-3-4 227 0 0,4 4-325 0 0,-1 0 1 0 0,1-1-1 0 0,-1 1 0 0 0,1 0 0 0 0,-1 0 1 0 0,1 0-1 0 0,-1-1 0 0 0,1 1 0 0 0,0 0 0 0 0,-1-1 1 0 0,1 1-1 0 0,0 0 0 0 0,-1-1 0 0 0,1 1 1 0 0,0 0-1 0 0,-1-1 0 0 0,1 1 0 0 0,0-1 0 0 0,0 1 1 0 0,-1-1-1 0 0,1 0 0 0 0,-4-11 23 0 0,1 3-51 0 0,0 1 1 0 0,-1-1-1 0 0,0 1 0 0 0,-7-11 1 0 0,1-3-91 0 0,1 0 0 0 0,2-1 0 0 0,0-1 0 0 0,1 1 0 0 0,-4-45 0 0 0,6 41-43 0 0,-12-58 273 0 0,-8-72 248 0 0,4-5-375 0 0,3 34 0 0 0,13 87 0 0 0,-9-127 0 0 0,11 119 0 0 0,1 29 0 0 0,1 0 0 0 0,2-21 0 0 0,-1 31 0 0 0,0-3-3 0 0,-2-49 20 0 0,1 59 47 0 0,5 11 2 0 0,-5-8-66 0 0,0 0 0 0 0,0 0 0 0 0,1 0 0 0 0,-1 1 0 0 0,0-1 0 0 0,0 0 0 0 0,1 0 0 0 0,-1 0 0 0 0,0 0 0 0 0,1 0 0 0 0,-1 0 0 0 0,0 0 0 0 0,0 0 0 0 0,1 0 0 0 0,-1 0 0 0 0,0 0 0 0 0,0 0 0 0 0,1 0 0 0 0,-1 0 0 0 0,0 0 0 0 0,0-1 0 0 0,1 1 0 0 0,-1 0 0 0 0,0 0 0 0 0,0 0 0 0 0,0 0 0 0 0,1 0 0 0 0,-1-1 0 0 0,0 1 0 0 0,0 0 0 0 0,0 0 0 0 0,1 0 0 0 0,-1-1 0 0 0,0 1 0 0 0,0 0 0 0 0,0 0 0 0 0,0 0 0 0 0,1-1 0 0 0,-1 1 0 0 0,0 0 0 0 0,0 0 0 0 0,0-1 0 0 0,0 1 0 0 0,0 0 0 0 0,0 0 0 0 0,0-1 0 0 0,0 1 0 0 0,0 0 0 0 0,0 0 0 0 0,0-1 0 0 0,0 1 0 0 0,0-1 0 0 0,4-13 0 0 0,-5 8 9 0 0,5-17 45 0 0,-2 17-53 0 0,-2 4 13 0 0,1 1 0 0 0,0 0-1 0 0,-1 0 1 0 0,1-1 0 0 0,0 1-1 0 0,-1 0 1 0 0,1 0-1 0 0,0 0 1 0 0,0 0 0 0 0,0 0-1 0 0,0 0 1 0 0,0 0 0 0 0,0 1-1 0 0,0-1 1 0 0,0 0-1 0 0,0 1 1 0 0,1-1 0 0 0,-1 0-1 0 0,0 1 1 0 0,0-1 0 0 0,1 1-1 0 0,-1 0 1 0 0,0-1-1 0 0,1 1 1 0 0,-1 0 0 0 0,0 0-1 0 0,1 0 1 0 0,-1 0 0 0 0,0 0-1 0 0,1 0 1 0 0,-1 0-1 0 0,0 0 1 0 0,3 1 0 0 0,5 1 129 0 0,-1 0-1 0 0,1 0 1 0 0,13 6 0 0 0,-21-8-124 0 0,0 0 0 0 0,0 1 0 0 0,0-1 0 0 0,0 0 0 0 0,0 0-1 0 0,0 0 1 0 0,0 0 0 0 0,0 0 0 0 0,0 0 0 0 0,0 0 0 0 0,0 0 0 0 0,0-1 0 0 0,0 1 0 0 0,0 0 0 0 0,0 0-1 0 0,0-1 1 0 0,0 1 0 0 0,0-1 0 0 0,0 1 0 0 0,1-2 0 0 0,-1 2-6 0 0,0-1 0 0 0,0 1 0 0 0,0-1 1 0 0,0 1-1 0 0,-1-1 0 0 0,1 1 0 0 0,1 0 0 0 0,-1-1 0 0 0,0 1 0 0 0,0 0 1 0 0,0 0-1 0 0,0 0 0 0 0,0 0 0 0 0,0 0 0 0 0,0 0 0 0 0,0 0 0 0 0,0 0 1 0 0,2 0-1 0 0,85 28 36 0 0,-85-28-45 0 0,-1 1 0 0 0,0 0 0 0 0,0-1-1 0 0,1 0 1 0 0,-1 1 0 0 0,0-1 0 0 0,1 0 0 0 0,-1 0 0 0 0,1-1-1 0 0,-1 1 1 0 0,0 0 0 0 0,1-1 0 0 0,2 0 0 0 0,4-1-5 0 0,-7 1 4 0 0,-1 1-1 0 0,1 0 0 0 0,-1 1 1 0 0,0-1-1 0 0,1 0 1 0 0,-1 0-1 0 0,1 1 0 0 0,-1-1 1 0 0,0 0-1 0 0,0 1 0 0 0,1-1 1 0 0,-1 1-1 0 0,0 0 0 0 0,0 0 1 0 0,1-1-1 0 0,-1 1 1 0 0,0 0-1 0 0,0 0 0 0 0,0 0 1 0 0,0 0-1 0 0,0 0 0 0 0,0 0 1 0 0,-1 0-1 0 0,1 0 0 0 0,0 1 1 0 0,1 1-1 0 0,3 4 25 0 0,-3-4-22 0 0,1-1 0 0 0,-1 0 1 0 0,0 0-1 0 0,1 0 0 0 0,-1 0 0 0 0,1-1 0 0 0,0 1 0 0 0,0-1 1 0 0,-1 0-1 0 0,1 1 0 0 0,0-1 0 0 0,0 0 0 0 0,0-1 0 0 0,0 1 1 0 0,6 0-1 0 0,-6-1-3 0 0,-2 1 5 0 0,1-1 0 0 0,0 1-1 0 0,-1-1 1 0 0,1 1-1 0 0,0 0 1 0 0,-1-1-1 0 0,1 1 1 0 0,-1 0 0 0 0,1 0-1 0 0,-1 0 1 0 0,0 0-1 0 0,1 0 1 0 0,-1 0 0 0 0,0 1-1 0 0,0-1 1 0 0,0 0-1 0 0,0 1 1 0 0,0-1-1 0 0,0 1 1 0 0,0-1 0 0 0,1 4-1 0 0,-1-4 0 0 0,-1 1 0 0 0,1-1 1 0 0,0 0-1 0 0,-1 1 0 0 0,1-1 0 0 0,0 0 0 0 0,0 0 0 0 0,0 1 0 0 0,0-1 0 0 0,0 0 1 0 0,0 0-1 0 0,1 0 0 0 0,-1 0 0 0 0,0 0 0 0 0,0-1 0 0 0,1 1 0 0 0,-1 0 0 0 0,1-1 1 0 0,-1 1-1 0 0,0 0 0 0 0,1-1 0 0 0,-1 0 0 0 0,1 1 0 0 0,-1-1 0 0 0,2 0 0 0 0,38 0 146 0 0,-32-1-124 0 0,-1 1 0 0 0,0 0 0 0 0,1 0-1 0 0,-1 1 1 0 0,10 1 0 0 0,2 4 17 0 0,0 1-1 0 0,19 9 1 0 0,-24-9-19 0 0,1-1 0 0 0,0 0 1 0 0,0-1-1 0 0,24 4 0 0 0,-9-5-6 0 0,72 11 204 0 0,-89-12-196 0 0,-1 0-1 0 0,0 1 0 0 0,0 1 1 0 0,0 0-1 0 0,17 10 0 0 0,-2 0 80 0 0,0-2 0 0 0,39 12-1 0 0,29 14 113 0 0,-76-30-335 0 0,18 10-735 0 0,71 24 1 0 0,-69-33-648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6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59 6448 0 0,'0'-2'498'0'0,"0"-3"-425"0"0,0-1-40 0 0,0 0 1 0 0,0 0-1 0 0,-1 0 1 0 0,0-1-1 0 0,-4-14 6925 0 0,6 23-6424 0 0,16 32-90 0 0,-2 0 0 0 0,-2 0 0 0 0,-1 1 0 0 0,14 70 0 0 0,3 46 671 0 0,0-4-519 0 0,-12-69-431 0 0,-9-40-87 0 0,8 47 85 0 0,3 33 201 0 0,-1-57 208 0 0,-14-50-558 0 0,-2-10 30 0 0,0 1 1 0 0,-1-1-1 0 0,1 0 1 0 0,0 0-1 0 0,0 0 0 0 0,0 0 1 0 0,1 0-1 0 0,-1 0 1 0 0,0 0-1 0 0,0-1 1 0 0,0 1-1 0 0,1-1 1 0 0,-1 1-1 0 0,0-1 1 0 0,5 0-1 0 0,9 3 47 0 0,-13-2-65 0 0,1-1-1 0 0,0 1 0 0 0,-1-1 0 0 0,1 1 1 0 0,0-1-1 0 0,-1 0 0 0 0,1-1 0 0 0,6 0 1 0 0,10-1 26 0 0,-16 2-40 0 0,-1 0 0 0 0,0 0 0 0 0,1 0 0 0 0,-1 0-1 0 0,1-1 1 0 0,-1 1 0 0 0,1-1 0 0 0,-1 0-1 0 0,0 0 1 0 0,0 0 0 0 0,1-1 0 0 0,-1 1 0 0 0,0-1-1 0 0,0 0 1 0 0,-1 1 0 0 0,1-1 0 0 0,0-1 0 0 0,4-3-1 0 0,-6 5-4 0 0,1 0 0 0 0,-1 0 0 0 0,0 0 0 0 0,1 1-1 0 0,-1-1 1 0 0,1 0 0 0 0,-1 1 0 0 0,1-1 0 0 0,-1 1-1 0 0,1 0 1 0 0,0-1 0 0 0,-1 1 0 0 0,1 0 0 0 0,-1 0-1 0 0,1 0 1 0 0,0 0 0 0 0,-1 0 0 0 0,1 1-1 0 0,-1-1 1 0 0,1 0 0 0 0,1 1 0 0 0,0 0 1 0 0,-1-1 1 0 0,0 1-1 0 0,1-1 0 0 0,-1 0 1 0 0,0 0-1 0 0,1 0 0 0 0,-1 0 1 0 0,1 0-1 0 0,-1 0 0 0 0,5-2 1 0 0,52-32 165 0 0,-48 30-156 0 0,-1-1 0 0 0,0 0-1 0 0,-1-1 1 0 0,1 0-1 0 0,-1 0 1 0 0,0-1 0 0 0,-1 0-1 0 0,1-1 1 0 0,11-14-1 0 0,4-5-10 0 0,83-90 115 0 0,-86 98-98 0 0,0 1 0 0 0,1 0 0 0 0,40-24-1 0 0,-18 16-13 0 0,-11 5 8 0 0,1 2 0 0 0,47-20 0 0 0,-10 13-31 0 0,82-28-102 0 0,-119 41-104 0 0,-26 9 80 0 0,0 1 0 0 0,0 0 0 0 0,1 0 0 0 0,-1 1 0 0 0,15-2 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7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1 615 14280 0 0,'0'-10'689'0'0,"0"10"-673"0"0,0-1 0 0 0,0 1 0 0 0,0 0 0 0 0,-1-1 0 0 0,1 1 0 0 0,0 0 0 0 0,0-1 0 0 0,0 1 0 0 0,0-1 0 0 0,0 1 0 0 0,0 0 0 0 0,0-1 1 0 0,0 1-1 0 0,0-1 0 0 0,0 1 0 0 0,1 0 0 0 0,-1-1 0 0 0,0 1 0 0 0,0-1 0 0 0,0 1 0 0 0,0 0 0 0 0,1-1 0 0 0,-1 1 0 0 0,0 0 0 0 0,0-1 0 0 0,0 1 0 0 0,1 0 0 0 0,-1 0 0 0 0,0-1 0 0 0,1 1 0 0 0,-1 0 1 0 0,0 0-1 0 0,1-1 0 0 0,-1 1 0 0 0,0 0 0 0 0,1 0 0 0 0,-1 0 0 0 0,0-1 0 0 0,1 1 0 0 0,-1 0 0 0 0,1 0 0 0 0,-1 0 0 0 0,0 0 0 0 0,1 0 0 0 0,-1 0 0 0 0,1 0 0 0 0,-1 0 0 0 0,0 0 0 0 0,1 0 0 0 0,-1 0 0 0 0,1 0 1 0 0,-1 0-1 0 0,0 0 0 0 0,1 1 0 0 0,-1-1 0 0 0,18-1 30 0 0,-3-5-19 0 0,-14 5 2 0 0,0 0-1 0 0,1 0 1 0 0,-1 0 0 0 0,0 1-1 0 0,0-1 1 0 0,1 1 0 0 0,-1-1-1 0 0,1 1 1 0 0,-1-1 0 0 0,0 1-1 0 0,1 0 1 0 0,-1-1 0 0 0,1 1-1 0 0,-1 0 1 0 0,1 0 0 0 0,-1 0-1 0 0,1 0 1 0 0,-1 1 0 0 0,1-1-1 0 0,-1 0 1 0 0,0 0 0 0 0,1 1-1 0 0,-1-1 1 0 0,1 1 0 0 0,-1 0-1 0 0,0-1 1 0 0,0 1 0 0 0,1 0-1 0 0,-1 0 1 0 0,0-1 0 0 0,2 3-1 0 0,1 2 112 0 0,-3-4-120 0 0,-1 0 0 0 0,0 0 0 0 0,1 0 0 0 0,-1 0 0 0 0,1 0 0 0 0,0 0 0 0 0,-1-1 0 0 0,1 1 0 0 0,0 0 0 0 0,-1 0 0 0 0,1-1-1 0 0,0 1 1 0 0,0 0 0 0 0,-1-1 0 0 0,1 1 0 0 0,0-1 0 0 0,0 1 0 0 0,0-1 0 0 0,0 0 0 0 0,0 1 0 0 0,0-1 0 0 0,0 0 0 0 0,0 0-1 0 0,0 1 1 0 0,0-1 0 0 0,0 0 0 0 0,0 0 0 0 0,0 0 0 0 0,0 0 0 0 0,0 0 0 0 0,0 0 0 0 0,0-1 0 0 0,0 1 0 0 0,0 0 0 0 0,0 0 0 0 0,1-1-1 0 0,21-20 111 0 0,-20 18-128 0 0,-1 0-1 0 0,1 0 1 0 0,0 0 0 0 0,0 0 0 0 0,1 1-1 0 0,-1-1 1 0 0,0 1 0 0 0,1 0 0 0 0,-1 0-1 0 0,1 0 1 0 0,0 1 0 0 0,5-2-1 0 0,194-51 685 0 0,-192 50-656 0 0,-1 0 0 0 0,0-1 0 0 0,0 0 0 0 0,0-1-1 0 0,17-14 1 0 0,-7 6-3 0 0,40-28-3 0 0,-14 9-53 0 0,1 2 1 0 0,87-43-1 0 0,-104 61 62 0 0,-4 3 6 0 0,-1-2 1 0 0,0-1 0 0 0,30-19 0 0 0,-37 22-28 0 0,-15 8-12 0 0,0 1 0 0 0,0-1 0 0 0,0 1 0 0 0,-1-1-1 0 0,1 0 1 0 0,0 0 0 0 0,0 0 0 0 0,-1 0 0 0 0,3-4-1 0 0,11-11 21 0 0,-13 15-9 0 0,-1-1 0 0 0,1 1 0 0 0,-1 0 0 0 0,0-1 1 0 0,0 1-1 0 0,0-1 0 0 0,0 0 0 0 0,-1 1 0 0 0,1-1 0 0 0,1-5 0 0 0,8-17 365 0 0,-10 24-369 0 0,-1 0-1 0 0,1 0 1 0 0,-1 0 0 0 0,0 0 0 0 0,1 0 0 0 0,-1 0 0 0 0,0 0-1 0 0,0 0 1 0 0,1 0 0 0 0,-1-1 0 0 0,0 1 0 0 0,0 0 0 0 0,0 0 0 0 0,-1 0-1 0 0,1 0 1 0 0,0 0 0 0 0,0 0 0 0 0,0-1 0 0 0,-1 0 0 0 0,0 0 2 0 0,-1-10 26 0 0,1 11-32 0 0,1 1 1 0 0,0 0-1 0 0,0-1 1 0 0,-1 1-1 0 0,1-1 0 0 0,0 1 1 0 0,0 0-1 0 0,0-1 1 0 0,0 1-1 0 0,0-1 0 0 0,0 1 1 0 0,0-1-1 0 0,0 1 1 0 0,0 0-1 0 0,0-1 1 0 0,0 1-1 0 0,0-1 0 0 0,0 1 1 0 0,0-1-1 0 0,0 1 1 0 0,0-1-1 0 0,0 1 1 0 0,1 0-1 0 0,-1-1 0 0 0,0 1 1 0 0,0-1-1 0 0,0 1 1 0 0,1 0-1 0 0,-1-1 1 0 0,0 1-1 0 0,1-1 0 0 0,-1 0 97 0 0,0 0-92 0 0,-1 0 1 0 0,0 0-1 0 0,1 1 1 0 0,-1-1-1 0 0,1 0 0 0 0,-1 0 1 0 0,1 0-1 0 0,-1 0 1 0 0,1 0-1 0 0,0 0 0 0 0,-1 0 1 0 0,1 0-1 0 0,0 0 1 0 0,0-1-1 0 0,0 1 0 0 0,0 0 1 0 0,0 0-1 0 0,0 0 1 0 0,0 0-1 0 0,0-1 0 0 0,7 15-29 0 0,1 14 198 0 0,37 138 365 0 0,-14-60-356 0 0,-17-51-113 0 0,15 50 171 0 0,21 157-1 0 0,-36-174-623 0 0,-6-51-3367 0 0,-6-26 1969 0 0,4 18-4900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7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1 514 5064 0 0,'0'-18'8438'0'0,"16"46"-6308"0"0,-12-19-1848 0 0,0 0 0 0 0,-1 0 0 0 0,0 1 0 0 0,-1 0 0 0 0,0-1-1 0 0,0 1 1 0 0,-1 0 0 0 0,0 10 0 0 0,-1-7 56 0 0,1-1-1 0 0,1 0 1 0 0,5 18-1 0 0,-4-17-145 0 0,-1-1-1 0 0,0 1 0 0 0,1 14 0 0 0,3 19-20 0 0,-5-42-107 0 0,8 15 58 0 0,-6-9-25 0 0,19 40-16 0 0,-21-49-74 0 0,0 0 0 0 0,0 1 0 0 0,0-1 0 0 0,0 0 0 0 0,0 0 0 0 0,1 1 0 0 0,-1-1 0 0 0,0 0 0 0 0,0 0 0 0 0,1-1 0 0 0,-1 1 0 0 0,1 0 0 0 0,-1 0 0 0 0,1-1 0 0 0,-1 1 0 0 0,1-1 0 0 0,-1 1 0 0 0,3 0 0 0 0,2 1 51 0 0,7 6-44 0 0,-10-6-11 0 0,0 1 0 0 0,0-1 0 0 0,0 0 0 0 0,1 0 1 0 0,-1 0-1 0 0,8 2 0 0 0,4 0 349 0 0,-14-4-339 0 0,0 0 0 0 0,0 0 0 0 0,0 1 1 0 0,0-1-1 0 0,0 0 0 0 0,0 1 1 0 0,0-1-1 0 0,0 0 0 0 0,0 1 0 0 0,0 0 1 0 0,-1-1-1 0 0,1 1 0 0 0,0-1 1 0 0,0 1-1 0 0,0 0 0 0 0,-1 0 0 0 0,1-1 1 0 0,1 2-1 0 0,-2-1-12 0 0,0 0 0 0 0,1-1 0 0 0,-1 1 0 0 0,0-1 0 0 0,1 1 0 0 0,-1-1 1 0 0,1 1-1 0 0,-1-1 0 0 0,0 1 0 0 0,1-1 0 0 0,-1 1 0 0 0,1-1 0 0 0,0 0 0 0 0,-1 1 0 0 0,1-1 0 0 0,-1 0 0 0 0,1 1 0 0 0,-1-1 0 0 0,1 0 1 0 0,0 0-1 0 0,-1 0 0 0 0,1 1 0 0 0,0-1 0 0 0,-1 0 0 0 0,1 0 0 0 0,0 0 0 0 0,-1 0 0 0 0,1 0 0 0 0,0 0 0 0 0,-1 0 0 0 0,1-1 0 0 0,0 1 1 0 0,0 0-1 0 0,12-17-8 0 0,-12 15 6 0 0,-1 2 2 0 0,1 0 0 0 0,-1-1 0 0 0,0 1 0 0 0,0 0 0 0 0,0 0-1 0 0,0-1 1 0 0,1 1 0 0 0,-1 0 0 0 0,0 0 0 0 0,0-1 0 0 0,0 1 0 0 0,1 0 0 0 0,-1 0-1 0 0,0 0 1 0 0,0 0 0 0 0,1-1 0 0 0,-1 1 0 0 0,0 0 0 0 0,1 0 0 0 0,-1 0-1 0 0,0 0 1 0 0,0 0 0 0 0,1 0 0 0 0,-1 0 0 0 0,0 0 0 0 0,1 0 0 0 0,-1 0-1 0 0,0 0 1 0 0,1 0 0 0 0,-1 0 0 0 0,0 0 0 0 0,0 0 0 0 0,1 0 0 0 0,-1 0-1 0 0,0 0 1 0 0,1 0 0 0 0,-1 1 0 0 0,12 8 72 0 0,2 0 20 0 0,-12-9-89 0 0,-1 0 1 0 0,0 0-1 0 0,0-1 1 0 0,1 1-1 0 0,-1-1 1 0 0,0 1-1 0 0,0-1 1 0 0,0 0-1 0 0,1 1 1 0 0,-1-1-1 0 0,0 0 1 0 0,0 0-1 0 0,0 0 1 0 0,0 0-1 0 0,0 0 1 0 0,-1 0-1 0 0,1 0 1 0 0,1-1-1 0 0,16-28 72 0 0,-9 15-60 0 0,-8 13-16 0 0,3-5-9 0 0,1 0 0 0 0,-1 1 0 0 0,1 0 0 0 0,0 0 0 0 0,1 0 0 0 0,-1 0 0 0 0,11-7 0 0 0,-8 8 35 0 0,-1-1 0 0 0,0 0 0 0 0,0-1-1 0 0,0 1 1 0 0,-1-2 0 0 0,0 1 0 0 0,0 0 0 0 0,7-15-1 0 0,-9 16-20 0 0,1 1 1 0 0,-1-1-1 0 0,1 1 0 0 0,0 0 0 0 0,1 0 0 0 0,10-7 0 0 0,38-22 31 0 0,-3 10-36 0 0,-39 19 2 0 0,0 0 1 0 0,0-1-1 0 0,-1 0 1 0 0,16-12-1 0 0,-6-1 39 0 0,25-27 0 0 0,-30 28 2 0 0,1 0 1 0 0,24-17-1 0 0,133-100 122 0 0,114-80 118 0 0,-275 206-279 0 0,7-5 30 0 0,1 1-1 0 0,0 1 1 0 0,45-20 0 0 0,22 1-569 0 0,-65 19-1893 0 0,-16 11 980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8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18 747 13128 0 0,'9'10'431'0'0,"-8"-8"-166"0"0,-5-6 28 0 0,2 1-253 0 0,-1-1 0 0 0,1 1 0 0 0,0-1 0 0 0,0 1 0 0 0,0-1 0 0 0,1 0 0 0 0,-1 0 0 0 0,1 0 0 0 0,0 0 0 0 0,0 0 0 0 0,0-5 0 0 0,-1 0-27 0 0,1 0-1 0 0,1-1 1 0 0,0-15 0 0 0,2 14 202 0 0,0-1 1 0 0,0 1-1 0 0,1 0 1 0 0,1 0 0 0 0,-1 1-1 0 0,2-1 1 0 0,0 1 0 0 0,0 0-1 0 0,0 0 1 0 0,2 0 0 0 0,13-17-1 0 0,3 2 170 0 0,1 2 1 0 0,45-35-1 0 0,-35 31-203 0 0,45-30 270 0 0,-47 35-318 0 0,46-41 0 0 0,-67 52-126 0 0,44-44-6 0 0,37-51-224 0 0,-68 87 334 0 0,-22 18-92 0 0,1 0 0 0 0,-1-1 0 0 0,1 0 0 0 0,-1 1 1 0 0,0-1-1 0 0,0 0 0 0 0,1 0 0 0 0,-2 0 1 0 0,1-1-1 0 0,0 1 0 0 0,0 0 0 0 0,2-5 0 0 0,-4 6-11 0 0,0 1-1 0 0,0-1 0 0 0,0 1 0 0 0,0-1 0 0 0,0 0 0 0 0,1 1 0 0 0,-1-1 0 0 0,0 1 1 0 0,0-1-1 0 0,1 1 0 0 0,-1-1 0 0 0,0 1 0 0 0,0-1 0 0 0,1 1 0 0 0,-1 0 0 0 0,1-1 0 0 0,-1 1 1 0 0,0-1-1 0 0,1 1 0 0 0,-1 0 0 0 0,1-1 0 0 0,-1 1 0 0 0,1 0 0 0 0,-1-1 0 0 0,1 1 1 0 0,-1 0-1 0 0,1 0 0 0 0,-1 0 0 0 0,2-1 0 0 0,-2 2 9 0 0,1-1-1 0 0,0 0 1 0 0,0 1-1 0 0,-1-1 1 0 0,1 1-1 0 0,0-1 1 0 0,-1 1-1 0 0,1-1 1 0 0,0 1-1 0 0,-1 0 1 0 0,1-1-1 0 0,-1 1 1 0 0,1 0 0 0 0,-1-1-1 0 0,1 1 1 0 0,0 1-1 0 0,13 31 275 0 0,-14-32-295 0 0,6 17 60 0 0,-1 1-1 0 0,0 0 1 0 0,-1 1-1 0 0,1 24 1 0 0,17 134 524 0 0,-10-106-483 0 0,21 98 54 0 0,-21-112-159 0 0,-1 19-216 0 0,-8-45-1132 0 0,3 11-5725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9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25 131 11024 0 0,'-2'-3'100'0'0,"0"-1"0"0"0,0 1 0 0 0,1-1 0 0 0,-1 0 0 0 0,1 0 0 0 0,0 0 0 0 0,0 0 0 0 0,1 0 0 0 0,-1 0 0 0 0,1 0 0 0 0,0-5 0 0 0,0 4 7 0 0,0 0 1 0 0,-1 1 0 0 0,1-1 0 0 0,-1 0 0 0 0,0 0 0 0 0,0 0 0 0 0,-1 1-1 0 0,-3-9 3031 0 0,6 25-2751 0 0,0 0 1 0 0,1 0 0 0 0,1-1 0 0 0,0 1 0 0 0,0 0 0 0 0,2-1 0 0 0,-1 0 0 0 0,1 0-1 0 0,8 13 1 0 0,-5-10-239 0 0,-8-13-146 0 0,0-1 1 0 0,0 1-1 0 0,0-1 0 0 0,0 1 0 0 0,0-1 0 0 0,1 0 0 0 0,-1 1 0 0 0,0-1 0 0 0,0 0 0 0 0,0 1 0 0 0,1-1 0 0 0,-1 0 1 0 0,0 1-1 0 0,1-1 0 0 0,-1 0 0 0 0,0 1 0 0 0,1-1 0 0 0,-1 0 0 0 0,0 0 0 0 0,1 1 0 0 0,-1-1 0 0 0,1 0 0 0 0,-1 0 1 0 0,0 0-1 0 0,1 0 0 0 0,-1 0 0 0 0,1 1 0 0 0,-1-1 0 0 0,0 0 0 0 0,1 0 0 0 0,-1 0 0 0 0,1 0 0 0 0,-1 0 0 0 0,1 0 1 0 0,-1 0-1 0 0,0-1 0 0 0,1 1 0 0 0,0 0 0 0 0,0-1 14 0 0,1 0-1 0 0,-1 0 1 0 0,0 0 0 0 0,0 0 0 0 0,1-1 0 0 0,-1 1-1 0 0,0 0 1 0 0,0-1 0 0 0,0 1 0 0 0,1-3-1 0 0,17-40 227 0 0,-9 12-225 0 0,-6 15 10 0 0,2 1 0 0 0,8-18 0 0 0,-8 18 25 0 0,-6 16-53 0 0,0 0 0 0 0,0 0 1 0 0,0 0-1 0 0,0-1 0 0 0,0 1 0 0 0,0 0 1 0 0,0 0-1 0 0,0 0 0 0 0,0 0 0 0 0,0 0 1 0 0,0 0-1 0 0,0 0 0 0 0,0-1 0 0 0,0 1 0 0 0,0 0 1 0 0,0 0-1 0 0,0 0 0 0 0,0 0 0 0 0,1 0 1 0 0,-1 0-1 0 0,0 0 0 0 0,0-1 0 0 0,0 1 1 0 0,0 0-1 0 0,0 0 0 0 0,0 0 0 0 0,0 0 0 0 0,0 0 1 0 0,0 0-1 0 0,1 0 0 0 0,-1 0 0 0 0,0 0 1 0 0,0 0-1 0 0,0 0 0 0 0,0 0 0 0 0,0 0 0 0 0,0 0 1 0 0,0 0-1 0 0,1 0 0 0 0,-1 0 0 0 0,0 0 1 0 0,0 0-1 0 0,0 0 0 0 0,0 0 0 0 0,0 0 1 0 0,0 0-1 0 0,1 0 0 0 0,-1 0 0 0 0,0 0 0 0 0,0 0 1 0 0,0 0-1 0 0,0 0 0 0 0,0 0 0 0 0,0 0 1 0 0,1 0-1 0 0,5 9 1 0 0,2 9 12 0 0,-6-10-16 0 0,0 0 0 0 0,-1 0 0 0 0,1 0 0 0 0,-2 0 0 0 0,1 0 0 0 0,-1 0 0 0 0,-1 10 0 0 0,-5 10-6052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9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0 9672 0 0,'0'0'748'0'0,"-2"1"-492"0"0,-20 11 2173 0 0,20-10-1621 0 0,-7 9-933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29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8 935 15232 0 0,'0'-4'1351'0'0,"-7"0"-887"0"0,7-10 72 0 0,13 19-296 0 0,-2 4-64 0 0,0-18-16 0 0,-11-4 0 0 0,6 8 0 0 0</inkml:trace>
  <inkml:trace contextRef="#ctx0" brushRef="#br0" timeOffset="1">818 9 19007 0 0,'0'0'208'0'0,"-7"-4"912"0"0,0 0-800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8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1 174 2760 0 0,'0'0'8012'0'0,"3"0"-7178"0"0,3-1-170 0 0,1 0 0 0 0,0 0 0 0 0,0-1 0 0 0,-1 0-1 0 0,1 0 1 0 0,-1 0 0 0 0,9-5 0 0 0,-7 3-473 0 0,1 1 1 0 0,0-1 0 0 0,0 2 0 0 0,10-3-1 0 0,-16 4-161 0 0,-1 1 0 0 0,1-1 0 0 0,-1 0-1 0 0,1 0 1 0 0,-1 0 0 0 0,0 0-1 0 0,5-4 1 0 0,15-5 152 0 0,17-1 10 0 0,-1-2 0 0 0,44-19 0 0 0,-5 6-48 0 0,-59 19-115 0 0,0 2 0 0 0,0 0-1 0 0,1 1 1 0 0,0 0-1 0 0,0 2 1 0 0,35-1-1 0 0,140-1 354 0 0,-142 3-91 0 0,58 3-278 0 0,-37-1 38 0 0,-54-1-19 0 0,-1 0 0 0 0,1 1 0 0 0,33 5-1 0 0,-38-3-31 0 0,1-1-1 0 0,-1 0 0 0 0,26-1 1 0 0,-28-2 2 0 0,1 2 0 0 0,0 0 0 0 0,0 0 1 0 0,0 1-1 0 0,13 4 0 0 0,50 12 62 0 0,25 8-11 0 0,-89-23-46 0 0,1 0 1 0 0,0-1-1 0 0,-1-1 0 0 0,1 0 0 0 0,0-1 0 0 0,0-1 0 0 0,0 1 0 0 0,14-4 0 0 0,28-3 69 0 0,-17 1 6 0 0,0 2 1 0 0,1 1-1 0 0,74 5 1 0 0,12 16-73 0 0,-7-4 26 0 0,-77-11-18 0 0,-17-2 45 0 0,-1-2-1 0 0,35-5 1 0 0,-33 3 15 0 0,136-8 50 0 0,-130 9 102 0 0,48 2-1 0 0,-25 1-32 0 0,101 8 59 0 0,23-25-411 0 0,-79 5 106 0 0,-85 10 59 0 0,4-2 3 0 0,0 2-1 0 0,0 1 1 0 0,25 2-1 0 0,-2 1 6 0 0,-30-3-9 0 0,0 0 1 0 0,1 1-1 0 0,-1 1 0 0 0,21 5 0 0 0,-13-2-8 0 0,0-1-1 0 0,0 0 0 0 0,21 0 0 0 0,-13-1 15 0 0,-8-2 59 0 0,0 0 1 0 0,-1-2-1 0 0,33-5 0 0 0,25-1-123 0 0,-68 7 52 0 0,17 0 70 0 0,0 0 0 0 0,50 9 0 0 0,-22-1-38 0 0,-37-6-26 0 0,0 0 1 0 0,0 2 0 0 0,17 5 0 0 0,-16-5-10 0 0,0 0 0 0 0,0-2 0 0 0,0 1 0 0 0,0-2 0 0 0,27-1 0 0 0,145-11 190 0 0,-154 8-168 0 0,14-5 40 0 0,-38 5-43 0 0,1 1 1 0 0,23-1-1 0 0,70-6 28 0 0,-1 0-18 0 0,40-4-386 0 0,-143 13 349 0 0,71-1-1417 0 0,-27-2-3952 0 0,-9-2-1407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30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15200 0 0,'7'26'672'0'0,"-7"-17"143"0"0,6 4-655 0 0,-2-5-160 0 0,-4 6 0 0 0,0 3 304 0 0,0-8 24 0 0,7-1 8 0 0,-7 1 0 0 0,0 2-184 0 0,0 2 64 0 0</inkml:trace>
  <inkml:trace contextRef="#ctx0" brushRef="#br0" timeOffset="1">100 842 19895 0 0,'0'0'2160'0'0,"0"13"-2456"0"0,0-22-376 0 0,7-13 56 0 0,-7 9-24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5:30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40 10912 0 0,'0'0'1200'0'0</inkml:trace>
  <inkml:trace contextRef="#ctx0" brushRef="#br0" timeOffset="1">129 0 13128 0 0,'0'99'576'0'0,"7"-64"128"0"0,-1-22-560 0 0,-6 8-144 0 0,7 10 0 0 0,-3-7 1975 0 0,-4-11-1271 0 0,0 18-416 0 0,0-14 120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12.75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 1 12440 0 0,'-3'14'166'0'0,"2"-11"-106"0"0,1 1 0 0 0,-1-1 0 0 0,1 0 0 0 0,-1 1 0 0 0,1-1 0 0 0,0 1 0 0 0,0-1-1 0 0,0 1 1 0 0,1-1 0 0 0,-1 1 0 0 0,1-1 0 0 0,0 1 0 0 0,0-1 0 0 0,0 0 0 0 0,3 6 0 0 0,31 41 161 0 0,-13-20-223 0 0,23 30-410 0 0,3-2 0 0 0,82 78 0 0 0,-89-102-122 0 0,2-1 0 0 0,58 32-1 0 0,-56-38 359 0 0,78 64-1 0 0,214 251 947 0 0,-12-10 1150 0 0,-66-75-84 0 0,-20 14-416 0 0,-180-203-1063 0 0,147 160 565 0 0,166 204-193 0 0,-44-42-540 0 0,-39-33 240 0 0,-27 16 230 0 0,-218-315-513 0 0,2-2 0 0 0,76 72 0 0 0,-33-32-93 0 0,-56-58-43 0 0,58 51 0 0 0,53 35-463 0 0,-58-60-1869 0 0,-55-31 939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13.1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4495 14280 0 0,'1'-2'121'0'0,"0"0"1"0"0,0 0 0 0 0,0 0 0 0 0,0 0 0 0 0,0-1-1 0 0,0 1 1 0 0,-1 0 0 0 0,1 0 0 0 0,-1-1-1 0 0,0 1 1 0 0,0 0 0 0 0,0-5 0 0 0,0 3-136 0 0,1 0 1 0 0,-1 0 0 0 0,1 0-1 0 0,-1-1 1 0 0,1 1-1 0 0,3-7 1 0 0,46-103-479 0 0,4 3-1 0 0,6 2 1 0 0,75-104 0 0 0,162-215 502 0 0,-97 167 43 0 0,-95 131-20 0 0,64-88 231 0 0,271-341 477 0 0,-123 163 16 0 0,289-334-326 0 0,-201 271-406 0 0,-291 336 83 0 0,172-141 0 0 0,-67 66-4646 0 0,-106 85-526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27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1626 287 8952 0 0,'-1'-3'406'0'0,"-16"-21"185"0"0,13 18-587 0 0,0 1-1 0 0,0-1 1 0 0,0 0 0 0 0,-4-10 0 0 0,-23-52 1127 0 0,7 20 236 0 0,21 41-1227 0 0,-1 1-1 0 0,0 0 1 0 0,0 0-1 0 0,-1 1 1 0 0,1-1-1 0 0,-1 1 1 0 0,-1 0-1 0 0,1 0 1 0 0,-1 1-1 0 0,1-1 1 0 0,-1 1-1 0 0,-1 1 1 0 0,1-1-1 0 0,0 1 1 0 0,-1 0-1 0 0,0 0 1 0 0,1 1-1 0 0,-10-2 1 0 0,-11-4 182 0 0,19 6-229 0 0,1 0 1 0 0,0 0 0 0 0,-1 0 0 0 0,0 1 0 0 0,1 0 0 0 0,-1 0 0 0 0,0 1 0 0 0,-11 1 0 0 0,9 0-19 0 0,-120 16 1109 0 0,107-15-1030 0 0,1 2 0 0 0,-1 1 0 0 0,1 1 0 0 0,-21 8 0 0 0,-6 1-20 0 0,46-14-125 0 0,-13 4 50 0 0,0 0 1 0 0,0 0-1 0 0,-29 16 1 0 0,-57 27 168 0 0,22-11-56 0 0,57-24-108 0 0,1 1 1 0 0,1 1-1 0 0,-33 30 0 0 0,19-15 74 0 0,-2 1-83 0 0,2 2 1 0 0,1 1 0 0 0,1 1 0 0 0,-39 56-1 0 0,24-25-145 0 0,28-41 127 0 0,1 1 1 0 0,-23 42-1 0 0,-16 66 39 0 0,21-46-58 0 0,-7 34 100 0 0,16-39-21 0 0,23-68-82 0 0,0-1 1 0 0,2 1-1 0 0,-3 19 0 0 0,-4 16-7 0 0,5-34-2 0 0,1 1-1 0 0,1 1 0 0 0,0-1 1 0 0,1 0-1 0 0,1 1 0 0 0,1-1 1 0 0,0 0-1 0 0,1 1 0 0 0,6 26 1 0 0,-2 2 5 0 0,-4-38-5 0 0,-1 1 1 0 0,1 0 0 0 0,1 0-1 0 0,0-1 1 0 0,0 1-1 0 0,1 0 1 0 0,4 10 0 0 0,14 10 4 0 0,-17-23-9 0 0,1 0 1 0 0,-1 0-1 0 0,6 11 1 0 0,1 13 28 0 0,-9-22-27 0 0,1 0 1 0 0,0 0-1 0 0,1 0 1 0 0,8 13-1 0 0,16 15 27 0 0,36 35 1 0 0,-12-15-31 0 0,-39-42-1 0 0,1-1 0 0 0,0-1 0 0 0,1 0 0 0 0,1-2 0 0 0,32 19 0 0 0,2 1 0 0 0,-37-21 2 0 0,1 0-1 0 0,0-2 1 0 0,1 0-1 0 0,-1 0 1 0 0,1-1 0 0 0,31 7-1 0 0,24 4 52 0 0,102 19 123 0 0,-121-29-105 0 0,-29-3-24 0 0,0 0 0 0 0,1-2-1 0 0,-1-1 1 0 0,33-2-1 0 0,3-5 37 0 0,-29 4 11 0 0,0-1-1 0 0,-1-1 1 0 0,1-2 0 0 0,39-13 0 0 0,-37 7-52 0 0,-2-2 0 0 0,0-1 0 0 0,53-38 0 0 0,-63 39-12 0 0,-1-1 0 0 0,-1-1 0 0 0,0-1-1 0 0,-1 0 1 0 0,-1-1 0 0 0,16-25-1 0 0,11-17 54 0 0,16-26 42 0 0,1-8-11 0 0,15-28-97 0 0,-37 55-77 0 0,-18 35 58 0 0,-1-2 1 0 0,-2-1-1 0 0,19-56 0 0 0,-24 52 32 0 0,-2 0-1 0 0,-2-1 1 0 0,-2 1-1 0 0,-1-2 1 0 0,-2 1-1 0 0,-1 0 1 0 0,-8-58-1 0 0,5 85-12 0 0,-1-17 29 0 0,-1 1 0 0 0,-2 0 0 0 0,0 0-1 0 0,-2 1 1 0 0,-22-51 0 0 0,-7 13-9 0 0,-45-62 0 0 0,16 43-1646 0 0,36 49-3298 0 0,-5-5-2082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41.56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616 706 8288 0 0,'7'41'870'0'0,"-6"-32"-743"0"0,0-1 0 0 0,1 1 0 0 0,0-1 0 0 0,0 0 0 0 0,1 0 1 0 0,7 15-1 0 0,-5-13 701 0 0,-1 0 0 0 0,6 18 0 0 0,-8-21-678 0 0,0-1 1 0 0,0 0-1 0 0,1 0 0 0 0,-1 0 0 0 0,1 0 0 0 0,1 0 0 0 0,-1-1 0 0 0,1 1 0 0 0,0-1 0 0 0,8 9 1 0 0,-2-3-14 0 0,-1 0 0 0 0,-1 0 1 0 0,0 1-1 0 0,0 0 0 0 0,6 15 1 0 0,11 17 102 0 0,3-1-26 0 0,19 29 137 0 0,60 122 0 0 0,-20-14 330 0 0,-69-149-585 0 0,1-2-1 0 0,1 0 1 0 0,39 42-1 0 0,-11-20-224 0 0,-1 2 0 0 0,-3 1 0 0 0,41 68 0 0 0,-68-94 138 0 0,-2-6 17 0 0,-2 0 1 0 0,0 1-1 0 0,-2 1 0 0 0,0 0 0 0 0,-2 0 0 0 0,8 30 0 0 0,-9-18 118 0 0,-2 0 0 0 0,3 64 0 0 0,-5-73-81 0 0,-3-23-55 0 0,-1 0-1 0 0,1-1 1 0 0,-1 1 0 0 0,1 0-1 0 0,-1 0 1 0 0,0 0 0 0 0,-1 5-1 0 0,-4 0 53 0 0,5-12-42 0 0,0 0 0 0 0,0 0 0 0 0,0 0-1 0 0,-1 0 1 0 0,1 0 0 0 0,-1 0 0 0 0,0 0-1 0 0,-2-5 1 0 0,2 4-10 0 0,-25-68-448 0 0,-3 0-1 0 0,-48-85 1 0 0,56 116 321 0 0,-71-129-932 0 0,-18-35-604 0 0,-89-138 1804 0 0,163 294-134 0 0,-2 2-1 0 0,-60-58 0 0 0,-21-25 133 0 0,109 116-129 0 0,7 9 25 0 0,-1-1 0 0 0,0 1 0 0 0,-1 0 0 0 0,-8-8 0 0 0,2 7 201 0 0,10 6-232 0 0,0-1-1 0 0,0 1 0 0 0,1 0 1 0 0,-1-1-1 0 0,0 1 1 0 0,0-1-1 0 0,1 1 1 0 0,-1-1-1 0 0,0 1 1 0 0,1-1-1 0 0,-1 0 1 0 0,1 1-1 0 0,-1-1 1 0 0,0 0-1 0 0,1 1 1 0 0,0-1-1 0 0,-1 0 1 0 0,1 0-1 0 0,-1 1 0 0 0,1-1 1 0 0,0 0-1 0 0,0 0 1 0 0,-1 0-1 0 0,1 0 1 0 0,0 1-1 0 0,0-1 1 0 0,0 0-1 0 0,0 0 1 0 0,0 0-1 0 0,0 0 1 0 0,0 0-1 0 0,0-1 1 0 0,0 0 23 0 0,0-1 1 0 0,1 1 0 0 0,-1 0 0 0 0,0 0 0 0 0,1-1 0 0 0,-1 1 0 0 0,1 0 0 0 0,-1 0 0 0 0,1 0-1 0 0,0 0 1 0 0,0 0 0 0 0,0 0 0 0 0,0 0 0 0 0,3-3 0 0 0,-3 4-33 0 0,0 0 0 0 0,0 0 1 0 0,0 0-1 0 0,0 0 0 0 0,0 0 1 0 0,0 1-1 0 0,1-1 0 0 0,-1 0 0 0 0,0 1 1 0 0,1-1-1 0 0,-1 1 0 0 0,0-1 1 0 0,1 1-1 0 0,-1 0 0 0 0,1-1 0 0 0,-1 1 1 0 0,1 0-1 0 0,-1 0 0 0 0,0 0 1 0 0,1 0-1 0 0,2 1 0 0 0,-3-1-2 0 0,1 0 1 0 0,0 0-1 0 0,-1 0 0 0 0,1 0 1 0 0,0 0-1 0 0,-1-1 0 0 0,1 1 0 0 0,0 0 1 0 0,-1-1-1 0 0,1 1 0 0 0,0-1 0 0 0,-1 0 1 0 0,1 1-1 0 0,-1-1 0 0 0,1 0 0 0 0,-1 0 1 0 0,0 0-1 0 0,3-2 0 0 0,20-26 20 0 0,-4 4-12 0 0,21-9 44 0 0,-33 27-26 0 0,0 0 0 0 0,0 0 0 0 0,1 1 0 0 0,15-9 0 0 0,-13 8 33 0 0,0 0 0 0 0,16-14 0 0 0,-2-1 35 0 0,44-28 1 0 0,-40 30 52 0 0,29-27 1 0 0,-33 28-73 0 0,0 0 1 0 0,1 2-1 0 0,1 1 1 0 0,1 1-1 0 0,0 1 1 0 0,39-13-1 0 0,-43 19 10 0 0,1 1-1 0 0,44-6 0 0 0,-9-4 59 0 0,-56 16-116 0 0,-1 0-1 0 0,0 0 0 0 0,0-1 0 0 0,0 1 0 0 0,0-1 1 0 0,0 1-1 0 0,0-1 0 0 0,0 0 0 0 0,0 0 0 0 0,-1-1 1 0 0,1 1-1 0 0,-1 0 0 0 0,1-1 0 0 0,-1 0 0 0 0,0 1 1 0 0,0-1-1 0 0,0 0 0 0 0,0 0 0 0 0,1-4 0 0 0,-3 5 1 0 0,0 2-22 0 0,0-1 0 0 0,1 1 1 0 0,-1-1-1 0 0,0 1 1 0 0,0-1-1 0 0,0 1 1 0 0,1-1-1 0 0,-1 1 0 0 0,0-1 1 0 0,0 1-1 0 0,1 0 1 0 0,-1-1-1 0 0,0 1 1 0 0,1-1-1 0 0,-1 1 1 0 0,1 0-1 0 0,-1-1 0 0 0,0 1 1 0 0,1 0-1 0 0,-1-1 1 0 0,1 1-1 0 0,-1 0 1 0 0,1 0-1 0 0,1-2 300 0 0,-1 7-202 0 0,3 11-33 0 0,0 4 52 0 0,1 0 0 0 0,13 32 0 0 0,22 60 311 0 0,76 202 327 0 0,-50-126-452 0 0,-25-76-311 0 0,59 144 16 0 0,-81-214 18 0 0,-1 2 0 0 0,-2 0-1 0 0,14 66 1 0 0,-28-100-26 0 0,2 11-5 0 0,0 0 1 0 0,2-1 0 0 0,15 37 0 0 0,-8-29-2 0 0,2 2 0 0 0,-1 1 0 0 0,13 47 0 0 0,-17-47 0 0 0,2-1 0 0 0,1 0 0 0 0,25 43 0 0 0,0 1 0 0 0,-27-52-17 0 0,1 0-1 0 0,19 27 0 0 0,-20-40 8 0 0,-6-11 9 0 0,-3-12-11 0 0,-27-50-114 0 0,20 47 85 0 0,0 1-1 0 0,-2 0 1 0 0,-9-17-1 0 0,15 31 39 0 0,-18-29-147 0 0,-20-48-1 0 0,33 68 121 0 0,0 0 0 0 0,0 0 0 0 0,-1 1 0 0 0,0 0 0 0 0,-1 1 0 0 0,0-1 0 0 0,-12-9 0 0 0,15 14 51 0 0,0-1 0 0 0,1 0 0 0 0,-8-11 0 0 0,-11-13 115 0 0,8 13-13 0 0,12 13-122 0 0,0 0 0 0 0,0 1 0 0 0,0 0 0 0 0,-1 0 0 0 0,1 0 0 0 0,-1 0 0 0 0,1 0 0 0 0,-1 1-1 0 0,-6-4 1 0 0,-1 2-94 0 0,-1 1 10 0 0,1-1 0 0 0,-1-1 0 0 0,1 0 0 0 0,0 0 0 0 0,0-2 0 0 0,1 1 0 0 0,0-1 0 0 0,-16-13 0 0 0,-45-48-250 0 0,16 18 169 0 0,-54-65 0 0 0,-127-154-96 0 0,204 237 242 0 0,-1 1 1 0 0,-2 1-1 0 0,-71-45 0 0 0,92 66 73 0 0,0 1 0 0 0,0 0-1 0 0,-1 2 1 0 0,0 0-1 0 0,-1 0 1 0 0,1 1-1 0 0,-23-3 1 0 0,33 7-13 0 0,-1 0 1 0 0,1 0-1 0 0,-1 1 0 0 0,1 0 0 0 0,-1 0 1 0 0,1 0-1 0 0,-1 1 0 0 0,1 0 0 0 0,-1 0 1 0 0,1 0-1 0 0,0 1 0 0 0,-1-1 1 0 0,1 1-1 0 0,0 1 0 0 0,0-1 0 0 0,0 1 1 0 0,0 0-1 0 0,1 0 0 0 0,-1 0 0 0 0,1 1 1 0 0,0-1-1 0 0,0 1 0 0 0,0 0 0 0 0,-6 9 1 0 0,6-7-28 0 0,0 0-1 0 0,1 1 1 0 0,0 0 0 0 0,0 0 0 0 0,0 0 0 0 0,1 0-1 0 0,0 0 1 0 0,1 0 0 0 0,0 1 0 0 0,0-1 0 0 0,0 1-1 0 0,1-1 1 0 0,0 9 0 0 0,3 8 66 0 0,0 1-1 0 0,11 36 1 0 0,-12-52-72 0 0,15 49-107 0 0,39 88 1 0 0,-34-93 68 0 0,-2-11 29 0 0,2-1 0 0 0,2-1 0 0 0,32 41 0 0 0,3 5 0 0 0,-51-75-16 0 0,-1 0 0 0 0,2-1-1 0 0,9 10 1 0 0,-15-17 7 0 0,-1-1 0 0 0,1 1 0 0 0,0-1-1 0 0,0 1 1 0 0,0-1 0 0 0,0 0 0 0 0,1 0 0 0 0,-1 0 0 0 0,0-1 0 0 0,1 1-1 0 0,-1-1 1 0 0,1 0 0 0 0,0 0 0 0 0,5 1 0 0 0,-8-2-14 0 0,1-1 1 0 0,0 0 0 0 0,0 1-1 0 0,0-1 1 0 0,0 0 0 0 0,-1 0-1 0 0,1 0 1 0 0,-1-1 0 0 0,1 1 0 0 0,0 0-1 0 0,-1 0 1 0 0,0-1 0 0 0,1 1-1 0 0,-1-1 1 0 0,0 1 0 0 0,0-1-1 0 0,0 0 1 0 0,0 0 0 0 0,1-2-1 0 0,3-3-145 0 0,-5 6 151 0 0,1 0-1 0 0,-1-1 1 0 0,1 1-1 0 0,-1 0 1 0 0,0-1-1 0 0,1 1 1 0 0,-1 0-1 0 0,0-1 1 0 0,0 1-1 0 0,0 0 1 0 0,0-1-1 0 0,0 1 1 0 0,0 0-1 0 0,0-1 1 0 0,-1 0-1 0 0,0-7-37 0 0,-2-87-120 0 0,-16-98-1 0 0,-28-97-296 0 0,15 100 335 0 0,23 127 177 0 0,4 22 40 0 0,-2 0 0 0 0,-18-57 0 0 0,23 95 0 0 0,9 22 139 0 0,6 30 341 0 0,8 65 0 0 0,-15-74-331 0 0,6 61 144 0 0,2 13-235 0 0,23 75-61 0 0,43 200 63 0 0,-39-187-140 0 0,-22-84 0 0 0,-14-76 0 0 0,2-1 0 0 0,15 51 0 0 0,-19-80 0 0 0,0 1 0 0 0,-1 0 0 0 0,0-1 0 0 0,-1 16 0 0 0,-1-27-2 0 0,0 1 0 0 0,0-1-1 0 0,1 0 1 0 0,-1 0 0 0 0,0 0-1 0 0,0 0 1 0 0,0 1-1 0 0,0-1 1 0 0,0 0 0 0 0,0 0-1 0 0,0 0 1 0 0,0 1 0 0 0,0-1-1 0 0,0 0 1 0 0,-1 0-1 0 0,1 0 1 0 0,0 1 0 0 0,0-1-1 0 0,0 0 1 0 0,0 0 0 0 0,0 0-1 0 0,0 0 1 0 0,0 0-1 0 0,0 1 1 0 0,0-1 0 0 0,-1 0-1 0 0,1 0 1 0 0,0 0 0 0 0,0 0-1 0 0,0 0 1 0 0,0 1-1 0 0,0-1 1 0 0,-1 0 0 0 0,1 0-1 0 0,0 0 1 0 0,0 0 0 0 0,0 0-1 0 0,0 0 1 0 0,-1 0-1 0 0,1 0 1 0 0,0 0 0 0 0,0 0-1 0 0,0 0 1 0 0,-1 0 0 0 0,1 0-1 0 0,0 0 1 0 0,0 0-1 0 0,0 0 1 0 0,-1 0 0 0 0,1 0-1 0 0,0 0 1 0 0,0 0 0 0 0,0 0-1 0 0,0 0 1 0 0,-1 0-1 0 0,1 0 1 0 0,0 0 0 0 0,0 0-1 0 0,0-1 1 0 0,-10-6-184 0 0,9 6 177 0 0,-12-15-36 0 0,9 10 16 0 0,1 1 0 0 0,-1 0 0 0 0,-1 0 0 0 0,-6-7-1 0 0,6 4 26 0 0,4 7 63 0 0,1 2-61 0 0,1 0 1 0 0,0-1-1 0 0,-1 1 1 0 0,1 0-1 0 0,-1 0 0 0 0,1-1 1 0 0,0 1-1 0 0,0 0 1 0 0,-1-1-1 0 0,1 1 0 0 0,0-1 1 0 0,0 1-1 0 0,0-1 0 0 0,0 1 1 0 0,0-1-1 0 0,-1 0 1 0 0,1 1-1 0 0,1-1 0 0 0,13 8-120 0 0,-13-6 120 0 0,1 0 1 0 0,0 0 0 0 0,0 0 0 0 0,-1-1-1 0 0,1 1 1 0 0,0-1 0 0 0,0 0-1 0 0,1 0 1 0 0,-1 0 0 0 0,0 0 0 0 0,0 0-1 0 0,5 0 1 0 0,44 1 4 0 0,-48-2-3 0 0,56-3 132 0 0,-37 1-3 0 0,42 2 0 0 0,-35 1-86 0 0,-1-1 0 0 0,34-5 0 0 0,-26 2-26 0 0,-8 0 40 0 0,37-10 0 0 0,-32 6-11 0 0,-19 2-47 0 0,0 0 0 0 0,-1 0-1 0 0,1-1 1 0 0,16-10-1 0 0,-1 0-7 0 0,9-7 9 0 0,-28 16 0 0 0,0 1 0 0 0,17-9 0 0 0,-18 13 0 0 0,-2-1 0 0 0,25-19 0 0 0,-20 13 18 0 0,1 1 0 0 0,21-9 0 0 0,-25 13-22 0 0,-3 1 34 0 0,0 0 0 0 0,0-1 0 0 0,0 0 0 0 0,-1 0-1 0 0,1 0 1 0 0,7-8 0 0 0,-11 9-20 0 0,14-4 22 0 0,-9 4-7 0 0,1 0-25 0 0,0-1-1 0 0,1 2 1 0 0,0-1 0 0 0,-1 1 0 0 0,1 1 0 0 0,14-1-1 0 0,-20 0-47 0 0,3-4 48 0 0,-4-1 52 0 0,-3 5-44 0 0,1 2-8 0 0,-1-1 1 0 0,0 1-1 0 0,1 0 0 0 0,-1-1 0 0 0,0 1 0 0 0,0-1 0 0 0,1 1 0 0 0,-1 0 0 0 0,0-1 0 0 0,0 1 0 0 0,0-1 0 0 0,0 1 0 0 0,1 0 0 0 0,-1-1 0 0 0,0 1 0 0 0,0-1 1 0 0,0 1-1 0 0,0-1 0 0 0,0 1 0 0 0,0-1 0 0 0,0 1 0 0 0,0-1 0 0 0,0 1 0 0 0,0-1 0 0 0,-1 1 0 0 0,1 0 0 0 0,0-1 0 0 0,0 1 0 0 0,0-1 0 0 0,-1 1 1 0 0,1-1-1 0 0,0 1 0 0 0,-1-1 0 0 0,0 0 13 0 0,0-1 131 0 0,-9-4-80 0 0,8 5-63 0 0,2 1 0 0 0,0-1-1 0 0,0 1 1 0 0,0 0 0 0 0,0 0 0 0 0,0 0-1 0 0,0-1 1 0 0,0 1 0 0 0,0 0 0 0 0,0 0-1 0 0,0 0 1 0 0,0 0 0 0 0,-1-1 0 0 0,1 1 0 0 0,0 0-1 0 0,0 0 1 0 0,0 0 0 0 0,0 0 0 0 0,0 0-1 0 0,0 0 1 0 0,-1-1 0 0 0,1 1 0 0 0,0 0-1 0 0,0 0 1 0 0,0 0 0 0 0,0 0 0 0 0,-1 0-1 0 0,1 0 1 0 0,0 0 0 0 0,0 0 0 0 0,0 0-1 0 0,0 0 1 0 0,-1 0 0 0 0,1 0 0 0 0,0 0-1 0 0,0 0 1 0 0,0 0 0 0 0,-1 0 0 0 0,1 0 0 0 0,0 0-1 0 0,0 0 1 0 0,0 0 0 0 0,-1 0 0 0 0,1 0-1 0 0,0 0 1 0 0,0 0 0 0 0,0 0 0 0 0,0 0-1 0 0,-1 0 1 0 0,1 0 0 0 0,0 1 0 0 0,0-1-1 0 0,0 0 1 0 0,0 0 0 0 0,0 0 0 0 0,0 0-1 0 0,-1 0 1 0 0,1 1 0 0 0,0-1 0 0 0,0 0-1 0 0,0 0 1 0 0,0 0 0 0 0,0 1 0 0 0,-7 7 25 0 0,5-5-15 0 0,-1-1 0 0 0,1 1 0 0 0,0 0 0 0 0,-1 0 0 0 0,1 0 1 0 0,1 0-1 0 0,-1 0 0 0 0,0 0 0 0 0,1 0 0 0 0,0 1 0 0 0,-1-1 0 0 0,1 1 0 0 0,1-1 0 0 0,-1 1 0 0 0,0 6 0 0 0,-1-5 15 0 0,0 1-1 0 0,1-1 0 0 0,-2 0 1 0 0,1 0-1 0 0,-1-1 0 0 0,1 1 1 0 0,-1 0-1 0 0,-5 5 1 0 0,-13 23 61 0 0,16-25-92 0 0,0-1 0 0 0,-1 1-1 0 0,1-1 1 0 0,-1 0-1 0 0,-1-1 1 0 0,0 0 0 0 0,1 0-1 0 0,-2 0 1 0 0,-10 6-1 0 0,-27 25 6 0 0,36-29 33 0 0,0 0 1 0 0,-1-1 0 0 0,1 0-1 0 0,-1-1 1 0 0,-19 9 0 0 0,14-7 39 0 0,-1 0 1 0 0,-15 13-1 0 0,-44 22-162 0 0,51-26 175 0 0,-1 0 1 0 0,0-1-1 0 0,-42 20 0 0 0,40-24 0 0 0,1 0 0 0 0,1 3 0 0 0,-38 26 0 0 0,17-12 64 0 0,34-22-53 0 0,1 0 0 0 0,0 0 0 0 0,-17 15 0 0 0,18-14-108 0 0,-2 0-1 0 0,1-1 1 0 0,-1 0 0 0 0,0-1 0 0 0,-18 7 0 0 0,-7 9-220 0 0,36-22 231 0 0,0 0 0 0 0,0 0 0 0 0,0 0 0 0 0,-1 1 0 0 0,1-1 0 0 0,0 0 0 0 0,0 1 0 0 0,0-1 0 0 0,0 1 0 0 0,0-1 0 0 0,0 1 0 0 0,0 0 0 0 0,0-1 0 0 0,0 1 0 0 0,0 0 0 0 0,1 0 0 0 0,-1-1 0 0 0,-1 2 0 0 0,-3 4 0 0 0,-24 8 0 0 0,19-11 0 0 0,5-11 0 0 0,5 6 0 0 0,0-4 0 0 0,-13-10 0 0 0,13 16 0 0 0,-17-16 8 0 0,2-1-1 0 0,-24-32 1 0 0,20 26 187 0 0,15 18-123 0 0,0 1 0 0 0,1-1 0 0 0,-1 0 0 0 0,-4-9 0 0 0,5 8-46 0 0,0-1 1 0 0,-1 1 0 0 0,0 0-1 0 0,-8-8 1 0 0,7 8-98 0 0,0 0 1 0 0,1-1-1 0 0,-7-12 0 0 0,-49-123-144 0 0,40 91 146 0 0,-2 1 0 0 0,-1 0 0 0 0,-33-49-1 0 0,24 65 70 0 0,8 8 0 0 0,-65-70 0 0 0,-26-5 0 0 0,89 73 0 0 0,0-1 0 0 0,2-1 0 0 0,-34-54 0 0 0,41 59 0 0 0,-121-220 0 0 0,74 124 0 0 0,-3 13 0 0 0,23 39 0 0 0,6 15 0 0 0,26 37 0 0 0,0 0 0 0 0,-14-28 0 0 0,20 35 0 0 0,0 0 0 0 0,0 0 0 0 0,-1 1 0 0 0,-1 0 0 0 0,1 0 0 0 0,-15-13 0 0 0,-17-20 0 0 0,37 40 0 0 0,1-1 0 0 0,-1 1 0 0 0,1 0 0 0 0,0-1 0 0 0,0 0 0 0 0,0 1 0 0 0,0-1 0 0 0,1 0 0 0 0,-1 1 0 0 0,1-1 0 0 0,0 0 0 0 0,0 0 0 0 0,-1 0 0 0 0,2 1 0 0 0,-1-6 0 0 0,1 6 0 0 0,-1-1 0 0 0,0 1 0 0 0,1-1 0 0 0,-1 0 0 0 0,-1 1 0 0 0,1-1 0 0 0,0 1 0 0 0,-1-1 0 0 0,1 1 0 0 0,-1-1 0 0 0,0 1 0 0 0,1-1 0 0 0,-1 1 0 0 0,0 0 0 0 0,-1-1 0 0 0,1 1 0 0 0,0 0 0 0 0,-1 0 0 0 0,-1-3 0 0 0,-29-20 16 0 0,23 19-3 0 0,1-1-1 0 0,-15-13 1 0 0,9 6-10 0 0,-1 1 1 0 0,-25-17 0 0 0,29 22-5 0 0,8 6 1 0 0,1 0 0 0 0,-1 0 0 0 0,1 0 0 0 0,-1-1 0 0 0,1 1 0 0 0,0-1 0 0 0,-3-4 0 0 0,4 6 0 0 0,1 0 0 0 0,-1 0 0 0 0,1 0 0 0 0,-1 0 0 0 0,1-1 0 0 0,0 1 0 0 0,-1 0 0 0 0,1 0 0 0 0,0 0 0 0 0,0 0 0 0 0,0-1 0 0 0,0 1 0 0 0,0 0 0 0 0,0 0 0 0 0,0 0 0 0 0,1-1 0 0 0,-1 1 0 0 0,0 0 0 0 0,1 0 0 0 0,-1 0 0 0 0,1 0 0 0 0,-1 0 0 0 0,1 0 0 0 0,-1 0 0 0 0,1 0 0 0 0,1-2 0 0 0,30-31-32 0 0,-24 27 22 0 0,0-1 0 0 0,-1 1 0 0 0,8-12 0 0 0,-11 13 10 0 0,9-13-29 0 0,0-1-1 0 0,0 0 1 0 0,16-42 0 0 0,-25 53 24 0 0,1 1 0 0 0,-1 0 0 0 0,1 0 0 0 0,0 0 0 0 0,1 1 0 0 0,0-1 0 0 0,0 1 0 0 0,10-8 0 0 0,56-42-25 0 0,-46 39 30 0 0,1 2 0 0 0,40-18 0 0 0,-44 24 0 0 0,81-31 0 0 0,-36 16 0 0 0,7 2 0 0 0,-51 17 0 0 0,40-16 0 0 0,-54 18 0 0 0,1 0 0 0 0,-1 1 0 0 0,1 0 0 0 0,-1 1 0 0 0,1 0 0 0 0,0 0 0 0 0,12 1 0 0 0,14-5 0 0 0,-28 5 0 0 0,-1-1 0 0 0,1 1 0 0 0,-1 0 0 0 0,1 1 0 0 0,8 0 0 0 0,10 5 0 0 0,-21-4 0 0 0,0 0 0 0 0,0 0 0 0 0,0 0 0 0 0,0-1 0 0 0,0 1 0 0 0,0-2 0 0 0,1 1 0 0 0,8-2 0 0 0,7-2 0 0 0,0 2 0 0 0,27 0 0 0 0,-43 1 9 0 0,-1 1 0 0 0,1-1 0 0 0,-1 0 0 0 0,1 0-1 0 0,-1-1 1 0 0,0 0 0 0 0,0 0 0 0 0,1 0 0 0 0,-1 0-1 0 0,-1-1 1 0 0,1 0 0 0 0,5-3 0 0 0,23-13 134 0 0,-15 10 139 0 0,-15 7-269 0 0,0 0-1 0 0,0 0 0 0 0,0 1 1 0 0,0 0-1 0 0,1-1 0 0 0,-1 1 1 0 0,0 0-1 0 0,1 1 1 0 0,-1-1-1 0 0,6 0 0 0 0,-6 1-29 0 0,-1-1 0 0 0,0 0 0 0 0,0 1 1 0 0,0-1-1 0 0,0 0 0 0 0,0 0 0 0 0,-1 0 0 0 0,1 0 0 0 0,0 0 0 0 0,0 0 0 0 0,-1-1 0 0 0,1 1 0 0 0,0-1 0 0 0,-1 1 0 0 0,1-1 0 0 0,-1 1 0 0 0,0-1 0 0 0,0 0 1 0 0,0 0-1 0 0,1 0 0 0 0,-2 1 0 0 0,1-1 0 0 0,0 0 0 0 0,0 0 0 0 0,-1 0 0 0 0,1-1 0 0 0,-1 1 0 0 0,1 0 0 0 0,-1-3 0 0 0,2 0 17 0 0,0 10 0 0 0,2 15 0 0 0,-3-19 0 0 0,3 17 11 0 0,-2 0 42 0 0,3-2-53 0 0,-2-12 0 0 0,1 0 0 0 0,0 0 0 0 0,0 0 0 0 0,0-1 0 0 0,7 5 0 0 0,-7-5 0 0 0,0 0 0 0 0,0 0 0 0 0,0 0 0 0 0,0 0 0 0 0,-1 1 0 0 0,0 0 0 0 0,5 6 0 0 0,11 20 0 0 0,-4-6 0 0 0,0 0 0 0 0,-1 1 0 0 0,-2 1 0 0 0,14 38 0 0 0,53 173 54 0 0,-52-158-44 0 0,-7-16 0 0 0,-11-30 7 0 0,15 33 0 0 0,-20-57-15 0 0,1 1 1 0 0,0-1-1 0 0,1 1 1 0 0,0-1 0 0 0,0-1-1 0 0,1 1 1 0 0,12 11-1 0 0,60 64-2 0 0,-22-20 0 0 0,-47-53 0 0 0,0 1 0 0 0,-1 0 0 0 0,0 0 0 0 0,6 15 0 0 0,17 23 0 0 0,-7-15 0 0 0,-6-11 0 0 0,-1 1 0 0 0,-2 1 0 0 0,22 45 0 0 0,-7 3 0 0 0,-9-23 0 0 0,15 55 0 0 0,-31-89 10 0 0,1 0-1 0 0,1-1 1 0 0,8 16-1 0 0,15 31 17 0 0,-13-16 6 0 0,37 70 0 0 0,-43-94-29 0 0,16 43 0 0 0,-2-3-35 0 0,14 37-1852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19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2436 9472 0 0,'0'0'721'0'0,"0"-3"-502"0"0,1-26 93 0 0,1 1 0 0 0,2-1 1 0 0,1 1-1 0 0,1 0 1 0 0,1 0-1 0 0,16-41 0 0 0,-3 16 91 0 0,-4-1 0 0 0,13-66 1 0 0,-24 102-291 0 0,0 0 1 0 0,1 0 0 0 0,1 1 0 0 0,0 0 0 0 0,2 0 0 0 0,17-26 0 0 0,74-84 984 0 0,-47 64-881 0 0,68-99-127 0 0,-59 78 25 0 0,109-119 0 0 0,-152 186-114 0 0,1 0 1 0 0,37-23 0 0 0,12-9 46 0 0,-10 0-16 0 0,113-70 0 0 0,80-48 9 0 0,-25 15 153 0 0,49-28 101 0 0,-184 121-246 0 0,64-36 56 0 0,-130 81-94 0 0,1 2 0 0 0,0 0 0 0 0,1 2 0 0 0,36-8-1 0 0,-11 4-10 0 0,59-25 0 0 0,-40 13 0 0 0,-62 22-37 0 0,1-1 0 0 0,17-11 0 0 0,-20 11-22 0 0,1 0 0 0 0,0 1 1 0 0,17-7-1 0 0,0 3-806 0 0,28-12 1 0 0,-33 8-564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20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1964 3680 0 0,'0'0'284'0'0,"2"0"48"0"0,4 0 281 0 0,0 0 0 0 0,-1-1 1 0 0,1 0-1 0 0,0 0 0 0 0,-1 0 1 0 0,0-1-1 0 0,1 1 0 0 0,-1-1 1 0 0,8-4-1 0 0,-11 4-450 0 0,2-1 4 0 0,-1 0 0 0 0,1 0 0 0 0,0 1 0 0 0,0-1 0 0 0,0 1 0 0 0,0 0 0 0 0,1 0 0 0 0,-1 1 0 0 0,7-2 0 0 0,-9 2-10 0 0,0 0 0 0 0,0 0 0 0 0,0 0 0 0 0,0 0-1 0 0,0 0 1 0 0,0 0 0 0 0,0-1 0 0 0,3-2 0 0 0,16-9 606 0 0,-11 10-683 0 0,1-1 0 0 0,-1 0 1 0 0,0 0-1 0 0,0-1 0 0 0,15-11 0 0 0,-16 12-19 0 0,0-1 1 0 0,1 1-1 0 0,-1 1 0 0 0,1 0 0 0 0,0 0 1 0 0,10-1-1 0 0,27-9 208 0 0,20-10 59 0 0,54-22 123 0 0,-45 14-325 0 0,103-47 52 0 0,-134 56-149 0 0,-1-3 0 0 0,56-40 0 0 0,-84 55-20 0 0,0 1 0 0 0,1 0-1 0 0,0 1 1 0 0,1 1 0 0 0,25-7 0 0 0,19-8 45 0 0,-48 16-33 0 0,1 1 1 0 0,0 0-1 0 0,0 1 1 0 0,1 0-1 0 0,-1 2 1 0 0,18-2-1 0 0,-32 4-10 0 0,1 0 0 0 0,0 0-1 0 0,-1 0 1 0 0,1 1-1 0 0,0-1 1 0 0,-1 1-1 0 0,1-1 1 0 0,-1 1-1 0 0,1-1 1 0 0,-1 1-1 0 0,1 0 1 0 0,-1 0-1 0 0,1 0 1 0 0,-1 0-1 0 0,0 0 1 0 0,1 0-1 0 0,-1 0 1 0 0,0 0-1 0 0,0 0 1 0 0,0 1-1 0 0,0-1 1 0 0,0 0-1 0 0,0 1 1 0 0,0-1-1 0 0,0 1 1 0 0,-1-1-1 0 0,1 1 1 0 0,0-1-1 0 0,-1 1 1 0 0,0-1-1 0 0,1 4 1 0 0,1 7 33 0 0,-1-1 0 0 0,0 0 0 0 0,-2 23-1 0 0,1-13-1 0 0,-3 30-4 0 0,-16 93 1 0 0,0-5-31 0 0,-28 255 109 0 0,7-40-53 0 0,32-264 2 0 0,7 128 0 0 0,2-107-38 0 0,-1-80-19 0 0,6 119 121 0 0,-9-110-7 0 0,3-38-103 0 0,1 1 0 0 0,-1 0 0 0 0,1-1 0 0 0,0 1 0 0 0,0-1 0 0 0,0 1 0 0 0,4 4 0 0 0,-1 2 46 0 0,-3-7 78 0 0,-1-2-137 0 0,0 1-1 0 0,0-1 0 0 0,0 0 0 0 0,-1 0 1 0 0,1 1-1 0 0,0-1 0 0 0,0 0 0 0 0,0 0 1 0 0,0 1-1 0 0,0-1 0 0 0,0 0 0 0 0,0 0 1 0 0,0 1-1 0 0,0-1 0 0 0,0 0 0 0 0,0 0 1 0 0,0 1-1 0 0,0-1 0 0 0,1 0 0 0 0,-1 0 1 0 0,0 0-1 0 0,0 1 0 0 0,0-1 0 0 0,0 0 1 0 0,0 0-1 0 0,0 1 0 0 0,1-1 0 0 0,-1 0 1 0 0,0 0-1 0 0,0 0 0 0 0,0 1 0 0 0,0-1 1 0 0,1 0-1 0 0,-1 0 0 0 0,20-11 29 0 0,-18 9-27 0 0,1 1 1 0 0,-1-1-1 0 0,0 1 1 0 0,1-1-1 0 0,-1 1 0 0 0,1 0 1 0 0,-1 0-1 0 0,1 0 0 0 0,0 1 1 0 0,-1-1-1 0 0,1 0 1 0 0,3 1-1 0 0,-4-1-4 0 0,-1 1-1 0 0,0 0 1 0 0,1-1 0 0 0,-1 1 0 0 0,0-1-1 0 0,1 1 1 0 0,-1-1 0 0 0,0 0-1 0 0,0 0 1 0 0,1 1 0 0 0,-1-1-1 0 0,0 0 1 0 0,0 0 0 0 0,0 0 0 0 0,0 0-1 0 0,0 0 1 0 0,0-1 0 0 0,-1 1-1 0 0,1 0 1 0 0,0 0 0 0 0,-1-1-1 0 0,1 1 1 0 0,0 0 0 0 0,-1 0 0 0 0,1-1-1 0 0,-1 1 1 0 0,0-2 0 0 0,5-8 1 0 0,48-85 152 0 0,-10 21-147 0 0,49-118-1 0 0,-71 144-9 0 0,55-89 0 0 0,-48 91 0 0 0,1 2-39 0 0,56-66 0 0 0,-49 67-42 0 0,30-49 0 0 0,20-58 79 0 0,-42 72 35 0 0,70-98 0 0 0,10 26-36 0 0,6-9 21 0 0,53-74 110 0 0,28-40-103 0 0,-162 211-87 0 0,3 3 0 0 0,3 2 0 0 0,2 2 0 0 0,121-89 0 0 0,-103 84 147 0 0,-3-4 0 0 0,82-93-1 0 0,-64 74-79 0 0,-14 13 44 0 0,59-82 21 0 0,-125 142-60 0 0,0 0-1 0 0,1 1 0 0 0,0 0 1 0 0,20-13-1 0 0,11-9 20 0 0,-34 25-29 0 0,1 1 0 0 0,0 0 0 0 0,10-4-1 0 0,16-11 13 0 0,-13 11-216 0 0,-20 10-93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21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 2760 0 0,'-1'2'207'0'0,"-9"15"-122"0"0,8-14 233 0 0,0 0 0 0 0,0 0 0 0 0,0 0 0 0 0,0 0 0 0 0,1 1 0 0 0,0-1 0 0 0,0 0 0 0 0,-1 1 0 0 0,2-1 0 0 0,-1 0 0 0 0,0 1 0 0 0,1-1 0 0 0,0 1 0 0 0,-1-1 0 0 0,2 1 0 0 0,-1-1 0 0 0,0 1 0 0 0,1 3 0 0 0,1-3-174 0 0,-1 0 0 0 0,1-1-1 0 0,-1 1 1 0 0,1-1 0 0 0,0 1-1 0 0,1-1 1 0 0,-1 0-1 0 0,0 0 1 0 0,1 0 0 0 0,3 3-1 0 0,20 26 620 0 0,-20-22-644 0 0,1 3 85 0 0,1 0 0 0 0,0 0 0 0 0,1-1 0 0 0,17 18 0 0 0,-7-10 177 0 0,16 22 1 0 0,-23-26-190 0 0,1-1 0 0 0,1-1-1 0 0,22 20 1 0 0,23 15 202 0 0,35 25 30 0 0,-77-63-387 0 0,-6-4-12 0 0,0 0 0 0 0,-1 1 1 0 0,0 0-1 0 0,0 0 0 0 0,-1 1 0 0 0,0 0 0 0 0,11 15 0 0 0,3 13 10 0 0,-10-17-552 0 0,17 24-1 0 0,-2-13-4548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21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14048 0 0,'0'4'51'0'0,"1"1"1"0"0,-1 0-1 0 0,1 0 1 0 0,0 0-1 0 0,0 0 1 0 0,0-1 0 0 0,1 1-1 0 0,0 0 1 0 0,0-1-1 0 0,0 1 1 0 0,3 4 0 0 0,3 2 169 0 0,0 0 0 0 0,16 15 0 0 0,12 16 25 0 0,30 36-133 0 0,-18-23 55 0 0,94 114 498 0 0,-99-124-388 0 0,73 63 0 0 0,-91-88-260 0 0,0 0 0 0 0,54 30 0 0 0,-69-45-160 0 0,0 2 0 0 0,-1-1 0 0 0,0 2 0 0 0,0-1 0 0 0,0 1 0 0 0,9 12 0 0 0,1-1-1456 0 0,-15-10 105 0 0,-1 18-11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9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1 232 7224 0 0,'0'0'870'0'0,"2"-1"-339"0"0,35-36 4058 0 0,-35 36-4145 0 0,11-8 314 0 0,6-6-278 0 0,0 2 0 0 0,1 0 0 0 0,1 2 0 0 0,0 0-1 0 0,43-15 1 0 0,7-6 224 0 0,12 6-272 0 0,-54 17-300 0 0,-19 6-79 0 0,-1 0 0 0 0,0 1 1 0 0,1-1-1 0 0,18 0 0 0 0,199-2 947 0 0,-141 4-659 0 0,110 3 83 0 0,-108 16-335 0 0,-53-17-57 0 0,-24-1-25 0 0,0 1 0 0 0,0-1 0 0 0,10 3 0 0 0,1 1 8 0 0,-1-2-1 0 0,37-1 0 0 0,5 0 7 0 0,-42 0-21 0 0,35-3 0 0 0,-35 0 0 0 0,36 3 0 0 0,-22 1 0 0 0,48 6 0 0 0,-17-3 0 0 0,-44-5 0 0 0,31 6 0 0 0,-18-3 59 0 0,0 0-1 0 0,0-2 0 0 0,0-2 1 0 0,42-6-1 0 0,49-1 86 0 0,-88 8-100 0 0,9-1 10 0 0,81 10-1 0 0,-56-4 60 0 0,-41 2-99 0 0,-8-1-6 0 0,1-1 1 0 0,0-1 0 0 0,0-1-1 0 0,1-2 1 0 0,23 0 0 0 0,-34-1 11 0 0,0 0 1 0 0,-1 1 0 0 0,1 0-1 0 0,0 1 1 0 0,-1 0 0 0 0,17 6 0 0 0,-14-3 12 0 0,0-2 0 0 0,-1 0 0 0 0,32 2 0 0 0,26 1 52 0 0,-57-4-66 0 0,-1 0 1 0 0,1-1-1 0 0,-1-1 0 0 0,1 0 1 0 0,30-5-1 0 0,-32 3 5 0 0,-1 0 0 0 0,19 2-1 0 0,1-1 26 0 0,93-4 47 0 0,-26 5 18 0 0,47-4-20 0 0,-102 3-39 0 0,-35 2-42 0 0,1-1-1 0 0,-1 0 1 0 0,0-1 0 0 0,0 0 0 0 0,12-3 0 0 0,-3 0 1 0 0,0 0 0 0 0,35 0 0 0 0,7-2 8 0 0,16-4 69 0 0,135-1 0 0 0,-108 19-11 0 0,-84-6-67 0 0,5-1 8 0 0,0-1-1 0 0,0-1 1 0 0,-1-1-1 0 0,33-8 1 0 0,-15 4 5 0 0,0-1 17 0 0,56-7 46 0 0,9 4-25 0 0,-7-3-64 0 0,-80 10-39 0 0,0 1-1 0 0,37 0 1 0 0,-44 2-1 0 0,4 0-94 0 0,116-4-2114 0 0,-86 0 260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22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94 13360 0 0,'0'0'1026'0'0,"1"2"-668"0"0,1 1-364 0 0,1 1 0 0 0,-1-1 1 0 0,1 0-1 0 0,0 0 1 0 0,0 0-1 0 0,0-1 1 0 0,0 1-1 0 0,0-1 0 0 0,1 0 1 0 0,4 3-1 0 0,44 21-163 0 0,-34-18 144 0 0,36 16 100 0 0,0-3 1 0 0,2-2 0 0 0,1-2-1 0 0,115 18 1 0 0,-29-17 241 0 0,283-1 0 0 0,-14-50-133 0 0,-4-26-119 0 0,12-19 132 0 0,-193 37-70 0 0,70-19 32 0 0,-266 52-94 0 0,-22 6-22 0 0,0 0 1 0 0,0-1 0 0 0,-1 0-1 0 0,1-1 1 0 0,-1 1 0 0 0,0-1-1 0 0,14-9 1 0 0,-24 25 100 0 0,-1 0 1 0 0,1 0-1 0 0,-2-1 0 0 0,-7 18 0 0 0,6-17-123 0 0,1 0 0 0 0,0 0 0 0 0,-3 14 0 0 0,4-13-2 0 0,-1 1 0 0 0,-10 23-1 0 0,8-24-4 0 0,1 1 0 0 0,-4 18 0 0 0,6-18-3 0 0,-1-1 1 0 0,-1 0-1 0 0,-7 16 0 0 0,-12 10 26 0 0,-8 15-6 0 0,1 31 58 0 0,12-30-41 0 0,1-3 19 0 0,2 1 0 0 0,3 1-1 0 0,-8 66 1 0 0,-43 267 515 0 0,-3 14 41 0 0,44-244-480 0 0,-30 269-604 0 0,53-387-4112 0 0,6-14-1599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31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2229 116 8696 0 0,'-12'12'165'0'0,"10"-10"-109"0"0,0 0 1 0 0,0 1-1 0 0,0-1 1 0 0,-1 0-1 0 0,1 0 1 0 0,-1-1-1 0 0,0 1 1 0 0,1 0-1 0 0,-1-1 1 0 0,-3 2-1 0 0,-7-2 86 0 0,4-2 183 0 0,0 0 0 0 0,0-1 1 0 0,-1 0-1 0 0,1 0 0 0 0,0-1 1 0 0,0 0-1 0 0,-16-9 0 0 0,6 3-79 0 0,18 8-221 0 0,0 1 1 0 0,0-1 0 0 0,1 1 0 0 0,-1-1-1 0 0,0 1 1 0 0,1-1 0 0 0,-1 1 0 0 0,0-1-1 0 0,1 1 1 0 0,-1-1 0 0 0,1 0 0 0 0,-1 1 0 0 0,1-1-1 0 0,-1 0 1 0 0,1 0 0 0 0,0 1 0 0 0,-1-2-1 0 0,-5-7 197 0 0,3 6-165 0 0,-1 1-1 0 0,0-1 1 0 0,0 1-1 0 0,0-1 1 0 0,0 1 0 0 0,0 1-1 0 0,-7-3 1 0 0,6 2 34 0 0,1 1 0 0 0,-1-1-1 0 0,1 0 1 0 0,0 0 0 0 0,0 0 0 0 0,0-1 0 0 0,0 1 0 0 0,-6-7 0 0 0,6 6-13 0 0,0 1 1 0 0,-1-1 0 0 0,1 1 0 0 0,0 0 0 0 0,-1 0 0 0 0,0 0 0 0 0,1 1 0 0 0,-1 0 0 0 0,0 0 0 0 0,0 0-1 0 0,-7 0 1 0 0,-19-5 289 0 0,7-1-140 0 0,0 2 1 0 0,0 1-1 0 0,0 1 0 0 0,-1 1 0 0 0,0 1 1 0 0,1 1-1 0 0,-1 1 0 0 0,1 1 1 0 0,-1 2-1 0 0,1 0 0 0 0,0 1 0 0 0,0 2 1 0 0,1 0-1 0 0,-34 16 0 0 0,30-11-41 0 0,17-8-126 0 0,0 0 1 0 0,1 0-1 0 0,0 1 1 0 0,0 0-1 0 0,0 1 1 0 0,-16 13-1 0 0,12-8-20 0 0,-1-1 1 0 0,-18 11-1 0 0,3-3-13 0 0,16-10-17 0 0,0-1-1 0 0,-19 8 1 0 0,19-10-1 0 0,0 1 0 0 0,1 0 0 0 0,-22 16 0 0 0,-1 3-10 0 0,16-12 0 0 0,-33 31 0 0 0,-3 12 0 0 0,-72 96 0 0 0,87-102 0 0 0,23-31 0 0 0,-19 31 0 0 0,3 3 38 0 0,-67 120 166 0 0,93-157-229 0 0,-1 1-1 0 0,-1-2 1 0 0,-1 1 0 0 0,0-2 0 0 0,-1 1 0 0 0,0-1 0 0 0,-21 19-1 0 0,20-21 27 0 0,0 0-1 0 0,1 1 1 0 0,1 1-1 0 0,0 0 0 0 0,-8 15 1 0 0,7-10-5 0 0,-2 0-1 0 0,-16 18 1 0 0,20-25 0 0 0,0 0 1 0 0,0 0-1 0 0,2 1 1 0 0,-1 0-1 0 0,1 0 1 0 0,-5 16-1 0 0,-24 89-17 0 0,5-13 13 0 0,9-23 8 0 0,2-6 0 0 0,-112 309 0 0 0,119-346 31 0 0,2 0 1 0 0,-10 61-1 0 0,0 30-43 0 0,-5 44-70 0 0,19-94 82 0 0,6 119 0 0 0,3-124 0 0 0,-13 133 0 0 0,9-172 6 0 0,2 1 0 0 0,5 49 0 0 0,1-11-13 0 0,1-13-6 0 0,-4-38 14 0 0,1 29 0 0 0,-1 21-1 0 0,-1-43 0 0 0,-2 36 0 0 0,0-46 0 0 0,1-1 0 0 0,1 0 0 0 0,0 0 0 0 0,11 38 0 0 0,-1-5 11 0 0,0-8 19 0 0,-9-35-24 0 0,0 1 0 0 0,0 1 0 0 0,1 13-1 0 0,-2 12-6 0 0,-1-18 5 0 0,0-1 0 0 0,6 29 0 0 0,62 195 49 0 0,-63-217-43 0 0,-4-14 1 0 0,1 0 0 0 0,0 0 0 0 0,0 0-1 0 0,9 17 1 0 0,-7-16-11 0 0,0-1 0 0 0,-2 1 0 0 0,1 0 0 0 0,3 24 0 0 0,0 2 0 0 0,0 11 25 0 0,-7-41-18 0 0,0 0-1 0 0,1 0 1 0 0,1-1-1 0 0,-1 1 1 0 0,6 12-1 0 0,-7-20-5 0 0,0 1-1 0 0,0-1 0 0 0,0 0 0 0 0,0 0 0 0 0,0 0 0 0 0,0 0 0 0 0,0 0 1 0 0,0 0-1 0 0,0 1 0 0 0,0-1 0 0 0,0 0 0 0 0,0 0 0 0 0,1 0 0 0 0,-1 0 1 0 0,0 0-1 0 0,0 0 0 0 0,0 0 0 0 0,0 1 0 0 0,0-1 0 0 0,0 0 0 0 0,1 0 1 0 0,-1 0-1 0 0,0 0 0 0 0,0 0 0 0 0,0 0 0 0 0,0 0 0 0 0,0 0 1 0 0,1 0-1 0 0,-1 0 0 0 0,0 0 0 0 0,0 0 0 0 0,0 0 0 0 0,0 0 0 0 0,0 0 1 0 0,1 0-1 0 0,-1 0 0 0 0,0 0 0 0 0,0 0 0 0 0,0 0 0 0 0,0 0 0 0 0,0 0 1 0 0,1 0-1 0 0,-1 0 0 0 0,0 0 0 0 0,0-1 0 0 0,0 1 0 0 0,0 0 1 0 0,0 0-1 0 0,0 0 0 0 0,0 0 0 0 0,1 0 0 0 0,-1 0 0 0 0,0 0 0 0 0,0 0 1 0 0,0-1-1 0 0,0 1 0 0 0,0 0 0 0 0,0 0 0 0 0,1-1 2 0 0,0 0 1 0 0,0 1-1 0 0,0-1 0 0 0,1 0 1 0 0,-1 0-1 0 0,0 1 1 0 0,0-1-1 0 0,1 1 1 0 0,-1-1-1 0 0,0 1 1 0 0,1-1-1 0 0,-1 1 1 0 0,0 0-1 0 0,1 0 0 0 0,-1 0 1 0 0,1 0-1 0 0,-1 0 1 0 0,0 0-1 0 0,1 0 1 0 0,-1 0-1 0 0,2 1 1 0 0,0 0-3 0 0,0 0 0 0 0,0 1 0 0 0,-1-1 0 0 0,1 1 0 0 0,-1-1 1 0 0,1 1-1 0 0,-1 0 0 0 0,0 0 0 0 0,0 0 0 0 0,2 3 0 0 0,1 1 8 0 0,0 0 0 0 0,0 0 0 0 0,0 1 0 0 0,-1-1 0 0 0,0 1 0 0 0,-1 0 0 0 0,0 0 0 0 0,3 9 0 0 0,6 5 21 0 0,-11-20-24 0 0,0 1 0 0 0,0 0 0 0 0,1-1 0 0 0,-1 1 1 0 0,0 0-1 0 0,-1 0 0 0 0,1-1 0 0 0,0 1 0 0 0,0 0 1 0 0,-1 0-1 0 0,1 3 0 0 0,0-4 0 0 0,-1 0 0 0 0,0 0 0 0 0,1 0 0 0 0,-1 1 1 0 0,0-1-1 0 0,0 0 0 0 0,0 0 0 0 0,0 1 0 0 0,0-1 0 0 0,0 0 0 0 0,0 1 0 0 0,0-1 0 0 0,0 0 0 0 0,0 0 0 0 0,-1 1 1 0 0,0 1-1 0 0,7 14 36 0 0,-5-15 12 0 0,18 29-49 0 0,-13-27-16 0 0,3 0 12 0 0,-8-3 0 0 0,-1-1 0 0 0,1 1 0 0 0,0 0 0 0 0,0-1 0 0 0,0 0 0 0 0,0 1 0 0 0,0-1 0 0 0,0 1 0 0 0,0-1 0 0 0,0 0 0 0 0,0 0 0 0 0,0 0 0 0 0,0 0 0 0 0,0 1 0 0 0,0-1 0 0 0,2-1 0 0 0,16 1 0 0 0,-9 2 0 0 0,17 9 0 0 0,65 24-64 0 0,-88-34 64 0 0,0 1 0 0 0,0 0 0 0 0,0 0 0 0 0,0 0 0 0 0,-1 1 0 0 0,5 3 0 0 0,14 8 0 0 0,15 5 0 0 0,-27-13 0 0 0,0-1 0 0 0,0 0 0 0 0,1 0 0 0 0,0-1 0 0 0,19 5 0 0 0,-14-5 0 0 0,0 1 0 0 0,23 11 0 0 0,-37-14 0 0 0,1-1 0 0 0,-1 0 0 0 0,1 0 0 0 0,-1 0 0 0 0,1 0 0 0 0,0 0 0 0 0,0-1 0 0 0,-1 1 0 0 0,1-1 0 0 0,0 0 0 0 0,5 0 0 0 0,4 1 0 0 0,6 2 0 0 0,-11-2 0 0 0,-1 0 0 0 0,0 1 0 0 0,1-1 0 0 0,-1 1 0 0 0,7 4 0 0 0,8 3 0 0 0,-16-8 0 0 0,0-1 0 0 0,9 7 0 0 0,-15-2 0 0 0,1-5 0 0 0,-1 1 0 0 0,1-1 0 0 0,0 0 0 0 0,0 0 0 0 0,0 0 0 0 0,0 0 0 0 0,0 1 0 0 0,0-1 0 0 0,-1 0 0 0 0,1 0 0 0 0,0 0 0 0 0,0 0 0 0 0,0 1 0 0 0,0-1 0 0 0,0 0 0 0 0,0 0 0 0 0,0 0 0 0 0,0 0 0 0 0,0 1 0 0 0,0-1 0 0 0,0 0 0 0 0,0 0 0 0 0,0 0 0 0 0,0 1 0 0 0,0-1 0 0 0,0 0 0 0 0,0 0 0 0 0,0 0 0 0 0,0 1 0 0 0,0-1 0 0 0,1 0 0 0 0,-1 0 0 0 0,0 0 0 0 0,0 0 0 0 0,0 1 0 0 0,0-1 0 0 0,0 0 0 0 0,0 0 0 0 0,1 0 0 0 0,-1 1 0 0 0,1-1 0 0 0,0 1 0 0 0,0-1 0 0 0,0 1 0 0 0,-1 0 0 0 0,1 0-1 0 0,0-1 1 0 0,-1 1 0 0 0,1 0 0 0 0,-1 0 0 0 0,1 0 0 0 0,-1-1-1 0 0,1 1 1 0 0,-1 0 0 0 0,0 0 0 0 0,1 0 0 0 0,-1 1 0 0 0,0-1 0 0 0,1 0 1 0 0,-1-1-1 0 0,0 1 1 0 0,0-1-1 0 0,1 1 0 0 0,-1-1 1 0 0,1 1-1 0 0,-1 0 1 0 0,0-1-1 0 0,1 1 1 0 0,-1-1-1 0 0,1 0 1 0 0,-1 1-1 0 0,1-1 0 0 0,-1 1 1 0 0,1-1-1 0 0,-1 0 1 0 0,1 1-1 0 0,0-1 1 0 0,-1 0-1 0 0,1 0 1 0 0,-1 1-1 0 0,1-1 0 0 0,0 0 1 0 0,-1 0-1 0 0,1 0 1 0 0,0 0-1 0 0,-1 0 1 0 0,2 0-1 0 0,0 2 53 0 0,-2-1-47 0 0,0-1-1 0 0,0 0 0 0 0,0 1 0 0 0,0-1 0 0 0,0 0 1 0 0,0 1-1 0 0,0-1 0 0 0,0 0 0 0 0,0 1 0 0 0,0-1 1 0 0,0 1-1 0 0,0-1 0 0 0,0 0 0 0 0,0 1 0 0 0,0-1 0 0 0,-1 0 1 0 0,1 1-1 0 0,0-1 0 0 0,0 0 0 0 0,0 0 0 0 0,-1 1 1 0 0,1-1-1 0 0,0 0 0 0 0,0 1 0 0 0,-1-1 0 0 0,1 0 1 0 0,0 0-1 0 0,0 0 0 0 0,-1 1 0 0 0,1-1 0 0 0,0 0 1 0 0,-1 0-1 0 0,1 0 0 0 0,0 0 0 0 0,-1 0 0 0 0,1 1 1 0 0,0-1-1 0 0,-1 0 0 0 0,1 0 0 0 0,0 0 0 0 0,-1 0 1 0 0,1 0-1 0 0,-1 0 0 0 0,1 0 0 0 0,0 0 0 0 0,-1 0 1 0 0,1 0-1 0 0,0-1 0 0 0,-1 1 0 0 0,1 0 0 0 0,0 0 1 0 0,-1 0-1 0 0,1 0 0 0 0,0 0 0 0 0,-1-1 0 0 0,1 1 0 0 0,-1 0 1 0 0,-3-1-36 0 0,-13-4-182 0 0,17 5 211 0 0,-1 0-1 0 0,1 0 1 0 0,0 0-1 0 0,0 0 0 0 0,-1 0 1 0 0,1 0-1 0 0,0 0 1 0 0,0 0-1 0 0,-1 0 1 0 0,1 0-1 0 0,0 0 0 0 0,0 0 1 0 0,0 0-1 0 0,-1 0 1 0 0,1 0-1 0 0,0 0 0 0 0,0 0 1 0 0,-1 0-1 0 0,1 0 1 0 0,0 0-1 0 0,0 1 1 0 0,0-1-1 0 0,-1 0 0 0 0,1 0 1 0 0,0 0-1 0 0,0 0 1 0 0,0 0-1 0 0,0 1 0 0 0,-1-1 1 0 0,1 0-1 0 0,0 0 1 0 0,0 0-1 0 0,0 0 1 0 0,0 1-1 0 0,0-1 0 0 0,0 0 1 0 0,0 0-1 0 0,0 1 1 0 0,-1-1-1 0 0,1 0 0 0 0,0 0 1 0 0,0 0-1 0 0,0 1 1 0 0,0-1-1 0 0,0 0 1 0 0,0 0-1 0 0,0 1 0 0 0,-17-39-83 0 0,10 30 50 0 0,4 4 14 0 0,0 1 0 0 0,0-1 0 0 0,0 0 0 0 0,1 0-1 0 0,0 0 1 0 0,-1-1 0 0 0,1 1 0 0 0,1 0 0 0 0,-1-1 0 0 0,1 1 0 0 0,0-1 0 0 0,0 0 0 0 0,-1-7-1 0 0,1 6 23 0 0,1-1 0 0 0,-2 1-1 0 0,1-1 1 0 0,-4-10-1 0 0,3 13 1 0 0,1 0-1 0 0,-1 0 0 0 0,1 0 1 0 0,0 0-1 0 0,0-1 1 0 0,1 1-1 0 0,-1 0 0 0 0,1-1 1 0 0,0 1-1 0 0,0-1 1 0 0,1 1-1 0 0,1-9 0 0 0,3 1-15 0 0,-4 10 6 0 0,0 0 0 0 0,0-1 0 0 0,0 1 0 0 0,0 0 0 0 0,0 0 1 0 0,-1-1-1 0 0,1 1 0 0 0,-1 0 0 0 0,0-1 0 0 0,1 1 0 0 0,-1 0 0 0 0,0-1 0 0 0,0 1 0 0 0,-1 0 0 0 0,1-1 0 0 0,0 1 0 0 0,-2-4 0 0 0,1 1-6 0 0,0-1 0 0 0,0 0-1 0 0,1 1 1 0 0,0-1 0 0 0,0-8-1 0 0,0 9 15 0 0,0-1 0 0 0,0 0 0 0 0,0 1 0 0 0,-1 0 0 0 0,-1-8 0 0 0,0 7-6 0 0,1 0-1 0 0,0-1 1 0 0,0 1 0 0 0,0-10 0 0 0,-4-22-11 0 0,3 27 18 0 0,0 0 0 0 0,0-19 0 0 0,1 19 0 0 0,0-1 0 0 0,0 1 0 0 0,-4-12 0 0 0,-2 0-6 0 0,4 11-9 0 0,-1 0 1 0 0,1 0-1 0 0,1 0 1 0 0,0 0 0 0 0,0-21-1 0 0,3-8-77 0 0,2-1 0 0 0,2 1-1 0 0,2 0 1 0 0,13-44 0 0 0,-19 78 80 0 0,1 0 1 0 0,-2 0-1 0 0,1 0 1 0 0,-1-10 0 0 0,4-20-39 0 0,-1 25 43 0 0,-2 8 6 0 0,0 0 1 0 0,0 0 0 0 0,0 0-1 0 0,-1 0 1 0 0,1 0 0 0 0,-1 0 0 0 0,0 0-1 0 0,0 0 1 0 0,0 0 0 0 0,-1 0 0 0 0,-1-7-1 0 0,2 9 1 0 0,0 1 0 0 0,0-1 0 0 0,0 1 0 0 0,0-1 0 0 0,0 1 0 0 0,0-1 0 0 0,1 1 0 0 0,-1-1 0 0 0,0 1 0 0 0,1-1 0 0 0,-1 1 0 0 0,2-2 0 0 0,-1 2 0 0 0,-1-1 0 0 0,1 1 0 0 0,-1 0 0 0 0,1 0 0 0 0,-1-1 0 0 0,0 1 0 0 0,1 0 0 0 0,-1-1 0 0 0,0 1 0 0 0,0 0 0 0 0,0-1 0 0 0,0 1 0 0 0,0 0 0 0 0,0-1 0 0 0,0 1 0 0 0,0 0 0 0 0,-1-1 0 0 0,1 1 0 0 0,0 0 0 0 0,-1-1 0 0 0,1 1 0 0 0,-2-2 0 0 0,0 1 0 0 0,1 2 0 0 0,0-1 0 0 0,0 0 0 0 0,0 1 0 0 0,1-1 0 0 0,-1 0 0 0 0,0 0 0 0 0,1 0 0 0 0,-1 0 0 0 0,1 0 0 0 0,-1 1 0 0 0,1-1 0 0 0,-1 0 0 0 0,1 0 0 0 0,0 0 0 0 0,-1 0 0 0 0,1 0 0 0 0,0 0 0 0 0,0 0 0 0 0,0 0 0 0 0,0-1 0 0 0,0 1 0 0 0,0 0 0 0 0,0 0 0 0 0,0 0 0 0 0,0-1 0 0 0,-1-14 0 0 0,1 15 0 0 0,-1-1 0 0 0,1 1 0 0 0,0 0 0 0 0,0-1 0 0 0,-1 1 0 0 0,1 0 0 0 0,0-1 0 0 0,0 1 0 0 0,1 0 0 0 0,-1-1 0 0 0,0 1 0 0 0,0 0 0 0 0,1-1 0 0 0,-1 1 0 0 0,1 0 0 0 0,-1 0 0 0 0,1-1 0 0 0,-1 1 0 0 0,1 0 0 0 0,0 0 0 0 0,-1 0 0 0 0,1 0 0 0 0,1-2 0 0 0,1 2 3 0 0,5-17 58 0 0,-7 16-23 0 0,2 4-92 0 0,2 1 46 0 0,-2-1 8 0 0,1 0-1 0 0,-1 1 0 0 0,1-1 0 0 0,-1 1 0 0 0,0 0 1 0 0,0 0-1 0 0,0 0 0 0 0,0 0 0 0 0,3 6 0 0 0,10 13 1 0 0,-14-20 0 0 0,0 0 0 0 0,0 0 0 0 0,0 1 0 0 0,0-1 0 0 0,-1 1 0 0 0,1 0 0 0 0,-1-1 0 0 0,1 1 0 0 0,-1 0 0 0 0,0 0 0 0 0,0 0 0 0 0,0 3 0 0 0,0-3 0 0 0,0 0 0 0 0,0-1 0 0 0,0 1 0 0 0,0 0 0 0 0,0-1 0 0 0,1 1 0 0 0,-1-1 0 0 0,1 0 0 0 0,-1 1 0 0 0,1-1 0 0 0,0 0 0 0 0,4 3 0 0 0,29 23 0 0 0,-23-20 0 0 0,-3 2 0 0 0,0 0 0 0 0,0 0 0 0 0,-1 1 0 0 0,-1 0 0 0 0,0 0 0 0 0,10 19 0 0 0,-8-13 0 0 0,-5-8 10 0 0,0 0 0 0 0,-1 0-1 0 0,0 1 1 0 0,0-1-1 0 0,-1 0 1 0 0,2 18-1 0 0,-4-18 0 0 0,2-1 0 0 0,-1 1 0 0 0,1-1 0 0 0,0 1 0 0 0,1-1 0 0 0,0 0 0 0 0,8 15 0 0 0,1-4 16 0 0,-6-12-18 0 0,-1 1 0 0 0,0 0 0 0 0,5 11 0 0 0,-6-12-8 0 0,0 0 0 0 0,0-1 0 0 0,0 0 0 0 0,1 0 0 0 0,0 0 0 0 0,0 0 0 0 0,1-1-1 0 0,-1 0 1 0 0,1 0 0 0 0,0-1 0 0 0,10 7 0 0 0,-8-7 22 0 0,-1 1-1 0 0,0 0 1 0 0,-1 1-1 0 0,0-1 1 0 0,1 1-1 0 0,-2 0 1 0 0,9 12-1 0 0,-4-4-16 0 0,1 0 0 0 0,0-1-1 0 0,1 0 1 0 0,0 0 0 0 0,1-2 0 0 0,0 0-1 0 0,1 0 1 0 0,0-1 0 0 0,1-1 0 0 0,30 15-1 0 0,68 37 164 0 0,-105-55-207 0 0,1 0-1 0 0,-1 0 1 0 0,-1 1-1 0 0,9 9 1 0 0,19 15 203 0 0,-28-24-120 0 0,1 0 0 0 0,-1 0 0 0 0,0 0 1 0 0,-1 1-1 0 0,9 14 0 0 0,-10-16-59 0 0,-2-2-4 0 0,0 0 1 0 0,0 0-1 0 0,1-1 0 0 0,0 1 1 0 0,0-1-1 0 0,0 0 1 0 0,5 3-1 0 0,-6-4 8 0 0,0 0 1 0 0,0 1 0 0 0,0-1-1 0 0,0 0 1 0 0,0 1-1 0 0,0 0 1 0 0,-1 0 0 0 0,1-1-1 0 0,-1 2 1 0 0,3 4-1 0 0,4 9 12 0 0,-7-11 21 0 0,1-1 0 0 0,0 1 1 0 0,0-1-1 0 0,0 0 0 0 0,0 0 0 0 0,1 0 1 0 0,0-1-1 0 0,0 1 0 0 0,8 6 0 0 0,-8-8-31 0 0,-1 1 0 0 0,0-1-1 0 0,1 1 1 0 0,-1 0-1 0 0,4 7 1 0 0,-5-7-11 0 0,1-1-1 0 0,-1 0 1 0 0,0 1 0 0 0,1-1-1 0 0,0 0 1 0 0,0 0-1 0 0,0 0 1 0 0,7 4 0 0 0,30 16 213 0 0,-37-22-192 0 0,0 0 1 0 0,-1 0 0 0 0,1 0 0 0 0,0 0-1 0 0,0 0 1 0 0,1-1 0 0 0,-1 1 0 0 0,0-1-1 0 0,0 0 1 0 0,0 0 0 0 0,0 0 0 0 0,0 0-1 0 0,0-1 1 0 0,5 0 0 0 0,-4 0-2 0 0,-3 1 5 0 0,6 0 51 0 0,-32-14 14 0 0,18 12-28 0 0,4 1-27 0 0,0 0-1 0 0,1-1 0 0 0,-1 1 0 0 0,0 0 0 0 0,1-1 0 0 0,-1 0 0 0 0,1 0 0 0 0,-1 1 0 0 0,1-2 0 0 0,0 1 0 0 0,0 0 0 0 0,0 0 0 0 0,-3-5 0 0 0,4 6-14 0 0,0 1-1 0 0,1-1 0 0 0,-1 1 1 0 0,1-1-1 0 0,-1 1 1 0 0,1-1-1 0 0,-1 0 0 0 0,1 1 1 0 0,-1-1-1 0 0,1 0 0 0 0,-1 1 1 0 0,1-1-1 0 0,0 0 0 0 0,0 1 1 0 0,-1-1-1 0 0,1 0 0 0 0,0 0 1 0 0,0 0-1 0 0,0 1 1 0 0,0-1-1 0 0,0 0 0 0 0,0 0 1 0 0,0 0-1 0 0,0 1 0 0 0,0-1 1 0 0,0 0-1 0 0,0 0 0 0 0,1 1 1 0 0,-1-1-1 0 0,0 0 1 0 0,0 0-1 0 0,1 1 0 0 0,-1-1 1 0 0,1 0-1 0 0,-1 1 0 0 0,0-1 1 0 0,1 0-1 0 0,-1 1 0 0 0,1-1 1 0 0,0 1-1 0 0,-1-1 0 0 0,1 0 1 0 0,-1 1-1 0 0,2-1 1 0 0,6-9-14 0 0,-7 10 15 0 0,-1-1 0 0 0,0 1 0 0 0,0 0 0 0 0,1-1 0 0 0,-1 1 0 0 0,0 0 0 0 0,0-1 0 0 0,0 1 0 0 0,0-1 0 0 0,1 1 0 0 0,-1 0 0 0 0,0-1 0 0 0,0 1 0 0 0,0-1 0 0 0,0 1 0 0 0,0-1 0 0 0,0 1 0 0 0,0 0 0 0 0,0-1 0 0 0,0 1 0 0 0,0-1 0 0 0,-1 1 0 0 0,1-1 0 0 0,0 1 0 0 0,0 0 0 0 0,0-1 0 0 0,0 1 0 0 0,-1-1 0 0 0,1 0 0 0 0,-13-9 0 0 0,12 10 0 0 0,-1-1 0 0 0,1 1 0 0 0,0-1 0 0 0,0 0 0 0 0,0 0 0 0 0,0 0 0 0 0,0 1 0 0 0,-1-1 0 0 0,2 0 0 0 0,-1-1 0 0 0,0 1 0 0 0,0 0 0 0 0,0 0 0 0 0,0 0 0 0 0,1 0 0 0 0,-1-1 0 0 0,0 1 0 0 0,1 0 0 0 0,-1-1 0 0 0,0-1 0 0 0,1-2 0 0 0,0 0 0 0 0,-1 0 0 0 0,0 0 0 0 0,-3-9 0 0 0,2 9 0 0 0,1 0 0 0 0,0 0 0 0 0,0 0 0 0 0,-1-10 0 0 0,2 12 0 0 0,0 1 0 0 0,0-1 0 0 0,-1 1 0 0 0,1-1 0 0 0,-1 0 0 0 0,0 1 0 0 0,0-1 0 0 0,0 1 0 0 0,0 0 0 0 0,0-1 0 0 0,-1 1 0 0 0,1 0 0 0 0,-1 0 0 0 0,1 0 0 0 0,-1 0 0 0 0,0 0 0 0 0,0 0 0 0 0,-2-2 0 0 0,3 2 3 0 0,-1 0 0 0 0,0 0 0 0 0,1 0 0 0 0,-1 0 0 0 0,1 0 0 0 0,0 0 0 0 0,0 0-1 0 0,0-1 1 0 0,0 1 0 0 0,0-1 0 0 0,0 1 0 0 0,0-4 0 0 0,1 3-1 0 0,-1 0-1 0 0,0-1 1 0 0,-1 1 0 0 0,1 0 0 0 0,0 0-1 0 0,-1 0 1 0 0,1 0 0 0 0,-3-3 0 0 0,1 1-20 0 0,0 0 0 0 0,0 1 0 0 0,1-1 0 0 0,-1-1 1 0 0,-2-8-1 0 0,3 7 26 0 0,0 0 0 0 0,-1 1 1 0 0,0-1-1 0 0,-6-9 0 0 0,4 8 20 0 0,1-1-1 0 0,0 0 0 0 0,0-1 0 0 0,-5-17 0 0 0,7 18-31 0 0,-10-17 4 0 0,10 22-7 0 0,0 1 0 0 0,0 0-1 0 0,0-1 1 0 0,1 0 0 0 0,0 1-1 0 0,-1-1 1 0 0,2 0 0 0 0,-1 0-1 0 0,-1-5 1 0 0,5-17-11 0 0,-3 23 21 0 0,1 1-1 0 0,-1 0 1 0 0,1-1 0 0 0,-1 1-1 0 0,0 0 1 0 0,0-1 0 0 0,0 1 0 0 0,0-1-1 0 0,-1 1 1 0 0,1 0 0 0 0,-1-1-1 0 0,1 1 1 0 0,-1 0 0 0 0,0-1-1 0 0,0 1 1 0 0,0 0 0 0 0,0 0-1 0 0,0 0 1 0 0,0 0 0 0 0,-1 0 0 0 0,1 0-1 0 0,-1 0 1 0 0,1 0 0 0 0,-4-2-1 0 0,-2-4-26 0 0,1-1 1 0 0,-1 0-1 0 0,1 0 0 0 0,-6-14 0 0 0,-15-21-49 0 0,23 36 73 0 0,0 1-1 0 0,0-1 1 0 0,1 1-1 0 0,0-1 1 0 0,0 0-1 0 0,-2-12 1 0 0,2 9 6 0 0,0 0 1 0 0,-10-21-1 0 0,11 26 9 0 0,-1 0-1 0 0,1-1 1 0 0,0 1 0 0 0,0-1-1 0 0,1 1 1 0 0,0-1-1 0 0,0 1 1 0 0,1-1-1 0 0,0 0 1 0 0,0 1-1 0 0,0-1 1 0 0,1 0 0 0 0,1-8-1 0 0,1-9-26 0 0,-3 18-2 0 0,0-1 0 0 0,-1 1-1 0 0,1-1 1 0 0,-1 1-1 0 0,0 0 1 0 0,-1-1 0 0 0,0 1-1 0 0,0 0 1 0 0,-4-7-1 0 0,6 10 12 0 0,-1 1-1 0 0,0 0 0 0 0,1-1 1 0 0,0 1-1 0 0,-1-1 0 0 0,1 1 1 0 0,0-1-1 0 0,0 1 0 0 0,0 0 1 0 0,1-1-1 0 0,-1 1 1 0 0,1-1-1 0 0,-1 1 0 0 0,1 0 1 0 0,0-1-1 0 0,1-2 0 0 0,-1 2 5 0 0,0 1-1 0 0,0 0 1 0 0,0 0-1 0 0,-1-1 1 0 0,1 1-1 0 0,-1 0 1 0 0,1-1-1 0 0,-1 1 1 0 0,0-1-1 0 0,0 1 1 0 0,0-1-1 0 0,0 1 1 0 0,-1 0-1 0 0,1-1 1 0 0,-1 1 0 0 0,-1-5-1 0 0,-13-21 37 0 0,12 24-30 0 0,0-1 0 0 0,0 1 0 0 0,1-1 0 0 0,0 0 0 0 0,0 1 0 0 0,0-1 0 0 0,0 0 0 0 0,1-1 0 0 0,-2-6 0 0 0,3 8-3 0 0,-1 0 1 0 0,0 1-1 0 0,0-1 0 0 0,0 0 1 0 0,0 1-1 0 0,-1-1 0 0 0,0 1 1 0 0,1 0-1 0 0,-1-1 1 0 0,-1 1-1 0 0,1 0 0 0 0,0 0 1 0 0,-1 0-1 0 0,1 0 1 0 0,-1 1-1 0 0,-3-3 0 0 0,5 4-4 0 0,0 0 0 0 0,0 0 0 0 0,0 0 0 0 0,1 0 0 0 0,-1 0 0 0 0,0 0 0 0 0,0 0 0 0 0,1 0 0 0 0,-1 0 0 0 0,1-1 0 0 0,-1 1 0 0 0,1 0 0 0 0,-1 0 0 0 0,1-1 0 0 0,-1-1 0 0 0,-6-14 0 0 0,5 14-1 0 0,1 0-1 0 0,-1 0 1 0 0,1 0-1 0 0,-1 0 1 0 0,1 0-1 0 0,0-1 0 0 0,0 1 1 0 0,0 0-1 0 0,0-1 1 0 0,1 1-1 0 0,-1-5 1 0 0,-4-17-45 0 0,0 15 46 0 0,5 8 0 0 0,-1 1 0 0 0,0 0 0 0 0,1-1 0 0 0,-1 1 0 0 0,1-1 0 0 0,-1 1 0 0 0,1-1 0 0 0,0 1 0 0 0,0-1 0 0 0,0 1 0 0 0,0-1 0 0 0,0 1 0 0 0,0-4 0 0 0,3-19-9 0 0,-2 15-2 0 0,0 0-1 0 0,0 1 1 0 0,-1-1-1 0 0,-1-16 1 0 0,2-4-5 0 0,0 26 16 0 0,-1 0 0 0 0,1 0 0 0 0,-1 0 0 0 0,0 0 1 0 0,0 0-1 0 0,0 0 0 0 0,0 0 0 0 0,-1 0 0 0 0,1 0 1 0 0,-1 0-1 0 0,1 0 0 0 0,-1 1 0 0 0,0-1 0 0 0,-2-4 0 0 0,-8-8 0 0 0,8 12 0 0 0,1-1 0 0 0,-1 0 0 0 0,1 1 0 0 0,-1-1 0 0 0,1 0 0 0 0,0 0 0 0 0,-2-7 0 0 0,0-13-5 0 0,0 1-1 0 0,2 0 1 0 0,0-1-1 0 0,3-27 0 0 0,-1 29 18 0 0,-1 16-1 0 0,0 1-1 0 0,0-1 1 0 0,0 1-1 0 0,0 0 0 0 0,-1-1 1 0 0,0 1-1 0 0,0 0 0 0 0,-1 0 1 0 0,1 0-1 0 0,-1 0 1 0 0,-4-6-1 0 0,-15-30 47 0 0,7 16-46 0 0,-2-7-12 0 0,17 31 1 0 0,-1-1 0 0 0,1 1 0 0 0,-1 0 0 0 0,1-1 0 0 0,0 1 0 0 0,0-1 0 0 0,0 0 0 0 0,0 1 0 0 0,0-1 0 0 0,0 1 0 0 0,0-1 0 0 0,0 1 0 0 0,1-1 0 0 0,-1 1 0 0 0,0 0 0 0 0,1-1 0 0 0,-1 1 0 0 0,1-1 0 0 0,0 1 0 0 0,1-2 0 0 0,1-2 5 0 0,-2 4-10 0 0,0 0 1 0 0,0 0-1 0 0,0 0 1 0 0,0-1-1 0 0,0 1 1 0 0,0 0 0 0 0,-1 0-1 0 0,1 0 1 0 0,0-1-1 0 0,-1 1 1 0 0,1 0-1 0 0,-1-1 1 0 0,0 1-1 0 0,1-1 1 0 0,-1 1 0 0 0,0 0-1 0 0,0-1 1 0 0,0 1-1 0 0,0-1 1 0 0,0 1-1 0 0,0-1 1 0 0,0 1 0 0 0,0 0-1 0 0,-1-1 1 0 0,1 1-1 0 0,0-1 1 0 0,-1 1-1 0 0,1 0 1 0 0,-1-1-1 0 0,0 1 1 0 0,1 0 0 0 0,-1 0-1 0 0,0-1 1 0 0,0 1-1 0 0,0 0 1 0 0,-1-1-1 0 0,-21-42-69 0 0,22 41 75 0 0,0 0 1 0 0,0 0-1 0 0,0 0 1 0 0,0 0-1 0 0,0 0 1 0 0,1 0-1 0 0,0 0 1 0 0,-1 0-1 0 0,1-1 1 0 0,0 1-1 0 0,0 0 1 0 0,1 0-1 0 0,-1 0 1 0 0,1 0-1 0 0,0 0 1 0 0,0 0-1 0 0,0 0 1 0 0,0 0-1 0 0,3-6 1 0 0,-3 7 7 0 0,0-1 0 0 0,0 0 0 0 0,1 0 0 0 0,-2 1 0 0 0,1-1 0 0 0,0 0 0 0 0,-1 0 0 0 0,1 0 0 0 0,-1 0-1 0 0,0 0 1 0 0,0 0 0 0 0,0 0 0 0 0,0 0 0 0 0,0 0 0 0 0,-1 0 0 0 0,-1-6 0 0 0,-7-4 0 0 0,7 12-13 0 0,1 0-1 0 0,0 0 1 0 0,0 0-1 0 0,0-1 1 0 0,0 1-1 0 0,0-1 1 0 0,0 1-1 0 0,0 0 1 0 0,1-1-1 0 0,-1 0 1 0 0,0 1-1 0 0,1-1 1 0 0,-1 1-1 0 0,1-1 1 0 0,0 0-1 0 0,-1 1 1 0 0,1-1-1 0 0,0 0 1 0 0,0-2-1 0 0,11-15-71 0 0,-10 17 71 0 0,0 1 1 0 0,0 0-1 0 0,0 0 1 0 0,0-1-1 0 0,0 1 1 0 0,0-1 0 0 0,-1 1-1 0 0,1-1 1 0 0,0 1-1 0 0,-1-1 1 0 0,1 1 0 0 0,-1-1-1 0 0,0 0 1 0 0,1-2-1 0 0,-7-13-9 0 0,5 16 14 0 0,0-1 0 0 0,1 1 0 0 0,-1-1 1 0 0,0 0-1 0 0,1 1 0 0 0,-1-1 0 0 0,1 0 0 0 0,0 1 0 0 0,0-1 1 0 0,-1 0-1 0 0,1 0 0 0 0,0 1 0 0 0,0-1 0 0 0,1-3 0 0 0,6-18 0 0 0,-6 20 0 0 0,0 0 0 0 0,0 0 0 0 0,0-1 0 0 0,0 1 0 0 0,0-1 0 0 0,-1 1 0 0 0,1 0 0 0 0,-1-1 0 0 0,0 1 0 0 0,0-1 0 0 0,0 1 0 0 0,-1-1 0 0 0,1 1 0 0 0,-1 0 0 0 0,0-1 0 0 0,-2-5 0 0 0,2 7 0 0 0,0-1 0 0 0,0 1 0 0 0,1-1 0 0 0,-1 1 0 0 0,0-1 0 0 0,1 1 0 0 0,-1-1 0 0 0,1 0 0 0 0,0 1 0 0 0,0-1 0 0 0,0 0 0 0 0,0 1 0 0 0,1-1 0 0 0,-1 0 0 0 0,1 1 0 0 0,-1-1 0 0 0,1 1 0 0 0,0-1 0 0 0,0 1 0 0 0,0-1 0 0 0,2-2 0 0 0,0-1 0 0 0,-2 2 0 0 0,0 0 0 0 0,0 0 0 0 0,0 0 0 0 0,-1 0 0 0 0,1 0 0 0 0,-1 0 0 0 0,-1-6 0 0 0,1 5 0 0 0,0 1 0 0 0,0-1 0 0 0,1 1 0 0 0,-1-1 0 0 0,3-5 0 0 0,2-5 0 0 0,-3 13 0 0 0,-1 0 0 0 0,0-1 0 0 0,0 1 0 0 0,0-1 0 0 0,0 1 0 0 0,-1-1 0 0 0,1 1 0 0 0,-1-1 0 0 0,1 1 0 0 0,-1-1 0 0 0,0 0 0 0 0,-1-4 0 0 0,-5-11 0 0 0,5 16 0 0 0,-1-1 0 0 0,1 1 0 0 0,1-1 0 0 0,-1 1 0 0 0,0-1 0 0 0,0 0 0 0 0,1 1 0 0 0,0-1 0 0 0,-1 0 0 0 0,1 1 0 0 0,0-1 0 0 0,0 0 0 0 0,1-3 0 0 0,5-20 0 0 0,-4 20 0 0 0,0 0 0 0 0,-1 0 0 0 0,0 0 0 0 0,0-1 0 0 0,-1 1 0 0 0,1 0 0 0 0,-1-1 0 0 0,-1 1 0 0 0,1 0 0 0 0,-3-9 0 0 0,2 11 0 0 0,-2-5 0 0 0,1 0 0 0 0,0-1 0 0 0,0 1 0 0 0,1-1 0 0 0,0 0 0 0 0,0 0 0 0 0,1 1 0 0 0,1-13 0 0 0,1 10 0 0 0,-1 0 0 0 0,0 0 0 0 0,-2-15 0 0 0,0-2 0 0 0,2 26 0 0 0,-1 0 0 0 0,0 0 0 0 0,1-1 0 0 0,0 1 0 0 0,0 0 0 0 0,0 0 0 0 0,0 0 0 0 0,0 0 0 0 0,1 0 0 0 0,-1 1 0 0 0,1-1 0 0 0,0 0 0 0 0,2-3 0 0 0,-1 3 0 0 0,-1 0 0 0 0,0 0 0 0 0,0 0 0 0 0,0 0 0 0 0,-1-1 0 0 0,1 1 0 0 0,-1 0 0 0 0,0-1 0 0 0,0 1 0 0 0,1-6 0 0 0,-2-23 0 0 0,0 28 0 0 0,-1 0 0 0 0,1-1 0 0 0,0 1 0 0 0,0 0 0 0 0,1 0 0 0 0,-1 0 0 0 0,1-1 0 0 0,0 1 0 0 0,0 0 0 0 0,0 0 0 0 0,0 0 0 0 0,1 0 0 0 0,0 0 0 0 0,0 1 0 0 0,0-1 0 0 0,3-3 0 0 0,1-1-1 0 0,-3 5-2 0 0,-1 1 0 0 0,1-1 0 0 0,-1 0 0 0 0,0 0 0 0 0,0 0 0 0 0,0-1-1 0 0,0 1 1 0 0,-1 0 0 0 0,1-1 0 0 0,-1 1 0 0 0,0-1 0 0 0,0 1 0 0 0,0-1 0 0 0,0 1 0 0 0,-1-1 0 0 0,1-4 0 0 0,-1 1 2 0 0,1 0-1 0 0,1 0 1 0 0,-1 0 0 0 0,1 0-1 0 0,0 1 1 0 0,1-1 0 0 0,0 0-1 0 0,0 1 1 0 0,5-9 0 0 0,-3 8 1 0 0,-1-1 1 0 0,0 0-1 0 0,-1 0 1 0 0,0 0-1 0 0,3-15 0 0 0,5-97 36 0 0,-2 15-8 0 0,-6 77-26 0 0,6-41-6 0 0,-7 62-2 0 0,-1 0 0 0 0,1 0 0 0 0,0 1 0 0 0,0-1 0 0 0,1 0 0 0 0,0 1 0 0 0,4-6 0 0 0,21-19-92 0 0,-22 26 88 0 0,0-1 1 0 0,0 0-1 0 0,-1 0 1 0 0,0 0-1 0 0,5-9 1 0 0,4-8 123 0 0,1-6-69 0 0,2 2 0 0 0,38-48 0 0 0,-52 72-55 0 0,1-1-1 0 0,-1 0 0 0 0,0 0 0 0 0,-1 0 1 0 0,1-1-1 0 0,0 1 0 0 0,-1-1 0 0 0,0 1 0 0 0,0-1 1 0 0,-1 0-1 0 0,1 0 0 0 0,0-5 0 0 0,-1 6 9 0 0,1 0 0 0 0,-1 0 0 0 0,1 1 0 0 0,0-1 0 0 0,0 1 1 0 0,0-1-1 0 0,1 1 0 0 0,-1-1 0 0 0,4-2 0 0 0,14-23 5 0 0,-16 20-10 0 0,-1 0 0 0 0,-1 0 0 0 0,3-12 0 0 0,-3 11 0 0 0,0 1 0 0 0,0 0 0 0 0,1 0 0 0 0,6-15-1 0 0,0 7 11 0 0,-1 0 0 0 0,-1-1 0 0 0,5-18 0 0 0,-10 29 15 0 0,1 0 0 0 0,1 1 0 0 0,-1-1 0 0 0,1 1 0 0 0,0 0 0 0 0,0 0 0 0 0,10-10 0 0 0,11-15 45 0 0,-19 20-86 0 0,2 0 0 0 0,-1 1 0 0 0,1 0-1 0 0,1 1 1 0 0,0 0 0 0 0,0 0 0 0 0,12-8 0 0 0,-12 10 15 0 0,0-2 1 0 0,-1 1 0 0 0,0-1-1 0 0,9-13 1 0 0,-8 10 43 0 0,1 0 0 0 0,10-9-1 0 0,-10 13-22 0 0,-1 0 0 0 0,1 1 0 0 0,0 0 0 0 0,20-9-1 0 0,-24 12-12 0 0,1 0 0 0 0,-1 0 0 0 0,0-1 0 0 0,0 0 0 0 0,-1 0 0 0 0,0 0 0 0 0,8-10 0 0 0,-7 8 0 0 0,1-1 0 0 0,15-11 0 0 0,45-36-14 0 0,-37 34-116 0 0,-26 19 131 0 0,-1 0 0 0 0,0 0 0 0 0,0 0 0 0 0,1 0 0 0 0,-1-1 0 0 0,-1 1 0 0 0,1-1 0 0 0,0 1 0 0 0,-1-1 0 0 0,1 0 0 0 0,-1 0-1 0 0,3-5 1 0 0,-4 6 5 0 0,1 0 1 0 0,0 1-1 0 0,-1-1 0 0 0,1 0 0 0 0,0 0 0 0 0,0 1 0 0 0,1-1 0 0 0,-1 1 0 0 0,0 0 0 0 0,0 0 0 0 0,1 0 0 0 0,-1 0 0 0 0,5-1 0 0 0,30-8 41 0 0,-31 10-43 0 0,0-1 1 0 0,0 1-1 0 0,0 1 0 0 0,9 0 0 0 0,19 1 29 0 0,-18-6-39 0 0,17-16-866 0 0,-35 18 212 0 0,-3-3 596 0 0,5 4-26 0 0,0 1-1 0 0,0 0 0 0 0,0 0 0 0 0,0-1 1 0 0,1 1-1 0 0,-1 0 0 0 0,0 0 0 0 0,0-1 1 0 0,1 1-1 0 0,-1 0 0 0 0,0 0 0 0 0,0 0 1 0 0,1 0-1 0 0,-1-1 0 0 0,0 1 0 0 0,0 0 1 0 0,1 0-1 0 0,-1 0 0 0 0,0 0 0 0 0,1 0 1 0 0,-1 0-1 0 0,0 0 0 0 0,1 0 1 0 0,-1 0-1 0 0,0 0 0 0 0,1 0 0 0 0,-1 0 1 0 0,0 0-1 0 0,1 0 0 0 0,-1 0 0 0 0,0 0 1 0 0,1 0-1 0 0,47-4-2173 0 0,-13-4-2753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31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1 10680 0 0,'-21'2'202'0'0,"14"-1"-74"0"0,1 0 0 0 0,-1 0 0 0 0,1 0 0 0 0,0 1 0 0 0,-12 4 0 0 0,8 2 43 0 0,2 3-109 0 0,7-10-37 0 0,0 0 1 0 0,-1 1 0 0 0,1-1 0 0 0,0 1 0 0 0,0-1-1 0 0,0 1 1 0 0,0 0 0 0 0,0-1 0 0 0,1 1 0 0 0,-1 0-1 0 0,0 0 1 0 0,1-1 0 0 0,-1 1 0 0 0,1 0 0 0 0,0 0-1 0 0,0 0 1 0 0,-1 0 0 0 0,1 0 0 0 0,0 0 0 0 0,1-1-1 0 0,-1 1 1 0 0,0 0 0 0 0,1 0 0 0 0,0 2 0 0 0,6 22 514 0 0,-7-24-473 0 0,0 0 1 0 0,1 1-1 0 0,-1-1 1 0 0,1 0-1 0 0,0 1 1 0 0,0-1 0 0 0,0 0-1 0 0,0 1 1 0 0,0-1-1 0 0,0 0 1 0 0,0 0-1 0 0,1 0 1 0 0,-1 0-1 0 0,4 2 1 0 0,146 129 1268 0 0,-138-121-1179 0 0,0 1-1 0 0,-1 1 1 0 0,13 18 0 0 0,-3-5 15 0 0,-7-7 22 0 0,23 40 0 0 0,-27-41-127 0 0,0 0 1 0 0,27 31-1 0 0,-17-27-28 0 0,-8-9 2 0 0,0 0-1 0 0,0 1 1 0 0,-2 0 0 0 0,0 1-1 0 0,12 22 1 0 0,13 35 135 0 0,-16-37-122 0 0,-2 1 0 0 0,-2 1 1 0 0,16 55-1 0 0,-26-72-29 0 0,0 0 0 0 0,2-1 0 0 0,0 0 0 0 0,1 0 0 0 0,20 31-1 0 0,-4-3 140 0 0,34 93 0 0 0,-5-11 20 0 0,-19-58-72 0 0,35 81 224 0 0,-31-48-129 0 0,-36-94-183 0 0,1 1-1 0 0,-2 0 1 0 0,0 1-1 0 0,0-1 0 0 0,-1 0 1 0 0,-1 21-1 0 0,2 25 30 0 0,0-50-47 0 0,1-1 0 0 0,-1 1 0 0 0,1-1 0 0 0,1 0 0 0 0,-1 0 0 0 0,1 0 0 0 0,1 0 0 0 0,-1 0 0 0 0,1-1 0 0 0,0 0 0 0 0,12 11 0 0 0,-10-10 4 0 0,0 1 0 0 0,-1 0 0 0 0,0 0 0 0 0,0 0 0 0 0,8 16 0 0 0,-6-4 2 0 0,-6-14-10 0 0,0 1 1 0 0,1-1-1 0 0,0 0 0 0 0,4 6 0 0 0,-2-4 9 0 0,-1-5-7 0 0,-1 1-1 0 0,-1 0 1 0 0,1 1-1 0 0,-1-1 1 0 0,1 0-1 0 0,-1 1 1 0 0,0-1-1 0 0,-1 1 1 0 0,1 0-1 0 0,-1 0 1 0 0,1 6-1 0 0,-6 9-2 0 0,3-18-3 0 0,1 0 1 0 0,-1-1 0 0 0,0 1-1 0 0,1 0 1 0 0,0 0 0 0 0,-1 0-1 0 0,1 0 1 0 0,0 0 0 0 0,0 0-1 0 0,0 0 1 0 0,0 0-1 0 0,0 0 1 0 0,1 0 0 0 0,-1 0-1 0 0,1-1 1 0 0,-1 1 0 0 0,2 4-1 0 0,20 16-113 0 0,9 8-79 0 0,-31-29 169 0 0,1 0 0 0 0,0 0 0 0 0,0 0 1 0 0,0 0-1 0 0,-1 0 0 0 0,1 1 0 0 0,0-1 0 0 0,-1 0 0 0 0,1 0 0 0 0,-1 1 0 0 0,0-1 0 0 0,1 0 0 0 0,-1 1 0 0 0,0-1 1 0 0,0 0-1 0 0,0 1 0 0 0,0-1 0 0 0,0 0 0 0 0,0 1 0 0 0,0-1 0 0 0,0 0 0 0 0,-1 1 0 0 0,1-1 0 0 0,-1 2 0 0 0,0-3-53 0 0,1 1 0 0 0,-1 0 0 0 0,1-1 0 0 0,-1 1 0 0 0,1-1 0 0 0,-1 1 0 0 0,1-1-1 0 0,-1 0 1 0 0,0 1 0 0 0,1-1 0 0 0,-1 1 0 0 0,0-1 0 0 0,0 0 0 0 0,1 0 0 0 0,-1 1-1 0 0,0-1 1 0 0,0 0 0 0 0,1 0 0 0 0,-1 0 0 0 0,0 0 0 0 0,0 0 0 0 0,1 0 0 0 0,-1 0-1 0 0,-1 0 1 0 0,-8 0-604 0 0,-22 5-872 0 0,24-4-12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32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 10592 0 0,'-7'13'528'0'0,"-18"43"319"0"0,23-51-766 0 0,1 0 0 0 0,0-1 0 0 0,0 1 0 0 0,0 0 0 0 0,1 0 0 0 0,0 0 0 0 0,0 0-1 0 0,0-1 1 0 0,0 1 0 0 0,2 7 0 0 0,0-2 62 0 0,0-2 27 0 0,0 0 0 0 0,0 1 1 0 0,-1-1-1 0 0,0 0 0 0 0,-1 15 0 0 0,0-19-140 0 0,0 0 1 0 0,0 0-1 0 0,0 1 0 0 0,0-1 0 0 0,0 0 1 0 0,1 0-1 0 0,0 0 0 0 0,0-1 1 0 0,0 1-1 0 0,0 0 0 0 0,1 0 0 0 0,-1 0 1 0 0,1-1-1 0 0,0 1 0 0 0,0-1 1 0 0,0 1-1 0 0,1-1 0 0 0,-1 0 1 0 0,1 0-1 0 0,4 4 0 0 0,3 5 31 0 0,-4-4-43 0 0,-2 0-1 0 0,1 0 1 0 0,-1 1-1 0 0,0-1 1 0 0,0 1-1 0 0,-1 0 1 0 0,2 12-1 0 0,-2-11-9 0 0,0 1-1 0 0,1-1 1 0 0,0 0-1 0 0,10 18 1 0 0,-1-9 135 0 0,2 0 0 0 0,0-1 0 0 0,1-1 1 0 0,1 0-1 0 0,1-1 0 0 0,0-1 0 0 0,1-1 1 0 0,35 21-1 0 0,-43-29-6 0 0,-1 1 0 0 0,0 1 0 0 0,12 12 0 0 0,17 12 272 0 0,-22-20-302 0 0,5 4 74 0 0,0 1 0 0 0,33 33-1 0 0,-15-10 13 0 0,-27-28-163 0 0,0 1-1 0 0,-2 0 0 0 0,1 0 0 0 0,-2 1 0 0 0,17 28 0 0 0,6 15 85 0 0,-20-37-29 0 0,-1 0 0 0 0,11 29-1 0 0,-14-30 30 0 0,1 0-1 0 0,16 23 0 0 0,6 14 235 0 0,-26-48-236 0 0,-5-6 0 0 0,0 1-2 0 0,0-1-85 0 0,0-1 0 0 0,0 1 1 0 0,1-1-1 0 0,-1 1 0 0 0,0-1 1 0 0,0 1-1 0 0,1-1 0 0 0,-1 0 1 0 0,1 1-1 0 0,-1-1 0 0 0,1 0 1 0 0,0 0-1 0 0,-1 0 0 0 0,1 0 1 0 0,0 0-1 0 0,0-1 0 0 0,0 1 1 0 0,2 0-1 0 0,-1-1 152 0 0,7-6-89 0 0,-4-2-95 0 0,1 0 0 0 0,-1-1-1 0 0,-1 0 1 0 0,0 0 0 0 0,0 0-1 0 0,0-1 1 0 0,-1 1 0 0 0,-1-1-1 0 0,0 0 1 0 0,4-19 0 0 0,-3 11 7 0 0,14-36 0 0 0,-13 44-22 0 0,1-1-1 0 0,10-14 0 0 0,-14 21 14 0 0,1 1 0 0 0,0-1 0 0 0,0 1 0 0 0,0 0-1 0 0,0 0 1 0 0,0 0 0 0 0,0 0 0 0 0,1 1 0 0 0,6-4-1 0 0,9-3-47 0 0,-14 6 41 0 0,-1 1 0 0 0,1 0-1 0 0,0 0 1 0 0,0 0-1 0 0,0 0 1 0 0,6 0-1 0 0,18-2 8 0 0,-4 1 8 0 0,-1 0 1 0 0,0-2-1 0 0,39-13 0 0 0,-58 17-3 0 0,1-1-1 0 0,-1 1 0 0 0,0 0 0 0 0,1 1 0 0 0,-1-1 0 0 0,0 1 0 0 0,1 0 0 0 0,-1 0 1 0 0,1 1-1 0 0,-1 0 0 0 0,0 0 0 0 0,1 0 0 0 0,-1 1 0 0 0,0-1 0 0 0,0 1 0 0 0,0 0 1 0 0,0 1-1 0 0,0-1 0 0 0,-1 1 0 0 0,1 0 0 0 0,-1 0 0 0 0,8 7 0 0 0,-1 1 15 0 0,-9-9-1 0 0,1 1 0 0 0,-1-1 0 0 0,0 0 0 0 0,0 1 1 0 0,0 0-1 0 0,0-1 0 0 0,-1 1 0 0 0,1 0 0 0 0,-1 0 0 0 0,1 0 1 0 0,-1-1-1 0 0,0 2 0 0 0,0-1 0 0 0,-1 0 0 0 0,2 5 0 0 0,1 5 40 0 0,-1 0-1 0 0,-1 0 1 0 0,0 1-1 0 0,0-1 1 0 0,-1 0-1 0 0,-1 0 0 0 0,0 1 1 0 0,-6 22-1 0 0,1-16 28 0 0,-23 68 467 0 0,25-78-480 0 0,0-1 0 0 0,-1 0 0 0 0,0 0 0 0 0,-1 0 0 0 0,0-1 0 0 0,-13 15 0 0 0,-97 88 253 0 0,102-99-303 0 0,1-1-1 0 0,-2 0 0 0 0,0-1 1 0 0,0-1-1 0 0,-1 0 1 0 0,-27 11-1 0 0,39-19-111 0 0,1 1-1 0 0,-1-1 1 0 0,0 0-1 0 0,0 0 1 0 0,0 0-1 0 0,0-1 1 0 0,1 1-1 0 0,-1-1 1 0 0,0 0-1 0 0,0 0 1 0 0,0 0-1 0 0,0-1 1 0 0,0 1-1 0 0,0-1 1 0 0,0 0-1 0 0,1 0 1 0 0,-1-1-1 0 0,0 1 1 0 0,1-1-1 0 0,-1 0 1 0 0,1 1-1 0 0,-1-2 1 0 0,-3-2-1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33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32 7832 0 0,'-21'9'705'0'0,"24"-6"-711"0"0,-10-1 380 0 0,0-3 361 0 0,13-3 342 0 0,-4 3-896 0 0,-1 1 0 0 0,1-1 1 0 0,-1 0-1 0 0,0 0 0 0 0,1 0 0 0 0,-1 0 0 0 0,0 0 1 0 0,1-1-1 0 0,-1 1 0 0 0,0 0 0 0 0,0 0 0 0 0,0-1 1 0 0,1-2-1 0 0,-1 3-157 0 0,0 0 1 0 0,0 0-1 0 0,-1-1 0 0 0,1 1 1 0 0,0 0-1 0 0,0 0 0 0 0,0 0 1 0 0,0 0-1 0 0,0 0 0 0 0,0 1 1 0 0,0-1-1 0 0,0 0 0 0 0,1 0 1 0 0,-1 1-1 0 0,0-1 0 0 0,2 0 1 0 0,7-1 69 0 0,0 0 0 0 0,0 1 0 0 0,0 0 1 0 0,0 0-1 0 0,13 2 0 0 0,-4-1 1 0 0,-16 0 769 0 0,-3 3-515 0 0,-1 1-226 0 0,1 0 0 0 0,-1 0 0 0 0,0 0 1 0 0,0 0-1 0 0,0-1 0 0 0,0 1 0 0 0,-1 0 1 0 0,1-1-1 0 0,-4 6 0 0 0,2-4 23 0 0,1 0-1 0 0,-1 0 1 0 0,1 0 0 0 0,1 0-1 0 0,-1 0 1 0 0,-1 7 0 0 0,2-6-29 0 0,0 1 1 0 0,0-1 0 0 0,-1 0-1 0 0,0 0 1 0 0,0 0-1 0 0,0-1 1 0 0,-1 1 0 0 0,0 0-1 0 0,0-1 1 0 0,-1 0 0 0 0,1 0-1 0 0,-1 0 1 0 0,-6 6-1 0 0,-19 26 432 0 0,18-22-418 0 0,-1 0-1 0 0,0-1 1 0 0,-1-1 0 0 0,0 1 0 0 0,-25 17 0 0 0,36-30-192 0 0,0 0-1 0 0,0 0 1 0 0,0 0 0 0 0,0-1 0 0 0,-1 1 0 0 0,1-1 0 0 0,0 1 0 0 0,0-1-1 0 0,-1 0 1 0 0,1 1 0 0 0,-1-1 0 0 0,1 0 0 0 0,0-1 0 0 0,-1 1 0 0 0,1 0 0 0 0,-3-1-1 0 0,-34-14-1372 0 0,32 12 832 0 0,-43-23-5871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34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 8288 0 0,'0'-1'96'0'0,"-1"1"0"0"0,1 0 0 0 0,-1-1-1 0 0,1 1 1 0 0,0 0 0 0 0,-1 0 0 0 0,1-1 0 0 0,-1 1 0 0 0,1 0 0 0 0,-1 0 0 0 0,0 0 0 0 0,1-1 0 0 0,-1 1 0 0 0,1 0 0 0 0,-1 0-1 0 0,1 0 1 0 0,-1 0 0 0 0,1 0 0 0 0,-1 0 0 0 0,1 0 0 0 0,-1 0 0 0 0,1 1 0 0 0,-1-1 0 0 0,0 0 0 0 0,-3 3 1986 0 0,6-2-1474 0 0,8 6-245 0 0,0 0 0 0 0,-1 0 0 0 0,1 1 0 0 0,15 17 1 0 0,-18-17-173 0 0,1-1 1 0 0,0 0-1 0 0,0-1 0 0 0,0 0 1 0 0,14 8-1 0 0,-13-9-50 0 0,-1 0-1 0 0,1 0 0 0 0,-1 1 0 0 0,-1 1 0 0 0,14 12 0 0 0,-5 2 79 0 0,-6-10-78 0 0,-2 0 0 0 0,0 0 0 0 0,11 19-1 0 0,126 297 926 0 0,-86-184-725 0 0,-35-94-191 0 0,2-1-1 0 0,40 54 1 0 0,31 57 182 0 0,13 86 69 0 0,-25-51-55 0 0,-59-139-217 0 0,-6-10 191 0 0,44 73-1 0 0,-10-30 493 0 0,-37-59-491 0 0,-15-26-166 0 0,10 7 90 0 0,10 10-23 0 0,-21-20-125 0 0,1 5-8 0 0,3 13 72 0 0,1 1 0 0 0,16 32 0 0 0,-22-48-214 0 0,0 6 50 0 0,0-7 243 0 0,1-5-181 0 0,5-12-49 0 0,1-6-10 0 0,4 11 0 0 0,-1 4 0 0 0,1-1 0 0 0,-1 0 0 0 0,0 0 0 0 0,14-14 0 0 0,-23 19 0 0 0,0 1 0 0 0,0-1 0 0 0,0 1-1 0 0,1 0 1 0 0,-1 0 0 0 0,0-1 0 0 0,1 1-1 0 0,-1 0 1 0 0,1 0 0 0 0,-1 0 0 0 0,1 0 0 0 0,-1 1-1 0 0,4-2 1 0 0,2-1-7 0 0,135-96-47 0 0,-107 74 88 0 0,7-5 12 0 0,-34 23-56 0 0,1 0 1 0 0,0 0-1 0 0,0 1 0 0 0,1 0 0 0 0,-1 1 1 0 0,1 0-1 0 0,1 1 0 0 0,14-5 0 0 0,-16 6 10 0 0,0-1 0 0 0,1-1 0 0 0,-2 0 0 0 0,13-8 0 0 0,-13 7 0 0 0,1 1 0 0 0,-1 0 0 0 0,1 0 0 0 0,13-4 0 0 0,-11 4-6 0 0,0 0-1 0 0,-1 0 1 0 0,0-1 0 0 0,0-1-1 0 0,0 1 1 0 0,-1-2-1 0 0,0 1 1 0 0,0-1 0 0 0,9-12-1 0 0,-7 10 16 0 0,0 1-1 0 0,0 0 0 0 0,17-9 1 0 0,-1 0 11 0 0,-2 2-30 0 0,38-17 0 0 0,-33 19-7 0 0,28-20 0 0 0,-48 28 17 0 0,-1 0 0 0 0,0 0 0 0 0,0-1 0 0 0,-1-1 0 0 0,0 1 0 0 0,0-1 0 0 0,0 0 0 0 0,-1-1 0 0 0,-1 0 0 0 0,9-13 0 0 0,-14 19-17 0 0,1 0 0 0 0,0 0 0 0 0,0 1 0 0 0,0-1 0 0 0,1 1 0 0 0,-1-1 0 0 0,0 1 0 0 0,1 0 0 0 0,0 0 0 0 0,-1 0 0 0 0,5-2 0 0 0,37-16-532 0 0,-15 8 6 0 0,-27 9-663 0 0,9-11-60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44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566 1702 4608 0 0,'0'0'10'0'0,"1"-1"1"0"0,-1 1-1 0 0,0 0 1 0 0,1 0-1 0 0,-1-1 1 0 0,1 1 0 0 0,-1 0-1 0 0,0-1 1 0 0,1 1-1 0 0,-1 0 1 0 0,0-1-1 0 0,0 1 1 0 0,1-1-1 0 0,-1 1 1 0 0,0-1-1 0 0,0 1 1 0 0,1-1-1 0 0,-1 1 1 0 0,0 0-1 0 0,0-1 1 0 0,0 1-1 0 0,0-1 1 0 0,0 1-1 0 0,0-1 1 0 0,0 1-1 0 0,0-1 1 0 0,0 1-1 0 0,0-1 1 0 0,0 1-1 0 0,0-1 1 0 0,0 1 0 0 0,0-1-1 0 0,0 1 1 0 0,0-1-1 0 0,-1 1 1 0 0,1-1-1 0 0,0 1 1 0 0,0-1-1 0 0,-1 1 1 0 0,1 0-1 0 0,0-1 1 0 0,-1 1-1 0 0,1-1 1 0 0,0 1-1 0 0,-1 0 1 0 0,1-1-1 0 0,-1 1 1 0 0,-22-16 37 0 0,17 13 120 0 0,-61-43 4377 0 0,61 42-4280 0 0,0 0-1 0 0,0 0 1 0 0,0-1-1 0 0,1 0 1 0 0,0 0-1 0 0,0 0 1 0 0,-6-9-1 0 0,-27-46 65 0 0,28 43-169 0 0,-1 0 0 0 0,-14-17-1 0 0,9 17 272 0 0,-1 0 0 0 0,-1 1-1 0 0,-1 2 1 0 0,-37-24 0 0 0,30 26-31 0 0,-6-4 152 0 0,11-1-152 0 0,16 12-319 0 0,-1 0 0 0 0,0 0 0 0 0,0 1 0 0 0,0-1 0 0 0,-1 2 0 0 0,0-1 0 0 0,-12-5-1 0 0,15 8-70 0 0,0 0-1 0 0,0-1 1 0 0,0 0-1 0 0,0 0 1 0 0,1 0-1 0 0,-1 0 0 0 0,1-1 1 0 0,-1 1-1 0 0,1-1 1 0 0,0 0-1 0 0,0 0 1 0 0,0 0-1 0 0,0 0 0 0 0,1-1 1 0 0,-1 1-1 0 0,1-1 1 0 0,0 0-1 0 0,0 1 1 0 0,0-1-1 0 0,1 0 0 0 0,-1 0 1 0 0,1 0-1 0 0,0 0 1 0 0,0-1-1 0 0,0 1 1 0 0,1 0-1 0 0,-1-7 0 0 0,4 0-9 0 0,8 3 0 0 0,-1 0 0 0 0,1 1 0 0 0,1 0 0 0 0,16-7 0 0 0,-16 8 0 0 0,2 0 11 0 0,-4 1-1 0 0,1 0 1 0 0,-1-1 0 0 0,-1 0 0 0 0,14-11-1 0 0,-10 7-10 0 0,26-16 0 0 0,5-3 0 0 0,65-52 126 0 0,-72 49-91 0 0,-32 27-30 0 0,0-1 0 0 0,1 1 0 0 0,-1 1 0 0 0,2-1 0 0 0,-1 1 0 0 0,0 0 0 0 0,10-5-1 0 0,64-15 29 0 0,-8 2 9 0 0,98-32 86 0 0,-148 47-116 0 0,0-1 0 0 0,-1 0-1 0 0,0-2 1 0 0,-1 0 0 0 0,0-2 0 0 0,0 0-1 0 0,-1-1 1 0 0,-1-1 0 0 0,19-18-1 0 0,10-2 7 0 0,4-4 18 0 0,-35 22-17 0 0,-1-1 1 0 0,14-20 0 0 0,9-10 6 0 0,121-131 13 0 0,-128 149-56 0 0,0 1 0 0 0,2 2-1 0 0,53-33 1 0 0,-39 27 12 0 0,-37 27 5 0 0,-1 0 0 0 0,1 0 0 0 0,0 1 0 0 0,0 0 0 0 0,1 1 0 0 0,-1 0 0 0 0,1 1 0 0 0,-1 0 0 0 0,1 0 0 0 0,17 1 0 0 0,7-8 18 0 0,-31 7-13 0 0,1 1 0 0 0,-1-1 0 0 0,0 1 0 0 0,1 0 1 0 0,-1 1-1 0 0,5-1 0 0 0,-2 2 3 0 0,19-3 84 0 0,-22 2-66 0 0,17-7 49 0 0,-18 6-70 0 0,-2 1 2 0 0,0-1-4 0 0,1 0 1 0 0,-1 0 0 0 0,0 1-1 0 0,0-1 1 0 0,1 1 0 0 0,-1-1-1 0 0,0 1 1 0 0,1 0 0 0 0,-1-1 0 0 0,1 1-1 0 0,-1 0 1 0 0,0 0 0 0 0,4 0-1 0 0,11 2 69 0 0,-14-2 14 0 0,-1 0-66 0 0,0 0-1 0 0,0 0 0 0 0,0 1 1 0 0,0-1-1 0 0,0 0 0 0 0,0 1 0 0 0,0-1 1 0 0,0 1-1 0 0,0-1 0 0 0,0 1 1 0 0,0-1-1 0 0,0 1 0 0 0,0 0 0 0 0,1 1 1 0 0,12 17 54 0 0,0 2 0 0 0,-1-1-1 0 0,-1 2 1 0 0,-1 0 0 0 0,-1 0 0 0 0,12 38 0 0 0,-10-24-27 0 0,-7-23-22 0 0,-1 1-1 0 0,5 22 0 0 0,-8-23 4 0 0,1-1 0 0 0,1 1 0 0 0,0-1 0 0 0,1 0 0 0 0,0 0 0 0 0,0 0 0 0 0,11 16 0 0 0,26 56 290 0 0,-33-64-274 0 0,0-1 0 0 0,2 1 0 0 0,1-2 0 0 0,0 0 0 0 0,16 19-1 0 0,-4-8 19 0 0,-17-20-47 0 0,0-1-1 0 0,1 0 0 0 0,0-1 0 0 0,12 11 1 0 0,-5-8-8 0 0,-9-7-6 0 0,0 0-1 0 0,1 1 0 0 0,-2 0 0 0 0,1 0 1 0 0,0 1-1 0 0,-1-1 0 0 0,0 1 0 0 0,0 0 1 0 0,0 0-1 0 0,-1 0 0 0 0,4 7 0 0 0,-1-2 0 0 0,0 1 0 0 0,1-2 0 0 0,0 1 0 0 0,0-1 0 0 0,1 0 0 0 0,18 15-1 0 0,-12-12 5 0 0,-1 1 0 0 0,11 15 0 0 0,57 87 49 0 0,-68-94-53 0 0,-1 1 0 0 0,-2 0 0 0 0,0 1 0 0 0,13 46 0 0 0,-2-6 0 0 0,11 8 23 0 0,-21-49-9 0 0,-1 0 0 0 0,9 32-1 0 0,-12-30-13 0 0,-3-6 0 0 0,1-1 0 0 0,1 1 0 0 0,10 18 0 0 0,-14-31 0 0 0,2 1 0 0 0,-1-1 0 0 0,1 0 0 0 0,-1 0 0 0 0,1 0 0 0 0,1 0 0 0 0,-1-1 0 0 0,1 1 0 0 0,0-1 0 0 0,0 0 0 0 0,0-1 0 0 0,0 1 0 0 0,8 3 0 0 0,-2-2 8 0 0,0 1-1 0 0,-1 1 0 0 0,-1 0 0 0 0,1 0 0 0 0,-1 1 1 0 0,0 0-1 0 0,-1 1 0 0 0,0-1 0 0 0,9 14 0 0 0,-12-16 4 0 0,9 11 17 0 0,-1 0 1 0 0,-1 1-1 0 0,-1 1 1 0 0,0 0-1 0 0,12 31 1 0 0,-6-11-18 0 0,24 72-12 0 0,31 86 1 0 0,-67-184 0 0 0,-1-4 0 0 0,1 0 0 0 0,0 0 0 0 0,10 12 0 0 0,-10-14 0 0 0,-1 0 0 0 0,1 0 0 0 0,-1 1 0 0 0,0-1 0 0 0,5 15 0 0 0,-6-13 0 0 0,1 0 0 0 0,0 0 0 0 0,1-1 0 0 0,11 16 0 0 0,-10-15 0 0 0,0 0 0 0 0,0 0 0 0 0,-1 1 0 0 0,4 9 0 0 0,-1 23 0 0 0,-7-35 0 0 0,0 1 0 0 0,1-1 0 0 0,-1 0 0 0 0,5 12 0 0 0,1-6 7 0 0,-5-9-1 0 0,0-1 1 0 0,-1 1 0 0 0,1 0 0 0 0,-1 0-1 0 0,1 0 1 0 0,-1 0 0 0 0,0 0-1 0 0,0 8 1 0 0,-1-11-7 0 0,0 3 10 0 0,-1 1 0 0 0,1-1 0 0 0,0 0-1 0 0,1 1 1 0 0,-1-1 0 0 0,1 1 0 0 0,0-1 0 0 0,0 0 0 0 0,0 0-1 0 0,0 1 1 0 0,1-1 0 0 0,-1 0 0 0 0,1 0 0 0 0,0-1 0 0 0,5 7-1 0 0,-5-6 3 0 0,1 0-1 0 0,-1 0 0 0 0,0 0 0 0 0,-1 1 0 0 0,1-1 1 0 0,-1 1-1 0 0,0-1 0 0 0,0 1 0 0 0,0-1 0 0 0,0 1 1 0 0,-1 8-1 0 0,1-7 0 0 0,-1 0 1 0 0,1 1-1 0 0,0-1 1 0 0,4 12-1 0 0,-3-14-5 0 0,-1-3-2 0 0,0 0 0 0 0,-1 1 0 0 0,1-1 0 0 0,-1 0 0 0 0,1 0 0 0 0,-1 0 0 0 0,0 1 0 0 0,0-1 0 0 0,1 0 0 0 0,-1 0 0 0 0,0 1 0 0 0,0-1 0 0 0,0 0 0 0 0,-1 2 0 0 0,1-2-2 0 0,0-1 1 0 0,0 0-1 0 0,0 1 0 0 0,0-1 1 0 0,0 0-1 0 0,0 0 1 0 0,0 1-1 0 0,0-1 1 0 0,-1 0-1 0 0,1 1 0 0 0,0-1 1 0 0,0 0-1 0 0,0 0 1 0 0,-1 1-1 0 0,1-1 1 0 0,0 0-1 0 0,0 0 1 0 0,-1 0-1 0 0,1 1 0 0 0,0-1 1 0 0,0 0-1 0 0,-1 0 1 0 0,1 0-1 0 0,0 0 1 0 0,-1 0-1 0 0,1 1 0 0 0,0-1 1 0 0,-1 0-1 0 0,-7 5 58 0 0,-2 7 10 0 0,8-9-59 0 0,0-1 0 0 0,-1 0 0 0 0,1 1 0 0 0,1-1 0 0 0,-1 1 0 0 0,0 0 1 0 0,1-1-1 0 0,-1 1 0 0 0,1 0 0 0 0,0 0 0 0 0,0 0 0 0 0,0 0 0 0 0,0 0 0 0 0,0 0 0 0 0,0 6 0 0 0,1-3 20 0 0,0 1 0 0 0,-1-1 0 0 0,0 1 0 0 0,-1-1 1 0 0,1 0-1 0 0,-1 1 0 0 0,0-1 0 0 0,-1 0 0 0 0,0 0 0 0 0,0 0 0 0 0,-4 6 0 0 0,-7 0 30 0 0,-11 12 40 0 0,17-14-99 0 0,1-1-1 0 0,-2 0 1 0 0,0 0 0 0 0,0-1 0 0 0,0 0 0 0 0,-1-1 0 0 0,0 0 0 0 0,-13 7 0 0 0,-26 19-5 0 0,43-29 21 0 0,-1 0 0 0 0,0-1 0 0 0,1 1 0 0 0,-12 3-1 0 0,12-5 6 0 0,1 0-1 0 0,-1 0 0 0 0,0 1 0 0 0,1 0 0 0 0,0 0 0 0 0,0 0 0 0 0,0 1 0 0 0,-8 7 0 0 0,-5 12 115 0 0,13-17-99 0 0,1 0 1 0 0,-1 0-1 0 0,0 0 0 0 0,-8 6 0 0 0,-11 8 143 0 0,-31 34 0 0 0,40-39-30 0 0,-25 20 1 0 0,24-23-51 0 0,2 1-1 0 0,-14 15 1 0 0,13-13-40 0 0,0-1 0 0 0,-1 0 0 0 0,-1-1-1 0 0,0-1 1 0 0,0-1 0 0 0,-1 0 0 0 0,0-1 0 0 0,-1-1 0 0 0,-1-1 0 0 0,1 0 0 0 0,-27 5 0 0 0,15-4 53 0 0,0-3 0 0 0,-37 5 0 0 0,-145 8 525 0 0,170-12-541 0 0,0 3 1 0 0,0 1 0 0 0,-76 32-1 0 0,86-31-163 0 0,14-3 62 0 0,1 0 0 0 0,0 1 0 0 0,1 0 0 0 0,-21 17 0 0 0,-1 1-151 0 0,9-7-947 0 0,2 3-413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45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14688 0 0,'-4'9'6061'0'0,"13"-2"-9036"0"0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45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52 11976 0 0,'-6'-34'6375'0'0,"5"29"-6214"0"0,1 5-127 0 0,0-1-1 0 0,0 1 1 0 0,0-1 0 0 0,0 1 0 0 0,0 0 0 0 0,0-1-1 0 0,-1 1 1 0 0,1 0 0 0 0,0-1 0 0 0,0 1-1 0 0,0-1 1 0 0,0 1 0 0 0,0 0 0 0 0,1-1-1 0 0,-1 1 1 0 0,0-1 0 0 0,0 1 0 0 0,0 0-1 0 0,0-1 1 0 0,0 1 0 0 0,0 0 0 0 0,1-1 0 0 0,-1 1-1 0 0,0 0 1 0 0,0-1 0 0 0,0 1 0 0 0,1 0-1 0 0,-1-1 1 0 0,0 1 0 0 0,1 0 0 0 0,-1 0-1 0 0,0-1 1 0 0,1 1 0 0 0,-1 0 0 0 0,0 0-1 0 0,1 0 1 0 0,-1-1 0 0 0,1 1 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45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8 103 6912 0 0,'0'0'528'0'0,"0"-3"-342"0"0,-7-29 1672 0 0,17 24 144 0 0,-5-5-1517 0 0,-4 10-319 0 0,0 0-1 0 0,0 1 0 0 0,0-1 0 0 0,0 1 1 0 0,1 0-1 0 0,-1-1 0 0 0,3-2 1 0 0,-4 4-128 0 0,1 1 1 0 0,0-1-1 0 0,-1 1 1 0 0,1 0 0 0 0,-1-1-1 0 0,1 1 1 0 0,0 0-1 0 0,-1-1 1 0 0,1 1 0 0 0,0 0-1 0 0,0 0 1 0 0,-1 0 0 0 0,1 0-1 0 0,0 0 1 0 0,-1 0-1 0 0,1 0 1 0 0,0 0 0 0 0,0 0-1 0 0,-1 0 1 0 0,1 0-1 0 0,0 0 1 0 0,-1 0 0 0 0,1 0-1 0 0,0 1 1 0 0,0-1-1 0 0,-1 0 1 0 0,1 1 0 0 0,-1-1-1 0 0,1 0 1 0 0,0 1-1 0 0,-1-1 1 0 0,1 1 0 0 0,-1-1-1 0 0,2 1 1 0 0,9 11 599 0 0,-10-11-567 0 0,-1 0 0 0 0,1 0 0 0 0,0 0 0 0 0,0 0 0 0 0,-1 0 0 0 0,1 0-1 0 0,0 0 1 0 0,0-1 0 0 0,0 1 0 0 0,0 0 0 0 0,0-1 0 0 0,0 1 0 0 0,0-1 0 0 0,0 1 0 0 0,1-1 0 0 0,-1 1 0 0 0,0-1 0 0 0,0 0 0 0 0,0 1 0 0 0,3-1 0 0 0,8 1 245 0 0,1 0 0 0 0,-1-1 0 0 0,1 0 1 0 0,-1-1-1 0 0,21-4 0 0 0,-30 4-155 0 0,-2-1-17 0 0,4-3-61 0 0,-4 4-76 0 0,0 0 0 0 0,0 1 0 0 0,0-1-1 0 0,-1 1 1 0 0,1-1 0 0 0,0 1 0 0 0,0-1 0 0 0,0 1 0 0 0,0 0-1 0 0,0-1 1 0 0,0 1 0 0 0,0 0 0 0 0,0 0 0 0 0,0 0 0 0 0,1 0-1 0 0,1 0 1 0 0,2-1 8 0 0,4-2-14 0 0,-1 0 1 0 0,1 1-1 0 0,0 0 1 0 0,0 0 0 0 0,16 0-1 0 0,30-7 54 0 0,-54 9-55 0 0,3-1 1 0 0,1-1-1 0 0,-1 1 1 0 0,0-1-1 0 0,1 1 1 0 0,-1 1 0 0 0,1-1-1 0 0,0 1 1 0 0,-1-1-1 0 0,1 1 1 0 0,-1 1-1 0 0,1-1 1 0 0,-1 1 0 0 0,1-1-1 0 0,-1 1 1 0 0,1 1-1 0 0,-1-1 1 0 0,7 3-1 0 0,-8-2 0 0 0,0-1 0 0 0,0 0 0 0 0,0 0 0 0 0,0 0 0 0 0,0 0 0 0 0,0-1 0 0 0,0 1 0 0 0,6-1 0 0 0,-5 0 0 0 0,-1 0 0 0 0,0 1 0 0 0,1-1 0 0 0,-1 1 0 0 0,0 0 0 0 0,0 0 0 0 0,5 2 0 0 0,-4-2 6 0 0,0 1 0 0 0,0 0 0 0 0,0 0 0 0 0,-1 1 0 0 0,1-1 0 0 0,-1 1 0 0 0,0 0 0 0 0,0 0 0 0 0,0 0-1 0 0,0 0 1 0 0,0 0 0 0 0,-1 1 0 0 0,4 4 0 0 0,-4-4-1 0 0,1-1 0 0 0,0 1 0 0 0,0-1 0 0 0,0 0-1 0 0,0 0 1 0 0,4 3 0 0 0,-4-3-218 0 0,0-1 1 0 0,-1 1-1 0 0,1-1 0 0 0,-1 1 0 0 0,1 0 1 0 0,-1 0-1 0 0,3 4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5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4144 0 0,'3'-1'3408'0'0,"57"-10"3273"0"0,-48 10-6454 0 0,0 0 0 0 0,0 0 0 0 0,0 2-1 0 0,0-1 1 0 0,0 1 0 0 0,12 3 0 0 0,-5 0-132 0 0,0-2 1 0 0,0-1 0 0 0,0 0-1 0 0,25-3 1 0 0,2 1 101 0 0,166-4 714 0 0,-68 2-841 0 0,-60-1-25 0 0,126 11 0 0 0,3 7 371 0 0,-102-6-416 0 0,324-41-136 0 0,-414 31 132 0 0,0 2-1 0 0,1 0 0 0 0,26 4 0 0 0,25 1 8 0 0,-25-3 35 0 0,59 9-1 0 0,-104-10-36 0 0,60 8 105 0 0,94 3 0 0 0,-134-13-150 0 0,0-1-1 0 0,26-6 0 0 0,-19 3 27 0 0,55-2 18 0 0,-36 4 0 0 0,-16 2 11 0 0,0 1 0 0 0,0 2-1 0 0,-1 0 1 0 0,1 3 0 0 0,53 13-1 0 0,-66-14 8 0 0,0-2 0 0 0,1 0-1 0 0,29-1 1 0 0,-44-1-14 0 0,15 0 15 0 0,-1-1-1 0 0,1-1 1 0 0,-1-1-1 0 0,0-1 0 0 0,0 0 1 0 0,32-12-1 0 0,34-10 122 0 0,-49 12-38 0 0,2 2-1 0 0,75-14 0 0 0,-59 22-61 0 0,-17 3-16 0 0,-26 0-10 0 0,-1 1 0 0 0,21 2 0 0 0,4 1 8 0 0,28 5 69 0 0,-49-8-63 0 0,0-1 1 0 0,0 0-1 0 0,17-4 0 0 0,-18 3-2 0 0,1 0 0 0 0,-1 1-1 0 0,1 1 1 0 0,17 2-1 0 0,7 0-2 0 0,128-2 30 0 0,-108 6-53 0 0,7 1 0 0 0,181 1 131 0 0,-107-8-25 0 0,-104-2-72 0 0,0 2 0 0 0,0 1 1 0 0,-1 2-1 0 0,42 8 0 0 0,11 3 67 0 0,-58-11-23 0 0,40 11-1 0 0,-18-1-331 0 0,0-3 0 0 0,73 6 0 0 0,-29-13-5398 0 0,-60-6-141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55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3194 1120 6912 0 0,'0'0'17'0'0,"0"0"1"0"0,0 0-1 0 0,-1 1 1 0 0,1-1-1 0 0,0 0 1 0 0,0 0-1 0 0,0 1 1 0 0,0-1-1 0 0,-1 0 1 0 0,1 0-1 0 0,0 0 1 0 0,0 1-1 0 0,0-1 1 0 0,-1 0-1 0 0,1 0 1 0 0,0 0-1 0 0,0 0 1 0 0,-1 1-1 0 0,1-1 1 0 0,0 0-1 0 0,-1 0 1 0 0,1 0-1 0 0,0 0 1 0 0,0 0-1 0 0,-1 0 1 0 0,1 0-1 0 0,0 0 1 0 0,-1 0-1 0 0,1 0 1 0 0,0 0-1 0 0,0 0 1 0 0,-1 0-1 0 0,1 0 1 0 0,0 0-1 0 0,-1 0 1 0 0,1 0-1 0 0,-1-1 1 0 0,-5-11 98 0 0,1-17-81 0 0,10 12 276 0 0,-4 16-261 0 0,-1 0 0 0 0,1 0 0 0 0,-1-1 0 0 0,1 1 0 0 0,-1 0 0 0 0,0-1 0 0 0,1 1 0 0 0,-1 0 0 0 0,0-1 0 0 0,0 1 0 0 0,0 0 0 0 0,0-1 0 0 0,0 1 0 0 0,0 0 0 0 0,-1-1 0 0 0,1 1 0 0 0,0 0 1 0 0,-1-1-1 0 0,1 1 0 0 0,-1 0 0 0 0,1 0 0 0 0,-1-1 0 0 0,-1 0 0 0 0,-14-39 1093 0 0,14 34-987 0 0,0 0 0 0 0,-1 0-1 0 0,1 1 1 0 0,-1-1 0 0 0,-1 1 0 0 0,1 0 0 0 0,-1 0 0 0 0,0 0-1 0 0,0 0 1 0 0,-9-8 0 0 0,-37-22 1038 0 0,19 15-502 0 0,0-1 0 0 0,-29-30 1 0 0,-11-13 188 0 0,-89-63 1 0 0,-21-17-262 0 0,134 103-499 0 0,-154-128 286 0 0,166 144-356 0 0,-1 2-1 0 0,-1 1 0 0 0,-1 3 0 0 0,-46-19 0 0 0,39 20 23 0 0,-105-36 139 0 0,128 48-140 0 0,0 1 1 0 0,-1 2 0 0 0,1 0 0 0 0,-42-1 0 0 0,9 7 295 0 0,-109 21-1 0 0,29-2-444 0 0,129-21 71 0 0,-19 2-6 0 0,1 1 0 0 0,-1 1 0 0 0,1 1 0 0 0,0 1 0 0 0,-26 10 0 0 0,36-10 13 0 0,-51 21 50 0 0,0 3-1 0 0,-92 59 0 0 0,146-82-46 0 0,-157 115-88 0 0,138-98 58 0 0,2 1 0 0 0,1 2 0 0 0,-35 45 0 0 0,0 6 56 0 0,-91 92-1 0 0,134-154-8 0 0,2 2 0 0 0,0 0 0 0 0,1 1 0 0 0,1 1 0 0 0,1 1 0 0 0,1-1 0 0 0,0 2 0 0 0,-14 35 0 0 0,-107 357-21 0 0,119-352-124 0 0,3 1 0 0 0,3 0 0 0 0,-2 109 0 0 0,25 47 71 0 0,-10-182 29 0 0,-1-3 22 0 0,2-1-1 0 0,2 1 1 0 0,0-1 0 0 0,3-1-1 0 0,0 1 1 0 0,2-1-1 0 0,2-1 1 0 0,22 39 0 0 0,6-5-32 0 0,64 78 1 0 0,21 34-76 0 0,-94-125 84 0 0,3-1 0 0 0,53 58 0 0 0,-37-60 20 0 0,75 55-1 0 0,-99-82 6 0 0,10 6-10 0 0,2-1-1 0 0,0-2 0 0 0,2-2 1 0 0,0-2-1 0 0,74 27 0 0 0,222 53-53 0 0,-252-80 37 0 0,-2 3-1 0 0,93 42 1 0 0,156 94-72 0 0,-189-85 89 0 0,340 183 9 0 0,-456-242 1 0 0,14 8 0 0 0,1-1 0 0 0,49 18 0 0 0,260 76 0 0 0,-237-78 0 0 0,-43-16 0 0 0,-1 4 0 0 0,105 54 0 0 0,54 41 0 0 0,-3-3 0 0 0,-100-46-1 0 0,264 131 13 0 0,-293-160 33 0 0,58 22 17 0 0,-73-36-196 0 0,143 48-2740 0 0,-160-57-2955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09:56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1887 5064 0 0,'-1'-2'83'0'0,"-1"0"0"0"0,1-1-1 0 0,-1 1 1 0 0,1 0 0 0 0,-1 1 0 0 0,0-1 0 0 0,0 0 0 0 0,-2-2-1 0 0,-13-13 753 0 0,0-7 329 0 0,16 22-506 0 0,-1 1-501 0 0,1 0 0 0 0,0 0-1 0 0,0 0 1 0 0,0 0-1 0 0,0 0 1 0 0,0 0 0 0 0,0 0-1 0 0,1 0 1 0 0,-1 0 0 0 0,0 0-1 0 0,1 0 1 0 0,-2-3-1 0 0,0-3-8 0 0,0 0 0 0 0,1 0 0 0 0,0 0 0 0 0,0 0 0 0 0,1 0-1 0 0,0-1 1 0 0,1-7 0 0 0,8-53 604 0 0,-6 49-472 0 0,29-113 1333 0 0,-20 87-1039 0 0,8-51 0 0 0,-16 67-361 0 0,1 1 0 0 0,1-1 0 0 0,1 1 0 0 0,2 0 0 0 0,0 1 0 0 0,2 0 0 0 0,22-39 0 0 0,0 18 121 0 0,1 1 0 0 0,82-85-1 0 0,-98 112-316 0 0,-1-2-1 0 0,22-35 1 0 0,1-3-96 0 0,87-122-61 0 0,-84 125 169 0 0,1 2 1 0 0,3 2-1 0 0,67-59 0 0 0,-82 86-47 0 0,2 0-1 0 0,0 3 0 0 0,2 0 0 0 0,0 3 0 0 0,1 1 0 0 0,65-23 0 0 0,13 7 19 0 0,-39 13 0 0 0,-47 13 18 0 0,0 0-1 0 0,0 2 0 0 0,1 2 0 0 0,0 0 0 0 0,0 2 0 0 0,1 2 1 0 0,57 3-1 0 0,-56 1-8 0 0,43-2 0 0 0,-52-2-10 0 0,0 1 0 0 0,0 1 1 0 0,0 0-1 0 0,38 10 0 0 0,-41-6 1 0 0,0 0 0 0 0,-1 2 0 0 0,0 0 0 0 0,0 1 0 0 0,-1 1 0 0 0,0 0 0 0 0,32 24 0 0 0,30 38 0 0 0,-67-59 0 0 0,-1 2 0 0 0,0-1 0 0 0,18 30 0 0 0,-7-1 11 0 0,-3 0 0 0 0,21 59-1 0 0,19 92 22 0 0,-40-109 0 0 0,-3 0 0 0 0,-4 2 0 0 0,3 95 0 0 0,-18 260 96 0 0,-17-123-64 0 0,-18 176 40 0 0,29-408-90 0 0,6-64-16 0 0,-63 571 90 0 0,28-383-26 0 0,9-58-10 0 0,-47 258 36 0 0,44-219-12 0 0,15-81-32 0 0,-49 458-34 0 0,56-306-10 0 0,6-99 0 0 0,3 34 212 0 0,0-7-1270 0 0,-2-88-3346 0 0,-2-9-1529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02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1491 10592 0 0,'0'0'488'0'0,"-1"10"157"0"0,1-8-633 0 0,0-2-10 0 0,0 1 0 0 0,0 0 0 0 0,-1 0 0 0 0,1-1 0 0 0,0 1 0 0 0,0 0 0 0 0,-1-1 0 0 0,1 1 0 0 0,0 0 0 0 0,-1-1 0 0 0,1 1 0 0 0,-1-1 0 0 0,1 1 0 0 0,-1 0 0 0 0,1-1 0 0 0,-1 1 0 0 0,1-1 0 0 0,-1 0 0 0 0,1 1 0 0 0,-1-1 0 0 0,-3 2 1637 0 0,16-12-337 0 0,-9 6-1074 0 0,-1-1 0 0 0,1 0 0 0 0,-1 0 0 0 0,0 1 1 0 0,1-7-1 0 0,8-18 858 0 0,4-3-723 0 0,-2 0 0 0 0,-1 0 0 0 0,-2-2 0 0 0,10-48 0 0 0,-9 34-226 0 0,29-150 130 0 0,-23 89-217 0 0,-2 10-36 0 0,36-115 56 0 0,-20 86 4 0 0,-9 45-22 0 0,-11 48-33 0 0,-2 0-1 0 0,7-56 0 0 0,-11 51 21 0 0,-3 32 8 0 0,0 1 0 0 0,-1-1 1 0 0,0 0-1 0 0,-1 1 0 0 0,1-1 0 0 0,-2 0 0 0 0,1 1 0 0 0,-1-1 1 0 0,0 0-1 0 0,0 1 0 0 0,-5-13 0 0 0,5 17-38 0 0,3-2 49 0 0,7 5-48 0 0,-8 0-10 0 0,0-1 0 0 0,0 1 0 0 0,0 0 0 0 0,0 0 0 0 0,0 0 0 0 0,0-1 0 0 0,0 1 0 0 0,-1 0 0 0 0,1-1 0 0 0,0 1-1 0 0,0-1 1 0 0,0 1 0 0 0,-1-1 0 0 0,1 0 0 0 0,0 1 0 0 0,-1-1 0 0 0,1 0 0 0 0,0 1 0 0 0,-1-1 0 0 0,1 0 0 0 0,-1 0-1 0 0,1 1 1 0 0,-1-1 0 0 0,1 0 0 0 0,-1 0 0 0 0,0 0 0 0 0,1 0 0 0 0,-1 0 0 0 0,0 1 0 0 0,0-2 0 0 0,12-16 4 0 0,-12 18-2 0 0,1-1 0 0 0,0 1 0 0 0,-1 0 0 0 0,1-1-1 0 0,0 1 1 0 0,0 0 0 0 0,-1 0 0 0 0,1 0 0 0 0,0 0 0 0 0,0 0-1 0 0,0 0 1 0 0,-1 0 0 0 0,1 0 0 0 0,0 0 0 0 0,0 0 0 0 0,0 0-1 0 0,-1 0 1 0 0,1 0 0 0 0,0 0 0 0 0,0 1 0 0 0,-1-1 0 0 0,1 0 0 0 0,0 1-1 0 0,0-1 1 0 0,-1 1 0 0 0,1-1 0 0 0,0 1 0 0 0,1 1-1 0 0,0-1 0 0 0,0 1 0 0 0,-1 0 0 0 0,1-1 1 0 0,-1 1-1 0 0,1 0 0 0 0,-1 0 0 0 0,0 0 0 0 0,2 3 0 0 0,5 7 13 0 0,17 20 82 0 0,-9-14-52 0 0,-1 2 0 0 0,21 36 0 0 0,-16-16 4 0 0,-3-5 18 0 0,36 56 0 0 0,171 219 575 0 0,-65-106-270 0 0,16 21 263 0 0,-136-171-535 0 0,5 4-7 0 0,41 62 72 0 0,-84-119-171 0 0,0 1-1 0 0,0 0 0 0 0,0 0 0 0 0,0 0 0 0 0,0 0 1 0 0,-1 0-1 0 0,1 0 0 0 0,0 0 0 0 0,-1 0 1 0 0,0 0-1 0 0,1 0 0 0 0,-1 0 0 0 0,0 0 1 0 0,0 0-1 0 0,0 1 0 0 0,-1 2 0 0 0,5 2-471 0 0,1-4-883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04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1227 21 10592 0 0,'0'0'964'0'0,"-21"0"-776"0"0,20 0-130 0 0,-1 0 0 0 0,1 0 1 0 0,0 0-1 0 0,0-1 0 0 0,-1 1 1 0 0,1 0-1 0 0,0-1 0 0 0,-1 1 1 0 0,1-1-1 0 0,0 0 0 0 0,0 1 1 0 0,0-1-1 0 0,0 0 0 0 0,-2-1 1 0 0,2 1 62 0 0,-1 0 1 0 0,1 0 0 0 0,0 0 0 0 0,-1 0 0 0 0,1 1-1 0 0,-1-1 1 0 0,1 0 0 0 0,-1 1 0 0 0,1-1-1 0 0,-4 0 1 0 0,-23-1 1907 0 0,-37 1-1 0 0,47 1-1532 0 0,10 0-325 0 0,-1 2-1 0 0,1-1 0 0 0,0 1 1 0 0,0 0-1 0 0,-11 5 0 0 0,-14 3 160 0 0,8-4-117 0 0,-173 47 1318 0 0,184-46-1420 0 0,0-1-1 0 0,1 1 0 0 0,0 1 0 0 0,0 1 1 0 0,1 0-1 0 0,-20 18 0 0 0,-19 14 110 0 0,-142 81 308 0 0,100-59-362 0 0,3-2-76 0 0,84-58-92 0 0,-2 3-7 0 0,-1-1 1 0 0,0 0-1 0 0,0-1 0 0 0,0 0 1 0 0,0 0-1 0 0,-1-1 1 0 0,1 0-1 0 0,-13 2 0 0 0,17-5 7 0 0,0 2 0 0 0,0-1 0 0 0,0 0 0 0 0,0 1 0 0 0,1 0 0 0 0,-1 0 0 0 0,-5 4 0 0 0,-23 8-10 0 0,24-15-36 0 0,9 1 45 0 0,-1 0 0 0 0,1 0 0 0 0,-1 0 0 0 0,1-1 0 0 0,-1 1 0 0 0,1 0 0 0 0,-1 0 0 0 0,1 0 0 0 0,-1 0 0 0 0,0 0 0 0 0,1 0 1 0 0,-1 0-1 0 0,1 0 0 0 0,-1 0 0 0 0,1 0 0 0 0,-1 1 0 0 0,1-1 0 0 0,-1 0 0 0 0,1 0 0 0 0,-1 0 0 0 0,0 1 0 0 0,-2 14-18 0 0,2-12-33 0 0,20-11-113 0 0,-9 5 142 0 0,-1-2 2 0 0,-1-1-1 0 0,16-13 0 0 0,-19 14 10 0 0,0 0 0 0 0,1 1 1 0 0,0 0-1 0 0,0 0 0 0 0,0 0 0 0 0,0 0 0 0 0,0 1 0 0 0,1 0 0 0 0,0 1 0 0 0,10-4 0 0 0,78-4-39 0 0,-87 9 51 0 0,0 0 1 0 0,0 1-1 0 0,0 0 1 0 0,0 1-1 0 0,0 0 1 0 0,0 0-1 0 0,9 2 1 0 0,17 3 2 0 0,-4 0-1 0 0,-1 1 0 0 0,46 17 0 0 0,-51-15-21 0 0,0-1 0 0 0,35 7-1 0 0,-8-4 22 0 0,74 28 0 0 0,-52-14 0 0 0,-53-18-6 0 0,1 2-1 0 0,21 13 0 0 0,-21-11-9 0 0,33 12-1 0 0,-45-20 15 0 0,0-1 0 0 0,0 0 0 0 0,0-1-1 0 0,17 0 1 0 0,6 1 2 0 0,63 14 0 0 0,-68-15 2 0 0,8 0 49 0 0,-33-1-49 0 0,-1 0 0 0 0,1 1-1 0 0,0-1 1 0 0,-1 0-1 0 0,1 1 1 0 0,-1 0 0 0 0,1-1-1 0 0,-1 1 1 0 0,1 0 0 0 0,-1 0-1 0 0,0 0 1 0 0,1 0 0 0 0,-1 0-1 0 0,0 0 1 0 0,0 0 0 0 0,0 0-1 0 0,2 3 1 0 0,-2-3 0 0 0,-1 1 0 0 0,1-1 0 0 0,0 0 0 0 0,0 0 0 0 0,0 1 0 0 0,0-1 0 0 0,0 0 0 0 0,0 0 0 0 0,0 0 0 0 0,0 0 0 0 0,0 0 0 0 0,0 0 0 0 0,0 0 0 0 0,3 1 0 0 0,-3-2-2 0 0,-1 0 1 0 0,0 0 0 0 0,0 0 0 0 0,1 0-1 0 0,-1 0 1 0 0,0 0 0 0 0,1-1 0 0 0,-1 1 0 0 0,0 0-1 0 0,0 0 1 0 0,1 0 0 0 0,-1 0 0 0 0,0-1-1 0 0,0 1 1 0 0,0 0 0 0 0,1 0 0 0 0,-1 0-1 0 0,0-1 1 0 0,0 1 0 0 0,0 0 0 0 0,0 0 0 0 0,0-1-1 0 0,1 1 1 0 0,-1 0 0 0 0,0 0 0 0 0,0-1-1 0 0,0 0 1 0 0,1 0 1 0 0,-1 0-2 0 0,1 1 0 0 0,-1-1 0 0 0,1 1 0 0 0,-1-1 0 0 0,1 1 0 0 0,-1 0 0 0 0,1-1 0 0 0,-1 1 0 0 0,1 0 0 0 0,-1-1 0 0 0,1 1 0 0 0,0 0 0 0 0,-1 0 0 0 0,1-1 0 0 0,0 1 0 0 0,-1 0 0 0 0,1 0 0 0 0,1 0 0 0 0,9 4 11 0 0,-6-13 42 0 0,-5 9-51 0 0,0 0-1 0 0,0 0 1 0 0,0 0 0 0 0,0 0-1 0 0,0 0 1 0 0,0 0-1 0 0,0 0 1 0 0,0 0-1 0 0,0 0 1 0 0,0 0-1 0 0,0 0 1 0 0,1 0 0 0 0,-1 0-1 0 0,0 0 1 0 0,0 0-1 0 0,0 0 1 0 0,0 0-1 0 0,0 0 1 0 0,0 0 0 0 0,0 0-1 0 0,0 0 1 0 0,0 0-1 0 0,0 0 1 0 0,0 0-1 0 0,0 0 1 0 0,0 0-1 0 0,0 0 1 0 0,0 0 0 0 0,0 0-1 0 0,0 0 1 0 0,0 0-1 0 0,0 0 1 0 0,1-1-1 0 0,-1 1 1 0 0,0 0-1 0 0,0 0 1 0 0,0 0 0 0 0,0 0-1 0 0,0 0 1 0 0,0 0-1 0 0,5 11 53 0 0,1 0-33 0 0,-7-10-17 0 0,1 0 1 0 0,-1 0-1 0 0,0 0 1 0 0,1 0-1 0 0,-1 0 1 0 0,0 0-1 0 0,0-1 1 0 0,1 1-1 0 0,-1 0 0 0 0,0 0 1 0 0,-2 1-1 0 0,-9 23-4 0 0,6-13 0 0 0,-1-11 11 0 0,5 0-9 0 0,1 0-1 0 0,-1 0 1 0 0,0 0 0 0 0,0 0-1 0 0,1 0 1 0 0,-1 0 0 0 0,1 0-1 0 0,-1 1 1 0 0,1-1 0 0 0,-1 0-1 0 0,1 1 1 0 0,0 0 0 0 0,0-1-1 0 0,0 1 1 0 0,0 0 0 0 0,-2 2-1 0 0,-13 36 21 0 0,11-26-19 0 0,-12 37 17 0 0,2 1-1 0 0,-15 101 1 0 0,21-98-15 0 0,-12 101-5 0 0,-5 26 0 0 0,12-129 0 0 0,-1 13 0 0 0,-13 67 0 0 0,8-41 0 0 0,-5 19 0 0 0,-8 46 0 0 0,18-67 0 0 0,7-51 0 0 0,2 0 0 0 0,-2 49 0 0 0,4-3 0 0 0,5-71 2 0 0,0-9-3 0 0,0-1 0 0 0,-1 1-1 0 0,0-1 1 0 0,0 1 0 0 0,-1 0 0 0 0,1-1-1 0 0,-1 1 1 0 0,0-1 0 0 0,0 0 0 0 0,-3 8-1 0 0,13-36-95 0 0,-6 16 86 0 0,1 0-1 0 0,-2 0 0 0 0,4-11 0 0 0,-6 16 6 0 0,1 1 0 0 0,0 0-1 0 0,0-1 1 0 0,0 1 0 0 0,0 0-1 0 0,0 0 1 0 0,0-1-1 0 0,3-2 1 0 0,8-17-9 0 0,-5 0-25 0 0,-3 8 27 0 0,1 0-1 0 0,0 0 1 0 0,1 1 0 0 0,0 0 0 0 0,13-19-1 0 0,-9 15 0 0 0,0 1-1 0 0,-2-1 1 0 0,0-1-1 0 0,8-24 1 0 0,-9 23-8 0 0,0 1-1 0 0,1-1 1 0 0,18-28 0 0 0,59-70-76 0 0,55-86 57 0 0,6-7 119 0 0,-39 63-164 0 0,28-44 86 0 0,-126 178 0 0 0,1 1 0 0 0,17-17 0 0 0,29-31 0 0 0,-27 31 0 0 0,-2 0 75 0 0,-11 10-23 0 0,-14 16-50 0 0,0 1-1 0 0,0-1 1 0 0,1 1 0 0 0,-1-1 0 0 0,1 1-1 0 0,4-4 1 0 0,-5 5 51 0 0,15 13 11 0 0,-7-6-59 0 0,44 20 62 0 0,-51-26-67 0 0,0 1 0 0 0,-1 0 0 0 0,0 0 0 0 0,1 0 0 0 0,-1 0 0 0 0,0 1 0 0 0,1-1 0 0 0,-1 0 0 0 0,0 1 0 0 0,0 0 0 0 0,2 2 0 0 0,8 4 0 0 0,10 2 0 0 0,0 1 0 0 0,23 16 0 0 0,-6-4 0 0 0,-27-15 0 0 0,0 0 0 0 0,0 1 0 0 0,-2 0 0 0 0,16 15 0 0 0,-15-13 0 0 0,1 0 0 0 0,27 19 0 0 0,39 13 0 0 0,-51-29 0 0 0,-1 0 0 0 0,0 2 0 0 0,33 27 0 0 0,-39-26-1 0 0,1-2 1 0 0,25 14-1 0 0,-20-13 7 0 0,27 22 1 0 0,-16-11 14 0 0,54 31 0 0 0,-11-9-10 0 0,-39-25 77 0 0,65 30-1 0 0,-17-11-26 0 0,-64-32-108 0 0,0-1-1 0 0,32 9 1 0 0,23 8 89 0 0,28 18 198 0 0,-102-43-236 0 0,0 0-1 0 0,1 0 0 0 0,-1-1 0 0 0,1 0 1 0 0,7 1-1 0 0,13 2-7 0 0,-27-4 4 0 0,0 0 0 0 0,1 1 0 0 0,-1-1 0 0 0,0 0 0 0 0,1 0 0 0 0,-1 0 0 0 0,0 0 0 0 0,1 0 0 0 0,-1 0 0 0 0,0 0 0 0 0,1 1 0 0 0,-1-1 0 0 0,0 0 0 0 0,1 0 0 0 0,-1 0 0 0 0,0 0 0 0 0,1 0 0 0 0,-1-1 0 0 0,0 1 0 0 0,1 0 0 0 0,-1 0 0 0 0,0 0 0 0 0,0 0 0 0 0,1 0 0 0 0,-1 0 0 0 0,0 0 0 0 0,1-1 0 0 0,1 0 8 0 0,0-1-1 0 0,-1 1 1 0 0,1-1-1 0 0,0 1 0 0 0,0 0 1 0 0,0 0-1 0 0,0 0 1 0 0,0 0-1 0 0,1 1 1 0 0,1-2-1 0 0,-1 2 10 0 0,-3 0-16 0 0,0 0 0 0 0,0 0 0 0 0,0 0 0 0 0,1 0 0 0 0,-1 0 0 0 0,0 0 0 0 0,0 0 0 0 0,0 0 0 0 0,0 0 1 0 0,0 0-1 0 0,0 0 0 0 0,1 0 0 0 0,-1 0 0 0 0,0 0 0 0 0,0 0 0 0 0,0 0 0 0 0,0 0 0 0 0,0 0 0 0 0,0 0 0 0 0,1 0 0 0 0,-1 0 0 0 0,0 0 0 0 0,0 0 0 0 0,0 0 0 0 0,0 0 0 0 0,0 0 0 0 0,0-1 0 0 0,1 1 1 0 0,-1 0-1 0 0,0 0 0 0 0,0 0 0 0 0,0 0 0 0 0,0 0 0 0 0,0 0 0 0 0,0 0 0 0 0,0 0 0 0 0,0-1 0 0 0,0 1 0 0 0,0 0 0 0 0,0 0 0 0 0,0 0 0 0 0,0 0 0 0 0,1 0 0 0 0,-1 0 0 0 0,0-1 0 0 0,0 1 1 0 0,0 0-1 0 0,0 0 0 0 0,0 0 0 0 0,0 0 0 0 0,0 0 0 0 0,0 0 0 0 0,0-1 0 0 0,-1 1 0 0 0,1 0 0 0 0,0 0 0 0 0,0 0 0 0 0,0 0 0 0 0,0 0 0 0 0,0 0 0 0 0,0-1 0 0 0,0 1-2 0 0,0 0 0 0 0,1 0-1 0 0,-1 0 1 0 0,0 0 0 0 0,0 0-1 0 0,0 0 1 0 0,1 0 0 0 0,-1 0-1 0 0,0 0 1 0 0,0 0 0 0 0,0-1 0 0 0,1 1-1 0 0,-1 0 1 0 0,0 0 0 0 0,0 0-1 0 0,0 0 1 0 0,0 0 0 0 0,0-1-1 0 0,1 1 1 0 0,-1 0 0 0 0,0 0-1 0 0,0 0 1 0 0,0-1 0 0 0,0 1-1 0 0,0 0 1 0 0,0 0 0 0 0,0 0-1 0 0,0-1 1 0 0,0 1 0 0 0,0 0 0 0 0,1 0-1 0 0,-1 0 1 0 0,0-1 0 0 0,0 1-1 0 0,0 0 1 0 0,0 0 0 0 0,-1 0-1 0 0,1-1 1 0 0,0 1 0 0 0,0 0-1 0 0,0 0 1 0 0,0 0 0 0 0,0-1-1 0 0,0 1 1 0 0,0 0 0 0 0,0 0 0 0 0,0 0-1 0 0,0-1 1 0 0,-1 1 0 0 0,1 0-1 0 0,0 0 1 0 0,0 0 0 0 0,0 0-1 0 0,0 0 1 0 0,0-1 0 0 0,-1 1-1 0 0,1 0 1 0 0,0 0 0 0 0,0 0-1 0 0,0 0 1 0 0,-1 0 0 0 0,1 0-1 0 0,0 0 1 0 0,0 0 7 0 0,1 0-1 0 0,-1-1 1 0 0,0 1 0 0 0,1 0-1 0 0,-1 0 1 0 0,0 0-1 0 0,1 0 1 0 0,-1 0 0 0 0,1 0-1 0 0,-1 0 1 0 0,0-1-1 0 0,1 1 1 0 0,-1 0 0 0 0,0 0-1 0 0,1 0 1 0 0,-1-1-1 0 0,0 1 1 0 0,0 0 0 0 0,1-1-1 0 0,-1 1 1 0 0,0 0-1 0 0,0-1 1 0 0,1 1 0 0 0,-1 0-1 0 0,0-1 1 0 0,0 1-1 0 0,0 0 1 0 0,0-1 0 0 0,1 1-1 0 0,-1 0 1 0 0,0-1-1 0 0,0 1 1 0 0,0-1 0 0 0,0 1-1 0 0,0 0 1 0 0,0-1-1 0 0,0 1 1 0 0,0-1 0 0 0,0 1-1 0 0,0 0 1 0 0,0-1-1 0 0,0 1 1 0 0,-1 0 0 0 0,1-1-1 0 0,-2-16 178 0 0,3 16-175 0 0,-1 0 0 0 0,0 0 1 0 0,0 0-1 0 0,0 1 0 0 0,0-1 0 0 0,0 0 1 0 0,0 0-1 0 0,0 0 0 0 0,0 0 0 0 0,0 0 1 0 0,-1 0-1 0 0,1 0 0 0 0,0 0 0 0 0,0 0 1 0 0,-1 0-1 0 0,1 0 0 0 0,-1 0 0 0 0,1 1 1 0 0,-1-1-1 0 0,1 0 0 0 0,-2-1 0 0 0,-13-9-10 0 0,18-4 15 0 0,-3 15-13 0 0,-1-2 4 0 0,0 1 0 0 0,0-1 0 0 0,0 1 0 0 0,0 0 0 0 0,0-1 0 0 0,-1 1 0 0 0,1 0 1 0 0,0 0-1 0 0,-1 0 0 0 0,1 0 0 0 0,-3-1 0 0 0,1-1 0 0 0,1 2 0 0 0,0-1-1 0 0,1 0 0 0 0,-1 0 1 0 0,1 0-1 0 0,0 0 0 0 0,-1 0 1 0 0,1 0-1 0 0,0 0 1 0 0,0 0-1 0 0,0-1 0 0 0,1 1 1 0 0,-1 0-1 0 0,0 0 0 0 0,1-1 1 0 0,0 1-1 0 0,-1-1 0 0 0,1-2 1 0 0,0 1 3 0 0,0 0 0 0 0,-1 0 0 0 0,0 0 0 0 0,0 0 0 0 0,0 0 0 0 0,0 1 1 0 0,-4-8-1 0 0,-3-1-5 0 0,0 0 0 0 0,-1 0 0 0 0,-1 1 0 0 0,0 0 0 0 0,-14-12 1 0 0,-25-27-6 0 0,38 35 6 0 0,0-1 0 0 0,1 1 0 0 0,1-2-1 0 0,0 1 1 0 0,-11-33 0 0 0,-17-89 32 0 0,22 78-20 0 0,3 18-7 0 0,-32-70 0 0 0,6 22-11 0 0,20 47-58 0 0,-3 1 0 0 0,-25-40 0 0 0,21 41-37 0 0,-35-83 1 0 0,50 101-19 0 0,-1-1 0 0 0,-1 2 0 0 0,0-1 0 0 0,-19-23 0 0 0,3-3-1991 0 0,14 23 515 0 0,1 4 193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04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112 608 14336 0 0,'-30'-1'254'0'0,"21"0"-79"0"0,0 1 0 0 0,0 0 0 0 0,0 0 1 0 0,0 1-1 0 0,-13 3 0 0 0,17-3 54 0 0,-2-1-171 0 0,5 0 723 0 0,37 2 199 0 0,-30-1-922 0 0,0 0 0 0 0,-1-1-1 0 0,1 0 1 0 0,0 0-1 0 0,0 0 1 0 0,0 0 0 0 0,0-1-1 0 0,0 0 1 0 0,0 0-1 0 0,-1 0 1 0 0,1 0 0 0 0,4-3-1 0 0,75-27 180 0 0,-57 22-54 0 0,54-25 0 0 0,-20-2 113 0 0,-40 22-185 0 0,41-20-1 0 0,37-18 35 0 0,-6 2-75 0 0,-7 10-14 0 0,70-28 22 0 0,-143 63-63 0 0,-1 0 0 0 0,18-12-1 0 0,-21 12 6 0 0,0 0-1 0 0,1 0 1 0 0,-1 0-1 0 0,1 1 0 0 0,0 1 1 0 0,14-4-1 0 0,14 2 25 0 0,-24 3-18 0 0,0 0 0 0 0,-1 0-1 0 0,1-1 1 0 0,-1-1 0 0 0,0 0 0 0 0,17-9-1 0 0,37-17 140 0 0,-44 20-98 0 0,-1 0 0 0 0,0-1 0 0 0,21-15-1 0 0,-32 18-26 0 0,-7 4-27 0 0,-1 1 1 0 0,1 0 0 0 0,0 0 0 0 0,0 1 0 0 0,1-1-1 0 0,-1 1 1 0 0,0 0 0 0 0,1 0 0 0 0,0 1 0 0 0,-1-1-1 0 0,1 1 1 0 0,5-1 0 0 0,-6-1 45 0 0,12-8-37 0 0,-12 8 758 0 0,-4 5-633 0 0,0 0-141 0 0,0-1 1 0 0,0 1-1 0 0,0 0 0 0 0,0 0 0 0 0,0-1 1 0 0,-1 1-1 0 0,1 0 0 0 0,0 0 1 0 0,-1-1-1 0 0,0 1 0 0 0,1 0 0 0 0,-1-1 1 0 0,0 1-1 0 0,0-1 0 0 0,0 1 1 0 0,-2 2-1 0 0,0 0 39 0 0,-1 4-25 0 0,0-1 0 0 0,-1 0 0 0 0,0 0 1 0 0,0 0-1 0 0,-1 0 0 0 0,0-1 0 0 0,0 0 0 0 0,-1 0 0 0 0,-7 5 1 0 0,6-5-21 0 0,1 0 1 0 0,0 0 0 0 0,0 1 0 0 0,0 0-1 0 0,1 1 1 0 0,-9 13 0 0 0,-50 77 192 0 0,40-63-70 0 0,-36 69-1 0 0,55-92-97 0 0,0 3 7 0 0,-1 0 1 0 0,-1-1-1 0 0,0 0 0 0 0,-1-1 1 0 0,-11 14-1 0 0,-80 65 309 0 0,94-85-306 0 0,-24 27 174 0 0,-2-1 0 0 0,-1-1 1 0 0,-58 41-1 0 0,1-15-34 0 0,46-32-183 0 0,2 2 0 0 0,-53 47 0 0 0,12-7-694 0 0,26-27-5447 0 0,20-14-1366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10.67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61 6205 12440 0 0,'-60'-5'1193'0'0,"74"4"-1649"0"0,0-2 1 0 0,-1 0 0 0 0,1 0-1 0 0,-1-2 1 0 0,14-5-1 0 0,10-3-299 0 0,44-17 327 0 0,-1-2-1 0 0,91-54 1 0 0,34-12 221 0 0,-110 55 88 0 0,109-46-410 0 0,-62 28 116 0 0,491-196-1055 0 0,101-40 1485 0 0,36-14 2126 0 0,-100 49 539 0 0,-302 105-1676 0 0,440-189 476 0 0,204-59-508 0 0,-128 53-572 0 0,-271 123-380 0 0,8 21-26 0 0,-598 200 4 0 0,1018-370 40 0 0,-304 103-16 0 0,-610 230-20 0 0,551-210 74 0 0,-323 104-65 0 0,1232-508 28 0 0,-725 311 23 0 0,202-67 27 0 0,-399 161-1362 0 0,-386 143-3733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13.07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6655 6912 0 0,'0'0'528'0'0,"1"-2"-342"0"0,6-10 338 0 0,0 0 0 0 0,1 0-1 0 0,1 1 1 0 0,0 0 0 0 0,1 0-1 0 0,0 1 1 0 0,22-17-1 0 0,89-54-1399 0 0,-105 71 950 0 0,21-9 40 0 0,0 2 0 0 0,2 1 0 0 0,-1 2 0 0 0,52-12 0 0 0,-13 4-27 0 0,246-71 28 0 0,-16 6-52 0 0,-139 34-63 0 0,-2-7 0 0 0,248-128 0 0 0,-411 186 0 0 0,1187-624 1530 0 0,43 94 124 0 0,-915 417-1170 0 0,193-68 8 0 0,127-56-359 0 0,-8-24-59 0 0,-563 235-73 0 0,1477-681-1 0 0,-1406 644 0 0 0,929-410 0 0 0,-1049 468 0 0 0,708-295-3 0 0,7 26 16 0 0,-4 41 129 0 0,-212 71 7 0 0,-238 73 21 0 0,1117-354 710 0 0,168-109-536 0 0,-1068 357-240 0 0,-113 45-1437 0 0,-129 48-2777 0 0,-29 8-1302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15.46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6791 15808 0 0,'0'-3'105'0'0,"0"0"0"0"0,1-1 0 0 0,0 1 0 0 0,-1 0 0 0 0,1 0 0 0 0,1 0 0 0 0,-1 0 0 0 0,0 0 0 0 0,1 0 0 0 0,-1 0 0 0 0,1 0 0 0 0,0 1 0 0 0,0-1 0 0 0,4-4 0 0 0,4-6 31 0 0,3-4-245 0 0,2 1-1 0 0,0 0 1 0 0,21-17-1 0 0,55-38-532 0 0,-44 40 271 0 0,57-28 0 0 0,-89 51 331 0 0,57-27-60 0 0,2 4-1 0 0,95-27 1 0 0,-96 35 80 0 0,108-33-10 0 0,45-15-12 0 0,643-293-245 0 0,158-118 122 0 0,-567 285 318 0 0,171-54 485 0 0,12 28-114 0 0,-190 68-446 0 0,181-97-25 0 0,-189 71-31 0 0,-274 115-20 0 0,1023-387 60 0 0,-774 296 22 0 0,322-114 199 0 0,-104 64 291 0 0,131-46 120 0 0,53-57-525 0 0,-326 118-110 0 0,-124 55-36 0 0,179-68 18 0 0,-355 130-41 0 0,324-131 0 0 0,568-223 0 0 0,-1045 412 0 0 0,1062-426 0 0 0,-274 117-179 0 0,-607 241 65 0 0,188-60-1524 0 0,-239 86-2182 0 0,12-3-1572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18.0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6747 4144 0 0,'4'-2'3721'0'0,"68"-25"-570"0"0,38-18-3082 0 0,37-15-354 0 0,162-71 349 0 0,-33 18-64 0 0,-11 16 0 0 0,-104 39 0 0 0,11-4 0 0 0,174-66 0 0 0,237-133 194 0 0,-73 30 132 0 0,168-44 1141 0 0,233-101 558 0 0,430-196-749 0 0,-728 306-1189 0 0,289-116-30 0 0,-863 366-57 0 0,1198-471 0 0 0,-250 98 0 0 0,-705 282-1 0 0,145-52 89 0 0,479-186 318 0 0,52-18 243 0 0,41-1-80 0 0,-71 24-281 0 0,-459 194-190 0 0,-119 39-52 0 0,-277 83-44 0 0,834-286 46 0 0,-171 28-1046 0 0,-422 153-3841 0 0,-97 36-613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10:20.55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6013 17159 0 0,'0'0'1558'0'0,"1"-7"-1252"0"0,1 4-360 0 0,-1-1-1 0 0,1 1 0 0 0,0 0 0 0 0,0 0 1 0 0,0 0-1 0 0,0 0 0 0 0,0 0 0 0 0,1 0 0 0 0,-1 0 1 0 0,1 1-1 0 0,0-1 0 0 0,0 1 0 0 0,4-3 1 0 0,48-25-1327 0 0,-33 20 951 0 0,227-95-1251 0 0,-184 81 1488 0 0,184-63-180 0 0,63-25-380 0 0,286-147-916 0 0,13-4 1856 0 0,123-86 646 0 0,487-206 1218 0 0,244-29-1001 0 0,-890 372-967 0 0,155-64 16 0 0,307-187-153 0 0,-420 182-4 0 0,-82 24-7 0 0,-108 49 50 0 0,944-396 15 0 0,-1118 495 0 0 0,436-161 109 0 0,-402 171 14 0 0,534-180 123 0 0,-211 67 118 0 0,-173 57-1320 0 0,-146 60-2902 0 0,-65 30-1258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6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3680 0 0,'2'-1'167'0'0,"37"-16"2787"0"0,-22 17-1590 0 0,32-8 296 0 0,-37 7-1069 0 0,-1 0 0 0 0,21-5 0 0 0,18-2 797 0 0,14 5 241 0 0,-39 1-1018 0 0,36 2 1 0 0,-8 3-315 0 0,-22-3-266 0 0,62 11 0 0 0,-59-6 37 0 0,70 2 0 0 0,-47-4-20 0 0,-5-3 29 0 0,0-2 1 0 0,98-17-1 0 0,-33 3 53 0 0,-56 9-82 0 0,132-8 144 0 0,-103 14-166 0 0,128 6 76 0 0,-162-4-102 0 0,-43-2 0 0 0,-1 1 0 0 0,1 1 0 0 0,-1 0 0 0 0,0 0 0 0 0,16 5 0 0 0,-10-1 0 0 0,34 4 0 0 0,-37-7 0 0 0,0 1 0 0 0,0 0 0 0 0,14 6 0 0 0,-9-4 0 0 0,0 0 0 0 0,0-1 0 0 0,22 2 0 0 0,8 1 0 0 0,-45-7 0 0 0,0 1 0 0 0,1-1 0 0 0,-1 0 0 0 0,0-1 0 0 0,0 1 0 0 0,8-3 0 0 0,20-1 0 0 0,-16 4 0 0 0,-1 1 0 0 0,1 0 0 0 0,16 5 0 0 0,-16-4 0 0 0,1 0 0 0 0,0 0 0 0 0,21-2 0 0 0,-19-1 0 0 0,39 5 0 0 0,-27 0 26 0 0,66-1 0 0 0,-69-4 0 0 0,-1 2 1 0 0,56 8-1 0 0,-46-3 45 0 0,1-3 1 0 0,0-1-1 0 0,0-1 0 0 0,46-7 1 0 0,28 2-13 0 0,7-9-6 0 0,128 5-53 0 0,-194 5 37 0 0,-38 3-6 0 0,1 0 0 0 0,0-2 0 0 0,32-7-1 0 0,-20 4 109 0 0,-1 1 0 0 0,1 1 0 0 0,51 2-1 0 0,-74 1-137 0 0,194 12 139 0 0,-176-7-115 0 0,8-1 14 0 0,168 5-39 0 0,-154-8-59 0 0,42-1-212 0 0,-64-1 57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4.759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39 87 8896 0 0,'0'0'808'0'0,"-1"2"-664"0"0,2-1-131 0 0,-39 42 3584 0 0,38-40-3457 0 0,-1 5-45 0 0,1 0 0 0 0,1 0 0 0 0,2 13 0 0 0,-2-8 39 0 0,22 107-65 0 0,-9-12 20 0 0,-6 1 0 0 0,-5 111 0 0 0,-9 83 79 0 0,7 126 523 0 0,3-169-236 0 0,-4-256-449 0 0,6 373 456 0 0,-9-213-310 0 0,0-53-111 0 0,3 368 106 0 0,12-260-95 0 0,-5-123-51 0 0,15 140-1 0 0,-15-151 1 0 0,4 90 52 0 0,3-5 1 0 0,-3-59-34 0 0,-10-100-6 0 0,1 1 0 0 0,0-1 0 0 0,5 13 0 0 0,-4-15 5 0 0,-1 1 0 0 0,0-1 1 0 0,0 0-1 0 0,0 17 0 0 0,3 2 860 0 0,1-39-638 0 0,-3 0-184 0 0,0 0 0 0 0,-1-1 0 0 0,0 1-1 0 0,0-21 1 0 0,4-23 63 0 0,11-92-36 0 0,32-206-84 0 0,-25 68 0 0 0,-20 218 0 0 0,10-247 0 0 0,31-344 0 0 0,-30 531 0 0 0,23-154 0 0 0,28-82 0 0 0,-34 183 0 0 0,12-54 0 0 0,-15 102 19 0 0,26-106 26 0 0,-24 71 15 0 0,-26 135-56 0 0,-1 9-2 0 0,14-41-1 0 0,-10 40 24 0 0,6-34 1 0 0,-10 35-21 0 0,16-77 3 0 0,-17 88-8 0 0,1 1-1 0 0,0-1 1 0 0,1 1 0 0 0,0 0-1 0 0,1 0 1 0 0,9-12-1 0 0,-15 22 1 0 0,1 0 0 0 0,-1 0 0 0 0,1 0 0 0 0,0 0 0 0 0,0 0 0 0 0,0 0 0 0 0,-1 0 0 0 0,1 0 0 0 0,0 0 0 0 0,0 1 0 0 0,0-1 0 0 0,0 0 0 0 0,0 1 0 0 0,0-1 0 0 0,1 1 0 0 0,-1-1 0 0 0,0 1 0 0 0,1-1 0 0 0,-1 1 0 0 0,0 1 0 0 0,0-1 0 0 0,0 0 0 0 0,0 1 0 0 0,0-1 0 0 0,0 1 0 0 0,0-1 0 0 0,0 1 0 0 0,0-1 0 0 0,0 1 0 0 0,0 0 0 0 0,-1-1 0 0 0,1 1 0 0 0,0 0 0 0 0,0 0 0 0 0,-1-1 0 0 0,1 1 0 0 0,0 0 0 0 0,-1 0 0 0 0,1 0 0 0 0,0 1 0 0 0,2 5 7 0 0,-1 0-1 0 0,1 0 1 0 0,-1 0-1 0 0,-1 0 0 0 0,1 0 1 0 0,-1 0-1 0 0,0 0 0 0 0,-1 14 1 0 0,2 3 11 0 0,-2-2 11 0 0,-2 35 0 0 0,-1 23-16 0 0,6-14 14 0 0,-7 79-1 0 0,-4 33 27 0 0,0 4-22 0 0,-2 25 45 0 0,6-83-12 0 0,-2 506 245 0 0,7-380-178 0 0,9 105 55 0 0,-1-89-89 0 0,12 116-1 0 0,-8-197-88 0 0,51 417-9 0 0,-46-451-288 0 0,11 56 403 0 0,-16-145 121 0 0,-10-39-192 0 0,2 0-1 0 0,0-1 1 0 0,2 1 0 0 0,0-1-1 0 0,11 21 1 0 0,-6-24-31 0 0,-9-17-14 0 0,-3-2 2 0 0,0 0 0 0 0,1 1 0 0 0,-1-1 0 0 0,0 0 0 0 0,0 1 0 0 0,1-1 0 0 0,-1 0 0 0 0,0 1 0 0 0,1-1 0 0 0,-1 0 0 0 0,0 0 0 0 0,1 1 0 0 0,-1-1 0 0 0,1 0 0 0 0,-1 0 0 0 0,0 0 0 0 0,1 1 0 0 0,-1-1 0 0 0,1 0 0 0 0,-1 0 0 0 0,0 0 0 0 0,1 0 0 0 0,-1 0 0 0 0,1 0 0 0 0,-1 0 0 0 0,1 0 0 0 0,-1 0 0 0 0,1 0 0 0 0,-1 0 0 0 0,0 0 0 0 0,1 0 0 0 0,-1 0 0 0 0,1 0 0 0 0,-1-1 0 0 0,0 1 0 0 0,1 0 0 0 0,-1 0 0 0 0,1-1 0 0 0,-1 1 0 0 0,1 0 0 0 0,5-14 0 0 0,-5 12 0 0 0,2-11 0 0 0,1-1 0 0 0,-2 1 0 0 0,0-1 0 0 0,0-26 0 0 0,-6-60 0 0 0,1 50 0 0 0,-8-165-7 0 0,-15-418-68 0 0,39 0 21 0 0,-1 452 52 0 0,12-148 15 0 0,71-410-22 0 0,-79 624 7 0 0,47-257 0 0 0,-25 161 19 0 0,-3-7 67 0 0,-29 176-38 0 0,-1 19-34 0 0,1-43 166 0 0,-5 71-101 0 0,5 22-12 0 0,-2 0-1 0 0,3 53 1 0 0,-9 61-42 0 0,-1-33 66 0 0,-7 316 108 0 0,1-175-130 0 0,-7 90 6 0 0,-1 51-8 0 0,13-171-49 0 0,0 296 40 0 0,2-333-58 0 0,0 10 15 0 0,2-173-11 0 0,39 659 49 0 0,-37-661-48 0 0,21 145 165 0 0,-16-125-140 0 0,2 0 1 0 0,15 41-1 0 0,-16-102-156 0 0,12-115 43 0 0,3-162 0 0 0,5-43-33 0 0,-8 192 99 0 0,42-263-94 0 0,26-126 101 0 0,65-232 12 0 0,-123 655-7 0 0,53-187-46 0 0,159-340 41 0 0,-235 629 13 0 0,18-25-1 0 0,-11 19-11 0 0,-14 21 9 0 0,1 1 1 0 0,-1 0 0 0 0,0 0-1 0 0,0-1 1 0 0,0 1 0 0 0,0 0-1 0 0,0 0 1 0 0,0-1-1 0 0,0 1 1 0 0,1 0 0 0 0,-1 0-1 0 0,0 0 1 0 0,0-1 0 0 0,0 1-1 0 0,0 0 1 0 0,1 0 0 0 0,-1 0-1 0 0,0 0 1 0 0,0-1 0 0 0,0 1-1 0 0,1 0 1 0 0,-1 0-1 0 0,0 0 1 0 0,0 0 0 0 0,1 0-1 0 0,-1 0 1 0 0,0 0 0 0 0,0 0-1 0 0,1 0 1 0 0,-1 0 0 0 0,0 0-1 0 0,0 0 1 0 0,1 0 0 0 0,-1 0-1 0 0,0 0 1 0 0,4 9-8 0 0,-2 15 25 0 0,-21 247 165 0 0,3-102-78 0 0,-7 281 47 0 0,0-70-111 0 0,-8 115-4 0 0,-10 99 48 0 0,2 225 109 0 0,31-554-104 0 0,1-15-24 0 0,11-75 14 0 0,-2-114 36 0 0,9-217-61 0 0,-4 81-65 0 0,27-488-120 0 0,105-534-12 0 0,24 134 144 0 0,-135 811 0 0 0,17-112 0 0 0,29-104 0 0 0,-31 174 0 0 0,-14 84 0 0 0,-27 122 0 0 0,0 0 0 0 0,-1 21 0 0 0,-4 6 4 0 0,-11 280 110 0 0,1 77-104 0 0,1-84 1 0 0,4-112 20 0 0,0 51-9 0 0,1 476 32 0 0,7-722-53 0 0,7 250 8 0 0,10 55 55 0 0,-15-220-64 0 0,-2-50 0 0 0,5 40 0 0 0,0-46 3 0 0,-3 0 0 0 0,0 0-1 0 0,-5 49 1 0 0,0-23 14 0 0,4 1 1 0 0,10 87-1 0 0,-8-118-16 0 0,3 8-3 0 0,0 10 15 0 0,-5-23 1 0 0,2 0 0 0 0,6 30 0 0 0,1 10-3 0 0,2 146 43 0 0,-18-147-33 0 0,2-29 226 0 0,2-15-1472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7.45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14 35 6912 0 0,'-1'10'1876'0'0,"-2"12"-518"0"0,1 36 0 0 0,2-34-505 0 0,-5 41 0 0 0,3-46-554 0 0,1-1-1 0 0,1 1 1 0 0,5 35-1 0 0,-1 16 263 0 0,5 272 1075 0 0,-6-274-1494 0 0,4 41-18 0 0,0 52-56 0 0,2 133 148 0 0,-1 15 488 0 0,2 38-626 0 0,1-110-387 0 0,7 79 1500 0 0,-3-197-905 0 0,11 104-1749 0 0,-2-20 2090 0 0,-20-154-414 0 0,1-9 48 0 0,-2 59-1 0 0,-4-51-227 0 0,3 0-1 0 0,14 86 0 0 0,-12-112-138 0 0,2 42 36 0 0,-5-46 151 0 0,1 0 1 0 0,0 0 0 0 0,1 0 0 0 0,9 25 0 0 0,-8-34-77 0 0,0 0 0 0 0,1 0 0 0 0,6 10 0 0 0,-6-13 6 0 0,-1 1 1 0 0,0-1 0 0 0,-1 1 0 0 0,0 0 0 0 0,0 0 0 0 0,4 14-1 0 0,16 57-185 0 0,-12-56 102 0 0,-10-20 83 0 0,0 0 1 0 0,1 1-1 0 0,-1-1 1 0 0,0 1-1 0 0,0-1 1 0 0,0 1-1 0 0,0 5 1 0 0,0-7-131 0 0,0-7 50 0 0,0-21 38 0 0,0-34 116 0 0,12-366 45 0 0,7 221-281 0 0,5-92 435 0 0,22-406-529 0 0,-39 609 257 0 0,63-450-140 0 0,29 4 64 0 0,-9 162 5 0 0,6-36 76 0 0,-72 265 123 0 0,-24 139-111 0 0,1 0 1 0 0,0 1-1 0 0,1 0 0 0 0,0-1 0 0 0,0 1 0 0 0,2 0 0 0 0,-1 1 0 0 0,1-1 0 0 0,7-11 0 0 0,-7 17 26 0 0,-4 4-51 0 0,0-1 1 0 0,1 1 0 0 0,-1 0 0 0 0,0-1-1 0 0,0 1 1 0 0,0 0 0 0 0,0 0 0 0 0,0 0-1 0 0,0 0 1 0 0,0 0 0 0 0,0 0 0 0 0,0 0-1 0 0,1 0 1 0 0,-1 0 0 0 0,0 1 0 0 0,0-1-1 0 0,0 0 1 0 0,0 1 0 0 0,0-1 0 0 0,0 1-1 0 0,0-1 1 0 0,0 1 0 0 0,0-1 0 0 0,0 1-1 0 0,-1 0 1 0 0,1-1 0 0 0,0 1 0 0 0,0 0-1 0 0,0 0 1 0 0,0 1 0 0 0,21 27 94 0 0,-13-14-83 0 0,-4-7 0 0 0,0 0 0 0 0,0 1-1 0 0,-1 0 1 0 0,0 0-1 0 0,5 17 1 0 0,12 82 137 0 0,13 168 0 0 0,-29 541 277 0 0,-10-407-284 0 0,2-155 7 0 0,6 253 158 0 0,3-282-177 0 0,5 72 4 0 0,16 70 6 0 0,-24-230-128 0 0,2 30 22 0 0,20 14 18 0 0,-8-72-38 0 0,8 22 57 0 0,-25-127-66 0 0,1-4-7 0 0,-1 1 0 0 0,0-1 0 0 0,1 1 0 0 0,0-1 0 0 0,-1 0 0 0 0,1 1 0 0 0,0-1 0 0 0,-1 0 0 0 0,1 1-1 0 0,0-1 1 0 0,0 0 0 0 0,0 0 0 0 0,0 0 0 0 0,0 0 0 0 0,3 2 0 0 0,-2-21-235 0 0,2-4 121 0 0,-2-1 0 0 0,0 0 0 0 0,-2 0 1 0 0,-2-23-1 0 0,-8-135-134 0 0,8 106 169 0 0,16-416-237 0 0,0 210 218 0 0,15-323-22 0 0,-12 342 105 0 0,33-363-38 0 0,-43 571 51 0 0,77-546 0 0 0,-52 428 0 0 0,-24 118 37 0 0,-7 38-18 0 0,2-1 1 0 0,0 1-1 0 0,0 0 0 0 0,2 0 0 0 0,8-21 0 0 0,-11 34-20 0 0,-2 3 2 0 0,1-1-1 0 0,0 0 1 0 0,-1 0-1 0 0,0 1 1 0 0,1-1 0 0 0,-1 0-1 0 0,0 0 1 0 0,1 0 0 0 0,-1 0-1 0 0,0 0 1 0 0,0 1 0 0 0,1-1-1 0 0,-1 0 1 0 0,0 0-1 0 0,0 0 1 0 0,0 0 0 0 0,0 0-1 0 0,-1-1 1 0 0,1 0 119 0 0,0 5-40 0 0,11 365 397 0 0,1 711 3 0 0,-9-739-416 0 0,6 177 16 0 0,2-214-30 0 0,8 129 36 0 0,-4-316-87 0 0,-7-59 13 0 0,-6-44 1 0 0,1 1 1 0 0,1-1-1 0 0,8 21 0 0 0,3 12-2 0 0,-15-45-9 0 0,1 1 1 0 0,-1-1-1 0 0,0 0 1 0 0,1 0-1 0 0,-1 1 1 0 0,0-1-1 0 0,1 0 0 0 0,-1 0 1 0 0,1 0-1 0 0,0 1 1 0 0,-1-1-1 0 0,1 0 1 0 0,0 0-1 0 0,0 0 0 0 0,0 0 1 0 0,0 0-1 0 0,0-1 1 0 0,0 1-1 0 0,0 0 0 0 0,0 0 1 0 0,2 0-1 0 0,-3 0-3 0 0,0-1 1 0 0,0 0-1 0 0,1 0 0 0 0,-1 0 0 0 0,0 0 0 0 0,1 0 0 0 0,-1 1 0 0 0,0-1 0 0 0,0 0 1 0 0,1 0-1 0 0,-1 0 0 0 0,0 0 0 0 0,1 0 0 0 0,-1 0 0 0 0,0 0 0 0 0,1 0 0 0 0,-1 0 1 0 0,0 0-1 0 0,0 0 0 0 0,1 0 0 0 0,-1 0 0 0 0,0 0 0 0 0,1-1 0 0 0,-1 1 0 0 0,0 0 0 0 0,0 0 1 0 0,1 0-1 0 0,-1 0 0 0 0,0 0 0 0 0,0-1 0 0 0,1 1 0 0 0,-1 0 0 0 0,0 0 0 0 0,0 0 1 0 0,1-1-1 0 0,-1 1 0 0 0,0 0 0 0 0,0 0 0 0 0,0-1 0 0 0,0 1 0 0 0,0 0 0 0 0,1-1 1 0 0,-1 1-1 0 0,2-14-77 0 0,-2 11 50 0 0,3-18-43 0 0,-2-1-1 0 0,-1 1 1 0 0,-2-30 0 0 0,-1-12-12 0 0,-8-407-191 0 0,22-125 145 0 0,38 2 20 0 0,-34 477 109 0 0,81-479 0 0 0,21 163 0 0 0,-95 354 0 0 0,21-65 0 0 0,4-24 0 0 0,-44 142 26 0 0,-3 23-20 0 0,0-1 0 0 0,0 1-1 0 0,0 0 1 0 0,0-1 0 0 0,1 1 0 0 0,-1 0 0 0 0,1 0 0 0 0,0-1-1 0 0,0 1 1 0 0,0 0 0 0 0,0 0 0 0 0,2-3 0 0 0,-3 7 13 0 0,0 0 1 0 0,0 1 0 0 0,0-1 0 0 0,0 0-1 0 0,1 1 1 0 0,-1-1 0 0 0,1 0-1 0 0,1 3 1 0 0,0 6 13 0 0,0 10 11 0 0,-1 1-1 0 0,-2-1 0 0 0,-2 23 0 0 0,-1 25-10 0 0,4-12 4 0 0,-7 223 83 0 0,-15-38-44 0 0,-38 503 275 0 0,31-330-191 0 0,13-121-125 0 0,-10 338 23 0 0,16-150 49 0 0,19-283-33 0 0,-6-158-14 0 0,-4-41-59 0 0,1 0-1 0 0,0 0 0 0 0,0 0 0 0 0,0 0 0 0 0,0 0 0 0 0,0 0 1 0 0,0 1-1 0 0,0-1 0 0 0,0 0 0 0 0,0 0 0 0 0,0 0 1 0 0,0 0-1 0 0,0 0 0 0 0,0 0 0 0 0,1 0 0 0 0,-1 0 0 0 0,0 1 1 0 0,0-1-1 0 0,0 0 0 0 0,0 0 0 0 0,0 0 0 0 0,0 0 1 0 0,0 0-1 0 0,0 0 0 0 0,0 0 0 0 0,0 0 0 0 0,0 0 1 0 0,0 0-1 0 0,0 1 0 0 0,1-1 0 0 0,-1 0 0 0 0,0 0 0 0 0,0 0 1 0 0,0 0-1 0 0,0 0 0 0 0,0 0 0 0 0,0 0 0 0 0,0 0 1 0 0,0 0-1 0 0,1 0 0 0 0,-1 0 0 0 0,0 0 0 0 0,0 0 0 0 0,0 0 1 0 0,0 0-1 0 0,0 0 0 0 0,0 0 0 0 0,0 0 0 0 0,0 0 1 0 0,1 0-1 0 0,-1 0 0 0 0,0 0 0 0 0,0 0 0 0 0,0 0 1 0 0,0 0-1 0 0,0 0 0 0 0,0 0 0 0 0,0-1 0 0 0,0 1 0 0 0,1 0 1 0 0,-1 0-1 0 0,0 0 0 0 0,0 0 0 0 0,0 0 0 0 0,0-3-4 0 0,1 0-1 0 0,-1 0 0 0 0,0 1 0 0 0,0-1 1 0 0,0 0-1 0 0,-1 0 0 0 0,1 0 1 0 0,-2-4-1 0 0,0-12-45 0 0,1-6-19 0 0,4-44 0 0 0,0 0 3 0 0,5-478-169 0 0,36 2 68 0 0,-23 390 148 0 0,66-457-40 0 0,2 227 59 0 0,-36 173 0 0 0,48-218 0 0 0,3 41 0 0 0,-80 328 0 0 0,-14 36 0 0 0,10-31 0 0 0,-20 50-2 0 0,0 5 3 0 0,1-1 0 0 0,-1 1 0 0 0,0 0 0 0 0,0 0 0 0 0,1-1 0 0 0,-1 1 0 0 0,1 0-1 0 0,-1 0 1 0 0,1 0 0 0 0,-1 0 0 0 0,1 0 0 0 0,0-1 0 0 0,0 1 0 0 0,-1 0-1 0 0,3-1 1 0 0,-1 5 47 0 0,2 22-10 0 0,-1 1 0 0 0,-1 0-1 0 0,-4 49 1 0 0,1-15-9 0 0,-11 566 30 0 0,5-386-46 0 0,-2 69 3 0 0,-5 337 32 0 0,56 595-461 0 0,-7-944 1005 0 0,-33-280-587 0 0,-1-7-37 0 0,0 0 1 0 0,1-1 0 0 0,0 1 0 0 0,1-1-1 0 0,0 1 1 0 0,0-1 0 0 0,9 17 0 0 0,-7-39-575 0 0,-3-13 470 0 0,-2 0-1 0 0,-4-49 1 0 0,1 34 65 0 0,-10-153-62 0 0,-9-214-35 0 0,22-230 93 0 0,69-389 11 0 0,-26 620 64 0 0,-16 142 0 0 0,5-45 0 0 0,-15 188 192 0 0,-16 95 252 0 0,-2 30-326 0 0,-2 6-63 0 0,0 1 0 0 0,0-1 0 0 0,1 1 0 0 0,1 0-1 0 0,0 0 1 0 0,0 13 0 0 0,0-2-42 0 0,-2 200 110 0 0,4-120-93 0 0,1 59 4 0 0,-2 130 71 0 0,5-5-27 0 0,0-157-67 0 0,10 149 73 0 0,1 47-25 0 0,-4-148-5 0 0,-1-45-71 0 0,49 622 131 0 0,-23-476 15 0 0,-15-125-108 0 0,11 18 26 0 0,3 18 24 0 0,-21-84 172 0 0,-7-55-1508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59.97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94 13 8088 0 0,'-2'-1'733'0'0,"-14"-10"-586"0"0,15 10-107 0 0,0 1-1 0 0,0 0 1 0 0,0 0 0 0 0,0 0 0 0 0,0 0-1 0 0,0 0 1 0 0,0 0 0 0 0,0 0 0 0 0,0 1 0 0 0,0-1-1 0 0,0 0 1 0 0,0 0 0 0 0,0 1 0 0 0,0-1 0 0 0,0 1-1 0 0,0-1 1 0 0,0 1 0 0 0,0-1 0 0 0,1 1 0 0 0,-1-1-1 0 0,0 1 1 0 0,0 0 0 0 0,1 0 0 0 0,-1-1-1 0 0,0 1 1 0 0,1 0 0 0 0,-1 0 0 0 0,1 0 0 0 0,-1-1-1 0 0,1 1 1 0 0,-1 2 0 0 0,-3 1 107 0 0,0 1 0 0 0,1 0 0 0 0,0 0 0 0 0,0 0-1 0 0,0 1 1 0 0,0-1 0 0 0,1 1 0 0 0,0-1 0 0 0,0 1 0 0 0,1 0 0 0 0,0-1 0 0 0,-1 1-1 0 0,2 0 1 0 0,-1 0 0 0 0,1 0 0 0 0,0 7 0 0 0,-4 32 579 0 0,0-9-120 0 0,0 43 0 0 0,2-22-130 0 0,4 58 223 0 0,1-34-360 0 0,8 609 1268 0 0,21 111-713 0 0,-22-644-687 0 0,58 581 841 0 0,-26-332-856 0 0,-4-147-127 0 0,-17-146-3 0 0,-13-59-24 0 0,3-1 1 0 0,19 57 0 0 0,0-17-6 0 0,11 27 0 0 0,-40-117-125 0 0,1-112-820 0 0,0-50 647 0 0,1-191 113 0 0,1 106 51 0 0,31-349-105 0 0,2 294 126 0 0,-14 119 70 0 0,65-481 20 0 0,-45 293-74 0 0,-31 265 64 0 0,27-104 0 0 0,-20 102 94 0 0,-13 66-19 0 0,1 2 1 0 0,14-43-1 0 0,-15 69 293 0 0,-6 14-240 0 0,-8 127 403 0 0,0-31-382 0 0,3-20-81 0 0,-2 77 24 0 0,-6 353-47 0 0,3-221-26 0 0,8-227-16 0 0,3 867 210 0 0,16-475-149 0 0,-8-284-30 0 0,24 258 128 0 0,-10-300-96 0 0,-23-127-66 0 0,0 7 2 0 0,1 0 0 0 0,0 0-1 0 0,1 0 1 0 0,-1-1 0 0 0,5 11-1 0 0,1-7-5 0 0,-4-11-11 0 0,0-11-56 0 0,-3 11 57 0 0,2-26-228 0 0,-2-48-1 0 0,-1 30 144 0 0,-6-269-345 0 0,4 86 327 0 0,7-243-6 0 0,47-186 40 0 0,39 4 18 0 0,33 123 65 0 0,-111 482 0 0 0,-2 0 0 0 0,5-68 0 0 0,-11 79 0 0 0,7-9 66 0 0,-9 40-48 0 0,0 0 1 0 0,0 0-1 0 0,-1 0 1 0 0,1 0-1 0 0,-2 0 1 0 0,1 0 0 0 0,-1-1-1 0 0,1 1 1 0 0,-2 0-1 0 0,1 0 1 0 0,-7-15 978 0 0,6 21-969 0 0,-4 8 190 0 0,-2 16-195 0 0,5 1 33 0 0,2 38 0 0 0,1-28-18 0 0,2 45-25 0 0,0 19-16 0 0,-2 162 57 0 0,1 88-2 0 0,-3-94-30 0 0,1 300 32 0 0,0 142 20 0 0,7-510-39 0 0,-3 220 101 0 0,-8-314-69 0 0,4-1-1 0 0,22 172 1 0 0,-21-259-60 0 0,0 0-1 0 0,0 0 1 0 0,1-1 0 0 0,0 1 0 0 0,0 0-1 0 0,0-1 1 0 0,3 6 0 0 0,2 3-21 0 0,-6-12-18 0 0,1-4-29 0 0,4-18-106 0 0,0 0 0 0 0,-2-1 0 0 0,0 1 0 0 0,0-34 0 0 0,-1 28 88 0 0,5-220-219 0 0,-5 85 199 0 0,18-267-9 0 0,23-98 1 0 0,33 5 19 0 0,-30 288 88 0 0,-16 92 0 0 0,52-207-28 0 0,12-65-8 0 0,-50 169 36 0 0,44-137 280 0 0,-86 371-272 0 0,20-41 792 0 0,-18 73-658 0 0,6 29-68 0 0,-7-8 37 0 0,-1-1 0 0 0,-3 55 0 0 0,-1-38 4 0 0,-13 1102-150 0 0,5-685 162 0 0,8 74-321 0 0,1-296 378 0 0,16 153 115 0 0,-13-366-297 0 0,15 87 191 0 0,-9-74-109 0 0,-6-40-123 0 0,1 0 0 0 0,8 23 0 0 0,0-2-94 0 0,-10-26 16 0 0,0 0-1 0 0,1 0 1 0 0,0 0 0 0 0,1 0 0 0 0,5 8 0 0 0,0-171-2177 0 0,-1-41 2057 0 0,6-826-47 0 0,13 720 234 0 0,-13 161 40 0 0,23-101 10 0 0,-10 76 0 0 0,0-41 7 0 0,71-413 74 0 0,-32 301 526 0 0,-60 290-468 0 0,2-1 0 0 0,18-45 0 0 0,-9 50 117 0 0,-16 24-132 0 0,1 5-16 0 0,2 7-59 0 0,0 0-1 0 0,-1 0 0 0 0,0 0 0 0 0,-1 1 0 0 0,1 11 0 0 0,2 66 121 0 0,-4-55-123 0 0,-5 520 271 0 0,-3-346-260 0 0,-12 271 78 0 0,-1 90 23 0 0,12-230-107 0 0,1 327 47 0 0,8-470-69 0 0,3 99 71 0 0,22-3-25 0 0,-22-265-62 0 0,-2-14-2 0 0,0 0 1 0 0,7 25-1 0 0,-8-35-100 0 0,1-6-58 0 0,1-3 126 0 0,0 0 0 0 0,0-1 0 0 0,0 1 0 0 0,-1-1 0 0 0,0 0 0 0 0,0 1 0 0 0,0-10 0 0 0,4-54-151 0 0,-4 25 129 0 0,17-285-134 0 0,53-313 7 0 0,-57 519 161 0 0,58-306-40 0 0,-34 214 38 0 0,43-323 11 0 0,-23 131 0 0 0,13-35 0 0 0,-58 370 10 0 0,-7 46 5 0 0,-2-1-1 0 0,4-54 1 0 0,-7 59 189 0 0,-3 35 218 0 0,-11 103-41 0 0,5-40-226 0 0,-5 336 50 0 0,13-276-288 0 0,-6 288-187 0 0,7-237 441 0 0,1-54-87 0 0,-9 702-219 0 0,-1-202 374 0 0,14-343-26 0 0,0-195-213 0 0,-2-45 0 0 0,5 29-20 0 0,2 19-50 0 0,-9-55-234 0 0,16 69 1 0 0,-11-74-161 0 0,-3 10-63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6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0 144 7224 0 0,'0'0'4208'0'0,"25"3"-1672"0"0,-9-6-2035 0 0,-7 1-73 0 0,-1 1 0 0 0,0-2 1 0 0,15-5-1 0 0,3-4 223 0 0,29-14 439 0 0,-51 24-1050 0 0,0 1-1 0 0,0-1 0 0 0,0 1 0 0 0,0 0 0 0 0,0 0 1 0 0,8-1-1 0 0,11-2 60 0 0,50-10 33 0 0,-61 13-115 0 0,-1 0-1 0 0,21 0 1 0 0,11-1 7 0 0,40-2 72 0 0,41-5 408 0 0,-108 8-434 0 0,-12 1-49 0 0,-1 0 0 0 0,1 0 0 0 0,-1-1 0 0 0,1 1-1 0 0,-1-1 1 0 0,7-2 0 0 0,-7 2-5 0 0,1 0 0 0 0,-1-1 0 0 0,1 1-1 0 0,-1 0 1 0 0,1 1 0 0 0,-1-1 0 0 0,1 1-1 0 0,-1-1 1 0 0,7 1 0 0 0,16-3 100 0 0,-20 1-84 0 0,1 1-1 0 0,-1 0 1 0 0,1 0-1 0 0,-1 1 1 0 0,9 0-1 0 0,118-5 418 0 0,-124 5-449 0 0,-1-1-1 0 0,0 1 0 0 0,1-2 0 0 0,9-2 1 0 0,-5 1 13 0 0,1 0 1 0 0,-1 1-1 0 0,1 1 1 0 0,18 0-1 0 0,10 0-13 0 0,-18 0 0 0 0,1 1 0 0 0,-1 1 0 0 0,1 1 0 0 0,41 9 0 0 0,-7 0 0 0 0,-44-9 0 0 0,-1 0 0 0 0,29 9 0 0 0,-27-6 0 0 0,1-1 0 0 0,0-1 0 0 0,24 2 0 0 0,-33-4 0 0 0,23 1 3 0 0,37-3-1 0 0,-24 1 57 0 0,-18-1-59 0 0,18 1 0 0 0,10 1 0 0 0,193-1 0 0 0,-74-5 0 0 0,-161 5 2 0 0,117 5 60 0 0,-83 9-51 0 0,-26-10 6 0 0,-9-1-8 0 0,0 0 0 0 0,0-2 0 0 0,21 2 0 0 0,0-3-3 0 0,-11-1 4 0 0,0 0 0 0 0,-1 2-1 0 0,1 1 1 0 0,-1 1 0 0 0,21 5-1 0 0,-19-3-10 0 0,42 5 0 0 0,-43-7 5 0 0,0 0 1 0 0,22 7-1 0 0,-39-9 1 0 0,1 0 1 0 0,-1 0-1 0 0,1 0 1 0 0,0 0-1 0 0,7-1 0 0 0,-2 1 1 0 0,0-1-1 0 0,0 2 0 0 0,20 4 0 0 0,-9-3 16 0 0,1 0-1 0 0,-1-2 1 0 0,1 0-1 0 0,28-3 0 0 0,3 0 22 0 0,-29 3 31 0 0,38 7-1 0 0,-25-3-41 0 0,-4 0-22 0 0,-15-2 14 0 0,31 1-1 0 0,-7 5 42 0 0,-31-9-49 0 0,1 0 0 0 0,0-1-1 0 0,-1-1 1 0 0,14-2 0 0 0,29-2 57 0 0,-10-1-41 0 0,-34 7-23 0 0,0-2 0 0 0,0 1 1 0 0,10-4-1 0 0,-4 2 8 0 0,-1 0 0 0 0,1 0 0 0 0,0 1 0 0 0,0 1 0 0 0,-1 1 0 0 0,27 3 0 0 0,40-1-64 0 0,-60-3 58 0 0,0-1 0 0 0,-1-2 0 0 0,31-7 0 0 0,3-1 14 0 0,52-1 40 0 0,-78 12-42 0 0,52 3 0 0 0,-14 1-2 0 0,69 6-8 0 0,24-18 219 0 0,-133 9-155 0 0,1 1 1 0 0,39 7-1 0 0,-16 1-184 0 0,65 4 0 0 0,178 23-3316 0 0,-265-29-3295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2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1840 0 0,'0'0'8298'0'0,"15"-6"-6920"0"0,-12 4-1299 0 0,0 1 1 0 0,0-1 0 0 0,0 1 0 0 0,1 0-1 0 0,-1 0 1 0 0,1 0 0 0 0,-1 0 0 0 0,1 1-1 0 0,-1-1 1 0 0,5 1 0 0 0,24-5 1001 0 0,57-18 773 0 0,-49 20-1343 0 0,-33 4-409 0 0,1-1 0 0 0,-1-1 0 0 0,14-2 1 0 0,52-10 307 0 0,-57 9-275 0 0,1 1 0 0 0,0 0-1 0 0,0 2 1 0 0,0 0 0 0 0,0 1-1 0 0,17 2 1 0 0,19 0 1 0 0,-15 4-20 0 0,-30-4-59 0 0,-1-1-1 0 0,1 1 1 0 0,14 0-1 0 0,34 0-50 0 0,-37 0-26 0 0,1-2 1 0 0,0 0-1 0 0,0 0 1 0 0,-1-2-1 0 0,26-5 0 0 0,-22 2 49 0 0,0 2-1 0 0,0 1 0 0 0,-1 0 0 0 0,45 4 0 0 0,-10 0 13 0 0,-39-1-35 0 0,36 6 1 0 0,-36-3-8 0 0,38 1-1 0 0,-35-5 2 0 0,15 1 0 0 0,0-2 0 0 0,1-1 0 0 0,57-12 0 0 0,-72 10 8 0 0,1 1 1 0 0,-1 1-1 0 0,0 2 0 0 0,0 0 0 0 0,31 4 0 0 0,25 0 7 0 0,-18 4 39 0 0,-28-7-46 0 0,-5-1-7 0 0,1 0 0 0 0,50-8-1 0 0,-64 6 0 0 0,1 0 0 0 0,0 1 0 0 0,0 1 0 0 0,18 2 0 0 0,12 0 0 0 0,-31-2 0 0 0,1 0 0 0 0,-1 2 0 0 0,19 3 0 0 0,-11 1 0 0 0,0-2 0 0 0,0 0 0 0 0,29 1 0 0 0,-21-1 0 0 0,-26-3 0 0 0,-1 0 0 0 0,1 0 0 0 0,0 0 0 0 0,0-1 0 0 0,0 0 0 0 0,-1 0 0 0 0,1 0 0 0 0,0 0 0 0 0,4-1 0 0 0,16-3 21 0 0,46-3-1 0 0,-11 3 57 0 0,-32 2-59 0 0,-1 2 1 0 0,1 0 0 0 0,35 6-1 0 0,-57-5-18 0 0,0 0 0 0 0,0 1 0 0 0,0-1 0 0 0,8 6 0 0 0,-9-5 0 0 0,1 0 0 0 0,-1-1 0 0 0,1 1 0 0 0,0-1 0 0 0,4 2 0 0 0,1-2 0 0 0,0 0 0 0 0,0 1 0 0 0,-1 1 0 0 0,1 0 0 0 0,-1 0 0 0 0,10 5 0 0 0,-7-4 0 0 0,-1-1 0 0 0,1-1 0 0 0,0 0 0 0 0,0 0 0 0 0,0-1 0 0 0,23-1 0 0 0,63-3 26 0 0,-55 0 5 0 0,0 2-1 0 0,68 8 1 0 0,-93-6 3 0 0,-16-1-30 0 0,1 0 1 0 0,-1 0-1 0 0,0 0 1 0 0,1 1-1 0 0,-1-1 1 0 0,1 1-1 0 0,-1-1 1 0 0,4 2-1 0 0,3 1 9 0 0,0 0-1 0 0,0-1 1 0 0,0 0-1 0 0,1-1 1 0 0,15 1-1 0 0,16 2 31 0 0,-26-3-36 0 0,0-1 0 0 0,1 0 0 0 0,-1-1 0 0 0,0-1 0 0 0,0 0 0 0 0,0-1 1 0 0,16-5-1 0 0,-5 1 2 0 0,29-2-1 0 0,38-9 56 0 0,141 10-64 0 0,-219 8 0 0 0,103-10 64 0 0,-92 10-42 0 0,-7 0 32 0 0,0 0 0 0 0,-1-1 0 0 0,35-6 0 0 0,-29 3-1 0 0,-1 1 0 0 0,1 2 0 0 0,-1 0 0 0 0,33 3 0 0 0,3-1 23 0 0,-31 1 91 0 0,54 8 0 0 0,-40-3-96 0 0,-16-5-99 0 0,26 0 0 0 0,11 0-12 0 0,50-1-159 0 0,-52-3-1519 0 0,-38 2-4748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8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1 174 2760 0 0,'0'0'8012'0'0,"3"0"-7178"0"0,3-1-170 0 0,1 0 0 0 0,0 0 0 0 0,0-1 0 0 0,-1 0-1 0 0,1 0 1 0 0,-1 0 0 0 0,9-5 0 0 0,-7 3-473 0 0,1 1 1 0 0,0-1 0 0 0,0 2 0 0 0,10-3-1 0 0,-16 4-161 0 0,-1 1 0 0 0,1-1 0 0 0,-1 0-1 0 0,1 0 1 0 0,-1 0 0 0 0,0 0-1 0 0,5-4 1 0 0,15-5 152 0 0,17-1 10 0 0,-1-2 0 0 0,44-19 0 0 0,-5 6-48 0 0,-59 19-115 0 0,0 2 0 0 0,0 0-1 0 0,1 1 1 0 0,0 0-1 0 0,0 2 1 0 0,35-1-1 0 0,140-1 354 0 0,-142 3-91 0 0,58 3-278 0 0,-37-1 38 0 0,-54-1-19 0 0,-1 0 0 0 0,1 1 0 0 0,33 5-1 0 0,-38-3-31 0 0,1-1-1 0 0,-1 0 0 0 0,26-1 1 0 0,-28-2 2 0 0,1 2 0 0 0,0 0 0 0 0,0 0 1 0 0,0 1-1 0 0,13 4 0 0 0,50 12 62 0 0,25 8-11 0 0,-89-23-46 0 0,1 0 1 0 0,0-1-1 0 0,-1-1 0 0 0,1 0 0 0 0,0-1 0 0 0,0-1 0 0 0,0 1 0 0 0,14-4 0 0 0,28-3 69 0 0,-17 1 6 0 0,0 2 1 0 0,1 1-1 0 0,74 5 1 0 0,12 16-73 0 0,-7-4 26 0 0,-77-11-18 0 0,-17-2 45 0 0,-1-2-1 0 0,35-5 1 0 0,-33 3 15 0 0,136-8 50 0 0,-130 9 102 0 0,48 2-1 0 0,-25 1-32 0 0,101 8 59 0 0,23-25-411 0 0,-79 5 106 0 0,-85 10 59 0 0,4-2 3 0 0,0 2-1 0 0,0 1 1 0 0,25 2-1 0 0,-2 1 6 0 0,-30-3-9 0 0,0 0 1 0 0,1 1-1 0 0,-1 1 0 0 0,21 5 0 0 0,-13-2-8 0 0,0-1-1 0 0,0 0 0 0 0,21 0 0 0 0,-13-1 15 0 0,-8-2 59 0 0,0 0 1 0 0,-1-2-1 0 0,33-5 0 0 0,25-1-123 0 0,-68 7 52 0 0,17 0 70 0 0,0 0 0 0 0,50 9 0 0 0,-22-1-38 0 0,-37-6-26 0 0,0 0 1 0 0,0 2 0 0 0,17 5 0 0 0,-16-5-10 0 0,0 0 0 0 0,0-2 0 0 0,0 1 0 0 0,0-2 0 0 0,27-1 0 0 0,145-11 190 0 0,-154 8-168 0 0,14-5 40 0 0,-38 5-43 0 0,1 1 1 0 0,23-1-1 0 0,70-6 28 0 0,-1 0-18 0 0,40-4-386 0 0,-143 13 349 0 0,71-1-1417 0 0,-27-2-3952 0 0,-9-2-1407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9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1 232 7224 0 0,'0'0'870'0'0,"2"-1"-339"0"0,35-36 4058 0 0,-35 36-4145 0 0,11-8 314 0 0,6-6-278 0 0,0 2 0 0 0,1 0 0 0 0,1 2 0 0 0,0 0-1 0 0,43-15 1 0 0,7-6 224 0 0,12 6-272 0 0,-54 17-300 0 0,-19 6-79 0 0,-1 0 0 0 0,0 1 1 0 0,1-1-1 0 0,18 0 0 0 0,199-2 947 0 0,-141 4-659 0 0,110 3 83 0 0,-108 16-335 0 0,-53-17-57 0 0,-24-1-25 0 0,0 1 0 0 0,0-1 0 0 0,10 3 0 0 0,1 1 8 0 0,-1-2-1 0 0,37-1 0 0 0,5 0 7 0 0,-42 0-21 0 0,35-3 0 0 0,-35 0 0 0 0,36 3 0 0 0,-22 1 0 0 0,48 6 0 0 0,-17-3 0 0 0,-44-5 0 0 0,31 6 0 0 0,-18-3 59 0 0,0 0-1 0 0,0-2 0 0 0,0-2 1 0 0,42-6-1 0 0,49-1 86 0 0,-88 8-100 0 0,9-1 10 0 0,81 10-1 0 0,-56-4 60 0 0,-41 2-99 0 0,-8-1-6 0 0,1-1 1 0 0,0-1 0 0 0,0-1-1 0 0,1-2 1 0 0,23 0 0 0 0,-34-1 11 0 0,0 0 1 0 0,-1 1 0 0 0,1 0-1 0 0,0 1 1 0 0,-1 0 0 0 0,17 6 0 0 0,-14-3 12 0 0,0-2 0 0 0,-1 0 0 0 0,32 2 0 0 0,26 1 52 0 0,-57-4-66 0 0,-1 0 1 0 0,1-1-1 0 0,-1-1 0 0 0,1 0 1 0 0,30-5-1 0 0,-32 3 5 0 0,-1 0 0 0 0,19 2-1 0 0,1-1 26 0 0,93-4 47 0 0,-26 5 18 0 0,47-4-20 0 0,-102 3-39 0 0,-35 2-42 0 0,1-1-1 0 0,-1 0 1 0 0,0-1 0 0 0,0 0 0 0 0,12-3 0 0 0,-3 0 1 0 0,0 0 0 0 0,35 0 0 0 0,7-2 8 0 0,16-4 69 0 0,135-1 0 0 0,-108 19-11 0 0,-84-6-67 0 0,5-1 8 0 0,0-1-1 0 0,0-1 1 0 0,-1-1-1 0 0,33-8 1 0 0,-15 4 5 0 0,0-1 17 0 0,56-7 46 0 0,9 4-25 0 0,-7-3-64 0 0,-80 10-39 0 0,0 1-1 0 0,37 0 1 0 0,-44 2-1 0 0,4 0-94 0 0,116-4-2114 0 0,-86 0 260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5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 4144 0 0,'3'-1'3408'0'0,"57"-10"3273"0"0,-48 10-6454 0 0,0 0 0 0 0,0 0 0 0 0,0 2-1 0 0,0-1 1 0 0,0 1 0 0 0,12 3 0 0 0,-5 0-132 0 0,0-2 1 0 0,0-1 0 0 0,0 0-1 0 0,25-3 1 0 0,2 1 101 0 0,166-4 714 0 0,-68 2-841 0 0,-60-1-25 0 0,126 11 0 0 0,3 7 371 0 0,-102-6-416 0 0,324-41-136 0 0,-414 31 132 0 0,0 2-1 0 0,1 0 0 0 0,26 4 0 0 0,25 1 8 0 0,-25-3 35 0 0,59 9-1 0 0,-104-10-36 0 0,60 8 105 0 0,94 3 0 0 0,-134-13-150 0 0,0-1-1 0 0,26-6 0 0 0,-19 3 27 0 0,55-2 18 0 0,-36 4 0 0 0,-16 2 11 0 0,0 1 0 0 0,0 2-1 0 0,-1 0 1 0 0,1 3 0 0 0,53 13-1 0 0,-66-14 8 0 0,0-2 0 0 0,1 0-1 0 0,29-1 1 0 0,-44-1-14 0 0,15 0 15 0 0,-1-1-1 0 0,1-1 1 0 0,-1-1-1 0 0,0-1 0 0 0,0 0 1 0 0,32-12-1 0 0,34-10 122 0 0,-49 12-38 0 0,2 2-1 0 0,75-14 0 0 0,-59 22-61 0 0,-17 3-16 0 0,-26 0-10 0 0,-1 1 0 0 0,21 2 0 0 0,4 1 8 0 0,28 5 69 0 0,-49-8-63 0 0,0-1 1 0 0,0 0-1 0 0,17-4 0 0 0,-18 3-2 0 0,1 0 0 0 0,-1 1-1 0 0,1 1 1 0 0,17 2-1 0 0,7 0-2 0 0,128-2 30 0 0,-108 6-53 0 0,7 1 0 0 0,181 1 131 0 0,-107-8-25 0 0,-104-2-72 0 0,0 2 0 0 0,0 1 1 0 0,-1 2-1 0 0,42 8 0 0 0,11 3 67 0 0,-58-11-23 0 0,40 11-1 0 0,-18-1-331 0 0,0-3 0 0 0,73 6 0 0 0,-29-13-5398 0 0,-60-6-141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46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3680 0 0,'2'-1'167'0'0,"37"-16"2787"0"0,-22 17-1590 0 0,32-8 296 0 0,-37 7-1069 0 0,-1 0 0 0 0,21-5 0 0 0,18-2 797 0 0,14 5 241 0 0,-39 1-1018 0 0,36 2 1 0 0,-8 3-315 0 0,-22-3-266 0 0,62 11 0 0 0,-59-6 37 0 0,70 2 0 0 0,-47-4-20 0 0,-5-3 29 0 0,0-2 1 0 0,98-17-1 0 0,-33 3 53 0 0,-56 9-82 0 0,132-8 144 0 0,-103 14-166 0 0,128 6 76 0 0,-162-4-102 0 0,-43-2 0 0 0,-1 1 0 0 0,1 1 0 0 0,-1 0 0 0 0,0 0 0 0 0,16 5 0 0 0,-10-1 0 0 0,34 4 0 0 0,-37-7 0 0 0,0 1 0 0 0,0 0 0 0 0,14 6 0 0 0,-9-4 0 0 0,0 0 0 0 0,0-1 0 0 0,22 2 0 0 0,8 1 0 0 0,-45-7 0 0 0,0 1 0 0 0,1-1 0 0 0,-1 0 0 0 0,0-1 0 0 0,0 1 0 0 0,8-3 0 0 0,20-1 0 0 0,-16 4 0 0 0,-1 1 0 0 0,1 0 0 0 0,16 5 0 0 0,-16-4 0 0 0,1 0 0 0 0,0 0 0 0 0,21-2 0 0 0,-19-1 0 0 0,39 5 0 0 0,-27 0 26 0 0,66-1 0 0 0,-69-4 0 0 0,-1 2 1 0 0,56 8-1 0 0,-46-3 45 0 0,1-3 1 0 0,0-1-1 0 0,0-1 0 0 0,46-7 1 0 0,28 2-13 0 0,7-9-6 0 0,128 5-53 0 0,-194 5 37 0 0,-38 3-6 0 0,1 0 0 0 0,0-2 0 0 0,32-7-1 0 0,-20 4 109 0 0,-1 1 0 0 0,1 1 0 0 0,51 2-1 0 0,-74 1-137 0 0,194 12 139 0 0,-176-7-115 0 0,8-1 14 0 0,168 5-39 0 0,-154-8-59 0 0,42-1-212 0 0,-64-1 57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1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1840 0 0,'-6'9'9424'0'0,"-1"35"-8170"0"0,3 138 1824 0 0,-9-51-2003 0 0,1 1 179 0 0,5-68-1134 0 0,-17 145 358 0 0,7-19-198 0 0,1-49-220 0 0,10-64 15 0 0,4-61-35 0 0,1 0 0 0 0,1 0 1 0 0,1 0-1 0 0,2 19 0 0 0,-1-18 3 0 0,0 0 0 0 0,-2 0 0 0 0,-1 20 0 0 0,-9 226 169 0 0,10-249-196 0 0,-6 39 95 0 0,3-39-52 0 0,1 0-1 0 0,0 17 1 0 0,2-8-40 0 0,-1-2 14 0 0,2 0 0 0 0,5 35-1 0 0,-4-35-7 0 0,0 1-1 0 0,-2 0 0 0 0,-2 26 1 0 0,1 5 5 0 0,-2-7-30 0 0,2-33 0 0 0,1 0 0 0 0,-1 0 0 0 0,2 0 0 0 0,2 12 0 0 0,-1-5 8 0 0,-1-1 0 0 0,0 0 0 0 0,-3 27 0 0 0,1-3 14 0 0,-6 193 170 0 0,3-24-182 0 0,8-22 116 0 0,3-118-20 0 0,4 56 270 0 0,-5-62-248 0 0,1-14-87 0 0,0-15-18 0 0,0 14-7 0 0,-3-21 8 0 0,2 45 0 0 0,-6-12-24 0 0,0-50 0 0 0,0 0 0 0 0,2 21 0 0 0,0 0 0 0 0,5 30 0 0 0,-7 224 128 0 0,2-263-105 0 0,-2-19-17 0 0,1 0 0 0 0,-1 0 0 0 0,1 0 0 0 0,-2 0 0 0 0,1 0-1 0 0,-2 10 1 0 0,0-9 1 0 0,0 0-1 0 0,1 1 1 0 0,0-1-1 0 0,1 1 0 0 0,0-1 1 0 0,0 1-1 0 0,0-1 1 0 0,1 1-1 0 0,1 7 0 0 0,1-1 4 0 0,-2 1 0 0 0,0-1 0 0 0,-1 1 0 0 0,-2 15-1 0 0,1 9 6 0 0,-6 39-15 0 0,3 48 0 0 0,8 31 256 0 0,-3-142-232 0 0,0 0 0 0 0,6 20-1 0 0,-4-19-9 0 0,-1 0 0 0 0,1 22-1 0 0,-2-14 27 0 0,6 43 0 0 0,0-35 41 0 0,-4-20-53 0 0,-1-1 0 0 0,0 1 0 0 0,1 17-1 0 0,3 179 208 0 0,-12-155-1102 0 0,5-50 670 0 0,1 0 0 0 0,0-1 0 0 0,0 1 0 0 0,-1 0 0 0 0,0-1 0 0 0,1 1 0 0 0,-1-1 0 0 0,0 1 0 0 0,0-1-1 0 0,-3 4 1 0 0,3-3-923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1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1840 0 0,'-6'9'9424'0'0,"-1"35"-8170"0"0,3 138 1824 0 0,-9-51-2003 0 0,1 1 179 0 0,5-68-1134 0 0,-17 145 358 0 0,7-19-198 0 0,1-49-220 0 0,10-64 15 0 0,4-61-35 0 0,1 0 0 0 0,1 0 1 0 0,1 0-1 0 0,2 19 0 0 0,-1-18 3 0 0,0 0 0 0 0,-2 0 0 0 0,-1 20 0 0 0,-9 226 169 0 0,10-249-196 0 0,-6 39 95 0 0,3-39-52 0 0,1 0-1 0 0,0 17 1 0 0,2-8-40 0 0,-1-2 14 0 0,2 0 0 0 0,5 35-1 0 0,-4-35-7 0 0,0 1-1 0 0,-2 0 0 0 0,-2 26 1 0 0,1 5 5 0 0,-2-7-30 0 0,2-33 0 0 0,1 0 0 0 0,-1 0 0 0 0,2 0 0 0 0,2 12 0 0 0,-1-5 8 0 0,-1-1 0 0 0,0 0 0 0 0,-3 27 0 0 0,1-3 14 0 0,-6 193 170 0 0,3-24-182 0 0,8-22 116 0 0,3-118-20 0 0,4 56 270 0 0,-5-62-248 0 0,1-14-87 0 0,0-15-18 0 0,0 14-7 0 0,-3-21 8 0 0,2 45 0 0 0,-6-12-24 0 0,0-50 0 0 0,0 0 0 0 0,2 21 0 0 0,0 0 0 0 0,5 30 0 0 0,-7 224 128 0 0,2-263-105 0 0,-2-19-17 0 0,1 0 0 0 0,-1 0 0 0 0,1 0 0 0 0,-2 0 0 0 0,1 0-1 0 0,-2 10 1 0 0,0-9 1 0 0,0 0-1 0 0,1 1 1 0 0,0-1-1 0 0,1 1 0 0 0,0-1 1 0 0,0 1-1 0 0,0-1 1 0 0,1 1-1 0 0,1 7 0 0 0,1-1 4 0 0,-2 1 0 0 0,0-1 0 0 0,-1 1 0 0 0,-2 15-1 0 0,1 9 6 0 0,-6 39-15 0 0,3 48 0 0 0,8 31 256 0 0,-3-142-232 0 0,0 0 0 0 0,6 20-1 0 0,-4-19-9 0 0,-1 0 0 0 0,1 22-1 0 0,-2-14 27 0 0,6 43 0 0 0,0-35 41 0 0,-4-20-53 0 0,-1-1 0 0 0,0 1 0 0 0,1 17-1 0 0,3 179 208 0 0,-12-155-1102 0 0,5-50 670 0 0,1 0 0 0 0,0-1 0 0 0,0 1 0 0 0,-1 0 0 0 0,0-1 0 0 0,1 1 0 0 0,-1-1 0 0 0,0 1 0 0 0,0-1-1 0 0,-3 4 1 0 0,3-3-923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3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2304 0 0,'1'6'5514'0'0,"2"0"-5122"0"0,0-1 0 0 0,-1 1-1 0 0,0 0 1 0 0,0 0-1 0 0,0 0 1 0 0,-1 0-1 0 0,1 0 1 0 0,-2 0 0 0 0,1 0-1 0 0,-1 0 1 0 0,1 1-1 0 0,-2 9 1 0 0,-1-4 9 0 0,2 0 0 0 0,0 1 1 0 0,3 18-1 0 0,-1 6 242 0 0,-2-35-295 0 0,0 13 335 0 0,7 174 784 0 0,-14-106-675 0 0,-4 41-493 0 0,5 151-54 0 0,3-228-223 0 0,2-32-8 0 0,0 1 0 0 0,2 28 0 0 0,1 34 43 0 0,-2-56-50 0 0,-9 123-7 0 0,-3-4 115 0 0,7-105-91 0 0,4-24-14 0 0,-5 67 513 0 0,-1 63-771 0 0,7 214 644 0 0,2-321-456 0 0,-1-26 40 0 0,-1 0 0 0 0,1-1 0 0 0,-2 1-1 0 0,-1 12 1 0 0,-1 39 191 0 0,2-15-81 0 0,-1-10-90 0 0,-3 23 0 0 0,3-44 0 0 0,1 1 0 0 0,1 21 0 0 0,-3 25 0 0 0,0-28 57 0 0,1 1 0 0 0,4 37 0 0 0,0-7-4 0 0,-3-24-81 0 0,1-6-34 0 0,0-1-1 0 0,6 36 0 0 0,-3-40 84 0 0,-2 0 0 0 0,-2 39-1 0 0,-1-13-2 0 0,6 10 0 0 0,-2-49-7 0 0,-1 1 0 0 0,0-1-1 0 0,-1 0 1 0 0,-1 0 0 0 0,-5 27 0 0 0,5-38-3 0 0,1 1 0 0 0,-1 0 0 0 0,1 0 0 0 0,0-1 0 0 0,0 1 0 0 0,2 7 0 0 0,-1-7-6 0 0,-1 0-1 0 0,1 0 1 0 0,-1 0-1 0 0,-2 10 1 0 0,0 4 26 0 0,0 1 0 0 0,2 0-1 0 0,2 24 1 0 0,-1 3-22 0 0,-1-35-6 0 0,0 6 0 0 0,0-1 0 0 0,6 36 0 0 0,-4-39 0 0 0,-1 0 0 0 0,0-1 0 0 0,-1 1 0 0 0,-2 17 0 0 0,1 10 0 0 0,2 7 0 0 0,1-27 0 0 0,-2 1 0 0 0,-4 44 0 0 0,3-40 41 0 0,3 6-18 0 0,2 113 41 0 0,-5-125-32 0 0,-8 43 0 0 0,8-49-19 0 0,0 1 1 0 0,0-1-1 0 0,2 18 0 0 0,0-8-2 0 0,-1 48 53 0 0,0-36-64 0 0,0-10 11 0 0,0 110 106 0 0,4-107-90 0 0,-3-26-22 0 0,0 0 1 0 0,0 0-1 0 0,0 0 0 0 0,-1 0 1 0 0,0 0-1 0 0,0 7 0 0 0,-2 4 47 0 0,1 0 0 0 0,1 24 0 0 0,1-27-6 0 0,-1 1 1 0 0,-1-1-1 0 0,-3 20 1 0 0,2-6 2 0 0,3 12 40 0 0,0-2-16 0 0,-1-8 55 0 0,0 0 0 0 0,-6 38-1 0 0,-1 7 67 0 0,6-47 12 0 0,-1-12-1691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3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34 7632 0 0,'0'0'348'0'0,"-1"10"114"0"0,-10 66 377 0 0,11-70-648 0 0,0 1-1 0 0,0 0 1 0 0,0 0 0 0 0,2 10-1 0 0,2 18 334 0 0,1 71 324 0 0,-4-94-779 0 0,-1 0 1 0 0,-1 0-1 0 0,-1 12 0 0 0,-1 19 80 0 0,-9 187 475 0 0,-17 160-142 0 0,18-79-290 0 0,12-132 150 0 0,2-64-277 0 0,3 328-434 0 0,-8-357 369 0 0,3 73 0 0 0,6 23 0 0 0,-5-118 114 0 0,-5 79 1 0 0,-2-14 32 0 0,-6 88-643 0 0,11-167 496 0 0,-2-16 0 0 0,3-1 0 0 0,0 0 0 0 0,10 52 0 0 0,-7-64-15 0 0,1 29 1 0 0,4 20-21 0 0,9 45-123 0 0,-12-82 64 0 0,-4-23 53 0 0,0-1 1 0 0,-1 1-1 0 0,0 14 0 0 0,8 77-525 0 0,0 5 163 0 0,-8-90 384 0 0,0 0 1 0 0,6 22 0 0 0,-4-24 12 0 0,-1 1 0 0 0,1 21 1 0 0,-2-20-13 0 0,1 0 0 0 0,4 17 0 0 0,-3-14 8 0 0,-2-14 8 0 0,0-1 0 0 0,1 1 0 0 0,0 0 0 0 0,-1-1 0 0 0,1 0 0 0 0,5 7 0 0 0,-5-6 2 0 0,1 0 1 0 0,-1 0-1 0 0,1 0 1 0 0,-1 0-1 0 0,1 6 1 0 0,32 93-78 0 0,-31-96 93 0 0,-3-6 64 0 0,23-13 16 0 0,-20 7-96 0 0,0-1 0 0 0,0 0 0 0 0,0 0 0 0 0,0 0 0 0 0,-1 0 0 0 0,0-1 0 0 0,0 1 0 0 0,0-1 0 0 0,-1 0 0 0 0,0 0 0 0 0,0 0 0 0 0,1-7 0 0 0,0 2 0 0 0,1 1 0 0 0,8-18 0 0 0,-8 19 0 0 0,0-1 0 0 0,0 1 0 0 0,-1-1 0 0 0,0 1 0 0 0,1-13 0 0 0,7-53 0 0 0,-11 71 0 0 0,13-136-14 0 0,10-74-32 0 0,-6 10 32 0 0,-11 117 16 0 0,-3-170-2 0 0,-5 136 0 0 0,17-127 0 0 0,1-3 0 0 0,-16 204 0 0 0,10-62 0 0 0,-7 82 0 0 0,-2-36 0 0 0,1-15 0 0 0,1-34 33 0 0,-1 16 8 0 0,-1 23-13 0 0,-1 41-15 0 0,6-51 0 0 0,8-77-13 0 0,-4 21 0 0 0,3-25 110 0 0,-7 78-30 0 0,18-125 430 0 0,-16 131-427 0 0,17-141 246 0 0,-7 22-329 0 0,-13 136 157 0 0,-3-84 0 0 0,-3 83 185 0 0,1 52-289 0 0,-2 0 0 0 0,1 0 0 0 0,-5-14 0 0 0,-1-13-4 0 0,6 36-34 0 0,0 0 1 0 0,0 0 0 0 0,0 0-1 0 0,0-1 1 0 0,0 1-1 0 0,-1 0 1 0 0,1 0 0 0 0,-1 1-1 0 0,0-1 1 0 0,0 0-1 0 0,0 0 1 0 0,0 1 0 0 0,0-1-1 0 0,-4-2 1 0 0,-1-1 104 0 0,0 1 0 0 0,0 0 0 0 0,0 0 0 0 0,-12-6 1 0 0,18 11-108 0 0,-1-1 1 0 0,1 0 0 0 0,-1 0-1 0 0,0 0 1 0 0,1 1 0 0 0,-1-1 0 0 0,0 1-1 0 0,1-1 1 0 0,-1 1 0 0 0,0 0 0 0 0,0 0-1 0 0,0 0 1 0 0,1 0 0 0 0,-1 0 0 0 0,0 0-1 0 0,0 0 1 0 0,-2 1 0 0 0,-3 0 24 0 0,3-1-28 0 0,-1 0 0 0 0,1 0-1 0 0,0 1 1 0 0,0-1 0 0 0,0 1 0 0 0,0 0 0 0 0,0 0 0 0 0,0 1-1 0 0,0-1 1 0 0,0 1 0 0 0,0 0 0 0 0,-5 3 0 0 0,3-2 0 0 0,0-1 0 0 0,0 0 0 0 0,1 0 0 0 0,-1-1 0 0 0,0 0 0 0 0,0 0 0 0 0,0 0 0 0 0,-1 0 0 0 0,1-1 0 0 0,0 0 0 0 0,0-1 0 0 0,-10-1 0 0 0,7 1-8 0 0,-1 0 0 0 0,1 1 0 0 0,-18 2 1 0 0,26-2-3 0 0,0 0 0 0 0,0 0 0 0 0,0 1 0 0 0,0-1 0 0 0,0 0 0 0 0,0 1 0 0 0,0-1 0 0 0,0 1 0 0 0,0-1 0 0 0,0 1 0 0 0,0-1 0 0 0,0 1 0 0 0,-1 1 0 0 0,0 4 0 0 0,2-4 0 0 0,-1 46-854 0 0,1-18-84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4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38 4608 0 0,'0'11'475'0'0,"-3"40"1346"0"0,-9 55 1 0 0,2-18-883 0 0,2 165 1466 0 0,5-51-1298 0 0,-9 138-452 0 0,0-22-495 0 0,-17-56 53 0 0,20-28 75 0 0,8-126-245 0 0,3 120 53 0 0,-2-215-87 0 0,0-1 0 0 0,-1 0 0 0 0,-3 15 0 0 0,-1 26 19 0 0,-6 106 36 0 0,11-21 8 0 0,0 81-72 0 0,4-66-128 0 0,-4-148 128 0 0,0 1 0 0 0,0-1 0 0 0,0 1 0 0 0,1-1 0 0 0,0 0 0 0 0,-1 1 0 0 0,5 9 0 0 0,-4-7 0 0 0,0 0 0 0 0,0 1 0 0 0,0-1 0 0 0,-1 0 0 0 0,0 0 0 0 0,-2 11 0 0 0,0 13 0 0 0,-4 38-96 0 0,3-55 62 0 0,1 1 0 0 0,1 0-1 0 0,1 0 1 0 0,2 16 0 0 0,-1-6-92 0 0,0 0 0 0 0,-1 1 0 0 0,-2-1 0 0 0,-5 30 1 0 0,6-39 167 0 0,0 32 0 0 0,2-35 10 0 0,-1-1 0 0 0,0 1 0 0 0,-1-1 0 0 0,-3 14 0 0 0,3-24-52 0 0,1-1 0 0 0,0 0 0 0 0,0 0 0 0 0,0 0 0 0 0,0 0 0 0 0,1 0 0 0 0,-1 0 0 0 0,0 0 0 0 0,1 0 0 0 0,0 3 0 0 0,2 9 0 0 0,2 54-148 0 0,-2-54 101 0 0,-2 1 0 0 0,0-1 1 0 0,-1 1-1 0 0,-2 23 0 0 0,-1-17 57 0 0,2 0 1 0 0,2 40-1 0 0,1-10-227 0 0,-2-46 166 0 0,-1-3 25 0 0,2 0-1 0 0,-1-1 1 0 0,0 1 0 0 0,0 0 0 0 0,1 0-1 0 0,-1 0 1 0 0,1 0 0 0 0,-1 0 0 0 0,1-1-1 0 0,0 1 1 0 0,0 0 0 0 0,-1-1 0 0 0,1 1-1 0 0,1 0 1 0 0,1 2 0 0 0,3 7-71 0 0,-1-1 17 0 0,1 3 64 0 0,-5-11 14 0 0,0 0 0 0 0,0 0 0 0 0,0 0 0 0 0,0 0 0 0 0,0 0 1 0 0,1 0-1 0 0,-1 0 0 0 0,1 0 0 0 0,-1 0 0 0 0,3 2 0 0 0,-2-3-1 0 0,-1 1 0 0 0,0-1 0 0 0,1 1 0 0 0,-1-1 0 0 0,0 1 0 0 0,0-1 0 0 0,0 1 0 0 0,0 0 0 0 0,0 0 0 0 0,0 0 0 0 0,-1-1 0 0 0,1 4 0 0 0,0-3 2 0 0,-1-1 0 0 0,1 1 0 0 0,0 0 0 0 0,-1 0 0 0 0,1-1 1 0 0,0 1-1 0 0,0 0 0 0 0,0-1 0 0 0,0 1 0 0 0,0-1 0 0 0,0 1 0 0 0,1-1 1 0 0,-1 0-1 0 0,0 1 0 0 0,1-1 0 0 0,2 2 0 0 0,12 9 4 0 0,-9-5-3 0 0,4-2-12 0 0,13-3-52 0 0,-16-6 63 0 0,-4 0-54 0 0,10-6 52 0 0,0 0 0 0 0,-1-2 0 0 0,0 0 0 0 0,20-25 0 0 0,-26 28 3 0 0,0 0 0 0 0,-1 0 1 0 0,0-1-1 0 0,0 0 0 0 0,-1 0 1 0 0,-1 0-1 0 0,0-1 0 0 0,5-18 1 0 0,-2 0-22 0 0,-4 20 7 0 0,-1 1 0 0 0,-1 0 0 0 0,1-1 0 0 0,-1-11 0 0 0,6-138 25 0 0,0-75-11 0 0,20-236 0 0 0,-23 361 36 0 0,-2 20-8 0 0,3-22-53 0 0,3-46-14 0 0,9-34 92 0 0,-13 145-63 0 0,-2-48-1 0 0,-2 49 0 0 0,6-54 0 0 0,0-17 157 0 0,0-74 138 0 0,5 71-147 0 0,13-119 194 0 0,-11-28 131 0 0,-20 128 272 0 0,16-79-126 0 0,-4 108-392 0 0,3 29-66 0 0,-3 49-81 0 0,-1-34 0 0 0,2-28 24 0 0,-3 70-55 0 0,-1 0 0 0 0,-1-1-1 0 0,-1 1 1 0 0,-1 0 0 0 0,-5-30 0 0 0,-1 15-77 0 0,5 25 31 0 0,0 0 0 0 0,-1 0 1 0 0,-5-13-1 0 0,-9-26 71 0 0,11 33-41 0 0,1 2-1 0 0,-16-30 1 0 0,14 33 7 0 0,5 8-13 0 0,0 0 1 0 0,-1 0-1 0 0,1 0 1 0 0,-1 1-1 0 0,0-1 0 0 0,-1 1 1 0 0,1 0-1 0 0,-1 0 1 0 0,0 0-1 0 0,-6-5 0 0 0,9 9-11 0 0,0 0 0 0 0,0 0 0 0 0,0 0-1 0 0,0 0 1 0 0,0 0 0 0 0,-1 0-1 0 0,1 0 1 0 0,0 0 0 0 0,0 0-1 0 0,0 0 1 0 0,0 0 0 0 0,0 1-1 0 0,0-1 1 0 0,0 1 0 0 0,0-1-1 0 0,0 0 1 0 0,0 1 0 0 0,1 0-1 0 0,-1-1 1 0 0,0 1 0 0 0,0-1-1 0 0,0 1 1 0 0,1 0 0 0 0,-1 0-1 0 0,0-1 1 0 0,1 1 0 0 0,-2 1 0 0 0,-19 26 83 0 0,5 1-390 0 0,0 1 0 0 0,2 1 0 0 0,-16 48 0 0 0,16-40 4 0 0,-12 27-467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6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0 6248 0 0,'-5'5'562'0'0,"5"-4"-557"0"0,-1-1-1 0 0,0 1 1 0 0,1-1-1 0 0,-1 1 1 0 0,1-1-1 0 0,-1 1 1 0 0,1-1-1 0 0,-1 1 0 0 0,1 0 1 0 0,0-1-1 0 0,-1 1 1 0 0,1 0-1 0 0,0-1 1 0 0,-1 1-1 0 0,1 0 0 0 0,0 0 1 0 0,0-1-1 0 0,0 1 1 0 0,-1 0-1 0 0,1 0 1 0 0,0-1-1 0 0,0 1 1 0 0,0 0-1 0 0,1 1 0 0 0,-1 1-5 0 0,-4 20 751 0 0,1-1 0 0 0,1 0 0 0 0,2 1 0 0 0,2 36 0 0 0,-1 33 1185 0 0,-4-52-1720 0 0,-4 121 469 0 0,-2-47-327 0 0,1-18-114 0 0,-9 82 108 0 0,1-26-174 0 0,-16 333 175 0 0,28-435-347 0 0,1 15 30 0 0,-15 73-1 0 0,13-110-16 0 0,0 51 0 0 0,4-49-9 0 0,-6 42 0 0 0,-6 63 41 0 0,10-82-36 0 0,2-35-14 0 0,1-1 0 0 0,3 20 0 0 0,0 7 0 0 0,-9 49 0 0 0,-1-3 0 0 0,-1 4 0 0 0,4-62-12 0 0,-2 2-38 0 0,0 12 26 0 0,5-25 51 0 0,0 0 0 0 0,-2 0-1 0 0,0-1 1 0 0,-9 28 0 0 0,12-45-27 0 0,-1 0 0 0 0,1 0 0 0 0,0-1 0 0 0,0 1 0 0 0,1 0 0 0 0,-1 0 0 0 0,0 0 0 0 0,1 0 0 0 0,0-1 0 0 0,0 1 0 0 0,0 0 0 0 0,1 3 0 0 0,6 22-179 0 0,-7 52-296 0 0,-1-73 437 0 0,0 0-1 0 0,0 0 0 0 0,0 0 1 0 0,-2 13-1 0 0,0-14 8 0 0,2 1 1 0 0,-1-1-1 0 0,1 0 0 0 0,0 11 1 0 0,2 12-166 0 0,-2 0 0 0 0,-1 0 1 0 0,-10 56-1 0 0,10-70 146 0 0,0 1 0 0 0,1-1 1 0 0,1 0-1 0 0,3 22 0 0 0,2 34 15 0 0,1 39-18 0 0,-7-98 53 0 0,2-1 0 0 0,-1 1 1 0 0,6 17-1 0 0,-1 1-12 0 0,-6-27 4 0 0,1 0 0 0 0,-1 0 0 0 0,-1 0-1 0 0,1 0 1 0 0,0 0 0 0 0,-2 6 0 0 0,0 17-58 0 0,3-12-23 0 0,0 0-1 0 0,-1 0 0 0 0,-2 14 0 0 0,1 12-161 0 0,-3-14 78 0 0,4-23 152 0 0,-1-1 0 0 0,0 1 0 0 0,1 0 0 0 0,0-1 0 0 0,0 1 0 0 0,0 0 0 0 0,0-1 0 0 0,0 1 0 0 0,0 0 0 0 0,1 0 1 0 0,-1-1-1 0 0,1 1 0 0 0,0-1 0 0 0,0 1 0 0 0,2 4 0 0 0,12 40-271 0 0,-10-29 517 0 0,-2-4-122 0 0,18 34-103 0 0,-18-37 10 0 0,-2-9 44 0 0,9-2 10 0 0,-6 0-139 0 0,0 0 1 0 0,0 0-1 0 0,0 0 0 0 0,0-1 1 0 0,0 0-1 0 0,0 0 1 0 0,7-2-1 0 0,-9 2 90 0 0,-1 0-1 0 0,1 0 1 0 0,0 0-1 0 0,-1 0 1 0 0,1 0 0 0 0,-1-1-1 0 0,0 1 1 0 0,1 0-1 0 0,0-3 1 0 0,12-9 317 0 0,-12 11-312 0 0,0 1-1 0 0,-1-1 1 0 0,1 1-1 0 0,-1-1 1 0 0,0 1-1 0 0,0-1 1 0 0,1 0 0 0 0,-1 0-1 0 0,0 1 1 0 0,1-5-1 0 0,1 1-3 0 0,4-8-11 0 0,-1 0 1 0 0,0 0-1 0 0,0-1 1 0 0,-1 0-1 0 0,-1-1 1 0 0,-1 1-1 0 0,3-19 0 0 0,10-34 32 0 0,-13 53-5 0 0,0-1 0 0 0,-1 0 0 0 0,0 1 0 0 0,-1-19 0 0 0,1-6 42 0 0,14-75 69 0 0,-2 15-128 0 0,1-31 51 0 0,-3 35-8 0 0,-1-9-36 0 0,14-226 40 0 0,-9 118-62 0 0,-8 140 0 0 0,-4 38 6 0 0,5-85 62 0 0,2-174 60 0 0,-5 114-74 0 0,-7 46-56 0 0,3-153 14 0 0,8 132 170 0 0,-7 74-9 0 0,-1 52-36 0 0,-1 0 1 0 0,-1 0 0 0 0,-2 0-1 0 0,-8-44 1 0 0,2 26 31 0 0,-5-90 1 0 0,13-193-41 0 0,3 134-82 0 0,4 63-721 0 0,-7 100 292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7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0 9384 0 0,'-1'2'430'0'0,"-5"10"-304"0"0,1 0 0 0 0,0 0-1 0 0,0 1 1 0 0,-3 20-1 0 0,0 15 463 0 0,2 0-1 0 0,0 80 1 0 0,-3 33 77 0 0,-2-5-207 0 0,10-124-297 0 0,-9 51 1 0 0,-2 19 99 0 0,-6 181 203 0 0,9-164-355 0 0,-2 32 38 0 0,2 37 22 0 0,1-1 238 0 0,-6 112-494 0 0,6-190 54 0 0,-5 37-31 0 0,6-85 95 0 0,3 94 1 0 0,4-144-31 0 0,-7 157-1 0 0,-4 21-118 0 0,10-131 126 0 0,-1-35-38 0 0,1 0 1 0 0,2 0-1 0 0,0 0 1 0 0,6 27-1 0 0,-5-41 8 0 0,4 16-138 0 0,0 1 0 0 0,-2-1 0 0 0,2 36 0 0 0,7 77-459 0 0,-13-105 600 0 0,1-1 18 0 0,-2-1 0 0 0,-5 32 1 0 0,4-41 11 0 0,2-18 1 0 0,0 1-1 0 0,-1-1 1 0 0,0 0 0 0 0,1 1 0 0 0,-3 5 0 0 0,2-6-29 0 0,0 0-1 0 0,0-1 1 0 0,1 1-1 0 0,0 0 0 0 0,0 0 1 0 0,0 0-1 0 0,0 0 1 0 0,0 0-1 0 0,1 0 1 0 0,0-1-1 0 0,0 1 0 0 0,0 0 1 0 0,0 0-1 0 0,0-1 1 0 0,1 1-1 0 0,4 6 1 0 0,-6-9 17 0 0,1 0 0 0 0,-1-1 0 0 0,1 1 0 0 0,-1 0 0 0 0,1 0 0 0 0,-1 0 0 0 0,0 0 0 0 0,1 0 0 0 0,-1 0 0 0 0,0 0 0 0 0,0 0 0 0 0,1 0 0 0 0,-1 0 0 0 0,0 0 0 0 0,0 0 0 0 0,0 1 0 0 0,-1 0 0 0 0,1-1 0 0 0,0 1 0 0 0,1-1 0 0 0,-1 1 0 0 0,0-1 0 0 0,0 1 0 0 0,0-1 0 0 0,1 1 0 0 0,-1-1 0 0 0,1 0 0 0 0,0 2 0 0 0,1 3 0 0 0,0-1 0 0 0,0 1 0 0 0,-1 0 0 0 0,0-1 0 0 0,0 1 0 0 0,0 10 0 0 0,1 7-14 0 0,3-7-70 0 0,-4-14 78 0 0,0 1-1 0 0,0-1 1 0 0,0 0-1 0 0,-1 1 1 0 0,1-1-1 0 0,-1 0 1 0 0,1 1 0 0 0,-1-1-1 0 0,0 1 1 0 0,0-1-1 0 0,0 0 1 0 0,0 1-1 0 0,-1 2 1 0 0,1-7 15 0 0,1 1 1 0 0,-1-1 0 0 0,0 0 0 0 0,1 1 0 0 0,-1-1 0 0 0,1 0-1 0 0,0 1 1 0 0,-1-1 0 0 0,1 1 0 0 0,0-1 0 0 0,0 1 0 0 0,0 0-1 0 0,0-1 1 0 0,2-1 0 0 0,2-3 39 0 0,-4 5 79 0 0,1-1-75 0 0,25-30-42 0 0,-9 16-11 0 0,-12 5 0 0 0,-6-7 0 0 0,1-7 0 0 0,13-18 71 0 0,-7 23 25 0 0,7-32 1 0 0,15-164-72 0 0,-17 113 148 0 0,0-19-91 0 0,1 6-55 0 0,4-22 10 0 0,-14 111-37 0 0,2-39 0 0 0,-3 19 0 0 0,5-96-159 0 0,-3 70-88 0 0,5-32-54 0 0,29-368 982 0 0,-37 460-679 0 0,4-86 11 0 0,4-134 38 0 0,13-385 575 0 0,-17 510-564 0 0,2-163 218 0 0,-14 11-36 0 0,1 171-120 0 0,6 76-65 0 0,-2 1 0 0 0,1-1 0 0 0,-2 1 0 0 0,1 0 0 0 0,-2 0 0 0 0,0 0 0 0 0,0 0 0 0 0,-1 1 0 0 0,0-1 0 0 0,-10-14 0 0 0,11 22-52 0 0,1 1 1 0 0,-1 0-1 0 0,1-1 0 0 0,-1 2 1 0 0,0-1-1 0 0,0 0 1 0 0,0 1-1 0 0,0-1 1 0 0,-1 1-1 0 0,1 0 0 0 0,-1 1 1 0 0,1-1-1 0 0,-1 1 1 0 0,0 0-1 0 0,0 0 0 0 0,1 0 1 0 0,-1 1-1 0 0,0 0 1 0 0,0 0-1 0 0,0 0 0 0 0,1 0 1 0 0,-7 2-1 0 0,-1 0-300 0 0,0 0 0 0 0,0 1-1 0 0,0 1 1 0 0,0 0 0 0 0,1 1 0 0 0,-1 0-1 0 0,-18 11 1 0 0,-62 42-3155 0 0,43-19-609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5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0,'0'0'7838'0'0,"0"3"-7344"0"0,2 8 203 0 0,0 1 1 0 0,1-1 0 0 0,8 20-1 0 0,-11-30-662 0 0,4 12 298 0 0,-1 0 0 0 0,0 1 0 0 0,1 19 0 0 0,-3-21-259 0 0,0 0 1 0 0,1-1-1 0 0,0 1 0 0 0,8 21 1 0 0,-9-31-58 0 0,0 0 1 0 0,-1 0 0 0 0,1 0-1 0 0,-1 0 1 0 0,1 0 0 0 0,-1 0-1 0 0,0 1 1 0 0,0-1 0 0 0,0 0-1 0 0,0 0 1 0 0,0 0-1 0 0,-2 4 1 0 0,2 22 170 0 0,6 43 224 0 0,-5-48-234 0 0,1 0 0 0 0,5 23-1 0 0,-5-34-96 0 0,-1-1 0 0 0,0 1 0 0 0,-1 14 0 0 0,1 22 195 0 0,1-28-179 0 0,-2 0 0 0 0,-2 22 0 0 0,1-24-41 0 0,0 0-1 0 0,3 28 1 0 0,5 17 13 0 0,-5-33-24 0 0,8 31-1 0 0,-8-43-44 0 0,0 0 0 0 0,0 21 0 0 0,2 15 0 0 0,0 13 48 0 0,-4-46-13 0 0,4 28 0 0 0,18 120-25 0 0,-16-135-10 0 0,0 55 0 0 0,-5-70 0 0 0,1 0 0 0 0,4 23 0 0 0,2 9 0 0 0,1 1 0 0 0,-6-35 0 0 0,0 0 0 0 0,0 26 0 0 0,-2-21 0 0 0,7 37 0 0 0,-4-37 0 0 0,1 38 0 0 0,-5-49 0 0 0,2 1 0 0 0,-1-1 0 0 0,6 18 0 0 0,-4-19 0 0 0,-1 1 0 0 0,0 0 0 0 0,0 16 0 0 0,7 99 0 0 0,0 3 0 0 0,-5 65 139 0 0,0-155-51 0 0,-3-31-67 0 0,1-1 0 0 0,-2 1 0 0 0,1-1 0 0 0,-1 1 0 0 0,-1-1 0 0 0,0 10 0 0 0,-1-6-3 0 0,2 0 0 0 0,-1-1 1 0 0,1 1-1 0 0,2 10 1 0 0,0 15 35 0 0,9 78 10 0 0,-5-30 280 0 0,-4-66-213 0 0,-3 7 10 0 0,1-23-141 0 0,0 0 0 0 0,-1-1 0 0 0,1 1 0 0 0,0 0 0 0 0,0 0 0 0 0,0 0 0 0 0,0-1 0 0 0,0 1 0 0 0,1 0 0 0 0,-1 0 0 0 0,1 2 0 0 0,1 1 0 0 0,-1 0 0 0 0,0 0 0 0 0,-1 0 0 0 0,1 11 0 0 0,5 134-296 0 0,-5-128 185 0 0,0-12 149 0 0,-1 1 0 0 0,0-1 1 0 0,-1 1-1 0 0,0-1 1 0 0,-4 18-1 0 0,5-27-50 0 0,-1 0 1 0 0,1 0-1 0 0,0 0 0 0 0,0 0 1 0 0,0 0-1 0 0,0 0 0 0 0,0 0 1 0 0,0 0-1 0 0,0 0 1 0 0,0 0-1 0 0,1 0 0 0 0,-1 0 1 0 0,0 0-1 0 0,0-1 0 0 0,1 1 1 0 0,-1 0-1 0 0,1 1 0 0 0,2 10 62 0 0,-2 0-14 0 0,-2 0 0 0 0,0 1 0 0 0,-3 17 0 0 0,3-27-60 0 0,1-1 0 0 0,0 1 0 0 0,0-1 0 0 0,0 1 0 0 0,0 0 0 0 0,0-1 0 0 0,1 1 0 0 0,-1-1 0 0 0,2 4 0 0 0,1 20 69 0 0,-3 302 295 0 0,1-267-329 0 0,-2 0 42 0 0,-5 44-373 0 0,2-76 448 0 0,3-26-109 0 0,0 1-1 0 0,1 0 1 0 0,-1-1-1 0 0,1 1 1 0 0,0 0-1 0 0,0 0 1 0 0,0-1 0 0 0,1 7-1 0 0,4 70-189 0 0,-5-77 187 0 0,0 0-1 0 0,0 0 1 0 0,0 0-1 0 0,0 0 1 0 0,0 0-1 0 0,-1 0 0 0 0,0 4 1 0 0,-3 19-92 0 0,3-9-6 0 0,1 17 184 0 0,1-31-95 0 0,-1 1 0 0 0,0-1-1 0 0,0 0 1 0 0,0 1-1 0 0,-1-1 1 0 0,1 0 0 0 0,-2 5-1 0 0,-1 16 5 0 0,9 132 1 0 0,-6 27 288 0 0,-2-151-298 0 0,1-26 8 0 0,0 0 0 0 0,1 0 0 0 0,0 0 0 0 0,0 0 0 0 0,1-1 0 0 0,1 12 0 0 0,-1-12-10 0 0,0 0 0 0 0,0 0 0 0 0,-1 0 0 0 0,1 0 0 0 0,-1 0 0 0 0,-1 8 0 0 0,-1 32 0 0 0,2 38-845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7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5064 0 0,'12'2'306'0'0,"15"14"7161"0"0,-27-15-7129 0 0,1 0 0 0 0,-1 1 0 0 0,2 11-429 0 0,4 49 2121 0 0,1 45-757 0 0,-14 25-754 0 0,-4-7-222 0 0,5 17-99 0 0,1-101-188 0 0,4-34-2 0 0,0 1 0 0 0,0-1-1 0 0,1 1 1 0 0,-1-1 0 0 0,2 1-1 0 0,0 10 1 0 0,1-7-5 0 0,-1 1 0 0 0,0-1 1 0 0,-2 22-1 0 0,0-23-3 0 0,1 1-1 0 0,0-1 1 0 0,0 0-1 0 0,5 20 0 0 0,-4-20 1 0 0,1 0 0 0 0,-1 0 0 0 0,-1 0 0 0 0,0 13 0 0 0,1 25 0 0 0,1-23 11 0 0,-1-1 0 0 0,-4 34-1 0 0,1-36 1 0 0,1 1 0 0 0,4 37-1 0 0,25 104-10 0 0,-21-88 0 0 0,0-11 0 0 0,-6-55 0 0 0,-1 1 0 0 0,0 0 0 0 0,0-1 0 0 0,-1 1 0 0 0,-3 11 0 0 0,3-12 0 0 0,-1 0 0 0 0,1-1 0 0 0,1 1 0 0 0,1 19 0 0 0,1-7 0 0 0,-1 40 0 0 0,-1-40 0 0 0,4 42 0 0 0,-1-36 0 0 0,-1-13 0 0 0,0 0 0 0 0,0-1 0 0 0,7 18 0 0 0,2 20 0 0 0,-9-43 0 0 0,0-1 0 0 0,0 1 0 0 0,-1-1 0 0 0,0 1 0 0 0,-1 0 0 0 0,0-1 0 0 0,-1 11 0 0 0,1 7 0 0 0,-7 6 0 0 0,6-29 0 0 0,-1 1 0 0 0,1 0 0 0 0,1-1 0 0 0,-1 1 0 0 0,0 0 0 0 0,1 0 0 0 0,0 0 0 0 0,0-1 0 0 0,0 1 0 0 0,1 6 0 0 0,-1-6 0 0 0,0 1 0 0 0,0-1 0 0 0,0 1 0 0 0,0 0 0 0 0,-2 6 0 0 0,2-7 0 0 0,-1 0 0 0 0,0 0 0 0 0,1 0 0 0 0,0 1 0 0 0,0-1 0 0 0,0 0 0 0 0,1 0 0 0 0,-1 1 0 0 0,1-1 0 0 0,2 5 0 0 0,0-3 1 0 0,-2-4 2 0 0,0-1-1 0 0,0 0 1 0 0,-1 0 0 0 0,1 0 0 0 0,0 0 0 0 0,-1 1 0 0 0,0-1 0 0 0,1 0 0 0 0,-1 1 0 0 0,0-1 0 0 0,1 0 0 0 0,-1 0 0 0 0,0 1 0 0 0,0-1 0 0 0,0 1 0 0 0,0-1 0 0 0,-1 2 0 0 0,0 10 0 0 0,0 1 0 0 0,0-1 0 0 0,3 19-1 0 0,-1-19-2 0 0,-1 1 0 0 0,0-1 0 0 0,-1 0 0 0 0,-2 15-1 0 0,2-22 1 0 0,1 0 0 0 0,-1 0 0 0 0,1 0 0 0 0,0 0 0 0 0,1 0 0 0 0,2 12 0 0 0,1 18 0 0 0,2 35 0 0 0,-2-48 0 0 0,-4-20 0 0 0,1 0 0 0 0,0 0 0 0 0,-1 0 0 0 0,0 1 0 0 0,1-1 0 0 0,-1 0 0 0 0,-1 0 0 0 0,1 5 0 0 0,-1-5 4 0 0,1 0-1 0 0,0 1 1 0 0,0-1-1 0 0,0 0 1 0 0,0 0-1 0 0,1 0 1 0 0,1 6-1 0 0,1 14 33 0 0,-3 87-36 0 0,0-94 1 0 0,0 14 3 0 0,1-1-1 0 0,5 35 0 0 0,-6-64-2 0 0,1 3 5 0 0,-1-1 0 0 0,1 1-1 0 0,-1-1 1 0 0,0 1 0 0 0,0-1 0 0 0,0 1 0 0 0,-1-1 0 0 0,0 3-1 0 0,1 9-5 0 0,1-8 0 0 0,4 28 0 0 0,0 37 0 0 0,1 3 0 0 0,-2-6 0 0 0,-4-65 0 0 0,0-1 0 0 0,0 0 0 0 0,0 1 0 0 0,0-1 0 0 0,0 0 0 0 0,0 1 0 0 0,1-1 0 0 0,-1 0 0 0 0,1 1 0 0 0,-1-1 0 0 0,3 4 0 0 0,-1 5 0 0 0,0 2 0 0 0,-1-10 0 0 0,0 0 0 0 0,0 1 0 0 0,0-1 0 0 0,-1 1 0 0 0,1-1 0 0 0,-1 1 0 0 0,0-1 0 0 0,0 5 0 0 0,6 43 0 0 0,-6-9 0 0 0,0-3 11 0 0,-1-9 16 0 0,6 53-1 0 0,-5-24-26 0 0,-1-33 0 0 0,0-23 0 0 0,1 1 0 0 0,0-1 0 0 0,-1 0 0 0 0,1 0 0 0 0,1 1 0 0 0,-1-1 0 0 0,0 0 0 0 0,1 0 0 0 0,1 5 0 0 0,-1 1 0 0 0,0 0 0 0 0,-1-1 0 0 0,0 1 0 0 0,0 0 0 0 0,-3 14 0 0 0,3-19 0 0 0,-1 39 0 0 0,1-33 0 0 0,0 0 0 0 0,0 0 0 0 0,-1-1 0 0 0,-2 12 0 0 0,2-16 0 0 0,1-1 0 0 0,0 1 0 0 0,0-1 0 0 0,0 1 0 0 0,0 0 0 0 0,1-1 0 0 0,1 6 0 0 0,1 20 0 0 0,4 20 0 0 0,-5-31 0 0 0,0-12 0 0 0,-1 1 0 0 0,0 0 0 0 0,0 14 0 0 0,0-12 0 0 0,2 25 0 0 0,-1-23 0 0 0,-1-10 0 0 0,0 0 0 0 0,0 0 0 0 0,-1 1 0 0 0,1-1 0 0 0,-1 0 0 0 0,1 1 0 0 0,-1-1 0 0 0,0 1 0 0 0,0-1 0 0 0,-1 3 0 0 0,0-1 0 0 0,1-3 0 0 0,0 0 0 0 0,-1 1 0 0 0,1-1 0 0 0,0 0 0 0 0,0 0 0 0 0,0 0 0 0 0,0 0 0 0 0,0 1 0 0 0,0-1 0 0 0,0 0 0 0 0,0 0 0 0 0,1 0 0 0 0,-1 0 0 0 0,0 1 0 0 0,1-1 0 0 0,-1 0 0 0 0,2 1 0 0 0,0 2 0 0 0,-2-3 0 0 0,1 0 0 0 0,0 0 0 0 0,-1 1 0 0 0,1-1 0 0 0,-1 0 0 0 0,0 0 0 0 0,1 0 0 0 0,-1 0 0 0 0,0 0 0 0 0,0 1 0 0 0,0-1 0 0 0,0 0 0 0 0,0 0 0 0 0,0 1 0 0 0,0-1 0 0 0,0 0 0 0 0,-1 2 0 0 0,8 56 0 0 0,-5-26 0 0 0,0-23 0 0 0,4 72 64 0 0,-6-54-64 0 0,0-20 0 0 0,-1 0 0 0 0,2 0 0 0 0,-1 0 0 0 0,1 0 0 0 0,0-1 0 0 0,3 9 0 0 0,3 30 0 0 0,-3-14 0 0 0,2 38 75 0 0,-2-41 64 0 0,-2 1 0 0 0,-2 45-1 0 0,0-36 299 0 0,0-37-23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9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136 287 6392 0 0,'0'0'290'0'0,"1"-2"-3"0"0,12-37-313 0 0,-3 13 5547 0 0,-16 120-4433 0 0,4-65-687 0 0,-9 54 1 0 0,-1 6 67 0 0,-13 107 453 0 0,4-49-356 0 0,6-41-340 0 0,-4 35 11 0 0,13-55-151 0 0,-1 42 20 0 0,0 40-42 0 0,7-110-58 0 0,6 191 52 0 0,-3-176-33 0 0,-3 0 0 0 0,-14 116 0 0 0,6-118 112 0 0,-1 85 1 0 0,6-101 56 0 0,1-37-114 0 0,1-1 0 0 0,2 35 0 0 0,9 276-638 0 0,-10-239 484 0 0,-1-56 53 0 0,3 1 0 0 0,9 58-1 0 0,-8-69 22 0 0,-3-16 0 0 0,1-1 0 0 0,0 0 0 0 0,0 0 0 0 0,5 11 0 0 0,0 1-75 0 0,8 31-1 0 0,-9-30 0 0 0,11 30-1 0 0,-5-16 57 0 0,-9-26 11 0 0,0-1 0 0 0,0 1 0 0 0,1 0 0 0 0,-1-1 0 0 0,5 7 0 0 0,-3-6-3 0 0,0 0 1 0 0,-1 0 0 0 0,0 0-1 0 0,-1 0 1 0 0,3 10 0 0 0,-3-10 3 0 0,0 0 1 0 0,0 0-1 0 0,1 0 1 0 0,0 0-1 0 0,0-1 1 0 0,0 1-1 0 0,7 8 1 0 0,18 37-57 0 0,-23-40 21 0 0,-5-2 22 0 0,0-8-33 0 0,4-2-10 0 0,9 0 1 0 0,-5 1-4 0 0,-5 1 72 0 0,16-1-7 0 0,4-1-12 0 0,-21 0-55 0 0,0-2-32 0 0,2-2 64 0 0,-1-1 0 0 0,1 1 0 0 0,-1-1 1 0 0,0 0-1 0 0,-1 0 0 0 0,1 0 1 0 0,-1 0-1 0 0,0-1 0 0 0,0 1 0 0 0,-1 0 1 0 0,1-1-1 0 0,-1 0 0 0 0,0 1 1 0 0,-1-12-1 0 0,1 9 14 0 0,0 0 0 0 0,0 0 0 0 0,0 0 0 0 0,4-9 1 0 0,3-29-47 0 0,-5-12 65 0 0,-2 7-31 0 0,13-71 0 0 0,-9 84 35 0 0,0-73 0 0 0,-3 29 0 0 0,3-93 0 0 0,-4 65-3 0 0,0-19 59 0 0,5-117 347 0 0,-4 108-307 0 0,2-37-315 0 0,4-37 202 0 0,-6 95 115 0 0,-5-204 344 0 0,-12 185-298 0 0,10 92-92 0 0,-10-43 0 0 0,-5-30-34 0 0,12 37 1 0 0,-9-128 15 0 0,-11-47-23 0 0,-1 121 53 0 0,28 126-52 0 0,-1 0 0 0 0,0-1 0 0 0,0 1 0 0 0,-1 1 0 0 0,0-1 0 0 0,0 0 0 0 0,0 1 0 0 0,-1-1 0 0 0,-7-9 0 0 0,10 15-5 0 0,-1-1 1 0 0,1 0-1 0 0,1 0 0 0 0,-1 0 0 0 0,0 1 0 0 0,1-1 1 0 0,-1 0-1 0 0,1 0 0 0 0,0 0 0 0 0,0 0 0 0 0,0 0 1 0 0,1 0-1 0 0,-1 0 0 0 0,2-4 0 0 0,-1-22 48 0 0,-16-20-45 0 0,10 46-16 0 0,0 8-12 0 0,-4 13-54 0 0,-6 55-215 0 0,6-23-144 0 0,-2 13-156 0 0,-2 14-19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0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 2760 0 0,'0'0'2180'0'0,"-6"9"-143"0"0,3-2-1752 0 0,0 0 0 0 0,0 0 0 0 0,1 0 0 0 0,0 0 0 0 0,0 0 0 0 0,1 0 0 0 0,0 0 0 0 0,0 1 0 0 0,1-1 0 0 0,0 11 0 0 0,-11 283 2955 0 0,3-71-1865 0 0,2-103-776 0 0,1-44-225 0 0,2-34-58 0 0,2 50 1 0 0,16 278 655 0 0,-11-289-959 0 0,6 73 183 0 0,7 106-144 0 0,-12-157-59 0 0,1 59 7 0 0,-8 10 0 0 0,-2-61 0 0 0,4-102 0 0 0,0 10 0 0 0,1 0 0 0 0,5 33 0 0 0,6 53 0 0 0,-5-34 0 0 0,-5-63 0 0 0,1-1 0 0 0,8 21 0 0 0,-6-22 0 0 0,-2 0 0 0 0,1 0 0 0 0,1 14 0 0 0,-2-7-67 0 0,0-1-1 0 0,12 33 1 0 0,-9-34-7 0 0,-1 1-1 0 0,4 27 1 0 0,-7-34 22 0 0,1 1 1 0 0,0-1-1 0 0,1 0 0 0 0,0 0 1 0 0,8 16-1 0 0,8 23-85 0 0,-23-33 137 0 0,3-16-3 0 0,0-1 0 0 0,0 1-1 0 0,1-1 1 0 0,-1 0 0 0 0,1 1-1 0 0,-1-1 1 0 0,1 1-1 0 0,-1-1 1 0 0,1 0 0 0 0,0 1-1 0 0,0-1 1 0 0,0 0 0 0 0,0 0-1 0 0,0 0 1 0 0,0 0-1 0 0,0 0 1 0 0,0 0 0 0 0,2 1-1 0 0,1 2-5 0 0,0 0 0 0 0,0 0 0 0 0,0 1 0 0 0,-1-1 0 0 0,0 1 0 0 0,5 9-1 0 0,15 32-6 0 0,-22-44-58 0 0,-1-2 67 0 0,0 0 0 0 0,0 1 0 0 0,0-1 0 0 0,0 0 1 0 0,0 1-1 0 0,0-1 0 0 0,0 0 0 0 0,1 0 0 0 0,-1 1 0 0 0,0-1 1 0 0,0 0-1 0 0,0 0 0 0 0,0 1 0 0 0,0-1 0 0 0,0 0 0 0 0,0 0 0 0 0,1 1 1 0 0,-1-1-1 0 0,0 0 0 0 0,0 0 0 0 0,0 0 0 0 0,1 1 0 0 0,-1-1 1 0 0,0 0-1 0 0,0 0 0 0 0,0 0 0 0 0,1 0 0 0 0,-1 0 0 0 0,0 1 1 0 0,0-1-1 0 0,1 0 0 0 0,-1 0 0 0 0,0 0 0 0 0,0 0 0 0 0,1 0 0 0 0,-1 0 1 0 0,0 0-1 0 0,1 0 0 0 0,-1 0 0 0 0,0 0 0 0 0,0 0 0 0 0,1 0 1 0 0,-1 0-1 0 0,0 0 0 0 0,0 0 0 0 0,1 0 0 0 0,-1 0 0 0 0,0-1 1 0 0,0 1-1 0 0,1 0 0 0 0,-1 0 0 0 0,0 0 0 0 0,0 0 0 0 0,1 0 0 0 0,-1-1 1 0 0,0 1-1 0 0,0 0 0 0 0,0 0 0 0 0,1-1 0 0 0,11-7-158 0 0,-6 2 151 0 0,0-1 1 0 0,0 0-1 0 0,0 0 1 0 0,-1-1-1 0 0,-1 1 1 0 0,1-1-1 0 0,-1 0 1 0 0,0 0-1 0 0,3-11 0 0 0,2-12-46 0 0,7-39-1 0 0,-12 52 57 0 0,-1-5 4 0 0,2-29 1 0 0,-2 12-13 0 0,0-9-14 0 0,-2 31 17 0 0,0 1 0 0 0,6-28 0 0 0,1 2 9 0 0,4-64 0 0 0,0 5 0 0 0,23-199-118 0 0,-28 185 67 0 0,1-175 178 0 0,-13 170 37 0 0,-12-169 234 0 0,1-75-10 0 0,13 205-225 0 0,1 99-113 0 0,-13-240 90 0 0,9 219-102 0 0,-4-44 46 0 0,3 68-15 0 0,3 20-23 0 0,-10-42-1 0 0,8 56-8 0 0,4 12-3 0 0,0 0 1 0 0,-1 1-1 0 0,-1 0 0 0 0,1 0 0 0 0,-2 0 0 0 0,0 0 0 0 0,0 1 0 0 0,-14-20 0 0 0,2 7 57 0 0,10 12-16 0 0,-1 1 1 0 0,0 0-1 0 0,-16-15 0 0 0,18 21-49 0 0,0 1 0 0 0,0 0-1 0 0,0 0 1 0 0,0 1-1 0 0,-1 0 1 0 0,1 0 0 0 0,-1 0-1 0 0,0 1 1 0 0,-13-1-1 0 0,-6 2-36 0 0,-1 1-1 0 0,0 1 0 0 0,1 1 0 0 0,-47 12 0 0 0,46-9 7 0 0,23-5-83 0 0,-1 0 0 0 0,1 1 0 0 0,0 0 0 0 0,0-1 0 0 0,0 2 0 0 0,0-1 0 0 0,0 0 0 0 0,0 1 0 0 0,0 0 0 0 0,1-1 0 0 0,0 1 0 0 0,-1 1 0 0 0,1-1 0 0 0,0 1 0 0 0,1-1 0 0 0,-1 1 0 0 0,0 0 0 0 0,1 0 0 0 0,0 0 0 0 0,0 0 1 0 0,0 0-1 0 0,1 0 0 0 0,-1 1 0 0 0,0 4 0 0 0,-8 21-5648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1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111 122 8808 0 0,'0'0'800'0'0,"0"3"-656"0"0,-1 16 706 0 0,-7 32 0 0 0,1-3 100 0 0,-8 274 929 0 0,12-165-1472 0 0,-2 38-38 0 0,-9 161 30 0 0,-27 132 105 0 0,31-360-400 0 0,12 236 0 0 0,-1-342-102 0 0,-4 32 0 0 0,1 15 47 0 0,4-34-44 0 0,-4 62 1 0 0,-3 121 47 0 0,7-111-42 0 0,0-36-11 0 0,-1-61 0 0 0,0 0 0 0 0,0 0 0 0 0,1 0 0 0 0,0 0 0 0 0,6 15 1 0 0,-3-12-6 0 0,-2-1 1 0 0,3 18 0 0 0,-1-5-16 0 0,2 0 1 0 0,13 37-1 0 0,-3-13-1 0 0,2-4-169 0 0,-14-36 141 0 0,-1 0-1 0 0,-1 0 1 0 0,1 0 0 0 0,1 10 0 0 0,-2-7-21 0 0,1-1 0 0 0,0 0 0 0 0,6 12 0 0 0,11 31-177 0 0,-20-51 230 0 0,0 1 1 0 0,0-1-1 0 0,1 1 1 0 0,-1-1-1 0 0,1 0 0 0 0,0 1 1 0 0,0-1-1 0 0,0 0 1 0 0,1 0-1 0 0,4 4 0 0 0,11 15-81 0 0,-8-11 31 0 0,-8-10 55 0 0,0 0 0 0 0,0 0 0 0 0,1 0 1 0 0,-1-1-1 0 0,0 1 0 0 0,1 0 0 0 0,-1-1 0 0 0,1 0 0 0 0,-1 1 1 0 0,0-1-1 0 0,1 0 0 0 0,3-1 0 0 0,-4 1 9 0 0,10 0 3 0 0,-11 0 0 0 0,0 0 0 0 0,0 0 0 0 0,0 0 0 0 0,-1 0 0 0 0,1 0 0 0 0,0 0 0 0 0,0 0 0 0 0,0 0 0 0 0,0 0 0 0 0,-1-1 0 0 0,1 1 0 0 0,0 0 0 0 0,0-1 0 0 0,-1 1 0 0 0,1-1 0 0 0,0 1 0 0 0,1-1 0 0 0,0-6 0 0 0,-2 6 0 0 0,17-25 0 0 0,-15 23 0 0 0,0 1 0 0 0,0 0 0 0 0,0-1 0 0 0,-1 1 0 0 0,1-1 0 0 0,-1 1 0 0 0,0-1 0 0 0,1 0 0 0 0,-1 1 0 0 0,-1-1 0 0 0,1 0 0 0 0,0 0 0 0 0,-1 0 0 0 0,1 0 0 0 0,-1-4 0 0 0,1 1-4 0 0,-1 0 0 0 0,1-1 0 0 0,0 1 1 0 0,1 0-1 0 0,2-7 0 0 0,4-22-27 0 0,0-52 17 0 0,13-105 24 0 0,-3 12 2 0 0,7-34-38 0 0,-11 110 30 0 0,-4-1 0 0 0,-5-125 0 0 0,0-13 56 0 0,3 50 141 0 0,-2 75-18 0 0,17-322 593 0 0,-17 349-646 0 0,-2-46-52 0 0,-6 92-55 0 0,0-19 121 0 0,-3 1 0 0 0,-2 0-1 0 0,-19-73 1 0 0,-3 19 108 0 0,-28-90 97 0 0,25 89-209 0 0,16 50-69 0 0,13 58-62 0 0,0-1-1 0 0,0 1 1 0 0,-1 0-1 0 0,0 0 1 0 0,-1 1-1 0 0,0-1 1 0 0,-1 1-1 0 0,0 0 0 0 0,0 0 1 0 0,-8-7-1 0 0,12 14-72 0 0,0 1 0 0 0,0-1 0 0 0,0 1 0 0 0,0 0-1 0 0,0 0 1 0 0,-1 0 0 0 0,1 0 0 0 0,0 0 0 0 0,0 0-1 0 0,-1 0 1 0 0,1 1 0 0 0,-1-1 0 0 0,1 1-1 0 0,-1 0 1 0 0,1 0 0 0 0,0 0 0 0 0,-1 0 0 0 0,1 0-1 0 0,-1 0 1 0 0,1 1 0 0 0,-1-1 0 0 0,1 1 0 0 0,0 0-1 0 0,-1-1 1 0 0,1 1 0 0 0,0 0 0 0 0,0 0-1 0 0,-1 1 1 0 0,1-1 0 0 0,0 0 0 0 0,0 1 0 0 0,0-1-1 0 0,1 1 1 0 0,-1 0 0 0 0,0 0 0 0 0,-1 2 0 0 0,-15 20-5480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3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2304 0 0,'1'6'5514'0'0,"2"0"-5122"0"0,0-1 0 0 0,-1 1-1 0 0,0 0 1 0 0,0 0-1 0 0,0 0 1 0 0,-1 0-1 0 0,1 0 1 0 0,-2 0 0 0 0,1 0-1 0 0,-1 0 1 0 0,1 1-1 0 0,-2 9 1 0 0,-1-4 9 0 0,2 0 0 0 0,0 1 1 0 0,3 18-1 0 0,-1 6 242 0 0,-2-35-295 0 0,0 13 335 0 0,7 174 784 0 0,-14-106-675 0 0,-4 41-493 0 0,5 151-54 0 0,3-228-223 0 0,2-32-8 0 0,0 1 0 0 0,2 28 0 0 0,1 34 43 0 0,-2-56-50 0 0,-9 123-7 0 0,-3-4 115 0 0,7-105-91 0 0,4-24-14 0 0,-5 67 513 0 0,-1 63-771 0 0,7 214 644 0 0,2-321-456 0 0,-1-26 40 0 0,-1 0 0 0 0,1-1 0 0 0,-2 1-1 0 0,-1 12 1 0 0,-1 39 191 0 0,2-15-81 0 0,-1-10-90 0 0,-3 23 0 0 0,3-44 0 0 0,1 1 0 0 0,1 21 0 0 0,-3 25 0 0 0,0-28 57 0 0,1 1 0 0 0,4 37 0 0 0,0-7-4 0 0,-3-24-81 0 0,1-6-34 0 0,0-1-1 0 0,6 36 0 0 0,-3-40 84 0 0,-2 0 0 0 0,-2 39-1 0 0,-1-13-2 0 0,6 10 0 0 0,-2-49-7 0 0,-1 1 0 0 0,0-1-1 0 0,-1 0 1 0 0,-1 0 0 0 0,-5 27 0 0 0,5-38-3 0 0,1 1 0 0 0,-1 0 0 0 0,1 0 0 0 0,0-1 0 0 0,0 1 0 0 0,2 7 0 0 0,-1-7-6 0 0,-1 0-1 0 0,1 0 1 0 0,-1 0-1 0 0,-2 10 1 0 0,0 4 26 0 0,0 1 0 0 0,2 0-1 0 0,2 24 1 0 0,-1 3-22 0 0,-1-35-6 0 0,0 6 0 0 0,0-1 0 0 0,6 36 0 0 0,-4-39 0 0 0,-1 0 0 0 0,0-1 0 0 0,-1 1 0 0 0,-2 17 0 0 0,1 10 0 0 0,2 7 0 0 0,1-27 0 0 0,-2 1 0 0 0,-4 44 0 0 0,3-40 41 0 0,3 6-18 0 0,2 113 41 0 0,-5-125-32 0 0,-8 43 0 0 0,8-49-19 0 0,0 1 1 0 0,0-1-1 0 0,2 18 0 0 0,0-8-2 0 0,-1 48 53 0 0,0-36-64 0 0,0-10 11 0 0,0 110 106 0 0,4-107-90 0 0,-3-26-22 0 0,0 0 1 0 0,0 0-1 0 0,0 0 0 0 0,-1 0 1 0 0,0 0-1 0 0,0 7 0 0 0,-2 4 47 0 0,1 0 0 0 0,1 24 0 0 0,1-27-6 0 0,-1 1 1 0 0,-1-1-1 0 0,-3 20 1 0 0,2-6 2 0 0,3 12 40 0 0,0-2-16 0 0,-1-8 55 0 0,0 0 0 0 0,-6 38-1 0 0,-1 7 67 0 0,6-47 12 0 0,-1-12-1691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40 2304 0 0,'-1'2'405'0'0,"-2"8"717"0"0,1 0 0 0 0,1 0 0 0 0,0 0 0 0 0,0 0 0 0 0,1 12 0 0 0,-1 11-411 0 0,-37 608 4097 0 0,21-357-3794 0 0,10-117-559 0 0,4-52-230 0 0,5 60 73 0 0,1-57-211 0 0,8 152 119 0 0,-8-203-171 0 0,-1-39-10 0 0,-2 33 0 0 0,0 150 28 0 0,3-89-24 0 0,1 19 6 0 0,3-37-15 0 0,9 72 24 0 0,-10-133-89 0 0,-3-22-14 0 0,0 0 1 0 0,1-1-1 0 0,10 31 0 0 0,-6-33 22 0 0,0 0-1 0 0,1-1 0 0 0,18 27 1 0 0,-18-26-33 0 0,-8-17 66 0 0,-1 1 1 0 0,1-1-1 0 0,-1 1 1 0 0,1-1-1 0 0,0 1 1 0 0,0-1-1 0 0,0 0 0 0 0,0 1 1 0 0,0-1-1 0 0,0 0 1 0 0,0 0-1 0 0,1 0 1 0 0,-1 0-1 0 0,0 0 1 0 0,2 1-1 0 0,0 0-4 0 0,0 0-1 0 0,-1 1 1 0 0,1-1 0 0 0,-1 0-1 0 0,0 1 1 0 0,1 0-1 0 0,-1 0 1 0 0,2 3 0 0 0,-2-2-11 0 0,0-1 0 0 0,1 0 0 0 0,-1 1 0 0 0,1-1 0 0 0,0 0 0 0 0,5 3 0 0 0,33 41-513 0 0,-21-34 142 0 0,-18-11 182 0 0,-1-4 202 0 0,3-4 21 0 0,0 0-1 0 0,-1-1 0 0 0,0 0 0 0 0,0 1 1 0 0,0-1-1 0 0,-1 0 0 0 0,2-11 1 0 0,5-51-324 0 0,-5-54 279 0 0,-3 30 36 0 0,0 45 10 0 0,5-58 84 0 0,4-138 484 0 0,-8 86-444 0 0,-8-919 1107 0 0,-2 818-725 0 0,-21-253 212 0 0,28 503-726 0 0,-8-65 100 0 0,-20-85 0 0 0,-18 29 31 0 0,40 113-134 0 0,2 6-137 0 0,0 0-1 0 0,-13-17 1 0 0,5 7-121 0 0,1 3-137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9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8 3224 0 0,'-5'-4'8869'0'0,"2"1"-8351"0"0,5 5-343 0 0,-2-2-159 0 0,0 0 1 0 0,0 0-1 0 0,0 1 0 0 0,0-1 0 0 0,0 0 1 0 0,0 0-1 0 0,0 0 0 0 0,0 0 0 0 0,0 0 0 0 0,0 0 1 0 0,0 1-1 0 0,1-1 0 0 0,-1 0 0 0 0,0 0 1 0 0,0 0-1 0 0,0 0 0 0 0,0 0 0 0 0,0 0 1 0 0,0 0-1 0 0,0 0 0 0 0,0 0 0 0 0,1 0 0 0 0,-1 1 1 0 0,0-1-1 0 0,0 0 0 0 0,0 0 0 0 0,0 0 1 0 0,0 0-1 0 0,0 0 0 0 0,1 0 0 0 0,-1 0 0 0 0,0 0 1 0 0,0 0-1 0 0,0 0 0 0 0,0 0 0 0 0,0 0 1 0 0,1 0-1 0 0,-1 0 0 0 0,0 0 0 0 0,0 0 1 0 0,0 0-1 0 0,0 0 0 0 0,0 0 0 0 0,0-1 0 0 0,1 1 1 0 0,-1 0-1 0 0,0 0 0 0 0,0 0 0 0 0,0 0 1 0 0,0 0-1 0 0,0 0 0 0 0,0 0 0 0 0,0 0 0 0 0,0 0 1 0 0,0-1-1 0 0,1 1 0 0 0,-1 0 0 0 0,0 0 1 0 0,0 3 203 0 0,0 0 1 0 0,0 0 0 0 0,0-1 0 0 0,1 1-1 0 0,0 0 1 0 0,-1 0 0 0 0,1 0-1 0 0,1 2 1 0 0,-1-3-162 0 0,-1-1-1 0 0,1 1 0 0 0,-1-1 1 0 0,1 1-1 0 0,-1-1 0 0 0,0 0 1 0 0,0 1-1 0 0,0 0 0 0 0,0-1 1 0 0,0 1-1 0 0,0-1 1 0 0,0 2-1 0 0,1 13 212 0 0,3-5-117 0 0,-2-7-103 0 0,-1 0 1 0 0,1 1 0 0 0,-1-1 0 0 0,0 0 0 0 0,0 0 0 0 0,0 0 0 0 0,0 1 0 0 0,-1-1 0 0 0,0 0 0 0 0,0 7-1 0 0,0-4-11 0 0,0 0-1 0 0,0 1 1 0 0,1-1-1 0 0,1 8 0 0 0,0-8-70 0 0,-1 0 0 0 0,0 0 0 0 0,-1 1 0 0 0,0-1-1 0 0,-1 10 1 0 0,1-10 103 0 0,0 0 0 0 0,0-1 0 0 0,0 1 0 0 0,1 0 0 0 0,0-1 0 0 0,3 13 0 0 0,0 1 91 0 0,-3-16-135 0 0,-1 0-1 0 0,0 0 1 0 0,0 0 0 0 0,0 0-1 0 0,0 0 1 0 0,-1-1 0 0 0,1 1 0 0 0,-3 7-1 0 0,2-7-12 0 0,0 0-1 0 0,0 1 1 0 0,0-1-1 0 0,1 1 1 0 0,-1-1-1 0 0,1 8 0 0 0,3 8-3 0 0,-1-6 5 0 0,-1-1 1 0 0,0 1 0 0 0,-1 14-1 0 0,-1-14 7 0 0,1 1-1 0 0,3 16 0 0 0,-2-20 5 0 0,0 0 0 0 0,0 0-1 0 0,-2 0 1 0 0,-2 22-1 0 0,0-19 7 0 0,2-12-26 0 0,0 1 1 0 0,0-1 0 0 0,1 1-1 0 0,-1 0 1 0 0,1-1-1 0 0,-1 1 1 0 0,1 0 0 0 0,0-1-1 0 0,0 1 1 0 0,1 0 0 0 0,-1 0-1 0 0,1 4 1 0 0,7 10 5 0 0,-6-14-12 0 0,-1 0 0 0 0,1 0 0 0 0,-1 0-1 0 0,0 0 1 0 0,0 0 0 0 0,0 1 0 0 0,0-1 0 0 0,-1 0 0 0 0,1 5-1 0 0,-1 13 1 0 0,-1-10 0 0 0,1 0 0 0 0,0-1 0 0 0,3 14 0 0 0,-2-12 0 0 0,0 0 0 0 0,-2 23 0 0 0,0-23 0 0 0,1-1 0 0 0,0 0 0 0 0,1 1 0 0 0,0-1 0 0 0,3 15 0 0 0,-2-19 17 0 0,0 0 0 0 0,0 1-1 0 0,-1-1 1 0 0,0 0-1 0 0,-1 1 1 0 0,0-1 0 0 0,0 0-1 0 0,-2 13 1 0 0,2-16 5 0 0,0 0 1 0 0,0 0-1 0 0,0 0 0 0 0,1 1 1 0 0,-1-1-1 0 0,1 0 0 0 0,0 0 1 0 0,0 0-1 0 0,2 4 1 0 0,-1-3 2 0 0,0 0 0 0 0,-1 0 0 0 0,0 1 0 0 0,0-1 0 0 0,0 9 0 0 0,-1 6-47 0 0,0-6-43 0 0,0-1 0 0 0,0 0-1 0 0,1 0 1 0 0,1 1 0 0 0,4 15 0 0 0,-4-20 58 0 0,0 1 0 0 0,-1 0 0 0 0,1 10 0 0 0,-2-12 8 0 0,0 0 0 0 0,1-1-1 0 0,1 1 1 0 0,-1 0 0 0 0,1 0 0 0 0,4 9-1 0 0,-2-9 0 0 0,-2-2 0 0 0,1-1 0 0 0,0 1 0 0 0,-1 0 0 0 0,0 0 0 0 0,-1 0 0 0 0,1 0 0 0 0,-1 0 0 0 0,0 0 0 0 0,0 9 0 0 0,-1-7 0 0 0,1 0 0 0 0,1-1 0 0 0,-1 1 0 0 0,1-1 0 0 0,4 10 0 0 0,-4-10 0 0 0,1 1 0 0 0,-1-1 0 0 0,0 1 0 0 0,-1 0 0 0 0,1 10 0 0 0,0 19 0 0 0,-1-27 0 0 0,-1-1 0 0 0,1 1 0 0 0,-2 0 0 0 0,1-1 0 0 0,-4 16 0 0 0,4-22 0 0 0,-1 0 0 0 0,1 0 0 0 0,0 1 0 0 0,0-1 0 0 0,0 0 0 0 0,0 0 0 0 0,1 0 0 0 0,-1 1 0 0 0,1-1 0 0 0,0 0 0 0 0,1 4 0 0 0,4 22 0 0 0,-5-4 0 0 0,6 38-1 0 0,-1-23 14 0 0,-5-6 39 0 0,-1-26-37 0 0,0 0 1 0 0,1 1-1 0 0,-1-1 0 0 0,5 13 0 0 0,-4-16-3 0 0,3 5 38 0 0,-1 0-1 0 0,-1 1 1 0 0,0-1 0 0 0,2 20-1 0 0,-4-27-42 0 0,0 0-1 0 0,0 0 0 0 0,1 0 1 0 0,0 0-1 0 0,-1 0 0 0 0,1 0 1 0 0,3 5-1 0 0,-4-6-16 0 0,1 0-1 0 0,0 0 1 0 0,0 0 0 0 0,-1 0-1 0 0,1 0 1 0 0,-1 0 0 0 0,1 0-1 0 0,-1 0 1 0 0,0 0 0 0 0,0 0-1 0 0,0 5 1 0 0,-3 7-13 0 0,1 1 0 0 0,1 0 0 0 0,1 0 0 0 0,0-1 0 0 0,1 1 0 0 0,0 0 0 0 0,1 0 0 0 0,7 24 0 0 0,-8-34 23 0 0,0 1 0 0 0,-1-1 0 0 0,1 0 0 0 0,-1 1 0 0 0,0-1 0 0 0,0 1 0 0 0,-1-1 0 0 0,0 0 0 0 0,0 1 0 0 0,-3 8 0 0 0,2-9 0 0 0,1 1 0 0 0,0-1 0 0 0,0 0 0 0 0,0 1 0 0 0,0-1 0 0 0,1 0 0 0 0,0 1 0 0 0,0-1 0 0 0,0 1 0 0 0,1-1 0 0 0,0 0 0 0 0,2 8 0 0 0,1 11 0 0 0,-4-21 0 0 0,0-1 0 0 0,0 1 0 0 0,0 0 0 0 0,1-1 0 0 0,-1 1 0 0 0,1-1 0 0 0,0 1 0 0 0,0 0 0 0 0,0-1 0 0 0,0 0 0 0 0,2 4 0 0 0,2 3 0 0 0,-1-1 0 0 0,1 1 0 0 0,-2 0 0 0 0,1 0 0 0 0,-1 1 0 0 0,-1-1 0 0 0,0 1 0 0 0,0 0 0 0 0,-1-1 0 0 0,0 1 0 0 0,0 15 0 0 0,-2-17 0 0 0,0 1 0 0 0,0-1 0 0 0,-1 0 0 0 0,0 1 0 0 0,-5 14 0 0 0,3-14 0 0 0,4-5 0 0 0,-1-1 0 0 0,1 1 0 0 0,-1-1 0 0 0,1 1 0 0 0,0-1 0 0 0,0 1 0 0 0,1 0 0 0 0,-1-1 0 0 0,1 1 0 0 0,-1-1 0 0 0,3 6 0 0 0,-1-5 0 0 0,-1 0 0 0 0,0 0 0 0 0,-1 0 0 0 0,1 0 0 0 0,-1 0 0 0 0,0 1 0 0 0,0-1 0 0 0,0 5 0 0 0,-1-2 0 0 0,1 1 0 0 0,-1-1 0 0 0,2 0 0 0 0,-1 1 0 0 0,3 9 0 0 0,0 19 0 0 0,4 4 0 0 0,-6-37 0 0 0,0 0 0 0 0,0 0 0 0 0,0 1 0 0 0,0-1 0 0 0,0 1 0 0 0,-1-1 0 0 0,0 1 0 0 0,0-1 0 0 0,0 1 0 0 0,0-1 0 0 0,0 0 0 0 0,-1 1 0 0 0,1-1 0 0 0,-1 1 0 0 0,0-1 0 0 0,0 0 0 0 0,0 1 0 0 0,-3 4 0 0 0,3-6 0 0 0,-1 0 0 0 0,1 0 0 0 0,0 0 0 0 0,0 1 0 0 0,0-1 0 0 0,1 0 0 0 0,-1 0 0 0 0,0 1 0 0 0,1-1 0 0 0,-1 0 0 0 0,1 1 0 0 0,0-1 0 0 0,0 1 0 0 0,0-1 0 0 0,1 5 0 0 0,0-2 0 0 0,0 0 0 0 0,1-1 0 0 0,0 1 0 0 0,0 0 0 0 0,0 0 0 0 0,3 5 0 0 0,-3-7 0 0 0,-1 0 0 0 0,0 0 0 0 0,0 0 0 0 0,0 0 0 0 0,0 1 0 0 0,-1-1 0 0 0,1 0 0 0 0,-1 0 0 0 0,0 0 0 0 0,0 1 0 0 0,0-1 0 0 0,0 0 0 0 0,-1 0 0 0 0,0 4 0 0 0,0-3 0 0 0,0 0 0 0 0,1 0 0 0 0,-1-1 0 0 0,1 1 0 0 0,0 0 0 0 0,1 0 0 0 0,-1-1 0 0 0,1 1 0 0 0,-1 0 0 0 0,3 5 0 0 0,-2-3 0 0 0,1 0 0 0 0,-1 0 0 0 0,0 0 0 0 0,0 1 0 0 0,-1-1 0 0 0,0 11 0 0 0,1 17 0 0 0,-3-5 0 0 0,1-26 0 0 0,1-1 0 0 0,-1 1 0 0 0,1 0 0 0 0,0-1 0 0 0,-1 1 0 0 0,1 0 0 0 0,0-1 0 0 0,1 1 0 0 0,-1 0 0 0 0,1-1 0 0 0,-1 1 0 0 0,1 0 0 0 0,1 3 0 0 0,0-4 0 0 0,-1 1 0 0 0,1-1 0 0 0,-1 1 0 0 0,0-1 0 0 0,0 1 0 0 0,0 0 0 0 0,0 0 0 0 0,0-1 0 0 0,0 1 0 0 0,-1 0 0 0 0,1 0 0 0 0,-1 0 0 0 0,0 0 0 0 0,0 0 0 0 0,0 0 0 0 0,0-1 0 0 0,-2 6 0 0 0,2-6 1 0 0,0 1-1 0 0,0-1 0 0 0,0 1 0 0 0,0-1 0 0 0,1 0 1 0 0,-1 0-1 0 0,1 1 0 0 0,-1-1 0 0 0,1 0 0 0 0,0 0 1 0 0,0 1-1 0 0,0-1 0 0 0,1 2 0 0 0,0-2-2 0 0,-1 1 1 0 0,0 0-1 0 0,0-1 0 0 0,0 1 0 0 0,0 0 0 0 0,-1 0 0 0 0,2 5 0 0 0,-5 16-61 0 0,1-14 77 0 0,1 1 1 0 0,0-1-1 0 0,1 15 0 0 0,3 0-2 0 0,-2-23-12 0 0,-1 0 0 0 0,1 0 0 0 0,-1 1 0 0 0,1-1 0 0 0,-1 0 0 0 0,0 0-1 0 0,0 0 1 0 0,0 0 0 0 0,0 0 0 0 0,-1 0 0 0 0,1 1 0 0 0,0-1 0 0 0,-1 0 0 0 0,0 0 0 0 0,1 0 0 0 0,-1 0-1 0 0,-2 3 1 0 0,2-4 0 0 0,0 1 0 0 0,0-1 0 0 0,0 1 0 0 0,1-1 0 0 0,-1 1 0 0 0,0-1 0 0 0,1 1 0 0 0,-1 0 0 0 0,1-1 0 0 0,-1 1 0 0 0,1 0 0 0 0,0 0 0 0 0,-1-1 0 0 0,1 1 0 0 0,0 0 0 0 0,1 2 0 0 0,0 0 0 0 0,0-1 0 0 0,0 1 0 0 0,1-1 0 0 0,-1 0 0 0 0,1 0 0 0 0,3 5 0 0 0,-4-7 0 0 0,0 1 0 0 0,0 0 0 0 0,0 0 0 0 0,-1 0 0 0 0,1 0 0 0 0,0 0 0 0 0,-1 0 0 0 0,0 1 0 0 0,1-1 0 0 0,-1 0 0 0 0,0 0 0 0 0,0 0 0 0 0,0 1 0 0 0,-1 2 0 0 0,1-2 0 0 0,0 0 0 0 0,0 0 0 0 0,0 1 0 0 0,0-1 0 0 0,0 0 0 0 0,1 0 0 0 0,1 5 0 0 0,-2-6 0 0 0,1 0 0 0 0,-1 0 0 0 0,0 1 0 0 0,1-1 0 0 0,-1 0 0 0 0,0 0 0 0 0,0 0 0 0 0,-1 0 0 0 0,1 0 0 0 0,0 0 0 0 0,-1 3 0 0 0,0-3 0 0 0,0 0 0 0 0,1 0 0 0 0,0 0 0 0 0,-1 0 0 0 0,1 0 0 0 0,0 0 0 0 0,0 0 0 0 0,0 0 0 0 0,1 0 0 0 0,-1 0 0 0 0,0 0 0 0 0,2 4 0 0 0,-1 0 0 0 0,0 0 0 0 0,0 0 0 0 0,0 0 0 0 0,-1 0 0 0 0,0 0 0 0 0,0 0 0 0 0,-2 11 0 0 0,0 13 0 0 0,2-27 0 0 0,0 1 0 0 0,-1 0 0 0 0,1 0 0 0 0,-1-1 0 0 0,0 1 0 0 0,0 0 0 0 0,0-1 0 0 0,-1 1 0 0 0,-2 4 0 0 0,4-7 0 0 0,-1 0 0 0 0,1 0 0 0 0,0 0 0 0 0,-1 0 0 0 0,1 0 0 0 0,0 0 0 0 0,0 0 0 0 0,0 1 0 0 0,0-1 0 0 0,0 0 0 0 0,0 0 0 0 0,0 0 0 0 0,0 0 0 0 0,0 0 0 0 0,1 0 0 0 0,-1 0 0 0 0,0 0 0 0 0,1 0 0 0 0,0 2 0 0 0,-1-2 0 0 0,1 0 0 0 0,-1 0 0 0 0,1 1 0 0 0,-1-1 0 0 0,0 1 0 0 0,1-1 0 0 0,-1 0 0 0 0,0 1 0 0 0,0-1 0 0 0,0 0 0 0 0,0 4 0 0 0,-2 0 0 0 0,1 0 0 0 0,0 1 0 0 0,1-1 0 0 0,-1 10 0 0 0,11 41 0 0 0,-9-52 0 0 0,5 15 0 0 0,-5-16 0 0 0,0-1 0 0 0,0 1 0 0 0,0-1 0 0 0,0 1 0 0 0,-1 0 0 0 0,1-1 0 0 0,-1 6 0 0 0,0-6 0 0 0,0 0 0 0 0,0 1 0 0 0,0-1 0 0 0,0 0 0 0 0,0 1 0 0 0,0-1 0 0 0,1 0 0 0 0,0 1 0 0 0,-1-1 0 0 0,2 4 0 0 0,1 3 0 0 0,-3 20 64 0 0,0-27-64 0 0,0 0 0 0 0,0 0 0 0 0,-1 0 0 0 0,1 0 0 0 0,0 0 0 0 0,-1 0 0 0 0,1 0 0 0 0,-1 0 0 0 0,0 0 0 0 0,0 0 0 0 0,-1 2 0 0 0,-2 7 0 0 0,7 3 0 0 0,-1-5 0 0 0,-1-1 0 0 0,-3 17 0 0 0,2-21-1 0 0,0 1-5 0 0,0-1-1 0 0,0 0 1 0 0,0 1 0 0 0,0-1 0 0 0,1 0-1 0 0,0 0 1 0 0,0 0 0 0 0,0 1 0 0 0,2 4-1 0 0,-2-8 9 0 0,0 0 0 0 0,0 0 0 0 0,0 0 0 0 0,0 0 0 0 0,-1 0-1 0 0,1 0 1 0 0,0 0 0 0 0,-1 0 0 0 0,1 1 0 0 0,-1-1 0 0 0,1 0-1 0 0,-1 0 1 0 0,0 1 0 0 0,0-1 0 0 0,1 0 0 0 0,-1 0 0 0 0,0 1-1 0 0,0-1 1 0 0,0 0 0 0 0,0 2 0 0 0,-1 0 1 0 0,1 0 0 0 0,-1 0-1 0 0,1-1 1 0 0,0 1 0 0 0,0 0 0 0 0,0 0 0 0 0,1-1 0 0 0,0 4-1 0 0,0 35 126 0 0,-1-38-110 0 0,1-2-15 0 0,-1 0-1 0 0,0 0 1 0 0,0 0 0 0 0,0 0 0 0 0,0 0 0 0 0,0 0 0 0 0,0 0 0 0 0,0 0 0 0 0,0 0-1 0 0,-1 0 1 0 0,1 0 0 0 0,0 0 0 0 0,0 0 0 0 0,-1 0 0 0 0,1 0 0 0 0,-1 0-1 0 0,1-1 1 0 0,-1 1 0 0 0,0 1 0 0 0,-5 22 61 0 0,6-12-21 0 0,6 8-59 0 0,14 33 1 0 0,-14-40-74 0 0,-5-11 59 0 0,-1 1-1 0 0,1-1 1 0 0,-1 1 0 0 0,0 0 0 0 0,1-1-1 0 0,-1 1 1 0 0,0-1 0 0 0,-1 4 0 0 0,2 13-141 0 0,1-7-215 0 0,0 0 0 0 0,1 0 0 0 0,0-1 0 0 0,9 19-1 0 0,-11-28-77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1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2304 0 0,'0'0'13458'0'0,"0"9"-13028"0"0,0 54 425 0 0,0-61-673 0 0,0 2-12 0 0,4 173 1118 0 0,0-136-1193 0 0,-3-33-79 0 0,0 1 0 0 0,0-1 1 0 0,-1 1-1 0 0,0-1 0 0 0,-1 12 0 0 0,-4 61 440 0 0,-1-1-274 0 0,7 148 0 0 0,3-81-87 0 0,9-41-82 0 0,-10 26 26 0 0,0-46 13 0 0,-8 87 1 0 0,-2-33 11 0 0,0-46-74 0 0,7-63 18 0 0,0 3-12 0 0,6 62 0 0 0,-5-87-3 0 0,-1-1 0 0 0,1 0 0 0 0,-1 1-1 0 0,-2 11 1 0 0,1-13 4 0 0,0 0-1 0 0,1 0 1 0 0,0 0-1 0 0,2 12 0 0 0,-1-10 4 0 0,-1 0 0 0 0,1 1 0 0 0,-1-1 0 0 0,-1 0 0 0 0,-2 12 0 0 0,-1 23 0 0 0,4 223 175 0 0,5-238-121 0 0,-4-27-66 0 0,0 1 0 0 0,-1-1 0 0 0,1 1 0 0 0,-1-1 0 0 0,1 1 0 0 0,-1-1 0 0 0,0 1 0 0 0,0-1-1 0 0,0 1 1 0 0,-1 3 0 0 0,1-4 8 0 0,-1 0 0 0 0,1 0-1 0 0,0 0 1 0 0,0 0 0 0 0,0 1-1 0 0,1-1 1 0 0,-1 0 0 0 0,0 0-1 0 0,1 0 1 0 0,0 0-1 0 0,1 3 1 0 0,2 16-8 0 0,-2 182-188 0 0,4-146 320 0 0,-5-53-120 0 0,-1 0 0 0 0,0-1 0 0 0,1 1 0 0 0,0 0 0 0 0,0-1 0 0 0,2 6 0 0 0,3 18 0 0 0,-1 26 0 0 0,-2-35 52 0 0,-2-16-41 0 0,-1 0 1 0 0,1 0-1 0 0,-1 0 1 0 0,0 0-1 0 0,1 1 1 0 0,-1-1-1 0 0,0 0 1 0 0,0 0 0 0 0,-1 3-1 0 0,0 2-6 0 0,1 0 0 0 0,0 0 0 0 0,0 0 0 0 0,0 0 0 0 0,1 0 0 0 0,0 0 0 0 0,2 10 0 0 0,0-5-68 0 0,2 73 205 0 0,-3-56-214 0 0,-3 42 1 0 0,0-25 160 0 0,8 43-133 0 0,-1 53-64 0 0,-5-134 108 0 0,0 1 0 0 0,0-1 0 0 0,4 12 0 0 0,-3-12 0 0 0,2 11 0 0 0,-5-14 0 0 0,-1-1 0 0 0,2 153 0 0 0,6-130 54 0 0,-6-14-44 0 0,-1-11-12 0 0,0 0-1 0 0,1 1 0 0 0,-1-1 1 0 0,1 0-1 0 0,0 0 0 0 0,-1 0 1 0 0,1 0-1 0 0,0 0 0 0 0,0 0 1 0 0,1 0-1 0 0,-1 1 0 0 0,0-1 1 0 0,1 0-1 0 0,-1 0 0 0 0,1 0 1 0 0,0 0-1 0 0,-1 0 1 0 0,2 2-1 0 0,2 6-11 0 0,-2 10 14 0 0,0 0 0 0 0,-3 33 0 0 0,0-32 0 0 0,1 0 0 0 0,3 23 0 0 0,-2-33-2 0 0,4 27 19 0 0,2 12 170 0 0,-7-49-197 0 0,1 0 1 0 0,-1 1 0 0 0,1-1 0 0 0,-1 0 0 0 0,0 1-1 0 0,1-1 1 0 0,-1 1 0 0 0,0-1 0 0 0,0 1-1 0 0,0-1 1 0 0,0 0 0 0 0,0 1 0 0 0,-1 1 0 0 0,1 15-64 0 0,2-6 73 0 0,-1 0 0 0 0,0 0 0 0 0,-1 19 0 0 0,-1 28 0 0 0,1-48 0 0 0,1 7 0 0 0,1-15 0 0 0,1 0 0 0 0,-2 14 0 0 0,5 61 196 0 0,1-25-328 0 0,-6-41 132 0 0,2-4 11 0 0,-3 2-390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3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84 395 4608 0 0,'0'0'353'0'0,"-24"-31"6180"0"0,23 33-6083 0 0,-3 9-87 0 0,-1 0 0 0 0,2 0 0 0 0,0 0 1 0 0,0 1-1 0 0,-2 17 0 0 0,-1 63 622 0 0,5-64-765 0 0,-17 242 1083 0 0,15-206-1137 0 0,-5 264 175 0 0,12-188-270 0 0,4 83-25 0 0,51 307 18 0 0,-36-375 93 0 0,8 70 285 0 0,-26-175-516 0 0,-2-15-21 0 0,2 0 0 0 0,11 47 0 0 0,-11-62 95 0 0,2-1 0 0 0,-1 0 0 0 0,18 32 0 0 0,-17-37-26 0 0,-1 0-1 0 0,0 1 0 0 0,5 23 0 0 0,6 14-102 0 0,4 13-255 0 0,-17-48 216 0 0,1-1-1 0 0,0 0 0 0 0,1 0 0 0 0,12 21 1 0 0,17 14-296 0 0,-35-50 457 0 0,0-1 0 0 0,0 0 0 0 0,1 1 0 0 0,-1-1 0 0 0,0 0 1 0 0,1 0-1 0 0,-1 0 0 0 0,0 1 0 0 0,1-1 0 0 0,-1 0 0 0 0,0 0 1 0 0,1 0-1 0 0,-1 0 0 0 0,1 0 0 0 0,-1 0 0 0 0,0 0 1 0 0,1 0-1 0 0,-1 0 0 0 0,1 0 0 0 0,-1 0 0 0 0,0 0 0 0 0,1 0 1 0 0,-1 0-1 0 0,1 0 0 0 0,-1 0 0 0 0,0 0 0 0 0,1 0 0 0 0,-1 0 1 0 0,0 0-1 0 0,1-1 0 0 0,-1 1 0 0 0,0 0 0 0 0,1-1 0 0 0,11-6-114 0 0,-12 7 107 0 0,4-4-2 0 0,0-1 0 0 0,0 1 1 0 0,-1-1-1 0 0,1 0 1 0 0,-1 0-1 0 0,0 0 1 0 0,-1 0-1 0 0,1-1 1 0 0,-1 1-1 0 0,0-1 1 0 0,-1 1-1 0 0,2-7 0 0 0,7-18 119 0 0,6-17-82 0 0,-2-2 1 0 0,14-80 0 0 0,31-310 725 0 0,-51 360-673 0 0,4-64 77 0 0,5-217 305 0 0,-12 231-268 0 0,-1-134 205 0 0,-30-147 104 0 0,-40 1-93 0 0,51 347-358 0 0,-2 1 0 0 0,-3 0 0 0 0,-29-58-1 0 0,32 85 3 0 0,-1 1 0 0 0,-2 0 0 0 0,-1 2 0 0 0,-1 0 0 0 0,-2 1 0 0 0,-37-36 0 0 0,56 61-38 0 0,-1 1-1 0 0,1 0 0 0 0,-1 0 1 0 0,1 0-1 0 0,-1 0 1 0 0,-1 1-1 0 0,1 0 1 0 0,-12-4-1 0 0,15 6-15 0 0,0 0 0 0 0,1 1 0 0 0,-1-1-1 0 0,0 1 1 0 0,0 0 0 0 0,0-1 0 0 0,0 1 0 0 0,1 1-1 0 0,-1-1 1 0 0,0 0 0 0 0,0 1 0 0 0,0-1-1 0 0,1 1 1 0 0,-1 0 0 0 0,0 0 0 0 0,1 0 0 0 0,-1 0-1 0 0,0 0 1 0 0,1 1 0 0 0,0-1 0 0 0,-1 1 0 0 0,1-1-1 0 0,-3 4 1 0 0,0 0-201 0 0,0 1 0 0 0,0 0 0 0 0,1 0 0 0 0,0 1 0 0 0,0-1 0 0 0,1 1 0 0 0,-6 13 0 0 0,-5 26-803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88 379 5984 0 0,'0'0'273'0'0,"-1"-3"-5"0"0,-9-16 3971 0 0,10 21-3717 0 0,0 10-75 0 0,0 12 7 0 0,-1-1 0 0 0,-5 35-1 0 0,4-45-344 0 0,1 0 0 0 0,1 1 0 0 0,1 25 1 0 0,0 19 111 0 0,-12 170 363 0 0,-5 85-151 0 0,7-120-114 0 0,-5 57 145 0 0,5-98-170 0 0,4-49-124 0 0,0 23 95 0 0,22 236 0 0 0,-11-322-313 0 0,2 0 0 0 0,1-1-1 0 0,2 0 1 0 0,2 0 0 0 0,1-1-1 0 0,2-1 1 0 0,1-1 0 0 0,25 37 0 0 0,-39-68 24 0 0,-1 0-94 0 0,1 0 0 0 0,0-1-1 0 0,0 1 1 0 0,1-1 0 0 0,-1 0 0 0 0,8 7 0 0 0,-9-10 78 0 0,-1 0-1 0 0,1 0 1 0 0,-1-1 0 0 0,1 1-1 0 0,-1-1 1 0 0,1 1 0 0 0,-1-1 0 0 0,1 1-1 0 0,-1-1 1 0 0,1 0 0 0 0,0 0-1 0 0,-1 0 1 0 0,1 0 0 0 0,-1 0 0 0 0,1 0-1 0 0,0 0 1 0 0,-1 0 0 0 0,1-1-1 0 0,-1 1 1 0 0,1-1 0 0 0,0 1 0 0 0,-1-1-1 0 0,1 1 1 0 0,-1-1 0 0 0,0 0-1 0 0,1 0 1 0 0,1-1 0 0 0,4-3 2 0 0,-1 0 0 0 0,1-1 0 0 0,-1 0 0 0 0,0 0 0 0 0,0 0 0 0 0,0-1-1 0 0,-1 0 1 0 0,0 0 0 0 0,-1-1 0 0 0,7-12 0 0 0,-2 1-40 0 0,-1 0-1 0 0,-1-1 0 0 0,5-25 1 0 0,7-38 161 0 0,10-118 0 0 0,17-490 1839 0 0,-48 530-1417 0 0,-1 43-118 0 0,3 74-239 0 0,-6-353 1265 0 0,-1 293-1313 0 0,-39-193 1 0 0,37 259-48 0 0,-2 1 0 0 0,-2 0-1 0 0,-24-49 1 0 0,-63-96 335 0 0,86 153-331 0 0,12 23-44 0 0,-1 0-1 0 0,0 0 1 0 0,0 0 0 0 0,-1 1-1 0 0,-4-6 1 0 0,3 5 0 0 0,4 4-25 0 0,-1 0 1 0 0,1-1-1 0 0,-1 1 0 0 0,0 0 1 0 0,0 1-1 0 0,0-1 0 0 0,0 0 1 0 0,0 1-1 0 0,0-1 0 0 0,0 1 1 0 0,0-1-1 0 0,-4 0 0 0 0,3 6-268 0 0,0 17-906 0 0,2 8-387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39 12440 0 0,'0'0'1125'0'0,"-5"9"-906"0"0,0 0-125 0 0,0 1 1 0 0,0 0 0 0 0,1 0 0 0 0,1 0 0 0 0,0 0 0 0 0,-2 12 0 0 0,-7 68 1032 0 0,6-43-782 0 0,0 1 21 0 0,-22 205 651 0 0,17-86-644 0 0,-2 34-50 0 0,-4 639-152 0 0,15-635-112 0 0,27 222-1 0 0,-22-395-77 0 0,1 0-1 0 0,2 0 1 0 0,1-1-1 0 0,2 0 0 0 0,1 0 1 0 0,15 29-1 0 0,-21-51-62 0 0,1 0 0 0 0,0 0 1 0 0,1-1-1 0 0,7 10 0 0 0,-11-16 29 0 0,0 0 0 0 0,-1 0 0 0 0,1-1 0 0 0,0 1-1 0 0,0 0 1 0 0,0-1 0 0 0,0 1 0 0 0,1-1 0 0 0,-1 0 0 0 0,0 0 0 0 0,0 0 0 0 0,1 0 0 0 0,-1 0-1 0 0,1 0 1 0 0,-1 0 0 0 0,1-1 0 0 0,-1 0 0 0 0,1 1 0 0 0,-1-1 0 0 0,1 0 0 0 0,0 0 0 0 0,3-1-1 0 0,-4 0 8 0 0,1 0 0 0 0,0 0 0 0 0,-1 0 0 0 0,1 0 0 0 0,-1-1 0 0 0,0 0 0 0 0,1 1 0 0 0,-1-1 0 0 0,0 0 0 0 0,0 0 0 0 0,0 0 0 0 0,0 0 0 0 0,-1 0 0 0 0,1-1 0 0 0,2-3 0 0 0,22-45-265 0 0,-18 34 196 0 0,3-8 20 0 0,-2 0-1 0 0,11-45 1 0 0,-1 0-2 0 0,-1 7 138 0 0,13-101 0 0 0,-20 95 29 0 0,9-67 415 0 0,2-197 0 0 0,-14 198-188 0 0,1-22 65 0 0,-27-484 1066 0 0,15 588-1346 0 0,-3 0 0 0 0,-2 0 0 0 0,-17-59 0 0 0,0 7 63 0 0,-5-11 14 0 0,22 89-154 0 0,-2 2 0 0 0,-1-1 0 0 0,-1 1-1 0 0,-1 1 1 0 0,-1 0 0 0 0,-29-37 0 0 0,39 56-51 0 0,0 1 0 0 0,0-1-1 0 0,-1 1 1 0 0,1 1 0 0 0,-1-1 0 0 0,-6-3 0 0 0,9 6 9 0 0,1 0-1 0 0,0 0 1 0 0,-1 1 0 0 0,1-1 0 0 0,-1 0-1 0 0,0 1 1 0 0,1-1 0 0 0,-1 1 0 0 0,0-1-1 0 0,1 1 1 0 0,-1 0 0 0 0,0 0-1 0 0,1 0 1 0 0,-1 0 0 0 0,0 0 0 0 0,1 0-1 0 0,-1 0 1 0 0,0 1 0 0 0,1-1-1 0 0,-1 1 1 0 0,1-1 0 0 0,-1 1 0 0 0,0-1-1 0 0,1 1 1 0 0,-1 0 0 0 0,-1 1-1 0 0,-3 3-380 0 0,1 0-1 0 0,0 1 1 0 0,0-1-1 0 0,1 1 0 0 0,-6 9 1 0 0,-8 18-5102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5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0 6448 0 0,'0'0'585'0'0,"0"4"-485"0"0,-8 44-39 0 0,0-2 829 0 0,-6 130 3116 0 0,12-157-3804 0 0,-24 179 1506 0 0,-3 65-692 0 0,16-117-596 0 0,-12 152 5 0 0,14-162-262 0 0,-8 672 578 0 0,30-607-730 0 0,-7-143-1 0 0,20 108 39 0 0,-15-116-45 0 0,-5-30-20 0 0,0 0 0 0 0,2 0 0 0 0,0-1 0 0 0,1 0 0 0 0,0 0-1 0 0,2 0 1 0 0,14 23 0 0 0,-22-40-3 0 0,1 1 1 0 0,0-1-1 0 0,0 0 0 0 0,0 0 1 0 0,0 1-1 0 0,0-1 0 0 0,0 0 1 0 0,0-1-1 0 0,0 1 0 0 0,1 0 0 0 0,-1-1 1 0 0,1 1-1 0 0,0-1 0 0 0,-1 0 1 0 0,1 0-1 0 0,0 0 0 0 0,0 0 1 0 0,-1 0-1 0 0,1 0 0 0 0,0-1 0 0 0,0 0 1 0 0,0 1-1 0 0,0-1 0 0 0,0 0 1 0 0,0 0-1 0 0,0-1 0 0 0,0 1 1 0 0,0-1-1 0 0,-1 1 0 0 0,1-1 0 0 0,0 0 1 0 0,0 0-1 0 0,-1 0 0 0 0,1-1 1 0 0,0 1-1 0 0,-1-1 0 0 0,3-1 1 0 0,2-4-19 0 0,0 1 1 0 0,-1-2 0 0 0,1 1 0 0 0,-2-1 0 0 0,1 0-1 0 0,-1 0 1 0 0,6-12 0 0 0,24-69-88 0 0,-16 36 55 0 0,-7 24 59 0 0,52-145-4 0 0,-7-42 469 0 0,-10-2 1 0 0,25-278-1 0 0,-66 85 1060 0 0,-7 370-1344 0 0,-3-106 575 0 0,-8-1 0 0 0,-34-167 0 0 0,32 234-672 0 0,6 32 195 0 0,-15-51 1 0 0,19 86-560 0 0,-1 0-1 0 0,0 0 1 0 0,-2 0-1 0 0,1 1 1 0 0,-2 0 0 0 0,1 0-1 0 0,-20-22 1 0 0,10 14-6591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2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1353 1411 6736 0 0,'0'0'3689'0'0,"-3"0"-3266"0"0,0 0-299 0 0,-1 0 1 0 0,1 0 0 0 0,0 0-1 0 0,0-1 1 0 0,-1 0 0 0 0,1 1-1 0 0,0-1 1 0 0,0 0 0 0 0,0 0-1 0 0,0-1 1 0 0,-4-1 0 0 0,-7-2 166 0 0,0 0 1 0 0,-1 2 0 0 0,1 0 0 0 0,-1 0 0 0 0,-30 0 0 0 0,23 1-35 0 0,10 1-157 0 0,0 1 1 0 0,0 1 0 0 0,0 0 0 0 0,0 0 0 0 0,0 2-1 0 0,-15 3 1 0 0,-71 30 194 0 0,34-12-135 0 0,-3-1-4 0 0,-134 50 344 0 0,174-64-289 0 0,0-1 0 0 0,0-1 0 0 0,0-1 0 0 0,-46 3 0 0 0,58-8-44 0 0,1 0 0 0 0,-1-1-1 0 0,0-1 1 0 0,0-1 0 0 0,-27-5-1 0 0,35 5-105 0 0,1 0-1 0 0,0-1 1 0 0,-1 1-1 0 0,1-1 1 0 0,-10-7-1 0 0,-32-34 316 0 0,29 28-348 0 0,-10-12-3 0 0,14 12-25 0 0,10 12 0 0 0,1 0 0 0 0,0-1 0 0 0,0 1 0 0 0,1-1 0 0 0,-5-7 0 0 0,4 5 0 0 0,1-1 0 0 0,0 0 0 0 0,1 0 0 0 0,0-1 0 0 0,0 1 0 0 0,1 0 0 0 0,-1-13 0 0 0,1 13 7 0 0,0 0-1 0 0,0 0 0 0 0,0 0 0 0 0,-1 0 0 0 0,-4-10 0 0 0,-6-29 21 0 0,4 16-27 0 0,6 26 0 0 0,0 1 0 0 0,1-1 0 0 0,-1 0 0 0 0,1-1 0 0 0,0 1 0 0 0,0-8 0 0 0,1 8 0 0 0,-1 1 0 0 0,0-1 0 0 0,0 0 0 0 0,-1 1 0 0 0,1-1 0 0 0,-1 1 0 0 0,0-1 0 0 0,-3-4 0 0 0,2 3 0 0 0,0 0 0 0 0,1 0 0 0 0,-1-1 0 0 0,0-6 0 0 0,-14-42 0 0 0,4 13 0 0 0,3 2 32 0 0,-5-40 0 0 0,10 54-32 0 0,3 20 0 0 0,1-1 0 0 0,0 1 0 0 0,0 0 0 0 0,0-1 0 0 0,1-11 0 0 0,13-78 0 0 0,-11 79-11 0 0,1 1-1 0 0,1 0 0 0 0,10-28 0 0 0,2-7-26 0 0,11-34-35 0 0,-20 68 52 0 0,-1 0 1 0 0,0 0 0 0 0,-2-1 0 0 0,0 1 0 0 0,3-36-1 0 0,-3-88 21 0 0,-3 129 0 0 0,0 1 0 0 0,1-1 0 0 0,1 1 0 0 0,-1 0 0 0 0,2-1 0 0 0,0 2 0 0 0,8-18 0 0 0,-10 24 0 0 0,26-54-64 0 0,-28 56 45 0 0,2-3-77 0 0,9 6 17 0 0,1 4 69 0 0,-1 0-9 0 0,0 0 1 0 0,1-1 0 0 0,0 0-1 0 0,0-1 1 0 0,0-1-1 0 0,0 0 1 0 0,20 1-1 0 0,12 0-45 0 0,86 16 0 0 0,-129-19 64 0 0,100 26-10 0 0,16 0-44 0 0,-50-12 56 0 0,-43-8-29 0 0,46 4-1 0 0,5-4 41 0 0,1-4 1 0 0,-1-3-1 0 0,99-15 0 0 0,-96 7-10 0 0,152 2-1 0 0,-193 7 4 0 0,73 1 45 0 0,-23 2-18 0 0,98-12 0 0 0,39-21-33 0 0,-165 22 0 0 0,49-5 0 0 0,-94 12 0 0 0,34-3 0 0 0,49-9 0 0 0,-59 8 0 0 0,57-2 0 0 0,12-1 0 0 0,-84 5 0 0 0,0 1 0 0 0,0 0 0 0 0,1 2 0 0 0,-1 1 0 0 0,35 5 0 0 0,-4 0 0 0 0,86-1 0 0 0,284-10 0 0 0,-388 6 0 0 0,0 0 0 0 0,-1 3 0 0 0,54 11 0 0 0,-66-11 0 0 0,34 4 0 0 0,5-1 0 0 0,-7 2 0 0 0,0-3 0 0 0,63-2 0 0 0,113-12 0 0 0,-194 6 0 0 0,35-7 0 0 0,-49 5 0 0 0,40-1 0 0 0,-20 5 0 0 0,229 5 0 0 0,-135 13 0 0 0,139-14 0 0 0,-98-10 64 0 0,-1 1-96 0 0,-143 6 24 0 0,-1 2 0 0 0,1 1 0 0 0,40 11 0 0 0,-26-4 8 0 0,54 4 0 0 0,-46-7 0 0 0,-36-6 0 0 0,0-1 0 0 0,25-2 0 0 0,-10 0 0 0 0,35-5 0 0 0,-48 3 5 0 0,29-1 1 0 0,52 1 13 0 0,35-1 5 0 0,-114 5-21 0 0,-1 1-1 0 0,0 1 1 0 0,43 11-1 0 0,46 10-2 0 0,-86-18 0 0 0,1 0 0 0 0,0-1 0 0 0,53 1 0 0 0,-45-3 0 0 0,-6-3 15 0 0,-1 0 1 0 0,44-8-1 0 0,0 0 3 0 0,-7 0 22 0 0,-40 5-1 0 0,39-2 0 0 0,184 26-88 0 0,-201-15 44 0 0,40 7 5 0 0,-69-10 0 0 0,-1 0 0 0 0,0-2 0 0 0,1 0 0 0 0,19-3 0 0 0,-1 2 0 0 0,5-2 15 0 0,63-11 0 0 0,-72 7-4 0 0,1 2-1 0 0,0 1 1 0 0,51 3-1 0 0,40 20-10 0 0,-37-4 0 0 0,-60-10 20 0 0,-18-4-9 0 0,0 0 0 0 0,1 0 0 0 0,12-1 0 0 0,27 1-12 0 0,-26-1 5 0 0,0-1 0 0 0,40-4 0 0 0,122-17 49 0 0,-103 3-53 0 0,6 7 0 0 0,-46 5 26 0 0,-31 4-13 0 0,0 0-1 0 0,21 0 1 0 0,37 3-13 0 0,132-6 0 0 0,-12 0 0 0 0,-7 3 0 0 0,-85 4 0 0 0,-5-5 0 0 0,-48 1 0 0 0,0 1 0 0 0,59 7 0 0 0,4 10 0 0 0,-86-14 0 0 0,0 0 0 0 0,1-2 0 0 0,-1-1 0 0 0,1-1 0 0 0,24-4 0 0 0,-26 3 17 0 0,30 0 0 0 0,14-2 13 0 0,104-21-30 0 0,-125 22 0 0 0,0 1 0 0 0,63 4 0 0 0,-29 1 0 0 0,-47-1 0 0 0,37 7 0 0 0,-38-4 0 0 0,35 0 0 0 0,78 1 0 0 0,-40 3 0 0 0,25 1 0 0 0,-49 3 0 0 0,5-11 0 0 0,141 22 0 0 0,-205-21 0 0 0,1-1 0 0 0,33-1 0 0 0,-33-1 0 0 0,0 1 0 0 0,32 4 0 0 0,-21-1 0 0 0,52 0 0 0 0,4 0 0 0 0,-59 3 0 0 0,-23-4 0 0 0,1-1 0 0 0,-1 0 0 0 0,1 0 0 0 0,10 0 0 0 0,244 13 0 0 0,-211-14 0 0 0,61-1 0 0 0,184-7 0 0 0,-253 8 0 0 0,-15 1 0 0 0,0 0 0 0 0,41 10 0 0 0,-34-4 13 0 0,1-1 0 0 0,-1-1 0 0 0,1-2 0 0 0,55-2-1 0 0,-60-3-4 0 0,-12 2 3 0 0,-1-1 1 0 0,-1-1-1 0 0,1-1 0 0 0,23-7 0 0 0,-24 6-11 0 0,1 1 0 0 0,0 1 0 0 0,0 0 0 0 0,23 1 0 0 0,0-1 0 0 0,5 1 0 0 0,69 7 0 0 0,-6-2 0 0 0,-59-2 0 0 0,-1-3 0 0 0,94-9 64 0 0,-126 9-64 0 0,0-2 0 0 0,1 0 0 0 0,17-6 0 0 0,-23 7 0 0 0,1-1 0 0 0,0 1 0 0 0,0 1 0 0 0,0 0 0 0 0,0 0 0 0 0,0 1 0 0 0,16 3 0 0 0,48-1 0 0 0,8-2 0 0 0,340 0 0 0 0,-359-3 0 0 0,-40 1 0 0 0,48 2 0 0 0,-24 3 0 0 0,-31-3 0 0 0,0 1 0 0 0,0 1 0 0 0,0 1 0 0 0,22 6 0 0 0,-31-7 0 0 0,0 0 0 0 0,0-1 0 0 0,1 0 0 0 0,-1 0 0 0 0,10-1 0 0 0,24 3 0 0 0,-12-1 0 0 0,0-1 0 0 0,38-3 0 0 0,-4 0 0 0 0,12 1 0 0 0,-36-1 0 0 0,0 2 0 0 0,0 1 0 0 0,55 10 0 0 0,-36 1 0 0 0,-45-10 0 0 0,0 0 0 0 0,1-1 0 0 0,26-1 0 0 0,-26 0 0 0 0,168-4 0 0 0,-166 3 23 0 0,0-1 0 0 0,30-7 0 0 0,3-1 26 0 0,13 5-72 0 0,83 5 0 0 0,-67 1 7 0 0,-52 0 16 0 0,38 6 0 0 0,-38-2 0 0 0,38-1 0 0 0,13 3 0 0 0,4-1 0 0 0,148-10 0 0 0,-75-9 11 0 0,-86 12 45 0 0,-20-1-58 0 0,49 6 1 0 0,-64 2 1 0 0,-27-4 0 0 0,1-1 0 0 0,0 0 0 0 0,12 1 0 0 0,28-1 0 0 0,-21 1 0 0 0,36-4 0 0 0,-37 0 0 0 0,25-5 0 0 0,-13 0 18 0 0,0 1 1 0 0,56 0-1 0 0,-43 3-9 0 0,-5-4 5 0 0,-33 5 3 0 0,0 0-1 0 0,17-1 1 0 0,19 3-61 0 0,91 12 0 0 0,-122-10 44 0 0,1-1 0 0 0,19 0 0 0 0,18 0 0 0 0,139 2 0 0 0,-101-5 0 0 0,-66 2 0 0 0,41 0 0 0 0,102-12 0 0 0,-111 7 0 0 0,110 3 0 0 0,-82 3 0 0 0,88 4 0 0 0,-10-10 0 0 0,30-3 0 0 0,-133 8 0 0 0,19 1 0 0 0,120-14 0 0 0,-73-3 0 0 0,38-10 0 0 0,-98 18 0 0 0,-30 3 0 0 0,41-1 0 0 0,19 5 0 0 0,97 2 0 0 0,-151 1 0 0 0,-22-2 0 0 0,28 6 0 0 0,-29-4 0 0 0,38 0 0 0 0,-3-1 0 0 0,216 13 0 0 0,-260-14 0 0 0,0 2 0 0 0,23 4 0 0 0,-23-3 0 0 0,-1 0 0 0 0,26 0 0 0 0,61-6 0 0 0,51 11 0 0 0,-63-2 0 0 0,-11-2 0 0 0,-47 0-5 0 0,2 2 74 0 0,-18-2-69 0 0,9 2 0 0 0,-21-6 0 0 0,17 3 0 0 0,-9 0 11 0 0,-5-1 32 0 0,8 5-33 0 0,3-3-10 0 0,-2-3 0 0 0,3 3 0 0 0,-4 3 0 0 0,-4 7 0 0 0,1-4 0 0 0,-6 0 0 0 0,-1 5 0 0 0,1 0 0 0 0,1-1 0 0 0,0 0 0 0 0,10 20 0 0 0,-13-30 0 0 0,2 1 0 0 0,-2-4 0 0 0,0 0 0 0 0,0 0 0 0 0,0 0 0 0 0,-1 1 0 0 0,1-1 0 0 0,0 0 0 0 0,-1 1 0 0 0,1-1 0 0 0,-1 0 0 0 0,1 1 0 0 0,-1-1 0 0 0,0 1 0 0 0,1-1 0 0 0,-1 3 0 0 0,2 10 0 0 0,1 2 0 0 0,2 11 0 0 0,-3 4 0 0 0,-12 125 0 0 0,5-120 0 0 0,1-9 0 0 0,-1 32 0 0 0,5-34 0 0 0,-1-2 0 0 0,1 1 0 0 0,1-1 0 0 0,2 0 0 0 0,7 33 0 0 0,-3-2 0 0 0,-2-13 0 0 0,-1-11 0 0 0,1 32 0 0 0,-5-50 0 0 0,0 1 0 0 0,-1-1 0 0 0,0 1 0 0 0,-1-1 0 0 0,-4 17 0 0 0,-12 65 0 0 0,15-88 0 0 0,2-4 0 0 0,0-1 0 0 0,0 1 0 0 0,1 0 0 0 0,-1-1 0 0 0,0 1 0 0 0,1 0 0 0 0,-1 0 0 0 0,1 0 0 0 0,-1 0 0 0 0,1 0 0 0 0,0 0 0 0 0,0 2 0 0 0,0 1 2 0 0,0-3 1 0 0,0-1 0 0 0,0 0 1 0 0,0 1-1 0 0,0-1 0 0 0,0 0 0 0 0,-1 1 1 0 0,1-1-1 0 0,0 0 0 0 0,-1 0 0 0 0,1 1 1 0 0,-1-1-1 0 0,0 0 0 0 0,1 0 0 0 0,-1 0 0 0 0,-1 2 1 0 0,-5 12 6 0 0,1 0 11 0 0,6-11-11 0 0,0-3-8 0 0,1 0 0 0 0,-1 0 1 0 0,0 0-1 0 0,0 0 0 0 0,0 0 0 0 0,0 0 0 0 0,0 0 0 0 0,0 0 0 0 0,0 0 0 0 0,-1 0 0 0 0,1 0 0 0 0,0 0 0 0 0,-1 0 0 0 0,1 0 1 0 0,0 0-1 0 0,-1 0 0 0 0,1 0 0 0 0,-1 0 0 0 0,0 0 0 0 0,0 0 0 0 0,-3 8 5 0 0,0-1-1 0 0,-1 0 1 0 0,0 0 0 0 0,-1 0-1 0 0,0 0 1 0 0,0-1 0 0 0,-11 9-1 0 0,-2 14 58 0 0,-21 0 20 0 0,28-20-46 0 0,0-1 0 0 0,0 0 0 0 0,-1-1 0 0 0,-1 0 0 0 0,1-1-1 0 0,-24 9 1 0 0,4-2 97 0 0,-107 41 103 0 0,95-39-208 0 0,39-14-30 0 0,1 0 0 0 0,-1 1 0 0 0,1-1 0 0 0,0 1 0 0 0,-7 5 0 0 0,-9 2 0 0 0,-119 32 139 0 0,131-39-108 0 0,-1-1-1 0 0,0 1 1 0 0,0-2-1 0 0,0 1 1 0 0,0-1-1 0 0,0-1 1 0 0,0 0-1 0 0,-18-2 1 0 0,-5-2 191 0 0,-1 2 1 0 0,-51 2 0 0 0,33 1-141 0 0,18-1-5 0 0,0 2 0 0 0,0 2 0 0 0,-49 11 0 0 0,60-11-15 0 0,-1-1 0 0 0,0-1 0 0 0,-44-1 0 0 0,35-2-23 0 0,-148-11 122 0 0,144 8-169 0 0,19 4 2 0 0,1 0 0 0 0,-1 1-1 0 0,-28 5 1 0 0,3-1-75 0 0,-195 32-1619 0 0,160-22 170 0 0,-13-1 18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3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7168 0 0,'0'0'545'0'0,"2"-1"-380"0"0,2-3-144 0 0,0 1-1 0 0,0 0 1 0 0,0 0-1 0 0,1 0 0 0 0,-1 1 1 0 0,1-1-1 0 0,0 1 0 0 0,0 0 1 0 0,0 0-1 0 0,7-1 0 0 0,4-5 129 0 0,3 0 24 0 0,-13 7-133 0 0,0 1 1 0 0,0 0 0 0 0,1 0 0 0 0,-1 1-1 0 0,0 0 1 0 0,0 0 0 0 0,0 0 0 0 0,0 1-1 0 0,7 2 1 0 0,31 7 280 0 0,6-7 295 0 0,0-3 0 0 0,79-8 0 0 0,-103 5-378 0 0,8-4 55 0 0,9 0 88 0 0,-7 6-312 0 0,-1 3 0 0 0,36 7 1 0 0,-11 0-61 0 0,174 23 62 0 0,-154-25-74 0 0,61 2 180 0 0,-140-10-174 0 0,43-1 84 0 0,1 3 0 0 0,-1 1 0 0 0,46 10 0 0 0,77 12 60 0 0,-165-25-147 0 0,72 6 22 0 0,23 3 30 0 0,-40-1-22 0 0,16 3-6 0 0,8 0-24 0 0,-57-9 0 0 0,42 10 0 0 0,-49-8 17 0 0,-1-1 1 0 0,26 1 0 0 0,-26-3 3 0 0,0 1 1 0 0,19 4-1 0 0,5 3-82 0 0,79 7-1 0 0,24 6-1824 0 0,-90-18-2166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4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 10224 0 0,'0'0'920'0'0,"2"-2"-755"0"0,-1-1-163 0 0,1 1 1 0 0,0 0-1 0 0,0 0 1 0 0,0 0-1 0 0,1 0 0 0 0,-1 0 1 0 0,0 1-1 0 0,4-3 0 0 0,-1 1 10 0 0,-5 3-6 0 0,1-1 0 0 0,-1 1 0 0 0,1 0 0 0 0,-1-1 1 0 0,0 1-1 0 0,1 0 0 0 0,-1-1 0 0 0,1 1 0 0 0,-1-1 0 0 0,0 1 0 0 0,0-1 0 0 0,1 1 0 0 0,-1 0 0 0 0,0-1 0 0 0,0 0 0 0 0,1 1 0 0 0,-1-1 0 0 0,0 1 0 0 0,0-2 0 0 0,3-3 13 0 0,-1 3-11 0 0,1 0 1 0 0,20-4-12 0 0,-20 4 3 0 0,1 1 0 0 0,-1 0 0 0 0,1 0 0 0 0,-1 0 0 0 0,1 1 0 0 0,0-1 0 0 0,0 1 0 0 0,-1 0 0 0 0,1 0 0 0 0,7 1 0 0 0,7-1 0 0 0,-5-1 0 0 0,-1-1 0 0 0,0 1 0 0 0,-1 0 0 0 0,23 2 0 0 0,76 2 190 0 0,-25-2 6 0 0,-9 5 254 0 0,92 17 0 0 0,-41-5-251 0 0,-95-15-180 0 0,116 5 33 0 0,-67-5-2 0 0,-42-1 60 0 0,116 4 284 0 0,-116-4-289 0 0,41 7-1 0 0,-42-4 32 0 0,43 1 1 0 0,28 2 93 0 0,2 1-28 0 0,171-1 251 0 0,-96-8-378 0 0,160 10 197 0 0,-87-10-128 0 0,-125 13-207 0 0,95-14-2356 0 0,-180-3 1733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8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7368 0 0,'0'0'666'0'0,"1"6"2765"0"0,0-4-3171 0 0,0 0 0 0 0,0 0-1 0 0,0 0 1 0 0,1 0 0 0 0,-1 0 0 0 0,1 0 0 0 0,-1-1 0 0 0,1 1-1 0 0,0-1 1 0 0,0 1 0 0 0,0-1 0 0 0,-1 1 0 0 0,2-1-1 0 0,-1 0 1 0 0,-1 0 0 0 0,2 0 0 0 0,-1 0 0 0 0,0 0 0 0 0,0 0-1 0 0,1-1 1 0 0,-1 0 0 0 0,5 1 0 0 0,0 0-114 0 0,1 0 1 0 0,-1-1 0 0 0,1 0-1 0 0,-1-1 1 0 0,1 0 0 0 0,9-2-1 0 0,11-1 119 0 0,-19 2-244 0 0,0 1 0 0 0,0-1 0 0 0,15-5-1 0 0,35-17-1022 0 0,-53 21 254 0 0,0 0 1 0 0,1 1-1 0 0,10-2 1 0 0,-4 0-1544 0 0,-5 3 539 0 0,-7 1 1893 0 0,-1 0 1 0 0,0 1-1 0 0,1-1 0 0 0,0 0 0 0 0,0 1 1 0 0,-1-1-1 0 0,0 0 0 0 0,1 0 0 0 0,0 0 1 0 0,-1 1-1 0 0,1-1 0 0 0,-1 1 1 0 0,0-1-1 0 0,1 1 0 0 0,0-1 0 0 0,-1 0 1 0 0,1 1-1 0 0,-1 0 0 0 0,0-1 0 0 0,0 1 1 0 0,0-1-1 0 0,1 1 0 0 0,-1 0 0 0 0,0-1 1 0 0,1 1-1 0 0,-1-1 0 0 0,0 3 1 0 0,1 4 242 0 0,-1 1 0 0 0,1-1 0 0 0,-1 1 0 0 0,-1-1-1 0 0,1 1 1 0 0,-1-1 0 0 0,-2 10 0 0 0,-23 129 2783 0 0,23-132-2768 0 0,1 1-1 0 0,0 26 1 0 0,3-26-202 0 0,2 15 61 0 0,-3-31-336 0 0,0 0 1 0 0,0 0 0 0 0,0 1-1 0 0,0-1 1 0 0,0 0 0 0 0,1 0-1 0 0,-1 1 1 0 0,1-1 0 0 0,-1 0-1 0 0,1 0 1 0 0,-1 1 0 0 0,0 0 0 0 0,1-1-1 0 0,0-1 1 0 0,0 2-140 0 0,-1-1 0 0 0,1 0 0 0 0,0 0 0 0 0,0 0 0 0 0,-1-1 0 0 0,1 2 1 0 0,0-2-1 0 0,0 0 0 0 0,2-12-1377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3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34 7632 0 0,'0'0'348'0'0,"-1"10"114"0"0,-10 66 377 0 0,11-70-648 0 0,0 1-1 0 0,0 0 1 0 0,0 0 0 0 0,2 10-1 0 0,2 18 334 0 0,1 71 324 0 0,-4-94-779 0 0,-1 0 1 0 0,-1 0-1 0 0,-1 12 0 0 0,-1 19 80 0 0,-9 187 475 0 0,-17 160-142 0 0,18-79-290 0 0,12-132 150 0 0,2-64-277 0 0,3 328-434 0 0,-8-357 369 0 0,3 73 0 0 0,6 23 0 0 0,-5-118 114 0 0,-5 79 1 0 0,-2-14 32 0 0,-6 88-643 0 0,11-167 496 0 0,-2-16 0 0 0,3-1 0 0 0,0 0 0 0 0,10 52 0 0 0,-7-64-15 0 0,1 29 1 0 0,4 20-21 0 0,9 45-123 0 0,-12-82 64 0 0,-4-23 53 0 0,0-1 1 0 0,-1 1-1 0 0,0 14 0 0 0,8 77-525 0 0,0 5 163 0 0,-8-90 384 0 0,0 0 1 0 0,6 22 0 0 0,-4-24 12 0 0,-1 1 0 0 0,1 21 1 0 0,-2-20-13 0 0,1 0 0 0 0,4 17 0 0 0,-3-14 8 0 0,-2-14 8 0 0,0-1 0 0 0,1 1 0 0 0,0 0 0 0 0,-1-1 0 0 0,1 0 0 0 0,5 7 0 0 0,-5-6 2 0 0,1 0 1 0 0,-1 0-1 0 0,1 0 1 0 0,-1 0-1 0 0,1 6 1 0 0,32 93-78 0 0,-31-96 93 0 0,-3-6 64 0 0,23-13 16 0 0,-20 7-96 0 0,0-1 0 0 0,0 0 0 0 0,0 0 0 0 0,0 0 0 0 0,-1 0 0 0 0,0-1 0 0 0,0 1 0 0 0,0-1 0 0 0,-1 0 0 0 0,0 0 0 0 0,0 0 0 0 0,1-7 0 0 0,0 2 0 0 0,1 1 0 0 0,8-18 0 0 0,-8 19 0 0 0,0-1 0 0 0,0 1 0 0 0,-1-1 0 0 0,0 1 0 0 0,1-13 0 0 0,7-53 0 0 0,-11 71 0 0 0,13-136-14 0 0,10-74-32 0 0,-6 10 32 0 0,-11 117 16 0 0,-3-170-2 0 0,-5 136 0 0 0,17-127 0 0 0,1-3 0 0 0,-16 204 0 0 0,10-62 0 0 0,-7 82 0 0 0,-2-36 0 0 0,1-15 0 0 0,1-34 33 0 0,-1 16 8 0 0,-1 23-13 0 0,-1 41-15 0 0,6-51 0 0 0,8-77-13 0 0,-4 21 0 0 0,3-25 110 0 0,-7 78-30 0 0,18-125 430 0 0,-16 131-427 0 0,17-141 246 0 0,-7 22-329 0 0,-13 136 157 0 0,-3-84 0 0 0,-3 83 185 0 0,1 52-289 0 0,-2 0 0 0 0,1 0 0 0 0,-5-14 0 0 0,-1-13-4 0 0,6 36-34 0 0,0 0 1 0 0,0 0 0 0 0,0 0-1 0 0,0-1 1 0 0,0 1-1 0 0,-1 0 1 0 0,1 0 0 0 0,-1 1-1 0 0,0-1 1 0 0,0 0-1 0 0,0 0 1 0 0,0 1 0 0 0,0-1-1 0 0,-4-2 1 0 0,-1-1 104 0 0,0 1 0 0 0,0 0 0 0 0,0 0 0 0 0,-12-6 1 0 0,18 11-108 0 0,-1-1 1 0 0,1 0 0 0 0,-1 0-1 0 0,0 0 1 0 0,1 1 0 0 0,-1-1 0 0 0,0 1-1 0 0,1-1 1 0 0,-1 1 0 0 0,0 0 0 0 0,0 0-1 0 0,0 0 1 0 0,1 0 0 0 0,-1 0 0 0 0,0 0-1 0 0,0 0 1 0 0,-2 1 0 0 0,-3 0 24 0 0,3-1-28 0 0,-1 0 0 0 0,1 0-1 0 0,0 1 1 0 0,0-1 0 0 0,0 1 0 0 0,0 0 0 0 0,0 0 0 0 0,0 1-1 0 0,0-1 1 0 0,0 1 0 0 0,0 0 0 0 0,-5 3 0 0 0,3-2 0 0 0,0-1 0 0 0,0 0 0 0 0,1 0 0 0 0,-1-1 0 0 0,0 0 0 0 0,0 0 0 0 0,0 0 0 0 0,-1 0 0 0 0,1-1 0 0 0,0 0 0 0 0,0-1 0 0 0,-10-1 0 0 0,7 1-8 0 0,-1 0 0 0 0,1 1 0 0 0,-18 2 1 0 0,26-2-3 0 0,0 0 0 0 0,0 0 0 0 0,0 1 0 0 0,0-1 0 0 0,0 0 0 0 0,0 1 0 0 0,0-1 0 0 0,0 1 0 0 0,0-1 0 0 0,0 1 0 0 0,0-1 0 0 0,0 1 0 0 0,-1 1 0 0 0,0 4 0 0 0,2-4 0 0 0,-1 46-854 0 0,1-18-84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3:23.0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 2949 17047 0 0,'-21'0'1311'0'0,"21"0"-1299"0"0,-1 0-1 0 0,1-1 1 0 0,0 1-1 0 0,-1 0 1 0 0,1 0-1 0 0,0 0 1 0 0,0 0-1 0 0,-1 0 1 0 0,1-1-1 0 0,0 1 1 0 0,0 0-1 0 0,-1 0 1 0 0,1 0-1 0 0,0-1 1 0 0,0 1-1 0 0,0 0 1 0 0,-1 0-1 0 0,1-1 1 0 0,0 1-1 0 0,0 0 1 0 0,0-1-1 0 0,0 1 1 0 0,0 0-1 0 0,-1 0 1 0 0,1-1-1 0 0,0 1 1 0 0,0 0-1 0 0,0-1 1 0 0,0 1-1 0 0,0 0 1 0 0,0-1-1 0 0,0 1 1 0 0,0 0-1 0 0,0-1 1 0 0,0 1-1 0 0,0 0 1 0 0,0 0-1 0 0,1-1 1 0 0,-1 1-1 0 0,0 0 1 0 0,0-1-1 0 0,0 1 1 0 0,0 0-1 0 0,0 0 1 0 0,1-1-1 0 0,-1 1 1 0 0,0 0-1 0 0,0 0 1 0 0,0-1-1 0 0,1 1 1 0 0,-1 0-1 0 0,13-16-117 0 0,-13 15 111 0 0,54-52-1013 0 0,34-17 84 0 0,-28 24 595 0 0,324-248-240 0 0,-120 106 336 0 0,66-49 220 0 0,177-118-28 0 0,644-353 30 0 0,-1106 680 12 0 0,519-297 44 0 0,-255 149-26 0 0,316-158-621 0 0,-578 310 545 0 0,108-56-356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3:23.5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12464 0 0,'30'13'339'0'0,"-1"1"1"0"0,35 24 0 0 0,8 3-7 0 0,123 65-382 0 0,73 36-96 0 0,-76-53-51 0 0,566 283 2 0 0,-258-97 140 0 0,-113-70 41 0 0,-77-41 30 0 0,-267-141-2 0 0,251 143 108 0 0,195 129 5 0 0,-144-98-129 0 0,-221-128 22 0 0,347 180-661 0 0,-306-169-3924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0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1 4608 0 0,'-2'0'225'0'0,"-1"0"1"0"0,1 0-1 0 0,-1 0 1 0 0,1 1 0 0 0,0-1-1 0 0,-1 1 1 0 0,1 0-1 0 0,0 0 1 0 0,-1 0-1 0 0,1 0 1 0 0,0 0-1 0 0,0 0 1 0 0,0 0-1 0 0,0 1 1 0 0,0-1-1 0 0,0 1 1 0 0,0 0 0 0 0,0-1-1 0 0,1 1 1 0 0,-1 0-1 0 0,1 0 1 0 0,-1 0-1 0 0,1 0 1 0 0,-2 3-1 0 0,-2 6 123 0 0,0 0-1 0 0,0 0 0 0 0,1 0 0 0 0,1 1 0 0 0,-1 0 1 0 0,2-1-1 0 0,-2 17 0 0 0,-6 23 453 0 0,7-30-527 0 0,0 0 0 0 0,1 0 0 0 0,2 0 1 0 0,0 0-1 0 0,4 31 0 0 0,0 26 156 0 0,3 337 630 0 0,24 58-746 0 0,-4-147-226 0 0,-18-205-62 0 0,1 45 14 0 0,12 262 487 0 0,-18-311-388 0 0,22 345 233 0 0,-15-180-288 0 0,-5-77-41 0 0,11 83-31 0 0,-15 205 368 0 0,-4-263-9 0 0,11-36 274 0 0,0-7-440 0 0,3 75-28 0 0,-10-170-193 0 0,-3-54-6063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05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1 157 3680 0 0,'0'0'5216'0'0,"16"5"-2880"0"0,-3 0-1943 0 0,-9-4-246 0 0,-1-1 0 0 0,0 1-1 0 0,1 0 1 0 0,-1 1 0 0 0,0-1 0 0 0,0 1 0 0 0,0-1-1 0 0,0 1 1 0 0,4 3 0 0 0,-6-3-150 0 0,-1-2 22 0 0,1 1 1 0 0,-1-1-1 0 0,0 1 1 0 0,1-1-1 0 0,-1 0 1 0 0,0 1 0 0 0,1-1-1 0 0,-1 1 1 0 0,0-1-1 0 0,1 0 1 0 0,-1 1 0 0 0,1-1-1 0 0,-1 0 1 0 0,1 1-1 0 0,-1-1 1 0 0,1 0-1 0 0,-1 0 1 0 0,1 1 0 0 0,-1-1-1 0 0,1 0 1 0 0,-1 0-1 0 0,1 0 1 0 0,0 0 0 0 0,-1 0-1 0 0,1 0 1 0 0,-1 0-1 0 0,1 0 1 0 0,-1 0-1 0 0,1 0 1 0 0,-1 0 0 0 0,1 0-1 0 0,0 0 1 0 0,-1 0-1 0 0,1-1 1 0 0,-1 1 0 0 0,1 0-1 0 0,-1 0 1 0 0,1-1-1 0 0,-1 1 1 0 0,1 0-1 0 0,-1-1 1 0 0,1 1 0 0 0,2-2 44 0 0,0 1 1 0 0,0 0-1 0 0,0 0 1 0 0,0 1-1 0 0,0-1 0 0 0,0 1 1 0 0,1-1-1 0 0,-1 1 1 0 0,0 0-1 0 0,4 1 1 0 0,-2-1 20 0 0,1 0 50 0 0,1 0-1 0 0,-1-1 0 0 0,1 1 0 0 0,-1-1 1 0 0,1 0-1 0 0,8-4 0 0 0,-10 5-45 0 0,1-1 0 0 0,-1 1 0 0 0,0-1 1 0 0,0 1-1 0 0,1 1 0 0 0,-1-1 0 0 0,0 1 0 0 0,8 2 0 0 0,25 2 218 0 0,9 1-153 0 0,-37-4-123 0 0,0 0-1 0 0,20 1 1 0 0,-16-4-24 0 0,0 0 0 0 0,20-4 0 0 0,-32 4-3 0 0,0 1 0 0 0,0 0 0 0 0,0 0 0 0 0,0 0 0 0 0,0 0 0 0 0,0 0 0 0 0,0 1 0 0 0,0-1 0 0 0,2 1 0 0 0,13 2 9 0 0,15-6-13 0 0,-23 2 0 0 0,0 0 0 0 0,-1 0 0 0 0,1 1 0 0 0,16 2 0 0 0,-3 2 0 0 0,-15-2 0 0 0,0 0 0 0 0,0-1 0 0 0,0 0 0 0 0,1-1 0 0 0,12 0 0 0 0,-8-1 0 0 0,1 1 0 0 0,0 0 0 0 0,-1 1 0 0 0,26 4 0 0 0,-37-5 0 0 0,6 2 0 0 0,-1-1 0 0 0,1 0 0 0 0,-1 0 0 0 0,1-1 0 0 0,12 0 0 0 0,16 0 0 0 0,5-1 0 0 0,-1-1 0 0 0,42-9 0 0 0,-30 4 0 0 0,0 2 0 0 0,0 2 0 0 0,68 5 0 0 0,63 2 0 0 0,-93-1 0 0 0,29 2 0 0 0,-86-2 0 0 0,0-3 0 0 0,0 0 0 0 0,49-8 0 0 0,53 1 0 0 0,-50 4 0 0 0,207-6 0 0 0,-249 9 0 0 0,-29 1 0 0 0,0-1 0 0 0,25-4 0 0 0,72-7 0 0 0,-70 6-25 0 0,-30 3 12 0 0,1 1 1 0 0,0 0-1 0 0,0 1 1 0 0,15 1-1 0 0,-7 0 19 0 0,-1-1 0 0 0,1 0 0 0 0,0-2 0 0 0,-1 0 0 0 0,21-5 0 0 0,-18 3 1 0 0,0 1 0 0 0,1 0 0 0 0,30 2 0 0 0,-4 1-7 0 0,83-9 0 0 0,-57 2 0 0 0,-27 3 0 0 0,-27 1 0 0 0,0 1 0 0 0,0 1 0 0 0,-1 1 0 0 0,21 2 0 0 0,-25-1 0 0 0,0-1 0 0 0,0 0 0 0 0,0-1 0 0 0,0-1 0 0 0,15-3 0 0 0,22-3 0 0 0,-18 4-2 0 0,-23 3 6 0 0,-1-1-1 0 0,1 2 0 0 0,13 0 0 0 0,-14 0 5 0 0,1 0-1 0 0,0-1 0 0 0,0 0 1 0 0,16-4-1 0 0,-13 3-1 0 0,0 0-1 0 0,21-1 0 0 0,11 4-5 0 0,-23 1 0 0 0,-1-2 0 0 0,0-1 0 0 0,0 0 0 0 0,23-5 0 0 0,-38 4 7 0 0,0 0-1 0 0,0 1 1 0 0,-1 0-1 0 0,1 0 0 0 0,0 1 1 0 0,0 0-1 0 0,0 0 1 0 0,0 1-1 0 0,10 1 0 0 0,-8-1 17 0 0,-1-1 0 0 0,1 1 0 0 0,0-2-1 0 0,-1 0 1 0 0,1 0 0 0 0,0 0-1 0 0,13-5 1 0 0,31-4-93 0 0,-31 6 8 0 0,-18 2 60 0 0,0 1 0 0 0,0 0 1 0 0,0 1-1 0 0,-1-1 0 0 0,1 1 0 0 0,0 0 1 0 0,0 0-1 0 0,0 0 0 0 0,7 1 0 0 0,-6 0 5 0 0,0-1 0 0 0,0 1 0 0 0,0-1 0 0 0,0 0 0 0 0,0 0 0 0 0,0-1 0 0 0,0 0 0 0 0,1 1 0 0 0,-1-2 0 0 0,-1 1 0 0 0,1-1 0 0 0,0 1 0 0 0,8-6 0 0 0,-3 3 30 0 0,32-9 43 0 0,-41 12 293 0 0,1 1-329 0 0,4-1 50 0 0,-6 2-88 0 0,0-1 0 0 0,1 1 0 0 0,-1 0 0 0 0,1-1 0 0 0,-1 1 0 0 0,0 0 0 0 0,1-1 0 0 0,-1 1-1 0 0,0 0 1 0 0,0-1 0 0 0,0 1 0 0 0,0 0 0 0 0,1-1 0 0 0,-1 1 0 0 0,0 0 0 0 0,0 0 0 0 0,0-1 0 0 0,-1 1 0 0 0,1 1-1 0 0,0 11-1 0 0,0 0 0 0 0,-10 60 72 0 0,4-10-56 0 0,4-53 38 0 0,1-1 0 0 0,0 1 0 0 0,1 18 0 0 0,-3 19 13 0 0,-1-10-8 0 0,1 0 0 0 0,4 61 0 0 0,0-30-23 0 0,-4-28-36 0 0,1-28 0 0 0,1 0 0 0 0,1 0 0 0 0,0 17 0 0 0,1-23 0 0 0,0 0 0 0 0,0 0 0 0 0,-1 0 0 0 0,1 0 0 0 0,-1 0 0 0 0,-1 1 0 0 0,1-1 0 0 0,-3 7 0 0 0,3-7 0 0 0,-1 0 0 0 0,1 1 0 0 0,1-1 0 0 0,-1 0 0 0 0,1 0 0 0 0,2 10 0 0 0,0 1 0 0 0,2 20 6 0 0,6 46 55 0 0,0 89 0 0 0,-4-73-61 0 0,-1 85 0 0 0,-6-183 0 0 0,0 28 0 0 0,1 0 0 0 0,1 0 0 0 0,6 33 0 0 0,-6-54 0 0 0,-1 1 0 0 0,0 0 0 0 0,0-1 0 0 0,-1 1 0 0 0,-1 0 0 0 0,-1 11 0 0 0,1-10 0 0 0,1 0 0 0 0,-1 1 0 0 0,2 12 0 0 0,4 39 0 0 0,-4 71 0 0 0,-1-71 0 0 0,6 53 0 0 0,17 266 0 0 0,-17-349 0 0 0,0 15 0 0 0,-5-29 0 0 0,1-1 0 0 0,8 34 0 0 0,0 1 0 0 0,-1 17 0 0 0,1 80 0 0 0,-11-57 0 0 0,5 164 0 0 0,-2-229 0 0 0,-2-14 0 0 0,1 0 0 0 0,4 18 0 0 0,-2-15 0 0 0,-1 1 0 0 0,0 22 0 0 0,3 21 0 0 0,-1-14 0 0 0,-1-28 11 0 0,-1-1-1 0 0,-1 1 0 0 0,-1 18 1 0 0,1 2 11 0 0,1-1-22 0 0,-2 0 0 0 0,-5 51 0 0 0,1-41 0 0 0,-6 228 0 0 0,4-123 54 0 0,6-149-52 0 0,0 16 1 0 0,-1-1 0 0 0,-4 27-1 0 0,5-42-2 0 0,0 0 0 0 0,0 0 0 0 0,0 0 0 0 0,1 0 0 0 0,-1 0 0 0 0,1 0 0 0 0,0 0 0 0 0,1 4 0 0 0,3 18 0 0 0,-9 90 0 0 0,-3 100 0 0 0,7-176 0 0 0,-1-1 0 0 0,1 1 0 0 0,8 45 0 0 0,-3-54 0 0 0,-1 1 0 0 0,0 45 0 0 0,-5-53 0 0 0,-4-22 0 0 0,4 30 0 0 0,1 230 114 0 0,7-87-188 0 0,-7-165 54 0 0,1 0 0 0 0,0 1 0 0 0,1-1 0 0 0,0 0-1 0 0,0 0 1 0 0,6 14 0 0 0,-6-17-22 0 0,-1 0-1 0 0,1 0 1 0 0,-1 1 0 0 0,0 8 0 0 0,5 22-194 0 0,4-16-118 0 0,-8-17 131 0 0,0-1 0 0 0,-1 1-1 0 0,1 0 1 0 0,-1 0 0 0 0,1 0-1 0 0,-1 1 1 0 0,0-1-1 0 0,-1 0 1 0 0,1 5 0 0 0,-1 17-5473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06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2304 0 0,'0'0'4773'0'0,"12"11"-3249"0"0,4 11-675 0 0,-14-20-721 0 0,1 1-1 0 0,0 0 1 0 0,-1 0 0 0 0,0 0-1 0 0,0 0 1 0 0,2 5 0 0 0,9 22 580 0 0,-8-17-507 0 0,1 0 1 0 0,-2 0-1 0 0,0 0 1 0 0,5 27 0 0 0,6 38 386 0 0,-6-14-230 0 0,5 57 5 0 0,5 61 155 0 0,-2-22-61 0 0,0 58 56 0 0,23 68-37 0 0,-20-75-414 0 0,-16-158-57 0 0,1 71 127 0 0,7 73 168 0 0,0-18-126 0 0,1 4-12 0 0,-10-144-133 0 0,-2 54 0 0 0,1 11-13 0 0,-1-45 32 0 0,3 19-42 0 0,4 37 55 0 0,0 6 6 0 0,-5-96-30 0 0,-2 35 1 0 0,2 17 46 0 0,5 130 291 0 0,-5-67-248 0 0,4 125-45 0 0,0-72-18 0 0,-3-4-296 0 0,-5-109 404 0 0,-1-37-122 0 0,2 0-1 0 0,10 82 0 0 0,-6-97-49 0 0,1 54 0 0 0,-2-11 0 0 0,-3-68 0 0 0,6 62 0 0 0,-7-53 0 0 0,-3 141 367 0 0,3-67-513 0 0,-1-19 347 0 0,10 96-1 0 0,-5-123-194 0 0,-5 67 0 0 0,0-30-8 0 0,2-20 2 0 0,0 27 0 0 0,0-74 0 0 0,1 1 0 0 0,-1-1 0 0 0,3 13 0 0 0,0 3 0 0 0,-3 24 28 0 0,5 148 200 0 0,-1-135-165 0 0,-5 66-1 0 0,0-39 56 0 0,-6-16-54 0 0,7-71-107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09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6792 0 0,'0'0'3102'0'0,"3"2"-2602"0"0,0 1-434 0 0,2 0 239 0 0,-1 1 1 0 0,1-1 0 0 0,0 0 0 0 0,0 0 0 0 0,11 4-1 0 0,-5-4-122 0 0,10 3 383 0 0,0-1 0 0 0,42 3-1 0 0,-61-7-509 0 0,1 0 0 0 0,0-1 0 0 0,0 1 0 0 0,0 1-1 0 0,-1-1 1 0 0,1 0 0 0 0,4 3 0 0 0,-1 0 68 0 0,9 2-82 0 0,1-1 0 0 0,0 0 0 0 0,0-1 0 0 0,30 4-1 0 0,-1 0-27 0 0,-24-5 3 0 0,0 0 1 0 0,24-1-1 0 0,-20-2 16 0 0,36 7-1 0 0,31 4-11 0 0,-25-7 34 0 0,-6-2-46 0 0,-9 4 44 0 0,52 9 1 0 0,-68-9-49 0 0,62 3 0 0 0,-55-6-4 0 0,9-2-1 0 0,76-7 0 0 0,-80 2 0 0 0,-13 2 0 0 0,131-3 0 0 0,90 23 0 0 0,-186-5 0 0 0,-53-9 0 0 0,0 0 0 0 0,0-2 0 0 0,21 2 0 0 0,-10-3 0 0 0,50 10 0 0 0,0-1 0 0 0,17-2 0 0 0,57 1 0 0 0,-79-7 0 0 0,0 2 0 0 0,99 20 0 0 0,-124-18-1 0 0,0-1 1 0 0,0-3 0 0 0,51-4 0 0 0,-17 0-15 0 0,-22 2-156 0 0,-13-1 188 0 0,59 6-1 0 0,-56 1 66 0 0,149 11-66 0 0,101-9-16 0 0,-64-16 0 0 0,-217 7 0 0 0,0-1 0 0 0,29-6 0 0 0,-29 4 0 0 0,1 1 0 0 0,30-1 0 0 0,115-4 0 0 0,-133 6 0 0 0,-18 1 0 0 0,-1-1 0 0 0,20-5 0 0 0,-22 4 0 0 0,-1 0 0 0 0,1 1 0 0 0,0 1 0 0 0,11-1 0 0 0,-22 2 0 0 0,8 1 0 0 0,0-1 0 0 0,1 0 0 0 0,-1-1 0 0 0,0 0 0 0 0,0 0 0 0 0,0-1 0 0 0,-1 0 0 0 0,10-3 0 0 0,-3-6 0 0 0,-13 10 0 0 0,1-1 0 0 0,0 1 0 0 0,-1-1 0 0 0,1 1 0 0 0,0 0 0 0 0,0 0 0 0 0,0 0 0 0 0,0 0 0 0 0,0 0 0 0 0,0 0 0 0 0,0 1 0 0 0,1-1 0 0 0,1 0 0 0 0,7 0 0 0 0,3 0 0 0 0,0-1 0 0 0,19-4 0 0 0,-19 3 0 0 0,0 1 0 0 0,27-2 0 0 0,14-1 0 0 0,0-6 0 0 0,-26 4 0 0 0,33-3 0 0 0,-40 7 0 0 0,-1-1 0 0 0,41-13 0 0 0,-36 9 0 0 0,23-13-4 0 0,-41 17 49 0 0,0 0 0 0 0,1 0 0 0 0,-1 1 0 0 0,1 0-1 0 0,0 1 1 0 0,14-3 0 0 0,-9 4-29 0 0,-1-1 0 0 0,1 0 0 0 0,-1-1 0 0 0,0-1 0 0 0,15-5 0 0 0,38-11-270 0 0,-57 17 341 0 0,1 0 1 0 0,-1 1 0 0 0,1 0 0 0 0,0 1-1 0 0,11 0 1 0 0,-20 1-22 0 0,8-5 62 0 0,-3 2-91 0 0,-5 2-21 0 0,1 0 1 0 0,-1-1-1 0 0,1 1 0 0 0,-1 0 0 0 0,1 1 1 0 0,0-1-1 0 0,0 0 0 0 0,0 0 0 0 0,-1 1 0 0 0,1-1 1 0 0,0 1-1 0 0,0 0 0 0 0,0-1 0 0 0,0 1 1 0 0,0 0-1 0 0,0 0 0 0 0,0 0 0 0 0,-1 1 0 0 0,1-1 1 0 0,0 0-1 0 0,4 2 0 0 0,-5-2 37 0 0,4 8 20 0 0,-5-7-63 0 0,1-1-1 0 0,-1 1 1 0 0,1 0-1 0 0,0-1 1 0 0,-1 1-1 0 0,1 0 1 0 0,-1 0-1 0 0,0-1 1 0 0,1 1-1 0 0,-1 0 1 0 0,0 0-1 0 0,1 0 1 0 0,-1-1-1 0 0,0 1 1 0 0,0 0-1 0 0,0 0 1 0 0,0 1-1 0 0,7 58 469 0 0,-7-57-286 0 0,-6 12 173 0 0,3 18-473 0 0,1 61 0 0 0,2-64 276 0 0,4 125 73 0 0,3 156-161 0 0,-9-245-27 0 0,3 57 136 0 0,-1-103-72 0 0,-3 38 1 0 0,0-3 53 0 0,1 12 121 0 0,-18 102 0 0 0,11-54-251 0 0,4-32-18 0 0,2-20 177 0 0,5 80 0 0 0,0-33-118 0 0,4 43-452 0 0,-6-64 385 0 0,8 87 279 0 0,-5-55-495 0 0,6 128 336 0 0,-7-214-108 0 0,-4 59-1 0 0,1-78-6 0 0,4 34 0 0 0,0-4 4 0 0,-2 10-8 0 0,1-25 15 0 0,-4 40 1 0 0,0-25 46 0 0,4 59 0 0 0,1-13-17 0 0,7 34-61 0 0,0-4 0 0 0,1 91 0 0 0,-8-156-2 0 0,-1-37 6 0 0,-1 1 1 0 0,-2 22-1 0 0,-1-22 26 0 0,0 1-27 0 0,0 0 0 0 0,2 36 0 0 0,1-40-23 0 0,-1 0 1 0 0,-3 32 0 0 0,1-32 43 0 0,1 36 0 0 0,4 80-24 0 0,-1-14 0 0 0,0-50-22 0 0,3 33-20 0 0,0-63 42 0 0,2 0 0 0 0,-3-21 0 0 0,-1 0 0 0 0,0 28 0 0 0,-4-37-1 0 0,0 0 1 0 0,9 24 12 0 0,-5-17-1 0 0,0 0 1 0 0,-1 0-1 0 0,0 1 0 0 0,-2 18 1 0 0,4 37-26 0 0,15 139 22 0 0,-15-155-6 0 0,1-1-2 0 0,2 38 0 0 0,-4-43 18 0 0,-1-40-9 0 0,-1 0 0 0 0,0 0 0 0 0,-2 13 0 0 0,1-19-13 0 0,0 1 0 0 0,0-1-1 0 0,0 1 1 0 0,0 0 0 0 0,1-1 0 0 0,0 1 0 0 0,0-1 0 0 0,0 0 0 0 0,1 1 0 0 0,0-1 0 0 0,0 0-1 0 0,6 10 1 0 0,-7-12 4 0 0,1 1 0 0 0,-1 0 0 0 0,0 0 0 0 0,0 0 0 0 0,0 0 0 0 0,0-1 0 0 0,-1 1 0 0 0,1 0 0 0 0,-1 6 0 0 0,1 3 0 0 0,5 125 64 0 0,0-13-97 0 0,-1-6 56 0 0,-4-106-19 0 0,-2 0 0 0 0,-1 17 0 0 0,0-17-7 0 0,1-1 0 0 0,1 1 0 0 0,1 14 0 0 0,4 120 22 0 0,-5-123-28 0 0,0-7-130 0 0,-2-1 0 0 0,-3 19-1 0 0,5-33 92 0 0,-4 11-238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12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2454 6912 0 0,'0'-3'56'0'0,"0"-1"0"0"0,1 0 1 0 0,-1 0-1 0 0,1 0 0 0 0,0 1 1 0 0,0-1-1 0 0,0 1 0 0 0,0-1 1 0 0,1 0-1 0 0,-1 1 0 0 0,1 0 1 0 0,0-1-1 0 0,3-2 0 0 0,1-2-9 0 0,1 1 0 0 0,0 0 0 0 0,12-9 0 0 0,13-14 418 0 0,37-52 470 0 0,-43 48-569 0 0,46-44 0 0 0,-35 40-36 0 0,35-47 1 0 0,7-7 252 0 0,-16 19 311 0 0,86-134 1 0 0,-91 118-495 0 0,-16 24-53 0 0,78-95-1 0 0,119-93-252 0 0,-124 138-84 0 0,-92 90 17 0 0,25-34-1 0 0,-1 1-13 0 0,-11 15 26 0 0,-2-2 0 0 0,-2-1 0 0 0,-2-1 0 0 0,38-81 1 0 0,-60 113-40 0 0,1 0 0 0 0,12-16 0 0 0,13-23 0 0 0,-32 49 6 0 0,1 1 1 0 0,-1 0 0 0 0,1 1-1 0 0,0-1 1 0 0,6-6 0 0 0,-4 5 7 0 0,0 0 0 0 0,-1 0 0 0 0,0 0 0 0 0,0-1 1 0 0,-1 1-1 0 0,0-1 0 0 0,5-11 0 0 0,-7 15 561 0 0,1 2-522 0 0,5 3-58 0 0,6 5-35 0 0,-11-6 37 0 0,0-1 0 0 0,-1 0 0 0 0,1 0 0 0 0,0 0 0 0 0,0 0 0 0 0,0 0 1 0 0,0 0-1 0 0,0 0 0 0 0,0-1 0 0 0,0 1 0 0 0,0-1 0 0 0,1 0 0 0 0,2 1 1 0 0,18 2 3 0 0,1-1 0 0 0,29-1 1 0 0,-47 0-19 0 0,0-1-1 0 0,-1 1 1 0 0,1 0 0 0 0,0 1 0 0 0,7 2 0 0 0,22 4-68 0 0,41 5 181 0 0,-58-9-77 0 0,1 0 0 0 0,0-1 0 0 0,0-2 1 0 0,32 0-1 0 0,67 2-35 0 0,-67-5-23 0 0,0 1 1 0 0,0 3-1 0 0,0 2 1 0 0,75 15 0 0 0,-95-14 38 0 0,1-1 0 0 0,0-2 0 0 0,44-3 0 0 0,-27 1 0 0 0,357 4 0 0 0,-223 9 0 0 0,0 0 0 0 0,-160-13 0 0 0,-3-1 0 0 0,-1 2 0 0 0,1 0 0 0 0,-1 0 0 0 0,21 6 0 0 0,-21-3 0 0 0,0-2 0 0 0,1 0 0 0 0,0-1 0 0 0,-1 0 0 0 0,1-2 0 0 0,36-5 0 0 0,38-1 0 0 0,102-9 39 0 0,-57 2-14 0 0,-90 11-25 0 0,0 2 0 0 0,79 8 0 0 0,-82 0 0 0 0,75-1 0 0 0,-68-5 0 0 0,-5 0 0 0 0,-1-2 0 0 0,50-8 0 0 0,40-6 0 0 0,-2 0 0 0 0,36-1 0 0 0,-141 14 0 0 0,194 2 0 0 0,-164-1 0 0 0,-26 0 0 0 0,45-5 0 0 0,-57 3 0 0 0,0 2 0 0 0,24 1 0 0 0,30-1 0 0 0,241-39 0 0 0,-133 15 0 0 0,52 4 0 0 0,-21 13 0 0 0,-75 4 0 0 0,-4 2 0 0 0,52-4 0 0 0,7 0 0 0 0,-3-4 0 0 0,-107 6 0 0 0,63-13 0 0 0,0 2 0 0 0,0 1 0 0 0,146 12 0 0 0,-152 1 0 0 0,-44-1 0 0 0,155-11-82 0 0,-84 3 72 0 0,-4-1 142 0 0,-76 3-106 0 0,24-1 12 0 0,146 5-38 0 0,16-9 0 0 0,-1 0 0 0 0,-9-6 0 0 0,-93 3 0 0 0,100-2 0 0 0,-48 1-3 0 0,62-1 16 0 0,-51 13 41 0 0,-206 3-54 0 0,30-6 0 0 0,11 0 0 0 0,189 9-184 0 0,-99 2 156 0 0,12 8 116 0 0,-45-11-276 0 0,-71 4 200 0 0,49 4 376 0 0,-81-7-354 0 0,-23-2-32 0 0,0 1 0 0 0,0-1 0 0 0,0 1-1 0 0,0-1 1 0 0,1 1 0 0 0,-1 0 0 0 0,0 0 0 0 0,0-1 0 0 0,0 1-1 0 0,1 0 1 0 0,-1 0 0 0 0,0 0 0 0 0,0 0 0 0 0,1 0 0 0 0,0 1 0 0 0,2-1 5 0 0,0 0 1 0 0,0 0-1 0 0,-1 1 1 0 0,1-1-1 0 0,0 1 1 0 0,4 2 0 0 0,16 3 13 0 0,2 6 34 0 0,-14-6-46 0 0,28 16 45 0 0,-21-10 20 0 0,-18-12-71 0 0,0 1 0 0 0,-1 0-1 0 0,1-1 1 0 0,0 1 0 0 0,-1 0 0 0 0,1 0-1 0 0,-1-1 1 0 0,1 1 0 0 0,-1 0 0 0 0,1 0-1 0 0,-1 0 1 0 0,1 0 0 0 0,-1 2 0 0 0,6 7 12 0 0,17 27 49 0 0,6-6-29 0 0,-18-21-15 0 0,-1 1 0 0 0,-1 0 0 0 0,0 1 0 0 0,9 13 1 0 0,-13-16-9 0 0,0-1 0 0 0,1 0 1 0 0,11 12-1 0 0,-2-2 19 0 0,-11-13-17 0 0,-1 0 1 0 0,1 0 0 0 0,-1 1-1 0 0,3 9 1 0 0,-4-10-3 0 0,0 0 1 0 0,1 0-1 0 0,-1 0 0 0 0,1 0 1 0 0,0 0-1 0 0,7 8 1 0 0,12 8 2 0 0,-10-10-15 0 0,-1 0 0 0 0,20 25 1 0 0,-15-16 0 0 0,2 0 1 0 0,0-1-1 0 0,37 29 1 0 0,-14-13 45 0 0,6 3 7 0 0,3-1 0 0 0,69 38 0 0 0,-83-53-46 0 0,201 125-7 0 0,-165-105-3 0 0,79 35 1 0 0,8 4 14 0 0,-58-24 3 0 0,226 139 21 0 0,-258-148-31 0 0,2-4-1 0 0,1-3 0 0 0,125 52 1 0 0,82 0 34 0 0,-122-30-27 0 0,-23-8-16 0 0,207 95-434 0 0,-255-104-903 0 0,-73-41 1109 0 0,1-1-1 0 0,17 4 1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13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6912 0 0,'0'0'622'0'0,"0"2"-383"0"0,-5 57 3156 0 0,5-56-3315 0 0,0-1 0 0 0,0 0 0 0 0,0 1 0 0 0,0-1 1 0 0,0 1-1 0 0,1-1 0 0 0,-1 0 0 0 0,1 0 0 0 0,0 1 0 0 0,-1-1 1 0 0,1 0-1 0 0,2 3 0 0 0,6 23 498 0 0,9 79 459 0 0,1-3-774 0 0,0 24-35 0 0,-8-55 158 0 0,5 119 0 0 0,-3 43-64 0 0,-13-234-322 0 0,0 56 106 0 0,1-1 0 0 0,17 99 0 0 0,27 72 192 0 0,33 139 25 0 0,-49-207-206 0 0,-11-55-64 0 0,35 294-53 0 0,-41-282 0 0 0,11 257 71 0 0,-5-52-14 0 0,-14-274-57 0 0,16 136 0 0 0,3 8 0 0 0,-9-42 0 0 0,1 7 0 0 0,-4-16 40 0 0,-4-35-16 0 0,-2-61-24 0 0,14 231 0 0 0,-12-122 0 0 0,-5-27 0 0 0,-1 73 0 0 0,-1 76 45 0 0,1-129-15 0 0,6-45 23 0 0,6 126-126 0 0,-9-131 177 0 0,0-55-2729 0 0,-3-25 566 0 0,1 22-3167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15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1 5064 0 0,'0'0'1057'0'0,"0"4"-778"0"0,-1 1-134 0 0,1 0 0 0 0,-1 1 0 0 0,0-1 0 0 0,0 0 1 0 0,0 1-1 0 0,-1-1 0 0 0,-3 9 0 0 0,4-12 782 0 0,0 19-24 0 0,0-14-658 0 0,1-1 1 0 0,0 1-1 0 0,0-1 1 0 0,0 1-1 0 0,1-1 0 0 0,0 1 1 0 0,0-1-1 0 0,3 8 1 0 0,-3-11-159 0 0,0-1 1 0 0,-1 1 0 0 0,1 0-1 0 0,-1-1 1 0 0,0 1 0 0 0,1 0-1 0 0,-1 0 1 0 0,-1-1 0 0 0,1 1-1 0 0,-1 4 1 0 0,0 6 156 0 0,12 102 1212 0 0,-22 75-178 0 0,1-50-762 0 0,2-46-262 0 0,-8 123 273 0 0,9-128-276 0 0,0 35 90 0 0,19 176 211 0 0,-10-162-550 0 0,-3-76-17 0 0,-13 201 64 0 0,10-206 33 0 0,-5 40 27 0 0,-5 107-48 0 0,5-52 117 0 0,0 6 4 0 0,1 49-82 0 0,-1 2-24 0 0,10-54-34 0 0,-8 288 252 0 0,1-241-435 0 0,4-163 136 0 0,8 75-1 0 0,-5-100 68 0 0,-2-1-1 0 0,-1 17 0 0 0,1-15 43 0 0,0-1 0 0 0,1 16 0 0 0,6 88 59 0 0,-12 152 0 0 0,-1-85-11 0 0,-10 125 82 0 0,10-171-232 0 0,-11 106 36 0 0,12-114 167 0 0,2-25-10 0 0,-8 111-33 0 0,-1 19-20 0 0,2-70-88 0 0,1-41-41 0 0,1-8-16 0 0,4-92-1401 0 0,-2-2-5615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17.6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28 127 3224 0 0,'-24'-13'3921'0'0,"20"3"-1316"0"0,8 4-2560 0 0,0 1 0 0 0,0-1-1 0 0,0 1 1 0 0,0 0 0 0 0,1 0-1 0 0,0 0 1 0 0,0 1-1 0 0,1-1 1 0 0,-1 1 0 0 0,1 0-1 0 0,0 1 1 0 0,0 0 0 0 0,0 0-1 0 0,0 0 1 0 0,12-3-1 0 0,10-2 185 0 0,1 1-1 0 0,39-5 0 0 0,-52 10 5 0 0,-2 1-111 0 0,0 0 0 0 0,1 1 0 0 0,-1 0 0 0 0,0 1 0 0 0,23 5 1 0 0,-7 1 90 0 0,44 16 1 0 0,0 7 35 0 0,-45-17-137 0 0,1-1 0 0 0,57 14 1 0 0,-31-11-9 0 0,-36-8 26 0 0,40 6 0 0 0,46 9 423 0 0,-35-14-430 0 0,122 10 309 0 0,310-5 640 0 0,-337-19-1014 0 0,-131 4-52 0 0,50-1 8 0 0,-34 2 11 0 0,91-13 0 0 0,-97 9 82 0 0,0 1 1 0 0,72 3 0 0 0,-58 2-30 0 0,-4 1 113 0 0,77 14 0 0 0,-41-4-97 0 0,-42-6-56 0 0,71 7 54 0 0,-44-8-94 0 0,49 2 15 0 0,-99-7 0 0 0,0 2 1 0 0,0 0-1 0 0,34 9 0 0 0,-12-2-13 0 0,27 7 0 0 0,72 25 75 0 0,-84-18 18 0 0,-43-15 6 0 0,1 0 0 0 0,30 6-1 0 0,-1 2 4 0 0,5 1-26 0 0,-31-13-60 0 0,-4 1 14 0 0,0-2 0 0 0,34 1-1 0 0,284 1 216 0 0,-49 4-181 0 0,-166 4-41 0 0,37 0 29 0 0,-70-12 0 0 0,151-7 77 0 0,-37-13-129 0 0,-96 9 32 0 0,117 4 0 0 0,-94-1-34 0 0,-48 1 58 0 0,109-13-46 0 0,-74 6 1 0 0,61-14 117 0 0,-72 13-97 0 0,28-1-9 0 0,124 1-10 0 0,60 12 293 0 0,-170 4-214 0 0,-113-2-80 0 0,14 0 72 0 0,77-8-1 0 0,90-18 206 0 0,26-9-50 0 0,-189 29-159 0 0,0 2 1 0 0,1 3 0 0 0,82 9-1 0 0,-110-5-151 0 0,89 13 26 0 0,-87-12 73 0 0,0-1 1 0 0,1-1-1 0 0,45-2 1 0 0,86-18 41 0 0,-76 7 14 0 0,-14-1-30 0 0,24-2 8 0 0,269 6 155 0 0,-62 35-206 0 0,-231-19-10 0 0,-36-5 0 0 0,0 0 0 0 0,49-4 0 0 0,-64 0 0 0 0,37 4-1 0 0,1 1 13 0 0,-14-4 15 0 0,54 8-1 0 0,-47-4-26 0 0,1-2 0 0 0,59-5 0 0 0,-8 0 0 0 0,93-4 64 0 0,-121 4-64 0 0,95 8 0 0 0,-18 0 0 0 0,349-48 0 0 0,-319 21 0 0 0,-86 13 0 0 0,171 8 0 0 0,20 9 0 0 0,162-17 0 0 0,8-11 0 0 0,-191 4 0 0 0,-94 15 39 0 0,-85 2 12 0 0,108-12-1 0 0,-92 3 28 0 0,18-3-2 0 0,-25 0 24 0 0,106 0 1 0 0,-114 8-76 0 0,217-4 93 0 0,-144-1-107 0 0,-51 2-12 0 0,195 2 179 0 0,188-12 210 0 0,-402 8-303 0 0,178 6 0 0 0,-177 7-85 0 0,77 10 0 0 0,-29-2 0 0 0,-20-3 0 0 0,-36-3 26 0 0,131-5 1 0 0,-103-4-16 0 0,467 7 53 0 0,-330 7 19 0 0,-77-2-6 0 0,-33 3 41 0 0,28 0-108 0 0,424 5-76 0 0,-80 4 338 0 0,-320-18-126 0 0,30 11 27 0 0,-80-5-74 0 0,-49-1-41 0 0,29 1-4 0 0,192 3-43 0 0,-155 1 26 0 0,-16-1-21 0 0,138 9-1262 0 0,-211-17-156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4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38 4608 0 0,'0'11'475'0'0,"-3"40"1346"0"0,-9 55 1 0 0,2-18-883 0 0,2 165 1466 0 0,5-51-1298 0 0,-9 138-452 0 0,0-22-495 0 0,-17-56 53 0 0,20-28 75 0 0,8-126-245 0 0,3 120 53 0 0,-2-215-87 0 0,0-1 0 0 0,-1 0 0 0 0,-3 15 0 0 0,-1 26 19 0 0,-6 106 36 0 0,11-21 8 0 0,0 81-72 0 0,4-66-128 0 0,-4-148 128 0 0,0 1 0 0 0,0-1 0 0 0,0 1 0 0 0,1-1 0 0 0,0 0 0 0 0,-1 1 0 0 0,5 9 0 0 0,-4-7 0 0 0,0 0 0 0 0,0 1 0 0 0,0-1 0 0 0,-1 0 0 0 0,0 0 0 0 0,-2 11 0 0 0,0 13 0 0 0,-4 38-96 0 0,3-55 62 0 0,1 1 0 0 0,1 0-1 0 0,1 0 1 0 0,2 16 0 0 0,-1-6-92 0 0,0 0 0 0 0,-1 1 0 0 0,-2-1 0 0 0,-5 30 1 0 0,6-39 167 0 0,0 32 0 0 0,2-35 10 0 0,-1-1 0 0 0,0 1 0 0 0,-1-1 0 0 0,-3 14 0 0 0,3-24-52 0 0,1-1 0 0 0,0 0 0 0 0,0 0 0 0 0,0 0 0 0 0,0 0 0 0 0,1 0 0 0 0,-1 0 0 0 0,0 0 0 0 0,1 0 0 0 0,0 3 0 0 0,2 9 0 0 0,2 54-148 0 0,-2-54 101 0 0,-2 1 0 0 0,0-1 1 0 0,-1 1-1 0 0,-2 23 0 0 0,-1-17 57 0 0,2 0 1 0 0,2 40-1 0 0,1-10-227 0 0,-2-46 166 0 0,-1-3 25 0 0,2 0-1 0 0,-1-1 1 0 0,0 1 0 0 0,0 0 0 0 0,1 0-1 0 0,-1 0 1 0 0,1 0 0 0 0,-1 0 0 0 0,1-1-1 0 0,0 1 1 0 0,0 0 0 0 0,-1-1 0 0 0,1 1-1 0 0,1 0 1 0 0,1 2 0 0 0,3 7-71 0 0,-1-1 17 0 0,1 3 64 0 0,-5-11 14 0 0,0 0 0 0 0,0 0 0 0 0,0 0 0 0 0,0 0 0 0 0,0 0 1 0 0,1 0-1 0 0,-1 0 0 0 0,1 0 0 0 0,-1 0 0 0 0,3 2 0 0 0,-2-3-1 0 0,-1 1 0 0 0,0-1 0 0 0,1 1 0 0 0,-1-1 0 0 0,0 1 0 0 0,0-1 0 0 0,0 1 0 0 0,0 0 0 0 0,0 0 0 0 0,0 0 0 0 0,-1-1 0 0 0,1 4 0 0 0,0-3 2 0 0,-1-1 0 0 0,1 1 0 0 0,0 0 0 0 0,-1 0 0 0 0,1-1 1 0 0,0 1-1 0 0,0 0 0 0 0,0-1 0 0 0,0 1 0 0 0,0-1 0 0 0,0 1 0 0 0,1-1 1 0 0,-1 0-1 0 0,0 1 0 0 0,1-1 0 0 0,2 2 0 0 0,12 9 4 0 0,-9-5-3 0 0,4-2-12 0 0,13-3-52 0 0,-16-6 63 0 0,-4 0-54 0 0,10-6 52 0 0,0 0 0 0 0,-1-2 0 0 0,0 0 0 0 0,20-25 0 0 0,-26 28 3 0 0,0 0 0 0 0,-1 0 1 0 0,0-1-1 0 0,0 0 0 0 0,-1 0 1 0 0,-1 0-1 0 0,0-1 0 0 0,5-18 1 0 0,-2 0-22 0 0,-4 20 7 0 0,-1 1 0 0 0,-1 0 0 0 0,1-1 0 0 0,-1-11 0 0 0,6-138 25 0 0,0-75-11 0 0,20-236 0 0 0,-23 361 36 0 0,-2 20-8 0 0,3-22-53 0 0,3-46-14 0 0,9-34 92 0 0,-13 145-63 0 0,-2-48-1 0 0,-2 49 0 0 0,6-54 0 0 0,0-17 157 0 0,0-74 138 0 0,5 71-147 0 0,13-119 194 0 0,-11-28 131 0 0,-20 128 272 0 0,16-79-126 0 0,-4 108-392 0 0,3 29-66 0 0,-3 49-81 0 0,-1-34 0 0 0,2-28 24 0 0,-3 70-55 0 0,-1 0 0 0 0,-1-1-1 0 0,-1 1 1 0 0,-1 0 0 0 0,-5-30 0 0 0,-1 15-77 0 0,5 25 31 0 0,0 0 0 0 0,-1 0 1 0 0,-5-13-1 0 0,-9-26 71 0 0,11 33-41 0 0,1 2-1 0 0,-16-30 1 0 0,14 33 7 0 0,5 8-13 0 0,0 0 1 0 0,-1 0-1 0 0,1 0 1 0 0,-1 1-1 0 0,0-1 0 0 0,-1 1 1 0 0,1 0-1 0 0,-1 0 1 0 0,0 0-1 0 0,-6-5 0 0 0,9 9-11 0 0,0 0 0 0 0,0 0 0 0 0,0 0-1 0 0,0 0 1 0 0,0 0 0 0 0,-1 0-1 0 0,1 0 1 0 0,0 0 0 0 0,0 0-1 0 0,0 0 1 0 0,0 0 0 0 0,0 1-1 0 0,0-1 1 0 0,0 1 0 0 0,0-1-1 0 0,0 0 1 0 0,0 1 0 0 0,1 0-1 0 0,-1-1 1 0 0,0 1 0 0 0,0-1-1 0 0,0 1 1 0 0,1 0 0 0 0,-1 0-1 0 0,0-1 1 0 0,1 1 0 0 0,-2 1 0 0 0,-19 26 83 0 0,5 1-390 0 0,0 1 0 0 0,2 1 0 0 0,-16 48 0 0 0,16-40 4 0 0,-12 27-467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1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193 367 10592 0 0,'0'0'818'0'0,"-2"1"-532"0"0,-2 2-281 0 0,3 0-208 0 0,0 2 112 0 0,1-2 17 0 0,-8 25-267 0 0,6-23 434 0 0,0 0 0 0 0,0 1 0 0 0,0 0 0 0 0,1-1 0 0 0,0 1 1 0 0,0 8-1 0 0,1-1 142 0 0,-1 31 313 0 0,10 74-1 0 0,7 99 92 0 0,-7-49-4 0 0,-3-90-327 0 0,6 39 353 0 0,0-3 231 0 0,-11-109-870 0 0,-1-5-40 0 0,-2 24 337 0 0,-9-43-232 0 0,-14-60-33 0 0,15 54-68 0 0,2-2 0 0 0,1 1 1 0 0,-6-44-1 0 0,-6-21-61 0 0,-6 2 26 0 0,4-1 0 0 0,-12-114 0 0 0,30 180-12 0 0,-1 0 0 0 0,-9-28 1 0 0,7 34 31 0 0,2-1-1 0 0,0 0 1 0 0,1 0 0 0 0,0-20 0 0 0,-2 1-18 0 0,4 32 42 0 0,-1 0 1 0 0,2 0-1 0 0,-1 0 0 0 0,1 0 0 0 0,0 0 0 0 0,0-7 1 0 0,3-4 0 0 0,-2 13-1 0 0,0 0 0 0 0,-1 0 0 0 0,1 0 0 0 0,-1 0 0 0 0,0 0 1 0 0,0 0-1 0 0,0-1 0 0 0,-1 1 0 0 0,1 0 0 0 0,-1 0 0 0 0,0 0 0 0 0,0 0 0 0 0,-2-5 1 0 0,2 8-3 0 0,0-1 1 0 0,0 1 0 0 0,1-1 0 0 0,-1 0-1 0 0,1 1 1 0 0,0-1 0 0 0,-1 0 0 0 0,1 1 0 0 0,0-1-1 0 0,0 0 1 0 0,0 1 0 0 0,0-1 0 0 0,0 0-1 0 0,0 1 1 0 0,1-1 0 0 0,-1 0 0 0 0,0 1 0 0 0,1-1-1 0 0,1-2 1 0 0,-1 2-29 0 0,1-1-1 0 0,0 1 1 0 0,0 0 0 0 0,0 0-1 0 0,0-1 1 0 0,0 2 0 0 0,0-1-1 0 0,1 0 1 0 0,-1 0 0 0 0,1 1-1 0 0,-1-1 1 0 0,4-1 0 0 0,4-1 19 0 0,-12 9 16 0 0,12-1 10 0 0,-8-2-6 0 0,0-1 1 0 0,0 0-1 0 0,0 0 0 0 0,0 0 0 0 0,-1 1 0 0 0,1-1 1 0 0,0 1-1 0 0,-1 0 0 0 0,1-1 0 0 0,-1 1 0 0 0,2 4 1 0 0,2-1-2 0 0,24 22-3 0 0,-11-21 0 0 0,-7-4 0 0 0,5 4 0 0 0,1-2 0 0 0,-1 0 0 0 0,1-1 0 0 0,0 0 0 0 0,30-1 0 0 0,-2-4 136 0 0,75-14 0 0 0,-56 2 114 0 0,112-42 0 0 0,-78 23-134 0 0,-34 12-134 0 0,-9 2-21 0 0,68-13 0 0 0,-115 29 43 0 0,1 1 1 0 0,0-1-1 0 0,9-4 1 0 0,-10 3 4 0 0,1 1-1 0 0,-1 0 1 0 0,12-2 0 0 0,49-11 98 0 0,-64 15-107 0 0,0 0 0 0 0,0 0 0 0 0,0-1 0 0 0,0 1 0 0 0,0-1 0 0 0,0-1 0 0 0,7-4 0 0 0,-8 5 0 0 0,-1 0 0 0 0,1 0 0 0 0,0 0 0 0 0,0 1 0 0 0,-1-1 0 0 0,1 1 0 0 0,0 0 0 0 0,0 0 0 0 0,1 0 0 0 0,3 0 0 0 0,48-8-576 0 0,-55 10 585 0 0,0-1 0 0 0,0 0 1 0 0,0 0-1 0 0,0 0 0 0 0,0 0 1 0 0,0 1-1 0 0,0-1 0 0 0,0 0 1 0 0,0 1-1 0 0,-1-1 0 0 0,1 1 1 0 0,0-1-1 0 0,0 1 0 0 0,0-1 1 0 0,-1 1-1 0 0,1 0 0 0 0,0-1 1 0 0,-1 1-1 0 0,1 0 0 0 0,-1 0 1 0 0,1-1-1 0 0,-1 1 0 0 0,1 0 1 0 0,-1 0-1 0 0,1 0 0 0 0,-1 0 1 0 0,0 0-1 0 0,1-1 0 0 0,-1 3 1 0 0,5 33 589 0 0,-4-20-470 0 0,1 18-82 0 0,-1 0 0 0 0,-7 62 0 0 0,4-75-34 0 0,-14 433 1035 0 0,10-169-992 0 0,7-169 48 0 0,-2 21 53 0 0,0-113-113 0 0,0 0 0 0 0,2-1 0 0 0,1 1 0 0 0,0 0 0 0 0,2 0 0 0 0,0-1 0 0 0,13 36 0 0 0,-4-35-894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2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553 885 2304 0 0,'-24'0'11609'0'0,"21"0"-11402"0"0,-8 0 1 0 0,8 0 288 0 0,-9 0-228 0 0,2 0-154 0 0,8 0 96 0 0,-2 0-109 0 0,-9-4-26 0 0,-1-1 0 0 0,1 0-1 0 0,0-1 1 0 0,-14-8 0 0 0,11 5 37 0 0,-1 1-1 0 0,-18-6 1 0 0,20 9-67 0 0,0 1 0 0 0,-25-4 0 0 0,35 8-36 0 0,-1-1 1 0 0,0 2-1 0 0,0-1 1 0 0,1 1-1 0 0,-1-1 1 0 0,1 1-1 0 0,-1 1 1 0 0,0-1-1 0 0,-8 5 0 0 0,-9 3 7 0 0,2 2 0 0 0,-1 0 0 0 0,-27 19 0 0 0,-2 3-16 0 0,51-33 2 0 0,-1 1 0 0 0,0-1 0 0 0,0 0 0 0 0,1 1 0 0 0,-1-1-1 0 0,0 0 1 0 0,0 1 0 0 0,0-1 0 0 0,1 0 0 0 0,-1 0 0 0 0,0 0-1 0 0,0 1 1 0 0,0-1 0 0 0,0 0 0 0 0,0 0 0 0 0,0 0 0 0 0,1-1-1 0 0,-1 1 1 0 0,0 0 0 0 0,0 0 0 0 0,0 0 0 0 0,0-1 0 0 0,1 1-1 0 0,-1 0 1 0 0,0-1 0 0 0,0 1 0 0 0,1-1 0 0 0,-1 1 0 0 0,0-1-1 0 0,0 1 1 0 0,1-1 0 0 0,-1 1 0 0 0,1-1 0 0 0,-2-1-1 0 0,0-10-1 0 0,3 7 8 0 0,-3-7 38 0 0,2 12-46 0 0,-1 0 0 0 0,1-1 1 0 0,0 1-1 0 0,-1-1 0 0 0,1 1 0 0 0,0-1 1 0 0,0 1-1 0 0,-1-1 0 0 0,1 1 0 0 0,0-1 1 0 0,0 1-1 0 0,0-1 0 0 0,0 1 0 0 0,0-1 1 0 0,0 1-1 0 0,-1-1 0 0 0,1 1 0 0 0,0-1 1 0 0,0 1-1 0 0,1-1 0 0 0,-1 1 0 0 0,0-1 1 0 0,0 1-1 0 0,0-1 0 0 0,0 1 0 0 0,0-1 1 0 0,1 1-1 0 0,-1-1 0 0 0,0 1 0 0 0,0-1 1 0 0,1 1-1 0 0,-1-1 0 0 0,0 1 0 0 0,1 0 1 0 0,-1-1-1 0 0,0 1 0 0 0,1-1 0 0 0,-1 1 1 0 0,1 0-1 0 0,-1 0 0 0 0,0-1 0 0 0,1 1 1 0 0,0 0-1 0 0,0-1-1 0 0,3-6 1 0 0,-1 1 0 0 0,0-1 0 0 0,0 0 0 0 0,-1 0 0 0 0,1 0 0 0 0,-1 0 0 0 0,-1-1 0 0 0,2-12 0 0 0,4-15 0 0 0,-3 20 6 0 0,-1 3 16 0 0,1 0-1 0 0,-2-1 0 0 0,0 1 0 0 0,1-15 0 0 0,1-14 25 0 0,-3 32-39 0 0,0 0 0 0 0,0 0 0 0 0,-1 0 0 0 0,0-10-1 0 0,-2-30-22 0 0,3 35 2 0 0,-2-1-1 0 0,1 1 1 0 0,-5-21 0 0 0,-6-35-4 0 0,9 53 19 0 0,0 0 0 0 0,-1 0 0 0 0,-10-29-1 0 0,12 42-5 0 0,-1-1 0 0 0,1 1 0 0 0,0-1-1 0 0,0 1 1 0 0,1-1 0 0 0,-1 0-1 0 0,1 0 1 0 0,0 1 0 0 0,2-11 0 0 0,-1-1-7 0 0,-1 4 12 0 0,3 4-10 0 0,-2 5-33 0 0,1-6 22 0 0,9 6-22 0 0,-7 3 39 0 0,0 0 0 0 0,0 0 0 0 0,0 0 0 0 0,0 0-1 0 0,0 1 1 0 0,0-1 0 0 0,0 1 0 0 0,0 0 0 0 0,5 3 0 0 0,24 4-83 0 0,-21-6 85 0 0,-1 0 0 0 0,1 1-1 0 0,14 5 1 0 0,-15-3-9 0 0,1-2 0 0 0,0 0 0 0 0,0 0 0 0 0,16 1 0 0 0,41 1-16 0 0,-1-3-1 0 0,118-12 1 0 0,-100 2 27 0 0,-54 6 0 0 0,33-6 0 0 0,8-6 32 0 0,109-8 0 0 0,-1 5 21 0 0,-62 2-43 0 0,-72 12 218 0 0,58-10 0 0 0,-50 6 128 0 0,-40 6-433 0 0,0-1 1 0 0,26-7-1 0 0,100-26-369 0 0,-88 23 446 0 0,-39 9 0 0 0,-1 0 0 0 0,26-9 0 0 0,-28 9 0 0 0,-1 0 0 0 0,1 1 0 0 0,21-2 0 0 0,-7 2 0 0 0,-20 4 0 0 0,1 0 0 0 0,22 3 11 0 0,-26-4 42 0 0,1 1 13 0 0,9 9 8 0 0,-9 0 18 0 0,-3-9 4 0 0,1 1-16 0 0,15 72 410 0 0,-13-66-447 0 0,0 1 1 0 0,-1-1 0 0 0,2 12-1 0 0,-3-13-16 0 0,1 1 0 0 0,-1-1-1 0 0,2 0 1 0 0,-1 0 0 0 0,5 9-1 0 0,2 5 93 0 0,-1-1-1 0 0,7 32 0 0 0,-10-34-89 0 0,-1-3-29 0 0,-4-13 0 0 0,0 0 0 0 0,1 0 0 0 0,0 0 0 0 0,-1 0 0 0 0,1 0 0 0 0,0 0 0 0 0,1 0 0 0 0,1 3 0 0 0,-1-2-3 0 0,0-3-1 0 0,-1 1-1 0 0,0 0 1 0 0,0 0-1 0 0,0 0 1 0 0,0 0-1 0 0,-1 0 1 0 0,1 0-1 0 0,0 1 1 0 0,-1-1-1 0 0,0 0 1 0 0,1 0-1 0 0,-1 4 1 0 0,3 17-85 0 0,-1-12 72 0 0,-1-10 16 0 0,-1 1-1 0 0,0-1 1 0 0,1 0 0 0 0,-1 1 0 0 0,0-1-1 0 0,0 1 1 0 0,0-1 0 0 0,0 1-1 0 0,0-1 1 0 0,0 1 0 0 0,-1-1 0 0 0,1 1-1 0 0,0-1 1 0 0,-1 2 0 0 0,-4 9-103 0 0,2-1 0 0 0,0 1 0 0 0,-2 16 0 0 0,4-19 192 0 0,0-1 0 0 0,-1 0-1 0 0,0 0 1 0 0,0 0 0 0 0,-1 0 0 0 0,0-1 0 0 0,0 1 0 0 0,-6 9-1 0 0,-31 46 131 0 0,26-44-149 0 0,14-19-220 0 0,0 1 0 0 0,-1-1 0 0 0,1 0 0 0 0,0 1 0 0 0,-1-1 0 0 0,1 0 0 0 0,-1 1 0 0 0,1-1 0 0 0,0 0 0 0 0,-1 1 0 0 0,1-1 0 0 0,-1 0 0 0 0,1 0 0 0 0,-1 0 0 0 0,1 0 0 0 0,-1 1 0 0 0,1-1 0 0 0,-1 0 0 0 0,1 0 0 0 0,-1 0 0 0 0,1 0 0 0 0,-1 0 0 0 0,1 0 0 0 0,-1 0 0 0 0,1 0 0 0 0,-1 0 0 0 0,1-1 0 0 0,0 1 0 0 0,-1 0 0 0 0,1 0 0 0 0,-1 0 0 0 0,1 0 0 0 0,-1-1 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2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0 4144 0 0,'-12'29'696'0'0,"8"-15"546"0"0,1 0 1 0 0,1 0 0 0 0,1 0-1 0 0,0 0 1 0 0,2 29 0 0 0,-1-11-418 0 0,20 242 768 0 0,-11-182-1195 0 0,-4-39-183 0 0,31 238 1023 0 0,-15-141-693 0 0,-6-41-1535 0 0,-10-72-2932 0 0,-4 11-1316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4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0 10080 0 0,'-2'1'230'0'0,"1"-1"-213"0"0,0 1 0 0 0,0-1 0 0 0,0 0 0 0 0,-1 1-1 0 0,1-1 1 0 0,0 1 0 0 0,0 0 0 0 0,0-1 0 0 0,0 1 0 0 0,0 0-1 0 0,0-1 1 0 0,0 1 0 0 0,1 0 0 0 0,-1 0 0 0 0,0 0 0 0 0,0 0-1 0 0,1 0 1 0 0,-1 0 0 0 0,-1 2 0 0 0,2 20 367 0 0,1-4-287 0 0,-1-16-89 0 0,0-1 0 0 0,-1 0 0 0 0,1 0 0 0 0,-1 0 1 0 0,0 0-1 0 0,0 0 0 0 0,0 0 0 0 0,0 0 0 0 0,0 0 1 0 0,0 0-1 0 0,-2 3 0 0 0,1-3 5 0 0,1-1-1 0 0,0 1 1 0 0,-1 0 0 0 0,1 0-1 0 0,0 0 1 0 0,0 0-1 0 0,0 1 1 0 0,1-1 0 0 0,-1 0-1 0 0,1 0 1 0 0,-1 0 0 0 0,1 1-1 0 0,-1-1 1 0 0,1 4 0 0 0,3 10 71 0 0,-2-13-63 0 0,0 0 1 0 0,0 0-1 0 0,-1 1 1 0 0,1-1 0 0 0,-1 0-1 0 0,0 1 1 0 0,0-1 0 0 0,-1 6-1 0 0,-4 9 139 0 0,4-15-119 0 0,-1 0 0 0 0,1 0 0 0 0,0 0 1 0 0,1 0-1 0 0,-1 1 0 0 0,1-1 0 0 0,-1 0 1 0 0,1 6-1 0 0,12 45 520 0 0,-7-39-306 0 0,4 33 0 0 0,-4 28 172 0 0,-5-49-356 0 0,2-1 1 0 0,1 1-1 0 0,1-1 0 0 0,8 29 1 0 0,-10-47-59 0 0,7 16 54 0 0,-2-1 1 0 0,-1 1-1 0 0,-1 1 0 0 0,-1-1 1 0 0,0 26-1 0 0,-4 6 69 0 0,-2-19-16 0 0,3 0-1 0 0,1 0 1 0 0,12 70 0 0 0,-8-85-74 0 0,-2-9-9 0 0,-1 1 0 0 0,0 0 0 0 0,-1 0 1 0 0,-1 0-1 0 0,0 15 0 0 0,-5 8 48 0 0,3-28-60 0 0,-1 1 0 0 0,1 0 0 0 0,1-1 0 0 0,0 1 0 0 0,2 11 0 0 0,6 20 67 0 0,-5-25-63 0 0,0 0-1 0 0,0 0 1 0 0,-1 1 0 0 0,-1 24 0 0 0,-17 224 343 0 0,16-239-283 0 0,2 1 1 0 0,7 42-1 0 0,-5-40-3 0 0,2 42-1 0 0,-10 115 145 0 0,3-169-215 0 0,-1 0 0 0 0,0 0-1 0 0,-1 0 1 0 0,-10 32 0 0 0,11-43-15 0 0,1-1 0 0 0,0 0 0 0 0,0 0 0 0 0,1 0 0 0 0,0 0 0 0 0,0 9 0 0 0,0-10 0 0 0,1 0 0 0 0,-1 0 0 0 0,-1 0 0 0 0,1 0 0 0 0,0 0 0 0 0,-1 0 0 0 0,0 0 0 0 0,-2 6 0 0 0,-8 10 16 0 0,9-17-9 0 0,0 1 0 0 0,0 0 0 0 0,0 0 0 0 0,0 0 0 0 0,1 0 0 0 0,-1 0 1 0 0,1 0-1 0 0,0 1 0 0 0,0-1 0 0 0,0 8 0 0 0,-5 25 198 0 0,6-36-198 0 0,0-1 0 0 0,0 1 0 0 0,0-1 0 0 0,0 1 0 0 0,0-1 0 0 0,0 0-1 0 0,0 1 1 0 0,0-1 0 0 0,0 1 0 0 0,0-1 0 0 0,0 1 0 0 0,0-1 0 0 0,1 1 0 0 0,-1-1 0 0 0,0 0 0 0 0,0 1 0 0 0,0-1-1 0 0,1 1 1 0 0,-1-1 0 0 0,0 0 0 0 0,0 1 0 0 0,1-1 0 0 0,-1 0 0 0 0,0 1 0 0 0,1-1 0 0 0,-1 0 0 0 0,0 0-1 0 0,1 1 1 0 0,-1-1 0 0 0,0 0 0 0 0,2 1 0 0 0,13 3 129 0 0,-9-2-53 0 0,-4-2 1 0 0,0 2-13 0 0,1 0-42 0 0,0 0 0 0 0,1 0-1 0 0,0 0 1 0 0,-1-1 0 0 0,1 1 0 0 0,7 1 0 0 0,20 8 171 0 0,-28-9-190 0 0,1 0-1 0 0,-1-1 0 0 0,1 1 0 0 0,-1-1 0 0 0,1 0 1 0 0,0 0-1 0 0,0 0 0 0 0,-1 0 0 0 0,8 0 0 0 0,-10-1-11 0 0,-1 0 0 0 0,0 1-1 0 0,1-1 1 0 0,-1 0 0 0 0,0 1-1 0 0,0-1 1 0 0,1 1 0 0 0,-1-1-1 0 0,0 0 1 0 0,0 1-1 0 0,0-1 1 0 0,1 1 0 0 0,-1-1-1 0 0,0 1 1 0 0,0-1 0 0 0,0 1-1 0 0,0-1 1 0 0,0 1 0 0 0,0-1-1 0 0,0 1 1 0 0,0-1 0 0 0,0 1-1 0 0,0 0 1 0 0,0 2-2 0 0,0-2 4 0 0,0-1 0 0 0,1 1 0 0 0,-1 0 0 0 0,0 0 0 0 0,0 0 0 0 0,0-1 0 0 0,1 1 0 0 0,-1 0 0 0 0,1-1 0 0 0,-1 1 0 0 0,0 0 0 0 0,1 0 0 0 0,-1-1 0 0 0,1 1 0 0 0,-1-1 0 0 0,1 1 0 0 0,0-1 0 0 0,-1 1 0 0 0,1-1 0 0 0,0 1 0 0 0,0 0 0 0 0,4 0 0 0 0,0 0 0 0 0,0 0 0 0 0,-1-1 0 0 0,1 1 0 0 0,9-2 0 0 0,7 1 0 0 0,-16-4 0 0 0,-1 1 0 0 0,-1 0 0 0 0,0 0 0 0 0,1 1 0 0 0,0-1 0 0 0,-1 1 0 0 0,1 0 0 0 0,0 0 0 0 0,0 1 0 0 0,0-1 0 0 0,0 1 0 0 0,0 0 0 0 0,1 0 0 0 0,-1 0 0 0 0,0 1 0 0 0,0-1 0 0 0,1 1 0 0 0,-1 0 0 0 0,0 0 0 0 0,1 0 0 0 0,-1 1 0 0 0,0 0 0 0 0,6 1 0 0 0,6 1 0 0 0,1-1 0 0 0,0 0 0 0 0,28-2 0 0 0,5 1 0 0 0,-40 0 0 0 0,-5-2 0 0 0,0 1 0 0 0,1 0 0 0 0,-1 1 0 0 0,0 0 0 0 0,1-1 0 0 0,-1 2 0 0 0,0-1 0 0 0,0 1 0 0 0,0-1 0 0 0,0 1 0 0 0,0 1 0 0 0,0-1 0 0 0,-1 1 0 0 0,1-1 0 0 0,-1 1 0 0 0,8 7 0 0 0,-6-6 0 0 0,-1-1 0 0 0,0 0 0 0 0,1 0 0 0 0,-1-1 0 0 0,1 1 0 0 0,0-1 0 0 0,0-1 0 0 0,11 3 0 0 0,16 5 0 0 0,-14-4 0 0 0,-1 0 0 0 0,1-1 0 0 0,0-1 0 0 0,0-1 0 0 0,1-1 0 0 0,20 0 0 0 0,19 1 0 0 0,-41-2 0 0 0,0-1 0 0 0,0 0 0 0 0,22-5 0 0 0,-22 2 2 0 0,0 2 1 0 0,1 0 0 0 0,22 2 0 0 0,6 2 68 0 0,1-2-1 0 0,-1-2 1 0 0,75-12 0 0 0,-107 13-69 0 0,0 0 0 0 0,0 1 0 0 0,0 1 0 0 0,0 0 0 0 0,24 5 0 0 0,18 2-4 0 0,203 0 77 0 0,-204-12-48 0 0,-39 3-20 0 0,0 0-1 0 0,0 0 1 0 0,19 3-1 0 0,-20-1-6 0 0,0 0 0 0 0,0-1 0 0 0,20-3 0 0 0,23 0 0 0 0,-40 2 0 0 0,29-5 0 0 0,-33 3 0 0 0,1 1 0 0 0,-1 1 0 0 0,21 0 0 0 0,79 15 0 0 0,-52-11 0 0 0,-44-3 0 0 0,40 5 0 0 0,-18 3 63 0 0,59 9 103 0 0,-85-16-366 0 0,0 0-1 0 0,-1-1 1 0 0,1 0 0 0 0,25-5-1 0 0,-21-1-4149 0 0,-1-9-1494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5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10912 0 0,'-2'2'123'0'0,"-2"2"-185"0"0,9 16 1211 0 0,-4-18-1128 0 0,0 0 1 0 0,0-1-1 0 0,0 1 0 0 0,1 0 0 0 0,-1 0 0 0 0,1-1 0 0 0,-1 1 0 0 0,1-1 1 0 0,0 0-1 0 0,-1 1 0 0 0,3 0 0 0 0,-1 0 72 0 0,0 1 158 0 0,-2-3 6 0 0,8 4-66 0 0,-6-4-145 0 0,0 2 0 0 0,0-1-1 0 0,0 0 1 0 0,0 1 0 0 0,0-1 0 0 0,0 1-1 0 0,-1 0 1 0 0,1 0 0 0 0,0 0 0 0 0,2 3 0 0 0,-4-4-17 0 0,1 0 0 0 0,0 0 1 0 0,-1-1-1 0 0,1 1 1 0 0,0 0-1 0 0,0-1 1 0 0,0 1-1 0 0,-1-1 0 0 0,1 1 1 0 0,0-1-1 0 0,0 0 1 0 0,0 0-1 0 0,0 0 1 0 0,0 0-1 0 0,0 0 1 0 0,2-1-1 0 0,2 1 53 0 0,106 9 680 0 0,-97-9-697 0 0,3 0-40 0 0,-1 0 0 0 0,30 5 0 0 0,-33-3-54 0 0,0 0 1 0 0,1-1-1 0 0,-1 0 1 0 0,0-2 0 0 0,0 1-1 0 0,21-5 1 0 0,-18 3 78 0 0,1 1 0 0 0,-1 0 0 0 0,0 2 0 0 0,0 0 0 0 0,30 5 0 0 0,-22-2-46 0 0,36 0-1 0 0,203-8-162 0 0,-119 5 638 0 0,-62 1-294 0 0,11 0-442 0 0,-70-2 205 0 0,33 4 1 0 0,9 0 26 0 0,-21-4 45 0 0,210-5 368 0 0,-246 4-381 0 0,25-1-95 0 0,0 0 0 0 0,0 2 0 0 0,40 6 1 0 0,-39-3 109 0 0,58-1 1 0 0,14 1 12 0 0,-78 0 29 0 0,1-2 0 0 0,0-1 0 0 0,0-1 0 0 0,40-7 0 0 0,-52 2-64 0 0,-16 5 0 0 0,0 0 0 0 0,0 0 0 0 0,1 0 0 0 0,-1 0 0 0 0,0 1 0 0 0,1-1 0 0 0,-1 1 0 0 0,0-1 0 0 0,1 1 0 0 0,-1 0 0 0 0,1 0 0 0 0,-1 0 0 0 0,1 0 0 0 0,-1 1 0 0 0,0-1 0 0 0,1 1 0 0 0,-1-1 0 0 0,0 1 0 0 0,1 0 0 0 0,-1 0 0 0 0,2 1 0 0 0,10 4-2 0 0,-12-4 1 0 0,9 5 14 0 0,4 12 369 0 0,-11-12-372 0 0,-2 0 15 0 0,0 1 0 0 0,0 0 0 0 0,-1 0-1 0 0,1 0 1 0 0,-2 0 0 0 0,1 0 0 0 0,-1 0-1 0 0,-2 13 1 0 0,1 2 38 0 0,8 116 112 0 0,-7-116-47 0 0,1 0 0 0 0,7 41 0 0 0,-6-52-139 0 0,-1 0 0 0 0,0 0 1 0 0,-1 0-1 0 0,-1 15 0 0 0,1 22-23 0 0,9 121 81 0 0,-6-81-30 0 0,14 105-17 0 0,-6-71 0 0 0,7 19 0 0 0,-12-100 0 0 0,1 58 0 0 0,-7 3 10 0 0,-6 206 44 0 0,3-131-26 0 0,-5 67 8 0 0,6-109-75 0 0,2-9-170 0 0,-13 149-3641 0 0,10-256 2706 0 0,0 0 0 0 0,-10 28 0 0 0,10-36 552 0 0,-9 30-3021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6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6912 0 0,'13'6'528'0'0,"-2"4"-342"0"0,5 10 701 0 0,-16-19-797 0 0,1-1 0 0 0,-1 1 0 0 0,0 0-1 0 0,1 0 1 0 0,-1-1 0 0 0,0 1 0 0 0,1 0 0 0 0,-1 0-1 0 0,0 0 1 0 0,0-1 0 0 0,0 1 0 0 0,0 0 0 0 0,0 0-1 0 0,0 0 1 0 0,0-1 0 0 0,0 1 0 0 0,0 0 0 0 0,-1 1-1 0 0,1 1 189 0 0,0-1-170 0 0,0 1 0 0 0,0-1 0 0 0,1 1 0 0 0,-1-1 1 0 0,1 0-1 0 0,0 1 0 0 0,-1-1 0 0 0,1 0 0 0 0,0 1 0 0 0,2 2 0 0 0,-1-3-88 0 0,-1 0 1 0 0,0 0-1 0 0,0 0 0 0 0,-1 0 1 0 0,1 0-1 0 0,0 0 0 0 0,-1 1 0 0 0,1-1 1 0 0,-1 0-1 0 0,0 0 0 0 0,1 0 1 0 0,-1 1-1 0 0,-1 2 0 0 0,0 5 47 0 0,-1 0 0 0 0,-1 0 0 0 0,-3 12 0 0 0,-3 6 148 0 0,9-25-181 0 0,-1 1 1 0 0,1-1-1 0 0,0 0 0 0 0,0 1 0 0 0,0-1 1 0 0,0 1-1 0 0,1-1 0 0 0,0 0 0 0 0,-1 1 1 0 0,1-1-1 0 0,0 0 0 0 0,0 0 1 0 0,2 4-1 0 0,-1-3 11 0 0,0 0 0 0 0,-1 1 0 0 0,1-1 0 0 0,-1 1 0 0 0,0-1-1 0 0,-1 1 1 0 0,1-1 0 0 0,-1 1 0 0 0,0 8 0 0 0,-12 91 415 0 0,10-89-410 0 0,2-1 0 0 0,0 1 0 0 0,0-1 0 0 0,2 1 0 0 0,0-1 0 0 0,0 0 0 0 0,1 0-1 0 0,10 27 1 0 0,-6-17 15 0 0,7 41 0 0 0,10 68 49 0 0,-19-111-111 0 0,-2 0 22 0 0,2 42-1 0 0,0 9 9 0 0,-1-50 18 0 0,-1-10 6 0 0,0 0 0 0 0,-2 0 0 0 0,0 0 1 0 0,0 0-1 0 0,-1 1 0 0 0,-3 24 1 0 0,-1-19 11 0 0,0-4-23 0 0,1 1-1 0 0,1 0 1 0 0,0 0-1 0 0,1-1 1 0 0,1 19-1 0 0,2-13-4 0 0,0-9-13 0 0,-1 0 0 0 0,-1 0 0 0 0,0 0 0 0 0,-2 16 1 0 0,-6 10 51 0 0,4-25-36 0 0,1 0 1 0 0,1 1 0 0 0,0-1-1 0 0,1 0 1 0 0,1 20 0 0 0,2 1 51 0 0,-4 60 1 0 0,2-78-74 0 0,0 0 0 0 0,1 0 0 0 0,5 21-1 0 0,-3-22 15 0 0,-1 0 0 0 0,-1 0 0 0 0,0 23 0 0 0,-4-15 2 0 0,2-14-24 0 0,0 0 0 0 0,1 0 0 0 0,0 0 0 0 0,0 1 0 0 0,1-1 0 0 0,0 0 0 0 0,3 14 0 0 0,3 2 49 0 0,-1 0 0 0 0,-1 0 0 0 0,2 46 0 0 0,-7-66-50 0 0,0-1-1 0 0,0 1 0 0 0,-1-1 1 0 0,1 0-1 0 0,-1 1 0 0 0,0-1 1 0 0,-1 0-1 0 0,1 1 0 0 0,-1-1 1 0 0,0 0-1 0 0,0 0 0 0 0,0 0 1 0 0,0-1-1 0 0,-4 6 0 0 0,5-7-1 0 0,0-1-1 0 0,0 1 1 0 0,0-1-1 0 0,1 1 1 0 0,-1 0-1 0 0,1-1 1 0 0,0 1-1 0 0,-1 0 1 0 0,1-1-1 0 0,0 4 1 0 0,0-4-3 0 0,0 1 0 0 0,0-1 0 0 0,-1 1 0 0 0,1-1 0 0 0,0 1 0 0 0,-1-1 0 0 0,1 0 0 0 0,-1 1 0 0 0,1-1 0 0 0,-1 1 0 0 0,1-1 0 0 0,-1 0 0 0 0,0 0 0 0 0,-2 3 0 0 0,2-3-1 0 0,-1 0 0 0 0,1 0 0 0 0,0 0 0 0 0,0 1 0 0 0,-1-1 0 0 0,1 0 1 0 0,0 1-1 0 0,0-1 0 0 0,0 1 0 0 0,0 0 0 0 0,0-1 0 0 0,1 1 0 0 0,-1 0 0 0 0,0-1 0 0 0,1 1 0 0 0,-1 0 0 0 0,1 0 1 0 0,0-1-1 0 0,-1 1 0 0 0,1 0 0 0 0,0 0 0 0 0,0 0 0 0 0,0-1 0 0 0,1 1 0 0 0,-1 0 0 0 0,1 2 0 0 0,-1-3 1 0 0,0-1-1 0 0,0 1 0 0 0,1-1 0 0 0,-1 1 0 0 0,0 0 0 0 0,0-1 0 0 0,0 1 1 0 0,0 0-1 0 0,0-1 0 0 0,0 1 0 0 0,0 0 0 0 0,0-1 0 0 0,0 1 0 0 0,0 0 1 0 0,0-1-1 0 0,-1 1 0 0 0,1-1 0 0 0,0 1 0 0 0,0 0 0 0 0,-1 0 0 0 0,-2 7 21 0 0,3-3-9 0 0,7 19 62 0 0,-4-16-50 0 0,-4 0 64 0 0,0-4-86 0 0,1-3-7 0 0,1 0 0 0 0,-1 0-1 0 0,1 0 1 0 0,-1-1 0 0 0,1 1-1 0 0,-1 0 1 0 0,1 0-1 0 0,0-1 1 0 0,-1 1 0 0 0,1-1-1 0 0,0 1 1 0 0,0 0-1 0 0,0-1 1 0 0,-1 1 0 0 0,1-1-1 0 0,0 0 1 0 0,0 1 0 0 0,2-1-1 0 0,-3 1-1 0 0,1-1 1 0 0,0 0-1 0 0,0 0 0 0 0,-1 1 0 0 0,1-1 0 0 0,0 0 1 0 0,0 1-1 0 0,-1-1 0 0 0,1 1 0 0 0,0-1 0 0 0,-1 1 1 0 0,1-1-1 0 0,0 1 0 0 0,-1-1 0 0 0,1 1 1 0 0,-1 0-1 0 0,1-1 0 0 0,-1 1 0 0 0,1 0 0 0 0,-1-1 1 0 0,0 1-1 0 0,1 0 0 0 0,-1 0 0 0 0,1 0 0 0 0,-3 11-17 0 0,2-11 14 0 0,0 0 0 0 0,0 0 0 0 0,-1-1 0 0 0,1 1 1 0 0,0 0-1 0 0,0 0 0 0 0,0 0 0 0 0,0 0 0 0 0,0 0 0 0 0,0 0 1 0 0,1 0-1 0 0,-1 0 0 0 0,0 0 0 0 0,0 0 0 0 0,1 0 0 0 0,-1 0 1 0 0,1 0-1 0 0,-1-1 0 0 0,0 1 0 0 0,1 0 0 0 0,0 0 1 0 0,-1 0-1 0 0,1-1 0 0 0,-1 1 0 0 0,1 0 0 0 0,0-1 0 0 0,0 1 1 0 0,-1 0-1 0 0,1-1 0 0 0,1 1 0 0 0,-1 0 7 0 0,0 0 0 0 0,0-1-1 0 0,0 1 1 0 0,0 0 0 0 0,0 0 0 0 0,0-1-1 0 0,0 1 1 0 0,0 0 0 0 0,0 0 0 0 0,0 0 0 0 0,-1 0-1 0 0,1 0 1 0 0,0 0 0 0 0,-1 1 0 0 0,1-1-1 0 0,-1 0 1 0 0,1 0 0 0 0,-1 0 0 0 0,0 1-1 0 0,1-1 1 0 0,-1 0 0 0 0,0 0 0 0 0,0 1-1 0 0,0-1 1 0 0,0 0 0 0 0,0 0 0 0 0,0 1 0 0 0,0-1-1 0 0,0 0 1 0 0,-1 0 0 0 0,1 1 0 0 0,0-1-1 0 0,-1 0 1 0 0,1 0 0 0 0,-1 0 0 0 0,1 1-1 0 0,-1-1 1 0 0,0 0 0 0 0,-1 1 0 0 0,-13 25-125 0 0,14-26 12 0 0,-2 1-32 0 0,2-1 77 0 0,1 0 14 0 0,-1 0 0 0 0,0 0-1 0 0,0 0 1 0 0,0-1 0 0 0,0 1-1 0 0,0 0 1 0 0,0 0 0 0 0,0-1-1 0 0,0 1 1 0 0,0 0 0 0 0,0-1-1 0 0,-2 1 1 0 0,2-4-357 0 0,-4-11-1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6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3680 0 0,'0'0'284'0'0,"2"1"-187"0"0,1 0-82 0 0,-1-1 15 0 0,-1 0 0 0 0,1 1 0 0 0,-1-1 0 0 0,1 1 0 0 0,-1 0 0 0 0,1-1 0 0 0,-1 1-1 0 0,1 0 1 0 0,-1 0 0 0 0,0 0 0 0 0,0 0 0 0 0,1 0 0 0 0,-1 0 0 0 0,0 0 0 0 0,0 0 0 0 0,0 0 0 0 0,1 3 0 0 0,-1-2 64 0 0,1 0 1 0 0,-1 0 0 0 0,1-1 0 0 0,-1 1 0 0 0,1 0 0 0 0,-1-1-1 0 0,1 1 1 0 0,0-1 0 0 0,0 1 0 0 0,0-1 0 0 0,0 0 0 0 0,0 0 0 0 0,0 0-1 0 0,0 0 1 0 0,0 0 0 0 0,2 0 0 0 0,45 10 1219 0 0,-1-1-141 0 0,-42-9-951 0 0,1 1-1 0 0,-1-1 0 0 0,0 0 1 0 0,1-1-1 0 0,-1 0 0 0 0,1 0 1 0 0,-1 0-1 0 0,1-1 0 0 0,-1 0 1 0 0,0 0-1 0 0,1-1 0 0 0,10-3 1 0 0,-14 4-141 0 0,0 0 1 0 0,0 1-1 0 0,0-1 1 0 0,0 1 0 0 0,0 0-1 0 0,1 0 1 0 0,-1 0-1 0 0,0 0 1 0 0,0 0 0 0 0,0 1-1 0 0,5 1 1 0 0,25 2 464 0 0,-19-4-413 0 0,-4-1-10 0 0,1 1 0 0 0,0 1 0 0 0,0 0 0 0 0,-1 0 0 0 0,1 1 0 0 0,19 5 1 0 0,-16 0 41 0 0,-10-5-115 0 0,0 0 0 0 0,0 0 0 0 0,1 0 0 0 0,-1-1 0 0 0,1 1 1 0 0,5 0-1 0 0,4 1 45 0 0,0 0 0 0 0,0 2 0 0 0,-1 0 0 0 0,1 0-1 0 0,13 8 1 0 0,0 0 141 0 0,-22-11-187 0 0,0 0 1 0 0,0-1-1 0 0,0 1 1 0 0,1-1 0 0 0,-1 0-1 0 0,0-1 1 0 0,7 1-1 0 0,28 4 223 0 0,-15 2-233 0 0,1-1 0 0 0,1-2 0 0 0,27 1 0 0 0,83-2-33 0 0,-109-3-6 0 0,64-1 45 0 0,90 2 117 0 0,-152 1-132 0 0,0 1 0 0 0,-1 2 0 0 0,0 1 0 0 0,32 11-1 0 0,-42-11 0 0 0,-1-2-1 0 0,23 3 0 0 0,-20-4 10 0 0,28 8 1 0 0,-19-4-37 0 0,0-1 0 0 0,0-2 0 0 0,43 1-1 0 0,-30-2-14 0 0,50-4-47 0 0,-30-2 40 0 0,89-4 27 0 0,-135 6 0 0 0,17 1-144 0 0,44 4 0 0 0,-8 0-674 0 0,-33-4 363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8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7544 0 0,'-2'0'3516'0'0,"0"8"-1445"0"0,0 24-907 0 0,2-22-1171 0 0,0 1 0 0 0,0 0 0 0 0,1 0 0 0 0,5 17 0 0 0,11 25 286 0 0,-2 0 1 0 0,-3 1 0 0 0,7 60 0 0 0,3 168 230 0 0,-14-144-639 0 0,-3-65 71 0 0,15 137 226 0 0,10 65-94 0 0,-17-86-60 0 0,1 14 38 0 0,-13-165-13 0 0,0 91 80 0 0,-7-11-146 0 0,-7 70-26 0 0,-11 108 98 0 0,12-130-26 0 0,10-139-7 0 0,-1-1 1 0 0,-1 0 0 0 0,-1 0 0 0 0,-10 26 0 0 0,-1 3-13 0 0,14-36 13 0 0,-2 9 118 0 0,-3-2-45 0 0,7-26-86 0 0,0 0 1 0 0,0 1-1 0 0,0-1 1 0 0,0 0 0 0 0,0 0-1 0 0,0 0 1 0 0,0 0-1 0 0,0 0 1 0 0,0 0 0 0 0,0 1-1 0 0,0-1 1 0 0,0 0-1 0 0,0 0 1 0 0,0 0 0 0 0,0 0-1 0 0,0 0 1 0 0,0 0-1 0 0,0 0 1 0 0,0 1 0 0 0,0-1-1 0 0,0 0 1 0 0,0 0-1 0 0,-1 0 1 0 0,1 0 0 0 0,0 0-1 0 0,0 0 1 0 0,0 0-1 0 0,0 0 1 0 0,0 0 0 0 0,0 1-1 0 0,0-1 1 0 0,-1 0 0 0 0,1 0-1 0 0,0 0 1 0 0,0 0-1 0 0,0 0 1 0 0,0 0 0 0 0,0 0-1 0 0,0 0 1 0 0,0 0-1 0 0,-1 0 1 0 0,1 0 0 0 0,0 0-1 0 0,0 0 1 0 0,0 0-1 0 0,0 0 1 0 0,0 0 0 0 0,-1 0-1 0 0,1 0 1 0 0,0 0-1 0 0,0 0 1 0 0,0-1 0 0 0,-2-8 35 0 0,1 8-34 0 0,1 1 1 0 0,0-1-1 0 0,-1 0 0 0 0,1 0 1 0 0,0 1-1 0 0,-1-1 0 0 0,1 0 1 0 0,0 0-1 0 0,0 1 0 0 0,0-1 0 0 0,0 0 1 0 0,-1 0-1 0 0,1 0 0 0 0,0 1 1 0 0,1-1-1 0 0,-1 0 0 0 0,0 0 1 0 0,0 0-1 0 0,0 1 0 0 0,0-1 0 0 0,1 0 1 0 0,-1-1-1 0 0,7-1 14 0 0,-7 3-16 0 0,8-10 11 0 0,-4 7 9 0 0,3 16 3 0 0,3 21-13 0 0,-5-25-10 0 0,0-13 0 0 0,8-27 0 0 0,-12 26 0 0 0,1-1 0 0 0,0 1 0 0 0,0 0 0 0 0,0 0 0 0 0,1 0 0 0 0,-1 0 0 0 0,1 0 0 0 0,7-8 0 0 0,3 7 18 0 0,-11 6-15 0 0,-1 0-1 0 0,1-1 0 0 0,-1 1 1 0 0,0-1-1 0 0,0 0 1 0 0,1 1-1 0 0,-1-1 1 0 0,0 0-1 0 0,0 0 0 0 0,0 0 1 0 0,0 0-1 0 0,0 0 1 0 0,0 0-1 0 0,0 0 1 0 0,0 0-1 0 0,0 0 1 0 0,0 0-1 0 0,0-2 0 0 0,1-1-2 0 0,1 1 0 0 0,-1 1 0 0 0,1-1 0 0 0,-1 0 0 0 0,1 0 0 0 0,0 1 0 0 0,0 0 0 0 0,0-1 0 0 0,0 1 0 0 0,0 1 0 0 0,5-3 0 0 0,42-13 0 0 0,-47 16 0 0 0,0 0 0 0 0,0 0 0 0 0,-1-1 0 0 0,1 1 0 0 0,0-1 0 0 0,-1 1 0 0 0,1-1 0 0 0,-1 0 0 0 0,0 0 0 0 0,4-4 0 0 0,15-11 0 0 0,-15 12 0 0 0,1 1 0 0 0,-1 0 0 0 0,1 0 0 0 0,1 1 0 0 0,-1 0 0 0 0,0 1 0 0 0,1-1 0 0 0,-1 1 0 0 0,1 1 0 0 0,-1-1 0 0 0,16 0 0 0 0,-17 2 0 0 0,0-1-1 0 0,1 0 1 0 0,-1 0-1 0 0,10-4 1 0 0,19-3 13 0 0,-31 7 0 0 0,13-1 0 0 0,1 0 0 0 0,-1-2-1 0 0,21-6 1 0 0,-24 6 40 0 0,-1 1 1 0 0,1 0-1 0 0,0 1 0 0 0,0 0 0 0 0,18 1 0 0 0,21-3 197 0 0,11 1 118 0 0,-17 2-188 0 0,-26 0-177 0 0,0 1-1 0 0,0 1 1 0 0,-1 1-1 0 0,1 0 1 0 0,34 10-1 0 0,28 2 71 0 0,-63-10-73 0 0,0 0-1 0 0,35 2 0 0 0,-34-4 5 0 0,0 0 1 0 0,27 8-1 0 0,-43-9 7 0 0,0 1 1 0 0,0-1-1 0 0,0 0 0 0 0,0 0 1 0 0,1 0-1 0 0,-1-1 0 0 0,0 1 0 0 0,1-1 1 0 0,-1-1-1 0 0,0 1 0 0 0,0-1 1 0 0,1 0-1 0 0,-1 0 0 0 0,6-3 0 0 0,2 0-20 0 0,0 0-1 0 0,1 1 1 0 0,-1 0-1 0 0,0 1 0 0 0,1 0 1 0 0,0 1-1 0 0,-1 1 0 0 0,20 1 1 0 0,-24-1 26 0 0,-1 0 1 0 0,0 0-1 0 0,1-1 1 0 0,-1-1-1 0 0,1 1 1 0 0,8-4-1 0 0,-8 2-15 0 0,0 1 0 0 0,0 0-1 0 0,0 1 1 0 0,11-1-1 0 0,62-4 38 0 0,2-1 50 0 0,-47 9-89 0 0,-22-1 0 0 0,0 0 0 0 0,0-1 0 0 0,27-4 0 0 0,-30 3 0 0 0,0 0 0 0 0,1 0 0 0 0,-1 1 0 0 0,22 3 0 0 0,13 0 0 0 0,-37-3 0 0 0,-6 0 0 0 0,0-1 0 0 0,0 1 0 0 0,-1 0 0 0 0,1 1 0 0 0,0-1 0 0 0,0 1 0 0 0,-1 0 0 0 0,1 0 0 0 0,-1 0 0 0 0,1 0 0 0 0,4 2 0 0 0,15 12 7 0 0,-18-11-1 0 0,0 0 0 0 0,1-1-1 0 0,-1 0 1 0 0,1 0 0 0 0,0 0 0 0 0,0-1-1 0 0,0 0 1 0 0,0 0 0 0 0,8 1-1 0 0,-8-2-3 0 0,5 0 7 0 0,-1 0 0 0 0,0 0 0 0 0,0 1 0 0 0,0 0 0 0 0,0 1-1 0 0,12 5 1 0 0,-16-5-9 0 0,0 0 0 0 0,0 0 0 0 0,0-1 0 0 0,0 1 0 0 0,1-1 0 0 0,-1-1 0 0 0,1 1 0 0 0,8 0 0 0 0,10 6 194 0 0,-25-7-230 0 0,1-1 0 0 0,0 1 0 0 0,0 0 0 0 0,0-1 0 0 0,0 1 0 0 0,0-1 0 0 0,0 1 0 0 0,0-1 0 0 0,0 0 0 0 0,0 1-1 0 0,0-1 1 0 0,0 0 0 0 0,0 0 0 0 0,0 0 0 0 0,0 0 0 0 0,0 0 0 0 0,0 0 0 0 0,0 0 0 0 0,0 0 0 0 0,0 0 0 0 0,1 0 0 0 0,-1 0 0 0 0,0-1 0 0 0,0 1 0 0 0,0-1 0 0 0,0 1 0 0 0,0 0 0 0 0,-1-1 0 0 0,1 0 0 0 0,0 1 0 0 0,0-1 0 0 0,0 1 0 0 0,0-1 0 0 0,-1 0 0 0 0,1 0 0 0 0,0 1 0 0 0,0-1 0 0 0,-1 0 0 0 0,1 0 0 0 0,-1 0 0 0 0,1 0-1 0 0,0-2 1 0 0,12-18-6095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29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9 278 7632 0 0,'0'0'361'0'0,"-1"-2"-152"0"0,-1-3-180 0 0,1 0-1 0 0,0 0 0 0 0,-1 0 1 0 0,1-1-1 0 0,1 1 0 0 0,-1 0 1 0 0,1 0-1 0 0,1-11 0 0 0,6-44 508 0 0,8 3 565 0 0,-14 55-993 0 0,1-1-1 0 0,-1 0 0 0 0,1 0 0 0 0,-1 0 1 0 0,1 1-1 0 0,0-1 0 0 0,0 1 0 0 0,0 0 1 0 0,0-1-1 0 0,1 1 0 0 0,-1 0 1 0 0,1 0-1 0 0,-1 1 0 0 0,1-1 0 0 0,0 0 1 0 0,-1 1-1 0 0,6-3 0 0 0,18-13 92 0 0,-25 16-191 0 0,0 0 0 0 0,0 0 0 0 0,0 1 1 0 0,0-1-1 0 0,1 0 0 0 0,-1 1 0 0 0,0-1 0 0 0,0 0 1 0 0,0 1-1 0 0,1 0 0 0 0,-1-1 0 0 0,0 1 1 0 0,0 0-1 0 0,1-1 0 0 0,-1 1 0 0 0,0 0 1 0 0,1 0-1 0 0,-1 0 0 0 0,0 0 0 0 0,1 0 0 0 0,0 1 1 0 0,30 10 132 0 0,-9-2-31 0 0,17 3-44 0 0,-27-8-36 0 0,1 0 0 0 0,0 0 0 0 0,0-2 0 0 0,28 3 0 0 0,13-4 151 0 0,-29 1 30 0 0,-1-2-1 0 0,1-1 1 0 0,36-5 0 0 0,-32 2-69 0 0,0 2 0 0 0,0 1 0 0 0,0 1 0 0 0,32 5 0 0 0,-37-4-41 0 0,1-1-1 0 0,39-6 1 0 0,5 0 37 0 0,121-2 56 0 0,-21 13-145 0 0,-38 2-34 0 0,-95-7-4 0 0,4-1 42 0 0,79 10 0 0 0,-74-5 36 0 0,82-2 1 0 0,-67-3 32 0 0,-31-1-15 0 0,-1-1 1 0 0,1-1-1 0 0,46-14 0 0 0,-35 8 5 0 0,42-5 0 0 0,-61 12-74 0 0,-1-1-1 0 0,35-10 0 0 0,-44 11-23 0 0,1 0 1 0 0,0 0-1 0 0,0 1 0 0 0,0 1 0 0 0,23 0 0 0 0,64 10 103 0 0,-81-7-108 0 0,-1 0 46 0 0,-6-1 19 0 0,-3-6 17 0 0,-7 3 310 0 0,-13 24-257 0 0,8-15-102 0 0,-1 0-1 0 0,1 1 0 0 0,0 0 1 0 0,1-1-1 0 0,0 1 0 0 0,0 0 1 0 0,0 10-1 0 0,-7 26 100 0 0,7-36-131 0 0,0 1-1 0 0,0 0 0 0 0,1 0 0 0 0,0 10 0 0 0,-1 12 9 0 0,-3 35 9 0 0,-2 18 10 0 0,2-48-37 0 0,1 47 0 0 0,3-48 0 0 0,-7 49 0 0 0,4-65 0 0 0,2-6 0 0 0,0-1 0 0 0,0 1 0 0 0,1 0 0 0 0,0 18 0 0 0,7 140 0 0 0,0 15 0 0 0,0 14 71 0 0,-2-25-14 0 0,-3-145-57 0 0,-4 35 0 0 0,0 0 0 0 0,-21 429 0 0 0,20-430 0 0 0,3-34 0 0 0,-2 1 0 0 0,-7 37 0 0 0,4-38 18 0 0,2 0 1 0 0,-1 54-1 0 0,-3 25-9 0 0,4-73-9 0 0,0 49 0 0 0,1-1 0 0 0,-16 126 0 0 0,1-113 0 0 0,7-59 0 0 0,6 23 1 0 0,4-34 9 0 0,-4 6 43 0 0,6-33-55 0 0,-1-1 0 0 0,0 1-1 0 0,0 0 1 0 0,0 0 0 0 0,0-1-1 0 0,0 1 1 0 0,0 0 0 0 0,0 0-1 0 0,-1-1 1 0 0,1 1-1 0 0,0 0 1 0 0,0 0 0 0 0,0 0-1 0 0,0-1 1 0 0,0 1 0 0 0,0 0-1 0 0,0 0 1 0 0,0 0 0 0 0,-1-1-1 0 0,1 1 1 0 0,0 0 0 0 0,0 0-1 0 0,0 0 1 0 0,0-1-1 0 0,-1 1 1 0 0,1 0 0 0 0,0 0-1 0 0,0 0 1 0 0,0 0 0 0 0,-1 0-1 0 0,1 0 1 0 0,0 0 0 0 0,0-1-1 0 0,0 1 1 0 0,-1 0 0 0 0,1 0-1 0 0,0 0 1 0 0,0 0-1 0 0,-1 0 1 0 0,1 0 0 0 0,0 0-1 0 0,0 0 1 0 0,-1 0 0 0 0,1 0-1 0 0,0 0 1 0 0,0 0 0 0 0,0 0-1 0 0,-1 1 1 0 0,1-1-1 0 0,0 0 1 0 0,0 0 0 0 0,-1 0-1 0 0,1 0 1 0 0,0 0 0 0 0,0 0-1 0 0,0 0 1 0 0,-1 1 0 0 0,1-1-1 0 0,0 0 1 0 0,0 0 0 0 0,0 0-1 0 0,0 1 1 0 0,0-1-1 0 0,-1 0 1 0 0,10-6-806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0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0 2760 0 0,'0'3'2814'0'0,"1"2"-2099"0"0,0 0 0 0 0,0 0 0 0 0,0 0 0 0 0,0 0 0 0 0,1-1 0 0 0,-1 1 0 0 0,4 5 0 0 0,8 28 1015 0 0,-12-32-1524 0 0,1 1 1 0 0,1 0-1 0 0,5 11 1 0 0,-4-12-101 0 0,-1 1 0 0 0,-1 0-1 0 0,1-1 1 0 0,-1 1 0 0 0,0 0-1 0 0,1 8 1 0 0,0 15 261 0 0,0-8-40 0 0,-1 1 0 0 0,-2 35 0 0 0,-1-23-199 0 0,4 39 0 0 0,-1 33 111 0 0,-6 303 215 0 0,13-317-329 0 0,-5-59-4 0 0,-1 1 0 0 0,-2 58 0 0 0,-30 415 134 0 0,25-456-191 0 0,-15 141 176 0 0,6-101-154 0 0,-5 32 35 0 0,5-44 52 0 0,-5 118 0 0 0,15-145-85 0 0,0 12 34 0 0,2-27 45 0 0,-7 53 0 0 0,0-5-39 0 0,8-82-112 0 0,-2 3 7 0 0,-11 10 30 0 0,12-15-50 0 0,-1 0 0 0 0,0-1 0 0 0,1 1-1 0 0,-1 0 1 0 0,1 0 0 0 0,-1 1 0 0 0,1-1-1 0 0,0 0 1 0 0,0 0 0 0 0,0 1 0 0 0,0-1-1 0 0,0 0 1 0 0,1 1 0 0 0,-1-1 0 0 0,1 1-1 0 0,-1-1 1 0 0,1 5 0 0 0,0-3-118 0 0,-22 45-8209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6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0 6248 0 0,'-5'5'562'0'0,"5"-4"-557"0"0,-1-1-1 0 0,0 1 1 0 0,1-1-1 0 0,-1 1 1 0 0,1-1-1 0 0,-1 1 1 0 0,1-1-1 0 0,-1 1 0 0 0,1 0 1 0 0,0-1-1 0 0,-1 1 1 0 0,1 0-1 0 0,0-1 1 0 0,-1 1-1 0 0,1 0 0 0 0,0 0 1 0 0,0-1-1 0 0,0 1 1 0 0,-1 0-1 0 0,1 0 1 0 0,0-1-1 0 0,0 1 1 0 0,0 0-1 0 0,1 1 0 0 0,-1 1-5 0 0,-4 20 751 0 0,1-1 0 0 0,1 0 0 0 0,2 1 0 0 0,2 36 0 0 0,-1 33 1185 0 0,-4-52-1720 0 0,-4 121 469 0 0,-2-47-327 0 0,1-18-114 0 0,-9 82 108 0 0,1-26-174 0 0,-16 333 175 0 0,28-435-347 0 0,1 15 30 0 0,-15 73-1 0 0,13-110-16 0 0,0 51 0 0 0,4-49-9 0 0,-6 42 0 0 0,-6 63 41 0 0,10-82-36 0 0,2-35-14 0 0,1-1 0 0 0,3 20 0 0 0,0 7 0 0 0,-9 49 0 0 0,-1-3 0 0 0,-1 4 0 0 0,4-62-12 0 0,-2 2-38 0 0,0 12 26 0 0,5-25 51 0 0,0 0 0 0 0,-2 0-1 0 0,0-1 1 0 0,-9 28 0 0 0,12-45-27 0 0,-1 0 0 0 0,1 0 0 0 0,0-1 0 0 0,0 1 0 0 0,1 0 0 0 0,-1 0 0 0 0,0 0 0 0 0,1 0 0 0 0,0-1 0 0 0,0 1 0 0 0,0 0 0 0 0,1 3 0 0 0,6 22-179 0 0,-7 52-296 0 0,-1-73 437 0 0,0 0-1 0 0,0 0 0 0 0,0 0 1 0 0,-2 13-1 0 0,0-14 8 0 0,2 1 1 0 0,-1-1-1 0 0,1 0 0 0 0,0 11 1 0 0,2 12-166 0 0,-2 0 0 0 0,-1 0 1 0 0,-10 56-1 0 0,10-70 146 0 0,0 1 0 0 0,1-1 1 0 0,1 0-1 0 0,3 22 0 0 0,2 34 15 0 0,1 39-18 0 0,-7-98 53 0 0,2-1 0 0 0,-1 1 1 0 0,6 17-1 0 0,-1 1-12 0 0,-6-27 4 0 0,1 0 0 0 0,-1 0 0 0 0,-1 0-1 0 0,1 0 1 0 0,0 0 0 0 0,-2 6 0 0 0,0 17-58 0 0,3-12-23 0 0,0 0-1 0 0,-1 0 0 0 0,-2 14 0 0 0,1 12-161 0 0,-3-14 78 0 0,4-23 152 0 0,-1-1 0 0 0,0 1 0 0 0,1 0 0 0 0,0-1 0 0 0,0 1 0 0 0,0 0 0 0 0,0-1 0 0 0,0 1 0 0 0,0 0 0 0 0,1 0 1 0 0,-1-1-1 0 0,1 1 0 0 0,0-1 0 0 0,0 1 0 0 0,2 4 0 0 0,12 40-271 0 0,-10-29 517 0 0,-2-4-122 0 0,18 34-103 0 0,-18-37 10 0 0,-2-9 44 0 0,9-2 10 0 0,-6 0-139 0 0,0 0 1 0 0,0 0-1 0 0,0 0 0 0 0,0-1 1 0 0,0 0-1 0 0,0 0 1 0 0,7-2-1 0 0,-9 2 90 0 0,-1 0-1 0 0,1 0 1 0 0,0 0-1 0 0,-1 0 1 0 0,1 0 0 0 0,-1-1-1 0 0,0 1 1 0 0,1 0-1 0 0,0-3 1 0 0,12-9 317 0 0,-12 11-312 0 0,0 1-1 0 0,-1-1 1 0 0,1 1-1 0 0,-1-1 1 0 0,0 1-1 0 0,0-1 1 0 0,1 0 0 0 0,-1 0-1 0 0,0 1 1 0 0,1-5-1 0 0,1 1-3 0 0,4-8-11 0 0,-1 0 1 0 0,0 0-1 0 0,0-1 1 0 0,-1 0-1 0 0,-1-1 1 0 0,-1 1-1 0 0,3-19 0 0 0,10-34 32 0 0,-13 53-5 0 0,0-1 0 0 0,-1 0 0 0 0,0 1 0 0 0,-1-19 0 0 0,1-6 42 0 0,14-75 69 0 0,-2 15-128 0 0,1-31 51 0 0,-3 35-8 0 0,-1-9-36 0 0,14-226 40 0 0,-9 118-62 0 0,-8 140 0 0 0,-4 38 6 0 0,5-85 62 0 0,2-174 60 0 0,-5 114-74 0 0,-7 46-56 0 0,3-153 14 0 0,8 132 170 0 0,-7 74-9 0 0,-1 52-36 0 0,-1 0 1 0 0,-1 0 0 0 0,-2 0-1 0 0,-8-44 1 0 0,2 26 31 0 0,-5-90 1 0 0,13-193-41 0 0,3 134-82 0 0,4 63-721 0 0,-7 100 292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0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1 182 13616 0 0,'0'0'1238'0'0,"4"0"-1020"0"0,27 1 100 0 0,1 2 0 0 0,-1 2 1 0 0,50 12-1 0 0,-53-12-18 0 0,-1 0 0 0 0,1-2 0 0 0,38-1 0 0 0,8 1 2 0 0,58 3 240 0 0,0-6 0 0 0,-1-6 0 0 0,232-39 0 0 0,-282 30-534 0 0,79-13 50 0 0,-19-3 79 0 0,6-1-49 0 0,-8 8-18 0 0,48-4 31 0 0,-91 15-3556 0 0,-75 9 1294 0 0,32-1-4212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3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4144 0 0,'0'0'191'0'0,"1"-1"-11"0"0,1 1-91 0 0,-1-1 0 0 0,1 0 0 0 0,-1 1 0 0 0,1-1 0 0 0,-1 0 0 0 0,1 1 0 0 0,-1-1 0 0 0,0 0 0 0 0,1 0 0 0 0,-1 0 0 0 0,0 0 0 0 0,0-1 0 0 0,0 1 0 0 0,0 0 0 0 0,1-2 0 0 0,1-1 384 0 0,-2 4-375 0 0,0 0 0 0 0,-1 0-1 0 0,1 1 1 0 0,0-1 0 0 0,-1 0 0 0 0,1 0 0 0 0,0 0 0 0 0,0 1 0 0 0,-1-1 0 0 0,1 0-1 0 0,0 1 1 0 0,-1-1 0 0 0,1 1 0 0 0,-1-1 0 0 0,1 1 0 0 0,-1-1 0 0 0,2 1 0 0 0,-2 0 104 0 0,5 1-22 0 0,-1-1-1 0 0,1 1 1 0 0,0-1 0 0 0,0 0 0 0 0,-1 0-1 0 0,1-1 1 0 0,0 0 0 0 0,0 1 0 0 0,0-1 0 0 0,0-1-1 0 0,7 0 1 0 0,-6 0-69 0 0,0 0-1 0 0,-1 1 1 0 0,1 0-1 0 0,0 0 1 0 0,0 0-1 0 0,0 1 1 0 0,0 0-1 0 0,6 2 1 0 0,18 13 500 0 0,-28-14-587 0 0,0-1 0 0 0,0 1-1 0 0,0-1 1 0 0,0 1 0 0 0,1-1 0 0 0,-1 0 0 0 0,1 0-1 0 0,-1 0 1 0 0,1 0 0 0 0,-1-1 0 0 0,1 1 0 0 0,0-1-1 0 0,-1 1 1 0 0,1-1 0 0 0,0 0 0 0 0,4 0 0 0 0,27 0 315 0 0,-30 1-298 0 0,0-1-1 0 0,1 0 1 0 0,-1 0 0 0 0,1 0-1 0 0,-1 0 1 0 0,9-2 0 0 0,21-7 197 0 0,5-1-36 0 0,41-5 0 0 0,-56 15-144 0 0,-21 1-49 0 0,0-1 0 0 0,0 0-1 0 0,0 0 1 0 0,0 0 0 0 0,1 0 0 0 0,-1 0-1 0 0,3-1 1 0 0,-4 0 45 0 0,0-1 10 0 0,-1 2-63 0 0,0 0-1 0 0,0 0 1 0 0,0-1-1 0 0,-1 1 1 0 0,1 0-1 0 0,0 0 1 0 0,0-1-1 0 0,-1 1 1 0 0,1-1-1 0 0,0 1 1 0 0,0-1-1 0 0,-1 1 1 0 0,1-1-1 0 0,-1 1 1 0 0,1-1-1 0 0,0 0 1 0 0,-1 1-1 0 0,1-1 1 0 0,0-1-1 0 0,0 1 54 0 0,-1 4 10 0 0,0-3-62 0 0,0 1 0 0 0,0-1 1 0 0,0 1-1 0 0,0-1 0 0 0,0 1 0 0 0,0-1 0 0 0,0 1 1 0 0,0-1-1 0 0,0 1 0 0 0,0-1 0 0 0,0 1 0 0 0,0-1 1 0 0,0 1-1 0 0,0-1 0 0 0,-1 1 0 0 0,1-1 0 0 0,0 1 1 0 0,0-1-1 0 0,0 1 0 0 0,-1-1 0 0 0,1 1 0 0 0,0-1 1 0 0,-1 1-1 0 0,-3 3 7 0 0,0 0 0 0 0,0 0 1 0 0,0 1-1 0 0,1-1 0 0 0,-1 1 0 0 0,1 0 0 0 0,1 0 1 0 0,-1 0-1 0 0,-2 8 0 0 0,-18 55 69 0 0,19-56-56 0 0,-6 18 29 0 0,-1 0-1 0 0,-2 0 1 0 0,-25 42 0 0 0,21-40-39 0 0,-24 38 53 0 0,31-55-43 0 0,1 0 1 0 0,0 0-1 0 0,2 1 1 0 0,0 0-1 0 0,0 0 1 0 0,-5 23-1 0 0,9-29 0 0 0,-1 0 0 0 0,-1-1 0 0 0,1 1 0 0 0,-2-1 0 0 0,1 0 0 0 0,-1 0 0 0 0,-1 0 0 0 0,0-1 0 0 0,-15 14-1 0 0,-3 6 94 0 0,16-19-74 0 0,-1 0 1 0 0,0-1-1 0 0,-20 13 1 0 0,3-3-8 0 0,8-8-24 0 0,18-10 385 0 0,-2-6-562 0 0,2 3 152 0 0,1 0 0 0 0,0-1 0 0 0,0 1 0 0 0,0 0 0 0 0,0-1 0 0 0,0 1 0 0 0,1 0 0 0 0,-1-1 0 0 0,1 1 0 0 0,0 0 0 0 0,0 0 0 0 0,0 0 0 0 0,1-1 0 0 0,-1 1 0 0 0,1 1 0 0 0,0-1 0 0 0,0 0 0 0 0,0 0 0 0 0,0 1 0 0 0,0-1 0 0 0,5-4 0 0 0,-4 4 15 0 0,1-1 1 0 0,0 1-1 0 0,0 0 0 0 0,0 1 0 0 0,0-1 0 0 0,1 1 1 0 0,-1 0-1 0 0,0 0 0 0 0,1 0 0 0 0,0 0 1 0 0,-1 1-1 0 0,1 0 0 0 0,0 0 0 0 0,9-1 1 0 0,3 5-1 0 0,-5 5-24 0 0,1 0 1 0 0,14 14-1 0 0,-13-11 31 0 0,-8-8-7 0 0,0 0 0 0 0,0 0 0 0 0,0 0 0 0 0,0-1 0 0 0,7 2 0 0 0,2 1 0 0 0,-6-2 0 0 0,0-1 0 0 0,0 0 0 0 0,12 2 0 0 0,25 5 0 0 0,23 9-3 0 0,-14-4 27 0 0,-28-9 137 0 0,-23-5-119 0 0,-1 1 0 0 0,1-1 0 0 0,0 1-1 0 0,0 0 1 0 0,0 0 0 0 0,-1 1 0 0 0,1-1-1 0 0,4 3 1 0 0,5 2-25 0 0,14 8-279 0 0,-27-13 111 0 0,15-1-1815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3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0 112 9848 0 0,'0'0'448'0'0,"0"2"-7"0"0,0 6-242 0 0,1-7-168 0 0,0-1 1 0 0,1 1-1 0 0,-1-1 1 0 0,0 0 0 0 0,0 1-1 0 0,0-1 1 0 0,0 0-1 0 0,0 0 1 0 0,0 0-1 0 0,0 0 1 0 0,0 0-1 0 0,1 0 1 0 0,1 0 0 0 0,-2 0 23 0 0,36 0 492 0 0,-35 0-516 0 0,-1-1 1 0 0,0 1 0 0 0,0 0-1 0 0,0 0 1 0 0,0-1 0 0 0,0 1-1 0 0,0-1 1 0 0,0 1 0 0 0,0-1-1 0 0,0 1 1 0 0,0-1 0 0 0,0 0-1 0 0,1 0 1 0 0,9-6 129 0 0,38-9-9 0 0,20-7-48 0 0,54-33-899 0 0,-93 40-3498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4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6536 0 0,'0'0'3945'0'0,"-1"3"-3452"0"0,-4 22 560 0 0,-5 35 0 0 0,4-13-191 0 0,-1 33-525 0 0,3-11 418 0 0,-2 3-11 0 0,3 85-1 0 0,4-91-111 0 0,5 37 221 0 0,-5-86-823 0 0,1 1 0 0 0,0 0 0 0 0,1-1 0 0 0,1 0 0 0 0,0 0 0 0 0,9 21-1 0 0,-4-17-29 0 0,-3-17 0 0 0,-3-3 0 0 0,9 4 0 0 0,-10-5 4 0 0,1 0 0 0 0,-1 0 0 0 0,1 0-1 0 0,-1 0 1 0 0,0 0 0 0 0,1-1 0 0 0,-1 1-1 0 0,0-1 1 0 0,0 1 0 0 0,1-1-1 0 0,-1 0 1 0 0,0 0 0 0 0,0 0 0 0 0,0-1-1 0 0,0 1 1 0 0,0 0 0 0 0,0-1-1 0 0,2-2 1 0 0,5-4 18 0 0,-1-1 1 0 0,11-14-1 0 0,-4 5-32 0 0,-3 3 29 0 0,0 0-1 0 0,0 0 0 0 0,-2-1 1 0 0,0-1-1 0 0,-1 0 0 0 0,13-34 0 0 0,-14 30-28 0 0,29-83-248 0 0,-33 88 211 0 0,0-1 0 0 0,-1 1 0 0 0,-1-1 0 0 0,1-23-1 0 0,1-20-83 0 0,-2 46 96 0 0,0-1 1 0 0,-1 1 0 0 0,-3-29-1 0 0,1-22-112 0 0,2 63 148 0 0,-1-1-1 0 0,0 1 0 0 0,0 0 0 0 0,0 0 0 0 0,0-1 0 0 0,0 1 0 0 0,-1 0 1 0 0,1-1-1 0 0,-1 1 0 0 0,1 0 0 0 0,-1 0 0 0 0,-1-4 0 0 0,0-1-12 0 0,2 4 294 0 0,-1 4-286 0 0,0-1-1 0 0,0 0 0 0 0,0 0 0 0 0,1 1 0 0 0,-1-1 0 0 0,0 0 0 0 0,0 1 0 0 0,0-1 0 0 0,1 1 0 0 0,-1-1 0 0 0,0 1 0 0 0,1-1 0 0 0,-1 1 1 0 0,0-1-1 0 0,1 1 0 0 0,-1 0 0 0 0,1-1 0 0 0,-1 1 0 0 0,1 0 0 0 0,-1 0 0 0 0,1-1 0 0 0,-1 1 0 0 0,1 0 0 0 0,0 0 0 0 0,-1 1 0 0 0,0 0-123 0 0,-4 9-66 0 0,2 11 177 0 0,2 0 0 0 0,0 0 1 0 0,1 0-1 0 0,5 34 0 0 0,0 29 157 0 0,2 77 69 0 0,-4-134-175 0 0,2 1 1 0 0,1-1-1 0 0,14 45 0 0 0,-15-60-34 0 0,-1-1 0 0 0,-1 2 0 0 0,4 25 0 0 0,-7-36-8 0 0,1 0-1 0 0,0 0 0 0 0,0-1 0 0 0,0 1 0 0 0,0 0 1 0 0,0-1-1 0 0,0 1 0 0 0,1 0 0 0 0,-1-1 0 0 0,1 1 1 0 0,0-1-1 0 0,-1 0 0 0 0,1 0 0 0 0,0 0 0 0 0,1 0 1 0 0,-1 0-1 0 0,0 0 0 0 0,0 0 0 0 0,1-1 0 0 0,-1 1 1 0 0,4 0-1 0 0,4 3-118 0 0,0-1 1 0 0,0 0 0 0 0,0 0-1 0 0,15 2 1 0 0,6-4-800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4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0 4608 0 0,'0'0'5177'0'0,"0"3"-4622"0"0,-1 11 108 0 0,0-1 0 0 0,-6 20 1 0 0,4-19-143 0 0,1 0 1 0 0,-2 22-1 0 0,-2 19 354 0 0,-1 78 370 0 0,-4 148-11 0 0,3-147-794 0 0,9 147-1 0 0,1-252-404 0 0,2 25 10 0 0,-3-40-1810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5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3680 0 0,'1'2'3937'0'0,"4"7"-3069"0"0,-3-5-704 0 0,0-1 1 0 0,-1 1 0 0 0,1 0 0 0 0,-1 0 0 0 0,1-1-1 0 0,-1 1 1 0 0,0 0 0 0 0,-1 0 0 0 0,1 0 0 0 0,-1 0 0 0 0,0 7-1 0 0,5 98 1872 0 0,-4-77-1345 0 0,8 39 0 0 0,-1-1-43 0 0,2 13-105 0 0,2 28-96 0 0,24 223-6 0 0,-36-328-428 0 0,30 138 183 0 0,-13-63-471 0 0,-17-79 191 0 0,1-1-1 0 0,-1 1 1 0 0,1-1 0 0 0,-1 1 0 0 0,1-1-1 0 0,-1 0 1 0 0,1 1 0 0 0,0-1 0 0 0,0 0-1 0 0,-1 0 1 0 0,1 1 0 0 0,0-1 0 0 0,2 1-1 0 0,-2 0-294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5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9272 0 0,'0'0'2040'0'0,"2"2"-1696"0"0,0-1-315 0 0,-1 1 0 0 0,1-1 0 0 0,-1 0 0 0 0,1 0 0 0 0,-1-1-1 0 0,1 1 1 0 0,-1 0 0 0 0,1 0 0 0 0,0-1 0 0 0,-1 1 0 0 0,1-1 0 0 0,0 1 0 0 0,-1-1 0 0 0,1 0 0 0 0,0 0 0 0 0,0 0 0 0 0,-1 0 0 0 0,1 0 0 0 0,0 0 0 0 0,0 0 0 0 0,-1-1 0 0 0,1 1 0 0 0,0 0 0 0 0,0-1 0 0 0,2-1 0 0 0,4 0 18 0 0,13-3-66 0 0,0 0 0 0 0,0-2 1 0 0,34-16-1 0 0,2 0-1010 0 0,-28 14-3051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6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441 112 8952 0 0,'0'0'808'0'0,"-2"-2"-611"0"0,-56-70 1542 0 0,55 70-1614 0 0,-1-1 1 0 0,0 1 0 0 0,0 0 0 0 0,0 0 0 0 0,0 0 0 0 0,0 0-1 0 0,-1 1 1 0 0,1-1 0 0 0,0 1 0 0 0,-1 1 0 0 0,-6-2-1 0 0,0 1 251 0 0,0 0 0 0 0,0 1 0 0 0,-20 2 0 0 0,-41 11 823 0 0,63-9-1098 0 0,0-1 1 0 0,0 1 0 0 0,0 1-1 0 0,-16 10 1 0 0,19-11-107 0 0,1 1 16 0 0,-1 0-1 0 0,1 1 0 0 0,0 0 0 0 0,1 0 0 0 0,-1 0 0 0 0,1 0 0 0 0,0 1 0 0 0,1-1 0 0 0,-1 1 0 0 0,-3 14 0 0 0,-4 4 3 0 0,2-7 34 0 0,2 0 0 0 0,0 1 0 0 0,1-1 0 0 0,0 1 0 0 0,2 1 0 0 0,0-1 0 0 0,-1 36 0 0 0,0-16 42 0 0,3-32-49 0 0,1 1 0 0 0,0-1 0 0 0,0 0 1 0 0,1 13-1 0 0,1 7 295 0 0,0-6 318 0 0,7 37-1 0 0,-5-17-182 0 0,-4-35-558 0 0,1 1 1 0 0,1-1-1 0 0,-1 0 0 0 0,1 1 0 0 0,2 9 1 0 0,2-1-14 0 0,1-1 0 0 0,0 0 0 0 0,0 0 0 0 0,2-1 0 0 0,0 0 0 0 0,0 0 0 0 0,1-1 0 0 0,0 0 0 0 0,14 13 0 0 0,-6-11 101 0 0,-7-8 0 0 0,0-1 0 0 0,0 0 0 0 0,0-1 0 0 0,1 0 0 0 0,17 4 0 0 0,-23-7 0 0 0,-1 0 0 0 0,1-1 0 0 0,0 1 0 0 0,0-1 0 0 0,0-1 0 0 0,0 1 0 0 0,0 0 0 0 0,-1-1 0 0 0,1 0 0 0 0,0 0 0 0 0,0-1 0 0 0,-1 1 0 0 0,1-1 0 0 0,-1 0 0 0 0,5-3 0 0 0,9-5 8 0 0,-11 7 2 0 0,-1-1 0 0 0,1 1 0 0 0,-1-2 0 0 0,0 1 0 0 0,0-1 0 0 0,0 1 0 0 0,-1-2 0 0 0,1 1 0 0 0,-1-1 0 0 0,6-9 0 0 0,-3 3-2 0 0,0 0 3 0 0,1-2 0 0 0,-2 1 0 0 0,0-1 0 0 0,-1 0 0 0 0,8-25 0 0 0,0-18-29 0 0,26-128-92 0 0,-33 145 110 0 0,-4 27 0 0 0,-1-1 0 0 0,0 1 0 0 0,0-16 0 0 0,2-24 0 0 0,-2 38 0 0 0,0 0 0 0 0,-2-29 0 0 0,0 19-24 0 0,0 21 15 0 0,0 0 0 0 0,1 1-1 0 0,-1-1 1 0 0,-1 0 0 0 0,1 0-1 0 0,0 0 1 0 0,-1 1 0 0 0,0-1-1 0 0,0 0 1 0 0,0 1 0 0 0,-2-4-1 0 0,2 5-62 0 0,1 2-3 0 0,0 0 72 0 0,-1 0 0 0 0,1 0 0 0 0,0-1-1 0 0,0 1 1 0 0,-1 0 0 0 0,1 0 0 0 0,0 0 0 0 0,0 0 0 0 0,0-1-1 0 0,0 1 1 0 0,-1 0 0 0 0,1 0 0 0 0,0-1 0 0 0,0 1-1 0 0,0 0 1 0 0,0 0 0 0 0,0-1 0 0 0,0 1 0 0 0,-1 0-1 0 0,1 0 1 0 0,0-1 0 0 0,0 1 0 0 0,0 0 0 0 0,0 0-1 0 0,0-1 1 0 0,0 1 0 0 0,0 0 0 0 0,0 0 0 0 0,0-1-1 0 0,0-2-82 0 0,-8 4 18 0 0,5-2 60 0 0,-4 2-9 0 0,0 18-33 0 0,-9 78 50 0 0,10-5-64 0 0,5-85 64 0 0,1 1 0 0 0,0-1 0 0 0,1 0-1 0 0,1 10 1 0 0,1 18 19 0 0,-1 12 227 0 0,1-1 0 0 0,16 76 0 0 0,-13-94-151 0 0,-5-17-67 0 0,1 0 0 0 0,1-1 1 0 0,0 1-1 0 0,0-1 0 0 0,1 0 0 0 0,10 18 0 0 0,-3-17-28 0 0,-4-6-3 0 0,-1-1-1 0 0,1 0 0 0 0,0 0 0 0 0,0 0 1 0 0,1-1-1 0 0,-1-1 0 0 0,1 1 0 0 0,-1-1 0 0 0,1 0 1 0 0,0-1-1 0 0,0 0 0 0 0,0 0 0 0 0,0-1 0 0 0,-1 1 1 0 0,1-2-1 0 0,0 1 0 0 0,0-1 0 0 0,11-3 0 0 0,-4 0 4 0 0,-8 2 0 0 0,0 0 0 0 0,0 0 0 0 0,0 0 0 0 0,0-1 0 0 0,0 0 0 0 0,-1-1 0 0 0,8-4 0 0 0,-6 2 4 0 0,1-1 0 0 0,-1-1-1 0 0,0 1 1 0 0,0-1-1 0 0,-1-1 1 0 0,0 1 0 0 0,-1-1-1 0 0,1-1 1 0 0,-2 1-1 0 0,1-1 1 0 0,-2 0 0 0 0,1 0-1 0 0,-1 0 1 0 0,-1-1-1 0 0,0 1 1 0 0,0-1 0 0 0,-1 0-1 0 0,0 0 1 0 0,0-11-1 0 0,-2-10-9 0 0,1-3-19 0 0,-2 0-1 0 0,-1 0 1 0 0,-10-47-1 0 0,12 80 25 0 0,-1-1-2 0 0,0-1 0 0 0,0 1 0 0 0,0-1 0 0 0,0 0 1 0 0,1 1-1 0 0,0-1 0 0 0,-1 0 0 0 0,1 1 0 0 0,1-1 0 0 0,-1 0 0 0 0,0 0 0 0 0,1 1 0 0 0,0-1 0 0 0,0 0 0 0 0,0 1 0 0 0,0-1 0 0 0,1 1 0 0 0,-1 0 0 0 0,4-5 0 0 0,1 0 3 0 0,-4 5 0 0 0,1 0 0 0 0,-1 0 0 0 0,0-1 0 0 0,0 1 0 0 0,-1-1 0 0 0,1 1 0 0 0,-1-1 0 0 0,1 0 0 0 0,-1 1 0 0 0,0-1 0 0 0,-1 0 0 0 0,1 0 0 0 0,0-5 0 0 0,-1 6 0 0 0,1-2 0 0 0,-1 0 0 0 0,0 1 0 0 0,0-1 0 0 0,0 1 0 0 0,-1-1 0 0 0,0 1 0 0 0,1-1 0 0 0,-4-7 0 0 0,2-1 34 0 0,0 0 0 0 0,1 0-1 0 0,0-25 1 0 0,1 24-29 0 0,0 12-54 0 0,-6 15-175 0 0,5-10 221 0 0,-1 0 0 0 0,0 1-1 0 0,1-1 1 0 0,0 0 0 0 0,0 1-1 0 0,0-1 1 0 0,0 0 0 0 0,1 1 0 0 0,-1 6-1 0 0,0 2-27 0 0,-8 41-24 0 0,5-34 60 0 0,1 0 0 0 0,1 0-1 0 0,0 0 1 0 0,1 0 0 0 0,1 1 0 0 0,4 26 0 0 0,3-8 86 0 0,4 78 0 0 0,-10-103-53 0 0,0 0-1 0 0,1 0 0 0 0,6 22 1 0 0,-5-24-10 0 0,0-1 0 0 0,-1 1 1 0 0,-1 0-1 0 0,0-1 1 0 0,0 1-1 0 0,-1 12 0 0 0,-1-11 8 0 0,0 0 0 0 0,0 0 0 0 0,3 21 0 0 0,-1-28-25 0 0,0 0 0 0 0,0 0 1 0 0,1 0-1 0 0,-1 0 0 0 0,1 0 1 0 0,0-1-1 0 0,1 1 0 0 0,-1-1 1 0 0,1 1-1 0 0,0-1 0 0 0,0 0 1 0 0,4 4-1 0 0,-4-4-10 0 0,1 0 1 0 0,0-1-1 0 0,0 1 0 0 0,0-1 1 0 0,0 0-1 0 0,1 0 1 0 0,-1-1-1 0 0,8 4 0 0 0,-9-4 4 0 0,0-2-1 0 0,0 1 1 0 0,0 0-1 0 0,0-1 1 0 0,0 1-1 0 0,0-1 0 0 0,0 0 1 0 0,0 0-1 0 0,0 0 1 0 0,1 0-1 0 0,-1-1 1 0 0,0 1-1 0 0,0-1 1 0 0,0 0-1 0 0,0 0 1 0 0,5-2-1 0 0,-2 0 8 0 0,0 1-3 0 0,1-1 1 0 0,-1 0 0 0 0,0 0-1 0 0,0 0 1 0 0,-1-1-1 0 0,1 0 1 0 0,-1 0-1 0 0,1-1 1 0 0,-1 1-1 0 0,-1-1 1 0 0,1 0 0 0 0,5-8-1 0 0,8-18 21 0 0,-1-2 1 0 0,-2 0-1 0 0,-1-1 0 0 0,-1 0 0 0 0,14-68 0 0 0,-14 12 24 0 0,-10 77-52 0 0,-1-1 0 0 0,-1 0 0 0 0,1 0 0 0 0,-2 1 0 0 0,-1-18 0 0 0,0 1-4 0 0,0 9 25 0 0,-6-33-1 0 0,1 14-3 0 0,4 19-17 0 0,-1 17-1 0 0,-7-10-14 0 0,10 14 12 0 0,0 0 0 0 0,0 1 0 0 0,0-1 0 0 0,0 0 0 0 0,0 0 0 0 0,0 0 0 0 0,0 0 0 0 0,-1 0 0 0 0,1 0 0 0 0,0 0 0 0 0,0 0 0 0 0,0 0 0 0 0,0 0 0 0 0,0 0 1 0 0,0 0-1 0 0,0 0 0 0 0,0 0 0 0 0,0 0 0 0 0,0 0 0 0 0,0 0 0 0 0,0 0 0 0 0,0 0 0 0 0,0 0 0 0 0,0 0 0 0 0,0 0 0 0 0,0 0 0 0 0,0 0 0 0 0,0 0 0 0 0,0 0 0 0 0,-1 0 0 0 0,1 0 0 0 0,0 0 0 0 0,0 0 1 0 0,0 0-1 0 0,0 0 0 0 0,0 0 0 0 0,0 0 0 0 0,0 0 0 0 0,0 0 0 0 0,0 0 0 0 0,0 0 0 0 0,0 0 0 0 0,0-1 0 0 0,0 1 0 0 0,-3 11-10 0 0,3-10 9 0 0,-1 1 0 0 0,1-1 0 0 0,-1 1 0 0 0,1 0 0 0 0,0-1 0 0 0,0 1 0 0 0,0 0 0 0 0,0-1 0 0 0,0 1 0 0 0,0 0 0 0 0,0-1 0 0 0,1 1 0 0 0,-1 0-1 0 0,1-1 1 0 0,0 4 0 0 0,2 2-18 0 0,15 127 7 0 0,-6-33 15 0 0,-5-52 2 0 0,-1-6 21 0 0,22 85 0 0 0,-11-69-35 0 0,-15-45 3 0 0,2 0 0 0 0,0-1 0 0 0,0 1 0 0 0,1-1 0 0 0,1 0 0 0 0,0 0 0 0 0,16 23 0 0 0,-5-10 98 0 0,-15-22-165 0 0,0 0 0 0 0,0-1 0 0 0,1 1 0 0 0,-1-1 0 0 0,1 0 0 0 0,-1 0-1 0 0,1 0 1 0 0,0 0 0 0 0,0 0 0 0 0,0 0 0 0 0,7 3 0 0 0,7 1-1554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7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444 71 8288 0 0,'0'-20'638'0'0,"0"16"236"0"0,-3 3-182 0 0,-71-32 3080 0 0,71 31-3691 0 0,-1 1 0 0 0,1 0 0 0 0,-1 0 0 0 0,0 0 0 0 0,0 0 0 0 0,1 1 0 0 0,-1-1 1 0 0,0 1-1 0 0,-5 0 0 0 0,-19-3 354 0 0,25 3-390 0 0,0-1 0 0 0,1 1 0 0 0,-1 0 0 0 0,0 0 0 0 0,1 0 1 0 0,-1 0-1 0 0,0 1 0 0 0,1-1 0 0 0,-1 1 0 0 0,0-1 0 0 0,1 1 0 0 0,-1 0 0 0 0,1 0 0 0 0,-1 0 0 0 0,1 1 0 0 0,0-1 0 0 0,-1 0 0 0 0,1 1 0 0 0,0 0 0 0 0,-2 1 0 0 0,-23 12 360 0 0,26-14-397 0 0,1 0 0 0 0,-1-1 0 0 0,0 1 0 0 0,1-1 0 0 0,-1 1 0 0 0,1 0 0 0 0,-1 0 0 0 0,1-1 0 0 0,-1 1 0 0 0,1 0 0 0 0,-1 0 0 0 0,1 0 0 0 0,0-1 1 0 0,0 1-1 0 0,-1 0 0 0 0,1 0 0 0 0,0 0 0 0 0,0 1 0 0 0,0 0 9 0 0,-12 27-29 0 0,8-18 44 0 0,-1-1 0 0 0,2 1 0 0 0,-3 11 0 0 0,5-18-10 0 0,1-1 0 0 0,-1 1-1 0 0,1-1 1 0 0,0 1-1 0 0,0-1 1 0 0,0 1 0 0 0,1-1-1 0 0,-1 1 1 0 0,1-1-1 0 0,0 0 1 0 0,0 1 0 0 0,0-1-1 0 0,0 0 1 0 0,3 5-1 0 0,9 24 71 0 0,-12-27-82 0 0,1-1 0 0 0,0 1-1 0 0,0 0 1 0 0,0-1 0 0 0,0 1 0 0 0,1-1-1 0 0,0 0 1 0 0,-1 1 0 0 0,6 4 0 0 0,8 6-1 0 0,-11-10-9 0 0,0 0 0 0 0,0 0 1 0 0,1 0-1 0 0,0-1 0 0 0,-1 0 0 0 0,2 0 0 0 0,-1-1 0 0 0,0 1 0 0 0,8 2 0 0 0,-11-5 0 0 0,0 0 0 0 0,0-1 0 0 0,-1 1 0 0 0,1-1 0 0 0,0 1 0 0 0,0-1 0 0 0,0 0 0 0 0,0 0 0 0 0,0 0 0 0 0,0-1 0 0 0,0 1 0 0 0,-1-1 0 0 0,1 1 0 0 0,0-1 0 0 0,4-2 0 0 0,-3 2 0 0 0,2 0 0 0 0,0 0 0 0 0,0 0 0 0 0,1 0 0 0 0,-1 1 0 0 0,0 0 0 0 0,0 1 0 0 0,1-1 0 0 0,-1 1 0 0 0,0 0 0 0 0,0 1 0 0 0,10 3 0 0 0,20 4 0 0 0,-33-9 0 0 0,1 1 0 0 0,-1-1 0 0 0,0 1 0 0 0,0 0 0 0 0,0 0 0 0 0,0 0 0 0 0,3 2 0 0 0,7 1 0 0 0,3-7 0 0 0,1 1 13 0 0,-11 6 13 0 0,-4-2-11 0 0,22 11 91 0 0,-21-10-105 0 0,1 0 0 0 0,0 0 0 0 0,-1 1 0 0 0,0-1 0 0 0,0 1 0 0 0,0-1 0 0 0,0 1 0 0 0,-1 0 0 0 0,1 0 0 0 0,-1 1 0 0 0,0-1 0 0 0,-1 0 0 0 0,1 1 0 0 0,-1-1 0 0 0,1 1 0 0 0,0 6 0 0 0,7 21-10 0 0,-7-26 15 0 0,-1 0-1 0 0,0 1 0 0 0,0-1 1 0 0,-1 1-1 0 0,1-1 0 0 0,-2 1 0 0 0,1-1 1 0 0,-2 9-1 0 0,-1 20 11 0 0,3-28 20 0 0,-1 1 0 0 0,0 0 0 0 0,0-1 0 0 0,-1 1 0 0 0,0-1 0 0 0,0 0 0 0 0,-1 1 0 0 0,1-1 0 0 0,-2 0 0 0 0,1 0 0 0 0,-1-1 0 0 0,0 1 0 0 0,-1-1 0 0 0,1 0 0 0 0,-9 8 0 0 0,5-5 56 0 0,-1 1 125 0 0,0-1 0 0 0,0 0 0 0 0,-1-1 0 0 0,-10 8-1 0 0,-8 7 264 0 0,25-20-420 0 0,-1 1-1 0 0,1-1 1 0 0,-1 0-1 0 0,0 0 0 0 0,0 0 1 0 0,-6 2-1 0 0,-9 5 263 0 0,-29 20-1 0 0,37-22-211 0 0,-2 0 0 0 0,1 0 0 0 0,-1-1 0 0 0,-1-1 0 0 0,-17 6 0 0 0,-72 19 398 0 0,89-25-335 0 0,13-5-169 0 0,0-1 0 0 0,1 1 0 0 0,-1-1 0 0 0,0 0 0 0 0,0 1 0 0 0,1-1 0 0 0,-1 0 0 0 0,0 0 0 0 0,0 0 0 0 0,0 0 0 0 0,0 1 0 0 0,1-1 0 0 0,-1 0 0 0 0,0 0 0 0 0,0 0 0 0 0,0-1 0 0 0,0 1 0 0 0,1 0 0 0 0,-2-1 0 0 0,-4 0 13 0 0,1-1 0 0 0,0 1 0 0 0,0-1 0 0 0,0-1 0 0 0,0 1-1 0 0,0-1 1 0 0,1 0 0 0 0,-1 0 0 0 0,1 0 0 0 0,0-1 0 0 0,0 1 0 0 0,0-1-1 0 0,-5-7 1 0 0,-1-2 32 0 0,1-2 0 0 0,0 1 0 0 0,-6-16 0 0 0,9 17-80 0 0,2-1 0 0 0,0 1 1 0 0,0-1-1 0 0,1 1 0 0 0,1-1 0 0 0,-1-23 0 0 0,-7-31-282 0 0,-1-21-3743 0 0,5 53-2758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38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1 239 7832 0 0,'0'0'705'0'0,"2"3"-577"0"0,3 6-105 0 0,-4-6 21 0 0,1 0 0 0 0,0 0 0 0 0,-1 0-1 0 0,1 0 1 0 0,0 0 0 0 0,1-1 0 0 0,-1 1 0 0 0,4 2-1 0 0,-4-3 54 0 0,0 0-1 0 0,0 0 1 0 0,0 1-1 0 0,0-1 0 0 0,0 1 1 0 0,0-1-1 0 0,-1 1 1 0 0,3 4-1 0 0,8 13 414 0 0,26 32 676 0 0,-21-28-774 0 0,1-1 1 0 0,0-1 0 0 0,33 29 0 0 0,-43-43-304 0 0,24 21 328 0 0,-30-27-391 0 0,0 0 0 0 0,0 0 0 0 0,0 0 0 0 0,0 1 0 0 0,0-1 0 0 0,-1 1 0 0 0,0-1 0 0 0,1 1 0 0 0,-1 0 0 0 0,2 4 0 0 0,-3-5-23 0 0,1-1 0 0 0,0 1 0 0 0,0 0 0 0 0,-1-1 1 0 0,1 1-1 0 0,1-1 0 0 0,-1 1 0 0 0,0-1 0 0 0,0 0 0 0 0,0 1 0 0 0,1-1 1 0 0,-1 0-1 0 0,1 0 0 0 0,-1 0 0 0 0,1 0 0 0 0,-1 0 0 0 0,1 0 1 0 0,-1-1-1 0 0,1 1 0 0 0,0 0 0 0 0,0-1 0 0 0,1 1 0 0 0,42 8 336 0 0,-39-9-322 0 0,0 0 0 0 0,0 0 0 0 0,1 0 0 0 0,-1-1 1 0 0,0 0-1 0 0,-1 0 0 0 0,1-1 0 0 0,0 1 1 0 0,6-4-1 0 0,50-26 254 0 0,-38 17-178 0 0,50-37 236 0 0,-66 46-348 0 0,-1-1 21 0 0,0-1-1 0 0,-1 1 0 0 0,0-1 1 0 0,0-1-1 0 0,6-8 1 0 0,2-3 13 0 0,-9 11-18 0 0,0 0-1 0 0,-1 0 1 0 0,0-1 0 0 0,-1 1-1 0 0,1-1 1 0 0,-2 0 0 0 0,4-13-1 0 0,3-11 43 0 0,-6 18-32 0 0,0 0-1 0 0,-1 1 1 0 0,-1-1 0 0 0,0 0-1 0 0,-2-26 1 0 0,0 8-6 0 0,1 29-12 0 0,-1 1-1 0 0,0-1 0 0 0,0 0 1 0 0,0 1-1 0 0,0-1 0 0 0,-1 0 1 0 0,0 1-1 0 0,1 0 0 0 0,-1-1 0 0 0,0 1 1 0 0,0 0-1 0 0,-1 0 0 0 0,1 0 1 0 0,-1 0-1 0 0,-4-3 0 0 0,-1-2 30 0 0,0 1 0 0 0,-1 0 1 0 0,-17-10-1 0 0,5-2 174 0 0,-2-1 122 0 0,18 16-335 0 0,-1 1 0 0 0,0 1-1 0 0,0-1 1 0 0,0 1-1 0 0,0 0 1 0 0,0 0-1 0 0,0 1 1 0 0,-1-1-1 0 0,1 1 1 0 0,0 1-1 0 0,-1-1 1 0 0,1 1-1 0 0,-8 1 1 0 0,-6 2 256 0 0,1 1 1 0 0,0 1-1 0 0,-20 7 1 0 0,29-9-83 0 0,8-3-161 0 0,0 1 1 0 0,0-1-1 0 0,0 1 0 0 0,0 0 0 0 0,0 0 1 0 0,1 0-1 0 0,-1 0 0 0 0,0 0 0 0 0,1 0 1 0 0,-1 0-1 0 0,1 0 0 0 0,-1 1 0 0 0,1-1 1 0 0,0 0-1 0 0,-3 4 0 0 0,3-3 97 0 0,0 0 3 0 0,-4 8-18 0 0,-2 0-1 0 0,0 0 0 0 0,0-1 1 0 0,0 0-1 0 0,-11 10 0 0 0,9-11 15 0 0,7-6-17 0 0,1 0-10 0 0,-9 20 30 0 0,2-5-66 0 0,0 0 1 0 0,1 1 0 0 0,1 0 0 0 0,1 0 0 0 0,0 1 0 0 0,2-1 0 0 0,-3 28 0 0 0,6-13 20 0 0,2 0 0 0 0,1 0 0 0 0,2 0 0 0 0,14 52 0 0 0,1-23 123 0 0,-10-34-80 0 0,9 43 1 0 0,-17-64-97 0 0,0 0 0 0 0,0 0-1 0 0,1 0 1 0 0,0 0-1 0 0,1 0 1 0 0,-1 0-1 0 0,1-1 1 0 0,0 0 0 0 0,6 7-1 0 0,-1-2 45 0 0,2-1 0 0 0,-1 1 0 0 0,23 16 0 0 0,-24-21-20 0 0,1 0 1 0 0,0-1-1 0 0,1 0 1 0 0,-1-1 0 0 0,1 0-1 0 0,0-1 1 0 0,-1 0-1 0 0,23 3 1 0 0,-6-3 8 0 0,0-1 0 0 0,44-3 0 0 0,-41-2 9 0 0,53-12 0 0 0,-31 4-24 0 0,-18 3 12 0 0,51-19 0 0 0,-2 0-12 0 0,-41 13-211 0 0,1-2 0 0 0,-2-1 0 0 0,-1-2 0 0 0,0-2 0 0 0,-1-2 0 0 0,53-40 0 0 0,-33 14-568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7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0 9384 0 0,'-1'2'430'0'0,"-5"10"-304"0"0,1 0 0 0 0,0 0-1 0 0,0 1 1 0 0,-3 20-1 0 0,0 15 463 0 0,2 0-1 0 0,0 80 1 0 0,-3 33 77 0 0,-2-5-207 0 0,10-124-297 0 0,-9 51 1 0 0,-2 19 99 0 0,-6 181 203 0 0,9-164-355 0 0,-2 32 38 0 0,2 37 22 0 0,1-1 238 0 0,-6 112-494 0 0,6-190 54 0 0,-5 37-31 0 0,6-85 95 0 0,3 94 1 0 0,4-144-31 0 0,-7 157-1 0 0,-4 21-118 0 0,10-131 126 0 0,-1-35-38 0 0,1 0 1 0 0,2 0-1 0 0,0 0 1 0 0,6 27-1 0 0,-5-41 8 0 0,4 16-138 0 0,0 1 0 0 0,-2-1 0 0 0,2 36 0 0 0,7 77-459 0 0,-13-105 600 0 0,1-1 18 0 0,-2-1 0 0 0,-5 32 1 0 0,4-41 11 0 0,2-18 1 0 0,0 1-1 0 0,-1-1 1 0 0,0 0 0 0 0,1 1 0 0 0,-3 5 0 0 0,2-6-29 0 0,0 0-1 0 0,0-1 1 0 0,1 1-1 0 0,0 0 0 0 0,0 0 1 0 0,0 0-1 0 0,0 0 1 0 0,0 0-1 0 0,1 0 1 0 0,0-1-1 0 0,0 1 0 0 0,0 0 1 0 0,0 0-1 0 0,0-1 1 0 0,1 1-1 0 0,4 6 1 0 0,-6-9 17 0 0,1 0 0 0 0,-1-1 0 0 0,1 1 0 0 0,-1 0 0 0 0,1 0 0 0 0,-1 0 0 0 0,0 0 0 0 0,1 0 0 0 0,-1 0 0 0 0,0 0 0 0 0,0 0 0 0 0,1 0 0 0 0,-1 0 0 0 0,0 0 0 0 0,0 0 0 0 0,0 1 0 0 0,-1 0 0 0 0,1-1 0 0 0,0 1 0 0 0,1-1 0 0 0,-1 1 0 0 0,0-1 0 0 0,0 1 0 0 0,0-1 0 0 0,1 1 0 0 0,-1-1 0 0 0,1 0 0 0 0,0 2 0 0 0,1 3 0 0 0,0-1 0 0 0,0 1 0 0 0,-1 0 0 0 0,0-1 0 0 0,0 1 0 0 0,0 10 0 0 0,1 7-14 0 0,3-7-70 0 0,-4-14 78 0 0,0 1-1 0 0,0-1 1 0 0,0 0-1 0 0,-1 1 1 0 0,1-1-1 0 0,-1 0 1 0 0,1 1 0 0 0,-1-1-1 0 0,0 1 1 0 0,0-1-1 0 0,0 0 1 0 0,0 1-1 0 0,-1 2 1 0 0,1-7 15 0 0,1 1 1 0 0,-1-1 0 0 0,0 0 0 0 0,1 1 0 0 0,-1-1 0 0 0,1 0-1 0 0,0 1 1 0 0,-1-1 0 0 0,1 1 0 0 0,0-1 0 0 0,0 1 0 0 0,0 0-1 0 0,0-1 1 0 0,2-1 0 0 0,2-3 39 0 0,-4 5 79 0 0,1-1-75 0 0,25-30-42 0 0,-9 16-11 0 0,-12 5 0 0 0,-6-7 0 0 0,1-7 0 0 0,13-18 71 0 0,-7 23 25 0 0,7-32 1 0 0,15-164-72 0 0,-17 113 148 0 0,0-19-91 0 0,1 6-55 0 0,4-22 10 0 0,-14 111-37 0 0,2-39 0 0 0,-3 19 0 0 0,5-96-159 0 0,-3 70-88 0 0,5-32-54 0 0,29-368 982 0 0,-37 460-679 0 0,4-86 11 0 0,4-134 38 0 0,13-385 575 0 0,-17 510-564 0 0,2-163 218 0 0,-14 11-36 0 0,1 171-120 0 0,6 76-65 0 0,-2 1 0 0 0,1-1 0 0 0,-2 1 0 0 0,1 0 0 0 0,-2 0 0 0 0,0 0 0 0 0,0 0 0 0 0,-1 1 0 0 0,0-1 0 0 0,-10-14 0 0 0,11 22-52 0 0,1 1 1 0 0,-1 0-1 0 0,1-1 0 0 0,-1 2 1 0 0,0-1-1 0 0,0 0 1 0 0,0 1-1 0 0,0-1 1 0 0,-1 1-1 0 0,1 0 0 0 0,-1 1 1 0 0,1-1-1 0 0,-1 1 1 0 0,0 0-1 0 0,0 0 0 0 0,1 0 1 0 0,-1 1-1 0 0,0 0 1 0 0,0 0-1 0 0,0 0 0 0 0,1 0 1 0 0,-7 2-1 0 0,-1 0-300 0 0,0 0 0 0 0,0 1-1 0 0,0 1 1 0 0,0 0 0 0 0,1 1 0 0 0,-1 0-1 0 0,-18 11 1 0 0,-62 42-3155 0 0,43-19-609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56.973"/>
    </inkml:context>
    <inkml:brush xml:id="br0">
      <inkml:brushProperty name="width" value="0.3" units="cm"/>
      <inkml:brushProperty name="height" value="0.6" units="cm"/>
      <inkml:brushProperty name="color" value="#D16B57"/>
      <inkml:brushProperty name="tip" value="rectangle"/>
      <inkml:brushProperty name="rasterOp" value="maskPen"/>
    </inkml:brush>
  </inkml:definitions>
  <inkml:trace contextRef="#ctx0" brushRef="#br0">319 5962 4608 0 0,'0'0'208'0'0,"0"-3"-9"0"0,-1-7 106 0 0,0 0 0 0 0,-1-1 0 0 0,-1 1 0 0 0,0 0 0 0 0,-6-15 0 0 0,-8-31 1869 0 0,16 51-2045 0 0,0 1 1 0 0,1-1-1 0 0,-1 1 0 0 0,1-1 0 0 0,0 0 1 0 0,0 1-1 0 0,1-1 0 0 0,-1 1 0 0 0,3-10 1 0 0,4-5 353 0 0,-3 9-157 0 0,-1 0-1 0 0,0 0 0 0 0,2-13 0 0 0,-5 19-246 0 0,1 1 0 0 0,-1-1 0 0 0,0 0 0 0 0,-1 1-1 0 0,1-1 1 0 0,-1 0 0 0 0,1 1 0 0 0,-1-1 0 0 0,0 0-1 0 0,-1 1 1 0 0,1 0 0 0 0,-3-7 0 0 0,1 4 3 0 0,1 1 0 0 0,0-1 0 0 0,0 0 1 0 0,1 0-1 0 0,0 0 0 0 0,0 0 0 0 0,0-9 0 0 0,-4-18 201 0 0,4 29-250 0 0,0 0 1 0 0,0 0-1 0 0,0 0 0 0 0,1-1 1 0 0,0 1-1 0 0,0 0 0 0 0,0 0 1 0 0,0 0-1 0 0,0-1 0 0 0,1 1 1 0 0,0 0-1 0 0,0 0 0 0 0,0 0 1 0 0,0 0-1 0 0,1 0 0 0 0,-1 0 1 0 0,1 0-1 0 0,0 1 0 0 0,1-1 1 0 0,2-4-1 0 0,-1 1 37 0 0,-1 0 0 0 0,1 0 0 0 0,-2 0 0 0 0,1-1 0 0 0,-1 1 0 0 0,0 0 0 0 0,-1-1 0 0 0,0 0 0 0 0,0 1 0 0 0,0-14 0 0 0,1-13 103 0 0,-1 26-137 0 0,0 0 0 0 0,-1 0 1 0 0,0 0-1 0 0,0 0 0 0 0,-1 0 1 0 0,0 0-1 0 0,0 0 1 0 0,-5-14-1 0 0,-4-24 59 0 0,9 41 31 0 0,0-14 93 0 0,-10-143 418 0 0,6 60-354 0 0,3 51-155 0 0,-3-21 47 0 0,0 32-79 0 0,-8-43 145 0 0,10 66-179 0 0,2-1-1 0 0,-1-24 1 0 0,-2-21 161 0 0,1 41-128 0 0,0 8-61 0 0,1-1 1 0 0,1 0-1 0 0,0 1 1 0 0,1-1-1 0 0,2-15 1 0 0,-1 19-14 0 0,-1-1 0 0 0,0 1 0 0 0,-3-22 0 0 0,-1-9 40 0 0,11-196 308 0 0,1 95-204 0 0,-6 116-126 0 0,-1 0 18 0 0,-3-32-1 0 0,-1-2-18 0 0,3 0-6 0 0,-12-94 0 0 0,8 123-13 0 0,1-48 0 0 0,-1-8-4 0 0,4 78-15 0 0,0 1-1 0 0,0-1 1 0 0,3-13-1 0 0,0-19 14 0 0,9-200 152 0 0,-6-52-238 0 0,-7 190 120 0 0,-5-196-37 0 0,-1 69 54 0 0,-3 98-64 0 0,8 117 0 0 0,-3-16 0 0 0,2 17 0 0 0,1 1 0 0 0,0-17 0 0 0,14-421 54 0 0,-11 409 0 0 0,-1 1 0 0 0,-12-73 0 0 0,8 52 32 0 0,3 44-84 0 0,0 0-1 0 0,-2 0 0 0 0,-6-29 0 0 0,6 37 9 0 0,1-1 0 0 0,1 0 1 0 0,-1-18-1 0 0,-2-16 2 0 0,-29-206 52 0 0,31 227-64 0 0,2 16 0 0 0,-1 1 0 0 0,0-1 0 0 0,-3-11 0 0 0,-24-120 0 0 0,15 54 0 0 0,8 63 0 0 0,-3-31 0 0 0,2 15 0 0 0,-24-80 0 0 0,27 108 41 0 0,0 1 0 0 0,-1 0 0 0 0,-1-1-1 0 0,1 1 1 0 0,-2 0 0 0 0,1 1 0 0 0,-1 0-1 0 0,-10-12 226 0 0,18 21-212 0 0,4-1-44 0 0,16-1 52 0 0,-21 3-58 0 0,0-1 0 0 0,0 0-1 0 0,0 0 1 0 0,-1 0 0 0 0,1 0 0 0 0,0 0 0 0 0,0-1-1 0 0,0 1 1 0 0,0 0 0 0 0,0 0 0 0 0,-1-1-1 0 0,1 1 1 0 0,0 0 0 0 0,0-1 0 0 0,0 1 0 0 0,-1 0-1 0 0,1-1 1 0 0,0 1 0 0 0,0-2 0 0 0,16 7-123 0 0,-15-3 102 0 0,27 6-1 0 0,2 0 18 0 0,-23-6 0 0 0,1 0 0 0 0,-1 0 0 0 0,1 1 0 0 0,-1 1 0 0 0,14 7 0 0 0,-12-6 0 0 0,1 1 0 0 0,-1-1 0 0 0,17 5 0 0 0,-22-9 0 0 0,-1 0 0 0 0,0 1 0 0 0,1-1 0 0 0,-1 1 0 0 0,0 0 0 0 0,0 1 0 0 0,0-1 0 0 0,7 6 0 0 0,-10-7 0 0 0,1 1 0 0 0,0-1 0 0 0,-1 0 0 0 0,1 0 0 0 0,0 0 0 0 0,-1 0 0 0 0,1 0 0 0 0,0-1 0 0 0,0 1 0 0 0,2 0 0 0 0,8 3 0 0 0,0-2 0 0 0,0 0 0 0 0,1 0 0 0 0,-1-1 0 0 0,0 0 0 0 0,1-1 0 0 0,14-2 0 0 0,12 0 0 0 0,15-1 0 0 0,8-4 0 0 0,8-2 0 0 0,-59 7 39 0 0,0 1-1 0 0,0 0 0 0 0,0 1 0 0 0,15 2 0 0 0,-18-1-11 0 0,0-1 0 0 0,1 1 0 0 0,-1-1-1 0 0,0-1 1 0 0,0 1 0 0 0,1-2 0 0 0,-1 1 0 0 0,14-5-1 0 0,-18 5-49 0 0,-1 0-1 0 0,0 0 0 0 0,0 0 0 0 0,1 1 1 0 0,-1-1-1 0 0,0 1 0 0 0,0 0 1 0 0,6 1-1 0 0,21-3-99 0 0,17-3 123 0 0,-36 5 0 0 0,-1-1 0 0 0,1 0 0 0 0,17-5 0 0 0,-2 4 0 0 0,-22 2 0 0 0,-1 0 0 0 0,1 0 0 0 0,-1-1 0 0 0,1 1 0 0 0,-1-1 0 0 0,8-1 0 0 0,-2-1 0 0 0,1 1 0 0 0,0 0 0 0 0,-1 0 0 0 0,1 1 0 0 0,0 1 0 0 0,10 0 0 0 0,33-3 0 0 0,-38 1 0 0 0,0 2 0 0 0,-1 0 0 0 0,1 0 0 0 0,17 4 0 0 0,-13-2 0 0 0,-15-2 0 0 0,-1 0 0 0 0,1 0 0 0 0,0 0 0 0 0,0-1 0 0 0,-1 1 0 0 0,6-3 0 0 0,20 0 0 0 0,-27 3 0 0 0,32 3 0 0 0,0-1 0 0 0,39-3 0 0 0,-35-1 0 0 0,-10 0 0 0 0,41-6 0 0 0,-61 7 0 0 0,-1 0 0 0 0,1 1 0 0 0,-1 0 0 0 0,0 0 0 0 0,1 1 0 0 0,-1 0 0 0 0,13 4 0 0 0,13 1 0 0 0,22-9 0 0 0,-44 4 20 0 0,0-1 0 0 0,0 0 0 0 0,14-1 0 0 0,-17 1-27 0 0,-1 0 0 0 0,1 0 0 0 0,0 1 0 0 0,0 0 0 0 0,-1 1 0 0 0,14 4-1 0 0,-12-3 1 0 0,0-1-1 0 0,1 0 1 0 0,-1 0-1 0 0,10 0 0 0 0,20 3 8 0 0,-33-4 0 0 0,1 1 0 0 0,-1-2 0 0 0,0 1 0 0 0,1-1 0 0 0,6 0 0 0 0,-8 0 0 0 0,0-1 0 0 0,0 1 0 0 0,0 0 0 0 0,0 0 0 0 0,1 1 0 0 0,-1 0 0 0 0,8 2 0 0 0,17 2 0 0 0,45 2 0 0 0,-28-5 0 0 0,-39-1 0 0 0,1-1 0 0 0,-1-1 0 0 0,1 0 0 0 0,12-3 0 0 0,-15 3 0 0 0,1 0 0 0 0,0 0 0 0 0,1 0 0 0 0,-1 0 0 0 0,0 1 0 0 0,0 1 0 0 0,8 0 0 0 0,11 4 0 0 0,-1 1 0 0 0,0-1 0 0 0,46 1 0 0 0,319-6 0 0 0,-377 0 0 0 0,0 1 0 0 0,0 0 0 0 0,24 6 0 0 0,-31-5 0 0 0,1 0 0 0 0,0-1 0 0 0,0 0 0 0 0,-1 0 0 0 0,1-1 0 0 0,0 0 0 0 0,0 0 0 0 0,7-1 0 0 0,6-1 0 0 0,152-11 0 0 0,-115 14-3 0 0,67-2 24 0 0,-92-6 115 0 0,3 1-2 0 0,-2 7-208 0 0,0 1-1 0 0,43 8 0 0 0,-41-5 75 0 0,19 4 0 0 0,-49-8 0 0 0,1 0 0 0 0,-1 0 0 0 0,0-1 0 0 0,0 0 0 0 0,0 0 0 0 0,1 0 0 0 0,6-2 0 0 0,-6 1 0 0 0,1 1 0 0 0,-1-1 0 0 0,1 1 0 0 0,12 2 0 0 0,-2 1 0 0 0,-5-1 0 0 0,-1 0 0 0 0,1-1 0 0 0,0-1 0 0 0,14-1 0 0 0,10 1 0 0 0,0-2 0 0 0,45-9 0 0 0,-66 9 0 0 0,0 1 0 0 0,1 1 0 0 0,-1 0 0 0 0,23 3 0 0 0,22 1 0 0 0,10-3-11 0 0,119-5-42 0 0,-148 2 71 0 0,-33 3-10 0 0,0-1 0 0 0,-1-1 0 0 0,1 1 0 0 0,0-1 1 0 0,0-1-1 0 0,12-3 0 0 0,-8 2 35 0 0,-11 3-41 0 0,0 0 1 0 0,0 0-1 0 0,1 0 0 0 0,-1 0 1 0 0,0 0-1 0 0,0 0 1 0 0,0-1-1 0 0,0 1 0 0 0,0 0 1 0 0,0-1-1 0 0,1 1 1 0 0,-1 0-1 0 0,0-1 1 0 0,0 0-1 0 0,0 1 0 0 0,0-1 1 0 0,0 1-1 0 0,1-2 1 0 0,-1 1-2 0 0,-1 1 0 0 0,1-1 1 0 0,0 1-1 0 0,0 0 1 0 0,-1-1-1 0 0,1 1 0 0 0,0 0 1 0 0,0-1-1 0 0,-1 1 0 0 0,1 0 1 0 0,0 0-1 0 0,0 0 0 0 0,0 0 1 0 0,0 0-1 0 0,-1 0 1 0 0,1 0-1 0 0,0 0 0 0 0,0 0 1 0 0,0 0-1 0 0,1 1 0 0 0,2 0 18 0 0,17-3 26 0 0,-15 2-45 0 0,27-13 0 0 0,-31 12 0 0 0,9-4 0 0 0,-6 3 0 0 0,19 5 0 0 0,-4-1-2 0 0,-15 3 5 0 0,-3-3 8 0 0,1-1 113 0 0,-1 1-70 0 0,1-2-43 0 0,1 2-9 0 0,10 16-5 0 0,-6-5 3 0 0,2-1 0 0 0,3-5 0 0 0,10 4 18 0 0,-20-6 35 0 0,-2-2 4 0 0,1-1 199 0 0,-3-1-161 0 0,-7 13-210 0 0,0 0 1 0 0,-5 16-1 0 0,11-23 137 0 0,1-1 0 0 0,1 0-1 0 0,-1 0 1 0 0,1 1 0 0 0,0-1 0 0 0,0 0 0 0 0,1 0 0 0 0,0 1-1 0 0,3 10 1 0 0,-1-3-149 0 0,4 39 78 0 0,0 81 0 0 0,-6-113 49 0 0,1 1 0 0 0,1-1 0 0 0,1 0 0 0 0,10 30 0 0 0,-4-14 0 0 0,-5-9 0 0 0,4 44-1 0 0,-6-35 20 0 0,-2-26 23 0 0,-1 0 1 0 0,0 0-1 0 0,-3 19 0 0 0,2-19-15 0 0,0 0 0 0 0,0 0-1 0 0,2 15 1 0 0,0-16-44 0 0,1-1-1 0 0,-2 1 1 0 0,1-1 0 0 0,-1 1 0 0 0,-1 0 0 0 0,1-1 0 0 0,-2 1 0 0 0,1-1 0 0 0,-1 1 0 0 0,-1-1-1 0 0,-5 14 1 0 0,4-15 17 0 0,0-1 0 0 0,1 0 0 0 0,0 1 0 0 0,0-1 0 0 0,1 1 0 0 0,0 0 0 0 0,1 0 0 0 0,-1 0 0 0 0,1 0 0 0 0,1 0 0 0 0,0 0 0 0 0,1 10 0 0 0,0 38 0 0 0,-1-36 0 0 0,1 1 0 0 0,5 32 0 0 0,-2-27 0 0 0,2 44 0 0 0,1 6 0 0 0,-3-32 0 0 0,-1 0 0 0 0,-4 48 0 0 0,2 44 0 0 0,3-99 74 0 0,13 49-1 0 0,1 1-24 0 0,-5-25-119 0 0,-7-33 39 0 0,4 32 0 0 0,5 45 31 0 0,-8-74 0 0 0,-3 1 0 0 0,2 41 0 0 0,2 23 0 0 0,1 1 0 0 0,-7-63 0 0 0,2 1 0 0 0,11 51 0 0 0,-14-81 0 0 0,10 26 0 0 0,-8-26 0 0 0,-1 0 0 0 0,0-1 0 0 0,-1 1 0 0 0,1 0 0 0 0,0 9 0 0 0,4 92 0 0 0,13 122 0 0 0,-15-190 0 0 0,-1 41 0 0 0,1 9 0 0 0,-2-70 0 0 0,1 10 0 0 0,0-1 0 0 0,13 49 0 0 0,-8-44 0 0 0,-2 0 0 0 0,-2 1 0 0 0,1 53 0 0 0,1 16 0 0 0,1 15 64 0 0,4 64-64 0 0,-8-113 0 0 0,-1-30 0 0 0,5 40 0 0 0,-1 7 0 0 0,1 1 0 0 0,11 40 0 0 0,-14-98 0 0 0,-2 0 0 0 0,0 1 0 0 0,-2-1 0 0 0,-1 0 0 0 0,-5 31 0 0 0,3-15 0 0 0,2 0 0 0 0,2 0 0 0 0,8 50 0 0 0,-4-55 0 0 0,7 79 0 0 0,-8-85 0 0 0,10 37 0 0 0,4 23 0 0 0,-3 6-6191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57.723"/>
    </inkml:context>
    <inkml:brush xml:id="br0">
      <inkml:brushProperty name="width" value="0.3" units="cm"/>
      <inkml:brushProperty name="height" value="0.6" units="cm"/>
      <inkml:brushProperty name="color" value="#D16B57"/>
      <inkml:brushProperty name="tip" value="rectangle"/>
      <inkml:brushProperty name="rasterOp" value="maskPen"/>
    </inkml:brush>
  </inkml:definitions>
  <inkml:trace contextRef="#ctx0" brushRef="#br0">79 0 6912 0 0,'-35'5'3429'0'0,"34"-4"-3347"0"0,0 1 0 0 0,0 0-1 0 0,0-1 1 0 0,0 1 0 0 0,-1 0 0 0 0,1-1-1 0 0,0 0 1 0 0,-1 1 0 0 0,1-1 0 0 0,-1 0-1 0 0,0 0 1 0 0,1 0 0 0 0,-1 0 0 0 0,0 0 0 0 0,1 0-1 0 0,-3 1 1 0 0,-5 3 513 0 0,8-3-548 0 0,0-1-1 0 0,0 1 1 0 0,0-1 0 0 0,1 1-1 0 0,-1 0 1 0 0,0-1-1 0 0,1 1 1 0 0,0 0 0 0 0,-1 0-1 0 0,1-1 1 0 0,0 1-1 0 0,0 0 1 0 0,0 0-1 0 0,0 2 1 0 0,-1 5 138 0 0,0 4 47 0 0,1 1 0 0 0,1 0-1 0 0,0 0 1 0 0,3 18-1 0 0,2 17 386 0 0,-3-28-285 0 0,0 1 0 0 0,10 35 0 0 0,-13-56-327 0 0,4 19 128 0 0,-1 1-1 0 0,-1-1 1 0 0,-1 27-1 0 0,1 8 227 0 0,-2-35-160 0 0,0 0-1 0 0,-4 22 0 0 0,-1 23 181 0 0,5-15-304 0 0,-8 235-22 0 0,6-248 23 0 0,4 50 1 0 0,-1 25 130 0 0,-3-41-11 0 0,2-36-67 0 0,-5 37-1 0 0,1-28-17 0 0,2 0-1 0 0,3 0 1 0 0,9 77-1 0 0,2 47 255 0 0,-12 78-283 0 0,-1-188-26 0 0,1 50 120 0 0,1-67-139 0 0,-1-28-30 0 0,0 1 0 0 0,1 0 0 0 0,5 23-1 0 0,-3-18 20 0 0,0 1-1 0 0,-1 0 0 0 0,-2 32 0 0 0,2 14 61 0 0,-2-23 43 0 0,0 7 59 0 0,-4-8 78 0 0,4-42-233 0 0,0 1-1 0 0,0-1 1 0 0,0 1 0 0 0,0-1 0 0 0,0 0 0 0 0,0 1 0 0 0,0-1 0 0 0,0 1 0 0 0,0-1-1 0 0,0 0 1 0 0,0 1 0 0 0,0-1 0 0 0,0 0 0 0 0,0 1 0 0 0,-1-1 0 0 0,1 1 0 0 0,0-1 0 0 0,0 0-1 0 0,-1 1 1 0 0,1-1 0 0 0,0 0 0 0 0,0 0 0 0 0,-1 1 0 0 0,1-1 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6:59.616"/>
    </inkml:context>
    <inkml:brush xml:id="br0">
      <inkml:brushProperty name="width" value="0.3" units="cm"/>
      <inkml:brushProperty name="height" value="0.6" units="cm"/>
      <inkml:brushProperty name="color" value="#D16B57"/>
      <inkml:brushProperty name="tip" value="rectangle"/>
      <inkml:brushProperty name="rasterOp" value="maskPen"/>
    </inkml:brush>
  </inkml:definitions>
  <inkml:trace contextRef="#ctx0" brushRef="#br0">1 26 8864 0 0,'0'0'680'0'0,"3"0"-399"0"0,25 13 1608 0 0,137-9 637 0 0,-56 0-1654 0 0,-87-2-694 0 0,0 0 1 0 0,22 5 0 0 0,23 3 41 0 0,44 3-512 0 0,-58-5 325 0 0,-38-5-17 0 0,-1-1-1 0 0,23 2 1 0 0,2-3 80 0 0,39 8 0 0 0,-22-3-11 0 0,-18-1-72 0 0,17 0-15 0 0,5-6 34 0 0,-8 0 48 0 0,69 7 0 0 0,6-1-80 0 0,-115-3 0 0 0,-1 0 0 0 0,0 1 0 0 0,14 5 0 0 0,22 6 0 0 0,27 0 0 0 0,-52-8 0 0 0,1-1 0 0 0,-1-2 0 0 0,1 0 0 0 0,0-1 0 0 0,0-1 0 0 0,28-3 0 0 0,-32 0-2 0 0,30 1 1 0 0,1 0 14 0 0,-27-1 5 0 0,0 2-1 0 0,41 3 1 0 0,-53-1-10 0 0,0 0 0 0 0,0 1 0 0 0,0 0 0 0 0,0 0 0 0 0,-1 1 0 0 0,1 0 0 0 0,17 11 1 0 0,64 34 122 0 0,-62-34-134 0 0,-19-12 3 0 0,0 0 1 0 0,0 0 0 0 0,0-1 0 0 0,1 0-1 0 0,-1-1 1 0 0,0 0 0 0 0,20-2 0 0 0,-22 1 3 0 0,-2 0 21 0 0,14-2 16 0 0,-2-1 0 0 0,41-19 33 0 0,-38 15-63 0 0,-21 7-10 0 0,3-1 11 0 0,0-1-1 0 0,0 1 1 0 0,-1 0 0 0 0,1-1-1 0 0,0 0 1 0 0,-1 0 0 0 0,1 0-1 0 0,-1 0 1 0 0,6-6 0 0 0,3 4-13 0 0,-11 4 1 0 0,1-1 0 0 0,-1 1 0 0 0,0-1 0 0 0,1 1 0 0 0,-1-1 0 0 0,0 1 0 0 0,0-1 0 0 0,1 0 0 0 0,-1 1 0 0 0,0-1 0 0 0,0 0 0 0 0,0 0 0 0 0,0 0 0 0 0,0 0 0 0 0,0 0 0 0 0,0 0 0 0 0,0 0 0 0 0,0-1 0 0 0,1-1 0 0 0,-2 2 2 0 0,1 0 0 0 0,-1 0-1 0 0,1 0 1 0 0,0 0-1 0 0,-1 1 1 0 0,1-1-1 0 0,0 0 1 0 0,0 0-1 0 0,0 0 1 0 0,0 0-1 0 0,-1 1 1 0 0,1-1-1 0 0,0 1 1 0 0,0-1-1 0 0,1 0 1 0 0,-1 1-1 0 0,2-1 1 0 0,4-3 24 0 0,2-4-11 0 0,0 1 0 0 0,0 0 0 0 0,1 0 0 0 0,17-9-1 0 0,-6 7-14 0 0,-1 4 0 0 0,-9-2 0 0 0,-4 3 0 0 0,63-17-21 0 0,-63 18 15 0 0,-1 0-1 0 0,1-1 1 0 0,0 1-1 0 0,-1-2 1 0 0,11-8-1 0 0,7-1-7 0 0,-21 12 14 0 0,1 1 0 0 0,-1-1 1 0 0,0 0-1 0 0,0 0 1 0 0,0 0-1 0 0,5-5 0 0 0,-4 4 0 0 0,-1 0 0 0 0,1 0 0 0 0,0 0 0 0 0,-1 0 0 0 0,1 0 0 0 0,0 1 0 0 0,1 0 0 0 0,6-4 0 0 0,6-2 0 0 0,-9 6 12 0 0,-7 2-7 0 0,1-1-1 0 0,-1 1 0 0 0,0-1 0 0 0,1 1 0 0 0,-1-1 0 0 0,0 1 1 0 0,1-1-1 0 0,-1 0 0 0 0,0 0 0 0 0,0 0 0 0 0,0 0 0 0 0,0 0 1 0 0,0 0-1 0 0,2-2 0 0 0,2 1-31 0 0,-4 3 33 0 0,1 0-1 0 0,-1 0 0 0 0,0 1 0 0 0,0-1 0 0 0,1 1 1 0 0,-1-1-1 0 0,0 1 0 0 0,0-1 0 0 0,0 1 0 0 0,-1 0 1 0 0,1-1-1 0 0,0 1 0 0 0,-1 0 0 0 0,1 0 0 0 0,-1-1 1 0 0,1 1-1 0 0,-1 0 0 0 0,0 0 0 0 0,0 0 0 0 0,0 0 1 0 0,0 0-1 0 0,0-1 0 0 0,0 4 0 0 0,-1-3-2 0 0,1 8-3 0 0,1 9 0 0 0,-2 0 0 0 0,-4 30 0 0 0,-39 185-464 0 0,40-211 382 0 0,-2 16 10 0 0,0 51-45 0 0,-1 78 170 0 0,7-161-57 0 0,-11 300-99 0 0,3-170 136 0 0,-1 12-12 0 0,-8 97-75 0 0,15-191 42 0 0,2 45 14 0 0,2 124 26 0 0,-5-144-10 0 0,11 103 0 0 0,-4-128-18 0 0,-2 63 0 0 0,-3-46 0 0 0,8 113 64 0 0,4-14-128 0 0,-18 43 64 0 0,8-206-3 0 0,-5 21 18 0 0,3-23 33 0 0,1 2-20 0 0,-1-3 52 0 0,-3 4 17 0 0,2-7 0 0 0,1 0-21 0 0,-6 5 8 0 0,-16 20 89 0 0,10-6-173 0 0,6-13 0 0 0,-13 9 0 0 0,18-15 3 0 0,1-1 0 0 0,0 0 0 0 0,-1 1 0 0 0,1-1-1 0 0,-1 0 1 0 0,1 0 0 0 0,-1 0 0 0 0,0 0-1 0 0,1 0 1 0 0,-1 0 0 0 0,0 0 0 0 0,0 0-1 0 0,0-1 1 0 0,0 1 0 0 0,1-1 0 0 0,-1 1-1 0 0,0-1 1 0 0,0 0 0 0 0,0 0 0 0 0,0 0 0 0 0,0 0-1 0 0,0 0 1 0 0,0 0 0 0 0,0-1 0 0 0,0 1-1 0 0,-3-1 1 0 0,0 3 40 0 0,4 0-42 0 0,-1 0-1 0 0,1 0 1 0 0,-1 0 0 0 0,1-1-1 0 0,-1 1 1 0 0,0-1 0 0 0,0 1 0 0 0,-3 1-1 0 0,4-3-2 0 0,0 1 0 0 0,0-1 0 0 0,0 0-1 0 0,0 0 1 0 0,0 0 0 0 0,0 0 0 0 0,0 0-1 0 0,0 0 1 0 0,0 0 0 0 0,0 0 0 0 0,0 0-1 0 0,1 0 1 0 0,-1 0 0 0 0,0-1 0 0 0,0 1 0 0 0,0 0-1 0 0,0-1 1 0 0,0 1 0 0 0,0-1 0 0 0,0 1-1 0 0,1-1 1 0 0,-1 1 0 0 0,0-1 0 0 0,0 1 0 0 0,1-1-1 0 0,-1 0 1 0 0,-1-1 0 0 0,1 0 36 0 0,-1 0-1 0 0,0 0 1 0 0,0 0 0 0 0,-1 0 0 0 0,1 0 0 0 0,0 0-1 0 0,0 1 1 0 0,-1-1 0 0 0,1 1 0 0 0,-1 0 0 0 0,0 0-1 0 0,1 0 1 0 0,-1 0 0 0 0,0 0 0 0 0,0 0 0 0 0,1 1-1 0 0,-1-1 1 0 0,0 1 0 0 0,-4 0 0 0 0,-24-2 118 0 0,23 1-132 0 0,0 1-1 0 0,0 0 1 0 0,0 0 0 0 0,0 0 0 0 0,-10 3-1 0 0,10-3-19 0 0,-21 6 0 0 0,24-5 15 0 0,0 1-1 0 0,-1-1 1 0 0,1 1-1 0 0,-1-1 0 0 0,0-1 1 0 0,1 1-1 0 0,-1-1 1 0 0,0 0-1 0 0,-5-1 0 0 0,-25-4 92 0 0,28 5-64 0 0,0-1 0 0 0,1 0 0 0 0,-1 0 0 0 0,0-1 0 0 0,0 0 0 0 0,1 0 0 0 0,-1-1 0 0 0,1 0 0 0 0,0-1 0 0 0,-13-7 0 0 0,15 8-12 0 0,1-1 0 0 0,-1 2-1 0 0,1-1 1 0 0,-1 0-1 0 0,0 1 1 0 0,0 0-1 0 0,0 0 1 0 0,-1 1-1 0 0,1-1 1 0 0,0 1-1 0 0,-1 0 1 0 0,-4 0-1 0 0,6 0-13 0 0,0 0-1 0 0,0 0 0 0 0,0 0 1 0 0,1 0-1 0 0,-1-1 0 0 0,1 0 1 0 0,-1 1-1 0 0,-4-5 0 0 0,-19-7 49 0 0,-62-14 42 0 0,47 13-30 0 0,36 12-69 0 0,0-1 0 0 0,-1 1 0 0 0,1 0 0 0 0,0 1 0 0 0,-1-1 1 0 0,1 1-1 0 0,-1 1 0 0 0,1-1 0 0 0,-7 1 0 0 0,7 1 7 0 0,1-1 0 0 0,0 0 0 0 0,0 0 0 0 0,0-1 0 0 0,0 1 0 0 0,0-1 0 0 0,0 0 0 0 0,0-1 0 0 0,-8-3 0 0 0,10 5-13 0 0,1-1 1 0 0,-1 1-1 0 0,1-1 1 0 0,-1 1-1 0 0,1 0 0 0 0,0 0 1 0 0,-1 0-1 0 0,1 0 0 0 0,-1 1 1 0 0,1-1-1 0 0,-5 2 1 0 0,-19 0-6 0 0,-28-6 120 0 0,-92-21 0 0 0,144 25-111 0 0,-1-1 0 0 0,0 0-1 0 0,0 0 1 0 0,0 0-1 0 0,1-1 1 0 0,-1 1 0 0 0,1 0-1 0 0,-1-1 1 0 0,1 0 0 0 0,-1 0-1 0 0,1 0 1 0 0,-3-2-1 0 0,3 2 6 0 0,-1 0-1 0 0,1 1 0 0 0,-1-1 1 0 0,0 1-1 0 0,0 0 0 0 0,1 0 1 0 0,-1 0-1 0 0,0 0 0 0 0,0 0 0 0 0,-5 0 1 0 0,-17-5 67 0 0,8 0-39 0 0,0 1-1 0 0,0 1 0 0 0,-20-2 0 0 0,-10-3 18 0 0,-9 0-17 0 0,34 5-19 0 0,-35-9 0 0 0,47 11-6 0 0,1 0 0 0 0,-1 1 0 0 0,0 0 0 0 0,1 1 0 0 0,-1 0 0 0 0,0 0 0 0 0,-14 3 0 0 0,12-2 14 0 0,0 0-1 0 0,-24-1 1 0 0,25-1 9 0 0,0 1 0 0 0,-1 0-1 0 0,1 1 1 0 0,0 1 0 0 0,-20 4-1 0 0,17-3 5 0 0,0 0-1 0 0,0-1 0 0 0,-15 0 0 0 0,12-1-21 0 0,0 1 0 0 0,-27 6 0 0 0,-20 2 5 0 0,55-10 5 0 0,-1 1-1 0 0,1 0 0 0 0,-1 1 0 0 0,1 0 0 0 0,0 0 0 0 0,0 1 0 0 0,0 0 1 0 0,0 1-1 0 0,0 0 0 0 0,-15 10 0 0 0,17-10-90 0 0,0 0 0 0 0,0-1 0 0 0,0 0-1 0 0,0 0 1 0 0,-15 4 0 0 0,17-6-165 0 0,-1 0 1 0 0,1 1-1 0 0,-1 0 0 0 0,1 0 1 0 0,0 1-1 0 0,0-1 0 0 0,0 1 1 0 0,0 0-1 0 0,0 0 0 0 0,0 1 1 0 0,1-1-1 0 0,-6 7 0 0 0,-7 14-1430 0 0,14-22 1378 0 0,0 0 1 0 0,0 1-1 0 0,-1-1 1 0 0,1 0-1 0 0,-7 2 1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01.462"/>
    </inkml:context>
    <inkml:brush xml:id="br0">
      <inkml:brushProperty name="width" value="0.3" units="cm"/>
      <inkml:brushProperty name="height" value="0.6" units="cm"/>
      <inkml:brushProperty name="color" value="#D16B57"/>
      <inkml:brushProperty name="tip" value="rectangle"/>
      <inkml:brushProperty name="rasterOp" value="maskPen"/>
    </inkml:brush>
  </inkml:definitions>
  <inkml:trace contextRef="#ctx0" brushRef="#br0">1 1 7488 0 0,'0'0'674'0'0,"5"18"-476"0"0,6 24 1139 0 0,7 22 382 0 0,-8-34-1423 0 0,11 56-1 0 0,-8-25-165 0 0,45 246 621 0 0,-22-97-431 0 0,-25-137-240 0 0,6 54 184 0 0,-9-19-55 0 0,2 89 22 0 0,-3 28-167 0 0,-4-149-64 0 0,-1-47 0 0 0,-2 44 0 0 0,-16 111 32 0 0,-15 332 128 0 0,20-382-248 0 0,10-109 88 0 0,-6 35 0 0 0,-1 6 0 0 0,-4 32 24 0 0,6-56-4 0 0,-1 52 0 0 0,6-79-20 0 0,0 0 0 0 0,-3 15 0 0 0,1-14 0 0 0,1 0 0 0 0,0 18 0 0 0,2 112 64 0 0,6-50 0 0 0,-6-37-11 0 0,-1-37-41 0 0,-1-18-11 0 0,0 0-3 0 0,0 1 24 0 0,3 39 34 0 0,-2-40 33 0 0,-1 22 88 0 0,4-10-177 0 0,0-5 0 0 0,2-1 10 0 0,-1-9 10 0 0,0 0 0 0 0,0-1 0 0 0,0 1 0 0 0,0-1 0 0 0,0 1 0 0 0,0-1 0 0 0,0 0-1 0 0,0 0 1 0 0,-1-1 0 0 0,5 1 0 0 0,0-1-37 0 0,2 1-49 0 0,28 0-32 0 0,-28 0 128 0 0,-1-1 0 0 0,0 0 0 0 0,0-1 0 0 0,13-3 1 0 0,22-4 74 0 0,-36 8-105 0 0,0-1 0 0 0,0 0 0 0 0,0 0 0 0 0,-1 0 0 0 0,1-1 0 0 0,10-6 0 0 0,-11 6 0 0 0,-5 2 0 0 0,1 1 0 0 0,-1-1 0 0 0,0 1 0 0 0,0-1 0 0 0,1 1 0 0 0,-1 0 0 0 0,0 0 0 0 0,1-1 0 0 0,-1 1 0 0 0,0 0 0 0 0,3 0 0 0 0,39 9 0 0 0,-33-7 0 0 0,-1 0 0 0 0,1 0 0 0 0,0-1 0 0 0,0 0 0 0 0,-1 0 0 0 0,18-2 0 0 0,-4-2-13 0 0,36 1 0 0 0,-37 2-20 0 0,33-5 0 0 0,83-17 162 0 0,-69 9-110 0 0,-42 7 19 0 0,1 1 1 0 0,48-2 0 0 0,39-1 37 0 0,-100 8-79 0 0,17 0 17 0 0,1 1-1 0 0,-1 2 0 0 0,0 1 0 0 0,32 8 1 0 0,-51-10 16 0 0,0-1 0 0 0,0-1 0 0 0,0 0 0 0 0,0 0 0 0 0,0-1 0 0 0,24-6 0 0 0,-26 4-4 0 0,0 1-1 0 0,0 0 0 0 0,0 1 1 0 0,0 1-1 0 0,0-1 0 0 0,-1 2 1 0 0,1-1-1 0 0,0 1 0 0 0,19 5 1 0 0,-22-3-30 0 0,0-1 0 0 0,0 1 0 0 0,0-2 0 0 0,0 1 0 0 0,0-1 0 0 0,0-1 0 0 0,1 1 0 0 0,-1-1 0 0 0,0-1 0 0 0,0 0 0 0 0,0 0 0 0 0,9-2 0 0 0,-1-1 76 0 0,-1 2 0 0 0,1 0 0 0 0,0 1 0 0 0,0 0 0 0 0,16 2 0 0 0,-24 0-33 0 0,0-1 1 0 0,0 0-1 0 0,0-1 1 0 0,0 0-1 0 0,0 0 0 0 0,-1 0 1 0 0,9-3-1 0 0,-11 3-15 0 0,0 0 0 0 0,-1 0 0 0 0,1 1 0 0 0,0 0 0 0 0,0 0-1 0 0,7 1 1 0 0,-9-1-10 0 0,1 1 1 0 0,0-1-1 0 0,-1 0 0 0 0,1 0 0 0 0,0 0 1 0 0,0-1-1 0 0,-1 1 0 0 0,1-1 0 0 0,0 0 1 0 0,-1 0-1 0 0,1 0 0 0 0,6-4 0 0 0,2-2 34 0 0,-5 3-28 0 0,-1 0 0 0 0,1 0 0 0 0,-1 1-1 0 0,10-3 1 0 0,-2 1-6 0 0,-11 4-7 0 0,0-1 0 0 0,0 1 1 0 0,0 0-1 0 0,0 0 1 0 0,0 1-1 0 0,0-1 0 0 0,0 0 1 0 0,0 1-1 0 0,0 0 0 0 0,1 0 1 0 0,-1 0-1 0 0,5 1 0 0 0,0 0 16 0 0,-1 0 0 0 0,1-1 0 0 0,15 0 0 0 0,-16-1-9 0 0,0 1 0 0 0,1 0 0 0 0,-1 0 0 0 0,0 1 0 0 0,10 2 0 0 0,-12-2-13 0 0,1 1 9 0 0,0 0 0 0 0,0-1 0 0 0,0 0 0 0 0,0 0 0 0 0,7 0 0 0 0,-4-2 10 0 0,0 0 0 0 0,0-1 0 0 0,-1 0 0 0 0,14-5-1 0 0,-13 6-288 0 0,26-38-3573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02.603"/>
    </inkml:context>
    <inkml:brush xml:id="br0">
      <inkml:brushProperty name="width" value="0.3" units="cm"/>
      <inkml:brushProperty name="height" value="0.6" units="cm"/>
      <inkml:brushProperty name="color" value="#D16B57"/>
      <inkml:brushProperty name="tip" value="rectangle"/>
      <inkml:brushProperty name="rasterOp" value="maskPen"/>
    </inkml:brush>
  </inkml:definitions>
  <inkml:trace contextRef="#ctx0" brushRef="#br0">9 49 9792 0 0,'-8'-1'1343'0'0,"32"18"-533"0"0,-22-15-547 0 0,0-2-25 0 0,108-9 340 0 0,72 7-320 0 0,173 3 324 0 0,-260 1-595 0 0,62 5-34 0 0,-109-3-3 0 0,80-2 0 0 0,-65-3 34 0 0,11-3 61 0 0,-45 2 7 0 0,55 2 0 0 0,111 6-39 0 0,-158-6-5 0 0,-1-2 64 0 0,38-6 1 0 0,-1 0-4 0 0,-51 5-69 0 0,32-8 0 0 0,17-2 0 0 0,10 1 64 0 0,-70 13-53 0 0,-7-1-6 0 0,-1 0 1 0 0,1 0 0 0 0,0-1 0 0 0,0 1 0 0 0,-1-1 0 0 0,1 1 0 0 0,0-1 0 0 0,5-3 0 0 0,-4 2 3 0 0,-4 1-4 0 0,0 0 0 0 0,0 1-1 0 0,0-1 1 0 0,0 1 0 0 0,0-1 0 0 0,0 1 0 0 0,0 0-1 0 0,0-1 1 0 0,0 1 0 0 0,0 0 0 0 0,1 0 0 0 0,-1 0 0 0 0,0-1-1 0 0,0 1 1 0 0,6 1 962 0 0,-1 14-693 0 0,-5-14-268 0 0,-1-1-1 0 0,1 1 0 0 0,-1 0 1 0 0,1 0-1 0 0,-1 0 0 0 0,1 0 1 0 0,-1 0-1 0 0,1 0 0 0 0,-1 0 1 0 0,0 0-1 0 0,1 0 0 0 0,-1 0 1 0 0,0 0-1 0 0,0 0 0 0 0,0 0 1 0 0,0 0-1 0 0,0 0 0 0 0,0 2 1 0 0,-4 20 59 0 0,1 1-1 0 0,1 0 1 0 0,2-1 0 0 0,2 31 0 0 0,-1 4 5 0 0,-9 334 112 0 0,-1-237-129 0 0,-3 53-3 0 0,0-4-15 0 0,1 138 82 0 0,11-307-113 0 0,-6 192 131 0 0,7-112 97 0 0,1-83-158 0 0,-1-1 0 0 0,-6 47-1 0 0,3-57-42 0 0,1 0-1 0 0,3 28 1 0 0,-2 19 37 0 0,-38 298 66 0 0,20-231 276 0 0,17-123-391 0 0,1 1 0 0 0,0-1-1 0 0,3 21 1 0 0,0 17-159 0 0,-1 83-109 0 0,0-25 489 0 0,-20 194 1 0 0,15-283-217 0 0,1 0-1 0 0,0-1 1 0 0,2 1-1 0 0,0 0 1 0 0,1 0-1 0 0,1 0 1 0 0,1-1 0 0 0,7 30-1 0 0,5-3-554 0 0,-1-4-213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23.21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1237 9 6912 0 0,'2'0'84'0'0,"14"0"134"0"0,-14-2-60 0 0,-15-5 1639 0 0,9 8-1248 0 0,-25 6 50 0 0,27-6-364 0 0,-2 1 25 0 0,-2 1-93 0 0,1 0 0 0 0,-1 1 0 0 0,1 0 0 0 0,0 0 0 0 0,0 0 1 0 0,1 1-1 0 0,-1 0 0 0 0,1 0 0 0 0,0 0 0 0 0,0 0 0 0 0,1 1 0 0 0,-6 11 0 0 0,2-6 63 0 0,1-1 0 0 0,-2 0 0 0 0,-10 12 0 0 0,11-15-159 0 0,4-4-41 0 0,0-1-1 0 0,1 1 1 0 0,-1-1 0 0 0,1 1 0 0 0,-1 0-1 0 0,1 0 1 0 0,-3 6 0 0 0,2 5 60 0 0,3-12-83 0 0,0 0 1 0 0,0 0-1 0 0,0-1 0 0 0,-1 1 1 0 0,1 0-1 0 0,-1 0 0 0 0,1-1 1 0 0,-1 1-1 0 0,0 0 1 0 0,0-1-1 0 0,0 1 0 0 0,0-1 1 0 0,-1 3-1 0 0,-65 68 101 0 0,6-7-54 0 0,22-23-3 0 0,21-23 23 0 0,-19 26 1 0 0,-30 38 170 0 0,50-65-182 0 0,0 2 0 0 0,2 0 0 0 0,0 1-1 0 0,2 0 1 0 0,-12 25 0 0 0,17-30-15 0 0,0 0 1 0 0,0-1-1 0 0,-1 0 0 0 0,-1 0 0 0 0,-14 15 1 0 0,-4 9 69 0 0,20-27-62 0 0,-1 0 1 0 0,-14 16 0 0 0,-71 63 287 0 0,18-29-105 0 0,66-53-191 0 0,0-1 0 0 0,0 0 0 0 0,-1-1 0 0 0,0 0 0 0 0,-18 8 0 0 0,27-14-48 0 0,1-1 0 0 0,-1 1 0 0 0,0 0 0 0 0,1 1 0 0 0,-1-1 0 0 0,1 0 0 0 0,-1 0 0 0 0,1 1 0 0 0,0-1 0 0 0,0 0 0 0 0,-1 1 0 0 0,1 0 0 0 0,0-1 0 0 0,0 1 0 0 0,-1 2 0 0 0,1-2 0 0 0,0 0 0 0 0,0 0 0 0 0,-1 0 0 0 0,1 0 0 0 0,-1 0 0 0 0,1 0 0 0 0,-1-1 0 0 0,-2 3 0 0 0,-4 2 2 0 0,4-3-5 0 0,0 0 1 0 0,0 0 0 0 0,0 0 0 0 0,0 1-1 0 0,1 0 1 0 0,-6 8 0 0 0,-31 35-61 0 0,39-46 68 0 0,0 1 0 0 0,0-1 0 0 0,0 1 0 0 0,0-1 0 0 0,0 1 0 0 0,0-1 0 0 0,0 1 0 0 0,1-1 0 0 0,-1 1-1 0 0,1 0 1 0 0,-1 3 0 0 0,-2 1-13 0 0,-12 11 0 0 0,-8-1-99 0 0,21-14 164 0 0,0-2 13 0 0,-7 0-68 0 0,6 1-50 0 0,3-1 48 0 0,-1 0-1 0 0,1 1 1 0 0,-1-1-1 0 0,1 0 0 0 0,0 1 1 0 0,-1-1-1 0 0,1 1 0 0 0,0-1 1 0 0,-1 1-1 0 0,1-1 0 0 0,0 1 1 0 0,0-1-1 0 0,0 1 0 0 0,-1-1 1 0 0,1 1-1 0 0,0-1 1 0 0,0 1-1 0 0,0-1 0 0 0,0 1 1 0 0,0 0-1 0 0,0-1 0 0 0,0 1 1 0 0,0 0 0 0 0,0-1 0 0 0,0 1 0 0 0,0 0 0 0 0,0-1 0 0 0,0 1 0 0 0,-1-1 0 0 0,1 1 0 0 0,0-1 0 0 0,0 1 1 0 0,0 0-1 0 0,-1-1 0 0 0,1 1 0 0 0,0-1 0 0 0,-1 1 0 0 0,1-1 0 0 0,0 0 0 0 0,-1 1 0 0 0,1-1 0 0 0,-1 1 0 0 0,1-1 0 0 0,-1 0 1 0 0,1 1-1 0 0,-1-1 0 0 0,1 0 0 0 0,-1 1 0 0 0,1-1 0 0 0,-1 0 0 0 0,1 0 0 0 0,-1 1 0 0 0,1-1 0 0 0,-1 0 0 0 0,-1 0 0 0 0,-7 5 0 0 0,3 4 0 0 0,4 3 0 0 0,-1-1 0 0 0,4-10-2 0 0,0 0 0 0 0,-1 1 0 0 0,1-1 0 0 0,-1 1 0 0 0,1-1 0 0 0,-1 0 0 0 0,0 1 0 0 0,0-1 0 0 0,0 1 0 0 0,0-1 0 0 0,0 1 0 0 0,0-1 0 0 0,0 2 0 0 0,2 8-36 0 0,-1-7 33 0 0,0-3 5 0 0,-1 0-1 0 0,1 0 1 0 0,0 0 0 0 0,-1 1-1 0 0,1-1 1 0 0,-1 0 0 0 0,0 1 0 0 0,1-1-1 0 0,-1 0 1 0 0,0 1 0 0 0,0-1-1 0 0,0 0 1 0 0,0 1 0 0 0,0-1 0 0 0,0 0-1 0 0,0 1 1 0 0,0-1 0 0 0,-1 0-1 0 0,1 1 1 0 0,0-1 0 0 0,-1 0-1 0 0,1 1 1 0 0,-1-1 0 0 0,0 0 0 0 0,1 0-1 0 0,-1 0 1 0 0,0 0 0 0 0,-1 2-1 0 0,0 1 6 0 0,1-1 0 0 0,-1 1 0 0 0,1-1 0 0 0,0 1 0 0 0,0-1 0 0 0,0 1-1 0 0,0-1 1 0 0,1 1 0 0 0,0 4 0 0 0,-1 37 17 0 0,1-37-29 0 0,-3 23 7 0 0,3-26 0 0 0,-1 0 0 0 0,0 0 0 0 0,1 0 0 0 0,0 0 0 0 0,1 0 0 0 0,-1 1 0 0 0,1-1 0 0 0,1 7 0 0 0,0-7 0 0 0,-2 0 0 0 0,1 0 0 0 0,0 0 0 0 0,-1-1 0 0 0,0 1 0 0 0,0 0 0 0 0,-1 7 0 0 0,0-7 0 0 0,0-1 0 0 0,1 1 0 0 0,0 0 0 0 0,0 0 0 0 0,0-1 0 0 0,1 1 0 0 0,0 0 0 0 0,2 6 0 0 0,0 18 0 0 0,-1-1 0 0 0,-2-23 0 0 0,1 1 0 0 0,-1 0 0 0 0,0-1-1 0 0,0 1 1 0 0,-1 0 0 0 0,-1 7 0 0 0,0-7 9 0 0,2-1 0 0 0,-1 1 0 0 0,1 0 0 0 0,-1 0 1 0 0,2 9-1 0 0,0-11-9 0 0,0-1 1 0 0,-1 0 0 0 0,1 0-1 0 0,-1 1 1 0 0,0-1 0 0 0,0 0-1 0 0,0 1 1 0 0,0-1 0 0 0,0 0-1 0 0,-1 0 1 0 0,0 1 0 0 0,1-1-1 0 0,-1 0 1 0 0,-1 0 0 0 0,0 4-1 0 0,-4 9-26 0 0,8-10 10 0 0,0-2 5 0 0,-2 2 14 0 0,1 1 0 0 0,-1-1 0 0 0,0 0 0 0 0,0 1 0 0 0,-3 8 0 0 0,2-11-1 0 0,1-1 0 0 0,-1 1 0 0 0,1 0 0 0 0,-1-1 0 0 0,1 1 0 0 0,0 0-1 0 0,0 0 1 0 0,1-1 0 0 0,-1 1 0 0 0,1 0 0 0 0,0-1 0 0 0,0 1-1 0 0,0-1 1 0 0,0 1 0 0 0,0-1 0 0 0,1 1 0 0 0,0-1 0 0 0,4 7-1 0 0,-5-9-1 0 0,0 0 0 0 0,1 1 0 0 0,-1-1 0 0 0,0 1 0 0 0,0 0 0 0 0,0-1 0 0 0,0 1 0 0 0,0 0 0 0 0,0 0 0 0 0,-1-1 0 0 0,1 1 0 0 0,0 0 0 0 0,-1 0 0 0 0,0 0 0 0 0,1 0 0 0 0,-1 0 0 0 0,0 0 0 0 0,0 0 0 0 0,0 0 0 0 0,0 0 0 0 0,0 0 0 0 0,-1 3 0 0 0,-1 19 0 0 0,3-7 0 0 0,-1 13 0 0 0,-1-26 0 0 0,1 0 0 0 0,-1 0 0 0 0,1 0 0 0 0,0 0 0 0 0,1 0 0 0 0,-1 0 0 0 0,1-1 0 0 0,-1 1 0 0 0,3 7 0 0 0,-2-8 0 0 0,0 0 0 0 0,0 1 0 0 0,0-1 0 0 0,0 0 0 0 0,-1 1 0 0 0,0-1 0 0 0,0 0 0 0 0,0 1 0 0 0,0-1 0 0 0,0 0 0 0 0,-1 1 0 0 0,-1 5 0 0 0,-2 3 0 0 0,0 1 0 0 0,1-1 0 0 0,-3 18 0 0 0,0 3 0 0 0,6-30-3 0 0,-1 0-1 0 0,1 0 1 0 0,-1 0-1 0 0,1 0 1 0 0,0 0-1 0 0,0 0 1 0 0,0 0-1 0 0,1 1 0 0 0,-1-1 1 0 0,1 0-1 0 0,0 0 1 0 0,0 0-1 0 0,0 0 1 0 0,0-1-1 0 0,0 1 1 0 0,1 0-1 0 0,2 4 0 0 0,-2-4 4 0 0,-2-3 1 0 0,0 0-1 0 0,1 0 1 0 0,-1 1 0 0 0,0-1-1 0 0,0 0 1 0 0,1 1 0 0 0,-1-1-1 0 0,0 1 1 0 0,0-1 0 0 0,0 0-1 0 0,0 1 1 0 0,1-1 0 0 0,-1 1-1 0 0,0-1 1 0 0,0 0-1 0 0,0 1 1 0 0,0-1 0 0 0,0 1-1 0 0,0-1 1 0 0,0 0 0 0 0,0 1-1 0 0,0-1 1 0 0,0 1 0 0 0,0-1-1 0 0,0 0 1 0 0,-1 1 0 0 0,1-1-1 0 0,0 1 1 0 0,0-1 0 0 0,0 0-1 0 0,-1 1 1 0 0,-6 25 42 0 0,-6 33-96 0 0,11-53 53 0 0,1-1 0 0 0,-1 0 0 0 0,-1 0 0 0 0,1 0 0 0 0,-1-1 0 0 0,1 1 0 0 0,-5 5 0 0 0,6-6 43 0 0,0 10-33 0 0,-5-1-10 0 0,-1-2 0 0 0,-1 0-10 0 0,6-8-1 0 0,1-2-85 0 0,-1 6 96 0 0,11 0 43 0 0,-6-2-36 0 0,0 1-4 0 0,16 7-3 0 0,-14-11 0 0 0,-3-2 0 0 0,0 1 0 0 0,-1-1 0 0 0,1 1 0 0 0,-1 0 0 0 0,0-1 0 0 0,1 1 0 0 0,-1 0 0 0 0,0 0 0 0 0,1 0 0 0 0,-1 0 0 0 0,0 0 0 0 0,0 0 0 0 0,0 0 0 0 0,0 1 0 0 0,2 1 0 0 0,22 20 0 0 0,-14-18 0 0 0,-1-2 0 0 0,3 6 0 0 0,2 0 0 0 0,-11-7 0 0 0,0 1 0 0 0,0-1 0 0 0,0 0 0 0 0,0 1 0 0 0,-1 0 0 0 0,1 0 0 0 0,-1 0 0 0 0,4 5 0 0 0,48 34 0 0 0,-54-41 0 0 0,1 0 0 0 0,-1 0 0 0 0,0-1 0 0 0,0 1 0 0 0,0 0 0 0 0,0-1 0 0 0,1 1 0 0 0,-1 0 0 0 0,0-1 0 0 0,1 1 0 0 0,1-1 0 0 0,1 1 0 0 0,-1 0 0 0 0,1 0 0 0 0,-1 1 0 0 0,0-1 0 0 0,1 1 0 0 0,-1 0 0 0 0,0 0 0 0 0,5 4 0 0 0,7 3 0 0 0,-12-6 0 0 0,1-1 0 0 0,0 1 0 0 0,-1-1 0 0 0,1 1 0 0 0,-1 0 0 0 0,0 0 0 0 0,0 0 0 0 0,0 1 0 0 0,5 6 0 0 0,-5-4 0 0 0,-2-4 0 0 0,-1 0 0 0 0,1 0 0 0 0,0 0 0 0 0,0 0 0 0 0,0 0 0 0 0,1 0 0 0 0,-1 0 0 0 0,0-1 0 0 0,1 1 0 0 0,-1 0 0 0 0,1-1 0 0 0,-1 1 0 0 0,1-1 0 0 0,0 1 0 0 0,0-1 0 0 0,0 0 0 0 0,0 0 0 0 0,0 0 0 0 0,0 0 0 0 0,0 0 0 0 0,0 0 0 0 0,0 0 0 0 0,0-1 0 0 0,0 1 0 0 0,4-1 0 0 0,9 3 0 0 0,-8 4 0 0 0,-7-7 0 0 0,1 1 0 0 0,0 0 0 0 0,-1 0 0 0 0,1 0 0 0 0,0 0 0 0 0,0-1 0 0 0,-1 1 0 0 0,1 0 0 0 0,0-1 0 0 0,0 1 0 0 0,0-1 0 0 0,0 1 0 0 0,0-1 0 0 0,2 1 0 0 0,4 0 0 0 0,-5 0 0 0 0,1 0 0 0 0,-1-1 0 0 0,0 1 0 0 0,0 0 0 0 0,1 0 0 0 0,-1 0 0 0 0,0 1 0 0 0,0-1 0 0 0,0 0 0 0 0,0 1 0 0 0,0-1 0 0 0,-1 1 0 0 0,1 0 0 0 0,2 3 0 0 0,3 2 2 0 0,-4-4 5 0 0,1 0 0 0 0,-1 0 0 0 0,1 0 0 0 0,-1-1 0 0 0,1 0 0 0 0,0 1 0 0 0,0-1 0 0 0,8 2-1 0 0,4 1-4 0 0,-12-4-8 0 0,0 0 1 0 0,0 0-1 0 0,0 0 1 0 0,-1 1-1 0 0,1-1 1 0 0,0 1 0 0 0,-1 0-1 0 0,0 0 1 0 0,6 4-1 0 0,-6-5 5 0 0,-1 1 0 0 0,1 0-1 0 0,-1 0 1 0 0,1 0 0 0 0,-1 0-1 0 0,0 1 1 0 0,0-1 0 0 0,3 5-1 0 0,0 0 3 0 0,0-1-1 0 0,0 0 0 0 0,1-1 0 0 0,0 1 0 0 0,11 8 0 0 0,-9-8 0 0 0,-4-3 0 0 0,1 0 0 0 0,-1 0 0 0 0,0 1 0 0 0,0 0 0 0 0,0 0 0 0 0,0 0 0 0 0,5 8 0 0 0,-8-9 0 0 0,1-1 0 0 0,0 0 0 0 0,0 0 0 0 0,0 0 0 0 0,0 0 0 0 0,1 0 0 0 0,-1-1 0 0 0,0 1 0 0 0,1-1 0 0 0,-1 1 0 0 0,6 1 0 0 0,-6-2 0 0 0,1 0 0 0 0,-1 0 0 0 0,1 1 0 0 0,-1-1 0 0 0,1 1 0 0 0,-1-1 0 0 0,0 1 0 0 0,0 0 0 0 0,0 0 0 0 0,0 0 0 0 0,0 0 0 0 0,0 0 0 0 0,2 4 0 0 0,19 23 0 0 0,-19-26 0 0 0,-1 1 0 0 0,0 0 0 0 0,0-1 0 0 0,0 1 0 0 0,0 0 0 0 0,0 1 0 0 0,1 4 0 0 0,-1-1 0 0 0,-2-4 0 0 0,0-1 0 0 0,0 1 0 0 0,0-1 0 0 0,1 0 0 0 0,-1 0 0 0 0,1 1 0 0 0,0-1 0 0 0,0 0 0 0 0,0-1 0 0 0,0 1 0 0 0,1 0 0 0 0,-1 0 0 0 0,1-1 0 0 0,3 3 0 0 0,87 67 0 0 0,-90-69 0 0 0,0 0 0 0 0,0 0 0 0 0,0 0 0 0 0,0 0 0 0 0,4 7 0 0 0,13 13 0 0 0,-2-12 0 0 0,-3 2 0 0 0,41 53 0 0 0,-53-64 0 0 0,-1 1 0 0 0,1 0 0 0 0,-1-1 0 0 0,0 1 0 0 0,0 0 0 0 0,0 0 0 0 0,-1 1 0 0 0,1-1 0 0 0,1 4 0 0 0,1 3 0 0 0,29 35 0 0 0,-30-41 0 0 0,1 0 0 0 0,-1 0 0 0 0,1 1 0 0 0,-1-1 0 0 0,0 1 0 0 0,-1 0 0 0 0,1 0 0 0 0,1 6 0 0 0,-3-9 1 0 0,0-1-1 0 0,0 1 1 0 0,0-1-1 0 0,0 0 1 0 0,1 1-1 0 0,-1-1 0 0 0,0 0 1 0 0,0 0-1 0 0,1 0 1 0 0,-1 0-1 0 0,1 0 1 0 0,-1 0-1 0 0,1 0 0 0 0,-1 0 1 0 0,1-1-1 0 0,0 1 1 0 0,3 0-1 0 0,33 9 49 0 0,-29-9-59 0 0,-5 0-75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25.93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94 7224 0 0,'6'1'653'0'0,"-3"1"-542"0"0,0 0 0 0 0,0-1 0 0 0,1 0 0 0 0,-1 0 1 0 0,1 0-1 0 0,-1 0 0 0 0,0 0 0 0 0,1-1 0 0 0,-1 1 0 0 0,1-1 0 0 0,0 0 0 0 0,-1 0 0 0 0,1-1 1 0 0,3 0-1 0 0,11 0 1039 0 0,0 0-797 0 0,-1-1-1 0 0,24-6 1 0 0,-23 4-195 0 0,-1 1 1 0 0,26-1 0 0 0,-42 4-148 0 0,0 0 0 0 0,0 0 1 0 0,0-1-1 0 0,0 1 0 0 0,0 0 1 0 0,-1-1-1 0 0,1 1 0 0 0,0 0 1 0 0,0-1-1 0 0,0 1 1 0 0,0-1-1 0 0,0 1 0 0 0,-1-1 1 0 0,1 1-1 0 0,0-1 0 0 0,1-1 1 0 0,5-4 31 0 0,4 3 10 0 0,0 1 0 0 0,0 0 0 0 0,1 0 0 0 0,20 0 0 0 0,-17 2-3 0 0,-1-1-1 0 0,0-1 1 0 0,17-4 0 0 0,-9 2-17 0 0,1 1 0 0 0,0 0 0 0 0,0 2 0 0 0,44 3 0 0 0,-12-1-249 0 0,87-5 523 0 0,-6-5 181 0 0,-113 5-414 0 0,-8 2-51 0 0,0 1 0 0 0,26 0 1 0 0,-9-5-1 0 0,-26 4-8 0 0,1 0 1 0 0,-1 1 0 0 0,0 0 0 0 0,11-1 0 0 0,-13 3 17 0 0,24-2 112 0 0,6 1-209 0 0,-33 0 63 0 0,0 1 0 0 0,0-1 0 0 0,0 0 0 0 0,0 0 0 0 0,0 1 0 0 0,0-1 0 0 0,0 0 0 0 0,0 0 1 0 0,0 0-1 0 0,0 0 0 0 0,0 0 0 0 0,0 0 0 0 0,0 0 0 0 0,0-1 0 0 0,0 1 0 0 0,0 0 0 0 0,0 0 0 0 0,0-1 1 0 0,0 1-1 0 0,1-1 0 0 0,2-1 4 0 0,53 1 57 0 0,-45 1-48 0 0,36 4 76 0 0,-45-4-90 0 0,16 4 14 0 0,-8 0 66 0 0,15 2 114 0 0,-16-3-192 0 0,-1-1 0 0 0,31 3 0 0 0,-35 1 10 0 0,-3-5 46 0 0,4 5 75 0 0,3 1-120 0 0,-5 2-11 0 0,4 0 0 0 0,0 0 0 0 0,33 32 64 0 0,-38-37-64 0 0,0 1 0 0 0,1-1 0 0 0,0 0 0 0 0,0 0 0 0 0,7 6 0 0 0,14 11 0 0 0,57 55 0 0 0,-61-56 0 0 0,33 43 0 0 0,-4-4 0 0 0,-47-55 0 0 0,1 0 0 0 0,0 0 0 0 0,0 0 0 0 0,7 5 0 0 0,15 15 0 0 0,-14-10 0 0 0,0-1 0 0 0,2-1 0 0 0,-1 0 0 0 0,19 11 0 0 0,-31-22 0 0 0,1 0 0 0 0,-1 0 0 0 0,0 0 0 0 0,1 1 0 0 0,-1-1 0 0 0,0 0 0 0 0,0 1 0 0 0,1-1 0 0 0,-1 1 0 0 0,0-1 0 0 0,-1 1 0 0 0,1 0 0 0 0,1 2 0 0 0,5 7 0 0 0,10-4 0 0 0,-13-3 0 0 0,-3-3 0 0 0,18 17 0 0 0,11 14 0 0 0,-19-16 0 0 0,0 0 0 0 0,15 33 0 0 0,-17-29 0 0 0,1-2 0 0 0,22 31 0 0 0,-1-7 0 0 0,-28-38 10 0 0,1 0 0 0 0,0 0 1 0 0,0-1-1 0 0,0 1 1 0 0,0-1-1 0 0,1 0 1 0 0,-1 0-1 0 0,1 0 1 0 0,0-1-1 0 0,0 0 0 0 0,5 2 1 0 0,-9-4-10 0 0,-1 0 0 0 0,1 0 1 0 0,-1 0-1 0 0,1 0 0 0 0,-1 0 0 0 0,1 0 1 0 0,-1 0-1 0 0,0 0 0 0 0,1 0 0 0 0,-1 0 1 0 0,1 1-1 0 0,-1-1 0 0 0,1 0 1 0 0,-1 0-1 0 0,1 0 0 0 0,-1 1 0 0 0,0-1 1 0 0,1 0-1 0 0,-1 0 0 0 0,0 1 0 0 0,1-1 1 0 0,-1 0-1 0 0,0 1 0 0 0,1-1 0 0 0,-1 0 1 0 0,0 1-1 0 0,1-1 0 0 0,-1 0 0 0 0,0 1 1 0 0,0-1-1 0 0,0 1 0 0 0,1 0 0 0 0,1 4 11 0 0,14 3 20 0 0,-14-8-29 0 0,0 1-1 0 0,0-1 1 0 0,0 1-1 0 0,-1 0 1 0 0,1 0-1 0 0,0 0 1 0 0,-1 0-1 0 0,1 0 1 0 0,0 0-1 0 0,-1 0 1 0 0,1 0-1 0 0,-1 1 1 0 0,0-1-1 0 0,0 1 1 0 0,1-1-1 0 0,0 2 1 0 0,-1-1-8 0 0,1 1 0 0 0,0-1 1 0 0,-1-1-1 0 0,1 1 0 0 0,0 0 0 0 0,0 0 1 0 0,0-1-1 0 0,4 3 0 0 0,6 6-5 0 0,21 24 127 0 0,-29-32-110 0 0,4 16 7 0 0,-7-14 29 0 0,4 2-22 0 0,-4-5 97 0 0,0 1-65 0 0,3 7-42 0 0,-2 7-11 0 0,-2-4 0 0 0,0 2 0 0 0,2-2 0 0 0,-4 45 0 0 0,0-31 0 0 0,1-18 0 0 0,1 1 0 0 0,0 0 0 0 0,1 12 0 0 0,0-17 0 0 0,0 0 0 0 0,-1 0 0 0 0,0 0 0 0 0,0 0 0 0 0,0 1 0 0 0,0-1 0 0 0,-1 0 0 0 0,-1 6 0 0 0,-2 21 0 0 0,4-15 0 0 0,-1 0 0 0 0,-4 26 0 0 0,1-20 0 0 0,2 1 0 0 0,0 0 0 0 0,2 0 0 0 0,2 24 0 0 0,-1 4 0 0 0,-8 163 0 0 0,1-85 0 0 0,12 32 0 0 0,1-90 0 0 0,-6-58-4 0 0,0 0 0 0 0,1 0 1 0 0,7 24-1 0 0,1 3-172 0 0,7 41 99 0 0,-8-41 145 0 0,-6-30-52 0 0,-1 1 0 0 0,0-1 0 0 0,1 19 0 0 0,-2-18-16 0 0,0 0 0 0 0,1 0 0 0 0,5 20 0 0 0,3 13 0 0 0,-3 20 0 0 0,-6-49 0 0 0,7 8 0 0 0,-8-19 0 0 0,0 21 0 0 0,2-13-140 0 0,10 22 10 0 0,-11-30 528 0 0,-2-4-345 0 0,0 0-53 0 0,1 0 1 0 0,-1 0-1 0 0,1 0 0 0 0,-1 1 1 0 0,1-1-1 0 0,0 0 0 0 0,-1 0 1 0 0,1 0-1 0 0,-1 0 0 0 0,1 0 1 0 0,-1 0-1 0 0,1 0 1 0 0,-1-1-1 0 0,1 1 0 0 0,-1 0 1 0 0,1 0-1 0 0,0 0 0 0 0,-1 0 1 0 0,1 0-1 0 0,-1-1 0 0 0,1 1 1 0 0,0 0-1 0 0,-1 0 1 0 0,1-1-1 0 0,0 1 0 0 0,-1 0 1 0 0,1-1-1 0 0,0 1 0 0 0,-1 0 1 0 0,1-1-1 0 0,0 1 0 0 0,0 0 1 0 0,-1-1-1 0 0,1 1 0 0 0,0-1 1 0 0,0 0-1 0 0,-1 1 0 0 0,1 0 0 0 0,0-1 0 0 0,0 1 0 0 0,0-1 0 0 0,-1 1 0 0 0,1-1 0 0 0,0 1 0 0 0,0 0 0 0 0,-1-1-1 0 0,1 1 1 0 0,0 0 0 0 0,-1-1 0 0 0,1 1 0 0 0,0 0 0 0 0,-1 0 0 0 0,1-1 0 0 0,-1 1 0 0 0,1 0 0 0 0,-1 0 0 0 0,1 0 0 0 0,0-1 0 0 0,-1 1 0 0 0,1 0-1 0 0,-1 0 1 0 0,1 0 0 0 0,-1 0 0 0 0,1 0 0 0 0,-1 0 0 0 0,1 0 0 0 0,-1 0 0 0 0,1 0 0 0 0,0 0 0 0 0,-1 0 0 0 0,1 0 0 0 0,-1 0 0 0 0,0 1 0 0 0,-4 1 0 0 0,-1 5 0 0 0,0-14 0 0 0,4 5 4 0 0,2 1-1 0 0,-1 0 0 0 0,0 1 0 0 0,0-1 0 0 0,0 0 0 0 0,0 1 0 0 0,0-1 0 0 0,0 0 0 0 0,0 1 0 0 0,0-1 0 0 0,0 1 0 0 0,-1 0 0 0 0,1-1 0 0 0,0 1 0 0 0,0 0 0 0 0,0 0 0 0 0,0 0 0 0 0,-1 0 0 0 0,1 0 0 0 0,-1 0 0 0 0,-26 3 113 0 0,27-3-100 0 0,0 1 1 0 0,-1-1 0 0 0,1 1 0 0 0,0-1-1 0 0,-1 0 1 0 0,1 0 0 0 0,0 0 0 0 0,0 1 0 0 0,-1-1-1 0 0,1 0 1 0 0,0 0 0 0 0,-1-1 0 0 0,1 1 0 0 0,0 0-1 0 0,-3-1 1 0 0,3 1-10 0 0,-1-1 0 0 0,0 1 0 0 0,1 0 0 0 0,-1 0 0 0 0,0 0 0 0 0,0 0 0 0 0,1 0 0 0 0,-1 0 0 0 0,0 0 0 0 0,-2 1 0 0 0,0 0 15 0 0,0 0 1 0 0,0 0-1 0 0,0 0 1 0 0,0-1-1 0 0,0 0 1 0 0,-8 0-1 0 0,9 0-9 0 0,0-1 1 0 0,0 1-1 0 0,0 0 0 0 0,-1 0 0 0 0,1 1 0 0 0,0-1 0 0 0,0 1 0 0 0,0 0 0 0 0,0-1 0 0 0,0 1 1 0 0,0 1-1 0 0,-5 2 0 0 0,6-3-8 0 0,0 0-1 0 0,0 1 1 0 0,-1-1 0 0 0,1 0-1 0 0,0 0 1 0 0,0 0 0 0 0,-1-1 0 0 0,-2 2-1 0 0,1-1 13 0 0,0 0 0 0 0,-1 1-1 0 0,1-1 1 0 0,0 1-1 0 0,0 0 1 0 0,1 0 0 0 0,-1 1-1 0 0,-6 4 1 0 0,-6 10-6 0 0,16-15-11 0 0,-2 0 0 0 0,1-1 0 0 0,0 1 0 0 0,0-1 0 0 0,0 1 0 0 0,-1-1 0 0 0,1 0 0 0 0,-1 1 0 0 0,1-1 0 0 0,-1 0 0 0 0,1 0 0 0 0,-1 0 0 0 0,0 0 0 0 0,1 0 0 0 0,-1-1 0 0 0,0 1 0 0 0,0 0 0 0 0,0-1 0 0 0,-2 1-1 0 0,-13 1 22 0 0,9-1 11 0 0,-1 0-1 0 0,0 1 1 0 0,-15 5-1 0 0,3-2-15 0 0,-14 5-19 0 0,-1 3 17 0 0,-10 3 18 0 0,43-14-30 0 0,0 0-1 0 0,0-1 1 0 0,0 1-1 0 0,0 1 0 0 0,1-1 1 0 0,-1 0-1 0 0,1 1 1 0 0,-1-1-1 0 0,1 1 0 0 0,0 0 1 0 0,0-1-1 0 0,-2 6 0 0 0,-2 7 5 0 0,6-12-1 0 0,-1 1 0 0 0,0-1-1 0 0,0 0 1 0 0,0 1 0 0 0,0-1 0 0 0,-1 0 0 0 0,1 0 0 0 0,-1 0 0 0 0,0 0 0 0 0,0 0 0 0 0,-4 4-1 0 0,-27-19 124 0 0,28 13-117 0 0,1-1-1 0 0,0 0 1 0 0,0 1-1 0 0,-1 0 0 0 0,1 0 1 0 0,0 0-1 0 0,0 0 0 0 0,0 1 1 0 0,0 0-1 0 0,0 0 1 0 0,-4 3-1 0 0,1-2-7 0 0,-11 5 9 0 0,15-7-1 0 0,-1 1 0 0 0,0-1 0 0 0,1 1 0 0 0,-1 0 0 0 0,1 0 0 0 0,-6 5-1 0 0,3-3 23 0 0,1-1 0 0 0,-2 1-1 0 0,1-1 1 0 0,0 0 0 0 0,-11 3-1 0 0,-10 5 36 0 0,15-5-66 0 0,1 0 0 0 0,1 0 0 0 0,-1 1 0 0 0,1 1-1 0 0,-9 8 1 0 0,-6 7 84 0 0,-37 38 21 0 0,41-43-71 0 0,-2 5-12 0 0,11-7-24 0 0,6-9 0 0 0,0 1 0 0 0,1-1 0 0 0,-6 11 0 0 0,3-2 26 0 0,-1-1 0 0 0,0 0-1 0 0,-2 0 1 0 0,1-1-1 0 0,-19 17 1 0 0,27-27-20 0 0,-1-1 0 0 0,1 1 1 0 0,-1 0-1 0 0,1 0 0 0 0,1 0 0 0 0,-1 0 1 0 0,0 0-1 0 0,1 0 0 0 0,0 0 0 0 0,0 1 1 0 0,-1 7-1 0 0,-7 21-211 0 0,-12 20 189 0 0,20-51 16 0 0,1 0 0 0 0,-1 0 0 0 0,0 0 0 0 0,0-1 0 0 0,0 1 0 0 0,0 0 0 0 0,0 0 0 0 0,-1-1 0 0 0,1 1 0 0 0,0 0 0 0 0,-1-1 0 0 0,1 1 0 0 0,-1-1 0 0 0,-1 2 0 0 0,-4 2 0 0 0,-5 6 68 0 0,9-9-40 0 0,0 0-1 0 0,0 1 1 0 0,1 0-1 0 0,-1-1 1 0 0,1 1-1 0 0,0 0 1 0 0,0 0-1 0 0,0 0 1 0 0,0 1 0 0 0,-3 5-1 0 0,2 0-73 0 0,-6 13-129 0 0,9-22 172 0 0,-1 1 0 0 0,1 0 1 0 0,-1 0-1 0 0,1-1 0 0 0,-1 1 0 0 0,1-1 0 0 0,-1 1 1 0 0,1 0-1 0 0,-1-1 0 0 0,0 1 0 0 0,1-1 0 0 0,-1 0 1 0 0,0 1-1 0 0,1-1 0 0 0,-1 1 0 0 0,0-1 1 0 0,0 0-1 0 0,1 0 0 0 0,-1 1 0 0 0,0-1 0 0 0,0 0 1 0 0,-1 0-1 0 0,0 0 105 0 0,-3 16 22 0 0,4-14-116 0 0,0-1 0 0 0,1 1 0 0 0,-1 0 0 0 0,0-1 0 0 0,1 1 0 0 0,-1 0 0 0 0,1 0 0 0 0,0-1 0 0 0,-1 5 0 0 0,0 13-4 0 0,-2-18-2 0 0,-1-2-9 0 0,0 9-16 0 0,3 1-43 0 0,-1-9-138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26.49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1 151 7224 0 0,'43'0'330'0'0,"-34"0"-7"0"0,-7-1-206 0 0,7-3-89 0 0,1 0-1 0 0,-1 0 0 0 0,1 2 0 0 0,-1-1 0 0 0,1 1 0 0 0,11-1 1 0 0,5-2 308 0 0,-2 0 153 0 0,34-2 1 0 0,-32 1 30 0 0,-23 5-409 0 0,1-1 0 0 0,0 1 1 0 0,-1 1-1 0 0,1-1 0 0 0,0 0 0 0 0,4 1 0 0 0,136-12 1045 0 0,-56 3-686 0 0,-3 1-376 0 0,70-3 385 0 0,-147 11-431 0 0,0 0 0 0 0,0-1 1 0 0,0-1-1 0 0,1 1 0 0 0,-1-1 0 0 0,12-6 0 0 0,0 2 58 0 0,-14 4-58 0 0,1 1 0 0 0,1 0 0 0 0,-1 1 0 0 0,0-1 0 0 0,0 1 1 0 0,12 2-1 0 0,18-1 183 0 0,-15-4 15 0 0,40-9 1 0 0,-40 7-122 0 0,32-4 1 0 0,-31 6-79 0 0,-19 1-44 0 0,0 1 0 0 0,-1 1 0 0 0,1-1 1 0 0,-1 1-1 0 0,1-1 0 0 0,0 1 0 0 0,0 0 1 0 0,-1 0-1 0 0,1 1 0 0 0,0-1 0 0 0,-1 1 1 0 0,1 0-1 0 0,0 0 0 0 0,4 2 1 0 0,0 2-5 0 0,-7-4 1 0 0,1 0 1 0 0,-1 0-1 0 0,0 0 0 0 0,1 0 1 0 0,-1-1-1 0 0,0 1 1 0 0,1 0-1 0 0,-1 0 1 0 0,1-1-1 0 0,-1 1 0 0 0,1-1 1 0 0,0 1-1 0 0,-1-1 1 0 0,1 0-1 0 0,-1 0 1 0 0,1 0-1 0 0,0 0 0 0 0,-1 0 1 0 0,1 0-1 0 0,0 0 1 0 0,-1 0-1 0 0,1 0 1 0 0,-1-1-1 0 0,1 1 0 0 0,0-1 1 0 0,2-1-1 0 0,9-9-950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1.13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148 1167 6912 0 0,'-1'0'6'0'0,"-36"16"674"0"0,22-11-604 0 0,13-4-42 0 0,-1 0 0 0 0,1 0-1 0 0,0 1 1 0 0,0-1-1 0 0,0 0 1 0 0,0 1 0 0 0,0-1-1 0 0,-2 4 1 0 0,2-3 30 0 0,0 0 0 0 0,0 0-1 0 0,1 0 1 0 0,-1 1 0 0 0,1-1 0 0 0,0 0 0 0 0,0 1 0 0 0,0-1 0 0 0,0 1 0 0 0,0 0 0 0 0,-1 4 0 0 0,2-4 10 0 0,-1-1 0 0 0,0 1 0 0 0,0 0 0 0 0,0 0 0 0 0,0-1 0 0 0,0 1 0 0 0,-1-1 0 0 0,1 1 0 0 0,-1-1 0 0 0,-3 4 0 0 0,3-4-21 0 0,0 1 0 0 0,0-1 0 0 0,1 1 0 0 0,-1-1-1 0 0,1 1 1 0 0,-1 0 0 0 0,1 0 0 0 0,0-1 0 0 0,-1 5-1 0 0,-2 52 846 0 0,-3-18-394 0 0,2-21-287 0 0,2 0 0 0 0,0 1 1 0 0,0 41-1 0 0,5-37-113 0 0,0-6 47 0 0,-1 34-1 0 0,-2-6 3 0 0,3 0 0 0 0,10 61 0 0 0,-5-46-56 0 0,0-20 0 0 0,2 0-1 0 0,2-1 1 0 0,19 49 0 0 0,-23-69-26 0 0,-6-19-66 0 0,0 1 1 0 0,0-1 0 0 0,0 1 0 0 0,1-1 0 0 0,-1 0 0 0 0,1 0 0 0 0,-1 1 0 0 0,1-1-1 0 0,0 0 1 0 0,-1 0 0 0 0,1 0 0 0 0,0-1 0 0 0,0 1 0 0 0,4 2 0 0 0,-5-3-7 0 0,-1-1 0 0 0,1 0 1 0 0,0 1-1 0 0,-1-1 1 0 0,1 0-1 0 0,0 1 1 0 0,-1-1-1 0 0,1 0 1 0 0,0 0-1 0 0,-1 0 0 0 0,1 0 1 0 0,0 0-1 0 0,0 1 1 0 0,-1-1-1 0 0,1 0 1 0 0,0-1-1 0 0,-1 1 0 0 0,2 0 1 0 0,-1-1-5 0 0,1 1-1 0 0,-1-1 1 0 0,0 0 0 0 0,1 0 0 0 0,-1 0-1 0 0,0 0 1 0 0,0-1 0 0 0,0 1 0 0 0,0 0 0 0 0,0 0-1 0 0,0-1 1 0 0,0 1 0 0 0,0-1 0 0 0,0 1-1 0 0,-1 0 1 0 0,1-1 0 0 0,0 0 0 0 0,-1 1-1 0 0,1-4 1 0 0,3-33-87 0 0,-9-247 214 0 0,7 178-329 0 0,1 31 88 0 0,-2 0 149 0 0,19-143 0 0 0,-11 170-32 0 0,19-60 1 0 0,-23 84 119 0 0,-5 23-104 0 0,0-1-1 0 0,1 1 0 0 0,-1-1 0 0 0,0 1 0 0 0,1 0 0 0 0,0-1 1 0 0,0 1-1 0 0,0 0 0 0 0,0 0 0 0 0,0-1 0 0 0,0 1 1 0 0,0 0-1 0 0,1 0 0 0 0,-1 0 0 0 0,3-2 0 0 0,-2 2-97 0 0,-6 13-73 0 0,-3 130 208 0 0,-2 101 47 0 0,8-121-23 0 0,11 112 187 0 0,1-28 23 0 0,-8-129-81 0 0,12 76 1 0 0,-10-76 9 0 0,-5-59-131 0 0,1 0 0 0 0,1 0-1 0 0,0 0 1 0 0,1 0 0 0 0,6 17 0 0 0,-9-34-82 0 0,0 1 1 0 0,0-1 0 0 0,0 0-1 0 0,0 0 1 0 0,0 0 0 0 0,0 1-1 0 0,0-1 1 0 0,0 0 0 0 0,0 0-1 0 0,0 0 1 0 0,0 1-1 0 0,0-1 1 0 0,1 0 0 0 0,-1 0-1 0 0,0 0 1 0 0,0 1 0 0 0,0-1-1 0 0,0 0 1 0 0,1 0 0 0 0,-1 0-1 0 0,0 0 1 0 0,0 0 0 0 0,0 0-1 0 0,0 1 1 0 0,1-1 0 0 0,-1 0-1 0 0,0 0 1 0 0,0 0 0 0 0,0 0-1 0 0,1 0 1 0 0,-1 0 0 0 0,0 0-1 0 0,0 0 1 0 0,1 0 0 0 0,-1 0-1 0 0,0 0 1 0 0,0 0 0 0 0,0 0-1 0 0,1 0 1 0 0,-1 0 0 0 0,0 0-1 0 0,0 0 1 0 0,1 0 0 0 0,-1 0-1 0 0,0-1 1 0 0,10-10 94 0 0,-7 7-80 0 0,-1-1 1 0 0,0 1-1 0 0,-1 0 1 0 0,1-1-1 0 0,-1 1 1 0 0,2-7 0 0 0,-1-14-17 0 0,5-39 0 0 0,24-117-39 0 0,14-58-18 0 0,-16 110 59 0 0,-16 66-9 0 0,22-67 1 0 0,-5 51-16 0 0,-11 30 6 0 0,20-80 1 0 0,-36 115 15 0 0,5-26 0 0 0,1 0 0 0 0,3 0 0 0 0,28-64 0 0 0,-14 52 0 0 0,35-95 0 0 0,-44 96 0 0 0,31-67 0 0 0,-29 90-7 0 0,-15 25 13 0 0,-1-1-1 0 0,0 0 0 0 0,0-1 0 0 0,-1 1 1 0 0,3-6-1 0 0,-4 9 250 0 0,6 124 320 0 0,-7-108-545 0 0,0 34 191 0 0,-9 71 0 0 0,5-92-153 0 0,-3 11 87 0 0,-2 68 0 0 0,10-20-16 0 0,-5 139 168 0 0,4-220-302 0 0,-8 86 65 0 0,7 147-1 0 0,2-224-69 0 0,14 338 0 0 0,-17-299 0 0 0,10 84 0 0 0,-6-109 0 0 0,-1 1 0 0 0,-2-1 0 0 0,-5 39 0 0 0,-2 39 0 0 0,8-83 0 0 0,-4 84 0 0 0,4-107 0 0 0,0 0 0 0 0,0 0 0 0 0,0 0 0 0 0,0-1 0 0 0,0 1 0 0 0,0 0 0 0 0,0 0 0 0 0,0 0 0 0 0,0 0 0 0 0,0-1 0 0 0,1 1 0 0 0,-1 0 0 0 0,0 0 0 0 0,1 0 0 0 0,0 1 0 0 0,2-15-51 0 0,0 1 0 0 0,-1-1 0 0 0,-1 0 0 0 0,1-15-1 0 0,-15-47-149 0 0,7 46 130 0 0,-2-32 1 0 0,-3-208-158 0 0,8 211 206 0 0,4 0 0 0 0,1 0 0 0 0,15-80 0 0 0,-1-52-39 0 0,-5 28-12 0 0,46-203-39 0 0,-55 348 110 0 0,50-292 68 0 0,-39 254-66 0 0,18-94 0 0 0,-24 76-4 0 0,-4 31-20 0 0,9-42-1 0 0,17-22 33 0 0,4-25 52 0 0,-27 94-38 0 0,-2 13-9 0 0,0 0 0 0 0,1 1 0 0 0,11-30-1 0 0,-5 24 33 0 0,9-20 122 0 0,-19 46-153 0 0,1-1 0 0 0,0 1 0 0 0,0 0 0 0 0,0-1 0 0 0,1 1 0 0 0,-1 0 0 0 0,1 0 0 0 0,0 1 0 0 0,4-5 0 0 0,-12 9 176 0 0,4-2-186 0 0,1 0 0 0 0,-1 0 0 0 0,1 0 0 0 0,0 0 0 0 0,-1 0 0 0 0,1 0 0 0 0,-1 1 0 0 0,1-1 0 0 0,0 0 0 0 0,-1 0 0 0 0,1 0 0 0 0,0 1 0 0 0,-1-1 0 0 0,1 0 0 0 0,0 0 0 0 0,-1 1 0 0 0,1-1 0 0 0,0 0 0 0 0,0 0 0 0 0,-1 1 0 0 0,1-1 0 0 0,0 0 0 0 0,0 1 0 0 0,0-1 0 0 0,-1 1 0 0 0,1-1 0 0 0,0 0 0 0 0,0 1 0 0 0,0-1 0 0 0,0 0 0 0 0,0 1 0 0 0,0-1 0 0 0,0 1 0 0 0,0-1 0 0 0,0 0 0 0 0,0 1 0 0 0,0-1 0 0 0,0 1 0 0 0,0-1 0 0 0,0 1 0 0 0,2 18 114 0 0,-1-14-94 0 0,-1 0 0 0 0,0 0 1 0 0,0 0-1 0 0,0 0 0 0 0,-1 6 1 0 0,-12 52 108 0 0,6-35-68 0 0,-5 45-1 0 0,9-13-15 0 0,6 67 0 0 0,1-15 0 0 0,-38 605 236 0 0,10-132-222 0 0,22-496-62 0 0,-25 265-1 0 0,6-126 0 0 0,6-76 0 0 0,-2 78 0 0 0,20-104 28 0 0,0 34 49 0 0,-4-122-56 0 0,-1-1 0 0 0,-9 42 0 0 0,1-32 43 0 0,5-27-16 0 0,2-23-34 0 0,2 2-6 0 0,-3-6-11 0 0,0 1 0 0 0,0 0 0 0 0,1-1 0 0 0,-1 0 0 0 0,2 0 0 0 0,-1 0 0 0 0,1 0 0 0 0,0 0 1 0 0,0 0-1 0 0,-1-13 0 0 0,1-9-30 0 0,2-44 0 0 0,0 14-27 0 0,-27-489-356 0 0,27 216 371 0 0,3 98 18 0 0,-6 105 27 0 0,3-197 0 0 0,57-200 0 0 0,-39 389 0 0 0,3-106 0 0 0,-1 8 0 0 0,-14 90 87 0 0,-6 123-75 0 0,0 11 2 0 0,-1 1 0 0 0,0 0 0 0 0,0-1 0 0 0,-6-18 0 0 0,6 26-4 0 0,0 0 0 0 0,0 0 0 0 0,0 0 0 0 0,-1 0 0 0 0,1 0 0 0 0,-1 0 1 0 0,1 0-1 0 0,-1 1 0 0 0,0-1 0 0 0,0 1 0 0 0,0-1 0 0 0,0 1 0 0 0,-1 0 0 0 0,1-1 0 0 0,-1 1 0 0 0,1 1 0 0 0,-1-1 0 0 0,-5-2 0 0 0,7 3-2 0 0,1 1-1 0 0,-1 0 0 0 0,0 0 1 0 0,0 0-1 0 0,0 0 0 0 0,0 0 1 0 0,0 0-1 0 0,0 0 0 0 0,0 1 1 0 0,0-1-1 0 0,0 0 0 0 0,0 0 1 0 0,0 1-1 0 0,1-1 0 0 0,-1 1 1 0 0,0-1-1 0 0,0 1 0 0 0,0-1 1 0 0,1 1-1 0 0,-1-1 0 0 0,0 1 1 0 0,0-1-1 0 0,1 1 0 0 0,-1 0 1 0 0,1 0-1 0 0,-2 1 0 0 0,-15 25 108 0 0,14-22-92 0 0,-11 25 36 0 0,2 0-1 0 0,1 0 0 0 0,-8 34 0 0 0,-14 42-19 0 0,31-103-36 0 0,-19 52 62 0 0,-24 98 1 0 0,-6 109-56 0 0,21-125 22 0 0,-15 190 0 0 0,10 11-32 0 0,-5 87 0 0 0,38-343 0 0 0,-7 64 0 0 0,4-108 0 0 0,1-14 0 0 0,1 0 0 0 0,1 43 0 0 0,5-12 11 0 0,0 86 105 0 0,-3-131-78 0 0,0 1-1 0 0,0 0 0 0 0,1 0 1 0 0,0-1-1 0 0,5 19 1 0 0,-5-26-42 0 0,0 1 1 0 0,0 0 0 0 0,1-1 0 0 0,-1 1 0 0 0,1-1-1 0 0,0 0 1 0 0,0 1 0 0 0,0-1 0 0 0,0 0-1 0 0,0 0 1 0 0,1 0 0 0 0,-1-1 0 0 0,1 1-1 0 0,0 0 1 0 0,0-1 0 0 0,0 0 0 0 0,0 0 0 0 0,0 0-1 0 0,4 2 1 0 0,-6-4-7 0 0,0 0 0 0 0,-1 0 1 0 0,1 0-1 0 0,-1 0 0 0 0,1 0 0 0 0,0 0 0 0 0,-1 0 0 0 0,1 0 1 0 0,-1 0-1 0 0,1 0 0 0 0,-1 0 0 0 0,1 0 0 0 0,0-1 0 0 0,-1 1 1 0 0,1 0-1 0 0,-1 0 0 0 0,1-1 0 0 0,-1 1 0 0 0,1-1 0 0 0,3-1-22 0 0,-1 1 25 0 0,0 0 1 0 0,0 0-1 0 0,-1-1 0 0 0,1 1 1 0 0,-1-1-1 0 0,1 1 1 0 0,-1-1-1 0 0,1 0 1 0 0,-1 0-1 0 0,0 0 1 0 0,0 0-1 0 0,0-1 0 0 0,0 1 1 0 0,-1 0-1 0 0,1-1 1 0 0,-1 1-1 0 0,1-1 1 0 0,-1 0-1 0 0,0 1 0 0 0,0-1 1 0 0,0 0-1 0 0,0 0 1 0 0,0 0-1 0 0,-1 0 1 0 0,1-4-1 0 0,0 3-5 0 0,1-1-1 0 0,-1 1 0 0 0,1 0 1 0 0,0-1-1 0 0,0 1 1 0 0,3-4-1 0 0,10-23-58 0 0,-12 18 44 0 0,0-1 0 0 0,-1 0 0 0 0,0 0-1 0 0,-2-27 1 0 0,1 6-13 0 0,30-243-221 0 0,-4 72 97 0 0,30-134 93 0 0,-25 176 55 0 0,-22 109 16 0 0,34-158 0 0 0,-8 44 0 0 0,-3 16 0 0 0,-30 143 10 0 0,0-1 0 0 0,-1 0 0 0 0,-1 1 0 0 0,1-1 0 0 0,-2-19 0 0 0,0 25-7 0 0,-1 0 7 0 0,1 0 0 0 0,0 0 0 0 0,-1 0 0 0 0,2 0 0 0 0,-1 0 0 0 0,1-6-1 0 0,0 11-6 0 0,-1-1 0 0 0,0 0 0 0 0,1 0 0 0 0,-1 0 0 0 0,0 0 0 0 0,0 0 0 0 0,0 0 0 0 0,0 0 0 0 0,0 0 0 0 0,0 0 0 0 0,0 0-1 0 0,0 0 1 0 0,-1 0 0 0 0,1 0 0 0 0,-1-1 0 0 0,1 2-1 0 0,0 0 0 0 0,0 0 0 0 0,0 0 0 0 0,-1 0 0 0 0,1 0-1 0 0,0-1 1 0 0,-1 1 0 0 0,1 0 0 0 0,0 0 0 0 0,0 0 0 0 0,-1 0 0 0 0,1 0-1 0 0,0 0 1 0 0,0 0 0 0 0,-1 0 0 0 0,1 0 0 0 0,0 1 0 0 0,-1-1 0 0 0,1 0-1 0 0,0 0 1 0 0,0 0 0 0 0,-1 0 0 0 0,1 0 0 0 0,0 0 0 0 0,0 0 0 0 0,-1 1 0 0 0,1-1-1 0 0,0 0 1 0 0,0 0 0 0 0,0 0 0 0 0,-1 1 0 0 0,-2 1 14 0 0,0 1 1 0 0,1 0 0 0 0,-1 0-1 0 0,1 0 1 0 0,0 0-1 0 0,-3 4 1 0 0,0 4 15 0 0,0 1-1 0 0,1 0 1 0 0,0 0-1 0 0,1 0 1 0 0,-3 24-1 0 0,-5 17 20 0 0,-23 96 20 0 0,-22 236-1 0 0,50-262-70 0 0,13 152 0 0 0,0-79 0 0 0,-6-77 0 0 0,6 160 0 0 0,-3-222 0 0 0,8 256 0 0 0,-5-40-93 0 0,-1-179-50 0 0,-6-91 142 0 0,0 0 0 0 0,1-1-1 0 0,-1 1 1 0 0,1 0 0 0 0,-1-1-1 0 0,1 1 1 0 0,0 0 0 0 0,2 3-1 0 0,-3-6 2 0 0,0 0 0 0 0,0 0 0 0 0,0 0 0 0 0,1 1 0 0 0,-1-1 0 0 0,0 0 0 0 0,0 0 0 0 0,1 0 0 0 0,-1 0 0 0 0,0 0 0 0 0,0 0 0 0 0,1 0 0 0 0,-1 0 0 0 0,0 0 0 0 0,0 0 0 0 0,1 0 0 0 0,-1 0 0 0 0,0 0 0 0 0,0 0 0 0 0,1 0 0 0 0,-1 0 0 0 0,0 0 0 0 0,0 0 0 0 0,1 0 0 0 0,-1 0 0 0 0,0 0 0 0 0,0 0 0 0 0,1 0 0 0 0,-1 0 0 0 0,0 0 0 0 0,0-1 0 0 0,0 1 0 0 0,1 0 0 0 0,-1 0 0 0 0,0 0 0 0 0,0-1 0 0 0,11-11 0 0 0,4-20 0 0 0,-1-12 4 0 0,-2 7 13 0 0,-1-1-1 0 0,9-61 1 0 0,-14 42-10 0 0,15-94-118 0 0,43-256-73 0 0,42-284 66 0 0,-73 445 118 0 0,6-27 0 0 0,78-299 0 0 0,-99 496 0 0 0,51-136 0 0 0,-42 124-2 0 0,-23 70 4 0 0,1-1 0 0 0,1 1 0 0 0,0 1 0 0 0,1-1-1 0 0,1 1 1 0 0,13-21 0 0 0,-16 31 14 0 0,-1 0 0 0 0,0 0 0 0 0,-1 0-1 0 0,1 0 1 0 0,-1-1 0 0 0,-1 1 0 0 0,3-11 0 0 0,-4 16-5 0 0,-1-1-1 0 0,1 0 1 0 0,0 0 0 0 0,0 1 0 0 0,0-1 0 0 0,0 1-1 0 0,1-1 1 0 0,-1 1 0 0 0,1-1 0 0 0,-1 1 0 0 0,1 0 0 0 0,0 0-1 0 0,3-3 1 0 0,-4 4-6 0 0,1 0 0 0 0,-1 0 0 0 0,1 0 0 0 0,-1 0 0 0 0,1 1 0 0 0,-1-1 0 0 0,1 0 0 0 0,0 1 0 0 0,-1-1 0 0 0,1 1 0 0 0,0 0 1 0 0,-1 0-1 0 0,1 0 0 0 0,0-1 0 0 0,-1 1 0 0 0,1 1 0 0 0,0-1 0 0 0,-1 0 0 0 0,4 1 0 0 0,-5-1-3 0 0,0 1 1 0 0,0-1-1 0 0,0 1 1 0 0,1-1 0 0 0,-1 0-1 0 0,0 1 1 0 0,0-1-1 0 0,0 1 1 0 0,0-1-1 0 0,0 1 1 0 0,0-1-1 0 0,0 0 1 0 0,0 1 0 0 0,0-1-1 0 0,0 1 1 0 0,0-1-1 0 0,0 1 1 0 0,0-1-1 0 0,0 1 1 0 0,-1-1 0 0 0,1 0-1 0 0,0 1 1 0 0,0-1-1 0 0,0 1 1 0 0,-1-1-1 0 0,1 1 1 0 0,-1 1 8 0 0,-2 11 53 0 0,0 0 0 0 0,-1 17 1 0 0,3-15 13 0 0,-1 0-1 0 0,-5 16 1 0 0,-7 29 36 0 0,4 1-1 0 0,2-1 1 0 0,-1 65-1 0 0,-1 22-52 0 0,-19 400-48 0 0,22-188 54 0 0,0-92-8 0 0,3-87-48 0 0,5 269-12 0 0,1-418 1 0 0,12 360 0 0 0,-16-344 5 0 0,0 38 41 0 0,11 134-1 0 0,-5-193-46 0 0,1 6-18 0 0,-1 0 1 0 0,-1 1-1 0 0,-2 0 0 0 0,-4 46 1 0 0,3-69-197 0 0,4-24 44 0 0,-3 4 134 0 0,-1 0-1 0 0,1 0 0 0 0,-2 0 1 0 0,0 1-1 0 0,0-1 0 0 0,-3-13 1 0 0,0-1-30 0 0,-3-36-105 0 0,4 0 1 0 0,3-61 0 0 0,-1-37-46 0 0,-7-640-132 0 0,22 548 311 0 0,-2 42 22 0 0,-10 157 16 0 0,11-185 0 0 0,-5 171 0 0 0,10-123 0 0 0,-12 86-32 0 0,21-106 0 0 0,-25 197 32 0 0,12-64 4 0 0,-2-1 0 0 0,1-99-1 0 0,-11 137 11 0 0,2 1 0 0 0,1-1 0 0 0,14-49 0 0 0,-4 19 37 0 0,11-67 77 0 0,-20 267 241 0 0,2 159-122 0 0,0-97-133 0 0,33 1190 156 0 0,-34-869-292 0 0,-29 87 159 0 0,16-510-130 0 0,5-73-8 0 0,1-15 2 0 0,1-1 0 0 0,-2 1 0 0 0,1 0 0 0 0,0 0 0 0 0,-1-1 0 0 0,1 1 0 0 0,-1 0-1 0 0,0-1 1 0 0,0 1 0 0 0,0-1 0 0 0,-1 1 0 0 0,-1 3 0 0 0,0-11 30 0 0,-15-170-317 0 0,13 96 194 0 0,-15-103-110 0 0,-6-74-25 0 0,-9-227 107 0 0,12-24 53 0 0,18 336 57 0 0,19-355-81 0 0,0 257 64 0 0,-10 196 54 0 0,25-125 0 0 0,-24 173 23 0 0,-1 0 1 0 0,1-35 0 0 0,-5 59-49 0 0,-1 0 0 0 0,1-1 0 0 0,0 1 0 0 0,0 0 0 0 0,0 0 0 0 0,0 0 1 0 0,0 0-1 0 0,-1 0 0 0 0,1-1 0 0 0,0 1 0 0 0,0 0 0 0 0,0 0 0 0 0,-1 0 0 0 0,1 0 0 0 0,0 0 1 0 0,0 0-1 0 0,0 0 0 0 0,0 0 0 0 0,-1 0 0 0 0,1 0 0 0 0,0 0 0 0 0,0 0 0 0 0,-1 0 0 0 0,1 0 1 0 0,0 0-1 0 0,0 0 0 0 0,0 0 0 0 0,-1 0 0 0 0,1 0 0 0 0,0 0 0 0 0,0 0 0 0 0,0 0 0 0 0,0 0 1 0 0,-1 0-1 0 0,1 0 0 0 0,0 1 0 0 0,0-1 0 0 0,0 0 0 0 0,0 0 0 0 0,-1 0 0 0 0,1 0 0 0 0,0 0 1 0 0,0 0-1 0 0,0 1 0 0 0,0-1 0 0 0,0 0 0 0 0,0 0 0 0 0,-1 1 0 0 0,-8 6 60 0 0,-4 9-1 0 0,2 1-1 0 0,0 0 1 0 0,1 1-1 0 0,0 0 1 0 0,2 1-1 0 0,0 0 1 0 0,1 0-1 0 0,1 0 1 0 0,-7 38-1 0 0,-25 82 209 0 0,-2 3-58 0 0,-45 416-27 0 0,64-240-184 0 0,25-196 0 0 0,-2 102 0 0 0,-8-100 0 0 0,-1 52 0 0 0,7-101-1 0 0,-4 151 14 0 0,-2-147 17 0 0,-14 309 12 0 0,24-225 18 0 0,-4-159-60 0 0,0 11 0 0 0,-1-1 0 0 0,-3 25 0 0 0,3-37 0 0 0,1 1 0 0 0,-1-1 0 0 0,1 1 0 0 0,0-1 0 0 0,-1 1 0 0 0,1-1 0 0 0,0 1 0 0 0,1-1 0 0 0,-1 1 0 0 0,0-1 0 0 0,1 0 0 0 0,-1 1 0 0 0,1-1 0 0 0,0 1 0 0 0,0-1 0 0 0,1 3 0 0 0,2 12 0 0 0,0-76-307 0 0,-8-92 0 0 0,0 52 169 0 0,-7-45-39 0 0,5 91 113 0 0,3 0 1 0 0,3-54-1 0 0,12-38-40 0 0,8-170 14 0 0,-38-73 260 0 0,7 217-160 0 0,-6 3-120 0 0,1 27 40 0 0,15 109 81 0 0,0 18 15 0 0,0-1 0 0 0,0 1-1 0 0,-1 0 1 0 0,-7-23 0 0 0,1 15 64 0 0,0 0 0 0 0,-2 1 0 0 0,-16-25 0 0 0,25 45-76 0 0,1-1 0 0 0,-1 1 0 0 0,0-1 0 0 0,-1 1 0 0 0,1-1 0 0 0,0 1 0 0 0,0 0 0 0 0,0 0 0 0 0,-1 0 0 0 0,1 0 1 0 0,-1 0-1 0 0,1 0 0 0 0,-1 0 0 0 0,1 0 0 0 0,-1 0 0 0 0,1 0 0 0 0,-1 1 0 0 0,0-1 0 0 0,1 1 0 0 0,-1-1 0 0 0,-3 1 0 0 0,3 0-1 0 0,-1 0-1 0 0,0 1 1 0 0,1-1 0 0 0,-1 1-1 0 0,0-1 1 0 0,1 1-1 0 0,-1 0 1 0 0,1 0-1 0 0,-1 0 1 0 0,1 1-1 0 0,-1-1 1 0 0,-3 3 0 0 0,-2 3-1 0 0,1-1 0 0 0,0 1 0 0 0,0 0 0 0 0,0 1 0 0 0,1 0 0 0 0,0 0 0 0 0,-5 10 0 0 0,-8 13 30 0 0,3 1-1 0 0,0 0 1 0 0,2 2-1 0 0,-19 67 1 0 0,8-6 20 0 0,12-52-37 0 0,2 1-1 0 0,-6 47 1 0 0,3 202 43 0 0,9-96-43 0 0,2-120-38 0 0,11 103-1 0 0,23 73-33 0 0,-9-79 33 0 0,-20-160 14 0 0,20 141-22 0 0,-17-127 12 0 0,2-1 1 0 0,1 0 0 0 0,18 42-1 0 0,-24-65 6 0 0,0-1 0 0 0,0 1-1 0 0,0 0 1 0 0,0-1-1 0 0,1 0 1 0 0,-1 1-1 0 0,1-1 1 0 0,0 0 0 0 0,0 0-1 0 0,0-1 1 0 0,0 1-1 0 0,7 4 1 0 0,-9-7 1 0 0,0 1 1 0 0,1-1-1 0 0,-1 1 0 0 0,0-1 1 0 0,1 1-1 0 0,-1-1 0 0 0,0 0 1 0 0,1 0-1 0 0,-1 0 0 0 0,1 0 1 0 0,-1 0-1 0 0,0 0 0 0 0,1 0 1 0 0,-1 0-1 0 0,0-1 0 0 0,3 0 1 0 0,-2 0-3 0 0,1 0 0 0 0,-1 0 0 0 0,0-1 1 0 0,0 1-1 0 0,0-1 0 0 0,0 1 0 0 0,0-1 0 0 0,-1 0 0 0 0,1 0 1 0 0,0 0-1 0 0,-1 0 0 0 0,2-2 0 0 0,13-20-15 0 0,8-9-25 0 0,-3-1 0 0 0,26-55 0 0 0,26-94-479 0 0,-4 6 80 0 0,109-361 392 0 0,-135 392 7 0 0,81-372-113 0 0,-82 327 119 0 0,74-392 62 0 0,-97 477 39 0 0,10-89 109 0 0,-28 184-141 0 0,5-24 94 0 0,-5 32 112 0 0,-6 18 128 0 0,-21 151-153 0 0,-7 230 0 0 0,30 173 303 0 0,4-315-434 0 0,-13 517-16 0 0,10-701-64 0 0,-8 367 0 0 0,4-323-92 0 0,5-125-1 0 0,0 0-1 0 0,0 0 0 0 0,-4-13 1 0 0,-3-24-133 0 0,5-35-123 0 0,-3-44-102 0 0,-18-372 82 0 0,22 328 321 0 0,12-557-139 0 0,9 492 108 0 0,-3 68 89 0 0,54-481 54 0 0,-69 638-57 0 0,9-54 56 0 0,2-1-1 0 0,33-101 1 0 0,-44 165-56 0 0,0-1-1 0 0,0 1 1 0 0,0 0 0 0 0,0-1 0 0 0,0 1-1 0 0,1 0 1 0 0,0 0 0 0 0,-1 0 0 0 0,1 0 0 0 0,0 0-1 0 0,4-4 1 0 0,-6 6-6 0 0,0 0 1 0 0,0 0-1 0 0,0 0 0 0 0,0 0 1 0 0,0 0-1 0 0,0 0 0 0 0,0 0 0 0 0,0 0 1 0 0,0 0-1 0 0,1 0 0 0 0,-1 0 1 0 0,0 0-1 0 0,0 0 0 0 0,0 0 0 0 0,0 0 1 0 0,0 0-1 0 0,0 0 0 0 0,0 0 1 0 0,0 0-1 0 0,0 0 0 0 0,1 0 0 0 0,-1 0 1 0 0,0 0-1 0 0,0 0 0 0 0,0 0 1 0 0,0 0-1 0 0,0 0 0 0 0,0 0 0 0 0,0 0 1 0 0,0 0-1 0 0,1 0 0 0 0,-1 0 1 0 0,0 0-1 0 0,0 0 0 0 0,0 0 0 0 0,0 0 1 0 0,0 0-1 0 0,0 0 0 0 0,0 0 1 0 0,0 0-1 0 0,0 0 0 0 0,0 0 0 0 0,0 0 1 0 0,0 1-1 0 0,0-1 0 0 0,1 0 1 0 0,-1 0-1 0 0,0 0 0 0 0,0 0 0 0 0,0 0 1 0 0,0 0-1 0 0,0 0 0 0 0,0 0 1 0 0,0 0-1 0 0,0 1 0 0 0,0-1 0 0 0,0 0 1 0 0,12 22 32 0 0,-1 0-1 0 0,-1 0 1 0 0,-1 1 0 0 0,-1 1 0 0 0,9 42-1 0 0,13 130 0 0 0,-24-143-18 0 0,36 262 188 0 0,-20-106 56 0 0,36 493-390 0 0,-61-382 115 0 0,-3-100 71 0 0,9 52 45 0 0,24 126 58 0 0,-25-389-153 0 0,1 9-28 0 0,0-130-218 0 0,0-71 12 0 0,-4-266 46 0 0,2 70 190 0 0,-6-299-155 0 0,46 4 96 0 0,-18 558 117 0 0,-12 70-54 0 0,-8 34 9 0 0,0 1-1 0 0,1-1 0 0 0,0 1 0 0 0,1 0 1 0 0,0 0-1 0 0,12-19 0 0 0,-16 30-17 0 0,-1 0-1 0 0,0-1 1 0 0,0 1-1 0 0,0 0 1 0 0,0-1-1 0 0,1 1 1 0 0,-1 0-1 0 0,0-1 1 0 0,0 1-1 0 0,0 0 1 0 0,1-1-1 0 0,-1 1 1 0 0,0 0 0 0 0,1 0-1 0 0,-1 0 1 0 0,0-1-1 0 0,1 1 1 0 0,-1 0-1 0 0,0 0 1 0 0,1 0-1 0 0,-1-1 1 0 0,0 1-1 0 0,1 0 1 0 0,-1 0-1 0 0,1 0 1 0 0,-1 0-1 0 0,0 0 1 0 0,1 0-1 0 0,-1 0 1 0 0,0 0 0 0 0,1 0-1 0 0,-1 0 1 0 0,1 0-1 0 0,-1 0 1 0 0,0 0-1 0 0,1 0 1 0 0,-1 1-1 0 0,0-1 1 0 0,1 0-1 0 0,-1 0 1 0 0,1 0-1 0 0,-1 0 1 0 0,0 1-1 0 0,0-1 1 0 0,1 0 0 0 0,-1 0-1 0 0,0 1 1 0 0,1-1-1 0 0,-1 0 1 0 0,0 1-1 0 0,0-1 1 0 0,1 0-1 0 0,-1 1 1 0 0,0-1-1 0 0,0 0 1 0 0,0 1-1 0 0,0-1 1 0 0,0 0-1 0 0,1 1 1 0 0,-1-1-1 0 0,0 0 1 0 0,0 1 0 0 0,0-1-1 0 0,0 1 1 0 0,0-1-1 0 0,0 0 1 0 0,0 1-1 0 0,0 0 1 0 0,0 0 5 0 0,3 10 8 0 0,0 0 0 0 0,0 1 0 0 0,-1-1-1 0 0,0 1 1 0 0,-1 0 0 0 0,-1 19-1 0 0,0-5-3 0 0,17 1271 658 0 0,-17-1109-640 0 0,-6 488 251 0 0,8-653-263 0 0,0-15-21 0 0,-1 0 1 0 0,0 1-1 0 0,-1 13 1 0 0,11-167-480 0 0,10-257 267 0 0,-11 269 158 0 0,29-278 34 0 0,66-373 34 0 0,-102 762-10 0 0,9-56 19 0 0,47-272 178 0 0,-54 312-197 0 0,-5 38 0 0 0,0 0 1 0 0,0 0-1 0 0,0 0 0 0 0,0 0 0 0 0,0 0 0 0 0,0 0 0 0 0,0 0 0 0 0,0 0 0 0 0,0 0 0 0 0,0 0 0 0 0,0 0 0 0 0,0-1 0 0 0,0 1 1 0 0,0 0-1 0 0,0 0 0 0 0,0 0 0 0 0,0 0 0 0 0,0 0 0 0 0,0 0 0 0 0,0 0 0 0 0,0 0 0 0 0,0 0 0 0 0,0 0 0 0 0,0-1 0 0 0,0 1 0 0 0,0 0 1 0 0,1 0-1 0 0,-1 0 0 0 0,0 0 0 0 0,0 0 0 0 0,0 0 0 0 0,0 0 0 0 0,0 0 0 0 0,0 0 0 0 0,0 0 0 0 0,0 0 0 0 0,0 0 0 0 0,0 0 1 0 0,0 0-1 0 0,0 0 0 0 0,0 0 0 0 0,0 0 0 0 0,1 0 0 0 0,-1 0 0 0 0,0 0 0 0 0,0 0 0 0 0,0 0 0 0 0,0 0 0 0 0,0 0 0 0 0,0 0 0 0 0,0 0 1 0 0,0 0-1 0 0,0 0 0 0 0,0 0 0 0 0,1 0 0 0 0,-1 0 0 0 0,0 0 0 0 0,0 0 0 0 0,0 0 0 0 0,0 0 0 0 0,0 0 0 0 0,0 0 0 0 0,0 0 1 0 0,0 0-1 0 0,0 0 0 0 0,0 0 0 0 0,4 9 13 0 0,0 13 22 0 0,5 200 104 0 0,-7-105-97 0 0,6 199 65 0 0,17 658-33 0 0,-24-618 10 0 0,1-84-53 0 0,-2-269-103 0 0,0-20-240 0 0,0 10 267 0 0,-2-114-411 0 0,2-88 80 0 0,4 135 365 0 0,25-319-130 0 0,24 1 39 0 0,-15 251 102 0 0,-21 88 0 0 0,-12 38 14 0 0,1 0-1 0 0,0 0 0 0 0,10-14 1 0 0,-9 19-4 0 0,-1 11-7 0 0,-2 8-5 0 0,-3-9 1 0 0,4 15-18 0 0,0 1 0 0 0,-1 0-1 0 0,-1 0 1 0 0,-1 0-1 0 0,0 1 1 0 0,0 18 0 0 0,-2-29 18 0 0,3 279 442 0 0,-5-156-162 0 0,2-92-174 0 0,-6 223 93 0 0,4-13-318 0 0,4-127 89 0 0,-9 23 106 0 0,13-332-518 0 0,1-61 241 0 0,-2-274 84 0 0,-10 167 342 0 0,10 374-96 0 0,4 21-33 0 0,-1-1 0 0 0,-3 1 0 0 0,2 43 0 0 0,0-2-8 0 0,28 212-76 0 0,-29-203-1 0 0,-4-64-43 0 0,-2 44 0 0 0,-1-27 1 0 0,-3 9-37 0 0,2-39 61 0 0,0 1 1 0 0,2-1-1 0 0,-1 0 1 0 0,3 19-1 0 0,-1-15 47 0 0,0-1 0 0 0,-1 1 0 0 0,-1-1 0 0 0,-3 26 1 0 0,0-10-24 0 0,1 34 1 0 0,3-62-29 0 0,0-1 0 0 0,0 1 0 0 0,-1-1 0 0 0,1 1 0 0 0,0-1 0 0 0,-1 0 0 0 0,1 1 0 0 0,-1-1 0 0 0,1 0 0 0 0,-1 1 0 0 0,-1 1 0 0 0,1-1 139 0 0,7 7-190 0 0,6 21 63 0 0,-6-4-64 0 0,-2-92 54 0 0,-26-79-44 0 0,17 107-8 0 0,1 15 137 0 0,1-32 0 0 0,-4-238-11 0 0,7 40-112 0 0,-3 241 48 0 0,3 10 0 0 0,-1 1 0 0 0,0-1 0 0 0,1 0 0 0 0,0 0 0 0 0,-1 1 0 0 0,1-1 0 0 0,0 0 0 0 0,0 0 0 0 0,0 0 0 0 0,0 1 0 0 0,0-1 0 0 0,0 0 0 0 0,1 0 0 0 0,-1 0 0 0 0,1-2 0 0 0,-1 4 0 0 0,1-1 0 0 0,-1 1 0 0 0,0 0 0 0 0,0 0 0 0 0,0 0 0 0 0,0 0 0 0 0,0 0 0 0 0,0-1 0 0 0,0 1 0 0 0,0 0 0 0 0,0 0 0 0 0,0 0 0 0 0,0 0 0 0 0,0 0 0 0 0,0 0 0 0 0,0 0 0 0 0,0-1 0 0 0,1 1 0 0 0,-1 0 0 0 0,0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0,0 0 0 0 0,1 0 0 0 0,-1 0 0 0 0,0 1 0 0 0,0-1 0 0 0,0 0 0 0 0,0 0 0 0 0,0 0 0 0 0,0 0 0 0 0,0 0 0 0 0,0 0 0 0 0,0 0 0 0 0,0 1 0 0 0,0-1 0 0 0,1 0 0 0 0,-1 0 0 0 0,0 0 0 0 0,4 7 0 0 0,-1 6 0 0 0,0 0 0 0 0,3 22 0 0 0,1 8 0 0 0,25 128 110 0 0,-18-87-90 0 0,-12-68-25 0 0,0 0 1 0 0,-2 0-1 0 0,-2 30 1 0 0,0 4 100 0 0,0 94-1512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6.93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503 90 1840 0 0,'-35'0'83'0'0,"35"0"-80"0"0,-1 0 0 0 0,1 0 0 0 0,-1 0 0 0 0,1 0 0 0 0,0 0 0 0 0,-1 0 0 0 0,1 0 0 0 0,-1 0 0 0 0,1 0 1 0 0,0 0-1 0 0,-1 0 0 0 0,1 0 0 0 0,-1 0 0 0 0,1 0 0 0 0,0 0 0 0 0,-1-1 0 0 0,1 1 0 0 0,0 0 0 0 0,-1 0 0 0 0,1 0 1 0 0,0-1-1 0 0,-1 1 0 0 0,1 0 0 0 0,-1-1 0 0 0,-2-2-192 0 0,-40-43 5202 0 0,41 44-4735 0 0,0 0-1 0 0,0 0 1 0 0,0 0 0 0 0,-1 1 0 0 0,1-1 0 0 0,0 1 0 0 0,-5-3-1 0 0,-9-6 214 0 0,14 7-143 0 0,-37-5 399 0 0,36 7-555 0 0,1 1-4 0 0,-2 1-118 0 0,0-1 0 0 0,-1 1 1 0 0,1 0-1 0 0,0 0 0 0 0,0 0 0 0 0,-6 2 1 0 0,8-2 191 0 0,0 0-166 0 0,-8 6-6 0 0,3 4-17 0 0,-8 19-25 0 0,13-27-45 0 0,0 0 1 0 0,0 1 0 0 0,0-1 0 0 0,0 0 0 0 0,1 1 0 0 0,-1 0 0 0 0,0 4 0 0 0,0-4-4 0 0,1 0 0 0 0,-1 0 0 0 0,1 0 0 0 0,-1 0 0 0 0,0-1 0 0 0,-1 1 0 0 0,-3 5 0 0 0,4-7 0 0 0,0 1 0 0 0,0-1 0 0 0,0 1 0 0 0,1 0 0 0 0,-1-1 0 0 0,1 1 0 0 0,-1 0 0 0 0,1 0 0 0 0,0 0 0 0 0,1 0 0 0 0,-2 5 0 0 0,4 7 0 0 0,-1-13 0 0 0,-1-1 0 0 0,0 1 0 0 0,1 0 0 0 0,-1 0 0 0 0,0 0 0 0 0,0 0 0 0 0,0 0 0 0 0,0-1 0 0 0,0 1 0 0 0,-1 0 0 0 0,1 0 0 0 0,0 0 0 0 0,-2 1 0 0 0,-5 16 0 0 0,4-13 0 0 0,1 0 0 0 0,0 0 0 0 0,0 0 0 0 0,0 1 0 0 0,1-1 0 0 0,-1 0 0 0 0,1 10 0 0 0,1 8 0 0 0,-1 28 0 0 0,0-49-4 0 0,1-1 0 0 0,0 1 1 0 0,0 0-1 0 0,0-1 0 0 0,1 1 1 0 0,-1-1-1 0 0,1 1 0 0 0,-1 0 1 0 0,1-1-1 0 0,0 1 1 0 0,0-1-1 0 0,0 1 0 0 0,0-1 1 0 0,0 0-1 0 0,1 0 0 0 0,-1 1 1 0 0,1-1-1 0 0,-1 0 0 0 0,1 0 1 0 0,0 0-1 0 0,0 0 0 0 0,0-1 1 0 0,2 3-1 0 0,-1-2 4 0 0,-2-1 0 0 0,0 0 0 0 0,0 0 0 0 0,0 0 0 0 0,-1 1 0 0 0,1-1 0 0 0,0 0 0 0 0,0 0 0 0 0,-1 0 0 0 0,1 1 0 0 0,-1-1 0 0 0,1 0 0 0 0,-1 0 0 0 0,1 1 0 0 0,-1-1 0 0 0,0 0 0 0 0,0 2 0 0 0,0-2 0 0 0,1 0 0 0 0,-1 1 0 0 0,0-1 0 0 0,0 0 0 0 0,0 0 0 0 0,1 0 0 0 0,-1 0 0 0 0,1 0 0 0 0,-1 0 0 0 0,1 0 0 0 0,-1 0 0 0 0,1 0 0 0 0,-1-1 0 0 0,1 1 0 0 0,0 0 0 0 0,0 0 0 0 0,-1 0 0 0 0,1-1 0 0 0,0 1 0 0 0,1 1 0 0 0,5 3 0 0 0,-4-4 0 0 0,-1 1 0 0 0,1-1 0 0 0,-1 1 0 0 0,0 0 0 0 0,1 0 0 0 0,-1 0 0 0 0,0 1 0 0 0,0-1 0 0 0,0 0 0 0 0,-1 1 0 0 0,1 0 0 0 0,0-1 0 0 0,-1 1 0 0 0,2 5 0 0 0,-2-6 0 0 0,0 0-1 0 0,-1 0 1 0 0,1 0 0 0 0,0 0 0 0 0,0 0 0 0 0,0 0 0 0 0,0 0 0 0 0,1 0 0 0 0,-1 0 0 0 0,0 0 0 0 0,1 0 0 0 0,0-1 0 0 0,-1 1 0 0 0,1-1 0 0 0,0 1-1 0 0,3 1 1 0 0,23 21 12 0 0,-20-18-3 0 0,0 0 0 0 0,0 0 0 0 0,0-1 0 0 0,0 0 0 0 0,17 6 0 0 0,-22-10-9 0 0,-1 0 0 0 0,1 1 0 0 0,-1-1 0 0 0,1 0 0 0 0,-1 1 0 0 0,1-1 0 0 0,-1 1 0 0 0,0 0 0 0 0,0 0 0 0 0,2 2 0 0 0,8 3 0 0 0,48 18 0 0 0,-59-25 0 0 0,1 0 0 0 0,-1 0-1 0 0,0 1 1 0 0,0-1 0 0 0,0 1 0 0 0,0-1 0 0 0,0 0 0 0 0,0 1 0 0 0,0 0 0 0 0,0-1 0 0 0,0 1 0 0 0,0 0 0 0 0,0 0 0 0 0,0-1 0 0 0,0 1 0 0 0,0 0 0 0 0,-1 0 0 0 0,1 0 0 0 0,0 0 0 0 0,-1 0-1 0 0,2 2 1 0 0,1 2 12 0 0,14 6 38 0 0,-15-10-43 0 0,1 0 0 0 0,-1 0-1 0 0,0 0 1 0 0,0 1 0 0 0,0-1 0 0 0,0 1-1 0 0,0-1 1 0 0,-1 1 0 0 0,3 2 0 0 0,-3-2-8 0 0,10 14-31 0 0,15 29 1 0 0,-20-23 41 0 0,-2-8 8 0 0,1 1 0 0 0,9 18 0 0 0,-13-29-18 0 0,1 0 0 0 0,-1 1 0 0 0,1-1 0 0 0,-1 0 0 0 0,-1 1 0 0 0,1-1 0 0 0,-1 1 0 0 0,1-1 0 0 0,-1 1 0 0 0,-1 0 0 0 0,1-1 0 0 0,0 1 0 0 0,-1-1 0 0 0,0 0 0 0 0,0 1 0 0 0,-3 5 0 0 0,4-9 0 0 0,0 1 1 0 0,-1 0-1 0 0,1 0 0 0 0,0-1 1 0 0,0 1-1 0 0,0 0 1 0 0,0 0-1 0 0,0 0 1 0 0,1-1-1 0 0,-1 1 1 0 0,0 0-1 0 0,1 0 1 0 0,-1-1-1 0 0,1 1 0 0 0,1 2 1 0 0,-1-3 3 0 0,-1 1-1 0 0,1 0 1 0 0,0-1 0 0 0,-1 1 0 0 0,0 0-1 0 0,1 0 1 0 0,-1-1 0 0 0,0 1 0 0 0,0 0 0 0 0,0 0-1 0 0,0-1 1 0 0,0 1 0 0 0,0 3 0 0 0,-2-1-2 0 0,1 0 0 0 0,-1 0 0 0 0,0 0 0 0 0,0 0 0 0 0,0 0 0 0 0,-3 4 0 0 0,2-4 9 0 0,0 0 0 0 0,1 0-1 0 0,0 0 1 0 0,0 0 0 0 0,-3 9-1 0 0,3-6 12 0 0,-1 0 0 0 0,0 0 0 0 0,0 0 0 0 0,-1 0 1 0 0,1-1-1 0 0,-1 1 0 0 0,-1-1 0 0 0,-6 8 0 0 0,-17 25 529 0 0,24-31-427 0 0,-2-1 0 0 0,1 1 0 0 0,-1-1 1 0 0,0 0-1 0 0,-1 0 0 0 0,-9 7 1 0 0,-48 33 286 0 0,49-37-267 0 0,5-4-31 0 0,-1 0 0 0 0,0-1 0 0 0,-1 0 0 0 0,1 0 0 0 0,-15 3 0 0 0,-13 5 285 0 0,29-10-304 0 0,0-1 0 0 0,0 0 0 0 0,-1-1 0 0 0,-18 0 1 0 0,27-1-81 0 0,-1 0 0 0 0,1 0 0 0 0,0-1 0 0 0,-1 1 0 0 0,1-1 0 0 0,0 1 1 0 0,-1-1-1 0 0,1 0 0 0 0,0 0 0 0 0,0 0 0 0 0,0 0 0 0 0,0-1 1 0 0,-2-1-1 0 0,-3-1 16 0 0,-21-9 32 0 0,22 11-62 0 0,1 0 0 0 0,0 0 1 0 0,-1-1-1 0 0,1 0 0 0 0,1 0 0 0 0,-9-6 0 0 0,10 7 0 0 0,-2-2-6 0 0,0 0 0 0 0,0 0-1 0 0,1 0 1 0 0,-1 0 0 0 0,1-1 0 0 0,0 0 0 0 0,0 0 0 0 0,1 0 0 0 0,0 0 0 0 0,-1-1 0 0 0,2 1 0 0 0,-5-11 0 0 0,-13-27-523 0 0,17 37 363 0 0,0 0 0 0 0,0 0 0 0 0,1 0 0 0 0,-1 0 0 0 0,1 0 0 0 0,0-1 0 0 0,0-6 1 0 0,0-14-475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5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3224 0 0,'0'0'7838'0'0,"0"3"-7344"0"0,2 8 203 0 0,0 1 1 0 0,1-1 0 0 0,8 20-1 0 0,-11-30-662 0 0,4 12 298 0 0,-1 0 0 0 0,0 1 0 0 0,1 19 0 0 0,-3-21-259 0 0,0 0 1 0 0,1-1-1 0 0,0 1 0 0 0,8 21 1 0 0,-9-31-58 0 0,0 0 1 0 0,-1 0 0 0 0,1 0-1 0 0,-1 0 1 0 0,1 0 0 0 0,-1 0-1 0 0,0 1 1 0 0,0-1 0 0 0,0 0-1 0 0,0 0 1 0 0,0 0-1 0 0,-2 4 1 0 0,2 22 170 0 0,6 43 224 0 0,-5-48-234 0 0,1 0 0 0 0,5 23-1 0 0,-5-34-96 0 0,-1-1 0 0 0,0 1 0 0 0,-1 14 0 0 0,1 22 195 0 0,1-28-179 0 0,-2 0 0 0 0,-2 22 0 0 0,1-24-41 0 0,0 0-1 0 0,3 28 1 0 0,5 17 13 0 0,-5-33-24 0 0,8 31-1 0 0,-8-43-44 0 0,0 0 0 0 0,0 21 0 0 0,2 15 0 0 0,0 13 48 0 0,-4-46-13 0 0,4 28 0 0 0,18 120-25 0 0,-16-135-10 0 0,0 55 0 0 0,-5-70 0 0 0,1 0 0 0 0,4 23 0 0 0,2 9 0 0 0,1 1 0 0 0,-6-35 0 0 0,0 0 0 0 0,0 26 0 0 0,-2-21 0 0 0,7 37 0 0 0,-4-37 0 0 0,1 38 0 0 0,-5-49 0 0 0,2 1 0 0 0,-1-1 0 0 0,6 18 0 0 0,-4-19 0 0 0,-1 1 0 0 0,0 0 0 0 0,0 16 0 0 0,7 99 0 0 0,0 3 0 0 0,-5 65 139 0 0,0-155-51 0 0,-3-31-67 0 0,1-1 0 0 0,-2 1 0 0 0,1-1 0 0 0,-1 1 0 0 0,-1-1 0 0 0,0 10 0 0 0,-1-6-3 0 0,2 0 0 0 0,-1-1 1 0 0,1 1-1 0 0,2 10 1 0 0,0 15 35 0 0,9 78 10 0 0,-5-30 280 0 0,-4-66-213 0 0,-3 7 10 0 0,1-23-141 0 0,0 0 0 0 0,-1-1 0 0 0,1 1 0 0 0,0 0 0 0 0,0 0 0 0 0,0 0 0 0 0,0-1 0 0 0,0 1 0 0 0,1 0 0 0 0,-1 0 0 0 0,1 2 0 0 0,1 1 0 0 0,-1 0 0 0 0,0 0 0 0 0,-1 0 0 0 0,1 11 0 0 0,5 134-296 0 0,-5-128 185 0 0,0-12 149 0 0,-1 1 0 0 0,0-1 1 0 0,-1 1-1 0 0,0-1 1 0 0,-4 18-1 0 0,5-27-50 0 0,-1 0 1 0 0,1 0-1 0 0,0 0 0 0 0,0 0 1 0 0,0 0-1 0 0,0 0 0 0 0,0 0 1 0 0,0 0-1 0 0,0 0 1 0 0,0 0-1 0 0,1 0 0 0 0,-1 0 1 0 0,0 0-1 0 0,0-1 0 0 0,1 1 1 0 0,-1 0-1 0 0,1 1 0 0 0,2 10 62 0 0,-2 0-14 0 0,-2 0 0 0 0,0 1 0 0 0,-3 17 0 0 0,3-27-60 0 0,1-1 0 0 0,0 1 0 0 0,0-1 0 0 0,0 1 0 0 0,0 0 0 0 0,0-1 0 0 0,1 1 0 0 0,-1-1 0 0 0,2 4 0 0 0,1 20 69 0 0,-3 302 295 0 0,1-267-329 0 0,-2 0 42 0 0,-5 44-373 0 0,2-76 448 0 0,3-26-109 0 0,0 1-1 0 0,1 0 1 0 0,-1-1-1 0 0,1 1 1 0 0,0 0-1 0 0,0 0 1 0 0,0-1 0 0 0,1 7-1 0 0,4 70-189 0 0,-5-77 187 0 0,0 0-1 0 0,0 0 1 0 0,0 0-1 0 0,0 0 1 0 0,0 0-1 0 0,-1 0 0 0 0,0 4 1 0 0,-3 19-92 0 0,3-9-6 0 0,1 17 184 0 0,1-31-95 0 0,-1 1 0 0 0,0-1-1 0 0,0 0 1 0 0,0 1-1 0 0,-1-1 1 0 0,1 0 0 0 0,-2 5-1 0 0,-1 16 5 0 0,9 132 1 0 0,-6 27 288 0 0,-2-151-298 0 0,1-26 8 0 0,0 0 0 0 0,1 0 0 0 0,0 0 0 0 0,0 0 0 0 0,1-1 0 0 0,1 12 0 0 0,-1-12-10 0 0,0 0 0 0 0,0 0 0 0 0,-1 0 0 0 0,1 0 0 0 0,-1 0 0 0 0,-1 8 0 0 0,-1 32 0 0 0,2 38-845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7.4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 1 9072 0 0,'0'0'433'0'0,"0"2"-185"0"0,3 11-100 0 0,-3-11-141 0 0,1 0 0 0 0,0 0 0 0 0,-1-1 1 0 0,0 1-1 0 0,1 0 0 0 0,-1 0 0 0 0,0 0 0 0 0,0-1 0 0 0,0 1 0 0 0,0 0 0 0 0,0 0 0 0 0,0 0 0 0 0,-1-1 1 0 0,0 3-1 0 0,-3 5 2 0 0,3-8 9 0 0,1 1 1 0 0,-1 0-1 0 0,0-1 0 0 0,0 1 0 0 0,1 0 0 0 0,-1-1 0 0 0,1 1 1 0 0,-1 0-1 0 0,1 0 0 0 0,0 0 0 0 0,0 0 0 0 0,0-1 0 0 0,0 1 0 0 0,0 0 1 0 0,0 0-1 0 0,0 0 0 0 0,1 0 0 0 0,-1-1 0 0 0,0 1 0 0 0,1 0 1 0 0,0 0-1 0 0,-1-1 0 0 0,2 3 0 0 0,-1 0 73 0 0,0 0 0 0 0,0 0-1 0 0,0 0 1 0 0,-1 0 0 0 0,0 1 0 0 0,1-1-1 0 0,-2 0 1 0 0,1 0 0 0 0,0 0 0 0 0,-1 0-1 0 0,0 1 1 0 0,-1 3 0 0 0,0-2 16 0 0,1 0 1 0 0,0 1-1 0 0,1-1 1 0 0,-1 13-1 0 0,8 67 528 0 0,-5-44-230 0 0,12 70 1 0 0,-4-43-154 0 0,-8-45-106 0 0,11 46 0 0 0,-1-31-29 0 0,-3-9-7 0 0,-1-1 0 0 0,4 33 1 0 0,-7-20 54 0 0,2 0 1 0 0,22 75 0 0 0,-10-62 68 0 0,-4 1 0 0 0,12 70 1 0 0,-25-120-221 0 0,-1-1 0 0 0,1 1 0 0 0,0-1 0 0 0,1 1 0 0 0,2 4 0 0 0,-3-7-21 0 0,0 0 0 0 0,0 0 0 0 0,0 0 0 0 0,-1 0 0 0 0,1 0 0 0 0,-1 1 0 0 0,0-1 0 0 0,0 1 0 0 0,0-1 0 0 0,-1 0 0 0 0,1 1 0 0 0,-1-1 0 0 0,0 1 0 0 0,0-1 0 0 0,0 1 0 0 0,0 0 0 0 0,0-1 0 0 0,-1 0 0 0 0,0 1 0 0 0,1-1 0 0 0,-3 5 0 0 0,-6 11-855 0 0,1-4-310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7.80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71 1 13760 0 0,'-2'2'314'0'0,"-6"8"-14"0"0,-1 0-1 0 0,-1 0 0 0 0,-20 15 1 0 0,19-15-300 0 0,11-7 0 0 0,1 0 0 0 0,4 7 0 0 0,-2-9-1 0 0,0 0 1 0 0,1-1 0 0 0,-1 1 0 0 0,0 0 0 0 0,0-1 0 0 0,1 0 0 0 0,-1 0 0 0 0,0 0 0 0 0,1 0 0 0 0,3-1-1 0 0,7 0-8 0 0,82-7-270 0 0,-35 2-93 0 0,-32 2 58 0 0,-4-4-6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8.3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398 12 3680 0 0,'0'0'167'0'0,"-2"0"-7"0"0,-27-1 748 0 0,-32-7 0 0 0,41 5 1190 0 0,16 3-1799 0 0,0 0-1 0 0,0 0 1 0 0,1 1-1 0 0,-1-1 1 0 0,0 1-1 0 0,-3 1 1 0 0,-14 2 824 0 0,17-1-643 0 0,1 1-422 0 0,0-1 0 0 0,0 0-1 0 0,0 0 1 0 0,0 1 0 0 0,-1-2-1 0 0,-5 5 1 0 0,5-4-24 0 0,0 0-1 0 0,-1 1 1 0 0,1-1 0 0 0,0 1 0 0 0,1 0-1 0 0,-1 0 1 0 0,-5 8 0 0 0,5-5-11 0 0,-1-1-1 0 0,0 1 1 0 0,-9 8 0 0 0,8-9 17 0 0,1-1-1 0 0,0 1 1 0 0,0 0-1 0 0,-4 8 1 0 0,-48 67 493 0 0,56-79-517 0 0,0 0-1 0 0,0 0 0 0 0,0 0 0 0 0,1 0 1 0 0,-1 0-1 0 0,0 0 0 0 0,1 0 0 0 0,-1 0 1 0 0,1 0-1 0 0,0 0 0 0 0,0 1 0 0 0,0 1 1 0 0,0-2-4 0 0,0 0 0 0 0,0 0 0 0 0,0 0 0 0 0,-1 0 0 0 0,1-1 0 0 0,0 1 0 0 0,-1 0 0 0 0,1 0 0 0 0,-1-1 0 0 0,0 1 0 0 0,1 0 0 0 0,-1-1 0 0 0,-2 3 0 0 0,-2 4 39 0 0,3-5-25 0 0,0-1 0 0 0,0 1 0 0 0,0 0 0 0 0,0-1 0 0 0,1 1 0 0 0,-1 0 0 0 0,1 0 0 0 0,0 0 0 0 0,0 0 0 0 0,0 0 0 0 0,0 1 0 0 0,1-1 0 0 0,-1 0 0 0 0,1 0 0 0 0,0 6 0 0 0,-6 28 148 0 0,5-33-167 0 0,0 1 1 0 0,0-1 0 0 0,0 0-1 0 0,0 1 1 0 0,1-1 0 0 0,0 1-1 0 0,0-1 1 0 0,0 1 0 0 0,2 8-1 0 0,2 0 28 0 0,1-1-1 0 0,0 0 0 0 0,1 0 1 0 0,0 0-1 0 0,1-1 0 0 0,1 0 1 0 0,-1 0-1 0 0,15 14 1 0 0,-1 9-8 0 0,-18-27-20 0 0,1-1 1 0 0,0 1-1 0 0,0-1 0 0 0,8 9 1 0 0,44 33 20 0 0,-39-35-10 0 0,28 28 0 0 0,-42-38-16 0 0,0-1 1 0 0,0 1 0 0 0,0-1 0 0 0,0 0 0 0 0,0 0 0 0 0,0 0 0 0 0,1 0 0 0 0,-1-1 0 0 0,1 1 0 0 0,-1-1 0 0 0,1 0-1 0 0,0 0 1 0 0,0 0 0 0 0,-1-1 0 0 0,1 1 0 0 0,0-1 0 0 0,0 0 0 0 0,0 0 0 0 0,-1 0 0 0 0,1-1 0 0 0,6 0 0 0 0,49-10 61 0 0,-53 9-72 0 0,0 0 0 0 0,0-1 0 0 0,-1 1 0 0 0,1-1 0 0 0,-1-1 0 0 0,1 1 0 0 0,-1-1 0 0 0,0 0 0 0 0,-1 0 0 0 0,1-1 0 0 0,6-7 0 0 0,13-13 8 0 0,-19 21 0 0 0,-1 0 0 0 0,1-1 0 0 0,-1 1 0 0 0,0-1 0 0 0,3-5 0 0 0,9-19 26 0 0,22-53 1 0 0,-36 72-26 0 0,1 0 1 0 0,-2 0 0 0 0,1-1-1 0 0,-2 1 1 0 0,1-1-1 0 0,-3-19 1 0 0,1 1 16 0 0,1 12 19 0 0,-2 0 1 0 0,0 0-1 0 0,-1 0 0 0 0,-1 0 0 0 0,-7-19 1 0 0,-37-84-121 0 0,18 48-247 0 0,23 61 117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38.9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7 182 6912 0 0,'0'0'314'0'0,"-6"9"104"0"0,6-4-392 0 0,0-1 0 0 0,0 1 0 0 0,0-1-1 0 0,0 1 1 0 0,1-1 0 0 0,0 1 0 0 0,0-1 0 0 0,0 1 0 0 0,0-1 0 0 0,3 6 0 0 0,5 20 766 0 0,52 342 2788 0 0,-25-152-1930 0 0,13 59-1049 0 0,-38-227-522 0 0,-7-28-57 0 0,1-1 0 0 0,1 0 0 0 0,10 25 1 0 0,-3-8 226 0 0,-11-39-237 0 0,-1-5 30 0 0,0-13 71 0 0,0-18-168 0 0,-2 17-315 0 0,-1-1 0 0 0,-1 1 0 0 0,-5-21 0 0 0,3 16-377 0 0,-4-28-1 0 0,-6-53-580 0 0,-2-5 1119 0 0,10 34 115 0 0,0 3 42 0 0,3 0 0 0 0,5-75 1 0 0,2 80 96 0 0,-3 41-37 0 0,1 0 1 0 0,2-1 0 0 0,8-36 0 0 0,-1 28 361 0 0,1 0 0 0 0,2 0 0 0 0,25-46 0 0 0,-27 55-203 0 0,-9 21-154 0 0,0-1 0 0 0,0 1 0 0 0,0 0 0 0 0,1 1 0 0 0,4-7 0 0 0,3-4-6 0 0,-8 10 4 0 0,1 0 0 0 0,1 1 0 0 0,-1-1 0 0 0,0 0 0 0 0,1 1-1 0 0,0 0 1 0 0,0 0 0 0 0,0 0 0 0 0,1 1 0 0 0,-1-1 0 0 0,1 1 0 0 0,6-3 0 0 0,35-15 67 0 0,-43 18-76 0 0,2 0-6 0 0,18 4 76 0 0,-16 1-52 0 0,1 1-1 0 0,-1 0 0 0 0,0 0 1 0 0,0 0-1 0 0,0 1 1 0 0,0 0-1 0 0,10 8 0 0 0,3 2 52 0 0,-16-12-58 0 0,0 2 0 0 0,-1-1 0 0 0,1 0 0 0 0,0 1 0 0 0,-1 0 0 0 0,0 0 0 0 0,0 0 0 0 0,0 0 0 0 0,-1 0-1 0 0,0 1 1 0 0,1-1 0 0 0,1 7 0 0 0,0 0 33 0 0,0 0-1 0 0,-1 1 1 0 0,3 23-1 0 0,-5-19-6 0 0,-1 0-1 0 0,0 1 1 0 0,-1-1-1 0 0,-4 24 0 0 0,-19 63 127 0 0,17-77-128 0 0,-4 12 61 0 0,-21 52 1 0 0,-5-9-3727 0 0,12-25-653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42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0 3224 0 0,'11'0'9600'0'0,"-11"4"-9119"0"0,-2 19 224 0 0,0-1 1 0 0,-10 36-1 0 0,-3 28 183 0 0,14-76-845 0 0,1-1-1 0 0,0 1 1 0 0,0 0-1 0 0,1-1 0 0 0,0 1 1 0 0,4 15-1 0 0,1 2 125 0 0,-1 0 0 0 0,2 45 0 0 0,0-1 48 0 0,6 74-72 0 0,-9 69 286 0 0,-4-185-377 0 0,3 69 91 0 0,-1 23-27 0 0,2 91-102 0 0,0-77 60 0 0,-4-131-5 0 0,2 1 20 0 0,5 22-25 0 0,-5-5-40 0 0,-2-17 35 0 0,0-2 12 0 0,5 33 83 0 0,-3-15-154 0 0,-2-11 0 0 0,-3-15 0 0 0,3 6 0 0 0,-1-1 0 0 0,0 1 0 0 0,0-1 0 0 0,0 1 0 0 0,0-1 0 0 0,1 1 0 0 0,-1 0 0 0 0,0-1 0 0 0,1 1 0 0 0,-1 0 0 0 0,0-1 0 0 0,1 1 0 0 0,-1 0 0 0 0,1 0 0 0 0,-1 0 0 0 0,1 0 0 0 0,0 0 0 0 0,-1-1 0 0 0,1 1 0 0 0,0 0 0 0 0,-1 0 0 0 0,1 0 0 0 0,0 0 0 0 0,0 0 0 0 0,0 0 0 0 0,0 0 0 0 0,0 1 0 0 0,-2 32 0 0 0,1-7 0 0 0,-1-22 0 0 0,-1-2 0 0 0,1 2 7 0 0,1 0 0 0 0,0 1-1 0 0,0-1 1 0 0,0 0-1 0 0,1 1 1 0 0,0-1-1 0 0,0 0 1 0 0,0 1-1 0 0,1-1 1 0 0,0 0 0 0 0,1 7-1 0 0,-6-21 67 0 0,3 7-2 0 0,-11 23-147 0 0,9-7 75 0 0,1-7 84 0 0,2-23-98 0 0,6-98 153 0 0,-12-229-450 0 0,1 35 248 0 0,16 164 64 0 0,-17-75-96 0 0,2 135 96 0 0,-17-104 0 0 0,21 186 0 0 0,-1 0 0 0 0,1 0 0 0 0,-1 0 0 0 0,1 0 0 0 0,-1 0 0 0 0,0 0 0 0 0,0 0 0 0 0,0 0 0 0 0,0 0 0 0 0,0 0 0 0 0,0 1 0 0 0,0-1 0 0 0,-1 1 0 0 0,1-1 0 0 0,0 1 0 0 0,-1-1 0 0 0,1 1 0 0 0,-1 0 0 0 0,0-1 0 0 0,0 1 0 0 0,1 0 0 0 0,-1 0 0 0 0,0 0 0 0 0,0 1 0 0 0,-2-2 0 0 0,-2 0 0 0 0,6 1 0 0 0,-1 1 0 0 0,1 0 0 0 0,0-1 0 0 0,-1 1 0 0 0,1 0 0 0 0,-1-1 0 0 0,1 1 0 0 0,-1-1 0 0 0,1 1 0 0 0,0-1 0 0 0,-1 1 0 0 0,1-1 0 0 0,0 1 0 0 0,0-1 0 0 0,-1 1 0 0 0,1-1 0 0 0,0 1 0 0 0,0-1 0 0 0,0 1 0 0 0,-1-1 0 0 0,1 0 0 0 0,0 0 0 0 0,0 1 0 0 0,0-1 0 0 0,0 1 0 0 0,0-1 0 0 0,0 1 0 0 0,0-1 0 0 0,-1 1 0 0 0,1-1 0 0 0,0 1 0 0 0,0-1 0 0 0,-1 1 0 0 0,1 0 0 0 0,0-1 0 0 0,-1 1 0 0 0,1-1 0 0 0,0 1 0 0 0,-1 0 0 0 0,1-1 0 0 0,0 1 0 0 0,-2-1 0 0 0,-7-1 0 0 0,9 2 0 0 0,0 0 0 0 0,-1 0 0 0 0,1 0 0 0 0,0 0 0 0 0,0 0 0 0 0,0 0 0 0 0,-1 0 0 0 0,1 0 0 0 0,0 0 0 0 0,0-1 0 0 0,0 1 0 0 0,-1 0 0 0 0,1 0 0 0 0,0 0 0 0 0,0 0 0 0 0,0 0 0 0 0,0 0 0 0 0,0-1 0 0 0,-1 1 0 0 0,1 0 0 0 0,0 0 0 0 0,0 0 0 0 0,0 0 0 0 0,0-1 0 0 0,0 1 0 0 0,0 0 0 0 0,0 0 0 0 0,0 0 0 0 0,0-1 0 0 0,-1 1 0 0 0,1 0 0 0 0,0 0 0 0 0,0 0 0 0 0,0-1 0 0 0,0 1 0 0 0,0 0 0 0 0,0 0 0 0 0,0 0 0 0 0,1-1 0 0 0,13-28 0 0 0,-12 27 0 0 0,0 0 0 0 0,-1 0 0 0 0,1-1 0 0 0,-1 1 0 0 0,1-1 0 0 0,-1 0 0 0 0,0 1 0 0 0,0-1 0 0 0,0 0 0 0 0,0 0 0 0 0,-1 1 0 0 0,1-1 0 0 0,-1 0 0 0 0,1 0 0 0 0,-1 0 0 0 0,0 0 0 0 0,-1-3 0 0 0,1 6 0 0 0,0 0 0 0 0,0 0 0 0 0,0 0 0 0 0,0-1 0 0 0,0 1 0 0 0,0 0 0 0 0,0 0 0 0 0,0 0 0 0 0,-1 0 0 0 0,1 0 0 0 0,0 0 0 0 0,0-1 0 0 0,0 1 0 0 0,0 0 0 0 0,0 0 0 0 0,-1 0 0 0 0,1 0 0 0 0,0 0 0 0 0,0 0 0 0 0,0 0 0 0 0,0 0 0 0 0,-1 0 0 0 0,1 0 0 0 0,0 0 0 0 0,0 0 0 0 0,0 0 0 0 0,0 0 0 0 0,-1 0 0 0 0,1 0 0 0 0,0 0 0 0 0,0 0 0 0 0,0 0 0 0 0,0 0 0 0 0,-1 0 0 0 0,1 0 0 0 0,0 0 0 0 0,0 0 0 0 0,0 0 0 0 0,0 1 0 0 0,-1-1 0 0 0,1 0 0 0 0,0 0 0 0 0,0 0 0 0 0,0 0 0 0 0,0 0 0 0 0,0 0 0 0 0,0 1 0 0 0,-1-1 0 0 0,1 0 0 0 0,0 0 0 0 0,-18 19 0 0 0,15-15 0 0 0,0-1 0 0 0,-1 1 0 0 0,1-1 0 0 0,-1 1 0 0 0,1-1 0 0 0,-9 4 0 0 0,11-6 3 0 0,0 0 0 0 0,1 0 0 0 0,-1 0 0 0 0,0 0 0 0 0,0 0-1 0 0,0 0 1 0 0,1 1 0 0 0,-1-1 0 0 0,1 0 0 0 0,-1 0 0 0 0,1 0-1 0 0,-1 3 1 0 0,0-3 14 0 0,11-37-7 0 0,-10 35-10 0 0,0 1 0 0 0,0 0 0 0 0,0 0 0 0 0,0 0 0 0 0,0 0 0 0 0,0-1 0 0 0,0 1 0 0 0,0 0 0 0 0,0 0 0 0 0,0 0 0 0 0,0 0 0 0 0,0-1 0 0 0,0 1 0 0 0,0 0 0 0 0,0 0 0 0 0,0 0 0 0 0,1 0 0 0 0,-1 0 0 0 0,0-1 0 0 0,0 1 0 0 0,0 0 0 0 0,0 0 0 0 0,0 0 0 0 0,0 0 0 0 0,1 0 0 0 0,-1 0 0 0 0,0 0 0 0 0,0 0 0 0 0,0-1 0 0 0,0 1 0 0 0,1 0 0 0 0,-1 0 0 0 0,0 0 0 0 0,0 0 0 0 0,0 0 0 0 0,0 0 0 0 0,1 0 0 0 0,-1 0 0 0 0,0 0 0 0 0,0 0 0 0 0,0 0 0 0 0,0 0 0 0 0,1 0 0 0 0,-1 0 0 0 0,0 0 0 0 0,0 0 0 0 0,0 1 0 0 0,0-1 0 0 0,1 0 0 0 0,-1 0 0 0 0,1 3-1 0 0,1-1-1 0 0,-1 1 0 0 0,0 0 0 0 0,0 0 1 0 0,0 0-1 0 0,-1 0 0 0 0,1 0 0 0 0,-1 0 0 0 0,1 0 1 0 0,-1 0-1 0 0,0 1 0 0 0,0-1 0 0 0,0 0 1 0 0,-1 0-1 0 0,0 4 0 0 0,0 27-23 0 0,5 7 15 0 0,4 63 80 0 0,-21 110 558 0 0,6-64-396 0 0,17 190 0 0 0,-8-302-227 0 0,-3 33 42 0 0,0-48-4 0 0,4 45 1 0 0,4-23-21 0 0,-3-19 51 0 0,3 42-1 0 0,-6-44-34 0 0,1 1 1 0 0,7 29-1 0 0,-9-51-38 0 0,0 1 1 0 0,0-1-1 0 0,0 1 1 0 0,-1-1 0 0 0,1 1-1 0 0,-2 5 1 0 0,-1 9-3 0 0,2-6 15 0 0,1-11-11 0 0,0-1 0 0 0,0 1 0 0 0,0-1 0 0 0,0 1 0 0 0,-1-1 0 0 0,1 1 0 0 0,0-1 1 0 0,0 1-1 0 0,0-1 0 0 0,-1 1 0 0 0,1-1 0 0 0,0 1 0 0 0,-1-1 0 0 0,1 1 0 0 0,0-1 0 0 0,-1 0 1 0 0,1 1-1 0 0,-1-1 0 0 0,1 0 0 0 0,-1 1 0 0 0,0-1 1 0 0,0-1-1 0 0,-1 0 1 0 0,1 1 0 0 0,0-1-1 0 0,0 0 1 0 0,0 1 0 0 0,0-1-1 0 0,1 0 1 0 0,-1 0 0 0 0,0 0-1 0 0,0 0 1 0 0,0 0 0 0 0,1 0-1 0 0,-1 0 1 0 0,1 0-1 0 0,-1 0 1 0 0,0-1 0 0 0,1 1-1 0 0,0 0 1 0 0,-1 0 0 0 0,1 0-1 0 0,0-1 1 0 0,-1-1 0 0 0,-5-35 45 0 0,-10-85-49 0 0,-2-14 0 0 0,16 4 0 0 0,2 76 0 0 0,-9-76 0 0 0,-8-90 43 0 0,14 148-9 0 0,-3 1 0 0 0,-20-97-1 0 0,23 152-40 0 0,0 0 0 0 0,1 0 1 0 0,2-29-1 0 0,0 29-8 0 0,0-1 0 0 0,-6-31 0 0 0,4 40 20 0 0,1 8-1 0 0,0 0 0 0 0,0 0 0 0 0,1 0 0 0 0,-1 0 0 0 0,1 0 0 0 0,0 0 0 0 0,0 0 0 0 0,0 0 0 0 0,0 0 1 0 0,0 0-1 0 0,2-4 0 0 0,1-2 6 0 0,-2 7-10 0 0,0 1 0 0 0,0-1 0 0 0,0 0 0 0 0,-1 0 0 0 0,1 0 0 0 0,0 0 0 0 0,-1 0 0 0 0,0 0 0 0 0,1 0 0 0 0,-1 0 0 0 0,0 0 0 0 0,0 0 0 0 0,0 0 0 0 0,0 0 0 0 0,-1-3 0 0 0,-4-4 8 0 0,5 8-5 0 0,-1 0-1 0 0,1 0 1 0 0,-1-1-1 0 0,1 1 1 0 0,-1 0-1 0 0,1 0 1 0 0,0 0 0 0 0,0 0-1 0 0,-1-1 1 0 0,1 1-1 0 0,0 0 1 0 0,0 0-1 0 0,0-1 1 0 0,0 1-1 0 0,0 0 1 0 0,1 0 0 0 0,-1 0-1 0 0,0-1 1 0 0,0 1-1 0 0,1 0 1 0 0,0-2-1 0 0,-1 3-2 0 0,1-1 0 0 0,-1 1 0 0 0,0-1 0 0 0,0 1 0 0 0,0-1 0 0 0,1 1 0 0 0,-1-1 0 0 0,0 1 0 0 0,0-1 0 0 0,0 1 0 0 0,0-1-1 0 0,0 1 1 0 0,0-1 0 0 0,0 1 0 0 0,0-1 0 0 0,0 1 0 0 0,0-1 0 0 0,0 1 0 0 0,0-1 0 0 0,0 1 0 0 0,-1-1 0 0 0,1 1 0 0 0,0-1 0 0 0,0 1-1 0 0,0 0 1 0 0,-1-1 0 0 0,1 1 0 0 0,0-1 0 0 0,-1 1 0 0 0,1-1 0 0 0,0 1 0 0 0,-1 0 0 0 0,1-1 0 0 0,-1 1 0 0 0,-5-1 13 0 0,-2 20 40 0 0,6-15-53 0 0,0 0 0 0 0,0 1 0 0 0,1-1 0 0 0,-1 1 0 0 0,1 0 0 0 0,0-1 0 0 0,0 1 0 0 0,1 0 0 0 0,0 0 0 0 0,0 0 0 0 0,0 0 0 0 0,0-1 0 0 0,1 7 0 0 0,3 8 10 0 0,-2 0-1 0 0,-1-1 0 0 0,0 1 0 0 0,-1 0 0 0 0,-1 0 0 0 0,-4 23 0 0 0,-2 26-9 0 0,5-46 0 0 0,-5 33 0 0 0,6-51 0 0 0,-3 14 0 0 0,0 0 0 0 0,2 1 0 0 0,0-1 0 0 0,0 25 0 0 0,4-15 5 0 0,3 153 134 0 0,-1-27-48 0 0,1 6-35 0 0,-6 92-7 0 0,3-110 22 0 0,2-43 3 0 0,-1 34-39 0 0,2 26-33 0 0,0-45-74 0 0,-4-99 30 0 0,0 0 1 0 0,1 0-1 0 0,8 28 1 0 0,-2-8 81 0 0,-7-32-26 0 0,-1 0 0 0 0,0 0 0 0 0,0 0 0 0 0,0 1 0 0 0,0-1-1 0 0,0 0 1 0 0,-1 0 0 0 0,0 0 0 0 0,1 0 0 0 0,-1 0 0 0 0,0 0-1 0 0,-3 5 1 0 0,4-8-11 0 0,0 0 0 0 0,0 0 0 0 0,0 1 0 0 0,0-1 0 0 0,0 0 0 0 0,0 0-1 0 0,0 0 1 0 0,0 0 0 0 0,0 0 0 0 0,0 1 0 0 0,0-1 0 0 0,0 0 0 0 0,0 0-1 0 0,0 0 1 0 0,0 0 0 0 0,0 0 0 0 0,0 1 0 0 0,1-1 0 0 0,-1 0 0 0 0,0 0-1 0 0,0 0 1 0 0,0 0 0 0 0,0 0 0 0 0,0 0 0 0 0,0 0 0 0 0,0 1 0 0 0,0-1-1 0 0,1 0 1 0 0,-1 0 0 0 0,0 0 0 0 0,0 0 0 0 0,0 0 0 0 0,0 0 0 0 0,0 0-1 0 0,1 0 1 0 0,-1 0 0 0 0,0 0 0 0 0,0 0 0 0 0,0 0 0 0 0,0 0 0 0 0,0 0-1 0 0,1 0 1 0 0,-1 0 0 0 0,0 0 0 0 0,0 0 0 0 0,0 0 0 0 0,1 0 0 0 0,0 2 522 0 0,-2-1-523 0 0,0 0 0 0 0,0 0 1 0 0,0-1-1 0 0,0 1 0 0 0,0 0 0 0 0,0 0 1 0 0,0-1-1 0 0,-1 1 0 0 0,1-1 0 0 0,0 1 1 0 0,0-1-1 0 0,-1 0 0 0 0,-1 1 0 0 0,1-6-7 0 0,2 4 4 0 0,-6-28-18 0 0,-20-110-365 0 0,22 114 297 0 0,2 1-1 0 0,1 0 1 0 0,4-46 0 0 0,22-115-417 0 0,-22 164 376 0 0,1 0 0 0 0,1 0 0 0 0,8-24-1 0 0,-12 43 121 0 0,1-4-48 0 0,-1-1 1 0 0,0 0-1 0 0,0 0 0 0 0,-1 1 1 0 0,0-14-1 0 0,0 12-2 0 0,0 0-1 0 0,0 0 1 0 0,1 0 0 0 0,0 0-1 0 0,2-9 1 0 0,8-21-106 0 0,-2 11-63 0 0,5-36 0 0 0,-12 53 178 0 0,-1-1 0 0 0,0 1 0 0 0,-1 0 0 0 0,0 0 0 0 0,-1-1 1 0 0,0 1-1 0 0,-4-14 0 0 0,2 13 9 0 0,1 1-1 0 0,0-1 1 0 0,0 0 0 0 0,1 0 0 0 0,1 1 0 0 0,0-1 0 0 0,1-15-1 0 0,0-42-166 0 0,-1 54 128 0 0,-1-1 1 0 0,2 1-1 0 0,0-1 1 0 0,3-17-1 0 0,1-5-366 0 0,-5 34 121 0 0,0 8-11 0 0,1 15-166 0 0,1 0 0 0 0,6 23 0 0 0,0 6-447 0 0,4 17-192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0:43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101 463 6912 0 0,'-20'0'314'0'0,"16"0"-6"0"0,3 0-295 0 0,0 0 0 0 0,0 0 0 0 0,0 0 0 0 0,0 0-1 0 0,0 0 1 0 0,0-1 0 0 0,0 1 0 0 0,0 0-1 0 0,0 0 1 0 0,0-1 0 0 0,1 1 0 0 0,-1-1-1 0 0,0 1 1 0 0,0 0 0 0 0,0-1 0 0 0,1 0 0 0 0,-1 1-1 0 0,-1-2 1 0 0,-8-11 1165 0 0,8 10-682 0 0,-1-1-1 0 0,0 0 1 0 0,1 1-1 0 0,-1-1 1 0 0,1 0 0 0 0,0 0-1 0 0,-2-8 1 0 0,-4-8 295 0 0,7 18-750 0 0,-1-1 1 0 0,1 0 0 0 0,0 0-1 0 0,0 0 1 0 0,0 0 0 0 0,1 0-1 0 0,-1 0 1 0 0,1 0 0 0 0,-1-4 0 0 0,0-14 179 0 0,0 15-108 0 0,0-1 0 0 0,1 1 0 0 0,0-1 0 0 0,0 0 0 0 0,1 1 0 0 0,0-1 0 0 0,2-10 0 0 0,-1 14-111 0 0,-1 1-1 0 0,0 0 1 0 0,0-1 0 0 0,-1 1-1 0 0,1-1 1 0 0,0 1 0 0 0,-1-1 0 0 0,1 1-1 0 0,-1-1 1 0 0,0 0 0 0 0,0 1 0 0 0,0-1-1 0 0,0 1 1 0 0,-1-1 0 0 0,1 1-1 0 0,-1-4 1 0 0,-1 1-15 0 0,0-9-52 0 0,5-12 194 0 0,-3 25-122 0 0,-1 0 0 0 0,1 0 1 0 0,0 0-1 0 0,0 0 0 0 0,0 0 1 0 0,-1 1-1 0 0,1-1 0 0 0,-1 0 0 0 0,1 0 1 0 0,0 0-1 0 0,-1 1 0 0 0,1-1 1 0 0,-1 0-1 0 0,0 0 0 0 0,1 1 0 0 0,-1-1 1 0 0,1 1-1 0 0,-1-1 0 0 0,0 0 1 0 0,0 1-1 0 0,1-1 0 0 0,-1 1 0 0 0,0 0 1 0 0,0-1-1 0 0,-1 0 0 0 0,-1 0 340 0 0,3-1-365 0 0,1-1 1 0 0,-1 1-1 0 0,1 0 1 0 0,0-1 0 0 0,-1 1-1 0 0,1 0 1 0 0,0 0-1 0 0,0 0 1 0 0,1 0-1 0 0,-1 0 1 0 0,0 0-1 0 0,1 0 1 0 0,-1 0-1 0 0,1 0 1 0 0,-1 1 0 0 0,1-1-1 0 0,3-2 1 0 0,0-1 126 0 0,-5 5-101 0 0,1-1 1 0 0,-1 1 0 0 0,1-1-1 0 0,0 1 1 0 0,-1-1 0 0 0,1 1-1 0 0,-1-1 1 0 0,1 1 0 0 0,0-1-1 0 0,0 1 1 0 0,-1 0 0 0 0,1-1-1 0 0,0 1 1 0 0,0 0 0 0 0,-1 0-1 0 0,1 0 1 0 0,0 0 0 0 0,0-1 0 0 0,-1 1-1 0 0,1 0 1 0 0,0 0 0 0 0,0 1-1 0 0,0-1 1 0 0,-1 0 0 0 0,1 0-1 0 0,0 0 1 0 0,0 0 0 0 0,-1 1-1 0 0,2-1 1 0 0,1 1-5 0 0,-2-1-4 0 0,1 0 0 0 0,-1 0 0 0 0,1 1 0 0 0,-1-1 0 0 0,1 0 0 0 0,-1 1 0 0 0,1-1 0 0 0,-1 1 0 0 0,0-1 0 0 0,1 1 0 0 0,-1 0 0 0 0,0 0 0 0 0,1 0 0 0 0,-1-1 0 0 0,0 1 0 0 0,0 0 0 0 0,0 1 0 0 0,0-1 0 0 0,2 2 0 0 0,3 2 0 0 0,17-3 0 0 0,-12-2 0 0 0,-8 0 0 0 0,-1 1 0 0 0,0-1 0 0 0,0 0 0 0 0,0 0 0 0 0,0 0 0 0 0,0 0 0 0 0,0 0 0 0 0,0-1 0 0 0,0 1 0 0 0,1-1 0 0 0,-1 1 0 0 0,0-1 0 0 0,0 0 0 0 0,0 1 0 0 0,-1-1 0 0 0,1 0 0 0 0,0-1 0 0 0,0 1 0 0 0,0 0 0 0 0,-1 0 0 0 0,1-1 0 0 0,-1 1 0 0 0,3-3 0 0 0,-2 2 0 0 0,1-1 0 0 0,-1 1 1 0 0,1 0-1 0 0,0 0 1 0 0,-1 0-1 0 0,1 0 0 0 0,3-2 1 0 0,12-8-19 0 0,-15 10 13 0 0,9-9-158 0 0,27-20 0 0 0,-37 30 182 0 0,-1 0 0 0 0,1 0 0 0 0,0 0 0 0 0,-1 0 0 0 0,0-1 0 0 0,1 1 0 0 0,-1-1 0 0 0,0 1 0 0 0,0-1 0 0 0,2-2 1 0 0,0 1 73 0 0,-2 3-59 0 0,-1 0 0 0 0,1 0 0 0 0,0 0 1 0 0,0 0-1 0 0,0 0 0 0 0,0 0 0 0 0,-1-1 1 0 0,1 1-1 0 0,0 0 0 0 0,0-1 0 0 0,-1 1 0 0 0,1 0 1 0 0,0-1-1 0 0,-1 1 0 0 0,1-1 0 0 0,0 1 0 0 0,-1-1 1 0 0,1 1-1 0 0,-1-1 0 0 0,1 0 0 0 0,0 1 0 0 0,-1-1 1 0 0,0 0-1 0 0,1 1 0 0 0,-1-1 0 0 0,1 0 0 0 0,-1 0 1 0 0,0 1-1 0 0,0-1 0 0 0,1 0 0 0 0,-1 0 1 0 0,0 0-1 0 0,0 0 0 0 0,0-1 0 0 0,-19 85 1142 0 0,-15 139 0 0 0,24-139-798 0 0,4-41-380 0 0,-1 49-1 0 0,8-80-25 0 0,-1-8 24 0 0,0 1 1 0 0,0-1 0 0 0,0 1 0 0 0,-1-1-1 0 0,0 1 1 0 0,1-1 0 0 0,-1 0-1 0 0,0 1 1 0 0,-1-1 0 0 0,1 0 0 0 0,-2 4-1 0 0,2-4 224 0 0,1-53-4590 0 0,0 14 2749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06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2941 1376 0 0,'0'1'-486'0'0,"0"15"7330"0"0,-17-16-5348 0 0,-12-12-282 0 0,7 1-600 0 0,18 10-526 0 0,0-1 0 0 0,1 1-1 0 0,-1-1 1 0 0,0 0 0 0 0,1 0 0 0 0,0 0-1 0 0,-1 0 1 0 0,1 0 0 0 0,0-1 0 0 0,0 0 0 0 0,1 1-1 0 0,-1-1 1 0 0,0 0 0 0 0,1 0 0 0 0,0-1 0 0 0,0 1-1 0 0,-3-5 1 0 0,-13-34 297 0 0,7 19-94 0 0,-11-37 1 0 0,7 8-63 0 0,-65-253 522 0 0,51 133-663 0 0,26 148-67 0 0,2 0 0 0 0,0 0-1 0 0,3-29 1 0 0,0 22 23 0 0,-3-40 0 0 0,-8-18-11 0 0,-11-153 73 0 0,13 151-106 0 0,-2-45 0 0 0,9 95 0 0 0,6-148 0 0 0,1 160 15 0 0,2-5 16 0 0,-9 33-30 0 0,0-1 0 0 0,1 0 0 0 0,-1 1 0 0 0,0-1 0 0 0,0 0 0 0 0,-1 1 0 0 0,1-1 0 0 0,0 1 0 0 0,0-1 0 0 0,-1 0 0 0 0,1 1 0 0 0,-1-1 0 0 0,1 1 1 0 0,-1-1-1 0 0,0 1 0 0 0,-1-3 0 0 0,-1 1-1 0 0,0-1 0 0 0,0 1 0 0 0,1-1 0 0 0,-1 0 0 0 0,1 0 0 0 0,0 0 0 0 0,0 0 0 0 0,0 0 0 0 0,0-1 0 0 0,1 1 0 0 0,0 0 0 0 0,0-1 0 0 0,0 1 0 0 0,1-1 0 0 0,-1 1 0 0 0,1-8 0 0 0,1-1 0 0 0,1 1 0 0 0,0-1 0 0 0,7-21 0 0 0,-4 16 10 0 0,-5 16-7 0 0,1 0 0 0 0,-1 0 1 0 0,1 1-1 0 0,0-1 0 0 0,0 0 0 0 0,0 1 0 0 0,0-1 0 0 0,0 0 1 0 0,0 1-1 0 0,2-2 0 0 0,-2 2-1 0 0,0-1-1 0 0,0 1 1 0 0,0-1 0 0 0,0 1-1 0 0,0-1 1 0 0,0 1 0 0 0,0-1-1 0 0,-1 0 1 0 0,1 1 0 0 0,0-4 0 0 0,1-2-2 0 0,-1 1 7 0 0,1 0-1 0 0,-1 0 0 0 0,1 0 1 0 0,0 0-1 0 0,1 1 0 0 0,0-1 1 0 0,0 1-1 0 0,0-1 0 0 0,6-7 1 0 0,3 28 57 0 0,7 1-31 0 0,-17-15-30 0 0,0 0 0 0 0,-1 0 0 0 0,1 1 0 0 0,-1-1 1 0 0,1 0-1 0 0,-1 1 0 0 0,1-1 0 0 0,-1 1 0 0 0,0-1 1 0 0,0 1-1 0 0,1 0 0 0 0,-1-1 0 0 0,-1 1 0 0 0,1 0 0 0 0,1 3 1 0 0,9 36 46 0 0,-8-30-28 0 0,0 1 1 0 0,0-1-1 0 0,6 12 1 0 0,-8-21-18 0 0,0-1 0 0 0,0 1 0 0 0,0-1 0 0 0,0 0 0 0 0,0 1 1 0 0,0-1-1 0 0,0 0 0 0 0,1 0 0 0 0,-1 0 0 0 0,0 0 0 0 0,1 0 1 0 0,-1 0-1 0 0,1 0 0 0 0,-1 0 0 0 0,1-1 0 0 0,-1 1 0 0 0,1-1 1 0 0,0 1-1 0 0,-1-1 0 0 0,1 1 0 0 0,2-1 0 0 0,-3 0 2 0 0,1 1 0 0 0,0-1 0 0 0,0 0 0 0 0,-1 1-1 0 0,1 0 1 0 0,0-1 0 0 0,-1 1 0 0 0,1 0-1 0 0,0 0 1 0 0,-1 0 0 0 0,1 0 0 0 0,-1 0 0 0 0,1 0-1 0 0,-1 0 1 0 0,0 1 0 0 0,3 1 0 0 0,7 16 3 0 0,0 0 0 0 0,-1 0 0 0 0,0 1 0 0 0,-2 0 0 0 0,0 1 0 0 0,-2 0 0 0 0,0 0 0 0 0,5 42 1 0 0,-3-17 18 0 0,19 58 0 0 0,3 11-7 0 0,13 70-9 0 0,-32-143 38 0 0,-4-19-16 0 0,4 33-1 0 0,18 110 94 0 0,-17-100-82 0 0,-6-40-7 0 0,-1 0 1 0 0,-1 0 0 0 0,-1 28 0 0 0,2 94 429 0 0,-5-145 43 0 0,-1-23-752 0 0,-3-11 240 0 0,-2-46 0 0 0,5 53 0 0 0,-2 1 0 0 0,-4-24 0 0 0,-1-2 0 0 0,-5-25-10 0 0,-14-163-44 0 0,3-120 54 0 0,15 229 0 0 0,0-9 0 0 0,3-201 0 0 0,10 213 0 0 0,34-213 0 0 0,-36 326 0 0 0,1 1 0 0 0,0 0 0 0 0,1 0 0 0 0,8-16 0 0 0,-6 16 0 0 0,-2 1 0 0 0,0-1 0 0 0,4-16 0 0 0,-8 27 0 0 0,0-1 0 0 0,0 0 0 0 0,0 0 0 0 0,0 1 0 0 0,1-1 0 0 0,-1 0 0 0 0,0 1 0 0 0,0-1 0 0 0,0 0 0 0 0,1 0 0 0 0,-1 1 0 0 0,0-1 0 0 0,1 1 0 0 0,-1-1 0 0 0,1 0 0 0 0,-1 1 0 0 0,1-1 0 0 0,-1 1 0 0 0,1-1 0 0 0,0 0 0 0 0,1-1 0 0 0,0 1 0 0 0,0-1 0 0 0,0 0 0 0 0,0 0 0 0 0,-1 0 0 0 0,1 0 0 0 0,0 0 0 0 0,1-4 0 0 0,-3 4 0 0 0,2-2 0 0 0,13 1 0 0 0,-3 4 0 0 0,0 8 0 0 0,6 12 0 0 0,-16-15 0 0 0,1 0 0 0 0,0-3 4 0 0,-1 1 0 0 0,1 0 0 0 0,-1-1 0 0 0,1 1 0 0 0,-1 0-1 0 0,-1 0 1 0 0,1 1 0 0 0,0-1 0 0 0,-1 0 0 0 0,0 0-1 0 0,0 1 1 0 0,0-1 0 0 0,0 5 0 0 0,16 60 6 0 0,12 129 54 0 0,-3-39-18 0 0,-9-74-28 0 0,6 25-13 0 0,6 37 54 0 0,12 172 5 0 0,0-29-64 0 0,-24-223 117 0 0,-12-52-35 0 0,-1 0 1 0 0,-1 0-1 0 0,0 0 0 0 0,0 23 0 0 0,-1-9-163 0 0,5 36-1 0 0,-3-37-16 0 0,1 36-1 0 0,-2-36 116 0 0,-3-24-12 0 0,1 0 0 0 0,0 0 1 0 0,-1 0-1 0 0,0 0 0 0 0,0 0 1 0 0,0 1-1 0 0,-1-1 0 0 0,1 0 1 0 0,-1 0-1 0 0,-1 4 0 0 0,0 4 41 0 0,3-10-39 0 0,-1 15 6 0 0,-1-20 18 0 0,-1-28 38 0 0,1 20-54 0 0,-13-122-10 0 0,-10-195 14 0 0,23 212-16 0 0,2-98-16 0 0,-4 55-41 0 0,6 24 112 0 0,11-161 151 0 0,37-17-476 0 0,-42 251 263 0 0,-6 38 16 0 0,9-37-1 0 0,-10 54 34 0 0,0 0 0 0 0,-1 0 0 0 0,1-14 0 0 0,1 22-47 0 0,-1 0-1 0 0,0 0 1 0 0,0 0-1 0 0,0-1 1 0 0,1 1 0 0 0,-1 0-1 0 0,0-1 1 0 0,1 0-1 0 0,-1 1 1 0 0,4-1-1 0 0,-4-1-1 0 0,0 1 1 0 0,1-1-1 0 0,-1 0 0 0 0,0 0 0 0 0,0 0 0 0 0,0-1 0 0 0,0 1 0 0 0,0 0 0 0 0,0-1 0 0 0,-1 1 0 0 0,1-1 0 0 0,0 0 0 0 0,-1 1 0 0 0,3-4 0 0 0,15-30-56 0 0,-18 31 56 0 0,1-1 0 0 0,0 1 0 0 0,0 0 0 0 0,0 0 0 0 0,1 0 0 0 0,-1 0 0 0 0,1 0 0 0 0,0 1 0 0 0,0-1 0 0 0,0 1 0 0 0,1 0 0 0 0,5-5-1 0 0,2 7 5 0 0,-10 1 0 0 0,1 0 0 0 0,-1 0 0 0 0,1 0 0 0 0,-1 0 0 0 0,1-1 0 0 0,-1 1 0 0 0,0 0 0 0 0,1-1 0 0 0,-1 1 0 0 0,1-1 0 0 0,-1 0 0 0 0,0 1 0 0 0,1-1 0 0 0,-1 0 0 0 0,0 0 0 0 0,0 0 0 0 0,1 0 0 0 0,-1 0 0 0 0,0 0 0 0 0,1-2 0 0 0,-1 2 0 0 0,0 0 0 0 0,0 0 0 0 0,0 0 0 0 0,0 0 0 0 0,1 0 0 0 0,-1 0 0 0 0,0 0 0 0 0,0 0 0 0 0,1 0 0 0 0,-1 1 0 0 0,0-1 0 0 0,1 1 0 0 0,-1-1 0 0 0,0 1 0 0 0,1-1 0 0 0,-1 1 0 0 0,1 0 0 0 0,-1-1 0 0 0,1 1 0 0 0,-1 0 0 0 0,1 0 0 0 0,-1 0 0 0 0,1 0 0 0 0,1 1 0 0 0,-1-1 11 0 0,1 1 0 0 0,-1 0-1 0 0,1-1 1 0 0,-1 1-1 0 0,1 0 1 0 0,-1 0-1 0 0,0 1 1 0 0,0-1-1 0 0,0 0 1 0 0,1 1-1 0 0,-1-1 1 0 0,-1 1-1 0 0,1 0 1 0 0,0 0-1 0 0,0 0 1 0 0,-1-1-1 0 0,3 5 1 0 0,24 28 65 0 0,-25-30-77 0 0,1 0 1 0 0,-1 0-1 0 0,-1 1 1 0 0,1-1-1 0 0,-1 1 1 0 0,4 6-1 0 0,4 12 130 0 0,-6-16-119 0 0,-1 1 1 0 0,0 0-1 0 0,-1 0 0 0 0,0 1 0 0 0,0-1 1 0 0,-1 0-1 0 0,1 16 0 0 0,4 23-11 0 0,7 27-65 0 0,6 125-1 0 0,-10-68 24 0 0,-3-48 70 0 0,6 52 26 0 0,7 71 38 0 0,-15-138-64 0 0,-6 25-16 0 0,-1-24-12 0 0,2-12 2 0 0,7 176 73 0 0,-4-69-1 0 0,-3-91-18 0 0,5-40 9 0 0,3 42 0 0 0,-7-72-11 0 0,0-2-7 0 0,1 7 236 0 0,-8-25-98 0 0,1-6-184 0 0,-6-47 0 0 0,1 5 0 0 0,7 36 0 0 0,1 0 0 0 0,1 0 0 0 0,4-40 0 0 0,-2-30 0 0 0,-6-27 0 0 0,6-1 0 0 0,19-155 0 0 0,-12 232 0 0 0,68-415 0 0 0,-62 411 0 0 0,2 0 0 0 0,3 1 0 0 0,26-55 0 0 0,-28 83 0 0 0,-16 24 0 0 0,0 1 0 0 0,0-1 0 0 0,1 1 0 0 0,-1 0 0 0 0,0-1 0 0 0,1 1 0 0 0,-1-1 0 0 0,0 1 0 0 0,1-1 0 0 0,-1 1 0 0 0,0 0 0 0 0,1-1 0 0 0,-1 1 0 0 0,1 0 0 0 0,-1-1 0 0 0,1 1 0 0 0,-1 0 0 0 0,0 0 0 0 0,1-1 0 0 0,-1 1 0 0 0,1 0 0 0 0,-1 0 0 0 0,1 0 0 0 0,0 0 0 0 0,-1 0 0 0 0,1 0 0 0 0,-1 0 0 0 0,1 0 0 0 0,-1 0 0 0 0,1 0 0 0 0,0 0 0 0 0,15 19 0 0 0,-16-19 0 0 0,0 0 0 0 0,1 1 0 0 0,-1-1 0 0 0,0 0 0 0 0,0 1 0 0 0,1-1 0 0 0,-1 0 0 0 0,0 0 0 0 0,0 0 0 0 0,1 1 0 0 0,-1-1 0 0 0,0 0 0 0 0,1 0 0 0 0,-1 0 0 0 0,0 0 0 0 0,1 1 0 0 0,-1-1 0 0 0,0 0 0 0 0,1 0 0 0 0,-1 0 0 0 0,0 0 0 0 0,1 0 0 0 0,-1 0 0 0 0,0 0 0 0 0,1 0 0 0 0,-1 0 0 0 0,0 0 0 0 0,1 0 0 0 0,-1 0 0 0 0,0 0 0 0 0,1-1 0 0 0,9-9 0 0 0,4-21 0 0 0,-12 26 0 0 0,-2 3 0 0 0,1 0 0 0 0,-1 0 0 0 0,1 0 0 0 0,-1 1 0 0 0,1-1 0 0 0,0 0 0 0 0,0 0 0 0 0,0 1 0 0 0,0-1 0 0 0,0 1 0 0 0,1-1 0 0 0,-1 1 0 0 0,0-1 0 0 0,1 1 0 0 0,-1 0 0 0 0,1-1 0 0 0,-1 1 0 0 0,1 0 0 0 0,0 0 0 0 0,-1 0 0 0 0,1 0 0 0 0,0 1 0 0 0,0-1 0 0 0,0 0 0 0 0,0 1 0 0 0,-1-1 0 0 0,1 1 0 0 0,3 0 0 0 0,-4-1 0 0 0,0 1 0 0 0,0 0 0 0 0,0 0 0 0 0,0-1 0 0 0,0 1 0 0 0,0 0 0 0 0,0-1 0 0 0,0 1 0 0 0,0-1 0 0 0,0 1 0 0 0,-1-1 0 0 0,1 0 0 0 0,0 1 0 0 0,0-1 0 0 0,-1 0 0 0 0,1 0 0 0 0,0 1 0 0 0,-1-1 0 0 0,1 0 0 0 0,0-1 0 0 0,8-22 0 0 0,-8 20 0 0 0,0 0 0 0 0,0 1 0 0 0,0-1 0 0 0,1 1 0 0 0,-1 0 0 0 0,1-1 0 0 0,0 1 0 0 0,0 0 0 0 0,0 0 0 0 0,3-3 0 0 0,-3 3 0 0 0,1 0 0 0 0,0 0 0 0 0,-1 0 0 0 0,0-1 0 0 0,0 1 0 0 0,3-6 0 0 0,-3 5 0 0 0,0 0 0 0 0,0 0 0 0 0,1 0 0 0 0,-1 0 0 0 0,5-4 0 0 0,11-15 0 0 0,-7 20 0 0 0,-10 3 0 0 0,0 0 0 0 0,0 0 0 0 0,0 0 0 0 0,0 0 0 0 0,1 0 0 0 0,-1 0 0 0 0,0 1 0 0 0,0-1 0 0 0,0 0 0 0 0,0 1 0 0 0,0-1 0 0 0,2 1 0 0 0,10 18 0 0 0,26 37 76 0 0,-37-53-70 0 0,-1 0 0 0 0,1 0 0 0 0,-1-1 0 0 0,0 1 0 0 0,0 0 0 0 0,0 0 0 0 0,0 0 0 0 0,-1 0 0 0 0,1 5 0 0 0,2 6-6 0 0,1-1 2 0 0,-1-1-1 0 0,0 1 0 0 0,-1 0 1 0 0,-1 0-1 0 0,0 0 0 0 0,0 0 1 0 0,-2 18-1 0 0,2 68 54 0 0,1-27-57 0 0,6 150 226 0 0,-7-186-19 0 0,-5 60 1 0 0,-1-5-466 0 0,6-67 241 0 0,-2 0 0 0 0,-1 1-1 0 0,-1-1 1 0 0,-1 0 0 0 0,-1 0 0 0 0,-8 24-1 0 0,6-28 20 0 0,2 0 0 0 0,-4 32 0 0 0,-2 4 0 0 0,4-13 62 0 0,2 0 0 0 0,-1 61 0 0 0,1-3-30 0 0,5-89-57 0 0,0 0 1 0 0,3 20-1 0 0,-2-19 17 0 0,0-1 0 0 0,-1 21 0 0 0,-5 24 169 0 0,4 91 0 0 0,-2-20-169 0 0,6-107-208 0 0,-3-19 150 0 0,0 0 128 0 0,0 4 18 0 0,0-5-39 0 0,2 1 14 0 0,-1-2-55 0 0,-1 0 0 0 0,0 1 0 0 0,0-1 0 0 0,1 0 0 0 0,-1 0 0 0 0,0 1 0 0 0,0-1 0 0 0,1 0 0 0 0,-1 0 0 0 0,0 1 0 0 0,1-1 0 0 0,-1 0 0 0 0,0 0 0 0 0,1 0-1 0 0,-1 0 1 0 0,0 0 0 0 0,1 1 0 0 0,-1-1 0 0 0,0 0 0 0 0,1 0 0 0 0,-1 0 0 0 0,0 0 0 0 0,1 0 0 0 0,-1 0 0 0 0,1 0 0 0 0,-1 0 0 0 0,0 0 0 0 0,1 0 0 0 0,-1 0 0 0 0,0 0 0 0 0,1-1 0 0 0,-1 1 0 0 0,0 0 0 0 0,1 0 0 0 0,-1 0 0 0 0,0 0 0 0 0,1-1 0 0 0,-1 1 0 0 0,0 0 0 0 0,0 0 0 0 0,1-1 0 0 0,-1 1 0 0 0,0 0 0 0 0,0 0 0 0 0,1-1 0 0 0,-1 1 0 0 0,0 0 0 0 0,0-1 0 0 0,0 1 0 0 0,1 0 0 0 0,-1-1 0 0 0,0 1 0 0 0,0 0 0 0 0,0-1 0 0 0,0 1 0 0 0,0 0 0 0 0,0-1 0 0 0,0 1 0 0 0,0-1 0 0 0,0 1 0 0 0,0-1 0 0 0,0 1-2 0 0,19-37-172 0 0,-17 35 181 0 0,-1 0 1 0 0,0 1-1 0 0,0-1 0 0 0,0 0 1 0 0,0 0-1 0 0,0 0 0 0 0,-1 0 1 0 0,1 0-1 0 0,-1-1 0 0 0,1-3 1 0 0,42-284 106 0 0,-32 212-133 0 0,-8 44 20 0 0,3 0 0 0 0,9-35 0 0 0,32-57 24 0 0,-11 36 4 0 0,-28 71-25 0 0,0 1 0 0 0,14-22 1 0 0,4-7-8 0 0,-15 27 3 0 0,2 0 0 0 0,0 0 0 0 0,1 1 0 0 0,21-22 0 0 0,-15 17 0 0 0,9-4 0 0 0,-22 22 0 0 0,0-1 0 0 0,0 0 0 0 0,-1 0 0 0 0,0 0 0 0 0,5-9 0 0 0,-1 1 0 0 0,1 0 0 0 0,14-14 0 0 0,18-26 0 0 0,-7 11 0 0 0,-13 18 0 0 0,-6 10 0 0 0,1-3 0 0 0,-13 13 0 0 0,0 0 0 0 0,0 1 0 0 0,0 0 0 0 0,1 0 0 0 0,0 0 0 0 0,0 0 0 0 0,0 1 0 0 0,0 0 0 0 0,8-3 0 0 0,-2 0 0 0 0,-8 4-1 0 0,-3 3 2 0 0,0-1-1 0 0,-1 1 0 0 0,1-1 0 0 0,0 1 0 0 0,0 0 0 0 0,0 0 0 0 0,0-1 0 0 0,0 1 0 0 0,-1 0 0 0 0,1 0 1 0 0,0 0-1 0 0,0 0 0 0 0,0 0 0 0 0,0 0 0 0 0,0 0 0 0 0,0 0 0 0 0,1 1 0 0 0,17-1 15 0 0,-15 0 4 0 0,0 0 0 0 0,-1 1 0 0 0,1 0 0 0 0,0-1 0 0 0,-1 1 0 0 0,6 3 0 0 0,9 1 24 0 0,-16-5-43 0 0,0 1 0 0 0,-1-1 0 0 0,1 1 0 0 0,0-1 0 0 0,-1 1 0 0 0,1-1 0 0 0,-1 1 0 0 0,1 0 0 0 0,0 0 0 0 0,-1 0 0 0 0,0 0 0 0 0,1 0 0 0 0,-1 0 0 0 0,0 0 0 0 0,1 1 0 0 0,-1-1 0 0 0,0 0 0 0 0,0 1 0 0 0,0-1 0 0 0,0 1 0 0 0,1 2 0 0 0,0-1 0 0 0,4 9 9 0 0,0 0 0 0 0,0 1 0 0 0,-1-1-1 0 0,-1 1 1 0 0,0 0 0 0 0,3 24 0 0 0,-3-21-7 0 0,-2-3 16 0 0,-1 0-1 0 0,0 0 0 0 0,-1 16 0 0 0,-1-14 3 0 0,2 0 0 0 0,1 17-1 0 0,1-3-9 0 0,-2-1-1 0 0,-1 1 0 0 0,-1-1 1 0 0,-1 0-1 0 0,-2 1 0 0 0,-1-1 1 0 0,-10 34-1 0 0,-9 4 44 0 0,2 41-21 0 0,-11 137 0 0 0,31-229-32 0 0,0 1 0 0 0,-8 22 0 0 0,-3 21 0 0 0,8-31 0 0 0,-2 0 0 0 0,0 0 0 0 0,-13 27 0 0 0,-1 6 0 0 0,10-29 21 0 0,-8 24 22 0 0,-16 82-12 0 0,22-99 250 0 0,-3 14 151 0 0,-29 156-1014 0 0,31-149 492 0 0,-20 59 90 0 0,3-10 0 0 0,22-81 0 0 0,-7 27 0 0 0,9-34 0 0 0,-9 16 0 0 0,15-31 0 0 0,-15 19 0 0 0,-20 28 0 0 0,32-50 0 0 0,3-2 0 0 0,0 1 0 0 0,-1-1 0 0 0,1 0 0 0 0,0 0 0 0 0,0 0 0 0 0,0 1 0 0 0,1-1 0 0 0,-1 0 0 0 0,0 1 0 0 0,0-1 0 0 0,1 1 0 0 0,-1-1 0 0 0,1 1 0 0 0,-1 2 0 0 0,-64 138 0 0 0,30-62 0 0 0,26-60 0 0 0,8-17 0 0 0,0 0 0 0 0,0-1 0 0 0,0 1 0 0 0,-1 0 0 0 0,0-1 0 0 0,1 1 0 0 0,-1-1 0 0 0,-3 3 0 0 0,0 2 0 0 0,1 0 0 0 0,-1 0 0 0 0,1 0 0 0 0,0 0 0 0 0,-5 14 0 0 0,6-12 0 0 0,-1-1 0 0 0,0 0 0 0 0,0 1 0 0 0,-7 8 0 0 0,8-15 0 0 0,0 1 0 0 0,1 0 0 0 0,-1 0 0 0 0,1 0 0 0 0,-1 0 0 0 0,1 0 0 0 0,0 1 0 0 0,0-1 0 0 0,0 1 0 0 0,1-1 0 0 0,-1 1 0 0 0,1 0 0 0 0,0-1 0 0 0,0 1 0 0 0,0 0 0 0 0,0 0 0 0 0,1 0 0 0 0,0 7 0 0 0,0-7 4 0 0,0 0 0 0 0,0 0 0 0 0,0-1 0 0 0,0 1 0 0 0,-1 0 0 0 0,1 0 0 0 0,-1-1 0 0 0,0 1-1 0 0,0-1 1 0 0,-1 1 0 0 0,1-1 0 0 0,-1 1 0 0 0,1-1 0 0 0,-1 0 0 0 0,0 1 0 0 0,-4 3 0 0 0,-3 4 17 0 0,-1 0 1 0 0,-22 18 0 0 0,16-14-35 0 0,5-8-22 0 0,9-5 35 0 0,-1 0 1 0 0,1 0 0 0 0,-1 0-1 0 0,1 0 1 0 0,0 0 0 0 0,-4 6-1 0 0,-2 1 7 0 0,0 0 0 0 0,-1 0-1 0 0,0 0 1 0 0,-15 11 0 0 0,13-12 8 0 0,1 1 0 0 0,-16 17 0 0 0,23-23 0 0 0,0 0-1 0 0,0 0 1 0 0,0 0-1 0 0,0 0 1 0 0,0 0 0 0 0,0-1-1 0 0,-1 0 1 0 0,0 1-1 0 0,1-1 1 0 0,-1-1-1 0 0,0 1 1 0 0,0 0 0 0 0,0-1-1 0 0,0 0 1 0 0,-4 1-1 0 0,-10 5-14 0 0,16-6 0 0 0,0 0 0 0 0,0 0 0 0 0,0 0 0 0 0,0-1 0 0 0,0 1 0 0 0,0 0 0 0 0,0-1 0 0 0,0 0 0 0 0,-4 1 0 0 0,3-1 1 0 0,0-1 0 0 0,-1 1 0 0 0,1 0 0 0 0,0 1-1 0 0,-1-1 1 0 0,1 1 0 0 0,0-1 0 0 0,-1 1 0 0 0,1 0-1 0 0,0 0 1 0 0,0 1 0 0 0,0-1 0 0 0,0 1 0 0 0,-3 1-1 0 0,5-2 3 0 0,0-1 0 0 0,1 0 0 0 0,-1 0 0 0 0,0 1-1 0 0,1-1 1 0 0,-1 0 0 0 0,0 0 0 0 0,1 0-1 0 0,-1 0 1 0 0,0 0 0 0 0,1 1 0 0 0,-1-1 0 0 0,0-1-1 0 0,1 1 1 0 0,-1 0 0 0 0,0 0 0 0 0,1 0 0 0 0,-1 0-1 0 0,0 0 1 0 0,1-1 0 0 0,-2 1 0 0 0,-9-3-5 0 0,-56 15 78 0 0,66-12-68 0 0,-1-1-1 0 0,1 1 0 0 0,-1 1 1 0 0,1-1-1 0 0,-1 0 0 0 0,1 0 1 0 0,-1 0-1 0 0,1 1 1 0 0,0-1-1 0 0,-1 1 0 0 0,1-1 1 0 0,-1 1-1 0 0,1 0 0 0 0,0-1 1 0 0,-1 1-1 0 0,1 0 0 0 0,0 0 1 0 0,0 0-1 0 0,-2 1 1 0 0,3-2-9 0 0,0 0 1 0 0,0 1 0 0 0,-1-1 0 0 0,1 0 0 0 0,0 1-1 0 0,0-1 1 0 0,-1 0 0 0 0,1 0 0 0 0,0 1 0 0 0,-1-1 0 0 0,1 0-1 0 0,0 0 1 0 0,-1 0 0 0 0,1 0 0 0 0,-1 0 0 0 0,1 1-1 0 0,0-1 1 0 0,-1 0 0 0 0,1 0 0 0 0,-1 0 0 0 0,1 0 0 0 0,0 0-1 0 0,-1 0 1 0 0,1 0 0 0 0,-1 0 0 0 0,1 0 0 0 0,0-1-1 0 0,-1 1 1 0 0,1 0 0 0 0,0 0 0 0 0,-1 0 0 0 0,1 0 0 0 0,0 0-1 0 0,-1-1 1 0 0,1 1 0 0 0,0 0 0 0 0,-1 0 0 0 0,1-1 0 0 0,-1 1-1 0 0,-10-9 1 0 0,-2 7 0 0 0,-1 13 0 0 0,13-11 0 0 0,1 1 0 0 0,0 0 0 0 0,-1-1 0 0 0,1 1 0 0 0,-1-1 0 0 0,1 1 0 0 0,-1 0 0 0 0,1-1 0 0 0,-1 1 0 0 0,0-1 0 0 0,1 0 0 0 0,-1 1 0 0 0,1-1 0 0 0,-1 1 0 0 0,0-1 0 0 0,0 0 0 0 0,1 1 0 0 0,-1-1 0 0 0,0 0 0 0 0,1 0 0 0 0,-1 0 0 0 0,0 0 0 0 0,0 1 0 0 0,1-1 0 0 0,-1 0 0 0 0,0 0 0 0 0,0-1 0 0 0,1 1 0 0 0,-1 0 0 0 0,0 0 0 0 0,0 0 0 0 0,1 0 0 0 0,-1-1 0 0 0,0 1 0 0 0,0 0 0 0 0,1 0 0 0 0,-1-1 0 0 0,0 1 0 0 0,1-1 0 0 0,-1 1 0 0 0,0-1 0 0 0,-39-25 0 0 0,36 23 0 0 0,3 2 0 0 0,0 0 0 0 0,0 0 0 0 0,0 0 0 0 0,0 0 0 0 0,-1 0 0 0 0,1 1 0 0 0,0-1 0 0 0,-1 0 0 0 0,1 1 0 0 0,-1-1 0 0 0,1 1 0 0 0,-3-1 0 0 0,-17-7 0 0 0,15 7 0 0 0,1 0 0 0 0,-1 1 0 0 0,0-1 0 0 0,-10 1 0 0 0,-11 0 0 0 0,6-2 0 0 0,9-1 0 0 0,8 2 0 0 0,0 0 1 0 0,-1 0-1 0 0,1 0 0 0 0,0 1 0 0 0,0-1 0 0 0,0 1 0 0 0,0 0 0 0 0,0 0 0 0 0,0 1 0 0 0,-1-1 0 0 0,1 1 0 0 0,-4 1 0 0 0,3 0 40 0 0,1-1-1 0 0,-1-1 0 0 0,0 1 0 0 0,1-1 0 0 0,-1 1 0 0 0,1-1 1 0 0,-1-1-1 0 0,0 1 0 0 0,1-1 0 0 0,-9-2 0 0 0,-10-1 75 0 0,21 4-224 0 0,2-2-82 0 0,-2 0 211 0 0,1-1 1 0 0,0 1-1 0 0,-1 0 0 0 0,1 0 0 0 0,-1 0 0 0 0,0 1 0 0 0,0-1 0 0 0,0 0 0 0 0,1 1 1 0 0,-2-1-1 0 0,1 1 0 0 0,0-1 0 0 0,0 1 0 0 0,0 0 0 0 0,-4-2 0 0 0,2 2-37 0 0,0-1 0 0 0,1 1 0 0 0,-1 0-1 0 0,0 0 1 0 0,0 0 0 0 0,1 1 0 0 0,-1-1-1 0 0,0 1 1 0 0,0 0 0 0 0,-6 0 0 0 0,8 1 25 0 0,-1-1 0 0 0,1 0 0 0 0,0 0 0 0 0,-1-1 1 0 0,1 1-1 0 0,-1 0 0 0 0,1-1 0 0 0,0 0 0 0 0,0 1 0 0 0,-1-1 1 0 0,1 0-1 0 0,-3-2 0 0 0,3 2 1 0 0,0 0 0 0 0,0 0 0 0 0,0 0 0 0 0,0 0-1 0 0,-1 0 1 0 0,1 1 0 0 0,0-1 0 0 0,0 1 0 0 0,-1 0 0 0 0,1-1 0 0 0,0 1 0 0 0,0 0 0 0 0,-1 0 0 0 0,1 1 0 0 0,-5 0 0 0 0,5-1-19 0 0,0 1 0 0 0,0-1 0 0 0,0 0 0 0 0,0 0 0 0 0,0 0 0 0 0,0 0 0 0 0,-1 0 1 0 0,1 0-1 0 0,0 0 0 0 0,0-1 0 0 0,0 1 0 0 0,0-1 0 0 0,0 0 0 0 0,0 1 0 0 0,0-1 0 0 0,0 0 0 0 0,-3-2 1 0 0,-19-6 88 0 0,22 8-69 0 0,1 1 1 0 0,-1-1-1 0 0,0 0 0 0 0,0 1 0 0 0,0-1 0 0 0,1 0 0 0 0,-1 0 1 0 0,0 0-1 0 0,1 0 0 0 0,-1-1 0 0 0,1 1 0 0 0,-1 0 0 0 0,-1-3 1 0 0,2 3-16 0 0,0 0 0 0 0,0-1 0 0 0,-1 1 1 0 0,1 0-1 0 0,0 0 0 0 0,-1 0 0 0 0,1 0 1 0 0,-1 0-1 0 0,1 1 0 0 0,-1-1 1 0 0,1 0-1 0 0,-1 1 0 0 0,-1-1 0 0 0,0 0 4 0 0,0 1-1 0 0,0-1 0 0 0,0 0 0 0 0,0 1 0 0 0,0-1 0 0 0,1 0 1 0 0,-1-1-1 0 0,0 1 0 0 0,1 0 0 0 0,-1-1 0 0 0,1 1 0 0 0,-1-1 1 0 0,1 0-1 0 0,0 0 0 0 0,-1 0 0 0 0,-2-4 0 0 0,-26-29 135 0 0,27 30-125 0 0,0 1 0 0 0,0 0 0 0 0,-1 0 0 0 0,1 0 0 0 0,-10-6 0 0 0,-9-8 15 0 0,-1 0-22 0 0,20 16 0 0 0,0-1 0 0 0,0 0 0 0 0,1 1 0 0 0,-1-1 0 0 0,1-1 0 0 0,-5-4 0 0 0,-8-10 0 0 0,11 14 0 0 0,1 0 0 0 0,0-1 0 0 0,0 1 0 0 0,1-1 0 0 0,-6-10 0 0 0,-6-13 0 0 0,-25-39 0 0 0,25 44 0 0 0,1 0 0 0 0,-14-34 0 0 0,-15-27-88 0 0,41 79 93 0 0,-1 1 0 0 0,1-1 0 0 0,-1 0 0 0 0,-1 1 0 0 0,1 0 0 0 0,-1 0 0 0 0,1 0 0 0 0,-1 0 0 0 0,0 0 0 0 0,-6-3 0 0 0,-6-7 4 0 0,2 2-21 0 0,1-1-1 0 0,0-1 0 0 0,1 0 0 0 0,-19-27 0 0 0,24 29-288 0 0,-2 1 0 0 0,0 0-1 0 0,-16-16 1 0 0,-8-7-2135 0 0,15 9-4282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07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27 1840 0 0,'0'0'6374'0'0,"-1"2"-5768"0"0,-8 14 4891 0 0,-2 0-3436 0 0,-9 18-69 0 0,19-32-1933 0 0,-3 7-37 0 0,3-6-12 0 0,1 0 0 0 0,-1 0-1 0 0,1 0 1 0 0,0 1-1 0 0,0-1 1 0 0,1 0-1 0 0,-1 0 1 0 0,1 0-1 0 0,-1 0 1 0 0,1 0-1 0 0,0 1 1 0 0,2 2-1 0 0,14 19 26 0 0,11 13 61 0 0,-26-37-87 0 0,0 1 0 0 0,0 0 0 0 0,-1-1 0 0 0,1 1 0 0 0,0 0 0 0 0,-1 0 0 0 0,0 0 0 0 0,1 0 0 0 0,-1 0 0 0 0,0 1 0 0 0,0-1 0 0 0,0 0 0 0 0,0 1 0 0 0,-1-1 0 0 0,1 0 0 0 0,0 1 0 0 0,-1-1 0 0 0,0 1 0 0 0,0-1 0 0 0,0 1 0 0 0,0-1 0 0 0,0 1 0 0 0,0-1-1 0 0,0 0 1 0 0,-2 5 0 0 0,1-6-1 0 0,1 0-1 0 0,-1 1 1 0 0,0-1 0 0 0,1 1-1 0 0,0-1 1 0 0,-1 0-1 0 0,1 1 1 0 0,0-1-1 0 0,-1 1 1 0 0,1-1-1 0 0,0 1 1 0 0,0-1-1 0 0,0 1 1 0 0,0-1-1 0 0,0 1 1 0 0,1-1-1 0 0,-1 0 1 0 0,0 1 0 0 0,1-1-1 0 0,-1 1 1 0 0,1-1-1 0 0,0 0 1 0 0,-1 1-1 0 0,1-1 1 0 0,0 0-1 0 0,1 2 1 0 0,2 1 24 0 0,0 0 1 0 0,0 0 0 0 0,1 0 0 0 0,0-1-1 0 0,7 5 1 0 0,15 12 15 0 0,-21-16-39 0 0,0 0-1 0 0,0 0 1 0 0,0-1-1 0 0,0 0 1 0 0,0 0-1 0 0,1 0 1 0 0,-1-1-1 0 0,10 3 0 0 0,-11-2-8 0 0,0 0 0 0 0,0 0 0 0 0,-1 1 0 0 0,0 0 0 0 0,5 5 0 0 0,-6-6 0 0 0,1 0 5 0 0,0 1-1 0 0,0-1 0 0 0,1 0 0 0 0,0 0 1 0 0,0 0-1 0 0,-1-1 0 0 0,2 0 1 0 0,-1 0-1 0 0,0 0 0 0 0,0 0 0 0 0,1-1 1 0 0,-1 0-1 0 0,0 0 0 0 0,9 0 0 0 0,4 3-4 0 0,-10-1 0 0 0,8-3 11 0 0,31-14 55 0 0,-35 10-28 0 0,1 0 1 0 0,17-2-1 0 0,-27 5-38 0 0,0 0 0 0 0,0 0 0 0 0,-1-1 0 0 0,1 1 0 0 0,-1-1 0 0 0,1 1 0 0 0,-1-1 0 0 0,1 0 0 0 0,-1 0 0 0 0,0 0 0 0 0,0 0 0 0 0,0 0 0 0 0,2-4 0 0 0,17-14 0 0 0,38-31 64 0 0,-48 42-64 0 0,-9 8 0 0 0,0-1 0 0 0,0 1 0 0 0,0-1 0 0 0,0 1 0 0 0,0 0 0 0 0,0-1 0 0 0,1 1 0 0 0,-1 0 0 0 0,0 1 0 0 0,1-1 0 0 0,4-1 0 0 0,0-1 6 0 0,1 0-1 0 0,-1 0 1 0 0,0-1-1 0 0,0 0 0 0 0,0 0 1 0 0,9-8-1 0 0,27-16 32 0 0,-5 3 50 0 0,-28 17-46 0 0,-9 7-37 0 0,1 0-1 0 0,-1-1 1 0 0,1 1 0 0 0,-1-1 0 0 0,0 0-1 0 0,1 1 1 0 0,-1-1 0 0 0,0 0-1 0 0,1-3 1 0 0,11-14 12 0 0,-11 16-16 0 0,0 0 0 0 0,0 0 0 0 0,0 0 0 0 0,0-1 0 0 0,-1 1 0 0 0,0 0 0 0 0,1-1 0 0 0,-1 1 0 0 0,0-1 0 0 0,0 0 0 0 0,0-6 0 0 0,5-15 0 0 0,-4 22-47 0 0,-1-1 0 0 0,0 1 0 0 0,-1 0 0 0 0,1 0-1 0 0,0-1 1 0 0,-1 1 0 0 0,0 0 0 0 0,0-1 0 0 0,0 1-1 0 0,0 0 1 0 0,0-1 0 0 0,-1 1 0 0 0,0-4 0 0 0,-2-10-470 0 0,2-21-706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1298 2304 0 0,'0'0'5400'0'0,"-8"5"-4800"0"0,7-5-482 0 0,0 0 0 0 0,0 0 0 0 0,0 0 1 0 0,-1 0-1 0 0,1 0 0 0 0,0 0 0 0 0,0 0 0 0 0,0 1 0 0 0,0-1 1 0 0,0 1-1 0 0,0-1 0 0 0,0 1 0 0 0,0-1 0 0 0,0 1 1 0 0,0-1-1 0 0,0 1 0 0 0,1 0 0 0 0,-1-1 0 0 0,0 1 1 0 0,0 0-1 0 0,0 0 0 0 0,1 0 0 0 0,-1 0 0 0 0,1 0 0 0 0,-1-1 1 0 0,0 1-1 0 0,1 0 0 0 0,0 0 0 0 0,-1 1 0 0 0,0 0 1 0 0,1 0 97 0 0,1 10 505 0 0,3 3-253 0 0,0 0-1 0 0,2 0 1 0 0,7 17 0 0 0,-10-19-39 0 0,-3-12-395 0 0,0 0 1 0 0,0 0-1 0 0,0 0 0 0 0,0 0 1 0 0,1 0-1 0 0,-1 0 1 0 0,0 0-1 0 0,0 0 0 0 0,1 0 1 0 0,-1 0-1 0 0,1-1 1 0 0,-1 1-1 0 0,1 0 0 0 0,0 2 1 0 0,5 4 201 0 0,11 12 177 0 0,-15-18-384 0 0,-1 0-19 0 0,0-1 0 0 0,0 1 0 0 0,-1 0 0 0 0,1-1 0 0 0,0 1 0 0 0,0 0 0 0 0,-1-1 0 0 0,1 1 0 0 0,-1 0 0 0 0,1 0 0 0 0,-1-1 0 0 0,1 1 0 0 0,-1 0 0 0 0,1 0 0 0 0,-1 1 1 0 0,8 9 62 0 0,-2-7-24 0 0,1 1 0 0 0,0-1 0 0 0,0-1 0 0 0,0 0 0 0 0,1 0 0 0 0,-1 0 0 0 0,1-1 0 0 0,0 0 0 0 0,-1 0 0 0 0,14 1 1 0 0,13-1 194 0 0,38-1 1 0 0,-44-1-112 0 0,27 1-6 0 0,-29 0-50 0 0,1 0-1 0 0,-1-2 0 0 0,36-6 0 0 0,-24-1 57 0 0,67-24 0 0 0,-89 27-62 0 0,29-6 0 0 0,11-3 101 0 0,45-12-16 0 0,-86 21-140 0 0,0 1 0 0 0,0 1 0 0 0,19-1 0 0 0,-18 2-14 0 0,-1 0 0 0 0,1-1-1 0 0,17-7 1 0 0,87-22 50 0 0,-21 7 3 0 0,77-34 31 0 0,-110 33-15 0 0,-17 8-16 0 0,-36 12-55 0 0,1 0-1 0 0,15-3 0 0 0,49-17 1 0 0,-50 14 0 0 0,-25 10 1 0 0,0 1 1 0 0,0-1-1 0 0,0 1 0 0 0,0 0 1 0 0,0-1-1 0 0,1 1 1 0 0,4 0-1 0 0,17-1 12 0 0,-1-2 1 0 0,1 0-1 0 0,38-12 0 0 0,31-7 51 0 0,6-11-64 0 0,-46 17 19 0 0,-32 11-4 0 0,-1-2 0 0 0,32-14 0 0 0,70-36-15 0 0,-29 13 52 0 0,-59 30-40 0 0,6 2-12 0 0,-29 8 19 0 0,1 0 0 0 0,-1 1-1 0 0,17-3 1 0 0,-14 4 15 0 0,-1-1 0 0 0,16-7-1 0 0,57-19-39 0 0,-58 22-19 0 0,32-15 0 0 0,-15 2 25 0 0,85-52 0 0 0,-121 67 0 0 0,0 0 0 0 0,1 2 0 0 0,15-7 0 0 0,16-6 0 0 0,-26 10 13 0 0,1 0 0 0 0,1 1-1 0 0,-1 1 1 0 0,25-4 0 0 0,-34 8-13 0 0,17-10 32 0 0,1 0 0 0 0,6 1-21 0 0,-1-1 0 0 0,0-2 0 0 0,41-22 0 0 0,18-8 20 0 0,-51 27-24 0 0,-18 6-11 0 0,1 1-1 0 0,0 1 1 0 0,23-5-1 0 0,101-27 5 0 0,-141 38 0 0 0,0 0 0 0 0,0 0-1 0 0,0 0 1 0 0,0 0-1 0 0,5-4 1 0 0,23-11 13 0 0,19 0 94 0 0,-21 8-106 0 0,-13 4-14 0 0,0 0-1 0 0,0-2 0 0 0,28-14 0 0 0,4 1 14 0 0,65-49 0 0 0,-114 68 0 0 0,0 0 0 0 0,0 0 0 0 0,0 0 0 0 0,0 0 0 0 0,0 0 0 0 0,0 1 0 0 0,0-1 0 0 0,1 0 0 0 0,-1 1 0 0 0,0-1 0 0 0,0 1 0 0 0,1-1 0 0 0,-1 1 0 0 0,0 0 0 0 0,1-1 0 0 0,-1 1 0 0 0,0 0 0 0 0,3 0 0 0 0,4-1 0 0 0,10-13 0 0 0,-17 13 0 0 0,0 0 0 0 0,-1 1 0 0 0,1-1 0 0 0,0 0 0 0 0,-1 1 0 0 0,1-1 0 0 0,0 1 0 0 0,0-1 0 0 0,-1 1 0 0 0,1-1 0 0 0,0 1 0 0 0,0 0 0 0 0,0-1 0 0 0,0 1 0 0 0,1 0 0 0 0,21-7 0 0 0,35-23 0 0 0,-22 13 33 0 0,-24 11 18 0 0,22-14 129 0 0,-33 19-272 0 0,1 1-372 0 0,-1 0 435 0 0,0 0 0 0 0,0-1 0 0 0,-1 1-1 0 0,1 0 1 0 0,0 0 0 0 0,0 0-1 0 0,-1-1 1 0 0,1 1 0 0 0,0 0 0 0 0,0-1-1 0 0,-1 1 1 0 0,1-1 0 0 0,0 1-1 0 0,-1-1 1 0 0,2 0 0 0 0,11-8-2492 0 0,-7 6 2077 0 0,0 1-1 0 0,0-1 0 0 0,-1-1 1 0 0,0 1-1 0 0,10-9 0 0 0,26-27-2491 0 0,-28 26-1178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1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3680 0 0,'0'0'1372'0'0,"-12"7"3181"0"0,2 13-2486 0 0,9-17-1523 0 0,-3 3-300 0 0,1 0 0 0 0,-1-1 0 0 0,0 1 0 0 0,-6 6 0 0 0,7-9-106 0 0,-1 8 502 0 0,3-4-501 0 0,-5 5 78 0 0,4-10-155 0 0,0 1 1 0 0,0 0 0 0 0,1 0-1 0 0,-1 0 1 0 0,1 0-1 0 0,0 0 1 0 0,0 0 0 0 0,0 1-1 0 0,1-1 1 0 0,-1 0-1 0 0,1 0 1 0 0,-1 7 0 0 0,1 0 109 0 0,-2 1 1 0 0,1-1-1 0 0,-4 12 1 0 0,3-13-55 0 0,0 0-1 0 0,0 0 1 0 0,1-1-1 0 0,0 2 1 0 0,1 16-1 0 0,1-18-54 0 0,-1 0 0 0 0,0 0-1 0 0,0 1 1 0 0,-1-1 0 0 0,0 0-1 0 0,-1 0 1 0 0,0 0 0 0 0,-4 14-1 0 0,4-17-30 0 0,2 0-1 0 0,-1 0 1 0 0,1 1-1 0 0,-1-1 1 0 0,1 0-1 0 0,1 0 1 0 0,-1 1-1 0 0,1-1 1 0 0,2 9-1 0 0,-2-9-3 0 0,0 1 0 0 0,0-1 0 0 0,0 1-1 0 0,-1-1 1 0 0,1 1 0 0 0,-1 0-1 0 0,-1-1 1 0 0,1 1 0 0 0,-3 7-1 0 0,-13 43 161 0 0,2 0 0 0 0,-8 75 0 0 0,21-123-180 0 0,-1-1-1 0 0,0 1 0 0 0,0 0 0 0 0,0 0 1 0 0,-6 11-1 0 0,5-13-3 0 0,0 1 0 0 0,1-1 0 0 0,-1 1 0 0 0,2 0 0 0 0,-1 0 0 0 0,1 0 0 0 0,-1 14 0 0 0,0-2-4 0 0,0 1 0 0 0,-7 30 0 0 0,0-4 0 0 0,8-39 0 0 0,1 0 0 0 0,0 1 0 0 0,0-1 0 0 0,1 0 0 0 0,2 13 0 0 0,-1-12 0 0 0,-1 0 0 0 0,0 1 0 0 0,0 13 0 0 0,-1 36 22 0 0,1-41-12 0 0,-1 0 1 0 0,0 1 0 0 0,-5 23-1 0 0,1 11 15 0 0,4-43-19 0 0,0 0-1 0 0,0-1 1 0 0,-1 1-1 0 0,0 0 1 0 0,-1-1 0 0 0,-3 12-1 0 0,2-13-3 0 0,1-4 2 0 0,1 0-1 0 0,-1 0 1 0 0,1 0 0 0 0,0 0-1 0 0,0 0 1 0 0,0 0 0 0 0,1 1-1 0 0,-1-1 1 0 0,1 0 0 0 0,0 1-1 0 0,0-1 1 0 0,0 0 0 0 0,0 0-1 0 0,0 1 1 0 0,1-1 0 0 0,0 4-1 0 0,0-5-1 0 0,-1 0 0 0 0,1 0 0 0 0,-1 0 1 0 0,0 0-1 0 0,0 0 0 0 0,0 0 0 0 0,0 0 0 0 0,0 0 0 0 0,-1 1 0 0 0,1-1 0 0 0,0 0 0 0 0,-1 0 0 0 0,0 0 0 0 0,1-1 0 0 0,-3 5 0 0 0,2-5 0 0 0,0 1 0 0 0,1 0-1 0 0,-1-1 1 0 0,0 1 0 0 0,1 0 0 0 0,-1 0 0 0 0,1 0 0 0 0,0-1 0 0 0,0 1 0 0 0,-1 0 0 0 0,1 0-1 0 0,0 0 1 0 0,0 0 0 0 0,1 0 0 0 0,-1 0 0 0 0,0-1 0 0 0,1 1 0 0 0,-1 0 0 0 0,1 0 0 0 0,1 3-1 0 0,13 40 25 0 0,-13-38-18 0 0,0 0 0 0 0,0 0 1 0 0,1 0-1 0 0,0 0 0 0 0,4 8 0 0 0,-5-13-5 0 0,0 0 0 0 0,-1 1 0 0 0,1-1 1 0 0,-1 1-1 0 0,0-1 0 0 0,1 1 0 0 0,-1 0 0 0 0,0 0 0 0 0,-1-1 0 0 0,1 1 0 0 0,0 0 0 0 0,-1 0 0 0 0,0 0 1 0 0,0 0-1 0 0,0 0 0 0 0,0 3 0 0 0,0 0-3 0 0,0-4 0 0 0,1 0 0 0 0,-1 0 0 0 0,0 0 0 0 0,1 0 0 0 0,0 0 0 0 0,-1 0 0 0 0,1 0 0 0 0,0 0 0 0 0,0 0 0 0 0,0 0 0 0 0,0 0 0 0 0,3 3 0 0 0,-3-4 0 0 0,0 1 0 0 0,1-1 0 0 0,-1 1 0 0 0,-1 0 0 0 0,1-1 0 0 0,0 1 0 0 0,0 0 0 0 0,-1-1 0 0 0,1 1 0 0 0,0 0 0 0 0,-1 0 0 0 0,1 2 0 0 0,-6 22 22 0 0,4-23-19 0 0,0 0 1 0 0,0 0 0 0 0,1 0-1 0 0,-1 1 1 0 0,1-1-1 0 0,-1 0 1 0 0,1 0-1 0 0,0 0 1 0 0,0 0-1 0 0,1 1 1 0 0,0 4-1 0 0,0-7-3 0 0,-1 0 0 0 0,1 1 0 0 0,-1-1 0 0 0,1 0 0 0 0,-1 0 0 0 0,0 0 0 0 0,1 1 0 0 0,-1-1 0 0 0,0 0 0 0 0,0 1 0 0 0,0-1 0 0 0,0 0 0 0 0,0 1 0 0 0,0-1 0 0 0,0 0 0 0 0,0 1 0 0 0,0-1 0 0 0,-1 0 0 0 0,1 0 0 0 0,-1 1 0 0 0,1-1 0 0 0,-1 0 0 0 0,0 2 0 0 0,-7 11 11 0 0,7-11-1 0 0,-2 8 37 0 0,-8 4-68 0 0,10-12-75 0 0,7-5-684 0 0,-5 2 729 0 0,-1 0 1 0 0,0 0-1 0 0,1 0 1 0 0,-1 0-1 0 0,1 0 0 0 0,-1 0 1 0 0,1 0-1 0 0,-1 0 1 0 0,1 0-1 0 0,-1-1 1 0 0,1 1-1 0 0,-1 0 1 0 0,1 0-1 0 0,-1 0 1 0 0,0-1-1 0 0,1 1 0 0 0,-1 0 1 0 0,1 0-1 0 0,-1-1 1 0 0,0 1-1 0 0,1 0 1 0 0,-1-1-1 0 0,0 1 1 0 0,1-1-1 0 0,-4-8-1750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7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5064 0 0,'12'2'306'0'0,"15"14"7161"0"0,-27-15-7129 0 0,1 0 0 0 0,-1 1 0 0 0,2 11-429 0 0,4 49 2121 0 0,1 45-757 0 0,-14 25-754 0 0,-4-7-222 0 0,5 17-99 0 0,1-101-188 0 0,4-34-2 0 0,0 1 0 0 0,0-1-1 0 0,1 1 1 0 0,-1-1 0 0 0,2 1-1 0 0,0 10 1 0 0,1-7-5 0 0,-1 1 0 0 0,0-1 1 0 0,-2 22-1 0 0,0-23-3 0 0,1 1-1 0 0,0-1 1 0 0,0 0-1 0 0,5 20 0 0 0,-4-20 1 0 0,1 0 0 0 0,-1 0 0 0 0,-1 0 0 0 0,0 13 0 0 0,1 25 0 0 0,1-23 11 0 0,-1-1 0 0 0,-4 34-1 0 0,1-36 1 0 0,1 1 0 0 0,4 37-1 0 0,25 104-10 0 0,-21-88 0 0 0,0-11 0 0 0,-6-55 0 0 0,-1 1 0 0 0,0 0 0 0 0,0-1 0 0 0,-1 1 0 0 0,-3 11 0 0 0,3-12 0 0 0,-1 0 0 0 0,1-1 0 0 0,1 1 0 0 0,1 19 0 0 0,1-7 0 0 0,-1 40 0 0 0,-1-40 0 0 0,4 42 0 0 0,-1-36 0 0 0,-1-13 0 0 0,0 0 0 0 0,0-1 0 0 0,7 18 0 0 0,2 20 0 0 0,-9-43 0 0 0,0-1 0 0 0,0 1 0 0 0,-1-1 0 0 0,0 1 0 0 0,-1 0 0 0 0,0-1 0 0 0,-1 11 0 0 0,1 7 0 0 0,-7 6 0 0 0,6-29 0 0 0,-1 1 0 0 0,1 0 0 0 0,1-1 0 0 0,-1 1 0 0 0,0 0 0 0 0,1 0 0 0 0,0 0 0 0 0,0-1 0 0 0,0 1 0 0 0,1 6 0 0 0,-1-6 0 0 0,0 1 0 0 0,0-1 0 0 0,0 1 0 0 0,0 0 0 0 0,-2 6 0 0 0,2-7 0 0 0,-1 0 0 0 0,0 0 0 0 0,1 0 0 0 0,0 1 0 0 0,0-1 0 0 0,0 0 0 0 0,1 0 0 0 0,-1 1 0 0 0,1-1 0 0 0,2 5 0 0 0,0-3 1 0 0,-2-4 2 0 0,0-1-1 0 0,0 0 1 0 0,-1 0 0 0 0,1 0 0 0 0,0 0 0 0 0,-1 1 0 0 0,0-1 0 0 0,1 0 0 0 0,-1 1 0 0 0,0-1 0 0 0,1 0 0 0 0,-1 0 0 0 0,0 1 0 0 0,0-1 0 0 0,0 1 0 0 0,0-1 0 0 0,-1 2 0 0 0,0 10 0 0 0,0 1 0 0 0,0-1 0 0 0,3 19-1 0 0,-1-19-2 0 0,-1 1 0 0 0,0-1 0 0 0,-1 0 0 0 0,-2 15-1 0 0,2-22 1 0 0,1 0 0 0 0,-1 0 0 0 0,1 0 0 0 0,0 0 0 0 0,1 0 0 0 0,2 12 0 0 0,1 18 0 0 0,2 35 0 0 0,-2-48 0 0 0,-4-20 0 0 0,1 0 0 0 0,0 0 0 0 0,-1 0 0 0 0,0 1 0 0 0,1-1 0 0 0,-1 0 0 0 0,-1 0 0 0 0,1 5 0 0 0,-1-5 4 0 0,1 0-1 0 0,0 1 1 0 0,0-1-1 0 0,0 0 1 0 0,0 0-1 0 0,1 0 1 0 0,1 6-1 0 0,1 14 33 0 0,-3 87-36 0 0,0-94 1 0 0,0 14 3 0 0,1-1-1 0 0,5 35 0 0 0,-6-64-2 0 0,1 3 5 0 0,-1-1 0 0 0,1 1-1 0 0,-1-1 1 0 0,0 1 0 0 0,0-1 0 0 0,0 1 0 0 0,-1-1 0 0 0,0 3-1 0 0,1 9-5 0 0,1-8 0 0 0,4 28 0 0 0,0 37 0 0 0,1 3 0 0 0,-2-6 0 0 0,-4-65 0 0 0,0-1 0 0 0,0 0 0 0 0,0 1 0 0 0,0-1 0 0 0,0 0 0 0 0,0 1 0 0 0,1-1 0 0 0,-1 0 0 0 0,1 1 0 0 0,-1-1 0 0 0,3 4 0 0 0,-1 5 0 0 0,0 2 0 0 0,-1-10 0 0 0,0 0 0 0 0,0 1 0 0 0,0-1 0 0 0,-1 1 0 0 0,1-1 0 0 0,-1 1 0 0 0,0-1 0 0 0,0 5 0 0 0,6 43 0 0 0,-6-9 0 0 0,0-3 11 0 0,-1-9 16 0 0,6 53-1 0 0,-5-24-26 0 0,-1-33 0 0 0,0-23 0 0 0,1 1 0 0 0,0-1 0 0 0,-1 0 0 0 0,1 0 0 0 0,1 1 0 0 0,-1-1 0 0 0,0 0 0 0 0,1 0 0 0 0,1 5 0 0 0,-1 1 0 0 0,0 0 0 0 0,-1-1 0 0 0,0 1 0 0 0,0 0 0 0 0,-3 14 0 0 0,3-19 0 0 0,-1 39 0 0 0,1-33 0 0 0,0 0 0 0 0,0 0 0 0 0,-1-1 0 0 0,-2 12 0 0 0,2-16 0 0 0,1-1 0 0 0,0 1 0 0 0,0-1 0 0 0,0 1 0 0 0,0 0 0 0 0,1-1 0 0 0,1 6 0 0 0,1 20 0 0 0,4 20 0 0 0,-5-31 0 0 0,0-12 0 0 0,-1 1 0 0 0,0 0 0 0 0,0 14 0 0 0,0-12 0 0 0,2 25 0 0 0,-1-23 0 0 0,-1-10 0 0 0,0 0 0 0 0,0 0 0 0 0,-1 1 0 0 0,1-1 0 0 0,-1 0 0 0 0,1 1 0 0 0,-1-1 0 0 0,0 1 0 0 0,0-1 0 0 0,-1 3 0 0 0,0-1 0 0 0,1-3 0 0 0,0 0 0 0 0,-1 1 0 0 0,1-1 0 0 0,0 0 0 0 0,0 0 0 0 0,0 0 0 0 0,0 0 0 0 0,0 1 0 0 0,0-1 0 0 0,0 0 0 0 0,0 0 0 0 0,1 0 0 0 0,-1 0 0 0 0,0 1 0 0 0,1-1 0 0 0,-1 0 0 0 0,2 1 0 0 0,0 2 0 0 0,-2-3 0 0 0,1 0 0 0 0,0 0 0 0 0,-1 1 0 0 0,1-1 0 0 0,-1 0 0 0 0,0 0 0 0 0,1 0 0 0 0,-1 0 0 0 0,0 0 0 0 0,0 1 0 0 0,0-1 0 0 0,0 0 0 0 0,0 0 0 0 0,0 1 0 0 0,0-1 0 0 0,0 0 0 0 0,-1 2 0 0 0,8 56 0 0 0,-5-26 0 0 0,0-23 0 0 0,4 72 64 0 0,-6-54-64 0 0,0-20 0 0 0,-1 0 0 0 0,2 0 0 0 0,-1 0 0 0 0,1 0 0 0 0,0-1 0 0 0,3 9 0 0 0,3 30 0 0 0,-3-14 0 0 0,2 38 75 0 0,-2-41 64 0 0,-2 1 0 0 0,-2 45-1 0 0,0-36 299 0 0,0-37-23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2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2304 0 0,'2'2'4874'0'0,"12"16"-1858"0"0,-7 10-794 0 0,0 7-922 0 0,5 16-248 0 0,-7-32-736 0 0,-1 0 0 0 0,-1 0 0 0 0,1 28 0 0 0,4 22 169 0 0,16 113 340 0 0,-13-90-518 0 0,13 120 83 0 0,-14-102-265 0 0,-3-20-74 0 0,-5-80-51 0 0,14 197 0 0 0,-7-67 0 0 0,-1-47 0 0 0,13 89 0 0 0,-20-155 32 0 0,2 0 0 0 0,1-1 0 0 0,15 52 0 0 0,-17-72-32 0 0,0 0-1 0 0,-1 0 0 0 0,0 1 1 0 0,0-1-1 0 0,0 0 0 0 0,-1 10 1 0 0,3 23 58 0 0,-3-37-52 0 0,1 12-11 0 0,-2 24 120 0 0,1-36-233 0 0,0-12-519 0 0,-18-73 37 0 0,14 55 502 0 0,-2-20-19 0 0,-1-95-188 0 0,-4-2-59 0 0,10-13 178 0 0,9-249-398 0 0,2 184 584 0 0,-12 71 0 0 0,-2 47 0 0 0,-5-58 53 0 0,9 117-42 0 0,0-6-12 0 0,0 49 2 0 0,-1-1 0 0 0,1 1 0 0 0,-1-1 0 0 0,0 1 0 0 0,0-1 0 0 0,0 1 0 0 0,0-1 0 0 0,0 1 0 0 0,-1 0 0 0 0,-3-5 0 0 0,4 7 117 0 0,1 3-65 0 0,-6 20-7 0 0,1-6-17 0 0,1 0 1 0 0,-2 21 0 0 0,3-7 11 0 0,-8 140 335 0 0,5-22 24 0 0,-5 122-3 0 0,4 377-101 0 0,14-509-243 0 0,-1 43 11 0 0,-6-172-78 0 0,0-7-114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3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5064 0 0,'0'0'2304'0'0,"0"15"152"0"0,0-8-2107 0 0,0 0 0 0 0,1 0 1 0 0,-1 0-1 0 0,1-1 0 0 0,1 1 1 0 0,-1 0-1 0 0,1-1 0 0 0,4 11 1 0 0,23 66 824 0 0,8 23-156 0 0,-34-96-916 0 0,0 0 0 0 0,-1 0 1 0 0,1 1-1 0 0,-2-1 1 0 0,1 17-1 0 0,-1-13 27 0 0,0 0-1 0 0,6 22 1 0 0,0-14-17 0 0,-4-14-64 0 0,-1 1-1 0 0,1-1 1 0 0,-2 1-1 0 0,1 0 1 0 0,-1 0-1 0 0,0 9 1 0 0,0-9-11 0 0,0 0 1 0 0,0 1 0 0 0,6 15-1 0 0,3 24 98 0 0,-9-12-56 0 0,-1-25-65 0 0,0 0 0 0 0,1-1 0 0 0,0 1 0 0 0,5 15 0 0 0,34 145 204 0 0,-36-158-202 0 0,0 1 0 0 0,11 24 0 0 0,-10-29-10 0 0,-1 1 0 0 0,0 1 0 0 0,-1-1 0 0 0,3 16 0 0 0,0 15 21 0 0,18 61 0 0 0,-20-86-18 0 0,-1 0 1 0 0,-1 0 0 0 0,0 0-1 0 0,-2 26 1 0 0,0-24-3 0 0,1 0-1 0 0,0 1 1 0 0,6 21-1 0 0,10 60 48 0 0,-8-58-41 0 0,-7-33-14 0 0,1-1 1 0 0,-2 1-1 0 0,2 19 0 0 0,-2-22 8 0 0,-1-1-1 0 0,1 1 1 0 0,0 0-1 0 0,1 0 0 0 0,-1 0 1 0 0,1-1-1 0 0,1 1 1 0 0,-1-1-1 0 0,6 10 0 0 0,-7-14-3 0 0,0 1 0 0 0,0-1-1 0 0,-1 0 1 0 0,1 0 0 0 0,-1 0-1 0 0,0 0 1 0 0,0 0-1 0 0,1 0 1 0 0,-1 1 0 0 0,-1-1-1 0 0,1 2 1 0 0,0-2 0 0 0,-1 1-1 0 0,1-1 1 0 0,0 0 0 0 0,0 0-1 0 0,1 1 1 0 0,-1-1 0 0 0,0 0 0 0 0,1 0-1 0 0,-1 1 1 0 0,1-1 0 0 0,1 2-1 0 0,-2-2-2 0 0,1-1 0 0 0,-1 1 0 0 0,1-1 0 0 0,-1 1 0 0 0,0-1-1 0 0,1 1 1 0 0,-1-1 0 0 0,0 1 0 0 0,0-1 0 0 0,0 1-1 0 0,0-1 1 0 0,-1 1 0 0 0,1 0 0 0 0,0-1 0 0 0,0 1-1 0 0,-1-1 1 0 0,0 2 0 0 0,0-1 1 0 0,1 0 0 0 0,-1-1 0 0 0,1 1 0 0 0,-1 0 0 0 0,1 0 0 0 0,0-1 0 0 0,0 1 0 0 0,0 0 1 0 0,0 0-1 0 0,0 0 0 0 0,0-1 0 0 0,0 1 0 0 0,1 0 0 0 0,-1 0 0 0 0,2 2 0 0 0,-2-2 3 0 0,1 0 1 0 0,-1 0-1 0 0,1 1 0 0 0,-1-1 1 0 0,0 0-1 0 0,0 0 0 0 0,0 1 1 0 0,0-1-1 0 0,0 0 0 0 0,0 0 1 0 0,-1 1-1 0 0,1-1 1 0 0,-1 0-1 0 0,1 0 0 0 0,-1 0 1 0 0,0 0-1 0 0,0 0 0 0 0,0 0 1 0 0,-2 3-1 0 0,1-2 1 0 0,1 1 0 0 0,-1-1 0 0 0,1 0-1 0 0,0 1 1 0 0,0-1 0 0 0,0 1 0 0 0,0-1 0 0 0,0 7-1 0 0,1-9-2 0 0,0 1 0 0 0,0-1-1 0 0,0 1 1 0 0,0-1-1 0 0,0 1 1 0 0,0-1 0 0 0,0 0-1 0 0,-1 1 1 0 0,1-1-1 0 0,-1 0 1 0 0,1 1-1 0 0,-2 1 1 0 0,-20 18 60 0 0,15-16-49 0 0,5-4 154 0 0,1-2-153 0 0,-1-1-1 0 0,1 0 1 0 0,0 0 0 0 0,-1 0-1 0 0,1 0 1 0 0,0 0 0 0 0,0 0-1 0 0,-1-4 1 0 0,2 5-5 0 0,-1 0-5 0 0,1 0 0 0 0,-1-1 0 0 0,1 1 0 0 0,0-1-1 0 0,0 1 1 0 0,-1-1 0 0 0,1 1 0 0 0,0-1 0 0 0,1 1 0 0 0,-1-1 0 0 0,0-1-1 0 0,1 1 0 0 0,-1 0 0 0 0,0 1 0 0 0,0-1 0 0 0,0 0 0 0 0,0 0-1 0 0,0 1 1 0 0,0-1 0 0 0,0 0 0 0 0,-1 1 0 0 0,0-3-1 0 0,-1-2-2 0 0,1-1 0 0 0,-1 1 0 0 0,1-1 0 0 0,0-10 0 0 0,-2-11 0 0 0,-10-15 0 0 0,9 33 0 0 0,1 1 0 0 0,0-1 0 0 0,-2-15 0 0 0,4 21 0 0 0,0-11 0 0 0,-1 0 0 0 0,-1 0 0 0 0,-8-26 0 0 0,8 31-8 0 0,0 0 0 0 0,2 0 1 0 0,-3-17-1 0 0,3 14-3 0 0,-1-1 0 0 0,-4-17 0 0 0,2 17 5 0 0,0 0-1 0 0,1 0 0 0 0,0-1 1 0 0,1 1-1 0 0,1-1 0 0 0,1 1 1 0 0,1-26-1 0 0,0 37 6 0 0,3-29-1 0 0,-1-1-1 0 0,-1 0 1 0 0,-3-34-1 0 0,0 58 3 0 0,-1-10 0 0 0,1 1 0 0 0,1-1 0 0 0,3-32 0 0 0,5-7-26 0 0,0-69-1 0 0,-3 49 15 0 0,-2 45-14 0 0,-2-39 0 0 0,-8-3 14 0 0,3 35 13 0 0,1-70-1 0 0,3 86-56 0 0,0-1-1 0 0,-5-25 0 0 0,-1-27-158 0 0,6 61 113 0 0,1 8 45 0 0,-1-1 0 0 0,0 0-1 0 0,-1 1 1 0 0,0-1-1 0 0,0 0 1 0 0,-4-10-1 0 0,3 13 36 0 0,1 0 0 0 0,0 0 0 0 0,0 0 0 0 0,1 0 0 0 0,0-10 0 0 0,0 11-5 0 0,0 1 0 0 0,0 0 0 0 0,0-1 0 0 0,-1 1 0 0 0,1 0 0 0 0,-1 0 0 0 0,0-1 0 0 0,-2-3 0 0 0,4 5-26 0 0,6-2 39 0 0,-20-1 17 0 0,13 6-3 0 0,-2-1 624 0 0,19 10-538 0 0,-12-7-67 0 0,-1 0 0 0 0,0 0-1 0 0,0 0 1 0 0,0 1 0 0 0,-1 0 0 0 0,5 3 0 0 0,0-2-9 0 0,26 3 48 0 0,27 9-37 0 0,-37-9 3 0 0,-17-8-3 0 0,0 0-13 0 0,15 2 2 0 0,-13 0-2 0 0,1-1-1 0 0,0 0 1 0 0,0 0 0 0 0,-1-1 0 0 0,1 0 0 0 0,15-4-1 0 0,-5-1 9 0 0,1 1 0 0 0,1 0 0 0 0,22-1 0 0 0,-19 1 7 0 0,-17 6 12 0 0,5 4-29 0 0,-7-3-1 0 0,-4-1 2 0 0,0-1-1 0 0,0 1 1 0 0,0-1-1 0 0,-1 1 1 0 0,1 0 0 0 0,0 0-1 0 0,0 0 1 0 0,-1 0-1 0 0,1 0 1 0 0,-1 0 0 0 0,1 1-1 0 0,-1-1 1 0 0,1 0-1 0 0,-1 1 1 0 0,0-1 0 0 0,1 1-1 0 0,-1-1 1 0 0,0 1-1 0 0,0 0 1 0 0,0-1 0 0 0,-1 1-1 0 0,1 0 1 0 0,0 0-1 0 0,-1 0 1 0 0,1 0 0 0 0,-1 0-1 0 0,1 3 1 0 0,35 135 191 0 0,-25-60-132 0 0,-6-55-59 0 0,1 30 1 0 0,0 5 54 0 0,3 13 46 0 0,0 137 0 0 0,-44 344-116 0 0,18-455-988 0 0,10-51 421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4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138 478 5064 0 0,'0'0'389'0'0,"22"5"8516"0"0,-19-21-8175 0 0,-2 15-709 0 0,-1-1 1 0 0,1 1-1 0 0,-1-1 0 0 0,0 1 1 0 0,1-1-1 0 0,-1 1 1 0 0,0-1-1 0 0,0 1 0 0 0,0-1 1 0 0,0 0-1 0 0,0 1 1 0 0,-1-4-1 0 0,0 2 24 0 0,1 1 1 0 0,-1-1-1 0 0,1 0 0 0 0,0 0 0 0 0,-1 0 1 0 0,1 0-1 0 0,1 0 0 0 0,-1 0 0 0 0,0 0 0 0 0,1-3 1 0 0,0 2-2 0 0,-1 2-15 0 0,0 0 1 0 0,0 1 0 0 0,0-1 0 0 0,0 0 0 0 0,0 0 0 0 0,-1 1-1 0 0,1-1 1 0 0,0 0 0 0 0,-1 0 0 0 0,0 1 0 0 0,1-1 0 0 0,-1 1 0 0 0,0-1-1 0 0,0 1 1 0 0,0-1 0 0 0,0 1 0 0 0,-1-2 0 0 0,0 1 7 0 0,1 0 0 0 0,-1 0 0 0 0,1 0 0 0 0,0 0 0 0 0,0-1 0 0 0,0 1 0 0 0,0 0 0 0 0,-1-5 0 0 0,-1-6 134 0 0,0 0 0 0 0,-1 0 0 0 0,0 1 0 0 0,-1-1-1 0 0,-8-13 1 0 0,-7-19 72 0 0,0 9-81 0 0,17 32-155 0 0,1 0 0 0 0,-1 0 0 0 0,1 0 0 0 0,0 0 0 0 0,0 0 0 0 0,0-1 1 0 0,0 1-1 0 0,1-1 0 0 0,0 1 0 0 0,0-1 0 0 0,-1-7 0 0 0,2 10-7 0 0,0 1 1 0 0,0 0 0 0 0,0 0-1 0 0,0 0 1 0 0,0 0-1 0 0,-1-1 1 0 0,1 1 0 0 0,-1 0-1 0 0,1 0 1 0 0,0 0-1 0 0,-1 0 1 0 0,0 0 0 0 0,1 0-1 0 0,-1 0 1 0 0,0 0-1 0 0,0-1 1 0 0,-8-13 10 0 0,4-6 104 0 0,3 18-106 0 0,-3 2 3 0 0,5 1-11 0 0,0 0-1 0 0,0 0 1 0 0,0 0 0 0 0,0 0-1 0 0,0 0 1 0 0,0 0 0 0 0,0 0-1 0 0,1 0 1 0 0,-1 0-1 0 0,0 0 1 0 0,0 0 0 0 0,0-1-1 0 0,0 1 1 0 0,0 0 0 0 0,0 0-1 0 0,0 0 1 0 0,0 0 0 0 0,0 0-1 0 0,0 0 1 0 0,0 0-1 0 0,0 0 1 0 0,0 0 0 0 0,0 0-1 0 0,0 0 1 0 0,0 0 0 0 0,0 0-1 0 0,0 0 1 0 0,0 0 0 0 0,0-1-1 0 0,0 1 1 0 0,0 0-1 0 0,0 0 1 0 0,0 0 0 0 0,0 0-1 0 0,0 0 1 0 0,0 0 0 0 0,0 0-1 0 0,0 0 1 0 0,0 0 0 0 0,0 0-1 0 0,0 0 1 0 0,0 0-1 0 0,0-1 1 0 0,0 1 0 0 0,0 0-1 0 0,0 0 1 0 0,0 0 0 0 0,0 0-1 0 0,0 0 1 0 0,0 0 0 0 0,0 0-1 0 0,0 0 1 0 0,0 0-1 0 0,0 0 1 0 0,0 0 0 0 0,0 0-1 0 0,0 0 1 0 0,0 0 0 0 0,-1 0-1 0 0,1 0 1 0 0,0 0 0 0 0,0 0-1 0 0,0 0 1 0 0,0 0-1 0 0,0 0 1 0 0,0 0 0 0 0,8-11 9 0 0,-11 4-10 0 0,0 2 0 0 0,2 4 0 0 0,0-1 0 0 0,0 1 0 0 0,0 0 0 0 0,0 0 0 0 0,0-1 0 0 0,0 1 0 0 0,0 0 0 0 0,0 0 0 0 0,0 0 0 0 0,-1 0 0 0 0,1 1 0 0 0,0-1 0 0 0,-1 0 0 0 0,1 0 0 0 0,-3 0 0 0 0,13 4 0 0 0,1 0 0 0 0,0 0 0 0 0,0-1 0 0 0,18 1 0 0 0,-20-2 0 0 0,129 11 0 0 0,-107-12 0 0 0,-7-2 0 0 0,0-1 0 0 0,0 0 0 0 0,28-9 0 0 0,-31 7 0 0 0,71-4 0 0 0,-79 8 0 0 0,3-1 0 0 0,-8-3 11 0 0,-6 3 172 0 0,-1 4-111 0 0,-7 51 100 0 0,2-22-98 0 0,-18 114 6 0 0,20-128-78 0 0,-1 11 24 0 0,-2 40 0 0 0,5-40-7 0 0,-7 37 1 0 0,4-38-2 0 0,-1 38-1 0 0,-5 70-17 0 0,10-132 6 0 0,-1 0 0 0 0,1 1 0 0 0,0-1 0 0 0,-1 0 0 0 0,1 0 0 0 0,-1 0 0 0 0,0 0 0 0 0,-2 4 0 0 0,3-6-6 0 0,0-1 0 0 0,0 0 0 0 0,0 0 0 0 0,0 0 1 0 0,0 0-1 0 0,0 0 0 0 0,0 0 0 0 0,0 0 0 0 0,0 0 0 0 0,0 1 0 0 0,0-1 1 0 0,0 0-1 0 0,0 0 0 0 0,0 0 0 0 0,0 0 0 0 0,0 0 0 0 0,0 0 1 0 0,0 0-1 0 0,0 0 0 0 0,0 0 0 0 0,0 0 0 0 0,-1 1 0 0 0,1-1 0 0 0,0 0 1 0 0,0 0-1 0 0,0 0 0 0 0,0 0 0 0 0,0 0 0 0 0,0 0 0 0 0,0 0 1 0 0,0 0-1 0 0,0 0 0 0 0,0 0 0 0 0,-1 0 0 0 0,1 0 0 0 0,0 0 1 0 0,0 0-1 0 0,0 0 0 0 0,0 0 0 0 0,0 0 0 0 0,0 0 0 0 0,0 0 0 0 0,0 0 1 0 0,-1 0-1 0 0,1 0 0 0 0,0 0 0 0 0,0 0 0 0 0,0 0 0 0 0,0 0 1 0 0,0 0-1 0 0,0 0 0 0 0,0 0 0 0 0,0 0 0 0 0,0 0 0 0 0,-1 0 0 0 0,1 0 1 0 0,0 0-1 0 0,0 0 0 0 0,0 0 0 0 0,0-1 0 0 0,0 1 0 0 0,0 0 1 0 0,-3-9 0 0 0,0-14-2 0 0,3 23 1 0 0,-6-83 0 0 0,3 0 0 0 0,10-97 0 0 0,-3 42 0 0 0,-4 124 0 0 0,0 5 0 0 0,-1-29 0 0 0,0 36 0 0 0,1 0 0 0 0,0 0 0 0 0,-1 0 0 0 0,1 0 0 0 0,-1 0 0 0 0,0 0 0 0 0,0 0 0 0 0,1 1 0 0 0,-1-1 0 0 0,0 0 0 0 0,0 1 0 0 0,-1-1 0 0 0,1 0 0 0 0,0 1 0 0 0,-3-3 0 0 0,-8-2 0 0 0,8 7 0 0 0,3-1 0 0 0,-1 0 0 0 0,1 0 0 0 0,0 0 0 0 0,-1 0 0 0 0,1 1 0 0 0,0-1 0 0 0,-1 0 0 0 0,1 0 0 0 0,0 1 0 0 0,0-1 0 0 0,-1 1 0 0 0,1-1 0 0 0,0 1 0 0 0,0 0 0 0 0,-1-1 0 0 0,1 1 0 0 0,0 0 0 0 0,0 0 0 0 0,0 0 0 0 0,0 0 0 0 0,0 0 0 0 0,0 0 0 0 0,1 0 0 0 0,-1 0 0 0 0,0 0 0 0 0,0 0 0 0 0,1 0 0 0 0,-1 0 0 0 0,0 2 0 0 0,-1 2 0 0 0,-5 4 0 0 0,2-3 0 0 0,1 0 0 0 0,-1 1 0 0 0,1-1 0 0 0,1 1 0 0 0,-1 0 0 0 0,1 0 0 0 0,-4 13 0 0 0,-1 10 0 0 0,4-15 0 0 0,0 0 0 0 0,1 1 0 0 0,1-1 0 0 0,-1 18 0 0 0,-2 14 1 0 0,3-40-3 0 0,1 0 0 0 0,0 0 1 0 0,1 0-1 0 0,-1-1 1 0 0,1 1-1 0 0,1 0 0 0 0,-1 0 1 0 0,1 0-1 0 0,2 8 0 0 0,10 32-1363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9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293 200 2304 0 0,'-1'-1'1640'0'0,"-6"-9"978"0"0,-3-31-20 0 0,-8-13-561 0 0,16 47-1756 0 0,0-3 69 0 0,-1 0 1 0 0,0 1-1 0 0,-5-12 1 0 0,4 14-154 0 0,4 5-149 0 0,-1 0-1 0 0,1 1 1 0 0,-1-1 0 0 0,0 1 0 0 0,0-1-1 0 0,0 1 1 0 0,0-1 0 0 0,0 1-1 0 0,0-1 1 0 0,0 1 0 0 0,0 0 0 0 0,0-1-1 0 0,-1 1 1 0 0,1 0 0 0 0,-1 0-1 0 0,1 0 1 0 0,-1 0 0 0 0,1 0 0 0 0,-1 0-1 0 0,1 1 1 0 0,-1-1 0 0 0,0 1 0 0 0,-1-1-1 0 0,-1 0 12 0 0,0 1-1 0 0,0 0 1 0 0,0 0 0 0 0,0 1-1 0 0,0-1 1 0 0,0 1-1 0 0,0 0 1 0 0,0 0 0 0 0,1 0-1 0 0,-1 1 1 0 0,0-1 0 0 0,1 1-1 0 0,-1 0 1 0 0,1 0-1 0 0,-1 0 1 0 0,-3 4 0 0 0,-3 0 26 0 0,-19 24 481 0 0,22-23-576 0 0,-1 1 1 0 0,1 0-1 0 0,0 0 0 0 0,1 1 1 0 0,0-1-1 0 0,1 2 0 0 0,0-1 0 0 0,-5 11 1 0 0,-6 10-14 0 0,4 16 87 0 0,10-41-67 0 0,1-1 1 0 0,0 1 0 0 0,-1-1 0 0 0,2 1 0 0 0,-1-1 0 0 0,0 1 0 0 0,1 0-1 0 0,0-1 1 0 0,0 1 0 0 0,0 0 0 0 0,1 0 0 0 0,0-1 0 0 0,0 1 0 0 0,1 4 0 0 0,1-1-3 0 0,0 0 0 0 0,0-1 1 0 0,1 1-1 0 0,0-1 1 0 0,0 0-1 0 0,9 12 1 0 0,5 6 4 0 0,-8-15 10 0 0,26 22 51 0 0,-23-20-76 0 0,0-1-1 0 0,0 0 1 0 0,24 14 0 0 0,-13-13 15 0 0,-1 2 0 0 0,0 1 0 0 0,30 26 0 0 0,-6-2-12 0 0,-35-29 15 0 0,0-1 0 0 0,-1 2 0 0 0,14 15 0 0 0,-24-26 2 0 0,0 1 0 0 0,0 0 1 0 0,0 0-1 0 0,0 0 0 0 0,0 0 0 0 0,-1 0 0 0 0,1 0 0 0 0,0 0 0 0 0,-1 0 0 0 0,1 0 1 0 0,-1 0-1 0 0,1 0 0 0 0,-1 0 0 0 0,1 0 0 0 0,-1 1 0 0 0,0-1 0 0 0,1 2 0 0 0,0 3 10 0 0,5 4-11 0 0,0-1 42 0 0,0 2 0 0 0,-1-1 1 0 0,7 19-1 0 0,-11-26-42 0 0,-1-1 0 0 0,1 1 0 0 0,0 0-1 0 0,-1-1 1 0 0,1 1 0 0 0,-1 0 0 0 0,0-1-1 0 0,0 1 1 0 0,0 0 0 0 0,-1 0 0 0 0,0 3 0 0 0,0 4 4 0 0,0-4-4 0 0,0 0 0 0 0,0-1 0 0 0,0 1 1 0 0,-1 0-1 0 0,1-1 0 0 0,-1 1 1 0 0,-1-1-1 0 0,1 1 0 0 0,-6 6 1 0 0,-7 20 46 0 0,13-27 4 0 0,0 0 0 0 0,-1 0-1 0 0,1 0 1 0 0,-1-1 0 0 0,0 1-1 0 0,-1-1 1 0 0,1 0 0 0 0,-1 0-1 0 0,0 0 1 0 0,1-1 0 0 0,-9 6-1 0 0,-3 1 310 0 0,0 0-1 0 0,-19 7 1 0 0,2 0 166 0 0,30-16-498 0 0,0 0 0 0 0,-1 0-1 0 0,1-1 1 0 0,-1 1 0 0 0,1 0-1 0 0,-1-1 1 0 0,1 0 0 0 0,-1 0-1 0 0,1 0 1 0 0,-1 0 0 0 0,1 0-1 0 0,-5-1 1 0 0,-31-8 254 0 0,23 5-165 0 0,-24-7 68 0 0,-46-20-1 0 0,72 21-358 0 0,13 10 150 0 0,-1-1-1 0 0,0 0 1 0 0,1 1 0 0 0,-1-1-1 0 0,1 1 1 0 0,-1-1 0 0 0,0 1-1 0 0,1-1 1 0 0,-1 1 0 0 0,0-1 0 0 0,1 1-1 0 0,-1 0 1 0 0,0-1 0 0 0,0 1-1 0 0,0 0 1 0 0,1 0 0 0 0,-3-1-1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0 5528 0 0,'0'0'7936'0'0,"-7"11"-7256"0"0,-5 17-155 0 0,10-23-418 0 0,1 0 0 0 0,-1-1 0 0 0,0 1 0 0 0,-1-1 0 0 0,-3 7 1 0 0,3-6-20 0 0,0-1 1 0 0,1 1-1 0 0,0-1 1 0 0,0 1-1 0 0,0 0 1 0 0,0 0 0 0 0,1 0-1 0 0,0 0 1 0 0,-1 6-1 0 0,-2 45 489 0 0,5-40-425 0 0,0-1 0 0 0,1 1-1 0 0,1 0 1 0 0,0-1 0 0 0,10 27 0 0 0,-13-40-143 0 0,1 0 1 0 0,-1 0-1 0 0,0 0 1 0 0,1 0 0 0 0,-1 0-1 0 0,0 0 1 0 0,0 0-1 0 0,0 0 1 0 0,0 0-1 0 0,0 0 1 0 0,-1 0 0 0 0,1 0-1 0 0,-1 0 1 0 0,1 0-1 0 0,-1 0 1 0 0,-1 3-1 0 0,1-5-7 0 0,1 0-1 0 0,0 0 0 0 0,0 0 1 0 0,0 1-1 0 0,0-1 0 0 0,0 0 0 0 0,0 0 1 0 0,0 0-1 0 0,0 0 0 0 0,0 0 1 0 0,0 0-1 0 0,0 0 0 0 0,-1 1 0 0 0,1-1 1 0 0,0 0-1 0 0,0 0 0 0 0,0 0 1 0 0,0 0-1 0 0,0 0 0 0 0,0 0 0 0 0,0 1 1 0 0,0-1-1 0 0,0 0 0 0 0,0 0 0 0 0,0 0 1 0 0,0 0-1 0 0,0 0 0 0 0,0 1 1 0 0,0-1-1 0 0,1 0 0 0 0,-1 0 0 0 0,0 0 1 0 0,0 0-1 0 0,0 0 0 0 0,0 0 1 0 0,0 0-1 0 0,0 1 0 0 0,0-1 0 0 0,0 0 1 0 0,0 0-1 0 0,0 0 0 0 0,0 0 1 0 0,1 0-1 0 0,-1 0 0 0 0,0 0 0 0 0,0 0 1 0 0,0 0-1 0 0,0 0 0 0 0,0 0 1 0 0,0 0-1 0 0,1 1 0 0 0,13 10 10 0 0,-10-7-11 0 0,0 0 0 0 0,1-1 1 0 0,-1 1-1 0 0,1-1 0 0 0,0 0 0 0 0,0 0 0 0 0,0 0 0 0 0,1-1 1 0 0,-1 0-1 0 0,1 0 0 0 0,-1 0 0 0 0,1-1 0 0 0,7 2 0 0 0,1-3-28 0 0,0 0 0 0 0,1 0 0 0 0,-1-2 0 0 0,0 1 0 0 0,0-2 0 0 0,0 0 0 0 0,0-1 0 0 0,0 0 0 0 0,-1-1 0 0 0,16-8 0 0 0,19-11-1711 0 0,-24 6-3997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30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5064 0 0,'0'0'605'0'0,"-2"2"236"0"0,1 2-457 0 0,0 0-1 0 0,0 0 1 0 0,0 0-1 0 0,0 0 1 0 0,0 1-1 0 0,1-1 1 0 0,0 0-1 0 0,0 0 1 0 0,0 6-1 0 0,6 37 1437 0 0,-6-47-1795 0 0,26 112 2654 0 0,-14-32-1852 0 0,-9-68-634 0 0,0 1 0 0 0,-1-1-1 0 0,2 25 1 0 0,-4-32-145 0 0,2 9 63 0 0,0-1-1 0 0,8 23 0 0 0,-7-25-36 0 0,0 1-1 0 0,0 0 1 0 0,-1 1 0 0 0,1 19-1 0 0,-2-23-37 0 0,0 0-1 0 0,0-1 0 0 0,1 1 1 0 0,1-1-1 0 0,-1 1 0 0 0,7 11 1 0 0,7 31 79 0 0,-11-35-64 0 0,0 1 1 0 0,2-2 0 0 0,-1 1-1 0 0,2-1 1 0 0,11 18 0 0 0,-14-24-22 0 0,23 33-20 0 0,-11-12 221 0 0,-17-28-283 0 0,0-24 97 0 0,0 14-39 0 0,-1 1 0 0 0,0-1-1 0 0,0 1 1 0 0,-3-11 0 0 0,1 8 1 0 0,1 0 0 0 0,0 0 0 0 0,0-1 0 0 0,1-16 0 0 0,1 17-7 0 0,-1 0-10 0 0,1 1 0 0 0,1 0 0 0 0,-1 0 0 0 0,1-1 0 0 0,4-14 0 0 0,19-54-164 0 0,-17 60 158 0 0,-6 14 14 0 0,1 0-1 0 0,-1 0 0 0 0,0 1 1 0 0,1-1-1 0 0,0 1 0 0 0,0-1 0 0 0,0 1 1 0 0,0 0-1 0 0,1-1 0 0 0,-1 1 1 0 0,1 0-1 0 0,0 1 0 0 0,0-1 1 0 0,0 0-1 0 0,0 1 0 0 0,0 0 0 0 0,1-1 1 0 0,6-2-1 0 0,-8 4 6 0 0,1-1 0 0 0,-1 1 1 0 0,0-1-1 0 0,1 1 0 0 0,-1 0 0 0 0,1 0 0 0 0,0 0 0 0 0,-1 0 1 0 0,1 1-1 0 0,0-1 0 0 0,-1 1 0 0 0,1 0 0 0 0,0-1 0 0 0,3 1 0 0 0,-1 1 3 0 0,7 0-6 0 0,0 4-10 0 0,-7-2 10 0 0,0 1 1 0 0,-1 0 0 0 0,1 1-1 0 0,-1-1 1 0 0,0 1 0 0 0,0 0-1 0 0,0 0 1 0 0,0 0-1 0 0,-1 1 1 0 0,0-1 0 0 0,0 1-1 0 0,-1 0 1 0 0,1 0 0 0 0,-1 0-1 0 0,-1 0 1 0 0,2 7-1 0 0,6 16 44 0 0,-7-24-28 0 0,0 0-1 0 0,-1 0 1 0 0,1 0-1 0 0,-1 0 1 0 0,0 0-1 0 0,0 10 0 0 0,1 86 285 0 0,0 4-3051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30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13 138 8496 0 0,'0'0'765'0'0,"-1"10"-200"0"0,-3 9 140 0 0,1 1 0 0 0,0-1 0 0 0,2 1-1 0 0,0 0 1 0 0,1 0 0 0 0,3 20 0 0 0,2-23-557 0 0,1 0 0 0 0,1 0 0 0 0,9 16 0 0 0,1-10-38 0 0,-15-21-101 0 0,-1 0 0 0 0,1-1 1 0 0,0 1-1 0 0,-1 0 0 0 0,0 0 1 0 0,1 0-1 0 0,-1 0 1 0 0,0 0-1 0 0,0 0 0 0 0,0 0 1 0 0,0 1-1 0 0,-1-1 0 0 0,1 0 1 0 0,0 4-1 0 0,0-5-5 0 0,0 0 0 0 0,0 0 0 0 0,0 0-1 0 0,0-1 1 0 0,0 1 0 0 0,0 0 0 0 0,0-1-1 0 0,0 1 1 0 0,0-1 0 0 0,0 1 0 0 0,0-1-1 0 0,0 1 1 0 0,2 0 0 0 0,-2-1-3 0 0,4 2 12 0 0,1 1 1 0 0,0-1 0 0 0,-1 0-1 0 0,1 0 1 0 0,0 0 0 0 0,0-1 0 0 0,0 0-1 0 0,1 0 1 0 0,-1 0 0 0 0,0-1-1 0 0,0 0 1 0 0,0-1 0 0 0,11-1 0 0 0,8-6 194 0 0,-15 7-128 0 0,-8 0-68 0 0,0 0 0 0 0,0 0 1 0 0,0 1-1 0 0,0-1 0 0 0,0 0 1 0 0,-1-1-1 0 0,1 1 0 0 0,0 0 1 0 0,-1 0-1 0 0,1-1 0 0 0,2-2 1 0 0,-2 2 15 0 0,21-29 150 0 0,-20 20-141 0 0,-2 0 0 0 0,0 0 1 0 0,0 0-1 0 0,-1-12 0 0 0,0 16-12 0 0,0-17 29 0 0,1 6-22 0 0,-2-1 0 0 0,-3-22-1 0 0,7 0 22 0 0,-18-37 22 0 0,12 49-26 0 0,3 27-44 0 0,0-1 0 0 0,0 1 0 0 0,0-1 0 0 0,-1 0 0 0 0,1 1 0 0 0,0-1-1 0 0,-1 1 1 0 0,0-1 0 0 0,0 1 0 0 0,0-1 0 0 0,0 1 0 0 0,0-1 0 0 0,-3-3-1 0 0,0 1 12 0 0,2 0-22 0 0,-7-23-89 0 0,8 26-344 0 0,1 0-135 0 0,0-5-23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31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5528 0 0,'-2'1'210'0'0,"1"1"0"0"0,0 0 0 0 0,0-1 0 0 0,-1 1 0 0 0,1 0 0 0 0,0 0 0 0 0,0 0-1 0 0,1 0 1 0 0,-1 0 0 0 0,0 0 0 0 0,1 0 0 0 0,-1 0 0 0 0,1 0 0 0 0,0 1 0 0 0,0-1 0 0 0,0 4 0 0 0,2 36 4005 0 0,-1-39-4311 0 0,6 49 1341 0 0,2 0 1 0 0,21 63 0 0 0,10 14-616 0 0,-29-78-477 0 0,-7-33-94 0 0,0 0 1 0 0,8 19-1 0 0,6 24-17 0 0,4 5 12 0 0,-14-38 22 0 0,-8-25-139 0 0,0-1 0 0 0,1 1 0 0 0,-1-1 0 0 0,1 1 0 0 0,0-1-1 0 0,0 0 1 0 0,0 1 0 0 0,0-1 0 0 0,0 0 0 0 0,0 0 0 0 0,1 1-1 0 0,-1-1 1 0 0,2 2 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31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31 1840 0 0,'-5'-2'11925'0'0,"7"0"-11980"0"0,0 0 0 0 0,0 0 1 0 0,0 0-1 0 0,0 0 0 0 0,1 0 0 0 0,-1 0 1 0 0,0 1-1 0 0,1-1 0 0 0,-1 1 0 0 0,1 0 1 0 0,0 0-1 0 0,-1 0 0 0 0,1 0 0 0 0,5-1 1 0 0,9-2-98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1:32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0 129 7368 0 0,'0'0'2218'0'0,"2"-1"-1435"0"0,3-2-626 0 0,17-13 325 0 0,0 1 0 0 0,1 2-1 0 0,1 0 1 0 0,0 1 0 0 0,1 2 0 0 0,29-9-1 0 0,-21 9-394 0 0,-21 6-52 0 0,-1 1 1 0 0,1 0 0 0 0,-1 1-1 0 0,1 0 1 0 0,0 1 0 0 0,14 0-1 0 0,-22 0 42 0 0,1 2-61 0 0,7 11 36 0 0,-9-9-26 0 0,1 1 41 0 0,3 5-3 0 0,-6-7-57 0 0,0 0 1 0 0,-1 0 0 0 0,1 0 0 0 0,-1 1-1 0 0,0-1 1 0 0,1 0 0 0 0,-1 0 0 0 0,0 0 0 0 0,0 1-1 0 0,-1-1 1 0 0,1 0 0 0 0,0 0 0 0 0,-2 4-1 0 0,2-5 2 0 0,-1 8 12 0 0,-1-1 1 0 0,0 1-1 0 0,0-1 0 0 0,-1 0 1 0 0,0 0-1 0 0,0 0 0 0 0,-1 0 1 0 0,0 0-1 0 0,-6 9 0 0 0,-5 4-3 0 0,2 0 0 0 0,-19 40-1 0 0,4-7 45 0 0,23-44 61 0 0,0 1 0 0 0,1-1 0 0 0,0 1 0 0 0,1 0 0 0 0,0 0 0 0 0,1 0 0 0 0,0 0 0 0 0,0 13 0 0 0,2-20-94 0 0,0-1 0 0 0,0 1 1 0 0,0 0-1 0 0,1 0 0 0 0,-1-1 1 0 0,1 1-1 0 0,0 0 0 0 0,0-1 1 0 0,0 1-1 0 0,0-1 0 0 0,1 0 1 0 0,0 1-1 0 0,-1-1 0 0 0,5 5 1 0 0,-3-5 8 0 0,0 0 0 0 0,0-1 0 0 0,0 1 0 0 0,0-1 0 0 0,1 0 0 0 0,-1 0 0 0 0,1 0 0 0 0,6 2 0 0 0,13 8 107 0 0,-20-10-140 0 0,-1 0-1 0 0,1-1 0 0 0,0 1 0 0 0,-1-1 1 0 0,1 1-1 0 0,0-1 0 0 0,0 0 0 0 0,0 0 0 0 0,0 0 1 0 0,0 0-1 0 0,0-1 0 0 0,0 1 0 0 0,0-1 1 0 0,0 0-1 0 0,1 0 0 0 0,-1 0 0 0 0,4-1 0 0 0,5 0 0 0 0,-7 2-4 0 0,3 0 0 0 0,12-8 0 0 0,16-8-87 0 0,-29 13-1 0 0,0-1-1 0 0,1 0 1 0 0,-1-1-1 0 0,0 1 1 0 0,0-1 0 0 0,-1 0-1 0 0,8-7 1 0 0,-1 1-820 0 0,3-2-53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09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136 287 6392 0 0,'0'0'290'0'0,"1"-2"-3"0"0,12-37-313 0 0,-3 13 5547 0 0,-16 120-4433 0 0,4-65-687 0 0,-9 54 1 0 0,-1 6 67 0 0,-13 107 453 0 0,4-49-356 0 0,6-41-340 0 0,-4 35 11 0 0,13-55-151 0 0,-1 42 20 0 0,0 40-42 0 0,7-110-58 0 0,6 191 52 0 0,-3-176-33 0 0,-3 0 0 0 0,-14 116 0 0 0,6-118 112 0 0,-1 85 1 0 0,6-101 56 0 0,1-37-114 0 0,1-1 0 0 0,2 35 0 0 0,9 276-638 0 0,-10-239 484 0 0,-1-56 53 0 0,3 1 0 0 0,9 58-1 0 0,-8-69 22 0 0,-3-16 0 0 0,1-1 0 0 0,0 0 0 0 0,0 0 0 0 0,5 11 0 0 0,0 1-75 0 0,8 31-1 0 0,-9-30 0 0 0,11 30-1 0 0,-5-16 57 0 0,-9-26 11 0 0,0-1 0 0 0,0 1 0 0 0,1 0 0 0 0,-1-1 0 0 0,5 7 0 0 0,-3-6-3 0 0,0 0 1 0 0,-1 0 0 0 0,0 0-1 0 0,-1 0 1 0 0,3 10 0 0 0,-3-10 3 0 0,0 0 1 0 0,0 0-1 0 0,1 0 1 0 0,0 0-1 0 0,0-1 1 0 0,0 1-1 0 0,7 8 1 0 0,18 37-57 0 0,-23-40 21 0 0,-5-2 22 0 0,0-8-33 0 0,4-2-10 0 0,9 0 1 0 0,-5 1-4 0 0,-5 1 72 0 0,16-1-7 0 0,4-1-12 0 0,-21 0-55 0 0,0-2-32 0 0,2-2 64 0 0,-1-1 0 0 0,1 1 0 0 0,-1-1 1 0 0,0 0-1 0 0,-1 0 0 0 0,1 0 1 0 0,-1 0-1 0 0,0-1 0 0 0,0 1 0 0 0,-1 0 1 0 0,1-1-1 0 0,-1 0 0 0 0,0 1 1 0 0,-1-12-1 0 0,1 9 14 0 0,0 0 0 0 0,0 0 0 0 0,0 0 0 0 0,4-9 1 0 0,3-29-47 0 0,-5-12 65 0 0,-2 7-31 0 0,13-71 0 0 0,-9 84 35 0 0,0-73 0 0 0,-3 29 0 0 0,3-93 0 0 0,-4 65-3 0 0,0-19 59 0 0,5-117 347 0 0,-4 108-307 0 0,2-37-315 0 0,4-37 202 0 0,-6 95 115 0 0,-5-204 344 0 0,-12 185-298 0 0,10 92-92 0 0,-10-43 0 0 0,-5-30-34 0 0,12 37 1 0 0,-9-128 15 0 0,-11-47-23 0 0,-1 121 53 0 0,28 126-52 0 0,-1 0 0 0 0,0-1 0 0 0,0 1 0 0 0,-1 1 0 0 0,0-1 0 0 0,0 0 0 0 0,0 1 0 0 0,-1-1 0 0 0,-7-9 0 0 0,10 15-5 0 0,-1-1 1 0 0,1 0-1 0 0,1 0 0 0 0,-1 0 0 0 0,0 1 0 0 0,1-1 1 0 0,-1 0-1 0 0,1 0 0 0 0,0 0 0 0 0,0 0 0 0 0,0 0 1 0 0,1 0-1 0 0,-1 0 0 0 0,2-4 0 0 0,-1-22 48 0 0,-16-20-45 0 0,10 46-16 0 0,0 8-12 0 0,-4 13-54 0 0,-6 55-215 0 0,6-23-144 0 0,-2 13-156 0 0,-2 14-19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25.13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0 479 3224 0 0,'2'-2'373'0'0,"26"-30"2996"0"0,-7-1-2885 0 0,-21 33-474 0 0,0-1-1 0 0,1 1 1 0 0,-1-1-1 0 0,1 1 0 0 0,-1-1 1 0 0,1 1-1 0 0,-1-1 1 0 0,1 1-1 0 0,-1 0 0 0 0,1-1 1 0 0,-1 1-1 0 0,1 0 0 0 0,-1 0 1 0 0,1-1-1 0 0,-1 1 1 0 0,1 0-1 0 0,0 0 0 0 0,-1 0 1 0 0,1 0-1 0 0,0-1 1 0 0,-1 1-1 0 0,15-5 2046 0 0,-14 3-1953 0 0,7-8 244 0 0,-6 7-22 0 0,1 2-86 0 0,8-1-85 0 0,-6 0-75 0 0,0 1-1 0 0,0 0 1 0 0,0 0 0 0 0,0 0-1 0 0,0 1 1 0 0,0-1-1 0 0,7 2 1 0 0,41-5 690 0 0,-44 3-647 0 0,1 0 0 0 0,-1 0 0 0 0,14-4 0 0 0,-13 2 2 0 0,0 1 0 0 0,0 0 0 0 0,16 0 0 0 0,2 0 363 0 0,37-5 1 0 0,-36 3-90 0 0,36-1 1 0 0,-44 1-210 0 0,-19 3-166 0 0,0 0 1 0 0,0 1-1 0 0,0-1 1 0 0,0 1-1 0 0,0 0 1 0 0,1-1-1 0 0,-1 1 0 0 0,0 0 1 0 0,0 0-1 0 0,0 0 1 0 0,0 0-1 0 0,5 2 1 0 0,5 3 78 0 0,-7-3-72 0 0,-1-1 1 0 0,0 1-1 0 0,0-1 0 0 0,0 0 1 0 0,1 0-1 0 0,-1 0 0 0 0,8 0 1 0 0,76 3-18 0 0,77-17 472 0 0,-120 9-384 0 0,-36 2-84 0 0,0 1 0 0 0,0 0 0 0 0,0 0 0 0 0,1 1 1 0 0,13 2-1 0 0,1 2 33 0 0,1 1-25 0 0,0-2-1 0 0,29 1 1 0 0,2-7 69 0 0,83-14 0 0 0,-66 6 51 0 0,-18 3-91 0 0,58-6 22 0 0,-5 6 21 0 0,-45 3 6 0 0,-45 3-22 0 0,-1 1 1 0 0,1 0 0 0 0,18 2-1 0 0,189 10-87 0 0,-83-6-42 0 0,-16-4 295 0 0,176-20-1 0 0,-68 2-48 0 0,-128 9-252 0 0,48-1-42 0 0,12 5 108 0 0,24-3 106 0 0,-85 8-117 0 0,130-3 0 0 0,-120-12 0 0 0,4-1 0 0 0,0 5 0 0 0,55-2 0 0 0,-132 10 12 0 0,43-7 0 0 0,6-1 18 0 0,67 8 15 0 0,2-1-16 0 0,70 2 40 0 0,-22 1-10 0 0,212 1 91 0 0,-399 1-118 0 0,0 1 1 0 0,0 1 0 0 0,23 7-1 0 0,84 15 32 0 0,-116-23-64 0 0,-1-1 0 0 0,0 0 0 0 0,1-1 0 0 0,0 0 0 0 0,17-1 0 0 0,9 1 0 0 0,183-4 27 0 0,-147 0-8 0 0,130 9-1 0 0,-166-2-18 0 0,-18-2 0 0 0,0 1 0 0 0,0 0 0 0 0,-1 2 0 0 0,21 6 0 0 0,-37-10 1 0 0,-1 0 0 0 0,0 0 0 0 0,0-1 0 0 0,1 2 0 0 0,-1-1 0 0 0,0 0 0 0 0,0 0 0 0 0,0 1-1 0 0,0-1 1 0 0,-1 1 0 0 0,3 1 0 0 0,-2-1 52 0 0,0 0 1 0 0,3 0-70 0 0,-5-2 25 0 0,1 0 0 0 0,-1 1 0 0 0,0-1 0 0 0,0 0 0 0 0,1 0 0 0 0,-1 1 0 0 0,0-1 0 0 0,0 0 0 0 0,0 1 1 0 0,1-1-1 0 0,-1 0 0 0 0,0 1 0 0 0,0-1 0 0 0,0 0 0 0 0,0 1 0 0 0,0-1 0 0 0,0 0 0 0 0,0 1 0 0 0,0-1 0 0 0,0 0 0 0 0,0 1 0 0 0,0-1 0 0 0,0 0 0 0 0,0 1 0 0 0,0-1 0 0 0,0 0 0 0 0,0 1 0 0 0,0-1 0 0 0,-1 0 0 0 0,1 1 0 0 0,0-1 0 0 0,0 0 1 0 0,0 1-1 0 0,-3 2 404 0 0,7-1-312 0 0,0 4-15 0 0,16 3-48 0 0,-8-5-48 0 0,-10-4 48 0 0,1 0 26 0 0,22 5-52 0 0,-22-4-12 0 0,0-1 0 0 0,-1 1 0 0 0,1 0 0 0 0,-1 1 0 0 0,0-1 0 0 0,1 0 0 0 0,-1 1 0 0 0,0-1 0 0 0,4 4 0 0 0,-6-4 0 0 0,1-1 0 0 0,0 1 0 0 0,-1-1 0 0 0,1 1 0 0 0,-1-1 0 0 0,1 1 0 0 0,0-1 0 0 0,-1 0 0 0 0,1 1 0 0 0,0-1 0 0 0,0 0 0 0 0,-1 0 0 0 0,1 1 0 0 0,0-1 0 0 0,0 0 0 0 0,-1 0 0 0 0,3 0 0 0 0,32 1 0 0 0,-19 2 16 0 0,-13-2 59 0 0,-1-1-16 0 0,5 0-65 0 0,-21 9-16 0 0,13-8 27 0 0,0 0-1 0 0,-1 1 1 0 0,1-1 0 0 0,-1 0-1 0 0,1 0 1 0 0,-1 0 0 0 0,1 0-1 0 0,-1 0 1 0 0,0-1-1 0 0,1 1 1 0 0,-3 0 0 0 0,-6 1 62 0 0,0-1-1 0 0,0 2 1 0 0,0-1 0 0 0,0 1 0 0 0,-16 8 0 0 0,22-9-60 0 0,0-1 0 0 0,0 1 0 0 0,0-1 1 0 0,0 0-1 0 0,-1 0 0 0 0,1 0 0 0 0,-5 0 0 0 0,4-1-2 0 0,0 1 0 0 0,0-1 1 0 0,0 1-1 0 0,0 1 0 0 0,0-1 0 0 0,-6 3 0 0 0,-11 6-5 0 0,-17 8 0 0 0,33-14 6 0 0,0-1-1 0 0,0 0 0 0 0,0 0 1 0 0,-1-1-1 0 0,1 0 0 0 0,-1 0 1 0 0,-6 1-1 0 0,-20 6 28 0 0,10-2 6 0 0,0-1 0 0 0,-33 5 0 0 0,3-2-2 0 0,-38 5 36 0 0,16-4-13 0 0,-106 14 18 0 0,-26 6-7 0 0,5-6-47 0 0,72-11-40 0 0,-9 0-80 0 0,-16 1 226 0 0,-108 7 89 0 0,87-11-146 0 0,-56-1 302 0 0,58-4-261 0 0,-151 17-473 0 0,84 2 359 0 0,27-10 16 0 0,-234 7 32 0 0,324-20-29 0 0,-99-2 26 0 0,-387 22-45 0 0,126-3 0 0 0,342-9 0 0 0,-97 3 0 0 0,178-8 0 0 0,46-2 0 0 0,0 0 0 0 0,-23 8 0 0 0,23-6 0 0 0,1-1 0 0 0,-21 3 0 0 0,0-2 0 0 0,-64 18 0 0 0,-9 3 0 0 0,40-12 0 0 0,43-8 0 0 0,0 0 0 0 0,-52 2 0 0 0,-64 5 0 0 0,59-3 0 0 0,-1 3 69 0 0,54-6-40 0 0,-1-2 0 0 0,-52 1 0 0 0,80-5-97 0 0,1-2 15 0 0,-12-10 41 0 0,7 12 21 0 0,1 1 47 0 0,-4-2-36 0 0,0 0-1 0 0,0-1 1 0 0,0 0 0 0 0,1-1-1 0 0,-15-5 1 0 0,9 3-80 0 0,9 4 58 0 0,0 0 0 0 0,-1-1 0 0 0,1 0 0 0 0,0 0-1 0 0,0-1 1 0 0,-5-3 0 0 0,10 6 1 0 0,-1 0 1 0 0,0-1-1 0 0,1 1 1 0 0,-1 0-1 0 0,0 0 1 0 0,1-1-1 0 0,-1 1 1 0 0,0 0-1 0 0,1 0 1 0 0,-1 0-1 0 0,0 0 0 0 0,1 0 1 0 0,-1 0-1 0 0,0 0 1 0 0,1 0-1 0 0,-1 0 1 0 0,0 0-1 0 0,-1 0 1 0 0,-20 2-17 0 0,20-3 2 0 0,1 1 10 0 0,1 0 1 0 0,-1 0-1 0 0,0 0 1 0 0,1 0-1 0 0,-1 0 1 0 0,1 0-1 0 0,-1 0 1 0 0,1 0-1 0 0,-1 0 1 0 0,0 0-1 0 0,1 0 1 0 0,-1 0-1 0 0,1 0 1 0 0,-1 0-1 0 0,1 1 1 0 0,-1-1-1 0 0,1 0 1 0 0,-1 0-1 0 0,1 1 1 0 0,-1-1-1 0 0,1 0 1 0 0,-1 1-1 0 0,1-1 1 0 0,-1 1-1 0 0,24 16-59 0 0,-15-13 64 0 0,0-1 0 0 0,0-1 0 0 0,0 1 0 0 0,0-1 0 0 0,0-1 0 0 0,14 2 0 0 0,27 6 0 0 0,-41-7 0 0 0,0-1 0 0 0,0 1 0 0 0,0-2 0 0 0,12 1 0 0 0,28 3 0 0 0,58 15 334 0 0,59 10-316 0 0,-89-21-18 0 0,129-1 0 0 0,-191-7 0 0 0,446 4-328 0 0,-255 5 328 0 0,-72-1 0 0 0,337 1 0 0 0,-121-12 0 0 0,-112-2 0 0 0,-139 3 0 0 0,100 4 0 0 0,121 20 0 0 0,-36-6 0 0 0,-208-14 46 0 0,62 4 68 0 0,96 1-42 0 0,-59-4-10 0 0,-61-3-115 0 0,-71-1 2 0 0,0 2 0 0 0,70 9 0 0 0,82 11 51 0 0,-63-9 0 0 0,-76-7 0 0 0,0-2 0 0 0,69-5 0 0 0,-106 2 11 0 0,38 4-1 0 0,-5 0 33 0 0,41-3 53 0 0,112 16 0 0 0,-116-11-112 0 0,-49-1-54 0 0,61-1 1 0 0,-2 0 0 0 0,39-3 69 0 0,-72-2 0 0 0,169-7 118 0 0,-84-1-20 0 0,-128 7-123 0 0,0 0 1 0 0,37-10-1 0 0,-39 8 19 0 0,98-16 6 0 0,-92 18 0 0 0,8-3 0 0 0,47-15 0 0 0,-73 17 40 0 0,-1 1 1 0 0,1 0-1 0 0,0 0 0 0 0,11 0 0 0 0,2-2-14 0 0,-9 0-10 0 0,-10 3-16 0 0,1-1 0 0 0,0 1-1 0 0,0 0 1 0 0,0 0 0 0 0,-1 0 0 0 0,1 1-1 0 0,0-1 1 0 0,0 1 0 0 0,0-1 0 0 0,5 1-1 0 0,-5 0-4 0 0,-1 0-1 0 0,0 0 1 0 0,1 0 0 0 0,-1 0-1 0 0,0 0 1 0 0,1-1-1 0 0,-1 1 1 0 0,0-1-1 0 0,0 0 1 0 0,1 0-1 0 0,-1 0 1 0 0,3-2-1 0 0,4-2-19 0 0,24-10 44 0 0,-31 13 69 0 0,-1 2-16 0 0,0-1-75 0 0,-1 0 1 0 0,1 0-1 0 0,0 0 1 0 0,-1 0-1 0 0,1 0 0 0 0,0 0 1 0 0,-1 0-1 0 0,1 0 1 0 0,-1 0-1 0 0,1 0 0 0 0,-1 0 1 0 0,0 0-1 0 0,0 0 0 0 0,1-2 1 0 0,1-4-26 0 0,5 0 28 0 0,-7 7 0 0 0,1-1 0 0 0,-1 1 0 0 0,1 0 0 0 0,-1-1 0 0 0,1 1 0 0 0,-1-1 0 0 0,1 1 0 0 0,-1-1 0 0 0,1 1 0 0 0,-1-1 0 0 0,0 1 0 0 0,1-1 0 0 0,-1 0 0 0 0,0 1 0 0 0,1-1 0 0 0,-1 1 0 0 0,0-1 0 0 0,0 0 0 0 0,0 1 0 0 0,0-1 0 0 0,1 0 0 0 0,-1 1 0 0 0,0-1 0 0 0,0 0 0 0 0,0 1 0 0 0,0-1 0 0 0,-1 0 0 0 0,1 1 0 0 0,0-1 0 0 0,0 0 0 0 0,0 1 0 0 0,0-1 0 0 0,-1 0 0 0 0,1 1 0 0 0,-1-2 0 0 0,1 2 0 0 0,-1-1 0 0 0,1 0 0 0 0,0 0 0 0 0,-1 0 0 0 0,1-1 0 0 0,0 1 0 0 0,-1 0 0 0 0,1 0 0 0 0,0 0 0 0 0,0-1 0 0 0,0 1 0 0 0,0 0 0 0 0,0 0 0 0 0,0 0 0 0 0,0-1 0 0 0,1 1 0 0 0,-1 0 0 0 0,0 0 0 0 0,1 0 0 0 0,-1 0 0 0 0,1 0 0 0 0,-1 0 0 0 0,1 0 0 0 0,-1 0 0 0 0,1 0 0 0 0,0 0 0 0 0,1-2 0 0 0,2-16 0 0 0,1 9 0 0 0,-4 8 0 0 0,0 0 0 0 0,0 0 0 0 0,0 0 0 0 0,0 0 0 0 0,0 0 0 0 0,0 0 0 0 0,-1-1 0 0 0,1 1 0 0 0,-1 0 0 0 0,1-3 0 0 0,-1 4 0 0 0,-1-1 0 0 0,1 1 0 0 0,0-1 0 0 0,0 1 0 0 0,0 0 0 0 0,0-1 0 0 0,1 1 0 0 0,-1 0 0 0 0,0-1 0 0 0,0 1 0 0 0,1 0 0 0 0,-1-1 0 0 0,1 1 0 0 0,-1 0 0 0 0,1 0 0 0 0,0-1 0 0 0,-1 1 0 0 0,1 0 0 0 0,0 0 0 0 0,0 0 0 0 0,0 0 0 0 0,0 0 0 0 0,0 0 0 0 0,0 0 0 0 0,0 0 0 0 0,0 0 0 0 0,0 1 0 0 0,0-1 0 0 0,0 0 0 0 0,1 1 0 0 0,1-2 0 0 0,-2 2 0 0 0,0 0 0 0 0,-1-1 0 0 0,0 1 0 0 0,1 0 0 0 0,-1 0 0 0 0,1-1 0 0 0,-1 1 0 0 0,1 0 0 0 0,-1-1 0 0 0,0 1 0 0 0,1 0 0 0 0,-1-1 0 0 0,0 1 0 0 0,0-1 0 0 0,1 1 0 0 0,-1 0 0 0 0,0-1 0 0 0,0 1 0 0 0,1-1 0 0 0,-1 1 0 0 0,0-1 0 0 0,0 1 0 0 0,0-1 0 0 0,0 1 0 0 0,0-1 0 0 0,0 1 0 0 0,0-1 0 0 0,0 1 0 0 0,0-1 0 0 0,0 1 0 0 0,0-1 0 0 0,0 1 0 0 0,0-1 0 0 0,0 1 0 0 0,0-1 0 0 0,0 1 0 0 0,-1-1 0 0 0,1 1 0 0 0,0 0 0 0 0,0-1 0 0 0,-1 1 0 0 0,1-1 0 0 0,-1 0 0 0 0,1 0 0 0 0,0 1 0 0 0,-1-1 0 0 0,1 0 0 0 0,0 0 0 0 0,-1 0 0 0 0,1 0 0 0 0,0 1 0 0 0,0-1 0 0 0,0 0 0 0 0,0 0 0 0 0,0 0 0 0 0,0 0 0 0 0,0 1 0 0 0,0-1 0 0 0,0 0 0 0 0,0 0 0 0 0,1 0 0 0 0,-1 0 0 0 0,0 1 0 0 0,1-2 0 0 0,3-4 3 0 0,-4 6-1 0 0,1-1 0 0 0,-1 0-1 0 0,1 1 1 0 0,-1-1-1 0 0,1 0 1 0 0,-1 0 0 0 0,0 1-1 0 0,1-1 1 0 0,-1 0 0 0 0,0 0-1 0 0,0 0 1 0 0,1 0-1 0 0,-1 1 1 0 0,0-1 0 0 0,0 0-1 0 0,0 0 1 0 0,0 0 0 0 0,0 0-1 0 0,0 0 1 0 0,0 0-1 0 0,-1 1 1 0 0,1-1 0 0 0,0 0-1 0 0,0 0 1 0 0,-1 0 0 0 0,1 0-1 0 0,0 1 1 0 0,-1-1-1 0 0,1 0 1 0 0,-2-1 0 0 0,2 0-2 0 0,-1-1 1 0 0,0 1 0 0 0,0-1 0 0 0,1 0-1 0 0,-1 1 1 0 0,1-1 0 0 0,0 0 0 0 0,0 0-1 0 0,0 1 1 0 0,0-1 0 0 0,1 0 0 0 0,-1 1-1 0 0,1-1 1 0 0,-1 0 0 0 0,1 1-1 0 0,0-1 1 0 0,1-2 0 0 0,3-5-2 0 0,-1 0 0 0 0,13-17 0 0 0,-16 26 1 0 0,0 0 0 0 0,-1 0 0 0 0,1 0 0 0 0,-1 0 0 0 0,1 0 0 0 0,-1 0 0 0 0,1 0 0 0 0,-1 0 0 0 0,0 0 0 0 0,1 0 0 0 0,-1-1 0 0 0,0 1 0 0 0,0 0 0 0 0,0 0 0 0 0,0 0 0 0 0,0 0 0 0 0,0-1 0 0 0,0 1 0 0 0,0 0 0 0 0,0 0 0 0 0,0 0 0 0 0,-1 0 0 0 0,1 0 0 0 0,-1 0 0 0 0,1 0 0 0 0,-1-1 0 0 0,0 0 0 0 0,0 1 0 0 0,1 0 0 0 0,-1-1 0 0 0,1 1 0 0 0,-1 0 0 0 0,1-1 0 0 0,-1 1 0 0 0,1 0 0 0 0,0-1 0 0 0,-1 1 0 0 0,1 0 0 0 0,0-1 0 0 0,0 1 0 0 0,0-1 0 0 0,0 1 0 0 0,1 0 0 0 0,-1-3 0 0 0,3-3 0 0 0,0 1 0 0 0,0 0 0 0 0,1 0 0 0 0,0 0 0 0 0,0 0 0 0 0,7-8 0 0 0,-5 7 0 0 0,-1-1 0 0 0,1 1 0 0 0,-2-1 0 0 0,5-8 0 0 0,-8 15 0 0 0,-1-1 0 0 0,1 1 0 0 0,-1-1 0 0 0,1 1 0 0 0,-1-1 0 0 0,0 1 0 0 0,0-1 0 0 0,0 1 0 0 0,0-1 0 0 0,0 1 0 0 0,0-1 0 0 0,0 1 0 0 0,0-1 0 0 0,-1 1 0 0 0,1-1 0 0 0,-1-1 0 0 0,1 2 0 0 0,0 1 0 0 0,-1-1 0 0 0,1 1 0 0 0,0 0 0 0 0,0-1 0 0 0,0 1 0 0 0,0-1 0 0 0,0 0 0 0 0,0 1 0 0 0,0-1 0 0 0,0 1 0 0 0,0-1 0 0 0,0 1 0 0 0,0-1 0 0 0,0 1 0 0 0,0-1 0 0 0,0 1 0 0 0,1 0 0 0 0,-1-1 0 0 0,0 1 0 0 0,0-1 0 0 0,1 1 0 0 0,-1-1 0 0 0,0 1 0 0 0,0-1 0 0 0,1 1 0 0 0,-1 0 0 0 0,1-1 0 0 0,-1 1 0 0 0,0 0 0 0 0,1-1 0 0 0,-1 1 0 0 0,1 0 0 0 0,-1 0 0 0 0,0-1 0 0 0,2 1 0 0 0,-1-1 0 0 0,-1 1 0 0 0,1-1 0 0 0,0 1 0 0 0,0-1 0 0 0,-1 1 0 0 0,1-1 0 0 0,0 1 0 0 0,-1-1 0 0 0,1 0 0 0 0,0 0 0 0 0,-1 1 0 0 0,1-1 0 0 0,-1 0 0 0 0,1 0 0 0 0,-1 0 0 0 0,4-13 0 0 0,-5 10 0 0 0,0 1 0 0 0,3-7 0 0 0,-4 7 0 0 0,0 2 0 0 0,-5-10 0 0 0,8-5 0 0 0,-2 13 0 0 0,-3 0 0 0 0,4 0 7 0 0,-1 0 0 0 0,0 0 0 0 0,0 0 0 0 0,1 0 0 0 0,0 0-1 0 0,0 0 1 0 0,0 0 0 0 0,0-1 0 0 0,0 1 0 0 0,0 0 0 0 0,2-3 0 0 0,-2-3 6 0 0,1 5-11 0 0,-1 1 0 0 0,-1-1-1 0 0,1 1 1 0 0,0 0 0 0 0,-1-1-1 0 0,0 1 1 0 0,1 0 0 0 0,-3-5-1 0 0,3 7 2 0 0,-1 0 0 0 0,0 0 1 0 0,1 1-1 0 0,-1-1 0 0 0,0 0 0 0 0,1 0 0 0 0,-1 0 0 0 0,0 1 0 0 0,0-1 0 0 0,0 0 0 0 0,0 1 0 0 0,0-1 1 0 0,-1 0-1 0 0,-2-2 17 0 0,0-5 101 0 0,4 5-97 0 0,-6-7 31 0 0,5 8-46 0 0,-1 0 0 0 0,1-1 0 0 0,0 1 0 0 0,0 0 0 0 0,0 0-1 0 0,0-1 1 0 0,1 1 0 0 0,-1 0 0 0 0,0-5 0 0 0,1 5-5 0 0,0 0 0 0 0,0 0 0 0 0,0 0-1 0 0,-1 0 1 0 0,1 0 0 0 0,-1 0-1 0 0,1 0 1 0 0,-1 0 0 0 0,1 1 0 0 0,-1-1-1 0 0,0 0 1 0 0,0 0 0 0 0,0 1 0 0 0,0-1-1 0 0,0 1 1 0 0,-1-1 0 0 0,1 1-1 0 0,0-1 1 0 0,-1 1 0 0 0,-2-3 0 0 0,-12-15 61 0 0,14 17-52 0 0,0 0-1 0 0,1 0 1 0 0,-1 0-1 0 0,-1 0 1 0 0,1 0-1 0 0,0 0 0 0 0,0 1 1 0 0,-1-1-1 0 0,1 0 1 0 0,-1 1-1 0 0,-3-2 1 0 0,-3-2-8 0 0,-8-7 74 0 0,15 7-62 0 0,0 1 4 0 0,-15-13 86 0 0,-14-16 10 0 0,27 28-117 0 0,3 4 0 0 0,0 0 0 0 0,1 1 0 0 0,-1-1 0 0 0,0 0 0 0 0,1 1 0 0 0,-1-1 0 0 0,1 0 0 0 0,-1 0 0 0 0,1 0 0 0 0,-1 1 0 0 0,1-1 0 0 0,0 0 0 0 0,-1 0 0 0 0,1 0 0 0 0,0 0 0 0 0,0 0 0 0 0,0 0 0 0 0,0 0 0 0 0,0 0 0 0 0,0 0 0 0 0,0 0 0 0 0,0 0 0 0 0,0 0 0 0 0,0 1 0 0 0,0-1 0 0 0,1-2 0 0 0,-1 2 0 0 0,0 1 0 0 0,0-1 0 0 0,0 0 0 0 0,0 0 0 0 0,0 0 0 0 0,0 1 0 0 0,0-1 0 0 0,0 0 0 0 0,0 0 0 0 0,0 0 0 0 0,0 1 0 0 0,-1-1 0 0 0,1 0 0 0 0,0 0 0 0 0,-1 1 0 0 0,1-1 0 0 0,0 0 0 0 0,-1 1 0 0 0,1-1 0 0 0,-1 0 0 0 0,1 1 0 0 0,-1-1 0 0 0,0 0 0 0 0,1 1 0 0 0,-1-1 0 0 0,1 1 0 0 0,-1 0 0 0 0,-1-2 0 0 0,1 2 0 0 0,-4-7 0 0 0,3-2-1 0 0,2 8-1 0 0,0-1 0 0 0,0 0-1 0 0,0 1 1 0 0,-1-1 0 0 0,1 0-1 0 0,0 1 1 0 0,-1-1 0 0 0,1 1 0 0 0,-1-1-1 0 0,0 1 1 0 0,0-1 0 0 0,1 1-1 0 0,-1 0 1 0 0,0-1 0 0 0,0 1 0 0 0,0 0-1 0 0,-1 0 1 0 0,1 0 0 0 0,0-1-1 0 0,0 1 1 0 0,-1 0 0 0 0,1 1 0 0 0,-2-2-1 0 0,0-1-1 0 0,-37-26-1852 0 0,33 20 860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31.2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414 310 4832 0 0,'0'0'223'0'0,"2"2"-17"0"0,3 1-72 0 0,0 1 0 0 0,0 0-1 0 0,-1 0 1 0 0,0 1 0 0 0,0-1 0 0 0,0 1-1 0 0,5 7 1 0 0,0 3 481 0 0,-6-13-429 0 0,0 1-1 0 0,0-1 0 0 0,0 1 1 0 0,0-1-1 0 0,0 0 0 0 0,6 3 1 0 0,3 0 215 0 0,-7-4-206 0 0,1 2 0 0 0,-1-1 0 0 0,0 1 0 0 0,1-1 1 0 0,6 6-1 0 0,37 27 1084 0 0,-35-25-1003 0 0,0 0-1 0 0,0 0 1 0 0,19 21-1 0 0,-17-16-133 0 0,0-1 0 0 0,2 0 0 0 0,-1-1 0 0 0,2-1 0 0 0,-1 0 1 0 0,31 13-1 0 0,-36-21-129 0 0,-1 1 1 0 0,1-1 0 0 0,24 3 0 0 0,5 3-5 0 0,59 17 108 0 0,25 9-106 0 0,-2-9 213 0 0,-102-25-133 0 0,32 0 0 0 0,18 2 95 0 0,-24 1-22 0 0,0-3-1 0 0,59-4 1 0 0,36 1 118 0 0,-58 3-169 0 0,-42-2-47 0 0,43 6 0 0 0,-11-2 14 0 0,-20-3-32 0 0,1 0 8 0 0,-1-2 1 0 0,63-10-1 0 0,1 0-25 0 0,6-6 44 0 0,33 8 270 0 0,132-3-402 0 0,-29 12 460 0 0,-173-7-346 0 0,-16 0-34 0 0,186-19-23 0 0,-134 18 0 0 0,-97 6 36 0 0,43-6 1 0 0,5-1 28 0 0,184-17 124 0 0,-62-1-125 0 0,-27 3-44 0 0,-17 5 84 0 0,-117 12-77 0 0,7 0 46 0 0,61-19-1 0 0,98-33-36 0 0,-31 11-8 0 0,-41 14 32 0 0,10-4-56 0 0,-93 25 0 0 0,-33 10 11 0 0,0 0 0 0 0,-1-1 0 0 0,17-8 0 0 0,26-15 97 0 0,0 3 0 0 0,64-17 0 0 0,122-22 448 0 0,-162 46-560 0 0,-55 13 0 0 0,29-9 0 0 0,-23 5-68 0 0,-22 6 18 0 0,-1-1-1 0 0,1 1 1 0 0,-1-1 0 0 0,10-5-1 0 0,4 1-77 0 0,-16 1 142 0 0,-4 3-3 0 0,0 1 0 0 0,1 0-1 0 0,-1 0 1 0 0,0 0 0 0 0,0 0 0 0 0,1 0 0 0 0,-1 0 0 0 0,1 1 0 0 0,0-1 0 0 0,0 1 0 0 0,3-2-1 0 0,0 0-10 0 0,1 0-1 0 0,0 0 0 0 0,0 1 0 0 0,0 0 0 0 0,0 0 1 0 0,0 1-1 0 0,0 0 0 0 0,0 0 0 0 0,11 0 0 0 0,24-4 124 0 0,-33 4-88 0 0,1 0 0 0 0,0 0 1 0 0,0 1-1 0 0,18 2 0 0 0,3-1-27 0 0,8 4 45 0 0,-39-5-50 0 0,1 0 0 0 0,-1 0-1 0 0,0 0 1 0 0,1 1 0 0 0,-1-1-1 0 0,1 0 1 0 0,-1 0 0 0 0,1 1-1 0 0,-1-1 1 0 0,0 0-1 0 0,1 0 1 0 0,-1 1 0 0 0,0-1-1 0 0,1 0 1 0 0,-1 1 0 0 0,0-1-1 0 0,1 1 1 0 0,-1-1 0 0 0,0 1-1 0 0,0-1 1 0 0,1 0-1 0 0,-1 1 1 0 0,0-1 0 0 0,0 1-1 0 0,0-1 1 0 0,0 1 0 0 0,0-1-1 0 0,0 1 1 0 0,0-1-1 0 0,0 1 1 0 0,0-1 0 0 0,0 1-1 0 0,0-1 1 0 0,0 1 0 0 0,0-1-1 0 0,0 1 1 0 0,0-1 0 0 0,0 1-1 0 0,-1-1 1 0 0,1 1-1 0 0,-1 1 6 0 0,1 0-1 0 0,-1 1 0 0 0,0-1 0 0 0,0 0 0 0 0,0 0 1 0 0,0 0-1 0 0,-1 0 0 0 0,1 0 0 0 0,0-1 0 0 0,-1 1 1 0 0,1 0-1 0 0,-1 0 0 0 0,0-1 0 0 0,-2 2 0 0 0,-36 36 145 0 0,33-33-104 0 0,0 0-1 0 0,0 1 0 0 0,1 0 0 0 0,0 0 0 0 0,0 0 0 0 0,1 1 1 0 0,-5 9-1 0 0,2-2-7 0 0,0 0 1 0 0,-10 32-1 0 0,10-30 8 0 0,0 0 0 0 0,-1 0 0 0 0,-15 20 0 0 0,19-29-47 0 0,-1 0 23 0 0,0 0-1 0 0,0-1 0 0 0,-11 10 1 0 0,-9 11 17 0 0,17-19-13 0 0,0 0 1 0 0,-1 0-1 0 0,-15 10 1 0 0,-14 14 65 0 0,-27 22 94 0 0,43-38-103 0 0,2 1 0 0 0,-28 30 0 0 0,17-15-31 0 0,-1-1 1 0 0,-43 31 0 0 0,-13 13 15 0 0,66-58-32 0 0,0 0 0 0 0,-39 22 0 0 0,3-2 39 0 0,26-17 19 0 0,-1-2-1 0 0,0-1 1 0 0,-2-1-1 0 0,-38 11 1 0 0,-155 39 185 0 0,114-36-204 0 0,-268 68 306 0 0,92-39 223 0 0,121-30-366 0 0,14-6-280 0 0,46-8 16 0 0,62-11 24 0 0,0-2 0 0 0,0-2 0 0 0,-74-8 0 0 0,15 0 0 0 0,21 3 8 0 0,-224-1 48 0 0,-520 15 320 0 0,740-11-344 0 0,-153-20 0 0 0,154 6-16 0 0,-175-30 86 0 0,-56 9-152 0 0,269 32 46 0 0,-104-16 68 0 0,35 1-64 0 0,22 3 0 0 0,-33-10 0 0 0,102 22 0 0 0,18 4 0 0 0,1-2 0 0 0,-1 1 0 0 0,0-1 0 0 0,-16-6 0 0 0,22 6-4 0 0,3 1-2 0 0,0 0 1 0 0,0 0-1 0 0,0 1 0 0 0,0 0 0 0 0,0-1 1 0 0,-1 1-1 0 0,1 0 0 0 0,0 0 0 0 0,0 0 0 0 0,0 0 1 0 0,-3 1-1 0 0,2-1 3 0 0,1 0-57 0 0,15 6-12 0 0,-2 0 32 0 0,1 0 0 0 0,0-1 0 0 0,0 0 0 0 0,0-1-1 0 0,26 6 1 0 0,-34-9 33 0 0,173 34-209 0 0,174 28 200 0 0,-151-30 44 0 0,28 18-60 0 0,-8-8 46 0 0,317 21-1 0 0,306-34-148 0 0,-285-27 135 0 0,-283-6 0 0 0,-202 2 11 0 0,0-3 0 0 0,0-3-1 0 0,-1-3 1 0 0,0-4 0 0 0,108-35-1 0 0,76-32 92 0 0,-192 62-80 0 0,20-5 4 0 0,54-17 28 0 0,-115 33-47 0 0,0-1 0 0 0,-1-2 0 0 0,35-21 0 0 0,-20 9 7 0 0,-19 13 3 0 0,-1-2 0 0 0,29-24-1 0 0,63-77-16 0 0,-43 46 0 0 0,-42 42 0 0 0,1 1 0 0 0,35-25 0 0 0,-11 10 0 0 0,28-18 0 0 0,-54 41 0 0 0,0 0 0 0 0,30-29 0 0 0,-24 18 8 0 0,-17 17 3 0 0,-1-2 1 0 0,0 1-1 0 0,17-23 1 0 0,3-18 28 0 0,-22 36-23 0 0,0 0-1 0 0,1 0 1 0 0,1 1-1 0 0,0 1 1 0 0,19-19 0 0 0,28-24-84 0 0,-43 40 46 0 0,0 1 1 0 0,2 1-1 0 0,0 0 1 0 0,19-12-1 0 0,13-9 21 0 0,-41 29 0 0 0,0 0 0 0 0,0 0 0 0 0,7-10 0 0 0,-8 7 0 0 0,-7 9 0 0 0,0 1 0 0 0,0 0 0 0 0,1 0 0 0 0,-1 0 0 0 0,0-1 0 0 0,0 1 0 0 0,0 0 0 0 0,0 0 0 0 0,0-1 0 0 0,0 1 0 0 0,0 0 0 0 0,0 0 0 0 0,0 0 0 0 0,1-1 0 0 0,-1 1 0 0 0,0 0 0 0 0,0 0 0 0 0,0-1 0 0 0,0 1 0 0 0,0 0 0 0 0,-1 0 0 0 0,1-1 0 0 0,0 1 0 0 0,0 0 0 0 0,0 0 0 0 0,0-1 0 0 0,0 1 0 0 0,0 0 0 0 0,0 0 0 0 0,0-1 0 0 0,0 1 0 0 0,-1 0 0 0 0,1 0 0 0 0,0 0 0 0 0,0 0 0 0 0,0-1 0 0 0,0 1 0 0 0,-1 0 0 0 0,1 0 0 0 0,0 0 0 0 0,0 0 0 0 0,-1 0 0 0 0,1-1 0 0 0,0 1 0 0 0,0 0 0 0 0,0 0 0 0 0,-1 0 0 0 0,1 0 0 0 0,0 0 0 0 0,0 0 0 0 0,-1 0 0 0 0,1 0 0 0 0,0 0 0 0 0,0 0 0 0 0,-1 0 0 0 0,1 0 0 0 0,0 0 0 0 0,0 0 0 0 0,-1 0 0 0 0,1 0 0 0 0,0 0 0 0 0,0 0 0 0 0,-1 0 0 0 0,1 1 0 0 0,0-1 0 0 0,0 0 0 0 0,-1 0 0 0 0,-14 3 0 0 0,8-1 0 0 0,6-3 0 0 0,0 2 0 0 0,0-1 0 0 0,0 0 0 0 0,0 0 0 0 0,0 0 0 0 0,0 0 0 0 0,0 1 0 0 0,0-1 0 0 0,0 0 0 0 0,0 1 0 0 0,0-1 0 0 0,1 1 0 0 0,-1-1 0 0 0,0 1 0 0 0,0-1 0 0 0,0 1 0 0 0,1 0 0 0 0,-1-1 0 0 0,0 1 0 0 0,1 0 0 0 0,-1-1 0 0 0,0 1 0 0 0,0 1 0 0 0,-1 1 0 0 0,-6 6 0 0 0,-1 0 0 0 0,2 0 0 0 0,-1 1 0 0 0,1 0 0 0 0,1 0 0 0 0,0 1 0 0 0,-5 10 0 0 0,6-10 0 0 0,0-1 0 0 0,-12 17 0 0 0,-18 23 0 0 0,16-21 0 0 0,-2-1 0 0 0,-40 43 0 0 0,51-61 0 0 0,-69 60 0 0 0,-8 13 0 0 0,-125 64-93 0 0,98-72 58 0 0,64-40 51 0 0,-70 45 40 0 0,72-50-56 0 0,4-2 0 0 0,0-2 0 0 0,-2-2 0 0 0,-68 26 0 0 0,80-39 0 0 0,-55 19 0 0 0,-1-4 0 0 0,-123 20 0 0 0,99-42 27 0 0,38-3 0 0 0,-169 1 34 0 0,132-3-48 0 0,20 0-13 0 0,-74 1 0 0 0,-170-3 0 0 0,203-13 34 0 0,68 6-8 0 0,-150-35 55 0 0,70 11-67 0 0,-106-15 39 0 0,215 44-53 0 0,-38-1 0 0 0,14 3 0 0 0,10-1 0 0 0,22 3 0 0 0,-38-8 0 0 0,-4-4 0 0 0,-119-30 0 0 0,121 21 32 0 0,-125-22 0 0 0,142 33-32 0 0,37 7 0 0 0,0 1 0 0 0,-22-2 0 0 0,-261-5 0 0 0,261 9 0 0 0,-46-9 0 0 0,-15-1 0 0 0,75 8 0 0 0,-34-7 0 0 0,-9-3 0 0 0,19 5 0 0 0,-78-24 0 0 0,66 15 0 0 0,21 5 22 0 0,0-2-1 0 0,-45-23 0 0 0,67 28-12 0 0,1 0-1 0 0,-26-22 0 0 0,30 22 0 0 0,0 0 1 0 0,-1 0-1 0 0,0 1 0 0 0,0 1 1 0 0,-18-7-1 0 0,5 2 8 0 0,0-1-1 0 0,-42-29 1 0 0,26 15-10 0 0,36 24-6 0 0,0-1 0 0 0,0 0 0 0 0,0-1 0 0 0,0 0 0 0 0,1 1 0 0 0,0-1 0 0 0,0-1 0 0 0,0 1 0 0 0,1 0 0 0 0,0-1 0 0 0,0 0 0 0 0,0 0 0 0 0,0 0 0 0 0,-1-8 0 0 0,-2-1 0 0 0,-1 0 0 0 0,0 1 0 0 0,-1 0 0 0 0,-17-23 0 0 0,19 28 0 0 0,-1 0 6 0 0,0 0 0 0 0,-1 0 0 0 0,0 1 0 0 0,0 0-1 0 0,-1 1 1 0 0,0-1 0 0 0,0 2 0 0 0,0-1 0 0 0,-1 1-1 0 0,-20-8 1 0 0,-26-9-6 0 0,35 13 0 0 0,0 2 0 0 0,0 0 0 0 0,-35-7 0 0 0,29 9 0 0 0,-45-15 0 0 0,5 0 0 0 0,-20-6-1581 0 0,3-8-3359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38.825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7 483 5984 0 0,'-6'0'1960'0'0,"8"-1"-1896"0"0,7-2-48 0 0,-1 1 1 0 0,1 0 0 0 0,0 0 0 0 0,0 1-1 0 0,0 0 1 0 0,0 1 0 0 0,0 0-1 0 0,0 0 1 0 0,0 1 0 0 0,0 0-1 0 0,0 0 1 0 0,0 1 0 0 0,0 0 0 0 0,0 1-1 0 0,-1 0 1 0 0,1 0 0 0 0,-1 1-1 0 0,9 5 1 0 0,148 94 1551 0 0,-148-93-1371 0 0,0 0-1 0 0,1-2 0 0 0,32 11 1 0 0,-3-1-71 0 0,40 17 45 0 0,-41-14-80 0 0,58 19-1 0 0,24 10 25 0 0,-98-38 4 0 0,46 13 1 0 0,0-2 81 0 0,-37-10-145 0 0,47 9-1 0 0,-16-6-38 0 0,-43-10 33 0 0,0-1 1 0 0,36 0 0 0 0,31 6 61 0 0,100 24 342 0 0,-149-29-278 0 0,0-3 1 0 0,55-2 0 0 0,6 2 165 0 0,-53-6-248 0 0,33 0 116 0 0,141-24 0 0 0,-133 13-112 0 0,-27 5-52 0 0,148-11-91 0 0,-82 11 38 0 0,13 2 95 0 0,29-3-28 0 0,-40-3 4 0 0,-45 4-7 0 0,-53 6 2 0 0,49-10 1 0 0,-50 7-20 0 0,65-4 0 0 0,-2 2 13 0 0,143-26 222 0 0,-120 22-92 0 0,29-5-76 0 0,-92 10-36 0 0,13-3-8 0 0,62-12 186 0 0,2 0 82 0 0,-37 16-217 0 0,103-14 104 0 0,-95 8-244 0 0,12-2-28 0 0,-58 6 34 0 0,11-2 24 0 0,79-19-4 0 0,-57 13 0 0 0,26-7 35 0 0,106-19 58 0 0,-25-4-29 0 0,-42 12-54 0 0,-120 25 22 0 0,38-13 1 0 0,20-5 19 0 0,-73 21-24 0 0,-1-1-1 0 0,44-20 1 0 0,9-4 97 0 0,5-3-9 0 0,-57 22-75 0 0,0 2 1 0 0,29-9-1 0 0,-6 2-43 0 0,35-14 15 0 0,-75 7 635 0 0,-7 23-647 0 0,0 0-1 0 0,0 1 1 0 0,-1-1-1 0 0,1 0 1 0 0,0 1-1 0 0,0-1 1 0 0,0 0-1 0 0,0 1 1 0 0,-1-1-1 0 0,1 1 1 0 0,0-1-1 0 0,-1 0 1 0 0,1 1-1 0 0,0-1 1 0 0,-1 1-1 0 0,1-1 1 0 0,-1 1-1 0 0,1-1 1 0 0,-1 1-1 0 0,1-1 1 0 0,-1 1 0 0 0,1 0-1 0 0,-1-1 1 0 0,1 1-1 0 0,-1 0 1 0 0,1-1-1 0 0,-1 1 1 0 0,0 0-1 0 0,1 0 1 0 0,-1-1-1 0 0,-1 1 1 0 0,-17-1-4 0 0,18 2 2 0 0,-16 0 1 0 0,0 1 0 0 0,0 0 0 0 0,-24 8 0 0 0,7-2 0 0 0,-164 44 177 0 0,18-3 22 0 0,137-40-145 0 0,1 2-1 0 0,-54 22 0 0 0,38-10-38 0 0,-70 18-1 0 0,24-8 11 0 0,-16 2 100 0 0,-126 20 0 0 0,92-30-122 0 0,-57 6-71 0 0,108-19 123 0 0,-339 26-45 0 0,310-24-10 0 0,44-3 0 0 0,-7 1 0 0 0,-55 3 0 0 0,104-9 16 0 0,-11 1 22 0 0,11-7-25 0 0,-179-8 48 0 0,198 7-61 0 0,-1 0 0 0 0,-50 6 0 0 0,-9 0 0 0 0,-31 3 0 0 0,50-2 0 0 0,-40 2 0 0 0,7 0 0 0 0,53-8 0 0 0,-53-7 0 0 0,-55-3 0 0 0,-191-4 122 0 0,280 15-104 0 0,-37 2 54 0 0,-65-3 44 0 0,-91-22 2 0 0,227 20-51 0 0,-62-15 0 0 0,81 14-43 0 0,1 1 0 0 0,-1 0 0 0 0,1 1 0 0 0,-22 1-1 0 0,17 1 21 0 0,-30-4 0 0 0,-250-18 51 0 0,163 16-73 0 0,-8 3 3 0 0,-31-2 28 0 0,72-12 77 0 0,39 12-174 0 0,-121 8 0 0 0,71 12-1 0 0,50-5 26 0 0,52-10 20 0 0,3 1 1 0 0,-11 10-15 0 0,18-10 5 0 0,1 0 1 0 0,-1 0 0 0 0,0 0-1 0 0,1 0 1 0 0,0 0 0 0 0,-1 0-1 0 0,1 0 1 0 0,0 1 0 0 0,0-1-1 0 0,0 0 1 0 0,0 0 0 0 0,1 0-1 0 0,-1 0 1 0 0,0 0 0 0 0,2 3-1 0 0,6 5 8 0 0,-1 2 0 0 0,-6-4 0 0 0,-1-7 0 0 0,0 1 0 0 0,1 0 0 0 0,-1-1 0 0 0,1 1 0 0 0,0 0 0 0 0,-1-1 0 0 0,1 1 0 0 0,0-1 0 0 0,0 1 0 0 0,0-1 0 0 0,0 0 0 0 0,0 1 0 0 0,0-1 0 0 0,1 0 0 0 0,-1 0 0 0 0,0 0 0 0 0,3 2 0 0 0,10 11-10 0 0,1-1-1 0 0,0-1 0 0 0,1 0 1 0 0,1-1-1 0 0,23 12 0 0 0,-37-21 11 0 0,-1 0 0 0 0,1-1 0 0 0,0 1 0 0 0,-1 1 0 0 0,0-1 0 0 0,1 0 0 0 0,3 6 0 0 0,11 9 0 0 0,-8-9-6 0 0,-2-1 0 0 0,1 1 0 0 0,-1 0 0 0 0,8 12 0 0 0,5 6-17 0 0,55 61 12 0 0,-59-70 4 0 0,0-2 0 0 0,1 0 0 0 0,1-1 0 0 0,0-1 0 0 0,1 0 0 0 0,0-2 0 0 0,1 0 0 0 0,21 8-1 0 0,72 28 62 0 0,17 7-1 0 0,-35-12-32 0 0,13 8 13 0 0,-4-1-4 0 0,-1-4-30 0 0,124 46 0 0 0,-136-68 38 0 0,1-5-1 0 0,139 11 0 0 0,37 6 19 0 0,344 46 311 0 0,-269-77-606 0 0,-207-14 266 0 0,218-46 0 0 0,-190 26-17 0 0,179-50 62 0 0,-230 51-26 0 0,193-74 12 0 0,-150 45-31 0 0,12-7 26 0 0,-42 1-53 0 0,-39 18 0 0 0,90-54-3 0 0,-70 37 22 0 0,87-54 201 0 0,-70 39-120 0 0,101-73-196 0 0,-184 112 96 0 0,-30 28 0 0 0,-4 3 0 0 0,-6-1-10 0 0,-3 8 1 0 0,0 1 0 0 0,0 0 0 0 0,0-1 0 0 0,0 1 0 0 0,-1 0 0 0 0,1 0 0 0 0,0 1 0 0 0,0-1 0 0 0,0 0 0 0 0,0 1 0 0 0,-2 0 0 0 0,2-1-3 0 0,-16 4-39 0 0,0 0 0 0 0,1 2 1 0 0,-1 0-1 0 0,-23 12 0 0 0,-27 9-26 0 0,-52 11-80 0 0,-223 67-198 0 0,-62-7 752 0 0,-43-3-47 0 0,254-58-300 0 0,-297 41-262 0 0,240-42 367 0 0,-816 91 638 0 0,455-114-378 0 0,430-14-528 0 0,86-1 134 0 0,1-4-1 0 0,-158-30 1 0 0,181 14 72 0 0,15 4-54 0 0,107 34-162 0 0,65 22-140 0 0,203 15 170 0 0,-157-31 68 0 0,124 32-16 0 0,-93-15 18 0 0,-9-5 23 0 0,272 46 0 0 0,-314-62 0 0 0,180 0 0 0 0,66-37 0 0 0,-292 11 0 0 0,-16-1 25 0 0,93-23 0 0 0,-61 9-11 0 0,54-15 13 0 0,185-69 0 0 0,-175 50-17 0 0,-113 34-10 0 0,73-38 0 0 0,-49 21 0 0 0,-14 3 0 0 0,-1-3 0 0 0,112-83 0 0 0,-131 86 0 0 0,-2-2 0 0 0,-3-2 0 0 0,-1-2 0 0 0,47-57 0 0 0,-22 13 0 0 0,-40 47 0 0 0,63-62 0 0 0,-55 66 1 0 0,-3 2-6 0 0,70-51-1 0 0,-63 55-39 0 0,-31 20 33 0 0,1 0-1 0 0,0 2 1 0 0,0-1-1 0 0,1 2 1 0 0,0 0 0 0 0,0 0-1 0 0,17-4 1 0 0,-29 10 8 0 0,1 1 0 0 0,-1-1 0 0 0,0 0 0 0 0,0 0 0 0 0,1 0 0 0 0,-1 0 0 0 0,0 0 0 0 0,0 0 0 0 0,0 0 0 0 0,0-1 0 0 0,0 1 0 0 0,-1-1 0 0 0,1 0 0 0 0,0 1 0 0 0,1-3 0 0 0,0 3-39 0 0,6 1 22 0 0,-3 4-26 0 0,-4-2 40 0 0,1 1 2 0 0,0 1-1 0 0,0 0 1 0 0,-1 0-1 0 0,1 0 1 0 0,-1 1-1 0 0,0-1 0 0 0,0 0 1 0 0,0 1-1 0 0,-1-1 1 0 0,1 1-1 0 0,-1 0 1 0 0,0-1-1 0 0,-1 1 1 0 0,1 0-1 0 0,-1 0 0 0 0,0 0 1 0 0,-1 7-1 0 0,4 32-22 0 0,-2-34 27 0 0,-1-1-1 0 0,0 1 0 0 0,0-1 0 0 0,-1 1 0 0 0,0-1 0 0 0,0 1 0 0 0,-1-1 1 0 0,-1 0-1 0 0,0 0 0 0 0,0 0 0 0 0,-6 12 0 0 0,-7 10-15 0 0,-37 52-1 0 0,17-29 11 0 0,6-9 7 0 0,-45 51 0 0 0,-7 8 0 0 0,14-13 0 0 0,-106 109 0 0 0,121-146 31 0 0,-3-3 0 0 0,-2-2 0 0 0,-3-2 0 0 0,-89 51 0 0 0,60-51 58 0 0,-131 47-1 0 0,136-60-49 0 0,-12 6 0 0 0,-2-5 0 0 0,-136 30 0 0 0,-73-1 79 0 0,-480 69 20 0 0,635-117-139 0 0,52-3 7 0 0,-162-2 0 0 0,248-11-2 0 0,-34-1 34 0 0,0-3 0 0 0,-92-17-1 0 0,82 9-16 0 0,37 8-7 0 0,0-1 1 0 0,-28-10-1 0 0,-12-4-14 0 0,40 13 0 0 0,1-1 0 0 0,-29-12 0 0 0,26 8 0 0 0,19 10 0 0 0,1-1 0 0 0,-1 0 0 0 0,1 0 0 0 0,0 0 0 0 0,-6-4 0 0 0,-6-3 4 0 0,-4-1-21 0 0,21 7-48 0 0,11-7-7 0 0,-11 9 69 0 0,0 1 0 0 0,-1 0 0 0 0,1 0 0 0 0,0-1 1 0 0,-1 1-1 0 0,1 0 0 0 0,0 0 0 0 0,0 0 0 0 0,0 0 1 0 0,-1-1-1 0 0,1 1 0 0 0,0 0 0 0 0,0 1 0 0 0,0-1 1 0 0,-1 0-1 0 0,1 0 0 0 0,0 0 0 0 0,0 0 0 0 0,-1 1 0 0 0,1-1 1 0 0,1 1-1 0 0,2 0-1 0 0,43 9-47 0 0,-33-7 24 0 0,1 1-1 0 0,16 0 1 0 0,117 14 16 0 0,264-7-53 0 0,-34-6 64 0 0,-311-5 0 0 0,178 0 0 0 0,-106-2 0 0 0,-40 0 0 0 0,129-15 0 0 0,-133 7 0 0 0,58-17 0 0 0,-99 16 0 0 0,-18 2 0 0 0,41-15 0 0 0,5-3 0 0 0,202-75 64 0 0,-118 44-8 0 0,-119 43-48 0 0,5-2-8 0 0,-3 2 0 0 0,50-23 0 0 0,-26 7 19 0 0,-42 18-1 0 0,0 0 1 0 0,-1-2-1 0 0,0-2 0 0 0,-2 0 0 0 0,32-26 0 0 0,-40 27-14 0 0,50-48 46 0 0,30-26 14 0 0,83-89-54 0 0,-133 139-10 0 0,18-17 0 0 0,-1-1 0 0 0,-45 41 0 0 0,-1-1 0 0 0,-1-1 0 0 0,20-24 0 0 0,6-6 16 0 0,-34 38-3 0 0,-1-1-1 0 0,20-25 1 0 0,-14 12-8 0 0,20-41 0 0 0,14-28 27 0 0,-1 2 0 0 0,0-8-32 0 0,-17 39 0 0 0,14-30 0 0 0,-36 69 0 0 0,-9 17 0 0 0,0 1 0 0 0,0-1 0 0 0,1 1 0 0 0,-1-1 0 0 0,5-4 0 0 0,-6 7-3 0 0,1 0 0 0 0,-1 0 0 0 0,0 0-1 0 0,0 0 1 0 0,0 0 0 0 0,0 0 0 0 0,0 0-1 0 0,-1-1 1 0 0,1 1 0 0 0,0-3 0 0 0,7-16-26 0 0,14 0-35 0 0,-20 17 48 0 0,-2 4 14 0 0,0-1-1 0 0,0 0 1 0 0,0 1-1 0 0,1-1 1 0 0,-1 1-1 0 0,0-1 1 0 0,0 1 0 0 0,1-1-1 0 0,-1 0 1 0 0,0 1-1 0 0,1-1 1 0 0,-1 1-1 0 0,1 0 1 0 0,-1-1 0 0 0,1 1-1 0 0,-1-1 1 0 0,0 1-1 0 0,1 0 1 0 0,-1-1-1 0 0,1 1 1 0 0,0 0 0 0 0,-1-1-1 0 0,1 1 1 0 0,1-1-52 0 0,-2 4-124 0 0,-1 1 148 0 0,1 1 1 0 0,-1-1 0 0 0,0 0-1 0 0,0 0 1 0 0,0 0 0 0 0,0 0-1 0 0,-1 0 1 0 0,1 0 0 0 0,-1 0-1 0 0,-4 6 1 0 0,-31 38-339 0 0,8-12 217 0 0,-57 78-3 0 0,-177 184 0 0 0,53-98 354 0 0,125-122-152 0 0,28-21-18 0 0,-21 19-18 0 0,-3-7-213 0 0,-141 109 88 0 0,-172 67 167 0 0,380-237-54 0 0,-315 169 185 0 0,-108-12-56 0 0,375-144-130 0 0,-82 26 13 0 0,30-16 98 0 0,-85 20 109 0 0,-222 3 52 0 0,250-37-167 0 0,113-15-44 0 0,1-2 1 0 0,0-2-1 0 0,-68-13 1 0 0,93 11-28 0 0,-99-18 161 0 0,-29-13-36 0 0,112 25-74 0 0,23 4 51 0 0,-32-4 0 0 0,18 4-29 0 0,-69-19-1 0 0,-18-4-394 0 0,-67-6 711 0 0,126 17-422 0 0,39 10 0 0 0,-50-8 0 0 0,70 15 0 0 0,0 0 0 0 0,0-1 0 0 0,0 0 0 0 0,0 0 0 0 0,0 0 0 0 0,0-1 0 0 0,0 0 0 0 0,1-1 0 0 0,-10-6 0 0 0,7 5 4 0 0,0 0 0 0 0,-1 0 0 0 0,-20-6 0 0 0,20 7 8 0 0,0 0 0 0 0,0 0 0 0 0,-18-11 0 0 0,1-1 54 0 0,-39-16-1 0 0,21 10-36 0 0,-7-8-32 0 0,30 17 11 0 0,-24-11-1 0 0,-46-19 36 0 0,61 26-20 0 0,-1 1-1 0 0,-1 2 1 0 0,-1 2 0 0 0,-63-15-1 0 0,-6 5-22 0 0,-7-1 0 0 0,-17-6-104 0 0,85 23 84 0 0,0-1 0 0 0,1-3 0 0 0,-59-21 0 0 0,62 15 17 0 0,30 13 6 0 0,0 0 0 0 0,0-1 0 0 0,0 0 0 0 0,1-1 0 0 0,-10-5 0 0 0,-4-4 47 0 0,14 9-15 0 0,-1 0 0 0 0,1 0 0 0 0,0-1 0 0 0,-7-7 0 0 0,13 12-32 0 0,1 0 0 0 0,0 0 1 0 0,0 0-1 0 0,0-1 0 0 0,0 1 0 0 0,0 0 1 0 0,1 0-1 0 0,-1-1 0 0 0,0 1 0 0 0,0 0 1 0 0,1-1-1 0 0,-1 1 0 0 0,1-1 1 0 0,-1 1-1 0 0,1-1 0 0 0,0 1 0 0 0,0-1 1 0 0,0 1-1 0 0,0-1 0 0 0,0 1 0 0 0,0-1 1 0 0,0 1-1 0 0,0-1 0 0 0,0 1 0 0 0,1-1 1 0 0,-1 1-1 0 0,0-1 0 0 0,1 1 1 0 0,-1 0-1 0 0,1-1 0 0 0,1-1 0 0 0,0 0-7 0 0,-1 1 0 0 0,1-1 0 0 0,0 1-1 0 0,0 0 1 0 0,0 0 0 0 0,0 0 0 0 0,0 0 0 0 0,0 0-1 0 0,1 1 1 0 0,-1-1 0 0 0,1 0 0 0 0,-1 1 0 0 0,1 0-1 0 0,0 0 1 0 0,-1 0 0 0 0,1 0 0 0 0,0 0 0 0 0,5-1-1 0 0,7-2-24 0 0,163-57-238 0 0,-162 55 246 0 0,1 1 0 0 0,-1 0-1 0 0,1 1 1 0 0,0 1 0 0 0,19-1-1 0 0,48-10 22 0 0,-55 8 0 0 0,47-4 0 0 0,130-7 0 0 0,415-20-490 0 0,-403 8 748 0 0,187-33-399 0 0,-208 29 97 0 0,-57 10 230 0 0,169-23-204 0 0,-186 31-162 0 0,88-7 291 0 0,-181 20-55 0 0,416-14 98 0 0,-39 3-574 0 0,-350 10 417 0 0,58-7 22 0 0,60-16 317 0 0,-46 6-391 0 0,62-16-154 0 0,-154 28 209 0 0,-25 6 0 0 0,-1 0 0 0 0,18-7 0 0 0,19-5 15 0 0,-36 11-2 0 0,0 0 0 0 0,22-10 0 0 0,6-4 57 0 0,-30 13-23 0 0,0 0 0 0 0,0 0-1 0 0,-1-1 1 0 0,11-7 0 0 0,-15 8-46 0 0,0 1 0 0 0,0 0 0 0 0,0 0 0 0 0,0 1 1 0 0,0-1-1 0 0,1 1 0 0 0,-1 0 0 0 0,9-2 0 0 0,-11 4-8 0 0,0-2 0 0 0,0 1-1 0 0,0 0 1 0 0,0-1-1 0 0,-1 1 1 0 0,1-1-1 0 0,0 0 1 0 0,2-2 0 0 0,19-10-79 0 0,-16 14 46 0 0,2-1 20 0 0,7-14 6 0 0,-8 8 7 0 0,-6 3 16 0 0,-26 10-1 0 0,6 0-8 0 0,-1 0 0 0 0,0-1 0 0 0,1-1 0 0 0,-25 3 0 0 0,-138 18 0 0 0,19-1 0 0 0,-49 2 0 0 0,-87 3 38 0 0,-241 10 52 0 0,392-40-81 0 0,-323 5 46 0 0,373 0-2 0 0,-144 2 194 0 0,-205 17-439 0 0,374-17 180 0 0,-90 1 12 0 0,69-5 0 0 0,-39 3 22 0 0,0-6-1 0 0,-133-19 0 0 0,118 10-23 0 0,-15-3 15 0 0,-22-6 40 0 0,-40 10-53 0 0,215 9 0 0 0,-268-8 182 0 0,-66 3-44 0 0,-32-4-250 0 0,291-3-1301 0 0,41 7 538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5.09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0327.06055"/>
      <inkml:brushProperty name="anchorY" value="-9661.375"/>
      <inkml:brushProperty name="scaleFactor" value="0.5"/>
    </inkml:brush>
  </inkml:definitions>
  <inkml:trace contextRef="#ctx0" brushRef="#br0">3 1484 9848 0 0,'-1'-2'2005'0'0,"-1"-4"-1332"0"0,2-6 174 0 0,1-3-514 0 0,0-4-138 0 0,2 0-40 0 0,1-1-46 0 0,1 0-2 0 0,1-1-3 0 0,0 0 0 0 0,2 0 0 0 0,-1-2 0 0 0,1 0-122 0 0,0-2 36 0 0,2-1 56 0 0,1-6-2 0 0,0-3-4 0 0,2-3 6 0 0,-1-1-2 0 0,1-2-84 0 0,-1 1 24 0 0,-1-1-12 0 0,0 0-103 0 0,0-2 132 0 0,-2 1-43 0 0,0 0 14 0 0,-1 0 0 0 0,-1-2 74 0 0,-1 0 8 0 0,0 0 11 0 0,0-2 2 0 0,-1 0-111 0 0,-1 0-127 0 0,1 1 67 0 0,0 2-24 0 0,-1 2 329 0 0,-1 2-26 0 0,-1 4 46 0 0,0 4 5 0 0,-1 3-297 0 0,2 4-36 0 0,-1 0 2 0 0,-2 3-20 0 0,0 1 113 0 0,-1 2-116 0 0,-1 3 124 0 0,1 3-111 0 0,0 2 108 0 0,0 3-31 0 0,0 2 10 0 0,1 2 0 0 0,-2 0 0 0 0,1-1 0 0 0,-2-2 0 0 0,1 1 0 0 0,0 0 0 0 0,0 1 0 0 0,1 1 0 0 0,-1 1 0 0 0,1-1 0 0 0,0 0 0 0 0,0-3 432 0 0,-4 10-856 0 0,3-2 537 0 0,-1 4-20 0 0,0 4 30 0 0,0 2 4 0 0,0 4-251 0 0,1 0 25 0 0,1 3-22 0 0,0 1-17 0 0,0 2 256 0 0,1 1-18 0 0,1-1 20 0 0,1-1 17 0 0,0 1-273 0 0,2 0 32 0 0,0 2-44 0 0,2 2-1 0 0,2 0 174 0 0,1 1-50 0 0,1 1-50 0 0,0 0 96 0 0,0 0-31 0 0,1 0 10 0 0,1 0 0 0 0,0-2 0 0 0,1-1-122 0 0,1-2 45 0 0,1 0-20 0 0,-1-2 1 0 0,-1-1 224 0 0,1-3-8 0 0,0-1 25 0 0,1-2 6 0 0,-3-4-177 0 0,0-1 52 0 0,1-1-148 0 0,2 0 82 0 0,0-1 44 0 0,1-1-14 0 0,0-1 10 0 0,0-2 0 0 0,1-2-103 0 0,0 0 30 0 0,0-2-15 0 0,-1-1 0 0 0,1-1 196 0 0,-1-2-19 0 0,1-1 27 0 0,0-1 3 0 0,1-3 10 0 0,-2-1-2 0 0,0-2 1 0 0,0-1 0 0 0,-2-1-150 0 0,-2 1 44 0 0,0 0-22 0 0,0 0 0 0 0,-1-2-75 0 0,2-4-156 0 0,1 0 162 0 0,-1 0 70 0 0,-1 0-19 0 0,-1 1 18 0 0,-2 1 0 0 0,-2 1 149 0 0,0 1-80 0 0,-1-1 23 0 0,0-1-2 0 0,-2-1-105 0 0,1 0-129 0 0,-2-1 68 0 0,0 1-24 0 0,-1 0 115 0 0,0 2-31 0 0,-1 1 16 0 0,0 1 93 0 0,-1 2-120 0 0,0 3 134 0 0,0 2-134 0 0,0 4 134 0 0,0 1-134 0 0,0 2-19 0 0,0 4 138 0 0,0-3-103 0 0,0 0 22 0 0,0 3-11 0 0,0 1 0 0 0,0 0 0 0 0,0 2 0 0 0,0 2 84 0 0,0 1-108 0 0,0 3 36 0 0,0 3-87 0 0,0 4 22 0 0,0 0-11 0 0,0 2 74 0 0,0 1-20 0 0,0 2 10 0 0,0 1-75 0 0,-1 2 96 0 0,0 1-31 0 0,0 2 10 0 0,1 2 0 0 0,-1 2 102 0 0,1 2-56 0 0,-1 2 22 0 0,1 1-4 0 0,0 3-75 0 0,0 3 22 0 0,0 3-11 0 0,0 4 0 0 0,1 4 0 0 0,2 1 0 0 0,0 1 0 0 0,1 0 0 0 0,2-2 0 0 0,-1-3 93 0 0,2-3-17 0 0,-1-5 11 0 0,1-4-102 0 0,0-2 30 0 0,1-5-15 0 0,0-5 0 0 0,-1-4 0 0 0,1-4 0 0 0,-2-6-94 0 0,-1-5-280 0 0,-3-5 55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6.40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2179.53906"/>
      <inkml:brushProperty name="anchorY" value="-10534.04492"/>
      <inkml:brushProperty name="scaleFactor" value="0.5"/>
    </inkml:brush>
  </inkml:definitions>
  <inkml:trace contextRef="#ctx0" brushRef="#br0">0 191 6992 0 0,'0'0'0'0'0,"1"7"728"0"0,1 1-850 0 0,0 4 244 0 0,0 0-122 0 0,0-1 298 0 0,2 6 252 0 0,0 1-372 0 0,3 1 186 0 0,0 2-49 0 0,-1 1 4 0 0,-1-1 1 0 0,0-1-47 0 0,1 1 4 0 0,-1-2-3 0 0,1 1-2 0 0,1-1-112 0 0,-2 1 13 0 0,2-2-20 0 0,-1 2 1 0 0,-1-1-86 0 0,0-1 5 0 0,-2-4-6 0 0,-1-3-3 0 0,0-4-75 0 0,-1-2 22 0 0,1-2-11 0 0,0 3 0 0 0,1-1 0 0 0,-2-2 0 0 0,1 0 74 0 0,0 1 236 0 0,-3-4-322 0 0,1-2 24 0 0,-1-1-12 0 0,-2-4 74 0 0,-2-2-11 0 0,-1-3 8 0 0,0-3 1 0 0,1-3 0 0 0,-2-3-84 0 0,1-1 24 0 0,1-4-12 0 0,1 0 74 0 0,0 2-95 0 0,1-1 32 0 0,2 3-11 0 0,1 1 0 0 0,2 0 0 0 0,1 1 0 0 0,0 2 0 0 0,1 2 0 0 0,1 1 0 0 0,2 0 0 0 0,-1-2 0 0 0,1 0 74 0 0,-1-2-95 0 0,2 3 32 0 0,1 0-11 0 0,0 2-103 0 0,2 1 132 0 0,0 0-43 0 0,1 0 14 0 0,1 0 0 0 0,0 2 0 0 0,0-1-122 0 0,1 0 82 0 0,0-1 44 0 0,1 0-14 0 0,-1 0 10 0 0,1 3 0 0 0,1 1 0 0 0,2 2 0 0 0,-1 3 0 0 0,0 3 74 0 0,-1 4-95 0 0,0 1 32 0 0,0 1-11 0 0,-2 1 0 0 0,-1 1 0 0 0,0 3 0 0 0,-1 1 0 0 0,0 1 0 0 0,0-1 0 0 0,-2 1 0 0 0,2 0 0 0 0,0 1 0 0 0,0 1 0 0 0,-1 0 0 0 0,-1 2 0 0 0,1 1 0 0 0,-1 2 0 0 0,-2 2 0 0 0,1 1 0 0 0,-1 1-103 0 0,1-1 132 0 0,-1-1-43 0 0,-1 0 98 0 0,-1-1-24 0 0,0 0 12 0 0,-1 1-84 0 0,0-1 98 0 0,1-1-107 0 0,-1 1 106 0 0,1-1-106 0 0,-1 0 32 0 0,-2-5-123 0 0,-1-4 144 0 0,0-4-48 0 0,-2-2 16 0 0,2-1 0 0 0,-1-1 0 0 0,0-1 0 0 0,1 0 256 0 0,-1-2-272 0 0,0-2 16 0 0,0-3 0 0 0,-1-2 0 0 0,1-4 0 0 0,-1-1 0 0 0,0-2 0 0 0,0 0 0 0 0,0 0 0 0 0,0 1 0 0 0,0-2 0 0 0,0 0 0 0 0,-1 1 0 0 0,-1 0 0 0 0,1-1 93 0 0,0 0-120 0 0,1 1 41 0 0,0-1-14 0 0,0 1 0 0 0,1-3 0 0 0,0 0 0 0 0,0 0 0 0 0,1 0 0 0 0,2 0 0 0 0,1 1-84 0 0,1 0 108 0 0,1 2-36 0 0,1 0 12 0 0,1 2 0 0 0,0-1 0 0 0,0 2 0 0 0,-2 2-122 0 0,-3 3 73 0 0,2 1-19 0 0,-2 2 3 0 0,-2 1 75 0 0,3 2 82 0 0,1-1-46 0 0,-1 1 22 0 0,0 1-79 0 0,-2-1 22 0 0,3 2-11 0 0,-1 0 0 0 0,-1-1 0 0 0,2 2 0 0 0,3 0 0 0 0,-2 1 0 0 0,1-1 0 0 0,-1-1 0 0 0,-2 0 0 0 0,2 1 0 0 0,2 1 0 0 0,-1 0 0 0 0,-1 0 0 0 0,-1 0 0 0 0,2 1-84 0 0,1 3 108 0 0,2 2-148 0 0,-1 3 156 0 0,-1 1 54 0 0,0 2 72 0 0,0 2-1 0 0,-2 1 19 0 0,-1 2-20 0 0,0 2-3 0 0,0 1 1 0 0,1 2-2 0 0,-1 2-178 0 0,1 2 52 0 0,-1 3-26 0 0,-1 0-84 0 0,0 0 108 0 0,0-2-36 0 0,0-3 86 0 0,-1-2-95 0 0,1-2 32 0 0,2-3-11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6.875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4052.59668"/>
      <inkml:brushProperty name="anchorY" value="-11747.99023"/>
      <inkml:brushProperty name="scaleFactor" value="0.5"/>
    </inkml:brush>
  </inkml:definitions>
  <inkml:trace contextRef="#ctx0" brushRef="#br0">33 0 2304 0 0,'-32'28'7514'0'0,"32"-20"-7018"0"0,0 4 115 0 0,2 3-167 0 0,1 2-48 0 0,0 3-67 0 0,1 1-2 0 0,0 2-4 0 0,1 0-3 0 0,1 0 37 0 0,-1 0-10 0 0,1 1 5 0 0,1 1 0 0 0,1 2-252 0 0,-1 3 25 0 0,0 1-22 0 0,0 0-17 0 0,-1 1 162 0 0,0 2-9 0 0,0 0 21 0 0,-1 1 3 0 0,1 4-307 0 0,0 2-43 0 0,-2 2 3 0 0,2 0-21 0 0,-2 1 122 0 0,1-1 87 0 0,-1 0-36 0 0,1 2-388 0 0,-2-2-595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7.64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5010.43945"/>
      <inkml:brushProperty name="anchorY" value="-13528.15918"/>
      <inkml:brushProperty name="scaleFactor" value="0.5"/>
    </inkml:brush>
  </inkml:definitions>
  <inkml:trace contextRef="#ctx0" brushRef="#br0">1 451 9360 0 0,'0'0'0'0'0,"6"-13"968"0"0,7-14-1130 0 0,1-3 324 0 0,2 1 398 0 0,-1 0-123 0 0,0 0 88 0 0,1 3 1 0 0,-1 0-110 0 0,1 1 13 0 0,1 1-20 0 0,1 2 1 0 0,2 1-301 0 0,0 1 20 0 0,2 2-23 0 0,-1 3-20 0 0,1 3-99 0 0,1 0 140 0 0,-1 1-159 0 0,0 1 160 0 0,-2 1-160 0 0,-1 0 48 0 0,0 0 68 0 0,-1 0-108 0 0,0 2 129 0 0,0 2-57 0 0,-1 3-56 0 0,1 2 131 0 0,0-1-155 0 0,1 0 48 0 0,0 2 58 0 0,-2 2-95 0 0,1 0 32 0 0,-1 1-11 0 0,-4-1 0 0 0,1 4 0 0 0,-2 2 0 0 0,0 4 84 0 0,-1 4-34 0 0,-2 4 16 0 0,-2 3-77 0 0,-3 4 22 0 0,-2 0-11 0 0,-3 2 74 0 0,-2 1-95 0 0,-3 1-71 0 0,-2 2 47 0 0,-2 1-23 0 0,-2 0 78 0 0,-3 0-95 0 0,-2-1 106 0 0,-1-2-106 0 0,-1 0 106 0 0,1-2-153 0 0,-2-1 92 0 0,-1 1 44 0 0,1-1-98 0 0,-4 4 118 0 0,1-4-36 0 0,1-3 12 0 0,3-6 0 0 0,2-3 0 0 0,3-6 0 0 0,0 0 0 0 0,4-4 0 0 0,3-3-122 0 0,3-1 73 0 0,2-2 56 0 0,1 0-19 0 0,1-2 12 0 0,1 1-54 0 0,0-1 44 0 0,-1 1 10 0 0,1-1-54 0 0,-1 1 44 0 0,0 0 10 0 0,4-1 0 0 0,2-3 0 0 0,0 1 0 0 0,3-2 0 0 0,-1 2 0 0 0,2 0 0 0 0,-2 0 0 0 0,1-1 0 0 0,2 0-75 0 0,1 0 96 0 0,3 0-31 0 0,2-1 10 0 0,1 1 0 0 0,0 1 0 0 0,1 2 0 0 0,1 1 0 0 0,1 0-75 0 0,0 0 96 0 0,0 0-31 0 0,2 1 10 0 0,0-1 0 0 0,2 0 0 0 0,-1 0 0 0 0,-2-1 0 0 0,0 2 0 0 0,0-1 0 0 0,0 2 0 0 0,0 1 0 0 0,1 3 0 0 0,0 0 0 0 0,0 2 0 0 0,0 1 0 0 0,-2 1 0 0 0,-1 2 0 0 0,-1 2 0 0 0,-1 0 0 0 0,-1 1 0 0 0,-2-1 0 0 0,-1 0 0 0 0,-1 1 0 0 0,-2 2 0 0 0,-2 0 0 0 0,-3 0 0 0 0,-1-1 0 0 0,-3 1 0 0 0,0 1 0 0 0,-3 2 74 0 0,-1-1-95 0 0,-3 1 32 0 0,-2 2 63 0 0,-4 1-95 0 0,-2 3 106 0 0,-3 2-106 0 0,-4 3 228 0 0,-4 2-67 0 0,-2 2 28 0 0,-2 0 0 0 0,-4 2 65 0 0,-3-3-18 0 0,-4-1 18 0 0,-5 0-2 0 0,-1-2-83 0 0,-2-1-5 0 0,2-4-3 0 0,0-2-4 0 0,3-4-158 0 0,2-2 138 0 0,2-4-143 0 0,2-2 115 0 0,-9-7-781 0 0,1-6 644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8.63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6141.95215"/>
      <inkml:brushProperty name="anchorY" value="-15492.57227"/>
      <inkml:brushProperty name="scaleFactor" value="0.5"/>
    </inkml:brush>
  </inkml:definitions>
  <inkml:trace contextRef="#ctx0" brushRef="#br0">27 1 7944 0 0,'-25'-1'4320'0'0,"29"8"-4027"0"0,1 3 16 0 0,-1 6-25 0 0,-1 4-2 0 0,3 4-86 0 0,0 5 5 0 0,-1 2-6 0 0,-3 4-3 0 0,-2 2-38 0 0,-1 5 12 0 0,0 2-16 0 0,-1 2 4 0 0,-2 2-180 0 0,-1 2 52 0 0,1 5 48 0 0,2 3-95 0 0,-2 3 162 0 0,-1 1-57 0 0,2 1 22 0 0,0 0-2 0 0,3-1-122 0 0,1-3 138 0 0,-1-4-149 0 0,-1-2 137 0 0,1-6-32 0 0,-1-5 11 0 0,1-4 1 0 0,-1-4 0 0 0,1-3-103 0 0,2-4 30 0 0,0-2-15 0 0,-1-3-224 0 0,2-3-468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09.28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5281.62695"/>
      <inkml:brushProperty name="anchorY" value="-15985.05078"/>
      <inkml:brushProperty name="scaleFactor" value="0.5"/>
    </inkml:brush>
  </inkml:definitions>
  <inkml:trace contextRef="#ctx0" brushRef="#br0">1 10 3224 0 0,'29'-9'6930'0'0,"-20"9"-6431"0"0,4 0 117 0 0,0 0-165 0 0,-1 2-29 0 0,4 0-294 0 0,1 2 26 0 0,1 3-45 0 0,1 3-2 0 0,1 2-50 0 0,2 3 14 0 0,2 1-82 0 0,1 1 134 0 0,0 2-155 0 0,0-1 132 0 0,4-1-124 0 0,0 1 110 0 0,-1-1-107 0 0,0 0 32 0 0,1-1-11 0 0,3-1-103 0 0,0-1 132 0 0,2-2-43 0 0,-1-1 14 0 0,1-3 0 0 0,3-1 0 0 0,0-2 0 0 0,-1-2 0 0 0,0-1 0 0 0,0-2 0 0 0,1-1 0 0 0,-2-1 0 0 0,-1-2 0 0 0,-3-2 74 0 0,-2-1 8 0 0,-3-2 11 0 0,-5-1 2 0 0,-4-1-111 0 0,-3 0 144 0 0,0-2-160 0 0,-1 0 160 0 0,-1-1-160 0 0,-2 0 48 0 0,0 0-16 0 0,1-1 0 0 0,-2 0 74 0 0,-2 1 45 0 0,-1 0 1 0 0,0 1 7 0 0,-1 1-149 0 0,0 0-96 0 0,-1 2 46 0 0,1 2-19 0 0,0 1 104 0 0,0 1-27 0 0,-1 2 14 0 0,-1 2 0 0 0,-2 0 0 0 0,1 2 74 0 0,-7 0-20 0 0,0 1 10 0 0,-1-1 0 0 0,2 0 0 0 0,-2 2-75 0 0,0 1-100 0 0,2-1 53 0 0,0 0-17 0 0,2-1 86 0 0,0 4 89 0 0,-3 4-39 0 0,0 2 12 0 0,1 5-83 0 0,0 5 22 0 0,-1 3-12 0 0,3 1 0 0 0,3 0 0 0 0,-2 0 0 0 0,-1-1 0 0 0,0 0 0 0 0,1 1-112 0 0,-1 0 50 0 0,1 1-11 0 0,-2 1 84 0 0,1 0-23 0 0,0 4 12 0 0,1 2 0 0 0,-3 1 0 0 0,-1 4 74 0 0,2 3-95 0 0,2 3 106 0 0,0 3-13 0 0,2-1 15 0 0,-2 2 0 0 0,1 0 1 0 0,0-2-103 0 0,1 0 30 0 0,-1-1-15 0 0,-2-1 0 0 0,1-2 0 0 0,-1-3 93 0 0,-1-2-120 0 0,0-2 134 0 0,-1-1-134 0 0,3-1 41 0 0,0-4-14 0 0,1-1 0 0 0,-2-2 0 0 0,0-2 0 0 0,2-3 0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0.23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7164.83789"/>
      <inkml:brushProperty name="anchorY" value="-18169.91406"/>
      <inkml:brushProperty name="scaleFactor" value="0.5"/>
    </inkml:brush>
  </inkml:definitions>
  <inkml:trace contextRef="#ctx0" brushRef="#br0">399 66 1840 0 0,'-43'-42'5937'0'0,"38"37"-5670"0"0,-1 0 99 0 0,-2 0-142 0 0,1 1-45 0 0,1 2 121 0 0,2 0-19 0 0,-3 2 22 0 0,0 0 0 0 0,1 1-55 0 0,-3 0 16 0 0,-1 2-18 0 0,-1 0 4 0 0,-2 0 7 0 0,1 2 7 0 0,3-1-1 0 0,-2 1 1 0 0,-1 1-66 0 0,0 1 1 0 0,2 2-4 0 0,-1 3-3 0 0,2 1-28 0 0,0 2-2 0 0,0 3 0 0 0,1 1-2 0 0,1 1 0 0 0,-1 2-10 0 0,-1 0 4 0 0,-1 0-2 0 0,2 1-47 0 0,1 1 4 0 0,-1-1-3 0 0,-2 1-2 0 0,-1 1-122 0 0,1 1 36 0 0,1 0-18 0 0,0 0 0 0 0,1-1 0 0 0,-1 0 0 0 0,1-1 0 0 0,3 0 0 0 0,1-1 0 0 0,1-1 0 0 0,2 0 0 0 0,1-1 0 0 0,0-1 0 0 0,1-2 0 0 0,1 1 0 0 0,1-1 0 0 0,1-1 0 0 0,0-1 0 0 0,3-1 0 0 0,2-1 0 0 0,3 0 0 0 0,3 0-122 0 0,-2 0 73 0 0,1 1-19 0 0,-1-2 77 0 0,1-2-131 0 0,-3 2 154 0 0,-3-3-160 0 0,-1 0 160 0 0,0-1-48 0 0,1 1 16 0 0,3-2 0 0 0,0-1 0 0 0,-1 0-94 0 0,2 0 37 0 0,1 0-16 0 0,2 0 85 0 0,0-2-24 0 0,1 1 12 0 0,1-1-75 0 0,1-1 96 0 0,0-2-125 0 0,-1 0 131 0 0,-1-2-134 0 0,2 0 134 0 0,-1-1-40 0 0,-1-2 13 0 0,0-1 0 0 0,-1-1 0 0 0,1-3 0 0 0,-2-1 0 0 0,1 0 0 0 0,-2-2 0 0 0,0 0 74 0 0,-1-2-95 0 0,0 0 106 0 0,0-1-106 0 0,-2 0 32 0 0,1 0-11 0 0,-2-2 74 0 0,-1 0-95 0 0,1-4 32 0 0,0 1-11 0 0,0 0 74 0 0,-1 0 36 0 0,-1 0 12 0 0,-1 0 4 0 0,-1 1-73 0 0,0-1-53 0 0,0 1 113 0 0,-1-1-142 0 0,0 0 184 0 0,-1-2-93 0 0,-2-2 22 0 0,-2 0-2 0 0,-1 0 44 0 0,-1-1-3 0 0,-3-2 4 0 0,-1-1 1 0 0,-1 1-56 0 0,-4 1 6 0 0,0 0-4 0 0,-2-1-2 0 0,-3 3 0 0 0,-2 0 0 0 0,0 3 0 0 0,-1 2 0 0 0,0 0-84 0 0,1 3 24 0 0,-1 4-12 0 0,1 3-187 0 0,-2 4-310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0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1 2760 0 0,'0'0'2180'0'0,"-6"9"-143"0"0,3-2-1752 0 0,0 0 0 0 0,0 0 0 0 0,1 0 0 0 0,0 0 0 0 0,0 0 0 0 0,1 0 0 0 0,0 0 0 0 0,0 1 0 0 0,1-1 0 0 0,0 11 0 0 0,-11 283 2955 0 0,3-71-1865 0 0,2-103-776 0 0,1-44-225 0 0,2-34-58 0 0,2 50 1 0 0,16 278 655 0 0,-11-289-959 0 0,6 73 183 0 0,7 106-144 0 0,-12-157-59 0 0,1 59 7 0 0,-8 10 0 0 0,-2-61 0 0 0,4-102 0 0 0,0 10 0 0 0,1 0 0 0 0,5 33 0 0 0,6 53 0 0 0,-5-34 0 0 0,-5-63 0 0 0,1-1 0 0 0,8 21 0 0 0,-6-22 0 0 0,-2 0 0 0 0,1 0 0 0 0,1 14 0 0 0,-2-7-67 0 0,0-1-1 0 0,12 33 1 0 0,-9-34-7 0 0,-1 1-1 0 0,4 27 1 0 0,-7-34 22 0 0,1 1 1 0 0,0-1-1 0 0,1 0 0 0 0,0 0 1 0 0,8 16-1 0 0,8 23-85 0 0,-23-33 137 0 0,3-16-3 0 0,0-1 0 0 0,0 1-1 0 0,1-1 1 0 0,-1 0 0 0 0,1 1-1 0 0,-1-1 1 0 0,1 1-1 0 0,-1-1 1 0 0,1 0 0 0 0,0 1-1 0 0,0-1 1 0 0,0 0 0 0 0,0 0-1 0 0,0 0 1 0 0,0 0-1 0 0,0 0 1 0 0,0 0 0 0 0,2 1-1 0 0,1 2-5 0 0,0 0 0 0 0,0 0 0 0 0,0 1 0 0 0,-1-1 0 0 0,0 1 0 0 0,5 9-1 0 0,15 32-6 0 0,-22-44-58 0 0,-1-2 67 0 0,0 0 0 0 0,0 1 0 0 0,0-1 0 0 0,0 0 1 0 0,0 1-1 0 0,0-1 0 0 0,0 0 0 0 0,1 0 0 0 0,-1 1 0 0 0,0-1 1 0 0,0 0-1 0 0,0 0 0 0 0,0 1 0 0 0,0-1 0 0 0,0 0 0 0 0,0 0 0 0 0,1 1 1 0 0,-1-1-1 0 0,0 0 0 0 0,0 0 0 0 0,0 0 0 0 0,1 1 0 0 0,-1-1 1 0 0,0 0-1 0 0,0 0 0 0 0,0 0 0 0 0,1 0 0 0 0,-1 0 0 0 0,0 1 1 0 0,0-1-1 0 0,1 0 0 0 0,-1 0 0 0 0,0 0 0 0 0,0 0 0 0 0,1 0 0 0 0,-1 0 1 0 0,0 0-1 0 0,1 0 0 0 0,-1 0 0 0 0,0 0 0 0 0,0 0 0 0 0,1 0 1 0 0,-1 0-1 0 0,0 0 0 0 0,0 0 0 0 0,1 0 0 0 0,-1 0 0 0 0,0-1 1 0 0,0 1-1 0 0,1 0 0 0 0,-1 0 0 0 0,0 0 0 0 0,0 0 0 0 0,1 0 0 0 0,-1-1 1 0 0,0 1-1 0 0,0 0 0 0 0,0 0 0 0 0,1-1 0 0 0,11-7-158 0 0,-6 2 151 0 0,0-1 1 0 0,0 0-1 0 0,0 0 1 0 0,-1-1-1 0 0,-1 1 1 0 0,1-1-1 0 0,-1 0 1 0 0,0 0-1 0 0,3-11 0 0 0,2-12-46 0 0,7-39-1 0 0,-12 52 57 0 0,-1-5 4 0 0,2-29 1 0 0,-2 12-13 0 0,0-9-14 0 0,-2 31 17 0 0,0 1 0 0 0,6-28 0 0 0,1 2 9 0 0,4-64 0 0 0,0 5 0 0 0,23-199-118 0 0,-28 185 67 0 0,1-175 178 0 0,-13 170 37 0 0,-12-169 234 0 0,1-75-10 0 0,13 205-225 0 0,1 99-113 0 0,-13-240 90 0 0,9 219-102 0 0,-4-44 46 0 0,3 68-15 0 0,3 20-23 0 0,-10-42-1 0 0,8 56-8 0 0,4 12-3 0 0,0 0 1 0 0,-1 1-1 0 0,-1 0 0 0 0,1 0 0 0 0,-2 0 0 0 0,0 0 0 0 0,0 1 0 0 0,-14-20 0 0 0,2 7 57 0 0,10 12-16 0 0,-1 1 1 0 0,0 0-1 0 0,-16-15 0 0 0,18 21-49 0 0,0 1 0 0 0,0 0-1 0 0,0 0 1 0 0,0 1-1 0 0,-1 0 1 0 0,1 0 0 0 0,-1 0-1 0 0,0 1 1 0 0,-13-1-1 0 0,-6 2-36 0 0,-1 1-1 0 0,0 1 0 0 0,1 1 0 0 0,-47 12 0 0 0,46-9 7 0 0,23-5-83 0 0,-1 0 0 0 0,1 1 0 0 0,0 0 0 0 0,0-1 0 0 0,0 2 0 0 0,0-1 0 0 0,0 0 0 0 0,0 1 0 0 0,0 0 0 0 0,1-1 0 0 0,0 1 0 0 0,-1 1 0 0 0,1-1 0 0 0,0 1 0 0 0,1-1 0 0 0,-1 1 0 0 0,0 0 0 0 0,1 0 0 0 0,0 0 0 0 0,0 0 1 0 0,0 0-1 0 0,1 0 0 0 0,-1 1 0 0 0,0 4 0 0 0,-8 21-5648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0.78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6288.44824"/>
      <inkml:brushProperty name="anchorY" value="-17410.92383"/>
      <inkml:brushProperty name="scaleFactor" value="0.5"/>
    </inkml:brush>
  </inkml:definitions>
  <inkml:trace contextRef="#ctx0" brushRef="#br0">1 0 3224 0 0,'0'0'319'0'0,"1"4"-355"0"0,-1 7 1082 0 0,1 4-151 0 0,0 4 125 0 0,1 2 25 0 0,1 1-456 0 0,1 2 39 0 0,1 2-48 0 0,0 1-20 0 0,1 0-54 0 0,0 1-5 0 0,1 2-2 0 0,2 2-3 0 0,1 2-206 0 0,2 3 13 0 0,-1 1-26 0 0,1 2-3 0 0,-1 1-68 0 0,0 3 1 0 0,-2-2-4 0 0,1 1-3 0 0,-2 0-234 0 0,1 1 68 0 0,-1 1-146 0 0,0 0 144 0 0,0-1-48 0 0,0-2 16 0 0,1-1 0 0 0,-1-1 112 0 0,1-3-144 0 0,1-2-64 0 0,-1-4 34 0 0,1 3-1168 0 0,0-4 208 0 0,-1 0-175 0 0,0-3-14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1.48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7410.44727"/>
      <inkml:brushProperty name="anchorY" value="-19451.45313"/>
      <inkml:brushProperty name="scaleFactor" value="0.5"/>
    </inkml:brush>
  </inkml:definitions>
  <inkml:trace contextRef="#ctx0" brushRef="#br0">0 300 3224 0 0,'0'0'288'0'0,"3"-11"813"0"0,0-2-156 0 0,2-5 141 0 0,2 0 23 0 0,2-2-717 0 0,2 2 67 0 0,0-1-91 0 0,6-3 426 0 0,3 0-530 0 0,3 0 187 0 0,1 2-60 0 0,1 1-158 0 0,0 4 18 0 0,3 2-25 0 0,1 3 0 0 0,2 0-133 0 0,2 3 10 0 0,1 2-21 0 0,1 0 0 0 0,1 2-96 0 0,-2-1 28 0 0,1 2-14 0 0,-1 1 0 0 0,0 0 0 0 0,-2 0 0 0 0,1 1 0 0 0,-1 2 0 0 0,-1 0 0 0 0,0 4 0 0 0,-1-1 0 0 0,0 1 74 0 0,0 0-95 0 0,-3 3 144 0 0,-3 0-155 0 0,-3 2 160 0 0,-2 1-160 0 0,-3 3 48 0 0,-3 0-16 0 0,-4 2 0 0 0,-2 1 0 0 0,-3 2 0 0 0,-2 2-112 0 0,-4 2 144 0 0,-3 1-207 0 0,-4 0 99 0 0,-4 0-24 0 0,0 0 3 0 0,-4 1 1 0 0,-2-1 0 0 0,-1 1 0 0 0,-1 1 0 0 0,-1 1 112 0 0,1 0 89 0 0,-1-1-37 0 0,0 0 13 0 0,0-2-93 0 0,1-1-133 0 0,3-1 69 0 0,0-3-24 0 0,2-3 115 0 0,2-2 193 0 0,4-4-179 0 0,4-4 116 0 0,2-2-22 0 0,2-3 132 0 0,2-2-277 0 0,1-1 44 0 0,-1 1-22 0 0,2-1-94 0 0,2 0 121 0 0,3 2-40 0 0,1 0 13 0 0,2 0-75 0 0,1-2 96 0 0,2 1-31 0 0,0 0 10 0 0,1 1 0 0 0,0-1 74 0 0,2 1-95 0 0,-2-1 106 0 0,2 1-106 0 0,1 2 32 0 0,-1 0-11 0 0,1 1 0 0 0,1 1 0 0 0,-1 0 0 0 0,0 0 0 0 0,-1 1 0 0 0,1 0-75 0 0,-1-1 96 0 0,-1 1-31 0 0,2 1 10 0 0,2-1-75 0 0,1 1 96 0 0,0 1 43 0 0,1 1-85 0 0,-1 1 134 0 0,-1 0-142 0 0,0 2 44 0 0,-1 1-15 0 0,1 3 0 0 0,-3-1 0 0 0,-1 2-103 0 0,0-2 132 0 0,-4 0-118 0 0,0 0 110 0 0,-1 1-31 0 0,-2-1 10 0 0,-1 1 0 0 0,0 2 0 0 0,-2 1 74 0 0,-1 0-95 0 0,-2 1 134 0 0,-1 1 45 0 0,-3 0-1 0 0,-3 0 19 0 0,-3 2-1 0 0,-2 0 141 0 0,-3 1-12 0 0,-5-1 21 0 0,-5 0 2 0 0,-3 1 187 0 0,-4 1-15 0 0,-3-1 25 0 0,-4 1 3 0 0,-2 0-18 0 0,-1-2-4 0 0,-3 0 0 0 0,-1-2-1 0 0,-2 0-336 0 0,-1-3 31 0 0,-1-3-48 0 0,-1-2-5 0 0,0-3-170 0 0,-1-3 48 0 0,1-4 51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9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1676 18 3680 0 0,'-2'-1'3520'0'0,"-16"-3"-3047"0"0,1 2 0 0 0,-1 0 1 0 0,1 0-1 0 0,-1 2 0 0 0,-29 3 1 0 0,-125 16 502 0 0,149-15-884 0 0,-166 33 776 0 0,-170 54 1048 0 0,299-72-1721 0 0,-35 8 68 0 0,34-11-176 0 0,1 2-1 0 0,0 3 0 0 0,-89 45 1 0 0,115-48-87 0 0,0 1 0 0 0,0 1 0 0 0,2 2 0 0 0,1 1 0 0 0,-46 44 0 0 0,35-15-1 0 0,27-32 12 0 0,13-17-11 0 0,0 1-1 0 0,1-1 0 0 0,0 0 1 0 0,0 0-1 0 0,0 1 0 0 0,0-1 1 0 0,0 0-1 0 0,0 1 1 0 0,1-1-1 0 0,0 1 0 0 0,0-1 1 0 0,0 1-1 0 0,0-1 1 0 0,1 5-1 0 0,-1-3-2 0 0,1 0 0 0 0,0 1 0 0 0,0-1 1 0 0,1 0-1 0 0,-1 0 0 0 0,1 1 0 0 0,0-1 0 0 0,3 5 1 0 0,6 7-5 0 0,-7-10-1 0 0,0-1 1 0 0,0 0-1 0 0,0-1 1 0 0,1 1-1 0 0,-1-1 1 0 0,1 0-1 0 0,0 0 0 0 0,7 5 1 0 0,16 8-22 0 0,1-1-1 0 0,0-1 1 0 0,50 18 0 0 0,-59-28 29 0 0,1-1 0 0 0,0-1 0 0 0,0 0 0 0 0,32 0 0 0 0,24 4 0 0 0,156 10 0 0 0,-200-16 0 0 0,364 3 1 0 0,-299-5 8 0 0,41-2 97 0 0,130 3 274 0 0,89-5 188 0 0,-113-4-272 0 0,-8 20 455 0 0,-218-11-597 0 0,36-3-1 0 0,-8 0-80 0 0,207-17 180 0 0,-242 17-240 0 0,25 0 94 0 0,0 1 0 0 0,52 7 1 0 0,8-1 222 0 0,5-14-254 0 0,104 1-318 0 0,-177 6 230 0 0,169-15 333 0 0,-70 5-154 0 0,-44 2-167 0 0,67-2 0 0 0,206 7 80 0 0,-264 1-90 0 0,0-4-1 0 0,126-28 0 0 0,-189 32 11 0 0,43-2 0 0 0,7 0 0 0 0,-27 1 0 0 0,53 1 0 0 0,37-3 0 0 0,-8-3 0 0 0,-85 7 0 0 0,-24 2 0 0 0,59-7 0 0 0,-12-1 0 0 0,38-9 0 0 0,60-11 75 0 0,1 3-22 0 0,-89 18-53 0 0,-57 6 0 0 0,0 0 0 0 0,33-8 0 0 0,-15 1 19 0 0,70-5 1 0 0,11-1 5 0 0,42-10 3 0 0,32-6 8 0 0,-143 20-36 0 0,77-19 0 0 0,-80 12 28 0 0,58-14 94 0 0,-96 28-87 0 0,-1-1 1 0 0,0 0 0 0 0,24-12 0 0 0,-21 9 13 0 0,28-9 0 0 0,57-24 231 0 0,-85 34-229 0 0,0-1-1 0 0,0 0 1 0 0,20-14-1 0 0,15-8 101 0 0,-48 27-132 0 0,0 1 1 0 0,0-1-1 0 0,0 0 0 0 0,0 0 0 0 0,-1 0 0 0 0,5-6 0 0 0,15-12 145 0 0,-21 19-146 0 0,1 0 1 0 0,-1 0 0 0 0,0 0-1 0 0,-1 0 1 0 0,1 0-1 0 0,0 0 1 0 0,0 0 0 0 0,-1-1-1 0 0,0 1 1 0 0,1-1 0 0 0,-1 1-1 0 0,0-1 1 0 0,0 1-1 0 0,0-1 1 0 0,0 1 0 0 0,-1-1-1 0 0,1 0 1 0 0,-1 0-1 0 0,0 1 1 0 0,0-1 0 0 0,0 0-1 0 0,0 0 1 0 0,0 0 0 0 0,0 1-1 0 0,-1-1 1 0 0,0-3-1 0 0,-1 2 13 0 0,1 0-1 0 0,-1 0 0 0 0,-1 0 1 0 0,1 0-1 0 0,0 0 0 0 0,-1 1 1 0 0,0-1-1 0 0,0 1 0 0 0,0 0 1 0 0,0 0-1 0 0,0 0 0 0 0,-1 0 1 0 0,1 0-1 0 0,-1 1 0 0 0,0 0 1 0 0,1 0-1 0 0,-1 0 0 0 0,-7-3 1 0 0,-8-2 101 0 0,0 0 1 0 0,-35-7 0 0 0,3 5 46 0 0,-90-5 0 0 0,-53 10-160 0 0,186 4-23 0 0,-266 14-2013 0 0,174-2 934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1585 11520 0 0,'-2'-2'886'0'0,"-6"-5"-676"0"0,1-1 0 0 0,-1 0 0 0 0,1 0 0 0 0,1-1 0 0 0,-7-10 0 0 0,-4-1 517 0 0,15 18-685 0 0,-1 0 0 0 0,1-1 0 0 0,0 1 1 0 0,0-1-1 0 0,0 0 0 0 0,0 0 0 0 0,0 0 1 0 0,-1-3-1 0 0,-22-69 251 0 0,-27-140 1 0 0,18-94 202 0 0,36 98-227 0 0,2 127-178 0 0,0 20-36 0 0,4 1 0 0 0,2-1 1 0 0,3 1-1 0 0,3 1 0 0 0,43-110 0 0 0,-54 156-52 0 0,2 1 0 0 0,0 0 0 0 0,16-24 0 0 0,-14 30 35 0 0,-9 8-23 0 0,1 1-1 0 0,0 0 1 0 0,-1 0 0 0 0,1 0-1 0 0,-1 0 1 0 0,1 0 0 0 0,0 0-1 0 0,-1 0 1 0 0,1 0 0 0 0,-1 0-1 0 0,1 0 1 0 0,0 0 0 0 0,-1 1-1 0 0,1-1 1 0 0,-1 0 0 0 0,1 0 0 0 0,-1 1-1 0 0,1-1 1 0 0,-1 0 0 0 0,1 1-1 0 0,-1-1 1 0 0,1 0 0 0 0,-1 1-1 0 0,1-1 1 0 0,-1 1 0 0 0,2 0 29 0 0,0 1-6 0 0,1 0 0 0 0,-1 1 0 0 0,0 0 0 0 0,0-1 0 0 0,0 1 0 0 0,0 0 0 0 0,0 0 0 0 0,0 0 0 0 0,-1 0 0 0 0,1 0 0 0 0,-1 1-1 0 0,1 4 1 0 0,10 48 368 0 0,-8-34-247 0 0,26 87 380 0 0,-19-74-414 0 0,11 65 0 0 0,14 130-51 0 0,12 104-3 0 0,-40-282-166 0 0,17 63-1 0 0,-10-54-139 0 0,-7-30-915 0 0,18 45 1 0 0,-9-35-4797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 1641 10912 0 0,'0'0'986'0'0,"-2"-2"-808"0"0,-5-5-175 0 0,1 0 1 0 0,0 0-1 0 0,0 0 1 0 0,1-1-1 0 0,0 0 1 0 0,1 0 0 0 0,-1 0-1 0 0,-3-13 1 0 0,-3-12 64 0 0,-12-69 1 0 0,15 65-29 0 0,-12-91 238 0 0,-5-141-1 0 0,24 243-221 0 0,-3-80 168 0 0,6-1 0 0 0,4 0 0 0 0,5 1 0 0 0,27-115 0 0 0,-28 172-174 0 0,1 0 1 0 0,4 0 0 0 0,25-61-1 0 0,-17 54 80 0 0,-22 53 471 0 0,16 18-38 0 0,-10-8-505 0 0,-1 0 1 0 0,0 1 0 0 0,0 0-1 0 0,-1 1 1 0 0,0-1 0 0 0,0 1-1 0 0,-1 0 1 0 0,0 0 0 0 0,3 11 0 0 0,3 16 19 0 0,6 39 0 0 0,-13-62-45 0 0,84 511 358 0 0,-43 5-2145 0 0,-35-284-1502 0 0,-8-127 1571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1239 2304 0 0,'-5'-16'237'0'0,"-1"-2"73"0"0,1 0 0 0 0,0-1 0 0 0,2 0-1 0 0,0 0 1 0 0,-1-23 0 0 0,7-111 6703 0 0,-3 138-6938 0 0,2 0-1 0 0,0 0 1 0 0,5-21 0 0 0,4-18 45 0 0,4-37 375 0 0,52-171 0 0 0,-54 227-433 0 0,1 1-1 0 0,2 0 0 0 0,1 1 1 0 0,23-32-1 0 0,-15 24 2 0 0,-8 15-20 0 0,1 2 1 0 0,2 0-1 0 0,0 1 1 0 0,2 0 0 0 0,0 2-1 0 0,46-33 1 0 0,-66 52-25 0 0,1 1 0 0 0,0 0 1 0 0,-1-1-1 0 0,1 2 0 0 0,0-1 0 0 0,-1 0 0 0 0,1 0 1 0 0,0 1-1 0 0,0-1 0 0 0,0 1 0 0 0,0 0 1 0 0,0 0-1 0 0,-1 0 0 0 0,1 0 0 0 0,0 1 0 0 0,4 0 1 0 0,0 4 128 0 0,2 5-85 0 0,-1 1 1 0 0,0 1 0 0 0,0 0 0 0 0,-1 0 0 0 0,-1 0 0 0 0,0 1-1 0 0,4 14 1 0 0,13 65 149 0 0,12 117-1 0 0,-5 99 149 0 0,-30-302-352 0 0,3 332 71 0 0,-6-179-176 0 0,-1 14-554 0 0,-4-63-3145 0 0,-4-32-861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4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249 108 10592 0 0,'-46'22'1139'0'0,"37"-19"-1247"0"0,0 1-1 0 0,1 0 1 0 0,-1 1 0 0 0,1-1-1 0 0,0 1 1 0 0,0 1-1 0 0,0 0 1 0 0,1 0 0 0 0,0 0-1 0 0,0 1 1 0 0,-7 10-1 0 0,3-3 49 0 0,1 2-1 0 0,1-1 0 0 0,1 2 0 0 0,0-1 0 0 0,1 1 0 0 0,1 0 1 0 0,-6 22-1 0 0,3 2 299 0 0,1 1 0 0 0,2 0 0 0 0,-1 72 0 0 0,16 182 675 0 0,-1-205-586 0 0,24 112 1 0 0,-26-175-210 0 0,2-1 1 0 0,0-1 0 0 0,18 38-1 0 0,-20-52-22 0 0,0 0 0 0 0,1-1 0 0 0,0 0 0 0 0,1 0 0 0 0,0-1 0 0 0,0 0 0 0 0,1 0 0 0 0,0-1 0 0 0,16 12 0 0 0,-21-18-89 0 0,0-1-1 0 0,1 1 0 0 0,-1 0 1 0 0,1-1-1 0 0,0 0 0 0 0,-1 0 1 0 0,1 0-1 0 0,0-1 1 0 0,0 0-1 0 0,0 0 0 0 0,0 0 1 0 0,1 0-1 0 0,-1-1 0 0 0,0 0 1 0 0,0 0-1 0 0,0 0 0 0 0,0-1 1 0 0,1 0-1 0 0,-1 0 1 0 0,0 0-1 0 0,0-1 0 0 0,0 1 1 0 0,-1-1-1 0 0,1 0 0 0 0,0 0 1 0 0,-1-1-1 0 0,1 0 0 0 0,-1 0 1 0 0,0 0-1 0 0,5-4 1 0 0,4-5 7 0 0,-1 1 1 0 0,-1-2 0 0 0,0 0-1 0 0,-1 0 1 0 0,0-1 0 0 0,-1 0-1 0 0,14-30 1 0 0,-4 5 11 0 0,-2-1-1 0 0,-2 0 1 0 0,-2-1 0 0 0,-1-1 0 0 0,-2 0 0 0 0,-2 0-1 0 0,-2-1 1 0 0,0-48 0 0 0,-7 15 125 0 0,-3 0 0 0 0,-17-85 1 0 0,12 115 87 0 0,-2 0-1 0 0,-2 1 1 0 0,-2 0 0 0 0,-33-68 0 0 0,26 70 213 0 0,-43-65 0 0 0,56 96-378 0 0,-1 0 1 0 0,0 0-1 0 0,0 1 1 0 0,-1 0-1 0 0,-1 1 1 0 0,0 0-1 0 0,0 1 1 0 0,-1 0 0 0 0,-14-6-1 0 0,24 13-63 0 0,0 0 0 0 0,0 1 0 0 0,0-1 0 0 0,0 1-1 0 0,-1 0 1 0 0,1 0 0 0 0,-1 0 0 0 0,1 0 0 0 0,-1 1 0 0 0,1-1 0 0 0,-1 1 0 0 0,1 0-1 0 0,-1 0 1 0 0,1 1 0 0 0,-1-1 0 0 0,1 0 0 0 0,-1 1 0 0 0,1 0 0 0 0,0 0-1 0 0,-1 0 1 0 0,1 1 0 0 0,0-1 0 0 0,0 1 0 0 0,-4 2 0 0 0,2 0-1 0 0,0 0 1 0 0,1 1 0 0 0,-1 0-1 0 0,1 0 1 0 0,0 0-1 0 0,1 0 1 0 0,-1 1 0 0 0,1-1-1 0 0,0 1 1 0 0,0 0-1 0 0,1 0 1 0 0,-2 7-1 0 0,-4 13-88 0 0,2-1-1 0 0,1 1 0 0 0,-4 51 0 0 0,8 83-1549 0 0,2-139 1198 0 0,3 89-5308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5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 34 10592 0 0,'-25'-11'488'0'0,"24"11"-461"0"0,1 0 0 0 0,-1-1 1 0 0,0 1-1 0 0,0 0 1 0 0,0 0-1 0 0,1-1 1 0 0,-1 1-1 0 0,0 0 0 0 0,0 0 1 0 0,0 0-1 0 0,1 0 1 0 0,-1 0-1 0 0,0 0 0 0 0,0 0 1 0 0,0 0-1 0 0,1 0 1 0 0,-1 1-1 0 0,0-1 1 0 0,0 0-1 0 0,1 0 0 0 0,-3 1 1 0 0,-1 1 14 0 0,-12-1-24 0 0,13-1-12 0 0,1 0-1 0 0,0 0 1 0 0,-1 0 0 0 0,1 1 0 0 0,-1-1-1 0 0,1 1 1 0 0,0-1 0 0 0,-1 1 0 0 0,1 0-1 0 0,0 0 1 0 0,0 0 0 0 0,-1 0 0 0 0,1 0-1 0 0,0 0 1 0 0,0 1 0 0 0,0-1 0 0 0,0 1-1 0 0,1-1 1 0 0,-1 1 0 0 0,-2 3 0 0 0,-3 4 41 0 0,0 1 0 0 0,1-1 0 0 0,0 2 0 0 0,1-1 0 0 0,0 0 0 0 0,1 1 0 0 0,0 0 0 0 0,-3 12 0 0 0,-1 14 123 0 0,-3 44-1 0 0,10-72-147 0 0,-1 24 30 0 0,1 1 0 0 0,1-1 1 0 0,8 55-1 0 0,27 99 86 0 0,-32-174-117 0 0,3 18 14 0 0,3-1 1 0 0,0 0-1 0 0,2 0 0 0 0,22 43 1 0 0,-26-59-59 0 0,1 0 0 0 0,1-1 0 0 0,0 0 0 0 0,1-1 0 0 0,0 0 0 0 0,1-1 1 0 0,0 0-1 0 0,1 0 0 0 0,0-1 0 0 0,25 15 0 0 0,-32-22 34 0 0,-1-1 0 0 0,1 1-1 0 0,0-1 1 0 0,-1-1 0 0 0,1 1 0 0 0,0-1-1 0 0,0 0 1 0 0,0 0 0 0 0,0 0 0 0 0,0 0 0 0 0,0-1-1 0 0,0 0 1 0 0,0 0 0 0 0,0-1 0 0 0,1 1 0 0 0,-1-1-1 0 0,0 0 1 0 0,-1 0 0 0 0,1-1 0 0 0,0 1 0 0 0,0-1-1 0 0,-1 0 1 0 0,1-1 0 0 0,-1 1 0 0 0,1-1-1 0 0,-1 0 1 0 0,0 0 0 0 0,0 0 0 0 0,0 0 0 0 0,5-8-1 0 0,1 1-25 0 0,-1-2 0 0 0,-1 1 0 0 0,0-1 0 0 0,0-1 0 0 0,-1 1-1 0 0,-1-1 1 0 0,0-1 0 0 0,-1 1 0 0 0,6-24 0 0 0,-5 11 34 0 0,-2 0 1 0 0,-1 0 0 0 0,-1-1-1 0 0,-1 1 1 0 0,-1-1 0 0 0,-6-40-1 0 0,-4 13 290 0 0,-1 0 0 0 0,-22-60 0 0 0,22 80-69 0 0,-2 1 1 0 0,-2 0-1 0 0,0 2 1 0 0,-3 0-1 0 0,0 0 1 0 0,-2 2-1 0 0,-43-50 1 0 0,54 69-136 0 0,0 2 0 0 0,0 0 0 0 0,-1 0 0 0 0,0 0 0 0 0,0 1 0 0 0,-1 1 0 0 0,0 0 1 0 0,0 0-1 0 0,-1 1 0 0 0,1 1 0 0 0,-1 0 0 0 0,-15-3 0 0 0,23 6-87 0 0,-1 1 0 0 0,1 0-1 0 0,0 0 1 0 0,-1 1 0 0 0,1-1-1 0 0,0 1 1 0 0,0 0 0 0 0,0 0-1 0 0,-1 0 1 0 0,1 1 0 0 0,0-1-1 0 0,0 1 1 0 0,1 0 0 0 0,-1 0-1 0 0,0 1 1 0 0,1-1 0 0 0,-1 1 0 0 0,1 0-1 0 0,0-1 1 0 0,0 1 0 0 0,0 1-1 0 0,0-1 1 0 0,0 0 0 0 0,1 1-1 0 0,-1 0 1 0 0,-2 5 0 0 0,-3 8-28 0 0,0 1 0 0 0,1-1 0 0 0,1 1 0 0 0,-7 33 0 0 0,6-17-535 0 0,1 1-1 0 0,1-1 1 0 0,1 69 0 0 0,10-35-5156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53 447 9128 0 0,'-2'38'306'0'0,"-8"48"0"0"0,-1 3 26 0 0,11-84-332 0 0,-3 40 6 0 0,5 78 0 0 0,3-65 58 0 0,9 64-55 0 0,-10-103 123 0 0,0 1-1 0 0,1-1 1 0 0,1 0 0 0 0,10 20 0 0 0,-13-33-49 0 0,1 1 1 0 0,0-1 0 0 0,1 0 0 0 0,-1 0 0 0 0,1 0 0 0 0,0-1-1 0 0,1 1 1 0 0,9 6 0 0 0,-12-9-51 0 0,0-1 0 0 0,1 1 0 0 0,-1-1 1 0 0,1 0-1 0 0,0 0 0 0 0,0 0 0 0 0,0-1 0 0 0,0 1 0 0 0,0-1 0 0 0,0 0 0 0 0,0 0 0 0 0,0 0 1 0 0,0-1-1 0 0,0 1 0 0 0,1-1 0 0 0,5-1 0 0 0,-2-1-4 0 0,0 0-1 0 0,0-1 1 0 0,0 0-1 0 0,-1-1 1 0 0,1 0-1 0 0,-1 0 1 0 0,0-1 0 0 0,0 0-1 0 0,0 0 1 0 0,-1 0-1 0 0,0-1 1 0 0,8-9 0 0 0,9-11 73 0 0,31-50 0 0 0,-49 69-83 0 0,24-37 61 0 0,-3-1 1 0 0,-2-2 0 0 0,35-96-1 0 0,-46 104 42 0 0,-1-1-1 0 0,-3-1 0 0 0,-1 0 1 0 0,-2 0-1 0 0,1-60 0 0 0,-8 76-91 0 0,-1 1 0 0 0,-1-1 1 0 0,-1 1-1 0 0,-1 0 0 0 0,-1 0 0 0 0,-1 0 0 0 0,-1 1 0 0 0,-20-40 0 0 0,20 47 53 0 0,-1 1-1 0 0,-1 0 1 0 0,0 0-1 0 0,0 1 1 0 0,-2 1-1 0 0,0 0 1 0 0,0 0 0 0 0,-1 1-1 0 0,-1 0 1 0 0,0 2-1 0 0,0-1 1 0 0,-30-14-1 0 0,37 21-37 0 0,-1 1 0 0 0,0 1 0 0 0,0-1 0 0 0,0 1 0 0 0,-1 1 0 0 0,1 0 0 0 0,0 0 0 0 0,0 0 0 0 0,-1 1 0 0 0,1 0 0 0 0,-1 1 0 0 0,1 0 0 0 0,0 0 0 0 0,0 1 1 0 0,0 0-1 0 0,-9 3 0 0 0,7-1-149 0 0,0 1 1 0 0,0-1 0 0 0,1 2-1 0 0,0-1 1 0 0,0 1 0 0 0,0 1 0 0 0,0 0-1 0 0,1 0 1 0 0,0 0 0 0 0,1 1-1 0 0,0 1 1 0 0,-8 10 0 0 0,-23 46-812 0 0,7 8-11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6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4 609 11400 0 0,'-2'-22'248'0'0,"1"-1"0"0"0,1 0 0 0 0,0 0 0 0 0,5-25 0 0 0,-3 42-214 0 0,0-1 0 0 0,1 1 0 0 0,0 0 0 0 0,6-12 0 0 0,5-10 148 0 0,12-42 135 0 0,30-75-26 0 0,-37 100-212 0 0,-16 35-62 0 0,1 1-1 0 0,0-1 0 0 0,0 1 1 0 0,1-1-1 0 0,0 1 0 0 0,1 1 1 0 0,0-1-1 0 0,13-13 0 0 0,-16 19-3 0 0,3-3 17 0 0,0 1 1 0 0,0-1 0 0 0,1 1-1 0 0,10-6 1 0 0,-15 10-20 0 0,-1 0 1 0 0,0 0-1 0 0,1 1 0 0 0,-1-1 0 0 0,1 1 1 0 0,-1-1-1 0 0,1 1 0 0 0,0-1 0 0 0,-1 1 1 0 0,1 0-1 0 0,-1 0 0 0 0,1 0 0 0 0,0 0 1 0 0,-1 0-1 0 0,1 0 0 0 0,0 0 0 0 0,-1 1 1 0 0,1-1-1 0 0,-1 0 0 0 0,1 1 0 0 0,-1-1 1 0 0,1 1-1 0 0,-1 0 0 0 0,1 0 0 0 0,-1-1 1 0 0,0 1-1 0 0,1 0 0 0 0,-1 0 0 0 0,0 0 1 0 0,2 2-1 0 0,3 4 121 0 0,-1 0 0 0 0,-1 1 0 0 0,1-1-1 0 0,-1 1 1 0 0,0 0 0 0 0,-1 0 0 0 0,0 1 0 0 0,0-1 0 0 0,2 16 0 0 0,10 84 613 0 0,-15-105-734 0 0,5 65 340 0 0,-9 136 1 0 0,-5 105 74 0 0,6-95-236 0 0,4 47 30 0 0,10-152-5170 0 0,-4-64-631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1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111 122 8808 0 0,'0'0'800'0'0,"0"3"-656"0"0,-1 16 706 0 0,-7 32 0 0 0,1-3 100 0 0,-8 274 929 0 0,12-165-1472 0 0,-2 38-38 0 0,-9 161 30 0 0,-27 132 105 0 0,31-360-400 0 0,12 236 0 0 0,-1-342-102 0 0,-4 32 0 0 0,1 15 47 0 0,4-34-44 0 0,-4 62 1 0 0,-3 121 47 0 0,7-111-42 0 0,0-36-11 0 0,-1-61 0 0 0,0 0 0 0 0,0 0 0 0 0,1 0 0 0 0,0 0 0 0 0,6 15 1 0 0,-3-12-6 0 0,-2-1 1 0 0,3 18 0 0 0,-1-5-16 0 0,2 0 1 0 0,13 37-1 0 0,-3-13-1 0 0,2-4-169 0 0,-14-36 141 0 0,-1 0-1 0 0,-1 0 1 0 0,1 0 0 0 0,1 10 0 0 0,-2-7-21 0 0,1-1 0 0 0,0 0 0 0 0,6 12 0 0 0,11 31-177 0 0,-20-51 230 0 0,0 1 1 0 0,0-1-1 0 0,1 1 1 0 0,-1-1-1 0 0,1 0 0 0 0,0 1 1 0 0,0-1-1 0 0,0 0 1 0 0,1 0-1 0 0,4 4 0 0 0,11 15-81 0 0,-8-11 31 0 0,-8-10 55 0 0,0 0 0 0 0,0 0 0 0 0,1 0 1 0 0,-1-1-1 0 0,0 1 0 0 0,1 0 0 0 0,-1-1 0 0 0,1 0 0 0 0,-1 1 1 0 0,0-1-1 0 0,1 0 0 0 0,3-1 0 0 0,-4 1 9 0 0,10 0 3 0 0,-11 0 0 0 0,0 0 0 0 0,0 0 0 0 0,0 0 0 0 0,-1 0 0 0 0,1 0 0 0 0,0 0 0 0 0,0 0 0 0 0,0 0 0 0 0,0 0 0 0 0,-1-1 0 0 0,1 1 0 0 0,0 0 0 0 0,0-1 0 0 0,-1 1 0 0 0,1-1 0 0 0,0 1 0 0 0,1-1 0 0 0,0-6 0 0 0,-2 6 0 0 0,17-25 0 0 0,-15 23 0 0 0,0 1 0 0 0,0 0 0 0 0,0-1 0 0 0,-1 1 0 0 0,1-1 0 0 0,-1 1 0 0 0,0-1 0 0 0,1 0 0 0 0,-1 1 0 0 0,-1-1 0 0 0,1 0 0 0 0,0 0 0 0 0,-1 0 0 0 0,1 0 0 0 0,-1-4 0 0 0,1 1-4 0 0,-1 0 0 0 0,1-1 0 0 0,0 1 1 0 0,1 0-1 0 0,2-7 0 0 0,4-22-27 0 0,0-52 17 0 0,13-105 24 0 0,-3 12 2 0 0,7-34-38 0 0,-11 110 30 0 0,-4-1 0 0 0,-5-125 0 0 0,0-13 56 0 0,3 50 141 0 0,-2 75-18 0 0,17-322 593 0 0,-17 349-646 0 0,-2-46-52 0 0,-6 92-55 0 0,0-19 121 0 0,-3 1 0 0 0,-2 0-1 0 0,-19-73 1 0 0,-3 19 108 0 0,-28-90 97 0 0,25 89-209 0 0,16 50-69 0 0,13 58-62 0 0,0-1-1 0 0,0 1 1 0 0,-1 0-1 0 0,0 0 1 0 0,-1 1-1 0 0,0-1 1 0 0,-1 1-1 0 0,0 0 0 0 0,0 0 1 0 0,-8-7-1 0 0,12 14-72 0 0,0 1 0 0 0,0-1 0 0 0,0 1 0 0 0,0 0-1 0 0,0 0 1 0 0,-1 0 0 0 0,1 0 0 0 0,0 0 0 0 0,0 0-1 0 0,-1 0 1 0 0,1 1 0 0 0,-1-1 0 0 0,1 1-1 0 0,-1 0 1 0 0,1 0 0 0 0,0 0 0 0 0,-1 0 0 0 0,1 0-1 0 0,-1 0 1 0 0,1 1 0 0 0,-1-1 0 0 0,1 1 0 0 0,0 0-1 0 0,-1-1 1 0 0,1 1 0 0 0,0 0 0 0 0,0 0-1 0 0,-1 1 1 0 0,1-1 0 0 0,0 0 0 0 0,0 1 0 0 0,0-1-1 0 0,1 1 1 0 0,-1 0 0 0 0,0 0 0 0 0,-1 2 0 0 0,-15 20-5480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6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88 506 11168 0 0,'-1'-6'81'0'0,"0"-1"0"0"0,0 1 0 0 0,0-1 0 0 0,1 1 0 0 0,0-1 0 0 0,0 1 0 0 0,1-1 0 0 0,0 1 0 0 0,0-1 0 0 0,1 1 0 0 0,-1 0 0 0 0,1-1 0 0 0,1 1 1 0 0,4-9-1 0 0,28-56 57 0 0,-23 44-16 0 0,1 1 0 0 0,2 0-1 0 0,29-40 1 0 0,-26 46-20 0 0,0 2 1 0 0,2 0-1 0 0,0 1 1 0 0,1 1-1 0 0,1 1 0 0 0,0 0 1 0 0,1 2-1 0 0,0 1 1 0 0,47-17-1 0 0,-63 26-69 0 0,0 1-1 0 0,0 0 1 0 0,0 1 0 0 0,0-1-1 0 0,0 1 1 0 0,1 1 0 0 0,-1-1 0 0 0,0 1-1 0 0,1 1 1 0 0,-1-1 0 0 0,0 1-1 0 0,0 1 1 0 0,1-1 0 0 0,-1 1 0 0 0,0 0-1 0 0,-1 1 1 0 0,1-1 0 0 0,0 2-1 0 0,-1-1 1 0 0,1 1 0 0 0,-1-1-1 0 0,0 2 1 0 0,0-1 0 0 0,-1 1 0 0 0,1 0-1 0 0,-1 0 1 0 0,0 0 0 0 0,0 1-1 0 0,-1 0 1 0 0,0 0 0 0 0,4 7 0 0 0,0 4 59 0 0,-1 1 1 0 0,-1 0 0 0 0,-1 0-1 0 0,0 0 1 0 0,-2 0 0 0 0,0 1-1 0 0,-1-1 1 0 0,-1 1 0 0 0,0 0 0 0 0,-1-1-1 0 0,-2 1 1 0 0,0 0 0 0 0,-1-1-1 0 0,-7 27 1 0 0,-8 14 118 0 0,-3-1-1 0 0,-2 0 1 0 0,-2-2-1 0 0,-3-1 1 0 0,-3-2-1 0 0,-1 0 1 0 0,-64 76-1 0 0,69-98-75 0 0,2 0 93 0 0,-2-2 0 0 0,-57 49 0 0 0,79-74-178 0 0,-1 0 0 0 0,0-1 0 0 0,0 1 0 0 0,0-1 0 0 0,0 0 0 0 0,-1-1 0 0 0,1 0 0 0 0,0 0 0 0 0,-1 0-1 0 0,0-1 1 0 0,1 0 0 0 0,-1 0 0 0 0,0-1 0 0 0,-11 0 0 0 0,13 0-25 0 0,0-1-1 0 0,0 0 0 0 0,0 0 0 0 0,0-1 1 0 0,0 0-1 0 0,0 1 0 0 0,1-2 0 0 0,-1 1 1 0 0,0 0-1 0 0,1-1 0 0 0,0 0 0 0 0,0 0 1 0 0,0 0-1 0 0,0-1 0 0 0,0 1 0 0 0,0-1 1 0 0,1 0-1 0 0,0 0 0 0 0,-5-7 0 0 0,-2-6-63 0 0,1-1 0 0 0,0 0-1 0 0,1 0 1 0 0,1-1 0 0 0,1 0-1 0 0,-5-25 1 0 0,5 8-121 0 0,1 1 1 0 0,1-64-1 0 0,4 16-254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7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1042 6912 0 0,'-5'-17'478'0'0,"4"11"-422"0"0,-1 0-1 0 0,0 1 1 0 0,0-1 0 0 0,-1 0-1 0 0,-5-9 1 0 0,3 8 97 0 0,2 0 1 0 0,-1 0-1 0 0,1 0 1 0 0,0 0-1 0 0,0-1 1 0 0,1 0-1 0 0,-2-9 1 0 0,-5-60 798 0 0,8 63-840 0 0,0-3 1 0 0,-3-23 260 0 0,2-1 0 0 0,4-54 0 0 0,2 12 420 0 0,-4 59-517 0 0,2 0 1 0 0,0 0-1 0 0,1 0 0 0 0,10-38 0 0 0,-11 55-214 0 0,-2 5-42 0 0,0 1 0 0 0,1-1 1 0 0,-1 0-1 0 0,1 0 0 0 0,-1 0 1 0 0,1 0-1 0 0,0 0 0 0 0,-1 1 1 0 0,1-1-1 0 0,0 0 0 0 0,0 1 0 0 0,0-1 1 0 0,1 0-1 0 0,-1 1 0 0 0,0 0 1 0 0,0-1-1 0 0,1 1 0 0 0,-1 0 1 0 0,1-1-1 0 0,-1 1 0 0 0,1 0 1 0 0,0 0-1 0 0,-1 0 0 0 0,3 0 1 0 0,-1 0-2 0 0,-1 1-16 0 0,-1 0 0 0 0,1 0 0 0 0,-1 0 0 0 0,0 0-1 0 0,1-1 1 0 0,-1 1 0 0 0,1 0 0 0 0,-1-1 0 0 0,0 0 0 0 0,1 1 0 0 0,-1-1 0 0 0,0 0 0 0 0,1 1 0 0 0,-1-1 0 0 0,0 0 0 0 0,0 0 0 0 0,0 0-1 0 0,0 0 1 0 0,0 0 0 0 0,0 0 0 0 0,0 0 0 0 0,0-1 0 0 0,0 1 0 0 0,-1 0 0 0 0,1 0 0 0 0,0-1 0 0 0,-1 1 0 0 0,1-3 0 0 0,22-45 14 0 0,-13 26 16 0 0,1 0 1 0 0,14-22-1 0 0,1 3 81 0 0,-11 18-14 0 0,25-33 1 0 0,-25 37-113 0 0,-12 16 5 0 0,0 0 1 0 0,-1 0-1 0 0,2 1 0 0 0,-1-1 1 0 0,6-4-1 0 0,-8 7 7 0 0,0 0 0 0 0,1 0-1 0 0,-1 1 1 0 0,0-1 0 0 0,1 1 0 0 0,-1-1 0 0 0,1 1 0 0 0,-1-1 0 0 0,1 1-1 0 0,-1 0 1 0 0,1 0 0 0 0,-1 0 0 0 0,1 0 0 0 0,-1 0 0 0 0,1 0 0 0 0,-1 0-1 0 0,1 0 1 0 0,-1 1 0 0 0,1-1 0 0 0,2 1 0 0 0,-2 1 28 0 0,0-1 0 0 0,0 1 1 0 0,0-1-1 0 0,0 1 0 0 0,0 0 1 0 0,0 0-1 0 0,0 0 0 0 0,-1 0 0 0 0,1 0 1 0 0,-1 0-1 0 0,0 1 0 0 0,1-1 0 0 0,-1 0 1 0 0,0 1-1 0 0,0 2 0 0 0,3 2 95 0 0,0 3-20 0 0,0 0 0 0 0,0 0 1 0 0,-1 0-1 0 0,-1 1 1 0 0,3 17-1 0 0,0 58 185 0 0,-2-25-198 0 0,0 148-93 0 0,-5-117-112 0 0,-4 153-1065 0 0,6-176 584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7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92 159 4608 0 0,'0'-12'47'0'0,"-1"1"0"0"0,-1 0 0 0 0,0-1 0 0 0,-1 1 0 0 0,0 0 0 0 0,-1 0 0 0 0,0 0 0 0 0,-8-15 0 0 0,-14-16 3539 0 0,17 51-1629 0 0,5-2-1760 0 0,0 0 0 0 0,1 1 0 0 0,0 0 0 0 0,1 0 0 0 0,-1 0 0 0 0,1 0 0 0 0,1 0 0 0 0,-1 0 0 0 0,1 14 0 0 0,3 79 329 0 0,-1-84-420 0 0,11 155 368 0 0,48 245 1 0 0,-53-381-441 0 0,2 0 1 0 0,1-1-1 0 0,2 0 1 0 0,2 0-1 0 0,21 40 1 0 0,-33-72-32 0 0,1 0 1 0 0,-1 1 0 0 0,0-1 0 0 0,1 0 0 0 0,0 0-1 0 0,0-1 1 0 0,0 1 0 0 0,0-1 0 0 0,0 1 0 0 0,0-1-1 0 0,1 0 1 0 0,-1 0 0 0 0,1 0 0 0 0,-1-1 0 0 0,1 1-1 0 0,0-1 1 0 0,0 0 0 0 0,0 0 0 0 0,0 0 0 0 0,-1-1-1 0 0,1 1 1 0 0,0-1 0 0 0,0 0 0 0 0,0 0 0 0 0,0 0-1 0 0,0-1 1 0 0,0 1 0 0 0,0-1 0 0 0,0 0 0 0 0,0 0-1 0 0,0 0 1 0 0,-1-1 0 0 0,6-2 0 0 0,-2-1 0 0 0,-1 0 0 0 0,0-1 0 0 0,0 1 0 0 0,-1-1 0 0 0,1-1 0 0 0,-1 1 1 0 0,-1-1-1 0 0,6-9 0 0 0,28-63 29 0 0,-24 48-28 0 0,0-7 0 0 0,-1-1 1 0 0,-1 0-1 0 0,-2 0 0 0 0,-2-1 1 0 0,-2 0-1 0 0,-2-1 1 0 0,-1 1-1 0 0,-3-47 1 0 0,-2 56-43 0 0,-2 1 1 0 0,-1-1-1 0 0,-1 1 1 0 0,-1 0-1 0 0,-2 1 0 0 0,-14-34 1 0 0,4 19-430 0 0,-3 2-1 0 0,-1 0 1 0 0,-33-45 0 0 0,21 44-4054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8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8 1840 0 0,'-21'-8'4145'0'0,"18"9"-3963"0"0,0 0 0 0 0,0 0-1 0 0,0 0 1 0 0,0 0 0 0 0,0 1 0 0 0,0 0 0 0 0,0-1-1 0 0,0 1 1 0 0,0 0 0 0 0,1 0 0 0 0,-1 0-1 0 0,1 1 1 0 0,0-1 0 0 0,-3 4 0 0 0,2-2-80 0 0,1 0 1 0 0,-1 0 0 0 0,1 1 0 0 0,0-1 0 0 0,1 1-1 0 0,-1-1 1 0 0,1 1 0 0 0,0 0 0 0 0,-1 9 0 0 0,-3 45 433 0 0,3-1 0 0 0,9 108 0 0 0,35 112 404 0 0,10-78 322 0 0,-22-119-714 0 0,-29-78-449 0 0,0-6-16 0 0,2 1-56 0 0,0 0-5 0 0,7-16 89 0 0,-7 10-98 0 0,-1 0 1 0 0,0 0-1 0 0,-1 0 1 0 0,1 0-1 0 0,-1 0 1 0 0,-1 0-1 0 0,0-13 1 0 0,1-14 24 0 0,4-52-23 0 0,-8-97 0 0 0,2-45 86 0 0,7 181-79 0 0,-4 38-16 0 0,0 1 1 0 0,-1-1-1 0 0,0 1 0 0 0,-1-1 1 0 0,0 0-1 0 0,0 1 0 0 0,-1-1 1 0 0,0 1-1 0 0,-4-17 0 0 0,3 21 2 0 0,0 1-1 0 0,1 1-1 0 0,-1-1 1 0 0,1 0-1 0 0,0 0 1 0 0,1 1-1 0 0,-2-9 1 0 0,2 11-34 0 0,0 0 1 0 0,0 0 0 0 0,0 0 0 0 0,0 0 0 0 0,0 0-1 0 0,0 0 1 0 0,0 0 0 0 0,0 0 0 0 0,-1 1 0 0 0,1-1 0 0 0,0 0-1 0 0,-1 0 1 0 0,1 0 0 0 0,-1 0 0 0 0,1 1 0 0 0,-1-1-1 0 0,1 0 1 0 0,-1 0 0 0 0,0 1 0 0 0,1-1 0 0 0,-1 0-1 0 0,0 1 1 0 0,1-1 0 0 0,-3 0 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38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8808 0 0,'-6'119'912'0'0,"-1"206"-448"0"0,15-105 904 0 0,-6-195-982 0 0,2 0 0 0 0,0-1 0 0 0,2 1 0 0 0,0-1 1 0 0,13 28-1 0 0,-18-49-305 0 0,1 0-1 0 0,0 0 1 0 0,0 0 0 0 0,0-1 0 0 0,0 1 0 0 0,5 4-1 0 0,-4-5 14 0 0,-3-1-73 0 0,1-1 1 0 0,0 1 0 0 0,-1-1 0 0 0,1 0 0 0 0,0 1 0 0 0,0-1 0 0 0,-1 0 0 0 0,1 0 0 0 0,0 1 0 0 0,0-1-1 0 0,-1 0 1 0 0,1 0 0 0 0,0 0 0 0 0,0 0 0 0 0,0 0 0 0 0,-1 0 0 0 0,1 0 0 0 0,0 0 0 0 0,0 0 0 0 0,1-1-1 0 0,1 0 44 0 0,-2 1-61 0 0,7 1 52 0 0,0-1 0 0 0,0-1 0 0 0,0 1 0 0 0,0-1 1 0 0,11-3-1 0 0,-17 3-43 0 0,1-1 0 0 0,0 1 1 0 0,0 0-1 0 0,-1-1 0 0 0,1 0 0 0 0,-1 1 1 0 0,1-1-1 0 0,-1 0 0 0 0,0 0 0 0 0,0-1 1 0 0,0 1-1 0 0,0 0 0 0 0,0-1 0 0 0,-1 1 1 0 0,1-1-1 0 0,-1 1 0 0 0,3-5 1 0 0,2-8 0 0 0,-1-1 1 0 0,0 1-1 0 0,-1-1 1 0 0,4-24 0 0 0,2-69 104 0 0,-8 77-95 0 0,2-27 82 0 0,-8-109 1 0 0,1 142-80 0 0,-1-1 1 0 0,-1 2-1 0 0,-1-1 1 0 0,-1 0-1 0 0,-1 1 0 0 0,-18-37 1 0 0,22 53 0 0 0,-1 1 1 0 0,0 0-1 0 0,-1 0 0 0 0,0 0 1 0 0,0 1-1 0 0,0 0 0 0 0,-1 0 0 0 0,0 0 1 0 0,-1 1-1 0 0,1 0 0 0 0,-1 1 1 0 0,0 0-1 0 0,-1 0 0 0 0,1 0 1 0 0,-10-2-1 0 0,16 6-18 0 0,0 1 0 0 0,0-1 1 0 0,0 1-1 0 0,0 0 0 0 0,0-1 0 0 0,0 1 0 0 0,0 0 0 0 0,0 0 0 0 0,0 1 1 0 0,0-1-1 0 0,0 0 0 0 0,0 1 0 0 0,0-1 0 0 0,0 1 0 0 0,1 0 0 0 0,-1-1 1 0 0,0 1-1 0 0,0 0 0 0 0,0 0 0 0 0,1 0 0 0 0,-4 3 0 0 0,2-1-117 0 0,0 1 0 0 0,0-1-1 0 0,0 1 1 0 0,0 0 0 0 0,1-1-1 0 0,-1 1 1 0 0,1 1 0 0 0,-2 5 0 0 0,-7 19-1041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0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33 1840 0 0,'6'-10'160'0'0,"-19"-13"9734"0"0,20 70-7912 0 0,0-2-1149 0 0,26 437 2641 0 0,10 85-1962 0 0,-1-210-1075 0 0,5-122-210 0 0,-10-117-97 0 0,-22-72-120 0 0,-7-27 35 0 0,17 33-1 0 0,2 3 45 0 0,-24-49-81 0 0,-3-3-8 0 0,1 0 1 0 0,0-1 0 0 0,1 1 0 0 0,-1-1 0 0 0,0 1 0 0 0,1-1 0 0 0,-1 0 0 0 0,1 1 0 0 0,0-1 0 0 0,0 0-1 0 0,0 0 1 0 0,0 0 0 0 0,0 0 0 0 0,3 1 0 0 0,-5-3 3 0 0,0 0-1 0 0,1 0 0 0 0,-1 0 1 0 0,0 0-1 0 0,1 0 1 0 0,-1 0-1 0 0,0 0 1 0 0,0 0-1 0 0,0 0 1 0 0,1-1-1 0 0,-1 1 1 0 0,0 0-1 0 0,0 0 1 0 0,1 0-1 0 0,-1 0 0 0 0,0-1 1 0 0,0 1-1 0 0,0 0 1 0 0,0 0-1 0 0,1 0 1 0 0,-1-1-1 0 0,0 1 1 0 0,0 0-1 0 0,0 0 1 0 0,0-1-1 0 0,0 1 1 0 0,0 0-1 0 0,0-1 0 0 0,1 1 4 0 0,1-6-23 0 0,0 0 0 0 0,0 0 0 0 0,0 0 1 0 0,0 0-1 0 0,-1 0 0 0 0,0 0 0 0 0,-1 0 1 0 0,1-1-1 0 0,-1-9 0 0 0,-2 0-242 0 0,0 0-1 0 0,-7-26 0 0 0,6 24-284 0 0,2 15 375 0 0,1-1-1 0 0,-1 1 0 0 0,0-1 1 0 0,0 1-1 0 0,0 0 0 0 0,0-1 0 0 0,0 1 1 0 0,-1 0-1 0 0,0 0 0 0 0,-3-5 1 0 0,-3-6 92 0 0,1-1 0 0 0,0 1 0 0 0,1-1-1 0 0,1-1 1 0 0,0 1 0 0 0,-4-31 0 0 0,-2 1 27 0 0,-6-42 4 0 0,0-2 14 0 0,12 64 31 0 0,5 20 0 0 0,-1 1 0 0 0,0 0 0 0 0,0 0 0 0 0,0 0 0 0 0,0-1 0 0 0,-3-3 0 0 0,-5 78 206 0 0,11-39-232 0 0,6 38 0 0 0,-1-18 0 0 0,-2-21 42 0 0,1-1 0 0 0,2 0 0 0 0,15 38-1 0 0,-19-54-14 0 0,11 35 153 0 0,-11-34-66 0 0,0-1 0 0 0,0 1 0 0 0,1-1-1 0 0,1 0 1 0 0,0 0 0 0 0,1-1 0 0 0,12 17-1 0 0,0 6-101 0 0,-7-26-30 0 0,-10-8 51 0 0,10-1 108 0 0,1-7-61 0 0,-9 0-53 0 0,0-1 0 0 0,0 0 0 0 0,0 0 0 0 0,-1 0 0 0 0,0-1 0 0 0,-1 1 0 0 0,1 0 0 0 0,-2-1 0 0 0,2-9 0 0 0,-3 14 6 0 0,0 0-1 0 0,0 0 0 0 0,0 0 0 0 0,-1 0 1 0 0,0 0-1 0 0,1-1 0 0 0,-1 1 0 0 0,-1 1 0 0 0,1-1 1 0 0,-1 0-1 0 0,1 0 0 0 0,-1 0 0 0 0,-2-3 1 0 0,-9-20 31 0 0,0-22-22 0 0,11 40 1 0 0,1 0 0 0 0,-2 0 1 0 0,1 0-1 0 0,-1 1 0 0 0,0-1 0 0 0,-1 1 0 0 0,0 0 0 0 0,-9-14 0 0 0,8 13 17 0 0,4 6-22 0 0,-1 0 0 0 0,0 0-1 0 0,1 1 1 0 0,-1-1 0 0 0,0 0-1 0 0,-1 1 1 0 0,1-1 0 0 0,0 1-1 0 0,-4-3 1 0 0,4 3 57 0 0,1 4-39 0 0,0 1 0 0 0,1 0 0 0 0,-2 0 0 0 0,1-1 0 0 0,0 1 0 0 0,0 0 0 0 0,-4 4 0 0 0,-6 16 64 0 0,10 10-94 0 0,2-22-155 0 0,1-1 1 0 0,0 1 0 0 0,0-1 0 0 0,1 1-1 0 0,1-1 1 0 0,5 12 0 0 0,5 13-4210 0 0,-3 3-1393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2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3224 0 0,'0'2'5618'0'0,"0"2"-5320"0"0,-1-1 0 0 0,0 1 0 0 0,1-1-1 0 0,-1 1 1 0 0,0-1 0 0 0,-1 1-1 0 0,1-1 1 0 0,-1 1 0 0 0,1-1 0 0 0,-1 0-1 0 0,0 0 1 0 0,-5 6 0 0 0,-35 35 669 0 0,23-26-597 0 0,-11 18 2 0 0,3 0 0 0 0,0 2 0 0 0,3 0 0 0 0,-23 49 0 0 0,-47 134 316 0 0,34-71-487 0 0,55-137-187 0 0,-1-1-1 0 0,0 0 1 0 0,0-1-1 0 0,-2 1 1 0 0,1-1-1 0 0,-2 0 1 0 0,-9 10-1 0 0,-6 5 22 0 0,1 0-1 0 0,-35 56 0 0 0,-29 66-3 0 0,50-81-21 0 0,25-46 48 0 0,1 0 36 0 0,-18 24 0 0 0,26-41-43 0 0,-1 1 0 0 0,1-1 0 0 0,-1 1 0 0 0,0-1 0 0 0,-1 0-1 0 0,1-1 1 0 0,-1 1 0 0 0,1-1 0 0 0,-1 0 0 0 0,-8 4 0 0 0,11-6 115 0 0,1-5-26 0 0,0-1-137 0 0,0-1 0 0 0,0 0 0 0 0,1 1 0 0 0,-1-1 0 0 0,1 1-1 0 0,0-1 1 0 0,1 0 0 0 0,-1 1 0 0 0,1-1 0 0 0,0 1-1 0 0,3-8 1 0 0,3-7-17 0 0,16-33 0 0 0,-13 32-17 0 0,0 2 28 0 0,1 0 1 0 0,1 1-1 0 0,23-26 0 0 0,-27 33 3 0 0,-1 4 11 0 0,1-1-1 0 0,-1 1 0 0 0,10-6 0 0 0,10-10 13 0 0,0-2-39 0 0,-19 19 8 0 0,0-1 0 0 0,-1 0 0 0 0,0-1 0 0 0,0 0 0 0 0,6-9 0 0 0,5-14 24 0 0,26-61 0 0 0,-11 19 12 0 0,-33 73-27 0 0,8-11 9 0 0,-1 4-19 0 0,-8 9-10 0 0,0-1 0 0 0,1 1 1 0 0,-1 0-1 0 0,1 0 0 0 0,-1 0 0 0 0,1-1 1 0 0,0 1-1 0 0,-1 0 0 0 0,1 0 0 0 0,0 0 1 0 0,1 3-1 0 0,-2 6-42 0 0,-1 12 31 0 0,-1-1 0 0 0,-2 0 0 0 0,-7 26 0 0 0,11-46 34 0 0,0-1 0 0 0,1 1 0 0 0,-1 0 0 0 0,0 0 0 0 0,0-1 0 0 0,-1 1 0 0 0,1-1 0 0 0,0 1 0 0 0,0-1 0 0 0,-1 1 0 0 0,1-1 0 0 0,-1 0 0 0 0,1 0 0 0 0,-1 0 0 0 0,0 0 0 0 0,0 0 0 0 0,1 0 0 0 0,-4 1-1 0 0,3-1 5 0 0,0 0 0 0 0,0 0-1 0 0,0 0 1 0 0,0 0 0 0 0,1 0-1 0 0,-1 1 1 0 0,0-1 0 0 0,-2 4-1 0 0,-26 46-120 0 0,8-9-123 0 0,20-36 160 0 0,2-5-49 0 0,-1-1-144 0 0,1-1 258 0 0,-1 1-1 0 0,0-1 1 0 0,1 1-1 0 0,-1-1 1 0 0,1 1-1 0 0,-1-1 1 0 0,1 0-1 0 0,-1 1 1 0 0,1-1-1 0 0,0 0 1 0 0,-1 1-1 0 0,1-1 1 0 0,0 0-1 0 0,0 1 1 0 0,-1-1-1 0 0,1 0 1 0 0,0 1-1 0 0,0-1 1 0 0,0 0-1 0 0,0 0 1 0 0,0 1-1 0 0,0-1 1 0 0,0 0-1 0 0,0 0 1 0 0,0 1 0 0 0,0-1-1 0 0,0 0 1 0 0,1-1-1 0 0,-2-8-116 0 0,0 6 169 0 0,-2-7-2667 0 0,-3-11 1740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2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330 182 6448 0 0,'0'-5'90'0'0,"1"4"77"0"0,4 10 3400 0 0,-9 1-2336 0 0,2-4-682 0 0,0 1-1 0 0,-1-1 1 0 0,0 0 0 0 0,0 0 0 0 0,0 0 0 0 0,-1 0 0 0 0,-7 8 0 0 0,3-4-161 0 0,-2-1 0 0 0,1 0-1 0 0,-1-1 1 0 0,-1 0 0 0 0,-14 10 0 0 0,18-15-282 0 0,-1 1 1 0 0,1-1 0 0 0,-1 0-1 0 0,1-1 1 0 0,-1 0 0 0 0,0 0-1 0 0,0 0 1 0 0,0-1 0 0 0,-16 0-1 0 0,13 0 60 0 0,6-1-109 0 0,0 0 0 0 0,0-1 1 0 0,-1 1-1 0 0,1-1 0 0 0,0 0 1 0 0,0-1-1 0 0,-6-1 0 0 0,-7 1-57 0 0,4-1 14 0 0,8 2 39 0 0,-7 1-72 0 0,9 0-146 0 0,4 0-69 0 0,-1 0 222 0 0,1-1 0 0 0,-1 1-1 0 0,0 0 1 0 0,1 0 0 0 0,-1-1-1 0 0,1 1 1 0 0,-1-1-1 0 0,1 1 1 0 0,-1 0 0 0 0,1-1-1 0 0,-1 1 1 0 0,1-1 0 0 0,-1 1-1 0 0,1-1 1 0 0,0 1 0 0 0,-1-1-1 0 0,1 1 1 0 0,0-1 0 0 0,0 0-1 0 0,-1 1 1 0 0,1-1-1 0 0,0 0 1 0 0,-7-14-169 0 0,6 10 178 0 0,0 0-1 0 0,0 0 0 0 0,0-1 0 0 0,1 1 0 0 0,-1 0 0 0 0,2-1 0 0 0,-1 1 0 0 0,0 0 0 0 0,1-1 0 0 0,0 1 0 0 0,0 0 1 0 0,1-1-1 0 0,2-6 0 0 0,3-5-20 0 0,0 1 1 0 0,15-25-1 0 0,-9 22-9 0 0,1 0 0 0 0,16-18 0 0 0,-4 6-39 0 0,-24 28-12 0 0,0 0-1 0 0,1 0 0 0 0,-1 0 0 0 0,0 1 0 0 0,1-1 1 0 0,0 1-1 0 0,0 0 0 0 0,-1-1 0 0 0,1 1 0 0 0,1 0 1 0 0,-1 1-1 0 0,0-1 0 0 0,0 0 0 0 0,7-1 0 0 0,-8 3-27 0 0,-1 1 0 0 0,0-1 0 0 0,0 1 0 0 0,0 0-1 0 0,0-1 1 0 0,0 1 0 0 0,0 0 0 0 0,0 0-1 0 0,0 0 1 0 0,-1 0 0 0 0,1 0 0 0 0,0 0-1 0 0,0 0 1 0 0,-1 0 0 0 0,1 0 0 0 0,0 0 0 0 0,0 2-1 0 0,8 18-586 0 0,-6 6-93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3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1 396 8352 0 0,'0'0'3678'0'0,"0"-6"-2591"0"0,1 1-903 0 0,0 0 0 0 0,1 0-1 0 0,-1 0 1 0 0,1 1 0 0 0,0-1 0 0 0,1 1 0 0 0,-1-1 0 0 0,1 1 0 0 0,0 0-1 0 0,0 0 1 0 0,0 0 0 0 0,7-6 0 0 0,13-19 347 0 0,-19 23-420 0 0,1 0 0 0 0,0 0 0 0 0,0 1 1 0 0,8-7-1 0 0,-7 7-58 0 0,-1 0 1 0 0,0 0 0 0 0,0-1-1 0 0,6-8 1 0 0,14-37 142 0 0,-20 41-194 0 0,-1 0 1 0 0,1 0-1 0 0,1 1 0 0 0,0-1 1 0 0,0 1-1 0 0,8-9 0 0 0,-7 11 8 0 0,0 1 1 0 0,-1-1-1 0 0,0-1 0 0 0,0 0 1 0 0,-1 1-1 0 0,0-2 0 0 0,7-13 1 0 0,-11 19-112 0 0,-1 2 47 0 0,0 0 1 0 0,1 0-1 0 0,-1-1 1 0 0,0 1 0 0 0,1 0-1 0 0,-1 0 1 0 0,1 0-1 0 0,0 0 1 0 0,-1-1 0 0 0,1 1-1 0 0,0 0 1 0 0,-1 0-1 0 0,1 0 1 0 0,0 0 0 0 0,0 1-1 0 0,0-1 1 0 0,0 0-1 0 0,0 0 1 0 0,0 0 0 0 0,0 1-1 0 0,2-2 1 0 0,-4 28-1348 0 0,-21 67-1223 0 0,14-65 1888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4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93 378 9872 0 0,'-1'-3'222'0'0,"-11"-36"205"0"0,1 0 0 0 0,-7-56-1 0 0,14 72 276 0 0,1 0-1 0 0,0-32 0 0 0,3 37-549 0 0,2 0 0 0 0,-1 1-1 0 0,6-20 1 0 0,-6 26-88 0 0,-25 97 429 0 0,18-65-481 0 0,0 0 1 0 0,2 1-1 0 0,-3 39 0 0 0,2-21-7 0 0,9 27-17 0 0,-4-64-52 0 0,29-15-92 0 0,-23 7 141 0 0,0 0 0 0 0,-1-1 0 0 0,0 0 0 0 0,0 0 0 0 0,-1 0 0 0 0,0 0 1 0 0,0-1-1 0 0,6-12 0 0 0,13-22-43 0 0,66-93 58 0 0,-60 96 0 0 0,-29 38 0 0 0,0 0 0 0 0,0 0 0 0 0,0 0 0 0 0,0 0 0 0 0,0-1 0 0 0,0 1 0 0 0,0 0 0 0 0,0 0 0 0 0,0 0 0 0 0,0 0 0 0 0,0 0 0 0 0,0 0 0 0 0,0 0 0 0 0,0 0 0 0 0,0-1 0 0 0,0 1 0 0 0,0 0 0 0 0,0 0 0 0 0,0 0 0 0 0,1 0 0 0 0,-1 0 0 0 0,0 0 0 0 0,0 0 0 0 0,0 0 0 0 0,0 0 0 0 0,0 0 0 0 0,0 0 0 0 0,0-1 0 0 0,0 1 0 0 0,1 0 0 0 0,-1 0 0 0 0,0 0 0 0 0,0 0 0 0 0,0 0 0 0 0,0 0 0 0 0,0 0 0 0 0,0 0 0 0 0,0 0 0 0 0,1 0 0 0 0,-1 0 0 0 0,0 0 0 0 0,0 0 0 0 0,0 0 0 0 0,0 0 0 0 0,0 0 0 0 0,0 0 0 0 0,0 1 0 0 0,1-1 0 0 0,-1 0 0 0 0,0 0 0 0 0,0 0 0 0 0,0 0 0 0 0,0 0 0 0 0,0 0 0 0 0,0 0 0 0 0,0 0 0 0 0,0 0 0 0 0,0 0 0 0 0,1 0 0 0 0,-1 1 0 0 0,1 11 0 0 0,1 1 0 0 0,-2 0 0 0 0,0 0 0 0 0,0 0 0 0 0,-1-1 0 0 0,-6 25 0 0 0,6-21 12 0 0,0 0 0 0 0,0 1 0 0 0,2-1 0 0 0,0 1 0 0 0,6 29 1 0 0,-6-41-14 0 0,0 0 1 0 0,0 0 0 0 0,1-1 0 0 0,0 1 0 0 0,0-1 0 0 0,3 6 0 0 0,3 7 0 0 0,-4-6-72 0 0,-4-10 66 0 0,0-1 0 0 0,0 1 1 0 0,0 0-1 0 0,0 0 0 0 0,0-1 1 0 0,1 1-1 0 0,-1 0 0 0 0,0-1 1 0 0,1 1-1 0 0,-1 0 0 0 0,0-1 1 0 0,1 1-1 0 0,-1 0 0 0 0,1-1 1 0 0,-1 1-1 0 0,1-1 1 0 0,-1 1-1 0 0,1-1 0 0 0,-1 1 1 0 0,1-1-1 0 0,0 1 0 0 0,-1-1 1 0 0,1 1-1 0 0,0-1 0 0 0,-1 0 1 0 0,1 0-1 0 0,0 1 0 0 0,0-1 1 0 0,-1 0-1 0 0,1 0 1 0 0,0 0-1 0 0,0 0 0 0 0,9 4-447 0 0,10-8-7307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40 2304 0 0,'-1'2'405'0'0,"-2"8"717"0"0,1 0 0 0 0,1 0 0 0 0,0 0 0 0 0,0 0 0 0 0,1 12 0 0 0,-1 11-411 0 0,-37 608 4097 0 0,21-357-3794 0 0,10-117-559 0 0,4-52-230 0 0,5 60 73 0 0,1-57-211 0 0,8 152 119 0 0,-8-203-171 0 0,-1-39-10 0 0,-2 33 0 0 0,0 150 28 0 0,3-89-24 0 0,1 19 6 0 0,3-37-15 0 0,9 72 24 0 0,-10-133-89 0 0,-3-22-14 0 0,0 0 1 0 0,1-1-1 0 0,10 31 0 0 0,-6-33 22 0 0,0 0-1 0 0,1-1 0 0 0,18 27 1 0 0,-18-26-33 0 0,-8-17 66 0 0,-1 1 1 0 0,1-1-1 0 0,-1 1 1 0 0,1-1-1 0 0,0 1 1 0 0,0-1-1 0 0,0 0 0 0 0,0 1 1 0 0,0-1-1 0 0,0 0 1 0 0,0 0-1 0 0,1 0 1 0 0,-1 0-1 0 0,0 0 1 0 0,2 1-1 0 0,0 0-4 0 0,0 0-1 0 0,-1 1 1 0 0,1-1 0 0 0,-1 0-1 0 0,0 1 1 0 0,1 0-1 0 0,-1 0 1 0 0,2 3 0 0 0,-2-2-11 0 0,0-1 0 0 0,1 0 0 0 0,-1 1 0 0 0,1-1 0 0 0,0 0 0 0 0,5 3 0 0 0,33 41-513 0 0,-21-34 142 0 0,-18-11 182 0 0,-1-4 202 0 0,3-4 21 0 0,0 0-1 0 0,-1-1 0 0 0,0 0 0 0 0,0 1 1 0 0,0-1-1 0 0,-1 0 0 0 0,2-11 1 0 0,5-51-324 0 0,-5-54 279 0 0,-3 30 36 0 0,0 45 10 0 0,5-58 84 0 0,4-138 484 0 0,-8 86-444 0 0,-8-919 1107 0 0,-2 818-725 0 0,-21-253 212 0 0,28 503-726 0 0,-8-65 100 0 0,-20-85 0 0 0,-18 29 31 0 0,40 113-134 0 0,2 6-137 0 0,0 0-1 0 0,-13-17 1 0 0,5 7-121 0 0,1 3-137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4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1130 5984 0 0,'2'-2'27'0'0,"0"1"1"0"0,0-1 0 0 0,0 0-1 0 0,0 1 1 0 0,0-1 0 0 0,0 0-1 0 0,0 0 1 0 0,-1-1 0 0 0,1 1-1 0 0,-1 0 1 0 0,0 0 0 0 0,0-1-1 0 0,2-2 1 0 0,-2-1 24 0 0,0 0 0 0 0,0 0 0 0 0,-1 0 1 0 0,0-11-1 0 0,0 16-52 0 0,8-213 2829 0 0,-4 174-2060 0 0,2 1 1 0 0,1-1-1 0 0,17-49 0 0 0,-11 52-552 0 0,2 1 0 0 0,1 0 0 0 0,2 2 0 0 0,1-1-1 0 0,2 2 1 0 0,1 1 0 0 0,36-40 0 0 0,-39 50-159 0 0,69-72 115 0 0,-70 75-142 0 0,17-23 1 0 0,-23 26-30 0 0,1 1 1 0 0,1 0 0 0 0,17-15 0 0 0,-17 19 23 0 0,-6 3 4 0 0,0 1 1 0 0,1 0-1 0 0,0 1 1 0 0,0 0-1 0 0,0 0 1 0 0,1 1-1 0 0,10-4 1 0 0,-18 9-23 0 0,-1-1 0 0 0,1 1 1 0 0,-1 0-1 0 0,1 0 1 0 0,-1 0-1 0 0,1 0 1 0 0,0 0-1 0 0,-1 0 1 0 0,1 0-1 0 0,-1 0 1 0 0,1 1-1 0 0,-1-1 0 0 0,1 1 1 0 0,-1-1-1 0 0,1 1 1 0 0,-1 0-1 0 0,1-1 1 0 0,-1 1-1 0 0,0 0 1 0 0,1 0-1 0 0,0 1 1 0 0,1 1 14 0 0,0 0 1 0 0,-1 0 0 0 0,0 0 0 0 0,1 0 0 0 0,-1 0 0 0 0,0 1-1 0 0,0-1 1 0 0,1 6 0 0 0,3 6 79 0 0,-2 1 1 0 0,0 0-1 0 0,2 17 0 0 0,-5-32-100 0 0,2 39 143 0 0,-1 1 1 0 0,-2 0 0 0 0,-6 50 0 0 0,1-7-6 0 0,-36 596 114 0 0,17-370-180 0 0,8-23 45 0 0,9-125-1828 0 0,7-127-3746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5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272 367 7944 0 0,'0'0'364'0'0,"-1"-11"121"0"0,-15-42-225 0 0,16 46-113 0 0,0 0 0 0 0,0-1 0 0 0,1 1 0 0 0,0 0 0 0 0,0 0 0 0 0,1 1 0 0 0,0-1 0 0 0,4-10 0 0 0,1 1 275 0 0,-4 9-231 0 0,-1 0-1 0 0,2 0 0 0 0,-1 1 1 0 0,1-1-1 0 0,0 1 0 0 0,0 0 1 0 0,10-11-1 0 0,1 3 25 0 0,1 0-1 0 0,0 0 1 0 0,1 2 0 0 0,1 0-1 0 0,0 1 1 0 0,38-17 0 0 0,-32 17-75 0 0,-12 4-128 0 0,1 1-1 0 0,-1 1 1 0 0,1 0 0 0 0,18-4 0 0 0,-29 8-9 0 0,1 1 0 0 0,0-1 0 0 0,0 1 1 0 0,-1 0-1 0 0,1 0 0 0 0,0 0 1 0 0,0 0-1 0 0,-1 0 0 0 0,1 1 0 0 0,0-1 1 0 0,0 1-1 0 0,-1 0 0 0 0,1-1 0 0 0,0 1 1 0 0,-1 0-1 0 0,1 1 0 0 0,-1-1 1 0 0,0 0-1 0 0,1 1 0 0 0,-1 0 0 0 0,0-1 1 0 0,0 1-1 0 0,0 0 0 0 0,0 0 0 0 0,0 0 1 0 0,0 0-1 0 0,2 3 0 0 0,2 5 33 0 0,0-1 1 0 0,0 2-1 0 0,-1-1 0 0 0,0 0 0 0 0,-1 1 0 0 0,0 0 0 0 0,-1 0 0 0 0,4 21 1 0 0,1 43 177 0 0,7 42 108 0 0,-13-102-282 0 0,-1 0 1 0 0,-1 1-1 0 0,-1-1 1 0 0,0 1-1 0 0,0-1 1 0 0,-2 0-1 0 0,0 1 1 0 0,-9 24 0 0 0,-6 10 68 0 0,-29 57 1 0 0,19-54-23 0 0,-36 50 1 0 0,28-46-39 0 0,10-17 22 0 0,-61 73 1 0 0,74-98-50 0 0,-1 0 0 0 0,0-2 0 0 0,-2 0 0 0 0,1 0 0 0 0,-1-1 0 0 0,-1-1 0 0 0,-24 11 1 0 0,34-18-13 0 0,-1-1 0 0 0,1-1 0 0 0,-1 1 0 0 0,0-1 0 0 0,0-1 0 0 0,1 0 0 0 0,-1 0 1 0 0,0 0-1 0 0,0-1 0 0 0,-11-1 0 0 0,14 1-9 0 0,0-1 0 0 0,1 0 0 0 0,-1 0 0 0 0,1 0-1 0 0,-1-1 1 0 0,1 0 0 0 0,-1 0 0 0 0,1 0 0 0 0,0 0 0 0 0,0-1 0 0 0,0 1-1 0 0,1-1 1 0 0,-1 0 0 0 0,0 0 0 0 0,1-1 0 0 0,0 1 0 0 0,0-1 0 0 0,-5-6 0 0 0,-2-9-88 0 0,1 1 1 0 0,1-1 0 0 0,1-1-1 0 0,1 0 1 0 0,0 0 0 0 0,1 0-1 0 0,-3-36 1 0 0,1-21-775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7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1283 13 1840 0 0,'-2'0'133'0'0,"-36"-6"297"0"0,32 4 95 0 0,0 1 0 0 0,1 0 1 0 0,-1 0-1 0 0,0 0 0 0 0,0 1 1 0 0,0-1-1 0 0,1 1 0 0 0,-11 2 0 0 0,-85 14 2010 0 0,-40 10-1664 0 0,108-17-553 0 0,-28 7 654 0 0,-61 25 0 0 0,73-23-427 0 0,-29 14 112 0 0,12 0-441 0 0,-66 36 9 0 0,91-43 23 0 0,2 3 1 0 0,-60 54-1 0 0,76-59-111 0 0,2 1 0 0 0,0 1 0 0 0,1 0 0 0 0,-17 31 1 0 0,10-1-138 0 0,12-21 0 0 0,-26 66 0 0 0,39-93 12 0 0,-1-1 0 0 0,1 1 0 0 0,0 0 0 0 0,1-1 0 0 0,-1 1 1 0 0,1 0-1 0 0,0 0 0 0 0,1 0 0 0 0,0 0 0 0 0,0 0 1 0 0,1 0-1 0 0,0 0 0 0 0,0 0 0 0 0,0 0 0 0 0,1 0 1 0 0,0 0-1 0 0,0-1 0 0 0,1 1 0 0 0,0-1 0 0 0,6 11 1 0 0,-8-14-13 0 0,1 0 0 0 0,-1 0 0 0 0,0 0 0 0 0,0 0 0 0 0,0 0 0 0 0,-1 0 0 0 0,1 0 0 0 0,-1 5 0 0 0,1-5 0 0 0,-1 1 0 0 0,1 0 0 0 0,-1-1 0 0 0,1 1 0 0 0,0-1 0 0 0,0 1 0 0 0,1-1 0 0 0,1 5 0 0 0,5 3 0 0 0,-1 0 0 0 0,2-1 0 0 0,-1 1 0 0 0,1-1 0 0 0,18 14 0 0 0,-3-5 0 0 0,37 23 0 0 0,-50-35 0 0 0,7 4 0 0 0,0 0 0 0 0,1-1 0 0 0,29 11 0 0 0,-1-6 0 0 0,94 35 0 0 0,-104-36 27 0 0,-10-4 22 0 0,26 13 0 0 0,-13-1-47 0 0,2-2 0 0 0,0-2 0 0 0,1-2 0 0 0,49 12 1 0 0,4-6-3 0 0,-32-6 5 0 0,77 8 0 0 0,-52-11 71 0 0,25 2 40 0 0,-69-9-9 0 0,1 1-1 0 0,88 27 1 0 0,-91-24-56 0 0,1-2 0 0 0,72 3 0 0 0,-1 1 31 0 0,-28-4-5 0 0,110-2 0 0 0,-101-8 87 0 0,85 3 338 0 0,-120 1-372 0 0,25 2 26 0 0,-36 2-83 0 0,49 9 9 0 0,112 25 91 0 0,-152-28-112 0 0,-1-3 0 0 0,1-3 0 0 0,1-2 0 0 0,-1-3 0 0 0,66-7 0 0 0,377-41 421 0 0,-378 44-126 0 0,-38 1-114 0 0,9 0-197 0 0,-36 1-22 0 0,79-11-1 0 0,47-13-22 0 0,-82 13 0 0 0,141-36 0 0 0,22-8 71 0 0,-73 17 2 0 0,165-37-225 0 0,-179 25 152 0 0,-147 41 0 0 0,38-7 0 0 0,19-8 0 0 0,160-46 41 0 0,-74 23-18 0 0,-84 21-3 0 0,179-61 88 0 0,-248 79-108 0 0,-3 2 0 0 0,1-2 0 0 0,24-13 0 0 0,-19 7 0 0 0,28-11 0 0 0,-28 15 0 0 0,35-23 0 0 0,-54 30 0 0 0,14-9 6 0 0,35-30-1 0 0,62-64 59 0 0,-82 76-2 0 0,-24 23-32 0 0,-1-1 0 0 0,0 0 0 0 0,-1 0 0 0 0,11-15 0 0 0,-14 16 16 0 0,-3 5-18 0 0,0-1 0 0 0,0 0 0 0 0,0 0 0 0 0,-1 0 0 0 0,0 0 0 0 0,1 0 0 0 0,-2-1 0 0 0,1 1 0 0 0,0-1 0 0 0,-1 1 0 0 0,0-1-1 0 0,0 1 1 0 0,0-1 0 0 0,0 0 0 0 0,-1 0 0 0 0,0-7 0 0 0,-3-10 125 0 0,3 17-116 0 0,0 0 0 0 0,-1 0 0 0 0,1 0 0 0 0,-1 1-1 0 0,0-1 1 0 0,-1 0 0 0 0,1 0 0 0 0,-1 1 0 0 0,0-1 0 0 0,0 1 0 0 0,0 0-1 0 0,-5-7 1 0 0,-11-12 168 0 0,14 17-164 0 0,0 0 1 0 0,0 0 0 0 0,-1 1 0 0 0,0-1-1 0 0,-9-6 1 0 0,-9-4 6 0 0,-2 1 0 0 0,0 1 0 0 0,-1 1 0 0 0,0 1 1 0 0,0 1-1 0 0,-2 2 0 0 0,1 1 0 0 0,-1 1 0 0 0,0 1 0 0 0,-51-4 0 0 0,-256-8-1469 0 0,257 18-619 0 0,-4 0-4954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2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14 284 6392 0 0,'0'0'577'0'0,"-2"2"-477"0"0,2-1-92 0 0,-1 0 0 0 0,0 0 1 0 0,0 0-1 0 0,1 0 0 0 0,-1 0 0 0 0,1 0 0 0 0,-1 0 1 0 0,1 0-1 0 0,-1 0 0 0 0,1 0 0 0 0,0 1 0 0 0,-1-1 1 0 0,1 0-1 0 0,0 0 0 0 0,0 0 0 0 0,0 1 0 0 0,0-1 1 0 0,0 0-1 0 0,0 0 0 0 0,0 1 0 0 0,1 1 0 0 0,0 4 111 0 0,-4 14 936 0 0,2-19-980 0 0,0-1 0 0 0,1 1 0 0 0,0-1 0 0 0,-1 1 0 0 0,1-1 0 0 0,0 1 0 0 0,0-1 0 0 0,-1 1 0 0 0,1-1 0 0 0,0 1 0 0 0,1-1-1 0 0,-1 1 1 0 0,0-1 0 0 0,0 1 0 0 0,1-1 0 0 0,-1 1 0 0 0,1-1 0 0 0,-1 1 0 0 0,1-1 0 0 0,1 3 0 0 0,-1-3-18 0 0,-1 0-1 0 0,1-1 1 0 0,-1 1-1 0 0,0 0 1 0 0,1 0-1 0 0,-1 0 1 0 0,0 0-1 0 0,1 0 1 0 0,-1 0-1 0 0,0 0 1 0 0,0 0-1 0 0,0 0 1 0 0,0 2-1 0 0,4 12 388 0 0,-3-12-342 0 0,1 1 1 0 0,0-1 0 0 0,-1 0-1 0 0,0 0 1 0 0,1 1 0 0 0,-2-1-1 0 0,1 1 1 0 0,0-1 0 0 0,0 1-1 0 0,-1-1 1 0 0,0 1 0 0 0,0-1-1 0 0,0 6 1 0 0,-1-6-55 0 0,1 0 0 0 0,0 0 0 0 0,0 0 0 0 0,1 0 0 0 0,-1 0 0 0 0,1 0 0 0 0,-1 0 0 0 0,1 0 0 0 0,0 0 0 0 0,2 3 0 0 0,3 19 291 0 0,-4-15-242 0 0,-1-1 34 0 0,1 1 0 0 0,-1 0 0 0 0,-1-1 1 0 0,-1 19-1 0 0,1-21-46 0 0,0 0-1 0 0,0-1 1 0 0,1 1 0 0 0,0 0-1 0 0,0 0 1 0 0,1 0 0 0 0,3 11 0 0 0,4 21 212 0 0,-7-26-193 0 0,1 1 1 0 0,0-1 0 0 0,1 0 0 0 0,6 14 0 0 0,7 28 123 0 0,-11-36-200 0 0,0 0 0 0 0,1-1 0 0 0,1 0 1 0 0,14 23-1 0 0,48 69 40 0 0,-56-88-61 0 0,-3-7 9 0 0,1-1 1 0 0,14 13 0 0 0,16 19-3 0 0,-22-22 16 0 0,35 32 0 0 0,-33-33-23 0 0,30 35 0 0 0,-28-30 81 0 0,0-2 0 0 0,46 39 0 0 0,-51-48-8 0 0,138 114 297 0 0,-143-118-361 0 0,-1 1 0 0 0,17 22-1 0 0,6 6 14 0 0,98 94 35 0 0,-110-113-13 0 0,2 0 0 0 0,0-2-1 0 0,2 0 1 0 0,45 25 0 0 0,60 15 327 0 0,-30-11-319 0 0,93 49 98 0 0,-121-63-93 0 0,-49-25-28 0 0,31 19 0 0 0,-45-24-36 0 0,1 0 0 0 0,24 9 0 0 0,-4-3 0 0 0,24 5 0 0 0,-27-9 0 0 0,65 11 0 0 0,59 20 83 0 0,177 72 34 0 0,-209-77-105 0 0,-88-23 27 0 0,1-2 0 0 0,0-2 0 0 0,68 6 0 0 0,-88-12-39 0 0,88 9 0 0 0,-14 1-2 0 0,-62-9 6 0 0,1 1 0 0 0,-1 2 0 0 0,33 9 0 0 0,-17-2 41 0 0,74 11 0 0 0,-5-2-5 0 0,-84-16-17 0 0,-1-1-1 0 0,1-2 0 0 0,-1 0 0 0 0,32-4 0 0 0,-8 1-5 0 0,181-5 5 0 0,137 3 20 0 0,-114 3 33 0 0,-149-14-1 0 0,-35 3 23 0 0,23-2-27 0 0,-26 3 44 0 0,94-2 0 0 0,-136 12-114 0 0,0-2 0 0 0,29-4 0 0 0,-38 4 100 0 0,0 1 0 0 0,21 0 0 0 0,15 0 107 0 0,-17-4-195 0 0,69-18-1 0 0,-71 14-13 0 0,63-10-137 0 0,19-5-50 0 0,51-12 189 0 0,-141 32 0 0 0,-5 1 0 0 0,0-1 0 0 0,34-10 0 0 0,5-4 0 0 0,9-4 0 0 0,-29 9 26 0 0,-30 10-13 0 0,0 0 0 0 0,18-8-1 0 0,-18 7-12 0 0,0 0-1 0 0,-1 0 0 0 0,20-3 1 0 0,21-9 13 0 0,19-10 16 0 0,-47 18-21 0 0,1-1 0 0 0,28-15 0 0 0,10-16-8 0 0,-51 34 16 0 0,1 0 0 0 0,21-8-1 0 0,-4 2 2 0 0,-26 11-16 0 0,19-9 20 0 0,0 1 0 0 0,35-11 0 0 0,-42 16-21 0 0,0-1 0 0 0,-1-1 0 0 0,1 0 0 0 0,-1 0 0 0 0,-1-2 0 0 0,14-8 0 0 0,-20 11 29 0 0,-1 0 0 0 0,0 0 0 0 0,0-1 0 0 0,0 1 0 0 0,5-9 0 0 0,-5 7 10 0 0,1 0 1 0 0,0 0-1 0 0,8-7 0 0 0,4-2-60 0 0,-1-1-1 0 0,0-1 1 0 0,-1 0 0 0 0,-1-1-1 0 0,-1-1 1 0 0,13-24 0 0 0,-25 41 27 0 0,-1 1 1 0 0,1-1 0 0 0,0 1-1 0 0,0 0 1 0 0,0-1 0 0 0,0 1-1 0 0,0 0 1 0 0,0 0-1 0 0,0 0 1 0 0,1 0 0 0 0,-1 1-1 0 0,1-1 1 0 0,0 1 0 0 0,-1-1-1 0 0,5 0 1 0 0,-1-1-15 0 0,-2 0 12 0 0,1-1 0 0 0,0 1 0 0 0,-1-1-1 0 0,0 1 1 0 0,0-1 0 0 0,0-1 0 0 0,0 1-1 0 0,-1 0 1 0 0,0-1 0 0 0,6-9 0 0 0,-6 8-3 0 0,1 0 0 0 0,0 0 0 0 0,0 0 0 0 0,1 1-1 0 0,-1 0 1 0 0,7-6 0 0 0,39-31-35 0 0,69-76-1 0 0,-54 50 24 0 0,-64 67 11 0 0,0 0 0 0 0,0 0 0 0 0,-1 0 0 0 0,1 0 0 0 0,0 0 0 0 0,-1 0 0 0 0,1 0 0 0 0,-1 0 0 0 0,0 0 0 0 0,1 0 0 0 0,-1 0 0 0 0,0 0 0 0 0,1 0 0 0 0,-1 0 0 0 0,0-1 0 0 0,0 0 0 0 0,0 1 0 0 0,0 0 0 0 0,0 0 0 0 0,0 0 0 0 0,0 0 0 0 0,1 0 0 0 0,-1-1 0 0 0,0 1 0 0 0,1 0 0 0 0,-1 0 0 0 0,1 0 0 0 0,-1 0 0 0 0,1 1 0 0 0,-1-1 0 0 0,1 0 0 0 0,-1 0 0 0 0,2-1 0 0 0,31-36 0 0 0,-2-4 0 0 0,-18 30 0 0 0,-2-1 0 0 0,17-24 0 0 0,2-1 0 0 0,0-10 0 0 0,17-25 0 0 0,-17 15 0 0 0,-27 50 0 0 0,1 0 0 0 0,-1 0 0 0 0,-1 0 0 0 0,4-16 0 0 0,6-17 0 0 0,8-20 0 0 0,-16 44 0 0 0,2 1 0 0 0,-1 0 0 0 0,12-21 0 0 0,-9 22 14 0 0,-2 0-1 0 0,5-17 0 0 0,5-12 11 0 0,-12 34-20 0 0,-2 0 1 0 0,1 0-1 0 0,-1-1 0 0 0,-1 1 0 0 0,0-1 0 0 0,0 1 0 0 0,-1-1 0 0 0,-2-19 0 0 0,1 19 41 0 0,0-1 0 0 0,1 0 0 0 0,0 0 0 0 0,1 1-1 0 0,1-1 1 0 0,3-17 0 0 0,13-57 183 0 0,-12 61-196 0 0,-1-1 0 0 0,2-31 1 0 0,-2 15 17 0 0,-4 26-35 0 0,-1 0 1 0 0,0 0 0 0 0,-1 0-1 0 0,-7-32 1 0 0,5 28-8 0 0,1 11 0 0 0,-1 1 0 0 0,1 1-1 0 0,-1-1 1 0 0,-1 0-1 0 0,0 1 1 0 0,0-1 0 0 0,0 1-1 0 0,-9-10 1 0 0,-14-25-134 0 0,-7-20-1298 0 0,15 32 565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1654 5064 0 0,'6'26'232'0'0,"-7"-20"-14"0"0,0-6-214 0 0,1 1 0 0 0,-1-1-1 0 0,0 0 1 0 0,1 0 0 0 0,-1 1-1 0 0,1-1 1 0 0,-1 1-1 0 0,1-1 1 0 0,-1 0 0 0 0,1 1-1 0 0,-1-1 1 0 0,1 1 0 0 0,-1-1-1 0 0,1 1 1 0 0,0 0-1 0 0,-1-1 1 0 0,1 1 0 0 0,0-1-1 0 0,-1 1 1 0 0,1-1 0 0 0,0 1-1 0 0,0 0 1 0 0,-1-1-1 0 0,1 1 1 0 0,0 0 0 0 0,0-1-1 0 0,0 1 1 0 0,0 1 0 0 0,0 1 122 0 0,0-2-77 0 0,-1-1 0 0 0,1 0 0 0 0,0 1 0 0 0,0-1 0 0 0,0 0 0 0 0,0 1-1 0 0,0-1 1 0 0,-1 0 0 0 0,1 1 0 0 0,0-1 0 0 0,0 0 0 0 0,-1 0-1 0 0,1 1 1 0 0,0-1 0 0 0,0 0 0 0 0,-1 0 0 0 0,1 0 0 0 0,0 1-1 0 0,-1-1 1 0 0,1 0 0 0 0,0 0 0 0 0,-1 0 0 0 0,1 0 0 0 0,0 0-1 0 0,-1 0 1 0 0,1 0 0 0 0,0 1 0 0 0,-1-1 0 0 0,1 0 0 0 0,0 0-1 0 0,-1-1 1 0 0,-4-9 2754 0 0,4-19-965 0 0,19-94-387 0 0,4-36-644 0 0,-16 118-554 0 0,0 0 0 0 0,15-47 1 0 0,32-74 190 0 0,-34 109-296 0 0,63-155 252 0 0,-26 63-201 0 0,-4 10-118 0 0,24-13 26 0 0,-56 110-75 0 0,7-8-1 0 0,53-68 0 0 0,-23 36-17 0 0,-51 71-14 0 0,0 1 0 0 0,0-1 0 0 0,0 1 0 0 0,1 0 0 0 0,0 1 0 0 0,0 0 0 0 0,14-8 0 0 0,-4 2 0 0 0,-12 7 9 0 0,0 1 0 0 0,1 0-1 0 0,-1 0 1 0 0,1 0-1 0 0,0 1 1 0 0,-1-1 0 0 0,1 1-1 0 0,10-1 1 0 0,-14 2-4 0 0,0 1 0 0 0,0 0 0 0 0,1 0 0 0 0,-1 1 0 0 0,0-1-1 0 0,0 0 1 0 0,1 1 0 0 0,-1-1 0 0 0,0 1 0 0 0,0 0 0 0 0,0 0 0 0 0,0 0 0 0 0,0 0 0 0 0,0 0 0 0 0,0 0 0 0 0,0 0 0 0 0,0 1 0 0 0,-1-1 0 0 0,1 1 0 0 0,0-1 0 0 0,-1 1-1 0 0,1 0 1 0 0,-1 0 0 0 0,0-1 0 0 0,0 1 0 0 0,2 4 0 0 0,4 7 51 0 0,-1 0-1 0 0,0 0 1 0 0,-1 0-1 0 0,0 1 0 0 0,4 25 1 0 0,-4-5 149 0 0,0 49 0 0 0,7 89 262 0 0,0 56-200 0 0,-8 68 69 0 0,5-186-266 0 0,-1-19-52 0 0,-7-68-64 0 0,0 29-862 0 0,2-1 1 0 0,18 89-1 0 0,-9-101-114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6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1131 7856 0 0,'29'-8'362'0'0,"-29"8"-347"0"0,1-1-1 0 0,-1 1 0 0 0,1-1 0 0 0,-1 0 0 0 0,0 0 0 0 0,1 1 0 0 0,-1-1 0 0 0,0 0 0 0 0,1 0 0 0 0,-1 1 1 0 0,0-1-1 0 0,0 0 0 0 0,0 0 0 0 0,0 0 0 0 0,0 1 0 0 0,0-1 0 0 0,0 0 0 0 0,0 0 0 0 0,0 0 0 0 0,0 1 1 0 0,0-1-1 0 0,-1 0 0 0 0,1 0 0 0 0,0 1 0 0 0,0-1 0 0 0,-1 0 0 0 0,1 0 0 0 0,-1 1 0 0 0,1-1 0 0 0,-1-1 1 0 0,-2-6 41 0 0,4-1 114 0 0,0 0 1 0 0,1 0 0 0 0,6-16 0 0 0,2-13 548 0 0,12-40 787 0 0,-13 51-1162 0 0,5-30 0 0 0,-9 29-119 0 0,2 1 1 0 0,1 0 0 0 0,14-36-1 0 0,18-47 610 0 0,-1-2-336 0 0,-13 51-422 0 0,32-72 84 0 0,-47 111-112 0 0,2 1-1 0 0,0 0 0 0 0,29-35 1 0 0,-12 18-13 0 0,-26 30-33 0 0,2 1 1 0 0,-1 0-1 0 0,1 0 0 0 0,0 0 0 0 0,0 1 0 0 0,1 0 1 0 0,0 0-1 0 0,0 1 0 0 0,0-1 0 0 0,10-4 1 0 0,7-1 13 0 0,-9 3 46 0 0,30-11 0 0 0,-40 17-54 0 0,0 1 0 0 0,0 0 1 0 0,0 0-1 0 0,0 0 1 0 0,0 1-1 0 0,0 0 1 0 0,0 0-1 0 0,0 0 0 0 0,0 0 1 0 0,0 1-1 0 0,5 1 1 0 0,-3 0 4 0 0,0 1 0 0 0,0 0 0 0 0,0 1 0 0 0,-1-1 0 0 0,1 1 0 0 0,-1 1 0 0 0,0-1 0 0 0,0 1 0 0 0,5 5 0 0 0,2 4 63 0 0,0-1 0 0 0,16 25-1 0 0,-20-23-2 0 0,-1 1 0 0 0,0 0 0 0 0,-1 0 0 0 0,6 24 0 0 0,0-3 26 0 0,4 7 48 0 0,-2 2 1 0 0,-1 0-1 0 0,-3 0 1 0 0,7 61-1 0 0,0 23 565 0 0,0-8-281 0 0,6 34-293 0 0,-1-15-78 0 0,-20-122-1732 0 0,0-1 0 0 0,9 27 0 0 0,-1-9-4003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7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1034 11312 0 0,'0'0'1030'0'0,"-1"-2"-848"0"0,-1-3-166 0 0,0-1 0 0 0,1 1 0 0 0,0-1 0 0 0,0 0 1 0 0,0 0-1 0 0,0 1 0 0 0,1-1 0 0 0,0 0 0 0 0,2-11 1 0 0,11-56 357 0 0,-11 62-264 0 0,58-216 1748 0 0,-43 170-1574 0 0,-4 16-12 0 0,1 2 0 0 0,25-46 0 0 0,46-68 235 0 0,-67 121-461 0 0,2 2-1 0 0,2 0 1 0 0,31-34-1 0 0,-37 49-25 0 0,0 0 0 0 0,0 1 0 0 0,1 0 0 0 0,1 2 0 0 0,0 0 0 0 0,36-17 0 0 0,-50 27-15 0 0,0 1 1 0 0,0-1 0 0 0,0 1-1 0 0,0-1 1 0 0,0 1 0 0 0,0 1-1 0 0,0-1 1 0 0,1 0 0 0 0,-1 1-1 0 0,0 0 1 0 0,1 0 0 0 0,-1 1-1 0 0,0-1 1 0 0,0 1 0 0 0,1 0-1 0 0,-1 0 1 0 0,0 0-1 0 0,0 0 1 0 0,0 1 0 0 0,0-1-1 0 0,0 1 1 0 0,0 0 0 0 0,-1 1-1 0 0,1-1 1 0 0,-1 1 0 0 0,1-1-1 0 0,-1 1 1 0 0,0 0 0 0 0,0 0-1 0 0,0 1 1 0 0,0-1-1 0 0,-1 0 1 0 0,5 8 0 0 0,0 3 13 0 0,1 1 1 0 0,-2 0 0 0 0,0 1-1 0 0,0-1 1 0 0,3 18-1 0 0,11 86 175 0 0,-9-49-15 0 0,-1-3-79 0 0,2 87 0 0 0,-11 69-512 0 0,-2-111 264 0 0,-1 42-441 0 0,-1-53-3784 0 0,-3-29-920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7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323 103 7832 0 0,'-2'-3'602'0'0,"0"1"-542"0"0,0 1-1 0 0,-1-1 1 0 0,1 0 0 0 0,-1 1-1 0 0,1 0 1 0 0,-1-1-1 0 0,0 1 1 0 0,1 0-1 0 0,-1 0 1 0 0,0 1-1 0 0,0-1 1 0 0,0 0-1 0 0,0 1 1 0 0,0 0-1 0 0,1 0 1 0 0,-1 0-1 0 0,0 0 1 0 0,0 0-1 0 0,0 0 1 0 0,0 1-1 0 0,0-1 1 0 0,0 1-1 0 0,-4 2 1 0 0,-7 1 349 0 0,0 1 0 0 0,1 1 0 0 0,-21 11 1 0 0,27-12-224 0 0,0-1 0 0 0,0 1 0 0 0,-8 9 0 0 0,-18 12 462 0 0,28-22-576 0 0,-1 0 1 0 0,1 0 0 0 0,0 1 0 0 0,0 0-1 0 0,0 0 1 0 0,0 0 0 0 0,1 0 0 0 0,0 1-1 0 0,0 0 1 0 0,1 0 0 0 0,-1 0 0 0 0,1 0-1 0 0,1 1 1 0 0,-1-1 0 0 0,-2 10 0 0 0,-29 138 707 0 0,32-134-745 0 0,0-1 0 0 0,1 1-1 0 0,1 0 1 0 0,1 0 0 0 0,7 37 0 0 0,2 25 28 0 0,-8-60-49 0 0,0-1 0 0 0,1-1 1 0 0,7 25-1 0 0,43 87 13 0 0,-32-83 17 0 0,-11-27 6 0 0,0 1 1 0 0,2-1-1 0 0,15 20 1 0 0,-20-32 2 0 0,1 0 0 0 0,0 0 0 0 0,1-1-1 0 0,-1 0 1 0 0,2-1 0 0 0,-1 0 0 0 0,21 12 0 0 0,-25-17-52 0 0,0 0 0 0 0,0-1-1 0 0,0 0 1 0 0,1 0 0 0 0,-1 0 0 0 0,1-1 0 0 0,-1 1 0 0 0,1-1 0 0 0,-1-1-1 0 0,1 1 1 0 0,0-1 0 0 0,0 0 0 0 0,-1 0 0 0 0,1-1 0 0 0,0 0 0 0 0,-1 0-1 0 0,1 0 1 0 0,-1 0 0 0 0,1-1 0 0 0,-1 0 0 0 0,0 0 0 0 0,1-1 0 0 0,-1 1-1 0 0,0-1 1 0 0,-1 0 0 0 0,1-1 0 0 0,0 1 0 0 0,-1-1 0 0 0,0 0 0 0 0,4-5 0 0 0,12-13 2 0 0,-2-2 0 0 0,-1 0 0 0 0,0-1 0 0 0,-2 0 0 0 0,22-52 0 0 0,-27 44 52 0 0,-1 0 0 0 0,-1-1 0 0 0,-2 0 0 0 0,-2 0 0 0 0,1-47-1 0 0,-17-171 251 0 0,11 236-287 0 0,-3-14 2 0 0,0 1 0 0 0,-1-1 0 0 0,-2 1-1 0 0,-2 0 1 0 0,0 1 0 0 0,-2 0 0 0 0,-22-43 0 0 0,24 54 6 0 0,0-1 52 0 0,-19-30 0 0 0,25 44-64 0 0,0 0 0 0 0,0 0 0 0 0,0 1 0 0 0,-1-1 0 0 0,1 1-1 0 0,-1 0 1 0 0,0-1 0 0 0,0 2 0 0 0,0-1 0 0 0,0 0 0 0 0,0 1 0 0 0,-8-3-1 0 0,10 4-11 0 0,0 1-1 0 0,-1-1 0 0 0,1 1 0 0 0,-1 0 0 0 0,1 0 0 0 0,0 0 0 0 0,-1 0 0 0 0,1 0 0 0 0,0 0 0 0 0,-1 1 0 0 0,1-1 0 0 0,-1 1 0 0 0,1-1 0 0 0,0 1 0 0 0,0 0 0 0 0,0 0 0 0 0,-1 0 0 0 0,1 0 0 0 0,0 1 0 0 0,0-1 1 0 0,0 1-1 0 0,-2 1 0 0 0,-1 2-14 0 0,0 0 0 0 0,1 0 0 0 0,-1 1 0 0 0,1-1 0 0 0,0 1 0 0 0,-5 11 0 0 0,-2 6-419 0 0,1 0 1 0 0,2 0-1 0 0,0 1 1 0 0,1 0-1 0 0,-5 42 1 0 0,4 1-4849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8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1077 10592 0 0,'-4'8'129'0'0,"-1"0"1"0"0,2 0-1 0 0,-1 0 1 0 0,1 0 0 0 0,0 0-1 0 0,0 1 1 0 0,1-1-1 0 0,-1 13 1 0 0,0 8 307 0 0,1 36 0 0 0,2-63-355 0 0,1 6 20 0 0,-1-1 0 0 0,1 0 1 0 0,1 0-1 0 0,-1 0 0 0 0,1 0 0 0 0,5 12 0 0 0,-6-16-76 0 0,1 0 1 0 0,-1 1-1 0 0,1-1 1 0 0,0 0-1 0 0,0 0 1 0 0,0 0-1 0 0,0 0 1 0 0,0-1 0 0 0,1 1-1 0 0,-1 0 1 0 0,1-1-1 0 0,0 0 1 0 0,0 0-1 0 0,0 0 1 0 0,0 0-1 0 0,3 2 1 0 0,-3-4-21 0 0,-1 1 1 0 0,0-1-1 0 0,1 0 1 0 0,-1 0 0 0 0,0 0-1 0 0,0 0 1 0 0,1 0 0 0 0,-1 0-1 0 0,0-1 1 0 0,0 1-1 0 0,1-1 1 0 0,-1 0 0 0 0,0 0-1 0 0,0 1 1 0 0,0-1-1 0 0,0-1 1 0 0,0 1 0 0 0,0 0-1 0 0,0 0 1 0 0,0-1 0 0 0,2-2-1 0 0,7-6 63 0 0,-1 1-1 0 0,12-17 0 0 0,-16 19-50 0 0,1-2 11 0 0,-1 0 1 0 0,-1-1 0 0 0,0 0 0 0 0,0 0 0 0 0,6-20 0 0 0,11-21 47 0 0,-8 18-15 0 0,-2 0 0 0 0,-1-1 0 0 0,-1-1 1 0 0,8-62-1 0 0,3-7 107 0 0,-8 31 143 0 0,-4 0 1 0 0,-2-1 0 0 0,-4 0 0 0 0,-6-77-1 0 0,-2 98 170 0 0,-2 0 0 0 0,-29-103 0 0 0,33 146-446 0 0,0 1-1 0 0,-1 0 1 0 0,0-1 0 0 0,0 1 0 0 0,-1 0-1 0 0,-1 1 1 0 0,1-1 0 0 0,-12-12 0 0 0,15 18-21 0 0,-1 0 1 0 0,0 1 0 0 0,0-1 0 0 0,0 0 0 0 0,0 1 0 0 0,0-1 0 0 0,0 1 0 0 0,-1 0-1 0 0,1 0 1 0 0,-1 1 0 0 0,0-1 0 0 0,1 1 0 0 0,-1-1 0 0 0,0 1 0 0 0,0 0 0 0 0,0 1-1 0 0,0-1 1 0 0,0 1 0 0 0,0-1 0 0 0,0 1 0 0 0,0 0 0 0 0,0 1 0 0 0,0-1 0 0 0,-7 3-1 0 0,-1 1 13 0 0,0 1 0 0 0,0 0 0 0 0,1 1 0 0 0,0 0 0 0 0,0 1-1 0 0,1 0 1 0 0,-1 1 0 0 0,2 0 0 0 0,-1 0 0 0 0,-16 20-1 0 0,2 3-55 0 0,1 2-1 0 0,-22 40 0 0 0,17-25-45 0 0,10-16-193 0 0,0 0 0 0 0,2 2 0 0 0,2 0 0 0 0,1 1 0 0 0,-13 54 0 0 0,4-1-403 0 0,3-19-1226 0 0,3 1-1 0 0,-6 79 1 0 0,20-78-2360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8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35 400 2760 0 0,'-1'16'61'0'0,"-1"-1"1"0"0,0 0-1 0 0,-5 17 1 0 0,3-14 32 0 0,-3 29 1 0 0,5-21 614 0 0,-7 269 3521 0 0,10-254-4082 0 0,2 0 1 0 0,2 0-1 0 0,1-1 1 0 0,3 1 0 0 0,14 41-1 0 0,-20-73-98 0 0,0-1 1 0 0,0 0-1 0 0,1 0 0 0 0,0-1 1 0 0,0 1-1 0 0,1-1 0 0 0,0 0 1 0 0,0 0-1 0 0,1 0 0 0 0,0-1 1 0 0,0 0-1 0 0,1 0 0 0 0,-1-1 1 0 0,1 0-1 0 0,0 0 1 0 0,1 0-1 0 0,-1-1 0 0 0,1 0 1 0 0,0 0-1 0 0,0-1 0 0 0,0 0 1 0 0,0-1-1 0 0,1 1 0 0 0,-1-2 1 0 0,1 1-1 0 0,-1-1 0 0 0,1 0 1 0 0,0-1-1 0 0,-1 0 0 0 0,1-1 1 0 0,0 1-1 0 0,-1-2 0 0 0,1 1 1 0 0,-1-1-1 0 0,1-1 0 0 0,15-5 1 0 0,-5-1-2 0 0,-1-1 1 0 0,1 0-1 0 0,-2-1 1 0 0,1-1 0 0 0,-1-1-1 0 0,-1 0 1 0 0,-1-2 0 0 0,0 1-1 0 0,0-2 1 0 0,-2 0-1 0 0,0 0 1 0 0,-1-2 0 0 0,12-21-1 0 0,-2-3 307 0 0,-1 0 0 0 0,-3-1-1 0 0,-1-2 1 0 0,19-82 0 0 0,-28 88 71 0 0,-2 0 0 0 0,-1 0 0 0 0,-3-1-1 0 0,-1 0 1 0 0,-2 1 0 0 0,-10-69 0 0 0,1 52 76 0 0,-2 1 0 0 0,-3 0 0 0 0,-2 1 1 0 0,-25-54-1 0 0,39 101-442 0 0,-1 1 0 0 0,1-1 0 0 0,-1 0 0 0 0,0 1 0 0 0,-1 0 0 0 0,1 0 0 0 0,-1 0 0 0 0,0 1 0 0 0,-1-1 0 0 0,0 1 0 0 0,-10-7 0 0 0,13 10-40 0 0,0 0-1 0 0,0 1 1 0 0,0 0-1 0 0,-1-1 1 0 0,1 1-1 0 0,-1 0 1 0 0,1 0-1 0 0,-1 1 1 0 0,1-1-1 0 0,-1 1 1 0 0,0 0-1 0 0,1 0 1 0 0,-1 0 0 0 0,1 0-1 0 0,-1 1 1 0 0,1-1-1 0 0,-1 1 1 0 0,1 0-1 0 0,-1 0 1 0 0,1 0-1 0 0,-1 0 1 0 0,1 1-1 0 0,0-1 1 0 0,0 1-1 0 0,0 0 1 0 0,-4 3-1 0 0,-4 4-291 0 0,2 0 0 0 0,-1 1 0 0 0,1 0 0 0 0,0 0 0 0 0,1 1 0 0 0,0 0 0 0 0,1 1 0 0 0,-11 22-1 0 0,-11 22-1159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15T15:02:59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 12496 0 0,'0'0'1224'0'0,"4"-6"-1096"0"0,-4 0-128 0 0,0 1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29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8 3224 0 0,'-5'-4'8869'0'0,"2"1"-8351"0"0,5 5-343 0 0,-2-2-159 0 0,0 0 1 0 0,0 0-1 0 0,0 1 0 0 0,0-1 0 0 0,0 0 1 0 0,0 0-1 0 0,0 0 0 0 0,0 0 0 0 0,0 0 0 0 0,0 0 1 0 0,0 1-1 0 0,1-1 0 0 0,-1 0 0 0 0,0 0 1 0 0,0 0-1 0 0,0 0 0 0 0,0 0 0 0 0,0 0 1 0 0,0 0-1 0 0,0 0 0 0 0,0 0 0 0 0,1 0 0 0 0,-1 1 1 0 0,0-1-1 0 0,0 0 0 0 0,0 0 0 0 0,0 0 1 0 0,0 0-1 0 0,0 0 0 0 0,1 0 0 0 0,-1 0 0 0 0,0 0 1 0 0,0 0-1 0 0,0 0 0 0 0,0 0 0 0 0,0 0 1 0 0,1 0-1 0 0,-1 0 0 0 0,0 0 0 0 0,0 0 1 0 0,0 0-1 0 0,0 0 0 0 0,0 0 0 0 0,0-1 0 0 0,1 1 1 0 0,-1 0-1 0 0,0 0 0 0 0,0 0 0 0 0,0 0 1 0 0,0 0-1 0 0,0 0 0 0 0,0 0 0 0 0,0 0 0 0 0,0 0 1 0 0,0-1-1 0 0,1 1 0 0 0,-1 0 0 0 0,0 0 1 0 0,0 3 203 0 0,0 0 1 0 0,0 0 0 0 0,0-1 0 0 0,1 1-1 0 0,0 0 1 0 0,-1 0 0 0 0,1 0-1 0 0,1 2 1 0 0,-1-3-162 0 0,-1-1-1 0 0,1 1 0 0 0,-1-1 1 0 0,1 1-1 0 0,-1-1 0 0 0,0 0 1 0 0,0 1-1 0 0,0 0 0 0 0,0-1 1 0 0,0 1-1 0 0,0-1 1 0 0,0 2-1 0 0,1 13 212 0 0,3-5-117 0 0,-2-7-103 0 0,-1 0 1 0 0,1 1 0 0 0,-1-1 0 0 0,0 0 0 0 0,0 0 0 0 0,0 0 0 0 0,0 1 0 0 0,-1-1 0 0 0,0 0 0 0 0,0 7-1 0 0,0-4-11 0 0,0 0-1 0 0,0 1 1 0 0,1-1-1 0 0,1 8 0 0 0,0-8-70 0 0,-1 0 0 0 0,0 0 0 0 0,-1 1 0 0 0,0-1-1 0 0,-1 10 1 0 0,1-10 103 0 0,0 0 0 0 0,0-1 0 0 0,0 1 0 0 0,1 0 0 0 0,0-1 0 0 0,3 13 0 0 0,0 1 91 0 0,-3-16-135 0 0,-1 0-1 0 0,0 0 1 0 0,0 0 0 0 0,0 0-1 0 0,0 0 1 0 0,-1-1 0 0 0,1 1 0 0 0,-3 7-1 0 0,2-7-12 0 0,0 0-1 0 0,0 1 1 0 0,0-1-1 0 0,1 1 1 0 0,-1-1-1 0 0,1 8 0 0 0,3 8-3 0 0,-1-6 5 0 0,-1-1 1 0 0,0 1 0 0 0,-1 14-1 0 0,-1-14 7 0 0,1 1-1 0 0,3 16 0 0 0,-2-20 5 0 0,0 0 0 0 0,0 0-1 0 0,-2 0 1 0 0,-2 22-1 0 0,0-19 7 0 0,2-12-26 0 0,0 1 1 0 0,0-1 0 0 0,1 1-1 0 0,-1 0 1 0 0,1-1-1 0 0,-1 1 1 0 0,1 0 0 0 0,0-1-1 0 0,0 1 1 0 0,1 0 0 0 0,-1 0-1 0 0,1 4 1 0 0,7 10 5 0 0,-6-14-12 0 0,-1 0 0 0 0,1 0 0 0 0,-1 0-1 0 0,0 0 1 0 0,0 0 0 0 0,0 1 0 0 0,0-1 0 0 0,-1 0 0 0 0,1 5-1 0 0,-1 13 1 0 0,-1-10 0 0 0,1 0 0 0 0,0-1 0 0 0,3 14 0 0 0,-2-12 0 0 0,0 0 0 0 0,-2 23 0 0 0,0-23 0 0 0,1-1 0 0 0,0 0 0 0 0,1 1 0 0 0,0-1 0 0 0,3 15 0 0 0,-2-19 17 0 0,0 0 0 0 0,0 1-1 0 0,-1-1 1 0 0,0 0-1 0 0,-1 1 1 0 0,0-1 0 0 0,0 0-1 0 0,-2 13 1 0 0,2-16 5 0 0,0 0 1 0 0,0 0-1 0 0,0 0 0 0 0,1 1 1 0 0,-1-1-1 0 0,1 0 0 0 0,0 0 1 0 0,0 0-1 0 0,2 4 1 0 0,-1-3 2 0 0,0 0 0 0 0,-1 0 0 0 0,0 1 0 0 0,0-1 0 0 0,0 9 0 0 0,-1 6-47 0 0,0-6-43 0 0,0-1 0 0 0,0 0-1 0 0,1 0 1 0 0,1 1 0 0 0,4 15 0 0 0,-4-20 58 0 0,0 1 0 0 0,-1 0 0 0 0,1 10 0 0 0,-2-12 8 0 0,0 0 0 0 0,1-1-1 0 0,1 1 1 0 0,-1 0 0 0 0,1 0 0 0 0,4 9-1 0 0,-2-9 0 0 0,-2-2 0 0 0,1-1 0 0 0,0 1 0 0 0,-1 0 0 0 0,0 0 0 0 0,-1 0 0 0 0,1 0 0 0 0,-1 0 0 0 0,0 0 0 0 0,0 9 0 0 0,-1-7 0 0 0,1 0 0 0 0,1-1 0 0 0,-1 1 0 0 0,1-1 0 0 0,4 10 0 0 0,-4-10 0 0 0,1 1 0 0 0,-1-1 0 0 0,0 1 0 0 0,-1 0 0 0 0,1 10 0 0 0,0 19 0 0 0,-1-27 0 0 0,-1-1 0 0 0,1 1 0 0 0,-2 0 0 0 0,1-1 0 0 0,-4 16 0 0 0,4-22 0 0 0,-1 0 0 0 0,1 0 0 0 0,0 1 0 0 0,0-1 0 0 0,0 0 0 0 0,0 0 0 0 0,1 0 0 0 0,-1 1 0 0 0,1-1 0 0 0,0 0 0 0 0,1 4 0 0 0,4 22 0 0 0,-5-4 0 0 0,6 38-1 0 0,-1-23 14 0 0,-5-6 39 0 0,-1-26-37 0 0,0 0 1 0 0,1 1-1 0 0,-1-1 0 0 0,5 13 0 0 0,-4-16-3 0 0,3 5 38 0 0,-1 0-1 0 0,-1 1 1 0 0,0-1 0 0 0,2 20-1 0 0,-4-27-42 0 0,0 0-1 0 0,0 0 0 0 0,1 0 1 0 0,0 0-1 0 0,-1 0 0 0 0,1 0 1 0 0,3 5-1 0 0,-4-6-16 0 0,1 0-1 0 0,0 0 1 0 0,0 0 0 0 0,-1 0-1 0 0,1 0 1 0 0,-1 0 0 0 0,1 0-1 0 0,-1 0 1 0 0,0 0 0 0 0,0 0-1 0 0,0 5 1 0 0,-3 7-13 0 0,1 1 0 0 0,1 0 0 0 0,1 0 0 0 0,0-1 0 0 0,1 1 0 0 0,0 0 0 0 0,1 0 0 0 0,7 24 0 0 0,-8-34 23 0 0,0 1 0 0 0,-1-1 0 0 0,1 0 0 0 0,-1 1 0 0 0,0-1 0 0 0,0 1 0 0 0,-1-1 0 0 0,0 0 0 0 0,0 1 0 0 0,-3 8 0 0 0,2-9 0 0 0,1 1 0 0 0,0-1 0 0 0,0 0 0 0 0,0 1 0 0 0,0-1 0 0 0,1 0 0 0 0,0 1 0 0 0,0-1 0 0 0,0 1 0 0 0,1-1 0 0 0,0 0 0 0 0,2 8 0 0 0,1 11 0 0 0,-4-21 0 0 0,0-1 0 0 0,0 1 0 0 0,0 0 0 0 0,1-1 0 0 0,-1 1 0 0 0,1-1 0 0 0,0 1 0 0 0,0 0 0 0 0,0-1 0 0 0,0 0 0 0 0,2 4 0 0 0,2 3 0 0 0,-1-1 0 0 0,1 1 0 0 0,-2 0 0 0 0,1 0 0 0 0,-1 1 0 0 0,-1-1 0 0 0,0 1 0 0 0,0 0 0 0 0,-1-1 0 0 0,0 1 0 0 0,0 15 0 0 0,-2-17 0 0 0,0 1 0 0 0,0-1 0 0 0,-1 0 0 0 0,0 1 0 0 0,-5 14 0 0 0,3-14 0 0 0,4-5 0 0 0,-1-1 0 0 0,1 1 0 0 0,-1-1 0 0 0,1 1 0 0 0,0-1 0 0 0,0 1 0 0 0,1 0 0 0 0,-1-1 0 0 0,1 1 0 0 0,-1-1 0 0 0,3 6 0 0 0,-1-5 0 0 0,-1 0 0 0 0,0 0 0 0 0,-1 0 0 0 0,1 0 0 0 0,-1 0 0 0 0,0 1 0 0 0,0-1 0 0 0,0 5 0 0 0,-1-2 0 0 0,1 1 0 0 0,-1-1 0 0 0,2 0 0 0 0,-1 1 0 0 0,3 9 0 0 0,0 19 0 0 0,4 4 0 0 0,-6-37 0 0 0,0 0 0 0 0,0 0 0 0 0,0 1 0 0 0,0-1 0 0 0,0 1 0 0 0,-1-1 0 0 0,0 1 0 0 0,0-1 0 0 0,0 1 0 0 0,0-1 0 0 0,0 0 0 0 0,-1 1 0 0 0,1-1 0 0 0,-1 1 0 0 0,0-1 0 0 0,0 0 0 0 0,0 1 0 0 0,-3 4 0 0 0,3-6 0 0 0,-1 0 0 0 0,1 0 0 0 0,0 0 0 0 0,0 1 0 0 0,0-1 0 0 0,1 0 0 0 0,-1 0 0 0 0,0 1 0 0 0,1-1 0 0 0,-1 0 0 0 0,1 1 0 0 0,0-1 0 0 0,0 1 0 0 0,0-1 0 0 0,1 5 0 0 0,0-2 0 0 0,0 0 0 0 0,1-1 0 0 0,0 1 0 0 0,0 0 0 0 0,0 0 0 0 0,3 5 0 0 0,-3-7 0 0 0,-1 0 0 0 0,0 0 0 0 0,0 0 0 0 0,0 0 0 0 0,0 1 0 0 0,-1-1 0 0 0,1 0 0 0 0,-1 0 0 0 0,0 0 0 0 0,0 1 0 0 0,0-1 0 0 0,0 0 0 0 0,-1 0 0 0 0,0 4 0 0 0,0-3 0 0 0,0 0 0 0 0,1 0 0 0 0,-1-1 0 0 0,1 1 0 0 0,0 0 0 0 0,1 0 0 0 0,-1-1 0 0 0,1 1 0 0 0,-1 0 0 0 0,3 5 0 0 0,-2-3 0 0 0,1 0 0 0 0,-1 0 0 0 0,0 0 0 0 0,0 1 0 0 0,-1-1 0 0 0,0 11 0 0 0,1 17 0 0 0,-3-5 0 0 0,1-26 0 0 0,1-1 0 0 0,-1 1 0 0 0,1 0 0 0 0,0-1 0 0 0,-1 1 0 0 0,1 0 0 0 0,0-1 0 0 0,1 1 0 0 0,-1 0 0 0 0,1-1 0 0 0,-1 1 0 0 0,1 0 0 0 0,1 3 0 0 0,0-4 0 0 0,-1 1 0 0 0,1-1 0 0 0,-1 1 0 0 0,0-1 0 0 0,0 1 0 0 0,0 0 0 0 0,0 0 0 0 0,0-1 0 0 0,0 1 0 0 0,-1 0 0 0 0,1 0 0 0 0,-1 0 0 0 0,0 0 0 0 0,0 0 0 0 0,0 0 0 0 0,0-1 0 0 0,-2 6 0 0 0,2-6 1 0 0,0 1-1 0 0,0-1 0 0 0,0 1 0 0 0,0-1 0 0 0,1 0 1 0 0,-1 0-1 0 0,1 1 0 0 0,-1-1 0 0 0,1 0 0 0 0,0 0 1 0 0,0 1-1 0 0,0-1 0 0 0,1 2 0 0 0,0-2-2 0 0,-1 1 1 0 0,0 0-1 0 0,0-1 0 0 0,0 1 0 0 0,0 0 0 0 0,-1 0 0 0 0,2 5 0 0 0,-5 16-61 0 0,1-14 77 0 0,1 1 1 0 0,0-1-1 0 0,1 15 0 0 0,3 0-2 0 0,-2-23-12 0 0,-1 0 0 0 0,1 0 0 0 0,-1 1 0 0 0,1-1 0 0 0,-1 0 0 0 0,0 0-1 0 0,0 0 1 0 0,0 0 0 0 0,0 0 0 0 0,-1 0 0 0 0,1 1 0 0 0,0-1 0 0 0,-1 0 0 0 0,0 0 0 0 0,1 0 0 0 0,-1 0-1 0 0,-2 3 1 0 0,2-4 0 0 0,0 1 0 0 0,0-1 0 0 0,0 1 0 0 0,1-1 0 0 0,-1 1 0 0 0,0-1 0 0 0,1 1 0 0 0,-1 0 0 0 0,1-1 0 0 0,-1 1 0 0 0,1 0 0 0 0,0 0 0 0 0,-1-1 0 0 0,1 1 0 0 0,0 0 0 0 0,1 2 0 0 0,0 0 0 0 0,0-1 0 0 0,0 1 0 0 0,1-1 0 0 0,-1 0 0 0 0,1 0 0 0 0,3 5 0 0 0,-4-7 0 0 0,0 1 0 0 0,0 0 0 0 0,0 0 0 0 0,-1 0 0 0 0,1 0 0 0 0,0 0 0 0 0,-1 0 0 0 0,0 1 0 0 0,1-1 0 0 0,-1 0 0 0 0,0 0 0 0 0,0 0 0 0 0,0 1 0 0 0,-1 2 0 0 0,1-2 0 0 0,0 0 0 0 0,0 0 0 0 0,0 1 0 0 0,0-1 0 0 0,0 0 0 0 0,1 0 0 0 0,1 5 0 0 0,-2-6 0 0 0,1 0 0 0 0,-1 0 0 0 0,0 1 0 0 0,1-1 0 0 0,-1 0 0 0 0,0 0 0 0 0,0 0 0 0 0,-1 0 0 0 0,1 0 0 0 0,0 0 0 0 0,-1 3 0 0 0,0-3 0 0 0,0 0 0 0 0,1 0 0 0 0,0 0 0 0 0,-1 0 0 0 0,1 0 0 0 0,0 0 0 0 0,0 0 0 0 0,0 0 0 0 0,1 0 0 0 0,-1 0 0 0 0,0 0 0 0 0,2 4 0 0 0,-1 0 0 0 0,0 0 0 0 0,0 0 0 0 0,0 0 0 0 0,-1 0 0 0 0,0 0 0 0 0,0 0 0 0 0,-2 11 0 0 0,0 13 0 0 0,2-27 0 0 0,0 1 0 0 0,-1 0 0 0 0,1 0 0 0 0,-1-1 0 0 0,0 1 0 0 0,0 0 0 0 0,0-1 0 0 0,-1 1 0 0 0,-2 4 0 0 0,4-7 0 0 0,-1 0 0 0 0,1 0 0 0 0,0 0 0 0 0,-1 0 0 0 0,1 0 0 0 0,0 0 0 0 0,0 0 0 0 0,0 1 0 0 0,0-1 0 0 0,0 0 0 0 0,0 0 0 0 0,0 0 0 0 0,0 0 0 0 0,0 0 0 0 0,1 0 0 0 0,-1 0 0 0 0,0 0 0 0 0,1 0 0 0 0,0 2 0 0 0,-1-2 0 0 0,1 0 0 0 0,-1 0 0 0 0,1 1 0 0 0,-1-1 0 0 0,0 1 0 0 0,1-1 0 0 0,-1 0 0 0 0,0 1 0 0 0,0-1 0 0 0,0 0 0 0 0,0 4 0 0 0,-2 0 0 0 0,1 0 0 0 0,0 1 0 0 0,1-1 0 0 0,-1 10 0 0 0,11 41 0 0 0,-9-52 0 0 0,5 15 0 0 0,-5-16 0 0 0,0-1 0 0 0,0 1 0 0 0,0-1 0 0 0,0 1 0 0 0,-1 0 0 0 0,1-1 0 0 0,-1 6 0 0 0,0-6 0 0 0,0 0 0 0 0,0 1 0 0 0,0-1 0 0 0,0 0 0 0 0,0 1 0 0 0,0-1 0 0 0,1 0 0 0 0,0 1 0 0 0,-1-1 0 0 0,2 4 0 0 0,1 3 0 0 0,-3 20 64 0 0,0-27-64 0 0,0 0 0 0 0,0 0 0 0 0,-1 0 0 0 0,1 0 0 0 0,0 0 0 0 0,-1 0 0 0 0,1 0 0 0 0,-1 0 0 0 0,0 0 0 0 0,0 0 0 0 0,-1 2 0 0 0,-2 7 0 0 0,7 3 0 0 0,-1-5 0 0 0,-1-1 0 0 0,-3 17 0 0 0,2-21-1 0 0,0 1-5 0 0,0-1-1 0 0,0 0 1 0 0,0 1 0 0 0,0-1 0 0 0,1 0-1 0 0,0 0 1 0 0,0 0 0 0 0,0 1 0 0 0,2 4-1 0 0,-2-8 9 0 0,0 0 0 0 0,0 0 0 0 0,0 0 0 0 0,0 0 0 0 0,-1 0-1 0 0,1 0 1 0 0,0 0 0 0 0,-1 0 0 0 0,1 1 0 0 0,-1-1 0 0 0,1 0-1 0 0,-1 0 1 0 0,0 1 0 0 0,0-1 0 0 0,1 0 0 0 0,-1 0 0 0 0,0 1-1 0 0,0-1 1 0 0,0 0 0 0 0,0 2 0 0 0,-1 0 1 0 0,1 0 0 0 0,-1 0-1 0 0,1-1 1 0 0,0 1 0 0 0,0 0 0 0 0,0 0 0 0 0,1-1 0 0 0,0 4-1 0 0,0 35 126 0 0,-1-38-110 0 0,1-2-15 0 0,-1 0-1 0 0,0 0 1 0 0,0 0 0 0 0,0 0 0 0 0,0 0 0 0 0,0 0 0 0 0,0 0 0 0 0,0 0 0 0 0,0 0-1 0 0,-1 0 1 0 0,1 0 0 0 0,0 0 0 0 0,0 0 0 0 0,-1 0 0 0 0,1 0 0 0 0,-1 0-1 0 0,1-1 1 0 0,-1 1 0 0 0,0 1 0 0 0,-5 22 61 0 0,6-12-21 0 0,6 8-59 0 0,14 33 1 0 0,-14-40-74 0 0,-5-11 59 0 0,-1 1-1 0 0,1-1 1 0 0,-1 1 0 0 0,0 0 0 0 0,1-1-1 0 0,-1 1 1 0 0,0-1 0 0 0,-1 4 0 0 0,2 13-141 0 0,1-7-215 0 0,0 0 0 0 0,1 0 0 0 0,0-1 0 0 0,9 19-1 0 0,-11-28-77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9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1143 5528 0 0,'0'-43'1424'0'0,"1"0"1"0"0,3 1 0 0 0,15-75-1 0 0,-7 57 348 0 0,11-38-884 0 0,-4 41-676 0 0,3 1-1 0 0,2 1 1 0 0,3 1-1 0 0,47-70 1 0 0,97-139-155 0 0,-154 242-81 0 0,0 1-1 0 0,0 1 1 0 0,37-30 0 0 0,-51 47 50 0 0,-1 0-1 0 0,1 0 1 0 0,0 0 0 0 0,0 0 0 0 0,-1 0 0 0 0,1 1 0 0 0,1-1 0 0 0,-1 1 0 0 0,0 0 0 0 0,0 0 0 0 0,0 0 0 0 0,1 0 0 0 0,-1 0 0 0 0,0 1 0 0 0,1 0 0 0 0,4-1 0 0 0,-7 2-6 0 0,0-1-1 0 0,0 0 1 0 0,-1 0 0 0 0,1 1-1 0 0,0-1 1 0 0,-1 0 0 0 0,1 1 0 0 0,0-1-1 0 0,-1 1 1 0 0,1-1 0 0 0,-1 1-1 0 0,1-1 1 0 0,-1 1 0 0 0,1-1-1 0 0,-1 1 1 0 0,1 0 0 0 0,-1-1 0 0 0,1 1-1 0 0,-1 0 1 0 0,0-1 0 0 0,1 2-1 0 0,1 1 43 0 0,2 5-23 0 0,0-1 1 0 0,-1 1-1 0 0,0 1 1 0 0,0-1-1 0 0,0 0 1 0 0,-1 1-1 0 0,2 12 1 0 0,3 64 149 0 0,-11 143 246 0 0,-2-63-277 0 0,-5 194 487 0 0,3-139-1860 0 0,0-122-1363 0 0,7-61 1244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49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29 173 10856 0 0,'1'-12'980'0'0,"0"4"-922"0"0,1 1 1 0 0,0-1 0 0 0,1 1-1 0 0,0-1 1 0 0,0 1 0 0 0,0 0-1 0 0,1 1 1 0 0,0-1 0 0 0,1 0-1 0 0,-1 1 1 0 0,1 0 0 0 0,0 0-1 0 0,1 0 1 0 0,-1 1 0 0 0,1 0-1 0 0,0 0 1 0 0,9-5 0 0 0,7-2 496 0 0,-18 9-418 0 0,0 0 0 0 0,0 1 0 0 0,0 0 0 0 0,1 0 0 0 0,0 0 0 0 0,-1 0 1 0 0,8-1-1 0 0,-7 2-14 0 0,5-1 17 0 0,0 0 0 0 0,0 0 0 0 0,1 1 0 0 0,-1 0 0 0 0,1 1 0 0 0,-1 0 0 0 0,0 1 0 0 0,15 2 1 0 0,-6 2-44 0 0,-1 1 0 0 0,0 0 0 0 0,0 2 0 0 0,-1 0 0 0 0,1 0 0 0 0,-2 2 0 0 0,17 12 0 0 0,0 2 12 0 0,-2 3 0 0 0,37 38 0 0 0,-59-55-67 0 0,-1 0 0 0 0,0 0-1 0 0,0 1 1 0 0,-2 0-1 0 0,1 0 1 0 0,-1 1-1 0 0,-1-1 1 0 0,4 14-1 0 0,-1 0 89 0 0,-1 0-1 0 0,-2 0 0 0 0,3 30 0 0 0,-7-39-126 0 0,-1 0 0 0 0,0 1 0 0 0,-1-1 0 0 0,-1 1 0 0 0,0-1 0 0 0,-1 0 0 0 0,-1 0 0 0 0,-1 0 0 0 0,0 0 0 0 0,-13 25 0 0 0,3-12 45 0 0,-1-1-1 0 0,-1-1 0 0 0,-2-1 0 0 0,-33 38 0 0 0,38-49-19 0 0,-1-1 0 0 0,0 0 0 0 0,0-1-1 0 0,-1-1 1 0 0,-1-1 0 0 0,-31 17-1 0 0,35-22 4 0 0,0-1-1 0 0,0 0 0 0 0,0 0 0 0 0,-1-1 1 0 0,1-1-1 0 0,-1-1 0 0 0,0 0 0 0 0,0 0 1 0 0,0-1-1 0 0,-25-2 0 0 0,33 0-17 0 0,0 0 1 0 0,-1-1-1 0 0,1 1 0 0 0,0-1 0 0 0,0 0 0 0 0,0-1 1 0 0,0 1-1 0 0,0-1 0 0 0,1 0 0 0 0,-1-1 1 0 0,1 0-1 0 0,-9-7 0 0 0,6 3 2 0 0,1 0 0 0 0,0 0 1 0 0,1-1-1 0 0,0 1 0 0 0,0-1 0 0 0,1-1 0 0 0,-5-10 0 0 0,0-6-168 0 0,1 0 1 0 0,1-1-1 0 0,1 0 0 0 0,2 0 0 0 0,-3-31 0 0 0,-3-107-1727 0 0,15 91 914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0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275 507 9472 0 0,'0'0'432'0'0,"2"-3"-6"0"0,0 0-409 0 0,0-1 0 0 0,0 0 0 0 0,0 0 0 0 0,0 0-1 0 0,-1 0 1 0 0,0 0 0 0 0,1 0 0 0 0,-1 0-1 0 0,0-8 1 0 0,0 5-3 0 0,1 0 1 0 0,-1 0-1 0 0,1 1 0 0 0,4-9 0 0 0,5-9 228 0 0,-4 11 44 0 0,0 0-1 0 0,-2 0 1 0 0,6-19-1 0 0,8-15 417 0 0,-13 36-472 0 0,-1-1-1 0 0,4-16 1 0 0,-1 6 10 0 0,0 1 0 0 0,1-1 0 0 0,0 1 0 0 0,2 1 0 0 0,16-24 0 0 0,-20 33-148 0 0,-6 8-74 0 0,1-1 0 0 0,0 1 0 0 0,-1 0 1 0 0,1 0-1 0 0,0 0 0 0 0,1 0 1 0 0,-1 1-1 0 0,0-1 0 0 0,1 0 1 0 0,0 1-1 0 0,-1 0 0 0 0,1-1 1 0 0,0 1-1 0 0,0 0 0 0 0,0 1 1 0 0,1-1-1 0 0,-1 0 0 0 0,5-1 1 0 0,13-2 49 0 0,-17 4-67 0 0,1-1 0 0 0,-1 1 0 0 0,1 0 0 0 0,-1 1 0 0 0,1-1 0 0 0,0 1 0 0 0,0 0 0 0 0,-1 0 0 0 0,1 0 0 0 0,7 2 1 0 0,-2 1 7 0 0,1 1 1 0 0,-1 0-1 0 0,0 1 1 0 0,0 0 0 0 0,-1 0-1 0 0,1 1 1 0 0,-1 1 0 0 0,0-1-1 0 0,-1 1 1 0 0,0 1 0 0 0,0 0-1 0 0,13 16 1 0 0,-18-20 23 0 0,0 0 0 0 0,-1 1-1 0 0,1-1 1 0 0,-1 1 0 0 0,0-1 0 0 0,0 1 0 0 0,0 0 0 0 0,0 6 0 0 0,8 17 111 0 0,-8-22-147 0 0,0 1 0 0 0,0-1 0 0 0,-1 0 0 0 0,1 1 0 0 0,-2-1 0 0 0,1 1 1 0 0,-1 0-1 0 0,0-1 0 0 0,0 1 0 0 0,-1-1 0 0 0,0 1 0 0 0,0-1 0 0 0,0 1 0 0 0,-1-1 0 0 0,-3 10 0 0 0,-3 4 31 0 0,-1-1 0 0 0,-1 0-1 0 0,-17 25 1 0 0,12-23 37 0 0,-1-1-1 0 0,-2 0 1 0 0,0-1 0 0 0,0-2-1 0 0,-30 22 1 0 0,30-24-18 0 0,-1 0 20 0 0,0-2 0 0 0,-2 0-1 0 0,1-1 1 0 0,-2-2 0 0 0,1 0 0 0 0,-1-1 0 0 0,-1-1 0 0 0,0-1 0 0 0,0-1 0 0 0,0-1 0 0 0,-26 3 0 0 0,34-7-20 0 0,1 0 0 0 0,-1-1 0 0 0,1-1 0 0 0,-1 0 0 0 0,-20-4-1 0 0,28 3-28 0 0,-1 0 0 0 0,1-1-1 0 0,0 1 1 0 0,0-1-1 0 0,0-1 1 0 0,0 1 0 0 0,0-1-1 0 0,1 0 1 0 0,-1-1-1 0 0,1 0 1 0 0,-11-10-1 0 0,8 5-17 0 0,3 4-9 0 0,0 1 0 0 0,1-1-1 0 0,0 0 1 0 0,0-1 0 0 0,1 1 0 0 0,0-1 0 0 0,0 0 0 0 0,0 0-1 0 0,1 0 1 0 0,-5-13 0 0 0,6 3-141 0 0,1 0-1 0 0,1-30 1 0 0,1 12-775 0 0,2-6-3044 0 0,-1 35 2929 0 0,0 0 1 0 0,1 0-1 0 0,0 0 0 0 0,3-6 1 0 0,-5 12 980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0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0 302 9648 0 0,'6'-8'70'0'0,"-5"7"-47"0"0,1-1 1 0 0,-1 1-1 0 0,0-1 0 0 0,1 1 0 0 0,-1-1 0 0 0,0 0 0 0 0,0 0 0 0 0,0 0 1 0 0,0 0-1 0 0,-1 0 0 0 0,1 0 0 0 0,0 0 0 0 0,-1 0 0 0 0,1 0 0 0 0,-1 0 1 0 0,0-2-1 0 0,-4-8 121 0 0,4 11-119 0 0,-1-1 0 0 0,0 0-1 0 0,0-1 1 0 0,1 1-1 0 0,-1 0 1 0 0,1 0 0 0 0,0 0-1 0 0,-1 0 1 0 0,1 0 0 0 0,0 0-1 0 0,0-1 1 0 0,1 1-1 0 0,0-3 1 0 0,4-15 21 0 0,-2 9-45 0 0,0 0-1 0 0,-1 0 0 0 0,0 0 0 0 0,0-13 0 0 0,-2 18-5 0 0,1 0 0 0 0,0-1 1 0 0,0 1-1 0 0,1 0 1 0 0,-1 0-1 0 0,1 0 1 0 0,1 0-1 0 0,5-10 0 0 0,7-21-33 0 0,-15 35 37 0 0,1 1 1 0 0,0-1 0 0 0,0 1-1 0 0,-1-1 1 0 0,1 1-1 0 0,0 0 1 0 0,0-1 0 0 0,0 1-1 0 0,0 0 1 0 0,1 0 0 0 0,-1-1-1 0 0,0 1 1 0 0,1 0-1 0 0,-1 0 1 0 0,0 0 0 0 0,1 1-1 0 0,-1-1 1 0 0,4-1-1 0 0,-3 1 6 0 0,1-1 60 0 0,-3 3-56 0 0,1 1 0 0 0,-1-1 0 0 0,0 0 1 0 0,1 0-1 0 0,-1 0 0 0 0,0 1 0 0 0,1-1 0 0 0,0 0 0 0 0,-1 0 0 0 0,1 0 0 0 0,0 0 0 0 0,-1 0 0 0 0,1 0 0 0 0,0 0 0 0 0,0 0 0 0 0,0 0 0 0 0,0-1 0 0 0,0 1 0 0 0,0 0 0 0 0,0 0 0 0 0,0-1 0 0 0,0 1 0 0 0,0-1 1 0 0,2 1-1 0 0,12 11 60 0 0,10 29 157 0 0,-12-23-132 0 0,-1 1 0 0 0,-1 0 0 0 0,0 1 0 0 0,-2 1 0 0 0,0-1 0 0 0,-1 1 0 0 0,8 36 0 0 0,-10-34 7 0 0,11 26 1 0 0,-10-30-67 0 0,-1-1 1 0 0,7 37-1 0 0,-3 85 68 0 0,-7-121-83 0 0,24 325 236 0 0,-24-177-79 0 0,-7 182 295 0 0,-1-294-277 0 0,5 87 1 0 0,1-79 29 0 0,-7 74 1 0 0,0-3 123 0 0,11-70-193 0 0,-3-50-135 0 0,0 0 1 0 0,-1 0-1 0 0,-1-1 1 0 0,-1 18 0 0 0,-4-7-377 0 0,3-18-257 0 0,1 1 0 0 0,0 0 1 0 0,0 0-1 0 0,1 0 0 0 0,0 13 0 0 0,5 7-3962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1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1 452 11952 0 0,'0'0'266'0'0,"1"-2"44"0"0,0-1-255 0 0,0 0-1 0 0,0 0 1 0 0,-1 0 0 0 0,1 0 0 0 0,-1 0 0 0 0,0 0 0 0 0,1 0 0 0 0,-1 0 0 0 0,-1-1 0 0 0,1 1-1 0 0,-1-3 1 0 0,1 2-48 0 0,-1 0 0 0 0,1 0 0 0 0,0 0 0 0 0,0 0 0 0 0,0 1 0 0 0,1-1 0 0 0,-1 0 0 0 0,1 0 0 0 0,2-7 0 0 0,78-165 457 0 0,-67 147-411 0 0,2 0 0 0 0,32-45 1 0 0,-39 65-54 0 0,0-1 0 0 0,14-9 0 0 0,-8 6 0 0 0,-15 12 0 0 0,0 1 1 0 0,1 0 0 0 0,-1-1 0 0 0,0 1-1 0 0,0 0 1 0 0,1-1 0 0 0,-1 1 0 0 0,1 0-1 0 0,-1 0 1 0 0,0 0 0 0 0,1-1 0 0 0,-1 1-1 0 0,0 0 1 0 0,1 0 0 0 0,-1 0 0 0 0,1 0 0 0 0,-1 0-1 0 0,1 0 1 0 0,-1 0 0 0 0,0-1 0 0 0,1 1-1 0 0,-1 1 1 0 0,1-1 0 0 0,-1 0 0 0 0,1 0-1 0 0,-1 0 1 0 0,1 0 0 0 0,2 1 16 0 0,0 1 0 0 0,0-1 0 0 0,0 1 1 0 0,-1-1-1 0 0,1 1 0 0 0,0 0 0 0 0,-1 0 0 0 0,1 0 1 0 0,-1 1-1 0 0,0-1 0 0 0,0 0 0 0 0,0 1 0 0 0,0 0 1 0 0,0-1-1 0 0,0 1 0 0 0,-1 0 0 0 0,1 0 0 0 0,-1 0 1 0 0,1 3-1 0 0,4 11-23 0 0,-1 1-1 0 0,4 24 1 0 0,-6-23 20 0 0,54 411 412 0 0,-43 6-4631 0 0,-14-374-288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1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0 368 10448 0 0,'2'-3'65'0'0,"-1"0"1"0"0,1 0 0 0 0,-1 0 0 0 0,0 0-1 0 0,0 0 1 0 0,-1 0 0 0 0,1-1-1 0 0,0 1 1 0 0,-1 0 0 0 0,0 0 0 0 0,0-1-1 0 0,0 1 1 0 0,0 0 0 0 0,0 0 0 0 0,-1 0-1 0 0,0-4 1 0 0,1 0-53 0 0,1 0 1 0 0,0 0-1 0 0,0 1 0 0 0,1-1 1 0 0,-1 0-1 0 0,2 1 0 0 0,-1-1 0 0 0,1 1 1 0 0,4-8-1 0 0,-5 8 69 0 0,6-7 83 0 0,1 0 1 0 0,0 0 0 0 0,0 1-1 0 0,1 0 1 0 0,1 1 0 0 0,0 1-1 0 0,17-14 1 0 0,-8 8-78 0 0,2 1 0 0 0,0 1-1 0 0,1 1 1 0 0,0 0 0 0 0,1 2 0 0 0,0 1 0 0 0,0 1 0 0 0,30-6 0 0 0,-45 12-74 0 0,0 2 0 0 0,0-1 1 0 0,0 2-1 0 0,1-1 1 0 0,-1 1-1 0 0,0 0 0 0 0,0 1 1 0 0,1 0-1 0 0,-1 1 0 0 0,0 0 1 0 0,0 0-1 0 0,-1 1 1 0 0,1 0-1 0 0,0 0 0 0 0,-1 1 1 0 0,0 0-1 0 0,11 8 1 0 0,-12-8 2 0 0,-1 1 1 0 0,0 0-1 0 0,0 0 1 0 0,0 0-1 0 0,-1 1 1 0 0,0 0 0 0 0,0 0-1 0 0,0 0 1 0 0,-1 1-1 0 0,0 0 1 0 0,0 0-1 0 0,-1 0 1 0 0,1 0 0 0 0,-2 0-1 0 0,1 1 1 0 0,-1-1-1 0 0,0 1 1 0 0,-1 0-1 0 0,0-1 1 0 0,1 14 0 0 0,-3 4 110 0 0,-1 0-1 0 0,-2 0 1 0 0,0 0 0 0 0,-1-1 0 0 0,-2 0 0 0 0,0 0 0 0 0,-13 25 0 0 0,-11 18 157 0 0,-44 69 0 0 0,59-109-229 0 0,-2-1-1 0 0,-1 0 1 0 0,-1-1 0 0 0,-43 41 0 0 0,47-52-56 0 0,1-1 0 0 0,-2-1 0 0 0,0 0 0 0 0,0-1 0 0 0,-1-1 0 0 0,0-1 1 0 0,-1 0-1 0 0,-32 9 0 0 0,43-16-198 0 0,0 0 1 0 0,0 0 0 0 0,-1-1-1 0 0,1 0 1 0 0,-9 0 0 0 0,14-1 61 0 0,-1 0 0 0 0,1-1 0 0 0,0 1 0 0 0,-1-1 0 0 0,1 0 0 0 0,0 0 0 0 0,0 0 0 0 0,0 0 0 0 0,-1-1 0 0 0,1 1 0 0 0,1-1 0 0 0,-1 0 0 0 0,0 1 0 0 0,0-1 0 0 0,-4-5 0 0 0,-17-21-1157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2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1061 3224 0 0,'4'-31'211'0'0,"2"-31"-134"0"0,-1-39 2862 0 0,22-126 1 0 0,-18 164-2615 0 0,-3 14-39 0 0,2-14 688 0 0,25-96 0 0 0,-27 140-780 0 0,0-1 0 0 0,2 1 1 0 0,0 0-1 0 0,1 1 0 0 0,1-1 1 0 0,0 2-1 0 0,2 0 0 0 0,0 0 1 0 0,15-15-1 0 0,-18 22-144 0 0,0 0 0 0 0,1 1 0 0 0,1 0-1 0 0,-1 1 1 0 0,1 0 0 0 0,1 1 0 0 0,-1 0 0 0 0,1 1 0 0 0,15-6 0 0 0,-17 9-14 0 0,4-2-9 0 0,-1 1 0 0 0,1 0 1 0 0,24-2-1 0 0,-34 6-27 0 0,0-1 1 0 0,0 1-1 0 0,0 1 1 0 0,0-1-1 0 0,0 0 1 0 0,-1 1-1 0 0,1 0 1 0 0,0 0-1 0 0,0 0 1 0 0,-1 1-1 0 0,1-1 1 0 0,-1 1-1 0 0,1-1 1 0 0,-1 1-1 0 0,1 0 1 0 0,-1 1-1 0 0,0-1 1 0 0,4 4-1 0 0,1 3 16 0 0,0 0 1 0 0,0 1-1 0 0,-1 0 0 0 0,0 0 1 0 0,0 1-1 0 0,-1 0 0 0 0,-1 0 0 0 0,0 0 1 0 0,6 18-1 0 0,-5-5 21 0 0,-1 0-1 0 0,-2 1 1 0 0,3 48 0 0 0,-4-19 28 0 0,1 13 212 0 0,-2 0 0 0 0,-10 74 0 0 0,-15 47-1625 0 0,17-131-3832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3:52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147 362 11600 0 0,'10'-47'621'0'0,"-1"1"-282"0"0,19-57 0 0 0,-24 90-361 0 0,1 0-1 0 0,1 1 0 0 0,0 0 1 0 0,0 0-1 0 0,1 0 0 0 0,1 1 1 0 0,0 0-1 0 0,19-19 1 0 0,-22 25 14 0 0,0 1 1 0 0,0 0-1 0 0,1 0 1 0 0,0 1-1 0 0,0 0 1 0 0,0 0-1 0 0,0 0 1 0 0,0 1-1 0 0,0 0 1 0 0,1 0-1 0 0,-1 1 1 0 0,1-1-1 0 0,0 1 1 0 0,12 0-1 0 0,5 2-21 0 0,-1 0 0 0 0,44 9 0 0 0,-57-9 29 0 0,3 2 24 0 0,1 1 0 0 0,-1 0 1 0 0,0 1-1 0 0,-1 1 1 0 0,1 0-1 0 0,-1 0 0 0 0,0 1 1 0 0,0 1-1 0 0,-1 0 0 0 0,0 0 1 0 0,-1 1-1 0 0,1 0 1 0 0,-2 1-1 0 0,1 1 0 0 0,-2-1 1 0 0,1 1-1 0 0,-1 1 1 0 0,-1-1-1 0 0,0 1 0 0 0,-1 1 1 0 0,0-1-1 0 0,-1 1 1 0 0,4 14-1 0 0,-1 2 146 0 0,-1-1-1 0 0,-1 1 1 0 0,-2 1 0 0 0,-1-1 0 0 0,-1 54 0 0 0,-4-43 160 0 0,-2 0 1 0 0,-2-1-1 0 0,-20 72 1 0 0,8-56-6 0 0,-2-1-1 0 0,-3-2 0 0 0,-2 0 1 0 0,-2-1-1 0 0,-3-2 0 0 0,-38 50 1 0 0,35-56-87 0 0,-57 57 0 0 0,70-81-207 0 0,-1 0-1 0 0,-1-2 1 0 0,0-1 0 0 0,-41 23-1 0 0,58-36-16 0 0,0 0 0 0 0,-1-1 0 0 0,0 1 1 0 0,1-1-1 0 0,-1 0 0 0 0,0-1 0 0 0,0 1 0 0 0,0-1 0 0 0,0 0 0 0 0,0-1 0 0 0,0 1 1 0 0,0-1-1 0 0,0-1 0 0 0,-1 1 0 0 0,1-1 0 0 0,0 0 0 0 0,0 0 0 0 0,1-1 0 0 0,-1 0 1 0 0,0 0-1 0 0,0 0 0 0 0,1 0 0 0 0,-1-1 0 0 0,1 0 0 0 0,0 0 0 0 0,-9-8 0 0 0,6 4-5 0 0,1 0 0 0 0,0-1-1 0 0,1 0 1 0 0,0 0-1 0 0,0 0 1 0 0,0-1 0 0 0,1 0-1 0 0,1 0 1 0 0,-1 0 0 0 0,2 0-1 0 0,-1-1 1 0 0,1 0-1 0 0,1 1 1 0 0,-3-21 0 0 0,0-9-48 0 0,3-1 1 0 0,2-56 0 0 0,1 82 17 0 0,11-148-1419 0 0,3 66-4745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4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1 307 5064 0 0,'0'0'2116'0'0,"0"2"-1247"0"0,0 24 559 0 0,0-24-924 0 0,0 1-21 0 0,0 18 151 0 0,2-1 0 0 0,0 0 0 0 0,10 37 0 0 0,0 5 638 0 0,18 36-272 0 0,-24-67-881 0 0,-6-26-108 0 0,1 0-1 0 0,0 1 0 0 0,0-1 1 0 0,0 0-1 0 0,1 0 0 0 0,0 0 1 0 0,3 7-1 0 0,35 77 1094 0 0,-21-48-804 0 0,-17-34-267 0 0,0-1 0 0 0,1 0-1 0 0,-1 0 1 0 0,2 0 0 0 0,-1 0 0 0 0,0-1-1 0 0,1 1 1 0 0,7 6 0 0 0,-3-2-6 0 0,-1 0-1 0 0,1 1 1 0 0,-2-1 0 0 0,0 1 0 0 0,10 23 0 0 0,-2-3 22 0 0,0-4 16 0 0,38 83 105 0 0,-20-47-101 0 0,-3-8 1 0 0,-26-49-66 0 0,-1 1 1 0 0,-1-1 0 0 0,1 1-1 0 0,-1 0 1 0 0,0-1 0 0 0,0 12-1 0 0,-2-12 1 0 0,2 0 0 0 0,-1-1 0 0 0,1 1 0 0 0,0 0 0 0 0,0 0 0 0 0,0 0 0 0 0,1-1 0 0 0,0 1 0 0 0,0-1 0 0 0,4 6-1 0 0,3 4 38 0 0,2 1 0 0 0,0-2 0 0 0,18 18 0 0 0,-22-24-14 0 0,1-2-1 0 0,-1 1 1 0 0,1-1 0 0 0,1 0 0 0 0,-1-1 0 0 0,1 0 0 0 0,16 7 0 0 0,-10-5 13 0 0,0 0-1 0 0,0 1 1 0 0,22 16-1 0 0,13 8 19 0 0,53 24 5 0 0,-79-42-56 0 0,-14-8 4 0 0,0-1-1 0 0,0 0 0 0 0,13 5 1 0 0,-5-4 15 0 0,0 2-1 0 0,-1 0 1 0 0,0 1 0 0 0,26 19 0 0 0,-12-8 37 0 0,-20-14-53 0 0,0-1 0 0 0,0-1 0 0 0,0 0 0 0 0,1 0 0 0 0,-1-1 0 0 0,16 2-1 0 0,-21-3-5 0 0,1 0 0 0 0,-1 1 0 0 0,0 0 0 0 0,0-1-1 0 0,0 2 1 0 0,0-1 0 0 0,-1 1 0 0 0,6 4 0 0 0,23 14 15 0 0,36 9-20 0 0,22 11 0 0 0,-81-37 2 0 0,15 10 24 0 0,36 12 0 0 0,9 9-5 0 0,21 6 74 0 0,29 12-11 0 0,-98-45-73 0 0,-12-6-8 0 0,1 1 1 0 0,19 11-1 0 0,-16-7 24 0 0,31 11-1 0 0,5 3-15 0 0,-33-15 17 0 0,31 10 0 0 0,-31-12-29 0 0,-1 1 0 0 0,20 9 0 0 0,-28-11 9 0 0,0 0 0 0 0,0-1 0 0 0,0 0 0 0 0,0-1 0 0 0,19 2-1 0 0,-19-3 22 0 0,0 1 0 0 0,0-1 1 0 0,0 2-1 0 0,0-1 0 0 0,15 8 0 0 0,-21-9-9 0 0,0 1 0 0 0,0-1 0 0 0,0 0 0 0 0,1 0 1 0 0,-1 0-1 0 0,0 0 0 0 0,0-1 0 0 0,1 1 0 0 0,-1-1 0 0 0,0 0 1 0 0,4 0-1 0 0,-3 0-1 0 0,0 0 1 0 0,0 0 0 0 0,0 1 0 0 0,-1-1-1 0 0,1 1 1 0 0,0 0 0 0 0,5 2 0 0 0,20 7-116 0 0,0-2 1 0 0,0 0 0 0 0,43 4-1 0 0,-28-9 108 0 0,-28-2 0 0 0,-1 0 0 0 0,1 1 0 0 0,20 5 0 0 0,16 3 122 0 0,-37-8-80 0 0,0 0 0 0 0,0 2 0 0 0,0 0 0 0 0,20 8 0 0 0,-23-8-54 0 0,1 0 0 0 0,-1-1 0 0 0,1-1 0 0 0,-1 0 0 0 0,21 0 0 0 0,-11 0 0 0 0,66 4 0 0 0,78 10 0 0 0,-102-12-2 0 0,-10-3 15 0 0,-29 3 14 0 0,48 11-1 0 0,-61-12-16 0 0,0-1-1 0 0,24 2 1 0 0,-27-4-4 0 0,-1 0 0 0 0,1 1 0 0 0,-1 1-1 0 0,1 0 1 0 0,13 4 0 0 0,-16-4-6 0 0,1 0 0 0 0,-1 0 0 0 0,1-1-1 0 0,0 0 1 0 0,-1 0 0 0 0,1-1-1 0 0,7 1 1 0 0,27 2 13 0 0,22 5 106 0 0,-44-7-111 0 0,36 8 0 0 0,-46-7-16 0 0,0-1 0 0 0,0 0 0 0 0,1 0 0 0 0,-1-1 1 0 0,0 0-1 0 0,0-1 0 0 0,14-2 0 0 0,44-1 63 0 0,-26 3-57 0 0,99 1 2 0 0,-116 4 0 0 0,-6 1 0 0 0,1-1 0 0 0,0-1 0 0 0,0-1 0 0 0,0-1 0 0 0,1 0 0 0 0,24-3 0 0 0,4 1 0 0 0,-13 5 0 0 0,1 0 0 0 0,96-16 0 0 0,-96 7-3 0 0,-23 3 23 0 0,-1 0 0 0 0,1 1 0 0 0,-1 1 1 0 0,1 0-1 0 0,18 2 0 0 0,-27-1-21 0 0,1-1 0 0 0,-1 1 0 0 0,0-1 0 0 0,0 0 0 0 0,1 0 0 0 0,-1 0 0 0 0,0-1 0 0 0,0 0 0 0 0,8-1 0 0 0,3-2-32 0 0,-8 3 31 0 0,1 1 0 0 0,-1 0 0 0 0,1 0 0 0 0,-1 0 0 0 0,9 3 0 0 0,19 0 14 0 0,17 1 42 0 0,-41-2-67 0 0,0-1 0 0 0,0 0 0 0 0,0 0 0 0 0,21-3 0 0 0,-26 1 15 0 0,0-1-1 0 0,0 2 1 0 0,-1-1-1 0 0,1 1 1 0 0,0 0-1 0 0,0 0 1 0 0,-1 0-1 0 0,1 1 1 0 0,9 2-1 0 0,-13-3 5 0 0,1 1 0 0 0,-1-1 0 0 0,1 0 0 0 0,-1 0 0 0 0,1 0 1 0 0,0 0-1 0 0,-1-1 0 0 0,1 1 0 0 0,-1 0 0 0 0,1-1 0 0 0,2-1 0 0 0,22-2-6 0 0,30 3 0 0 0,110-16 0 0 0,-93 5 0 0 0,-20 3 0 0 0,-43 8 0 0 0,1-1 0 0 0,21-5 0 0 0,-25 4 0 0 0,1 1 0 0 0,-1 0 0 0 0,1 1 0 0 0,0 0 0 0 0,-1 0 0 0 0,1 1 0 0 0,12 1 0 0 0,-17-1 0 0 0,1 0 0 0 0,0 0 0 0 0,-1 0 0 0 0,1-1 0 0 0,-1 0 0 0 0,0 0 0 0 0,7-2 0 0 0,-6 2 0 0 0,0-1 0 0 0,0 1 0 0 0,1 0 0 0 0,8 0 0 0 0,-6 0 0 0 0,-1 0 0 0 0,0 0 0 0 0,0 0 0 0 0,0-1 0 0 0,0 0 0 0 0,12-6 0 0 0,-12 5 0 0 0,0 1 0 0 0,0 0 0 0 0,0-1 0 0 0,0 2 0 0 0,0-1 0 0 0,13 0 0 0 0,-17 2 0 0 0,-1 0 0 0 0,1 0 0 0 0,-1-1 0 0 0,0 1 0 0 0,1-1 0 0 0,-1 1 0 0 0,0-1 0 0 0,0 0 0 0 0,0 0 0 0 0,1 0 0 0 0,-1 0 0 0 0,0 0 0 0 0,3-2 0 0 0,21-11 0 0 0,-8 7 0 0 0,0-1 0 0 0,-1-1 0 0 0,0 0 0 0 0,23-19 0 0 0,20-10 11 0 0,100-51 170 0 0,-28 24-188 0 0,-117 58 0 0 0,15-9-8 0 0,0-1 0 0 0,-1-2 1 0 0,-1-1-1 0 0,32-31 0 0 0,-48 40 20 0 0,-2 2 8 0 0,0 0 1 0 0,1 1-1 0 0,0 0 1 0 0,18-10-1 0 0,-6 2-13 0 0,-20 13 0 0 0,0 1 0 0 0,1-1 0 0 0,0 1 0 0 0,-1-1 0 0 0,1 1 0 0 0,4-2 0 0 0,8-3 10 0 0,0-1 0 0 0,0-1 0 0 0,23-16 0 0 0,24-15 14 0 0,115-67-24 0 0,-171 102 0 0 0,0 1 0 0 0,0-1 0 0 0,0-1 0 0 0,-1 1 0 0 0,0-1 0 0 0,0 0 0 0 0,6-7 0 0 0,-10 11 0 0 0,0-1 0 0 0,0 1 0 0 0,0 0 0 0 0,1 0 0 0 0,-1 0 0 0 0,1 0 0 0 0,0 1 0 0 0,-1-1 0 0 0,1 1 0 0 0,0-1 0 0 0,0 1 0 0 0,0 0-1 0 0,0 0 1 0 0,0 0 0 0 0,0 1 0 0 0,0-1 0 0 0,0 1 0 0 0,6 0 0 0 0,23-6 12 0 0,-25 3-2 0 0,1-1-1 0 0,-1 1 1 0 0,0-2-1 0 0,7-4 1 0 0,0 0-5 0 0,56-43-5 0 0,-65 48 0 0 0,-1 0 0 0 0,1 0 0 0 0,-1 0 0 0 0,0 0 0 0 0,0-1 0 0 0,-1 0 0 0 0,0 0-1 0 0,1 0 1 0 0,-1 0 0 0 0,2-7 0 0 0,12-17 12 0 0,165-256 273 0 0,-145 230-285 0 0,-30 45 0 0 0,5-10 0 0 0,14-29 0 0 0,52-102 0 0 0,-42 76 108 0 0,-31 63-51 0 0,0 1 0 0 0,1-1 0 0 0,12-16-1 0 0,12-23-139 0 0,-5-3-56 0 0,-13 29 299 0 0,0-1 0 0 0,15-54 1 0 0,-18 33 12 0 0,3-61 0 0 0,-2 23-65 0 0,-3 15-892 0 0,-4 39-1152 0 0,1 0 0 0 0,11-42 1 0 0,-3 28-4721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9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0 5528 0 0,'0'0'8502'0'0,"-1"2"-8038"0"0,-3 5-276 0 0,1 0-1 0 0,0 0 1 0 0,0 0-1 0 0,0 0 0 0 0,1 1 1 0 0,0-1-1 0 0,1 1 1 0 0,-2 10-1 0 0,-2 12 111 0 0,-14 90 326 0 0,14-90-501 0 0,-2 40 0 0 0,-1 6-25 0 0,-21 169 367 0 0,20-158-330 0 0,6-34-83 0 0,3-33-21 0 0,-2 0 0 0 0,-5 31-1 0 0,-2 5 149 0 0,1 1 0 0 0,2 111-1 0 0,6-167 294 0 0,0 4-443 0 0,0-4-38 0 0,0 0 0 0 0,0-1 0 0 0,0 1-1 0 0,-1-1 1 0 0,1 1 0 0 0,0 0 0 0 0,0-1-1 0 0,0 1 1 0 0,0-1 0 0 0,0 1 0 0 0,1 0-1 0 0,-1-1 1 0 0,0 1 0 0 0,0-1 0 0 0,0 1-1 0 0,0-1 1 0 0,1 1 0 0 0,-1 0 0 0 0,0-1-1 0 0,1 1 1 0 0,6 2 12 0 0,-5-2 65 0 0,14 3 180 0 0,1-4-238 0 0,-15 1-9 0 0,0-1-1 0 0,0 0 0 0 0,0 0 1 0 0,0 0-1 0 0,0 0 0 0 0,-1-1 1 0 0,1 1-1 0 0,0 0 1 0 0,3-2-1 0 0,19-6 0 0 0,-11 6-33 0 0,-1 0-1 0 0,0 0 0 0 0,1 2 1 0 0,-1-1-1 0 0,1 1 0 0 0,-1 1 0 0 0,24 4 1 0 0,34 2 46 0 0,30-11 3 0 0,-77 2-16 0 0,0 0 0 0 0,33-8 0 0 0,-34 6 0 0 0,0 0 0 0 0,34-1 0 0 0,120 1 0 0 0,-118-1 0 0 0,-47 3 0 0 0,1 0 0 0 0,0 1 0 0 0,0 1 0 0 0,18 1 0 0 0,7 4 0 0 0,0-3 0 0 0,0 0 0 0 0,0-3 0 0 0,60-7 0 0 0,-86 7 0 0 0,0 1 0 0 0,0 0 0 0 0,0 1 0 0 0,16 3 0 0 0,24 1 0 0 0,-31-5 0 0 0,37-2 0 0 0,-48 1 0 0 0,1 0 0 0 0,0 0 0 0 0,0 1 0 0 0,0 1 0 0 0,15 1 0 0 0,-15-1 0 0 0,0-1 0 0 0,1 0 0 0 0,-1-1 0 0 0,1 0 0 0 0,13-4 0 0 0,-9 3 0 0 0,0-1 0 0 0,19 1 0 0 0,-6 3 0 0 0,42 8 0 0 0,9 1 0 0 0,12-3 0 0 0,118 3 0 0 0,-107-1 0 0 0,481-9 0 0 0,-463-9 0 0 0,-76 9 0 0 0,54 7 0 0 0,-54-3 0 0 0,75-5 0 0 0,-46 0 0 0 0,138-10-4 0 0,3 0 0 0 0,0 3 4 0 0,-147 0 15 0 0,-38 4 4 0 0,33 0 1 0 0,230-20-9 0 0,-231 17-12 0 0,99-10 1 0 0,-108 12 0 0 0,81 1 0 0 0,-68 4 0 0 0,52 1 0 0 0,130-17 0 0 0,-204 10-10 0 0,45-4-70 0 0,-62 8 28 0 0,-6 0 19 0 0,35 1-1 0 0,164 6 235 0 0,-50-4-152 0 0,-92-2-34 0 0,101-7-15 0 0,-163 7-1 0 0,1-1 0 0 0,21-4 0 0 0,-22 3 20 0 0,0 0 0 0 0,22 0 0 0 0,10 3 40 0 0,-14-2-55 0 0,-1 3 0 0 0,0 0 0 0 0,43 9-1 0 0,110 14-3 0 0,-180-24 0 0 0,29 2 0 0 0,0-3 0 0 0,52-6 0 0 0,-22 0 0 0 0,60-13 0 0 0,-109 19 0 0 0,0 1 0 0 0,29 5 0 0 0,11-1 0 0 0,39 5 0 0 0,-16-7 0 0 0,-38 0 0 0 0,65-6 0 0 0,-14-13 0 0 0,-37 13 0 0 0,-16 2 0 0 0,0-1 0 0 0,56-14 0 0 0,-70 12 0 0 0,41-4 0 0 0,7-1 0 0 0,70-16 0 0 0,-88 22 0 0 0,-43 4 0 0 0,1-1 0 0 0,21-3 0 0 0,-8-1 0 0 0,-1 2 0 0 0,46-1 0 0 0,-49 4 0 0 0,0-1 0 0 0,0-1 0 0 0,40-9 0 0 0,65-15-2 0 0,-4 0 68 0 0,-97 20-66 0 0,1 1 0 0 0,0 2 0 0 0,31-1 0 0 0,34-4 0 0 0,46-5 233 0 0,-87 10-85 0 0,58-10-1 0 0,-48 3-197 0 0,17-4-93 0 0,-56 10 42 0 0,-14 3 75 0 0,-1 0 1 0 0,0 0-1 0 0,0-1 1 0 0,0 0-1 0 0,9-3 0 0 0,-2-1 50 0 0,1 1 0 0 0,0 0 0 0 0,1 1 0 0 0,-1 1 0 0 0,1 0 0 0 0,0 1 0 0 0,-1 1 0 0 0,16 0 0 0 0,-17 2 54 0 0,-1 0-1 0 0,20 6 0 0 0,-7-3-117 0 0,-2 2-56 0 0,-18-5 51 0 0,1 1-1 0 0,0-1 1 0 0,0 0-1 0 0,10 0 0 0 0,41 2 24 0 0,-39-1 22 0 0,-1-1 1 0 0,1-1-1 0 0,0 0 1 0 0,34-6-1 0 0,-29-1 0 0 0,-20 6 0 0 0,1-1 0 0 0,-1 1 0 0 0,1 0 0 0 0,-1 1 0 0 0,1-1 0 0 0,0 0 0 0 0,0 1 0 0 0,-1 0 0 0 0,1 0 0 0 0,0 0 0 0 0,-1 0 0 0 0,1 1 0 0 0,4 0 0 0 0,-2 0 0 0 0,0 0 0 0 0,0-1 0 0 0,0 0-1 0 0,0 0 1 0 0,0-1 0 0 0,0 1 0 0 0,0-2 0 0 0,6 0-1 0 0,21-4 15 0 0,-18 5 20 0 0,3-1 95 0 0,30-5 0 0 0,-36 5-153 0 0,0 1 0 0 0,0 1-1 0 0,0 0 1 0 0,0 1-1 0 0,0 0 1 0 0,15 4 0 0 0,-12-3-18 0 0,1 0 1 0 0,0 0 0 0 0,16-2-1 0 0,-1-1 40 0 0,-26 3 3 0 0,-1 1 14 0 0,33 4 116 0 0,61 4 0 0 0,-49-7-372 0 0,8 4 534 0 0,12-1-396 0 0,-53-5 28 0 0,1 0 0 0 0,34 0 0 0 0,71-3 74 0 0,-56 2 13 0 0,-60-2 10 0 0,25 7 9 0 0,-12-4-31 0 0,-12-2 0 0 0,0 0 0 0 0,1 1 0 0 0,-1 0 0 0 0,14 3 0 0 0,1-1 0 0 0,1-1 0 0 0,0-1 0 0 0,-1-1 0 0 0,1-1 0 0 0,22-4 0 0 0,-32 3 5 0 0,-5 2 43 0 0,1-1 1 0 0,0 0 0 0 0,-1-1-1 0 0,1 0 1 0 0,14-6-1 0 0,-6 8 40 0 0,-16 1-96 0 0,1-1 0 0 0,0 0 0 0 0,-1 0 1 0 0,1 0-1 0 0,-1 0 0 0 0,1 0 1 0 0,0 0-1 0 0,-1 0 0 0 0,1 0 1 0 0,0-1-1 0 0,-1 1 0 0 0,1 0 0 0 0,-1-1 1 0 0,1 0-1 0 0,1 0 0 0 0,17-14 131 0 0,-19 15-299 0 0,1-1-89 0 0,1 0 237 0 0,16-7-5568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1:31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2304 0 0,'0'0'13458'0'0,"0"9"-13028"0"0,0 54 425 0 0,0-61-673 0 0,0 2-12 0 0,4 173 1118 0 0,0-136-1193 0 0,-3-33-79 0 0,0 1 0 0 0,0-1 1 0 0,-1 1-1 0 0,0-1 0 0 0,-1 12 0 0 0,-4 61 440 0 0,-1-1-274 0 0,7 148 0 0 0,3-81-87 0 0,9-41-82 0 0,-10 26 26 0 0,0-46 13 0 0,-8 87 1 0 0,-2-33 11 0 0,0-46-74 0 0,7-63 18 0 0,0 3-12 0 0,6 62 0 0 0,-5-87-3 0 0,-1-1 0 0 0,1 0 0 0 0,-1 1-1 0 0,-2 11 1 0 0,1-13 4 0 0,0 0-1 0 0,1 0 1 0 0,0 0-1 0 0,2 12 0 0 0,-1-10 4 0 0,-1 0 0 0 0,1 1 0 0 0,-1-1 0 0 0,-1 0 0 0 0,-2 12 0 0 0,-1 23 0 0 0,4 223 175 0 0,5-238-121 0 0,-4-27-66 0 0,0 1 0 0 0,-1-1 0 0 0,1 1 0 0 0,-1-1 0 0 0,1 1 0 0 0,-1-1 0 0 0,0 1 0 0 0,0-1-1 0 0,0 1 1 0 0,-1 3 0 0 0,1-4 8 0 0,-1 0 0 0 0,1 0-1 0 0,0 0 1 0 0,0 0 0 0 0,0 1-1 0 0,1-1 1 0 0,-1 0 0 0 0,0 0-1 0 0,1 0 1 0 0,0 0-1 0 0,1 3 1 0 0,2 16-8 0 0,-2 182-188 0 0,4-146 320 0 0,-5-53-120 0 0,-1 0 0 0 0,0-1 0 0 0,1 1 0 0 0,0 0 0 0 0,0-1 0 0 0,2 6 0 0 0,3 18 0 0 0,-1 26 0 0 0,-2-35 52 0 0,-2-16-41 0 0,-1 0 1 0 0,1 0-1 0 0,-1 0 1 0 0,0 0-1 0 0,1 1 1 0 0,-1-1-1 0 0,0 0 1 0 0,0 0 0 0 0,-1 3-1 0 0,0 2-6 0 0,1 0 0 0 0,0 0 0 0 0,0 0 0 0 0,0 0 0 0 0,1 0 0 0 0,0 0 0 0 0,2 10 0 0 0,0-5-68 0 0,2 73 205 0 0,-3-56-214 0 0,-3 42 1 0 0,0-25 160 0 0,8 43-133 0 0,-1 53-64 0 0,-5-134 108 0 0,0 1 0 0 0,0-1 0 0 0,4 12 0 0 0,-3-12 0 0 0,2 11 0 0 0,-5-14 0 0 0,-1-1 0 0 0,2 153 0 0 0,6-130 54 0 0,-6-14-44 0 0,-1-11-12 0 0,0 0-1 0 0,1 1 0 0 0,-1-1 1 0 0,1 0-1 0 0,0 0 0 0 0,-1 0 1 0 0,1 0-1 0 0,0 0 0 0 0,0 0 1 0 0,1 0-1 0 0,-1 1 0 0 0,0-1 1 0 0,1 0-1 0 0,-1 0 0 0 0,1 0 1 0 0,0 0-1 0 0,-1 0 1 0 0,2 2-1 0 0,2 6-11 0 0,-2 10 14 0 0,0 0 0 0 0,-3 33 0 0 0,0-32 0 0 0,1 0 0 0 0,3 23 0 0 0,-2-33-2 0 0,4 27 19 0 0,2 12 170 0 0,-7-49-197 0 0,1 0 1 0 0,-1 1 0 0 0,1-1 0 0 0,-1 0 0 0 0,0 1-1 0 0,1-1 1 0 0,-1 1 0 0 0,0-1 0 0 0,0 1-1 0 0,0-1 1 0 0,0 0 0 0 0,0 1 0 0 0,-1 1 0 0 0,1 15-64 0 0,2-6 73 0 0,-1 0 0 0 0,0 0 0 0 0,-1 19 0 0 0,-1 28 0 0 0,1-48 0 0 0,1 7 0 0 0,1-15 0 0 0,1 0 0 0 0,-2 14 0 0 0,5 61 196 0 0,1-25-328 0 0,-6-41 132 0 0,2-4 11 0 0,-3 2-390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09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3680 0 0,'0'0'8398'0'0,"6"10"-7331"0"0,-5 0-673 0 0,0-1 1 0 0,0 0-1 0 0,0 0 0 0 0,-1 1 1 0 0,-2 10-1 0 0,1 14 135 0 0,-3 17 91 0 0,2-37-437 0 0,0 0 0 0 0,2 0 0 0 0,-1 0 0 0 0,3 16 0 0 0,7 81 525 0 0,0 2-262 0 0,4 13-24 0 0,-11-109-330 0 0,7 31 0 0 0,1 14 36 0 0,-10-50-109 0 0,1 8 28 0 0,1 1 0 0 0,7 37 0 0 0,34 121-3840 0 0,-32-146 2387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1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 7224 0 0,'-3'7'38'0'0,"3"-6"-7"0"0,-1 0 0 0 0,1 0 1 0 0,0 0-1 0 0,-1 0 0 0 0,1 0 0 0 0,0 0 1 0 0,-1 0-1 0 0,1-1 0 0 0,-1 1 0 0 0,1 0 1 0 0,-1 0-1 0 0,0 0 0 0 0,1-1 0 0 0,-1 1 1 0 0,0 0-1 0 0,0-1 0 0 0,1 1 0 0 0,-1-1 1 0 0,0 1-1 0 0,0-1 0 0 0,0 1 1 0 0,0-1-1 0 0,0 1 0 0 0,1-1 0 0 0,-1 0 1 0 0,0 1-1 0 0,-3-1 671 0 0,-12 1 2662 0 0,15 0-3191 0 0,0 0 1 0 0,0 0 0 0 0,1 0 0 0 0,-1 0 0 0 0,1 0 0 0 0,-1 0-1 0 0,1 1 1 0 0,-1-1 0 0 0,1 0 0 0 0,0 0 0 0 0,-1 1-1 0 0,1-1 1 0 0,0 0 0 0 0,0 0 0 0 0,0 1 0 0 0,0-1 0 0 0,0 2-1 0 0,3 34 25 0 0,0-15 120 0 0,3 187 809 0 0,5 22-241 0 0,-8-133-534 0 0,18 115 0 0 0,-4-75-225 0 0,13 91 76 0 0,-1-60-139 0 0,-17-75-24 0 0,-4-25-16 0 0,4 71 2 0 0,-2-11 15 0 0,9 80 36 0 0,17 91 41 0 0,-26-197 399 0 0,-9-49-3334 0 0,-3-58 1349 0 0,-3-16-17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2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0 422 5528 0 0,'0'0'2528'0'0,"12"2"-1523"0"0,13 6-471 0 0,1-2 0 0 0,0-1-1 0 0,1 0 1 0 0,-1-2 0 0 0,44-1 0 0 0,-29 2-206 0 0,-34-2-268 0 0,0-1 0 0 0,1 0 0 0 0,-1-1 0 0 0,1 0 0 0 0,9-1 0 0 0,30-4 375 0 0,81 1 1 0 0,-18 2-115 0 0,41-2-1 0 0,-134 4-293 0 0,30 4 0 0 0,-30-2-18 0 0,29-1 0 0 0,40-5 7 0 0,212-21 96 0 0,-239 18-79 0 0,83 0 0 0 0,-77 6 60 0 0,56 2 68 0 0,-39-2-161 0 0,-55 0 0 0 0,37 3 0 0 0,-17 1 22 0 0,81-6 0 0 0,-26-1-2 0 0,-76 3-5 0 0,1-2 0 0 0,33-7 0 0 0,-1 0 14 0 0,-21 2 16 0 0,-28 5-70 0 0,1 1 0 0 0,-1 0 0 0 0,22 0 1 0 0,14 0 67 0 0,0-2 0 0 0,0-2 0 0 0,47-13 0 0 0,-74 16-43 0 0,1 0 0 0 0,32 1 0 0 0,-30 2 0 0 0,41-6 0 0 0,82-12 0 0 0,-14 3 0 0 0,-103 11-1 0 0,44 0 1 0 0,-22 3 11 0 0,5 0 38 0 0,31-3-34 0 0,51-3 45 0 0,25-3-2 0 0,-28-1-58 0 0,123-11 328 0 0,-182 18-264 0 0,-54 4-71 0 0,-1 0 1 0 0,1 2 0 0 0,21 4 0 0 0,-25-3-5 0 0,0 0 0 0 0,1-2 0 0 0,-1 0 0 0 0,26-2 0 0 0,124-8 11 0 0,-15 2 0 0 0,-51-6 85 0 0,51-5 128 0 0,-51 8-3 0 0,34-1-54 0 0,209-2 59 0 0,-222 4-151 0 0,215-9 64 0 0,-262 8-75 0 0,57-6 92 0 0,367 10 218 0 0,-288 8-345 0 0,-63-12 46 0 0,-62 9-8 0 0,-52 1-43 0 0,-1-1-1 0 0,1-1 1 0 0,60-13 0 0 0,-66 9 45 0 0,52-4 1 0 0,-56 7-11 0 0,-1 0 0 0 0,1-1 0 0 0,24-7 0 0 0,15-2-1187 0 0,-26-2-4820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3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 4144 0 0,'-7'9'7021'0'0,"4"-5"-6858"0"0,0 0 1 0 0,0 1-1 0 0,1 0 0 0 0,-1-1 1 0 0,1 1-1 0 0,0 0 0 0 0,-2 9 1 0 0,5-11-10 0 0,-1 0 1 0 0,1 1-1 0 0,0-1 1 0 0,0 0-1 0 0,0 0 1 0 0,0 0 0 0 0,1 0-1 0 0,1 3 1 0 0,7 19 470 0 0,-9-15-439 0 0,-1-1 0 0 0,-1 1 0 0 0,0 0 1 0 0,0 0-1 0 0,-1 0 0 0 0,-3 11 1 0 0,-2 14 229 0 0,2-6-145 0 0,2-1 1 0 0,1 37-1 0 0,3-42-193 0 0,0 0 0 0 0,-2 1 1 0 0,0-1-1 0 0,-6 26 0 0 0,3-25-71 0 0,2 0 1 0 0,0-1-1 0 0,2 1 1 0 0,0 0 0 0 0,6 39-1 0 0,3-13 8 0 0,26 79-1 0 0,22 49-687 0 0,-45-139-165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4:1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2304 0 0,'2'4'60'0'0,"0"17"80"0"0,-3 4 6634 0 0,1 1-5147 0 0,1-23-1523 0 0,-1 0 0 0 0,0-1-1 0 0,1 1 1 0 0,-1 0 0 0 0,-1 0-1 0 0,1 0 1 0 0,0 0 0 0 0,-2 3-1 0 0,2-4-39 0 0,-1-1 0 0 0,0 0 0 0 0,0 1 0 0 0,1-1 0 0 0,-1 1 0 0 0,1-1 0 0 0,-1 1 0 0 0,1-1 0 0 0,0 1 0 0 0,0-1 0 0 0,-1 1 0 0 0,1-1 0 0 0,0 1 0 0 0,0-1 0 0 0,0 1 0 0 0,1-1 0 0 0,-1 1 0 0 0,0-1 0 0 0,1 1 0 0 0,-1-1 0 0 0,1 1 0 0 0,-1-1 0 0 0,2 2 0 0 0,-1 2 66 0 0,0 0 56 0 0,0 1 0 0 0,-1-1 0 0 0,1 1 0 0 0,-1-1 0 0 0,-1 1 0 0 0,-1 9 0 0 0,0 10 312 0 0,8 64 1013 0 0,-5-86-1471 0 0,-1-1 0 0 0,0 1-1 0 0,1-1 1 0 0,0 1-1 0 0,-1-1 1 0 0,1 1-1 0 0,0-1 1 0 0,0 0-1 0 0,0 1 1 0 0,1-1-1 0 0,-1 0 1 0 0,2 3-1 0 0,-1-3-13 0 0,0 0 0 0 0,-1 0-1 0 0,0 0 1 0 0,0 0 0 0 0,1 1 0 0 0,-1-1-1 0 0,-1 0 1 0 0,1 1 0 0 0,0-1-1 0 0,0 1 1 0 0,-1-1 0 0 0,1 4-1 0 0,-6 142 855 0 0,5-72-784 0 0,6 196 280 0 0,-6-251-376 0 0,-3 36 0 0 0,2-38 0 0 0,0 1 0 0 0,1 20 0 0 0,18 100 54 0 0,4-38-33 0 0,-15-37 33 0 0,-2-30-49 0 0,-1 0 0 0 0,-3 56 0 0 0,-3-66 73 0 0,1-1-1 0 0,4 42 0 0 0,-3-58-50 0 0,0-1 0 0 0,0 1 0 0 0,-1-1-1 0 0,-2 13 1 0 0,1-13 15 0 0,1 1 0 0 0,0 0 0 0 0,0 0 0 0 0,1 8 0 0 0,1 2 72 0 0,0-1 0 0 0,-3 24 0 0 0,2-36-105 0 0,-1 0 1 0 0,1 0-1 0 0,1 0 1 0 0,-1 0-1 0 0,1 0 0 0 0,0 0 1 0 0,0-1-1 0 0,0 1 1 0 0,0 0-1 0 0,1 0 1 0 0,3 5-1 0 0,6 20-16 0 0,-11-28-3 0 0,1 0-1 0 0,0 0 0 0 0,0-1 0 0 0,-1 1 0 0 0,1 0 0 0 0,0 0 0 0 0,1-1 0 0 0,-1 1 1 0 0,0-1-1 0 0,0 1 0 0 0,1-1 0 0 0,2 3 0 0 0,-2-3-118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19.08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2847 173 4144 0 0,'-1'-3'319'0'0,"-7"-7"2"0"0,-1 0 0 0 0,0 1 0 0 0,0 0 0 0 0,0 0 1 0 0,-1 1-1 0 0,-17-11 0 0 0,8 6 1097 0 0,2 3-999 0 0,0 1-1 0 0,0 1 1 0 0,-1 0 0 0 0,0 1-1 0 0,-33-7 1 0 0,24 6-24 0 0,-4 2-57 0 0,0 0 0 0 0,0 2 1 0 0,-1 2-1 0 0,-47 1 1 0 0,64 1-301 0 0,-25 0 165 0 0,1 2 0 0 0,-75 13 1 0 0,56-3-26 0 0,-63 15 140 0 0,58-8-192 0 0,0 3 0 0 0,-101 50 0 0 0,122-49-37 0 0,10-7 9 0 0,2 1-1 0 0,-31 24 1 0 0,0 4 91 0 0,20-15-44 0 0,-63 59 1 0 0,-65 106-2 0 0,159-181-131 0 0,0 0 1 0 0,2 1 0 0 0,0 1 0 0 0,-9 23 0 0 0,-16 67 126 0 0,16-50-72 0 0,10-31 5 0 0,0 1 0 0 0,-5 48 0 0 0,10-59-51 0 0,2 1-1 0 0,0-1 1 0 0,1 0 0 0 0,0 0-1 0 0,1 0 1 0 0,6 22 0 0 0,3 7-18 0 0,-8-29 6 0 0,1 0-1 0 0,0 0 1 0 0,1-1-1 0 0,1 1 0 0 0,0-1 1 0 0,11 18-1 0 0,12 14 67 0 0,-15-24-17 0 0,27 35 0 0 0,-11-26 29 0 0,1-1-1 0 0,1-1 1 0 0,2-2 0 0 0,1-1 0 0 0,1-2 0 0 0,1-1 0 0 0,1-2 0 0 0,1-2 0 0 0,44 16 0 0 0,-60-28-39 0 0,44 8 0 0 0,-2-1-3 0 0,-21-3 61 0 0,49 6 0 0 0,-3-1 47 0 0,77 13 64 0 0,11 2-36 0 0,-109-20-156 0 0,11 3 23 0 0,47 10 43 0 0,-44-10-13 0 0,9 4 8 0 0,127 31 71 0 0,-211-46-155 0 0,57 17 22 0 0,62 28 0 0 0,-65-20 18 0 0,-2 2 0 0 0,106 72-1 0 0,-144-86-42 0 0,32 23 0 0 0,60 56 0 0 0,-74-59 0 0 0,-27-26 0 0 0,0 2 0 0 0,-1-1 0 0 0,-1 2 0 0 0,19 24 0 0 0,33 53 0 0 0,-33-50 27 0 0,46 82 0 0 0,-56-82-12 0 0,-3 1 0 0 0,-1 0 0 0 0,-2 1-1 0 0,14 67 1 0 0,-24-81 0 0 0,-1 1 0 0 0,-1-1 0 0 0,-1 1 0 0 0,-5 45 0 0 0,-19 157 102 0 0,17-178-106 0 0,-17 107 42 0 0,12-96-53 0 0,7-39 0 0 0,-11 43 0 0 0,4-29 8 0 0,2-6 11 0 0,-2 0 0 0 0,-23 50-1 0 0,26-66-28 0 0,1 0 0 0 0,-7 25 0 0 0,11-30 6 0 0,-1 0 1 0 0,-1 0-1 0 0,1 0 0 0 0,-2-1 1 0 0,0 1-1 0 0,-14 19 0 0 0,-23 24 143 0 0,4-4-69 0 0,-2-2 0 0 0,-78 71 1 0 0,82-89 11 0 0,-1 0 1 0 0,-2-3 0 0 0,0-1-1 0 0,-2-2 1 0 0,-1-2 0 0 0,-48 19-1 0 0,59-30-10 0 0,-13 5 139 0 0,-1-1 0 0 0,-75 15-1 0 0,116-30-195 0 0,-202 25 546 0 0,104-16-299 0 0,-27 1 20 0 0,-73-3 124 0 0,-97 2 220 0 0,174-8-400 0 0,-98-3 36 0 0,97-2-162 0 0,-99-10-21 0 0,162 5-63 0 0,1-3 0 0 0,0-3 0 0 0,-73-27 0 0 0,-61-45 19 0 0,161 67-31 0 0,1-2 1 0 0,1-1 0 0 0,-42-36-1 0 0,-141-135-4 0 0,191 166-79 0 0,2-1 0 0 0,0-1-1 0 0,-29-50 1 0 0,13 19-58 0 0,-97-156-905 0 0,80 102-1254 0 0,11-5-3562 0 0,26 43-171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1.0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3052 41 4608 0 0,'-10'0'569'0'0,"0"-1"0"0"0,0 0 0 0 0,-13-4 0 0 0,-13 0 1432 0 0,-51-10-245 0 0,67 12-1363 0 0,0 1 0 0 0,0 1 0 0 0,-20 1 0 0 0,22 0-152 0 0,-148-4 1653 0 0,63 1-992 0 0,-124 10 0 0 0,202-4-825 0 0,-63 8 228 0 0,-77 15 135 0 0,116-17-363 0 0,17-4 28 0 0,-34 10 0 0 0,-75 26 185 0 0,-155 52 270 0 0,243-70-559 0 0,1 3 0 0 0,1 1-1 0 0,-50 37 1 0 0,51-31 7 0 0,-35 27 50 0 0,-120 110 1 0 0,188-155-59 0 0,-95 101 0 0 0,93-96 0 0 0,-31 42 0 0 0,-74 116 0 0 0,115-163 0 0 0,-6 10 0 0 0,1 1 0 0 0,1 0 0 0 0,-10 33 0 0 0,-22 87 0 0 0,43-140 0 0 0,-7 30-20 0 0,-6 39 0 0 0,13-60 14 0 0,0-1-1 0 0,1 1 0 0 0,1 0 1 0 0,1 0-1 0 0,3 25 0 0 0,7 22 8 0 0,-9-43 0 0 0,1 0 1 0 0,1 0 0 0 0,1 0 0 0 0,0-1-1 0 0,13 29 1 0 0,5-1 54 0 0,30 51-123 0 0,-24-39 67 0 0,-24-45 0 0 0,1 0 0 0 0,1 0 0 0 0,12 17 0 0 0,-7-13 20 0 0,-1 1 0 0 0,12 23 0 0 0,-18-29-11 0 0,2 1-1 0 0,0-2 1 0 0,0 1 0 0 0,1-1 0 0 0,0 0-1 0 0,1 0 1 0 0,12 10 0 0 0,1 3 71 0 0,10 7 56 0 0,-7-10-48 0 0,-15-13-38 0 0,0 0 0 0 0,21 12 0 0 0,111 54 105 0 0,-100-52-117 0 0,52 21-1 0 0,17 8 5 0 0,-107-49-42 0 0,44 24 0 0 0,0-2 0 0 0,65 22 0 0 0,27 1 0 0 0,157 44 0 0 0,-17 2 189 0 0,-223-72-164 0 0,-3-1 18 0 0,0 2 1 0 0,79 46-1 0 0,-22-3-24 0 0,62 42 37 0 0,-95-56-6 0 0,-48-33-22 0 0,38 30 1 0 0,106 85 133 0 0,31 32-102 0 0,-158-126-45 0 0,-29-22 6 0 0,-1 1 1 0 0,23 31-1 0 0,-32-38-7 0 0,-1 1 0 0 0,0 0-1 0 0,9 25 1 0 0,-5-13-5 0 0,1 8 15 0 0,-1 1 1 0 0,-1 0-1 0 0,8 54 1 0 0,-2-11-6 0 0,-10-46-4 0 0,-1 1 0 0 0,-2 0-1 0 0,-1 0 1 0 0,-1 0 0 0 0,-2-1-1 0 0,-1 1 1 0 0,-8 43 0 0 0,0-1 22 0 0,8-53-22 0 0,0 0-1 0 0,-1 0 1 0 0,-1 0-1 0 0,-2 0 0 0 0,1-1 1 0 0,-16 33-1 0 0,8-25-7 0 0,4-9 7 0 0,0 0 1 0 0,-1-1-1 0 0,-24 31 0 0 0,12-20-1 0 0,1 1 0 0 0,-19 37 0 0 0,-20 28 12 0 0,19-36-4 0 0,18-23 11 0 0,-2-1 0 0 0,-35 38 1 0 0,19-29-23 0 0,20-20 20 0 0,-1-2 1 0 0,-36 30-1 0 0,-1-10 18 0 0,-1-3 1 0 0,-2-2-1 0 0,-122 51 0 0 0,124-68 88 0 0,-2-2 0 0 0,-107 14 0 0 0,147-27-100 0 0,-89 15 52 0 0,-278 34 199 0 0,341-50-253 0 0,-21 3 72 0 0,-1-3 1 0 0,-100-10-1 0 0,112 0-34 0 0,1-3 0 0 0,1-2 0 0 0,-63-22 0 0 0,66 16 0 0 0,16 6 4 0 0,-67-30 0 0 0,-1-18 24 0 0,-168-127 0 0 0,220 144-100 0 0,-59-62 0 0 0,76 70-9 0 0,2-1-1 0 0,2-2 1 0 0,2-2-1 0 0,1 0 1 0 0,2-2-1 0 0,-40-84 1 0 0,50 84-16 0 0,1-2 1 0 0,3 1 0 0 0,-11-63-1 0 0,16 67 6 0 0,3 12 5 0 0,1 0 1 0 0,-2-39-1 0 0,16-134-54 0 0,-5 167 55 0 0,1 1-1 0 0,1 0 1 0 0,2 0-1 0 0,14-34 0 0 0,-12 37 8 0 0,-5 13-7 0 0,0 1-1 0 0,1 0 1 0 0,14-24-1 0 0,4 4 2 0 0,-10 10 1 0 0,3 1 1 0 0,0 1-1 0 0,1 1 0 0 0,1 0 1 0 0,40-33-1 0 0,85-49-143 0 0,-133 96 151 0 0,1 2 0 0 0,0 0 1 0 0,0 0-1 0 0,0 1 0 0 0,0 1 1 0 0,1 0-1 0 0,-1 0 0 0 0,1 2 1 0 0,0 0-1 0 0,24-1 0 0 0,-32 4-52 0 0,1 0-1 0 0,0 1 0 0 0,-1 0 0 0 0,1 0 0 0 0,-1 0 1 0 0,1 1-1 0 0,-1-1 0 0 0,0 2 0 0 0,10 6 1 0 0,3 1-17 0 0,-15-9 60 0 0,0 0 1 0 0,0 1-1 0 0,0 0 0 0 0,-1-1 1 0 0,0 2-1 0 0,7 5 0 0 0,13 12 3 0 0,-17-17 6 0 0,-1 0-1 0 0,1 0 1 0 0,-1 0-1 0 0,0 0 1 0 0,0 1-1 0 0,0 0 0 0 0,-1 0 1 0 0,0 0-1 0 0,0 1 1 0 0,0-1-1 0 0,0 1 1 0 0,-1 0-1 0 0,0 0 1 0 0,4 12-1 0 0,-6-14 3 0 0,0 0-1 0 0,0 0 1 0 0,-1 0 0 0 0,1 0-1 0 0,-1 0 1 0 0,0 0-1 0 0,-1 7 1 0 0,1 13 1 0 0,0 1-10 0 0,0-1 0 0 0,-2 1 0 0 0,-1-1 0 0 0,-1 1-1 0 0,-1-1 1 0 0,-10 30 0 0 0,12-42 9 0 0,-7 17 1 0 0,-26 57 0 0 0,-5 14 0 0 0,36-87 5 0 0,-1 1 0 0 0,0-1 0 0 0,0-1 0 0 0,-2 1 0 0 0,1-1 0 0 0,-16 18 0 0 0,-3-1 4 0 0,-34 31 1 0 0,42-45-7 0 0,1-1 1 0 0,-2-1 0 0 0,0-1-1 0 0,-1 0 1 0 0,0-2-1 0 0,-39 15 1 0 0,55-23-1 0 0,0-1-1 0 0,0 0 1 0 0,0 0 0 0 0,0 0-1 0 0,0 0 1 0 0,-1-1 0 0 0,1 0-1 0 0,0 0 1 0 0,0 0 0 0 0,0 0-1 0 0,-1 0 1 0 0,1-1-1 0 0,0 0 1 0 0,0 0 0 0 0,0 0-1 0 0,0-1 1 0 0,0 1 0 0 0,0-1-1 0 0,0 0 1 0 0,-6-4 0 0 0,5 2-2 0 0,0 0 0 0 0,0 0 1 0 0,0-1-1 0 0,1 0 0 0 0,0 0 1 0 0,0 0-1 0 0,0 0 1 0 0,0-1-1 0 0,1 1 0 0 0,0-1 1 0 0,0 0-1 0 0,-3-11 0 0 0,-3-9-8 0 0,2-1 0 0 0,0 0 0 0 0,2 0 0 0 0,1-1 0 0 0,2 1 0 0 0,0-1 0 0 0,2 1-1 0 0,5-52 1 0 0,15 11-53 0 0,-20 65 57 0 0,1 0-1 0 0,0 0 0 0 0,0 0 0 0 0,0 0 1 0 0,1 1-1 0 0,-1-1 0 0 0,0 0 0 0 0,1 0 0 0 0,0 1 1 0 0,0-1-1 0 0,3-2 0 0 0,28-27-193 0 0,-6 8-165 0 0,-23 19 167 0 0,0 1 0 0 0,0 0 0 0 0,0 1 1 0 0,0-1-1 0 0,1 1 0 0 0,0-1 0 0 0,-1 1 0 0 0,11-4 0 0 0,2-5-1259 0 0,1-3-65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2.0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857 1 3224 0 0,'-6'9'288'0'0,"3"-3"218"0"0,0 0 1 0 0,1 0-1 0 0,0-1 1 0 0,1 1-1 0 0,-1 0 1 0 0,0 13-1 0 0,-7 23 1951 0 0,-49 109 234 0 0,16-23-1191 0 0,-1-10-225 0 0,2-6-567 0 0,28-79-588 0 0,-2-2 0 0 0,-1 1 0 0 0,-22 29 0 0 0,-26 44 87 0 0,43-72-131 0 0,-19 41 0 0 0,25-45-40 0 0,-1 0 1 0 0,-31 42 0 0 0,-13 11-12 0 0,3 2 0 0 0,-52 108-1 0 0,18-23 51 0 0,81-151-36 0 0,-9 23 119 0 0,18-36-135 0 0,-10 14 97 0 0,35-19-55 0 0,-19-1-65 0 0,-1 0 0 0 0,1-1 0 0 0,-1 0 0 0 0,0 0 0 0 0,0 0 0 0 0,0-1 0 0 0,0 1 0 0 0,0-1 0 0 0,0 0 0 0 0,-1 0 0 0 0,1 0 0 0 0,3-5 0 0 0,20-16 0 0 0,5 1 0 0 0,-2-2 0 0 0,-1-2 0 0 0,50-57 0 0 0,-70 71 14 0 0,-1 0 0 0 0,0-1 0 0 0,11-25 0 0 0,-10 19 7 0 0,0 1-1 0 0,14-19 1 0 0,23-16 21 0 0,1-1 4 0 0,33-54 2 0 0,177-260 178 0 0,-129 157-162 0 0,-109 177-57 0 0,-13 24 6 0 0,0 1-1 0 0,0-1 1 0 0,1 1-1 0 0,14-16 1 0 0,-16 18 38 0 0,10-7 68 0 0,-11 13-92 0 0,-1 10 16 0 0,16 37-32 0 0,-6-16-12 0 0,-10-25 1 0 0,-1 1 0 0 0,0-1 0 0 0,0 1 0 0 0,0-1 0 0 0,1 9 0 0 0,8 16 0 0 0,-8-19 0 0 0,-1 1 0 0 0,0-1 0 0 0,0 1 0 0 0,-1-1 0 0 0,-1 1 0 0 0,-1 15 0 0 0,1-15 0 0 0,0 4 15 0 0,-2 1-1 0 0,0-1 0 0 0,-1 1 1 0 0,-1-1-1 0 0,0 0 0 0 0,-1 0 0 0 0,-7 16 1 0 0,-53 94 73 0 0,35-74-49 0 0,-224 364 631 0 0,233-386-821 0 0,-1 0-1 0 0,-1-1 0 0 0,-2-1 0 0 0,-1-2 0 0 0,-1-1 1 0 0,-49 35-1 0 0,49-39-1007 0 0,2-2-51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3.27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1288 53 6448 0 0,'-1'-2'84'0'0,"-1"0"0"0"0,1 1-1 0 0,-8-46 5748 0 0,-9 64-4873 0 0,9-9-846 0 0,0-1 110 0 0,1 1 0 0 0,1-1 0 0 0,0 1-1 0 0,0 1 1 0 0,0-1 0 0 0,-9 18 0 0 0,-1 7 483 0 0,-56 116 788 0 0,-35 101-895 0 0,-42 110-438 0 0,118-269-148 0 0,-29 78-14 0 0,9-22 30 0 0,-3 7 19 0 0,-34 96 124 0 0,83-232-151 0 0,1 0-1 0 0,1 0 1 0 0,1 0 0 0 0,0 0 0 0 0,1 1 0 0 0,1 20-1 0 0,1-39-19 0 0,1 0 0 0 0,-1 0 0 0 0,0 0 0 0 0,0 0 0 0 0,0 0 0 0 0,0 0 0 0 0,0 0 0 0 0,0 0 0 0 0,0 0 0 0 0,0 0 0 0 0,0 0 0 0 0,0 0 0 0 0,0 0 0 0 0,0 0 0 0 0,0 0 0 0 0,0 0 0 0 0,0 0 0 0 0,0-1 0 0 0,0 1 0 0 0,0 0 0 0 0,0 0 0 0 0,0 0 0 0 0,0 0 0 0 0,1 0 0 0 0,-1 0 0 0 0,0 0 0 0 0,0 0 0 0 0,0 0 0 0 0,0 0 0 0 0,0 0 0 0 0,0 0 0 0 0,0 0 0 0 0,0 0 0 0 0,0 0 0 0 0,0 0 0 0 0,0 0 0 0 0,0 0 0 0 0,0 0 0 0 0,0 0 0 0 0,1 0 0 0 0,-1 0 0 0 0,0 0 0 0 0,0 1 0 0 0,0-1 0 0 0,0 0 0 0 0,0 0 0 0 0,0 0 0 0 0,0 0 0 0 0,0 0 0 0 0,0 0 0 0 0,0 0 0 0 0,0 0 0 0 0,0 0 0 0 0,0 0 0 0 0,0 0 0 0 0,0 0 0 0 0,0 0 0 0 0,0 0 0 0 0,7-10 0 0 0,10-21 0 0 0,-14 25 0 0 0,13-30-63 0 0,-1 0 1 0 0,-3-1-1 0 0,11-43 0 0 0,5-20-46 0 0,30-107-259 0 0,-16 46 4 0 0,83-288 184 0 0,-115 413 180 0 0,-1 3 0 0 0,-1-1 0 0 0,4-36 0 0 0,-11 64 4 0 0,0-5 63 0 0,0 0 1 0 0,0 1-1 0 0,-1-1 1 0 0,0 0-1 0 0,-1 1 1 0 0,0-1-1 0 0,-1 0 1 0 0,-3-12-1 0 0,4 18-55 0 0,-1 1 1 0 0,1-1-1 0 0,-1 1 0 0 0,0-1 1 0 0,0 1-1 0 0,-1 0 0 0 0,1 0 1 0 0,-1 0-1 0 0,0 0 0 0 0,-4-4 0 0 0,5 6-3 0 0,0 1-1 0 0,0 0 0 0 0,1 0 0 0 0,-1 0 0 0 0,0 0 1 0 0,0 0-1 0 0,0 1 0 0 0,0-1 0 0 0,0 1 0 0 0,0-1 0 0 0,0 1 1 0 0,0-1-1 0 0,-1 1 0 0 0,1 0 0 0 0,0 0 0 0 0,0 0 1 0 0,0 0-1 0 0,0 1 0 0 0,0-1 0 0 0,0 1 0 0 0,0-1 0 0 0,0 1 1 0 0,0 0-1 0 0,0-1 0 0 0,-3 3 0 0 0,-14 4 106 0 0,14-6-84 0 0,0 1 1 0 0,0 0 0 0 0,1 0 0 0 0,-1 0 0 0 0,1 1 0 0 0,-8 5-1 0 0,-19 18 21 0 0,1 2 0 0 0,2 0 0 0 0,1 2 0 0 0,1 1 0 0 0,-33 53 0 0 0,13-10 76 0 0,-55 124 0 0 0,-111 340-279 0 0,184-456 152 0 0,-22 70 0 0 0,37-109 0 0 0,8-29 0 0 0,1-1 0 0 0,0 1 0 0 0,1 0 0 0 0,0 0 0 0 0,0 14 0 0 0,3-28-1 0 0,0 1 0 0 0,0-1-1 0 0,0 0 1 0 0,0 1-1 0 0,0-1 1 0 0,0 0-1 0 0,0 1 1 0 0,0-1 0 0 0,0 0-1 0 0,0 0 1 0 0,0 1-1 0 0,0-1 1 0 0,0 0-1 0 0,1 0 1 0 0,-1 1 0 0 0,0-1-1 0 0,0 0 1 0 0,0 0-1 0 0,0 1 1 0 0,0-1-1 0 0,1 0 1 0 0,-1 0-1 0 0,0 1 1 0 0,0-1 0 0 0,1 0-1 0 0,-1 0 1 0 0,0 0-1 0 0,0 0 1 0 0,0 1-1 0 0,1-1 1 0 0,-1 0 0 0 0,0 0-1 0 0,1 0 1 0 0,-1 0-1 0 0,0 0 1 0 0,0 0-1 0 0,1 0 1 0 0,-1 0 0 0 0,0 0-1 0 0,1 0 1 0 0,-1 0-1 0 0,0 0 1 0 0,0 0-1 0 0,1 0 1 0 0,-1 0 0 0 0,0 0-1 0 0,1 0 1 0 0,-1 0-1 0 0,0 0 1 0 0,0 0-1 0 0,1 0 1 0 0,-1 0 0 0 0,0-1-1 0 0,0 1 1 0 0,1 0-1 0 0,-1 0 1 0 0,0 0-1 0 0,0-1 1 0 0,0 1 0 0 0,1 0-1 0 0,-1 0 1 0 0,0 0-1 0 0,0-1 1 0 0,0 1-1 0 0,0 0 1 0 0,1 0 0 0 0,-1-1-1 0 0,6-6-17 0 0,0-1 0 0 0,-1 0 0 0 0,0 0 0 0 0,0 0 0 0 0,0 0 0 0 0,-1-1 0 0 0,-1 0 1 0 0,1 0-1 0 0,-1 0 0 0 0,2-14 0 0 0,-2 10-4 0 0,1 0 1 0 0,1 0 0 0 0,0 0-1 0 0,9-16 1 0 0,100-175-126 0 0,-74 128 121 0 0,0-6 6 0 0,-3-1 0 0 0,28-97-1 0 0,-40 107 22 0 0,14-42 0 0 0,-28 80 0 0 0,-10 34 1 0 0,-1 1-1 0 0,0 0 1 0 0,0-1-1 0 0,0 1 0 0 0,0 0 1 0 0,0-1-1 0 0,1 1 1 0 0,-1 0-1 0 0,0-1 1 0 0,0 1-1 0 0,0-1 0 0 0,0 1 1 0 0,0 0-1 0 0,0-1 1 0 0,0 1-1 0 0,0 0 0 0 0,0-1 1 0 0,0 1-1 0 0,-1-1 1 0 0,1 1-1 0 0,0 0 0 0 0,0-1 1 0 0,0 1-1 0 0,0 0 1 0 0,0-1-1 0 0,-1 1 0 0 0,1 0 1 0 0,0-1-1 0 0,0 1 1 0 0,-1 0-1 0 0,1 0 1 0 0,-1-1-1 0 0,-4 2 47 0 0,5-1-40 0 0,-6 3 20 0 0,-1 0-1 0 0,1 0 1 0 0,0 0-1 0 0,0 1 0 0 0,1-1 1 0 0,-1 1-1 0 0,1 1 0 0 0,0-1 1 0 0,0 1-1 0 0,-5 6 1 0 0,-5 3-4 0 0,-7 9 8 0 0,1 0 0 0 0,-35 51 0 0 0,-26 58 46 0 0,82-131-77 0 0,-88 168 0 0 0,29-52 0 0 0,56-110 0 0 0,-19 31-134 0 0,2 2 0 0 0,-29 84 0 0 0,12 8-1813 0 0,25-74-4023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4.32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444 1 3680 0 0,'1'1'1739'0'0,"4"7"-1362"0"0,-1 0 0 0 0,1 0 0 0 0,-2 1 0 0 0,1-1 0 0 0,-1 1 0 0 0,0 0 0 0 0,-1 0 0 0 0,0 0 0 0 0,0 0 0 0 0,-1 0 0 0 0,0 1 0 0 0,-1 9 0 0 0,0 11 331 0 0,-2 0 0 0 0,-9 45 0 0 0,4-32-384 0 0,-5 24 199 0 0,-27 93 0 0 0,5-45-209 0 0,-22 58 246 0 0,-121 285 104 0 0,159-406-641 0 0,-28 72 76 0 0,-24 57 19 0 0,69-179-118 0 0,-1 2 8 0 0,1-1 1 0 0,0 0-1 0 0,0 1 0 0 0,1-1 0 0 0,-1 1 1 0 0,1 0-1 0 0,-1-1 0 0 0,1 6 0 0 0,13-48 46 0 0,28-59-128 0 0,20-47-4 0 0,-21 52 67 0 0,37-67-42 0 0,-20 45-1 0 0,157-350 380 0 0,-61 173-568 0 0,-117 228 226 0 0,-20 38 120 0 0,1 0 0 0 0,2 2 0 0 0,0 0-1 0 0,43-39 1 0 0,-55 55 306 0 0,-6 38-243 0 0,-2 0-1 0 0,-1 0 0 0 0,-7 33 1 0 0,-60 280-9 0 0,45-223-142 0 0,-32 126 32 0 0,-14 42-48 0 0,12-56 64 0 0,13-60 63 0 0,8-35-55 0 0,36-128-104 0 0,1-7-48 0 0,11-17-132 0 0,14-30 142 0 0,-2-1-1 0 0,-3 0 1 0 0,23-74-1 0 0,-6 14-4 0 0,7-21 50 0 0,-26 71 16 0 0,2 0-1 0 0,33-62 0 0 0,49-85 10 0 0,-98 191 1 0 0,-2 6-48 0 0,1 1 0 0 0,-1 0 0 0 0,1 0 0 0 0,0 0 0 0 0,0 0 0 0 0,5-5 1 0 0,-19 25-841 0 0,0 4-274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3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84 395 4608 0 0,'0'0'353'0'0,"-24"-31"6180"0"0,23 33-6083 0 0,-3 9-87 0 0,-1 0 0 0 0,2 0 0 0 0,0 0 1 0 0,0 1-1 0 0,-2 17 0 0 0,-1 63 622 0 0,5-64-765 0 0,-17 242 1083 0 0,15-206-1137 0 0,-5 264 175 0 0,12-188-270 0 0,4 83-25 0 0,51 307 18 0 0,-36-375 93 0 0,8 70 285 0 0,-26-175-516 0 0,-2-15-21 0 0,2 0 0 0 0,11 47 0 0 0,-11-62 95 0 0,2-1 0 0 0,-1 0 0 0 0,18 32 0 0 0,-17-37-26 0 0,-1 0-1 0 0,0 1 0 0 0,5 23 0 0 0,6 14-102 0 0,4 13-255 0 0,-17-48 216 0 0,1-1-1 0 0,0 0 0 0 0,1 0 0 0 0,12 21 1 0 0,17 14-296 0 0,-35-50 457 0 0,0-1 0 0 0,0 0 0 0 0,1 1 0 0 0,-1-1 0 0 0,0 0 1 0 0,1 0-1 0 0,-1 0 0 0 0,0 1 0 0 0,1-1 0 0 0,-1 0 0 0 0,0 0 1 0 0,1 0-1 0 0,-1 0 0 0 0,1 0 0 0 0,-1 0 0 0 0,0 0 1 0 0,1 0-1 0 0,-1 0 0 0 0,1 0 0 0 0,-1 0 0 0 0,0 0 0 0 0,1 0 1 0 0,-1 0-1 0 0,1 0 0 0 0,-1 0 0 0 0,0 0 0 0 0,1 0 0 0 0,-1 0 1 0 0,0 0-1 0 0,1-1 0 0 0,-1 1 0 0 0,0 0 0 0 0,1-1 0 0 0,11-6-114 0 0,-12 7 107 0 0,4-4-2 0 0,0-1 0 0 0,0 1 1 0 0,-1-1-1 0 0,1 0 1 0 0,-1 0-1 0 0,0 0 1 0 0,-1 0-1 0 0,1-1 1 0 0,-1 1-1 0 0,0-1 1 0 0,-1 1-1 0 0,2-7 0 0 0,7-18 119 0 0,6-17-82 0 0,-2-2 1 0 0,14-80 0 0 0,31-310 725 0 0,-51 360-673 0 0,4-64 77 0 0,5-217 305 0 0,-12 231-268 0 0,-1-134 205 0 0,-30-147 104 0 0,-40 1-93 0 0,51 347-358 0 0,-2 1 0 0 0,-3 0 0 0 0,-29-58-1 0 0,32 85 3 0 0,-1 1 0 0 0,-2 0 0 0 0,-1 2 0 0 0,-1 0 0 0 0,-2 1 0 0 0,-37-36 0 0 0,56 61-38 0 0,-1 1-1 0 0,1 0 0 0 0,-1 0 1 0 0,1 0-1 0 0,-1 0 1 0 0,-1 1-1 0 0,1 0 1 0 0,-12-4-1 0 0,15 6-15 0 0,0 0 0 0 0,1 1 0 0 0,-1-1-1 0 0,0 1 1 0 0,0 0 0 0 0,0-1 0 0 0,0 1 0 0 0,1 1-1 0 0,-1-1 1 0 0,0 0 0 0 0,0 1 0 0 0,0-1-1 0 0,1 1 1 0 0,-1 0 0 0 0,0 0 0 0 0,1 0 0 0 0,-1 0-1 0 0,0 0 1 0 0,1 1 0 0 0,0-1 0 0 0,-1 1 0 0 0,1-1-1 0 0,-3 4 1 0 0,0 0-201 0 0,0 1 0 0 0,0 0 0 0 0,1 0 0 0 0,0 1 0 0 0,0-1 0 0 0,1 1 0 0 0,-6 13 0 0 0,-5 26-803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5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0 110 1840 0 0,'24'-20'355'0'0,"1"2"-1"0"0,37-22 1 0 0,-52 35 118 0 0,0 0 0 0 0,1 1 0 0 0,0 0 0 0 0,-1 0 1 0 0,1 2-1 0 0,0-1 0 0 0,1 1 0 0 0,-1 1 0 0 0,0 0 0 0 0,1 1 0 0 0,-1 0 0 0 0,0 0 1 0 0,20 5-1 0 0,70 7 951 0 0,-1 1-520 0 0,6 9-99 0 0,99 25 78 0 0,-85-20-328 0 0,-20-6-238 0 0,-74-14-218 0 0,147 44 400 0 0,-145-41-453 0 0,-2 1 1 0 0,1 1 0 0 0,-2 1 0 0 0,29 20 0 0 0,-34-17-10 0 0,0 1 0 0 0,30 34 0 0 0,-26-26-7 0 0,-4-2 17 0 0,-1 0 0 0 0,-1 1 0 0 0,-1 1 0 0 0,21 39 0 0 0,-33-53-37 0 0,0 1 1 0 0,-1-1 0 0 0,0 1-1 0 0,-1 0 1 0 0,-1 0 0 0 0,1 0 0 0 0,-2 0-1 0 0,0 0 1 0 0,0 1 0 0 0,-1-1 0 0 0,-1 0-1 0 0,0 0 1 0 0,0 1 0 0 0,-1-1 0 0 0,-1 0-1 0 0,0 0 1 0 0,-1-1 0 0 0,0 1-1 0 0,-6 11 1 0 0,-8 11 85 0 0,-27 36 0 0 0,36-58-79 0 0,0 0 1 0 0,-1-1-1 0 0,-1 0 0 0 0,0-1 1 0 0,0 0-1 0 0,-15 10 1 0 0,7-7 20 0 0,-2 1 18 0 0,0 0 1 0 0,-1-1-1 0 0,0-1 0 0 0,-44 16 0 0 0,28-15 5 0 0,17-5 4 0 0,-1 0 0 0 0,-37 6 0 0 0,31-11 41 0 0,0-1-1 0 0,-1-1 0 0 0,1-2 0 0 0,0 0 0 0 0,-1-2 0 0 0,1-1 0 0 0,1-2 0 0 0,-48-15 0 0 0,59 16-51 0 0,0-1-1 0 0,1-1 0 0 0,0-1 0 0 0,0 0 0 0 0,1 0 0 0 0,0-2 0 0 0,0 0 0 0 0,1 0 0 0 0,1-1 0 0 0,0-1 0 0 0,0 0 0 0 0,1-1 0 0 0,1 0 0 0 0,0 0 0 0 0,1-1 0 0 0,-8-16 0 0 0,14 24-59 0 0,0-1 0 0 0,1 1 0 0 0,0-1-1 0 0,0 0 1 0 0,1 1 0 0 0,-1-1 0 0 0,2 0-1 0 0,-1 0 1 0 0,1-11 0 0 0,2-1-25 0 0,0 0 1 0 0,7-21-1 0 0,-7 31 25 0 0,3-5-9 0 0,0 0 0 0 0,1 1-1 0 0,1 0 1 0 0,15-24-1 0 0,-13 23 13 0 0,6-6-18 0 0,1 2 0 0 0,0 0 0 0 0,1 1 0 0 0,1 0 0 0 0,23-16-1 0 0,-33 27 17 0 0,20-14-16 0 0,1 1-1 0 0,36-16 0 0 0,-54 30 20 0 0,1 0 1 0 0,-1 1-1 0 0,1 0 0 0 0,1 1 0 0 0,-1 1 0 0 0,0 0 1 0 0,1 0-1 0 0,-1 2 0 0 0,1-1 0 0 0,-1 1 1 0 0,25 4-1 0 0,-33-2 0 0 0,1-1 0 0 0,-1 1 0 0 0,0 0 0 0 0,0 0 0 0 0,0 1 0 0 0,0-1 0 0 0,0 1 0 0 0,0 0 0 0 0,-1 0 1 0 0,1 0-1 0 0,-1 1 0 0 0,0-1 0 0 0,0 1 0 0 0,0-1 0 0 0,-1 1 0 0 0,1 0 0 0 0,3 8 0 0 0,-2-4 0 0 0,0 0 0 0 0,-1 1 0 0 0,0-1 0 0 0,-1 0 0 0 0,0 1 0 0 0,0 0 0 0 0,0-1 0 0 0,-1 13-1 0 0,-7 31 3 0 0,5-47 5 0 0,1 0-1 0 0,-2 0 0 0 0,1 1 1 0 0,0-1-1 0 0,-1 0 0 0 0,0 0 0 0 0,0-1 1 0 0,0 1-1 0 0,-1 0 0 0 0,0-1 0 0 0,0 1 1 0 0,0-1-1 0 0,0 0 0 0 0,-6 6 0 0 0,-1 0 14 0 0,0 0 0 0 0,-1-1-1 0 0,0-1 1 0 0,-19 12-1 0 0,4-4 49 0 0,-56 22 0 0 0,68-33-50 0 0,1 0-1 0 0,-1-1 1 0 0,0-1-1 0 0,0-1 1 0 0,0 0-1 0 0,-20 1 0 0 0,28-3-1 0 0,0 0 0 0 0,0-1 0 0 0,0 1 0 0 0,-10-3 0 0 0,14 2-98 0 0,-1 0 0 0 0,1 0-1 0 0,0 0 1 0 0,0 0-1 0 0,0 0 1 0 0,0-1-1 0 0,0 1 1 0 0,1-1 0 0 0,-1 1-1 0 0,0-1 1 0 0,1 0-1 0 0,-1 1 1 0 0,-1-3-1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5:26.0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1182 0 4608 0 0,'-1'2'6566'0'0,"-2"5"-6211"0"0,-1 0-1 0 0,1 0 0 0 0,-1 0 0 0 0,-6 7 0 0 0,-12 22 687 0 0,6-6-400 0 0,-2-1 1 0 0,-37 46-1 0 0,-15 23 39 0 0,-37 89 74 0 0,-28 46-265 0 0,62-117-414 0 0,5 3 1 0 0,-57 143-1 0 0,113-234-46 0 0,3-7 19 0 0,-11 36-1 0 0,20-57-47 0 0,0 1 0 0 0,0-1 0 0 0,0 0 0 0 0,0 0 0 0 0,0 0 0 0 0,-1 0 0 0 0,1 1 0 0 0,0-1 0 0 0,0 0 0 0 0,0 0 0 0 0,0 0 0 0 0,0 0 0 0 0,0 1 0 0 0,0-1 0 0 0,0 0 0 0 0,0 0 0 0 0,0 0 0 0 0,0 1 0 0 0,0-1 0 0 0,0 0 0 0 0,0 0 0 0 0,0 0 0 0 0,0 1 0 0 0,0-1 0 0 0,0 0 0 0 0,0 0 0 0 0,1 0 0 0 0,-1 0 0 0 0,0 1 0 0 0,0-1 0 0 0,0 0 0 0 0,0 0 0 0 0,0 0 0 0 0,0 0 0 0 0,1 1 0 0 0,-1-1 0 0 0,0 0 0 0 0,0 0 0 0 0,0 0 0 0 0,0 0 0 0 0,0 0 0 0 0,1 0 0 0 0,-1 0 0 0 0,2 0-4 0 0,0-1 0 0 0,0-1-1 0 0,0 1 1 0 0,0 0-1 0 0,0 0 1 0 0,0-1 0 0 0,0 1-1 0 0,0-1 1 0 0,-1 0-1 0 0,1 1 1 0 0,0-1 0 0 0,-1 0-1 0 0,0 0 1 0 0,1 0-1 0 0,0-2 1 0 0,2-2-22 0 0,79-126-282 0 0,-54 92 221 0 0,89-132-278 0 0,-96 134 309 0 0,-1 0-1 0 0,29-73 1 0 0,41-126-95 0 0,-76 198 159 0 0,-1 0 0 0 0,-2-1-1 0 0,-1-1 1 0 0,-3 0 0 0 0,-1 0-1 0 0,2-79 1 0 0,-8 106 41 0 0,-2 1-1 0 0,0 0 1 0 0,-5-25 0 0 0,6 36-27 0 0,-1-1 0 0 0,0 0 0 0 0,0 0 0 0 0,0 0 0 0 0,0 0 0 0 0,0 1 0 0 0,-1-1 0 0 0,1 0 0 0 0,-1 1 0 0 0,0-1 0 0 0,0 1 0 0 0,1 0 0 0 0,-2 0 0 0 0,1-1 0 0 0,0 1 0 0 0,0 1 0 0 0,-1-1 1 0 0,1 0-1 0 0,-1 0 0 0 0,1 1 0 0 0,-1 0 0 0 0,0-1 0 0 0,-4 0 0 0 0,2 1 22 0 0,0 0 1 0 0,0 0-1 0 0,0 1 1 0 0,0 0-1 0 0,0 0 1 0 0,0 0-1 0 0,0 1 1 0 0,0 0-1 0 0,0-1 1 0 0,1 2-1 0 0,-1-1 1 0 0,0 1-1 0 0,0-1 1 0 0,1 1 0 0 0,-1 0-1 0 0,-7 6 1 0 0,-3 3 49 0 0,-1 0 0 0 0,2 1 1 0 0,-16 17-1 0 0,7-7-95 0 0,-10 11 36 0 0,2 1 0 0 0,2 1-1 0 0,-38 58 1 0 0,-63 127-60 0 0,54-86-33 0 0,-90 156 44 0 0,22 12-1729 0 0,111-216-4442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9040 0 0,'0'0'9010'0'0,"0"-6"-8167"0"0,0 0-634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1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12384 0 0,'0'0'6137'0'0,"0"-2"-6077"0"0,0-4-207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1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1 289 6880 0 0,'6'-2'4101'0'0,"4"19"-3625"0"0,-1-1-1 0 0,12 31 1 0 0,-17-39-237 0 0,0-1 0 0 0,1 0 1 0 0,11 13-1 0 0,8 13 449 0 0,-17-17-437 0 0,-6-13-196 0 0,0 0 0 0 0,0 0-1 0 0,0 0 1 0 0,1 0 0 0 0,-1 0-1 0 0,1 0 1 0 0,0 0 0 0 0,0 0 0 0 0,0-1-1 0 0,0 1 1 0 0,1-1 0 0 0,-1 0-1 0 0,1 1 1 0 0,-1-1 0 0 0,1 0-1 0 0,0-1 1 0 0,0 1 0 0 0,0 0-1 0 0,0-1 1 0 0,3 2 0 0 0,12 5 49 0 0,-11-4-59 0 0,0-1 1 0 0,0 0-1 0 0,1-1 0 0 0,9 3 1 0 0,13-1 37 0 0,-22-4-22 0 0,1 1 0 0 0,-1 1 0 0 0,13 3 1 0 0,-19-4-35 0 0,1-1 0 0 0,-1 1 0 0 0,0-1 1 0 0,1 1-1 0 0,-1-1 0 0 0,1 0 1 0 0,-1 0-1 0 0,1 0 0 0 0,-1-1 0 0 0,0 1 1 0 0,1 0-1 0 0,-1-1 0 0 0,1 0 1 0 0,-1 1-1 0 0,0-1 0 0 0,0 0 0 0 0,1 0 1 0 0,-1 0-1 0 0,3-2 0 0 0,14-6 167 0 0,-16 8-190 0 0,0 0-1 0 0,0 0 1 0 0,-1-1-1 0 0,1 1 1 0 0,-1-1-1 0 0,1 0 0 0 0,-1 1 1 0 0,0-1-1 0 0,2-3 1 0 0,11-6-11 0 0,-4 3 46 0 0,-1 0-1 0 0,0 0 1 0 0,0-1-1 0 0,0 0 1 0 0,-1-1-1 0 0,-1 0 1 0 0,0 0-1 0 0,0-1 1 0 0,8-16-1 0 0,-14 24-36 0 0,46-57 51 0 0,12-19 23 0 0,-39 53-34 0 0,21-33 0 0 0,-30 40-47 0 0,1 1-1 0 0,1 0 1 0 0,0 1-1 0 0,1 1 1 0 0,22-18-1 0 0,-23 17-1146 0 0,-3 4-2590 0 0,2 0-1658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6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2516 5496 0 0,'0'0'1865'0'0,"0"0"-1733"0"0,0-1 0 0 0,0 1 0 0 0,0-1 0 0 0,0 1-1 0 0,0-1 1 0 0,0 1 0 0 0,0-1 0 0 0,0 0 0 0 0,0 1 0 0 0,0-1 0 0 0,0 1-1 0 0,0-1 1 0 0,0 1 0 0 0,1-1 0 0 0,-1 1 0 0 0,0-1 0 0 0,0 1 0 0 0,1-1-1 0 0,-1 0 1 0 0,27-42 983 0 0,-25 41-856 0 0,0 2-41 0 0,4-1-171 0 0,-1 0-1 0 0,1 0 1 0 0,0-1-1 0 0,-1 0 1 0 0,1 0-1 0 0,-1 0 1 0 0,1 0-1 0 0,-1-1 0 0 0,7-4 1 0 0,17-8-14 0 0,-13 7 63 0 0,-1-1 0 0 0,0-1 0 0 0,27-22 0 0 0,-10 8 16 0 0,0-1 26 0 0,-1-1 1 0 0,30-34 0 0 0,-46 46-141 0 0,26-20 1 0 0,3-1 14 0 0,-9 8 37 0 0,6-6 18 0 0,-14 9 12 0 0,1 1 0 0 0,1 1 0 0 0,0 2 0 0 0,42-22 0 0 0,22-2 60 0 0,15-9-24 0 0,-49 18-36 0 0,-12 7-11 0 0,83-37 0 0 0,-78 41-24 0 0,-32 14-21 0 0,0 1 0 0 0,35-10 1 0 0,-43 15-20 0 0,-1 0 0 0 0,0 0 0 0 0,0-1 1 0 0,11-7-1 0 0,18-9 22 0 0,40-14-15 0 0,82-32-13 0 0,-111 46 1 0 0,-2-2 0 0 0,-1-3 0 0 0,-1-1 0 0 0,71-55 0 0 0,-33 27 32 0 0,-3 1 0 0 0,-48 29-32 0 0,1 2 0 0 0,1 1 0 0 0,0 2 0 0 0,69-27 0 0 0,-74 33 0 0 0,-1-1 0 0 0,45-29 0 0 0,-45 26 0 0 0,1 0 0 0 0,37-15 0 0 0,58-21 0 0 0,-108 45 0 0 0,0 0 0 0 0,-1-2 0 0 0,27-21 0 0 0,11-6 0 0 0,-45 32 0 0 0,-1 1 0 0 0,1 0 0 0 0,0 1 0 0 0,0 0 0 0 0,0 1 0 0 0,0 0 0 0 0,1 1 0 0 0,17-3 0 0 0,-18 3 0 0 0,0 0 0 0 0,-1-1 0 0 0,1 0 0 0 0,-1-1 0 0 0,1 0 0 0 0,15-10 0 0 0,28-12 0 0 0,-32 18 0 0 0,-1-2 0 0 0,0-1 0 0 0,20-13 0 0 0,77-36 0 0 0,-4-2 54 0 0,-67 39-44 0 0,44-31 0 0 0,-65 37 18 0 0,137-87 115 0 0,-71 47-114 0 0,-60 36-1 0 0,63-32 0 0 0,-72 44-12 0 0,0 0 0 0 0,0 1 0 0 0,33-7 0 0 0,20-6 94 0 0,-53 14-50 0 0,41-8 0 0 0,-50 12-28 0 0,-1 0 0 0 0,19-6 1 0 0,-21 5-14 0 0,1 1 0 0 0,-1 0 0 0 0,1 0 0 0 0,14 0 0 0 0,-14 1 8 0 0,0-1 1 0 0,0 1 0 0 0,0-2-1 0 0,18-7 1 0 0,11-4 82 0 0,-19 8-36 0 0,1 2 1 0 0,-1 0 0 0 0,1 1-1 0 0,0 1 1 0 0,0 1 0 0 0,31 1-1 0 0,-46 1-72 0 0,0 0 0 0 0,0 0 0 0 0,1-1-1 0 0,-1 0 1 0 0,0 0 0 0 0,12-4 0 0 0,-11 3 1 0 0,0 0 1 0 0,0 0-1 0 0,1 1 0 0 0,8-1 1 0 0,25 3 116 0 0,75 10 0 0 0,-110-10-114 0 0,-1-1 1 0 0,1 0 0 0 0,0 0 0 0 0,0 0 0 0 0,-1-1 0 0 0,11-2 0 0 0,-9 1 6 0 0,0 1-1 0 0,0 0 1 0 0,0 0 0 0 0,11 1 0 0 0,109 0 141 0 0,-62 2-81 0 0,-41-2-31 0 0,1 1 1 0 0,32 5-1 0 0,-27-2 5 0 0,1-2 0 0 0,51-2-1 0 0,-45-1 43 0 0,53 5-1 0 0,-64 0-73 0 0,88 14 40 0 0,-93-14-33 0 0,1-1-1 0 0,-1 0 1 0 0,1-2 0 0 0,30-2 0 0 0,-24 0 8 0 0,0 1 0 0 0,29 4-1 0 0,-28-1 2 0 0,0-1 0 0 0,33-3-1 0 0,-28 0 74 0 0,39 4-1 0 0,256 11 352 0 0,-263-14-356 0 0,0 2 1 0 0,101 18-1 0 0,-120-13-94 0 0,89 2-1 0 0,-81-7 41 0 0,-27 1-32 0 0,-1 1 0 0 0,55 16-1 0 0,-50-11 6 0 0,47 7 0 0 0,-30-8 7 0 0,13 2 14 0 0,7-5-153 0 0,26 1 78 0 0,-31-5-4935 0 0,-30-1-731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7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2322 2304 0 0,'0'0'101'0'0,"2"-1"1"0"0,0 1 104 0 0,0-1 1 0 0,0 0 0 0 0,1 0 0 0 0,-1 0-1 0 0,0-1 1 0 0,0 1 0 0 0,0 0 0 0 0,-1-1-1 0 0,3-2 1 0 0,7-3 1364 0 0,-3 4-1009 0 0,0-1 0 0 0,0 0 0 0 0,13-10 0 0 0,-15 9-529 0 0,0 1 0 0 0,0 0 0 0 0,1 0 0 0 0,-1 1 0 0 0,1 0 0 0 0,10-3 0 0 0,-11 4 18 0 0,-1 0 0 0 0,1 0 0 0 0,-1 0 0 0 0,0-1 0 0 0,5-3 0 0 0,19-8 316 0 0,81-35 500 0 0,-13 6-591 0 0,-27 14-22 0 0,90-31 372 0 0,-101 39-298 0 0,98-49 0 0 0,48-43-120 0 0,10-6 161 0 0,-53 48-60 0 0,453-203 670 0 0,-509 241-1146 0 0,-54 18 72 0 0,-1-2 1 0 0,70-34-1 0 0,21-22 172 0 0,109-58 110 0 0,-206 103-165 0 0,65-55 0 0 0,-68 50-19 0 0,63-40 0 0 0,-94 67-3 0 0,35-20 40 0 0,80-61 0 0 0,-8-4 104 0 0,-97 75-113 0 0,0-2 1 0 0,-2 0-1 0 0,0-1 0 0 0,24-32 1 0 0,-16 19 3 0 0,-18 22-3 0 0,-1-1 1 0 0,-1 0 0 0 0,0 0 0 0 0,0 0 0 0 0,8-20 0 0 0,12-22 154 0 0,-19 46-30 0 0,-4 4-122 0 0,1-3 45 0 0,-1-1 0 0 0,0 1 0 0 0,0-1 0 0 0,-1 0 0 0 0,0-1 0 0 0,0 1 0 0 0,-1 0 0 0 0,1-1 0 0 0,-2 1 0 0 0,1-1 0 0 0,-1 0 0 0 0,0 0 0 0 0,-1 1 0 0 0,0-1 0 0 0,-1-8 0 0 0,-9-19 176 0 0,10 32-227 0 0,0 1 1 0 0,0-1 0 0 0,-1 1 0 0 0,1 0 0 0 0,-1-1 0 0 0,0 1 0 0 0,1-1 0 0 0,-1 1 0 0 0,0 0 0 0 0,0-1 0 0 0,0 1 0 0 0,-1 0 0 0 0,1 0 0 0 0,-4-4 0 0 0,-26-20 574 0 0,5 5-258 0 0,21 17-277 0 0,0 0-1 0 0,0 0 0 0 0,-1 0 0 0 0,1 0 1 0 0,-1 1-1 0 0,0 0 0 0 0,0 0 1 0 0,-13-3-1 0 0,-3-1 157 0 0,-29-3 0 0 0,17 4-82 0 0,8 1-43 0 0,0 2 0 0 0,0 0 0 0 0,0 2 0 0 0,0 1 0 0 0,-35 4 0 0 0,19 2 79 0 0,1 2 0 0 0,-63 19-1 0 0,62-11-136 0 0,-42 21-1 0 0,9-2 28 0 0,-133 49-309 0 0,-10 1-3761 0 0,166-64 2603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19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1 603 2304 0 0,'2'0'167'0'0,"5"0"-31"0"0,-1-1 1 0 0,0 0-1 0 0,1-1 1 0 0,-1 1 0 0 0,11-5-1 0 0,-10 3 59 0 0,-1 0 0 0 0,1 1 0 0 0,0 1 1 0 0,0-1-1 0 0,0 1 0 0 0,7 0 0 0 0,12 1 328 0 0,-17 1-338 0 0,0-1 0 0 0,1 0 0 0 0,-1 0 0 0 0,13-3 0 0 0,25 0 497 0 0,-14 2-124 0 0,-9-1-206 0 0,-15 2-253 0 0,1-1 0 0 0,0-1 1 0 0,0 1-1 0 0,16-6 0 0 0,-13 3 62 0 0,0 1 1 0 0,0 0 0 0 0,1 1-1 0 0,25 0 1 0 0,1-1 204 0 0,-31 3-269 0 0,0 0-1 0 0,1 0 1 0 0,14 4-1 0 0,16 0 118 0 0,-36-4-194 0 0,1 0 0 0 0,0 0-1 0 0,0 1 1 0 0,0 0 0 0 0,-1 0-1 0 0,1 0 1 0 0,0 1 0 0 0,-1-1-1 0 0,1 1 1 0 0,-1 0 0 0 0,5 3-1 0 0,-5-4-8 0 0,0 1-1 0 0,0-1 1 0 0,0 0 0 0 0,1 0-1 0 0,-1-1 1 0 0,0 1-1 0 0,1-1 1 0 0,-1 0-1 0 0,7-1 1 0 0,23 2 85 0 0,5 4 22 0 0,0-2 1 0 0,0-1 0 0 0,1-3-1 0 0,38-4 1 0 0,-30 5-37 0 0,-37 1-66 0 0,-1 0 0 0 0,1-2 0 0 0,17-1 1 0 0,-14 1-8 0 0,0 0 0 0 0,0 1 0 0 0,16 2 0 0 0,8 0 19 0 0,-26-2-20 0 0,0 2 0 0 0,-1-1 1 0 0,1 2-1 0 0,11 3 1 0 0,31 6 13 0 0,97-7 266 0 0,166-5 538 0 0,-279-4-753 0 0,-32 2-53 0 0,0 1 1 0 0,0 1-1 0 0,0-1 1 0 0,0 1 0 0 0,-1 0-1 0 0,1 0 1 0 0,0 1-1 0 0,9 1 1 0 0,-3 1 29 0 0,1-1-1 0 0,-1-1 1 0 0,1 0 0 0 0,0-1 0 0 0,0 0 0 0 0,14-3 0 0 0,-25 3-43 0 0,34-6 86 0 0,7 0 10 0 0,1 5 42 0 0,-21-1-46 0 0,-1 2-1 0 0,0 1 1 0 0,32 5 0 0 0,-45-5-83 0 0,0 0-1 0 0,0 0 1 0 0,18-2 0 0 0,-17 0-2 0 0,0 1-1 0 0,0 0 1 0 0,20 3-1 0 0,-2 4-10 0 0,-15-4 9 0 0,0 0-1 0 0,0 0 1 0 0,0-2 0 0 0,0 1 0 0 0,1-2-1 0 0,19-1 1 0 0,-23 1-2 0 0,-1 0 0 0 0,0 0 0 0 0,12 2 0 0 0,14 0 4 0 0,-15-1-16 0 0,-11-1 4 0 0,-1 0 0 0 0,0 0 0 0 0,1 0 0 0 0,-1-1 0 0 0,16-4 0 0 0,38-9 191 0 0,-43 10-47 0 0,-1 0 0 0 0,21-7 0 0 0,-31 8-82 0 0,1 1 0 0 0,-1 1 0 0 0,11-2 0 0 0,-10 2-13 0 0,0 0 0 0 0,0-1 1 0 0,14-4-1 0 0,-7 1 5 0 0,0 1 0 0 0,1 0 0 0 0,30-2 0 0 0,3-1 15 0 0,-31 4-84 0 0,32-6 221 0 0,51-17 0 0 0,-64 20-115 0 0,-32 6-87 0 0,-1-1 0 0 0,1 0 0 0 0,0 0 0 0 0,-1 0 0 0 0,1-1 0 0 0,6-2 1 0 0,48-18-7 0 0,-44 17 0 0 0,-1 0 0 0 0,1-1 0 0 0,23-14 0 0 0,-12 4-11 0 0,-7 4-37 0 0,34-26 1 0 0,-48 33 42 0 0,-1 0 1 0 0,1 0-1 0 0,-1 0 0 0 0,-1-1 0 0 0,1 0 1 0 0,-1 0-1 0 0,0 0 0 0 0,0-1 1 0 0,0 1-1 0 0,2-9 0 0 0,14-28 50 0 0,-15 34-35 0 0,-1 0 1 0 0,0-1-1 0 0,0 0 0 0 0,0 0 1 0 0,-2 1-1 0 0,3-13 1 0 0,0-5 1 0 0,2-22-83 0 0,-12-21-2052 0 0,4 46-2863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20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0 241 1840 0 0,'0'0'83'0'0,"8"6"10"0"0,-5-4 317 0 0,-1 0-1 0 0,1-1 1 0 0,0 1 0 0 0,1 0-1 0 0,-1-1 1 0 0,0 0 0 0 0,0 0-1 0 0,1 0 1 0 0,-1 0-1 0 0,0 0 1 0 0,1-1 0 0 0,-1 1-1 0 0,1-1 1 0 0,-1 0 0 0 0,6 0-1 0 0,5 0-13 0 0,0 0 0 0 0,0 2 0 0 0,-1 0 0 0 0,1 0 0 0 0,0 1 0 0 0,21 9 0 0 0,-8-7-146 0 0,-24-5-228 0 0,0 0-1 0 0,0 1 1 0 0,-1-1-1 0 0,1 1 1 0 0,0 0-1 0 0,0 0 1 0 0,0 0 0 0 0,0 0-1 0 0,3 2 1 0 0,56 29 51 0 0,-60-31-67 0 0,0 0 0 0 0,0 0 1 0 0,0 0-1 0 0,0-1 0 0 0,0 1 0 0 0,0 0 1 0 0,1-1-1 0 0,-1 1 0 0 0,0-1 0 0 0,0 0 0 0 0,4 0 1 0 0,22 5 45 0 0,4 3 35 0 0,-1-2 0 0 0,1-1 0 0 0,-1-1 0 0 0,61-2 1 0 0,40 7 292 0 0,-9-13-194 0 0,-104 4-204 0 0,32 2 0 0 0,-3 0-98 0 0,193-6 226 0 0,-228 3-67 0 0,0 0 1 0 0,23-6 0 0 0,11-1 59 0 0,14 4 106 0 0,-7 0-7 0 0,77-14 1 0 0,-60 5-48 0 0,24-6 111 0 0,-89 17-252 0 0,1 1-1 0 0,-1-1 1 0 0,0 2-1 0 0,1-1 1 0 0,-1 1 0 0 0,1 0-1 0 0,-1 0 1 0 0,9 1 0 0 0,-6-1 16 0 0,1 0 0 0 0,-1-1 0 0 0,0 0 1 0 0,0 0-1 0 0,0-1 0 0 0,0 0 1 0 0,11-5-1 0 0,-9 3 31 0 0,-1 1 0 0 0,1 0 0 0 0,0 1 0 0 0,21-1 1 0 0,-19 2-43 0 0,-1-1 1 0 0,1 0 0 0 0,-1 0-1 0 0,14-6 1 0 0,3 1 351 0 0,-21 5-309 0 0,-1 0 0 0 0,1-1-1 0 0,-1 1 1 0 0,0-2 0 0 0,0 1 0 0 0,0-1 0 0 0,8-5 0 0 0,1 0-49 0 0,9-7 70 0 0,46-52 162 0 0,-65 62-259 0 0,-1 0 0 0 0,0-1 0 0 0,-1 1-1 0 0,6-11 1 0 0,7-10-106 0 0,0 6-1046 0 0,1-8-4162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21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0 284 4144 0 0,'0'0'3708'0'0,"2"1"-3258"0"0,10 3-184 0 0,0 1 0 0 0,0 1 0 0 0,-1 0 0 0 0,0 0 0 0 0,0 1 0 0 0,18 15 0 0 0,-24-19-217 0 0,0 0 1 0 0,0 0 0 0 0,1-1-1 0 0,-1 1 1 0 0,1-1 0 0 0,-1-1 0 0 0,1 1-1 0 0,0-1 1 0 0,7 1 0 0 0,6 2 129 0 0,-13-3-118 0 0,1 0 1 0 0,0 0-1 0 0,0-1 1 0 0,8 1-1 0 0,5-1-3 0 0,1 0 61 0 0,41-4-1 0 0,4 0 496 0 0,-19 4-148 0 0,0-3 1 0 0,88-15 0 0 0,-97 10-433 0 0,-14 4-11 0 0,28-10 0 0 0,-32 9 23 0 0,0 0 0 0 0,36-3 1 0 0,-39 7-18 0 0,0-1 0 0 0,0-1 0 0 0,-1-1 0 0 0,1-1 0 0 0,21-8 0 0 0,-3-1-57 0 0,55-14 0 0 0,2 0 128 0 0,-47 16-87 0 0,5-3-15 0 0,-33 8 2 0 0,67-30 0 0 0,-74 32 6 0 0,1 1 1 0 0,0 1 0 0 0,0-1-1 0 0,0 2 1 0 0,20-3 0 0 0,25-5 31 0 0,-24 2 28 0 0,-9 2-57 0 0,32-12 0 0 0,-41 14-12 0 0,-1 0-1 0 0,1 1 0 0 0,-1 1 1 0 0,1 0-1 0 0,18 0 0 0 0,-6 0-83 0 0,-11 2-107 0 0,-12 0 132 0 0,1 0 0 0 0,-1 0 1 0 0,1 0-1 0 0,0-1 0 0 0,-1 1 0 0 0,1-1 0 0 0,-1 0 0 0 0,4-1 0 0 0,30-19-360 0 0,-7 2-2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88 379 5984 0 0,'0'0'273'0'0,"-1"-3"-5"0"0,-9-16 3971 0 0,10 21-3717 0 0,0 10-75 0 0,0 12 7 0 0,-1-1 0 0 0,-5 35-1 0 0,4-45-344 0 0,1 0 0 0 0,1 1 0 0 0,1 25 1 0 0,0 19 111 0 0,-12 170 363 0 0,-5 85-151 0 0,7-120-114 0 0,-5 57 145 0 0,5-98-170 0 0,4-49-124 0 0,0 23 95 0 0,22 236 0 0 0,-11-322-313 0 0,2 0 0 0 0,1-1-1 0 0,2 0 1 0 0,2 0 0 0 0,1-1-1 0 0,2-1 1 0 0,1-1 0 0 0,25 37 0 0 0,-39-68 24 0 0,-1 0-94 0 0,1 0 0 0 0,0-1-1 0 0,0 1 1 0 0,1-1 0 0 0,-1 0 0 0 0,8 7 0 0 0,-9-10 78 0 0,-1 0-1 0 0,1 0 1 0 0,-1-1 0 0 0,1 1-1 0 0,-1-1 1 0 0,1 1 0 0 0,-1-1 0 0 0,1 1-1 0 0,-1-1 1 0 0,1 0 0 0 0,0 0-1 0 0,-1 0 1 0 0,1 0 0 0 0,-1 0 0 0 0,1 0-1 0 0,0 0 1 0 0,-1 0 0 0 0,1-1-1 0 0,-1 1 1 0 0,1-1 0 0 0,0 1 0 0 0,-1-1-1 0 0,1 1 1 0 0,-1-1 0 0 0,0 0-1 0 0,1 0 1 0 0,1-1 0 0 0,4-3 2 0 0,-1 0 0 0 0,1-1 0 0 0,-1 0 0 0 0,0 0 0 0 0,0 0 0 0 0,0-1-1 0 0,-1 0 1 0 0,0 0 0 0 0,-1-1 0 0 0,7-12 0 0 0,-2 1-40 0 0,-1 0-1 0 0,-1-1 0 0 0,5-25 1 0 0,7-38 161 0 0,10-118 0 0 0,17-490 1839 0 0,-48 530-1417 0 0,-1 43-118 0 0,3 74-239 0 0,-6-353 1265 0 0,-1 293-1313 0 0,-39-193 1 0 0,37 259-48 0 0,-2 1 0 0 0,-2 0-1 0 0,-24-49 1 0 0,-63-96 335 0 0,86 153-331 0 0,12 23-44 0 0,-1 0-1 0 0,0 0 1 0 0,0 0 0 0 0,-1 1-1 0 0,-4-6 1 0 0,3 5 0 0 0,4 4-25 0 0,-1 0 1 0 0,1-1-1 0 0,-1 1 0 0 0,0 0 1 0 0,0 1-1 0 0,0-1 0 0 0,0 0 1 0 0,0 1-1 0 0,0-1 0 0 0,0 1 1 0 0,0-1-1 0 0,-4 0 0 0 0,3 6-268 0 0,0 17-906 0 0,2 8-387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22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686 0 4144 0 0,'0'0'319'0'0,"-19"4"-123"0"0,15-3 24 0 0,-1 0 1 0 0,0 0-1 0 0,0 0 1 0 0,0 0 0 0 0,1 1-1 0 0,-1 0 1 0 0,-4 2 0 0 0,-12 4 407 0 0,14-5-416 0 0,1 0 0 0 0,-1 0 0 0 0,1 1-1 0 0,0-1 1 0 0,-1 1 0 0 0,2 0 0 0 0,-10 9 0 0 0,-15 9 505 0 0,-60 46 644 0 0,66-49-1040 0 0,21-16-263 0 0,-1 0 0 0 0,1 0 1 0 0,-1 0-1 0 0,0 0 1 0 0,0 0-1 0 0,0-1 1 0 0,0 0-1 0 0,0 0 0 0 0,0 0 1 0 0,-1 0-1 0 0,1-1 1 0 0,-1 1-1 0 0,-4 0 1 0 0,5-2-27 0 0,0 0 0 0 0,0 1 0 0 0,0-1 0 0 0,0 1 0 0 0,0 0 0 0 0,0 0 0 0 0,0 0 0 0 0,0 1 0 0 0,1 0 0 0 0,-1-1 0 0 0,1 1 0 0 0,-1 0 1 0 0,1 1-1 0 0,0-1 0 0 0,-1 1 0 0 0,-4 5 0 0 0,-1 2 72 0 0,0 2 0 0 0,0-1-1 0 0,-9 20 1 0 0,-8 8 132 0 0,22-32-188 0 0,-7 6-18 0 0,2 0 0 0 0,-1 0 0 0 0,2 1 0 0 0,0 0 0 0 0,1 1 0 0 0,0-1 0 0 0,-5 20 0 0 0,11-30-2 0 0,0 0 1 0 0,-1 0-1 0 0,0 0 1 0 0,1 0-1 0 0,-1 0 1 0 0,-4 5-1 0 0,-9 23 163 0 0,-49 161 91 0 0,56-161-197 0 0,0 0 0 0 0,2 0 1 0 0,2 0-1 0 0,0 1 0 0 0,3 58 1 0 0,1-84-58 0 0,2 18 39 0 0,16 15 46 0 0,-2-11-87 0 0,1-2 1 0 0,26 32 0 0 0,-40-53-20 0 0,6 2 24 0 0,7 5-16 0 0,-6-3-3 0 0,29 23-13 0 0,-21-17 1 0 0,-15-13 0 0 0,0 0 0 0 0,0 0 0 0 0,1 0 0 0 0,-1-1 0 0 0,1 1 0 0 0,-1-1 0 0 0,7 3 0 0 0,37 14 2 0 0,-24-9-9 0 0,40 11 0 0 0,-37-13 8 0 0,45 20 0 0 0,1 1 187 0 0,12 4-172 0 0,-57-21-17 0 0,1-1 1 0 0,0-2-1 0 0,48 11 1 0 0,-20-9 17 0 0,-40-6-2 0 0,1-2 0 0 0,0 0 0 0 0,25 1 0 0 0,505-35 964 0 0,-506 28-982 0 0,-24 2 19 0 0,1-1-1 0 0,-1-1 0 0 0,0 0 1 0 0,17-6-1 0 0,2-3 18 0 0,-2-2-1 0 0,0-2 0 0 0,38-23 0 0 0,141-103-1631 0 0,-166 107-3749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24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879 95 6048 0 0,'-5'-19'273'0'0,"4"16"-5"0"0,-1-1 44 0 0,0 1 0 0 0,0 0 0 0 0,0-1-1 0 0,1 0 1 0 0,-1 1 0 0 0,0-8 0 0 0,1 9-171 0 0,1 0 1 0 0,-1 1 0 0 0,1-1 0 0 0,-1 1 0 0 0,1-1-1 0 0,-1 1 1 0 0,0-1 0 0 0,1 1 0 0 0,-1-1-1 0 0,-2-1 1 0 0,2 2 16 0 0,0-1 1 0 0,0 0-1 0 0,0 1 0 0 0,0-1 0 0 0,0 1 0 0 0,1-1 1 0 0,-1 0-1 0 0,1 0 0 0 0,-1 1 0 0 0,0-4 1 0 0,-23 5 1161 0 0,7 3-707 0 0,-9 2 228 0 0,1 0 0 0 0,-28 10 0 0 0,-45 19 676 0 0,62-21-1390 0 0,-15 6 15 0 0,9 1-15 0 0,27-14-67 0 0,1 1-1 0 0,1 0 1 0 0,-1 0-1 0 0,1 2 1 0 0,-19 14-1 0 0,29-20-56 0 0,-92 90 161 0 0,79-75-133 0 0,1 0-1 0 0,1 1 1 0 0,-19 34-1 0 0,-14 22-30 0 0,-6 14 0 0 0,33-55 0 0 0,14-25 0 0 0,1 1 0 0 0,-1 1 0 0 0,-6 17 0 0 0,-2 9-16 0 0,10-26 5 0 0,0-1-1 0 0,0 1 0 0 0,1 0 0 0 0,-3 15 1 0 0,3-2-26 0 0,1-11 36 0 0,0 1 0 0 0,1 0 0 0 0,1 0 0 0 0,0 0 0 0 0,3 16 0 0 0,10 92 54 0 0,-10-105-53 0 0,0 1 0 0 0,1 0 0 0 0,1-1 0 0 0,8 20 0 0 0,0 1 0 0 0,-11-28-8 0 0,1 0 0 0 0,1 0-1 0 0,0 0 1 0 0,0-1 0 0 0,1 0-1 0 0,0 1 1 0 0,8 10 0 0 0,11 18-39 0 0,-21-33 42 0 0,0 1-1 0 0,0-1 0 0 0,1 0 0 0 0,-1 0 1 0 0,1 0-1 0 0,0 0 0 0 0,0-1 1 0 0,1 0-1 0 0,-1 0 0 0 0,8 5 0 0 0,13 5 6 0 0,1-2 0 0 0,0-1 0 0 0,1-1 0 0 0,33 8 0 0 0,10 0 0 0 0,-63-16 0 0 0,0-1 0 0 0,0 0 0 0 0,0 0 0 0 0,0 0 0 0 0,0-1 0 0 0,0 0 0 0 0,0-1 0 0 0,0 1 0 0 0,0-1 0 0 0,0-1 0 0 0,8-2 0 0 0,29-3 0 0 0,-28 4 9 0 0,1 0 0 0 0,-1 0 0 0 0,-1-2 0 0 0,1 0 0 0 0,17-8 0 0 0,-24 7-1 0 0,-1 0 0 0 0,0-1 0 0 0,0 1 0 0 0,0-2 0 0 0,-1 1 0 0 0,0-1 0 0 0,-1 0 0 0 0,12-18 0 0 0,-9 13-6 0 0,16-27 31 0 0,-1-1 0 0 0,-2-1 0 0 0,24-66 0 0 0,-9 18-5 0 0,-15 43-219 0 0,2-5-829 0 0,20-66-1 0 0,-17 27-253 0 0,-1 11-19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24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1 939 6104 0 0,'0'0'274'0'0,"6"3"97"0"0,-5-3-352 0 0,-1 0-1 0 0,1 0 1 0 0,-1 0 0 0 0,0 0-1 0 0,1 0 1 0 0,-1 0 0 0 0,1 0-1 0 0,-1 0 1 0 0,1 0 0 0 0,-1 0-1 0 0,0 0 1 0 0,1 0 0 0 0,-1-1-1 0 0,1 1 1 0 0,-1 0 0 0 0,0 0-1 0 0,1-1 1 0 0,-1 1 0 0 0,0 0-1 0 0,1 0 1 0 0,-1-1 0 0 0,0 1-1 0 0,0 0 1 0 0,1-1 0 0 0,-1 1-1 0 0,0 0 1 0 0,0-1 0 0 0,1 1-1 0 0,-1-1 1 0 0,0 1 0 0 0,0 0-1 0 0,0-1 1 0 0,1 0 0 0 0,-1 0 119 0 0,1 0 0 0 0,-1 0 0 0 0,1 0 0 0 0,-1 0 0 0 0,0 0-1 0 0,1 0 1 0 0,-1 0 0 0 0,0 0 0 0 0,0-1 0 0 0,0 1 0 0 0,0 0 0 0 0,0 0 0 0 0,0-2 0 0 0,3-13 564 0 0,3 2-270 0 0,1 0 0 0 0,1 1-1 0 0,0 0 1 0 0,1 1 0 0 0,19-22 0 0 0,65-85 832 0 0,20-27-490 0 0,-15 16-380 0 0,163-155 238 0 0,-240 265-586 0 0,31-23 0 0 0,0 0 38 0 0,-49 40-87 0 0,-3 2 2 0 0,29-9 18 0 0,-27 9 290 0 0,-2 3-291 0 0,0-1 0 0 0,0 1 0 0 0,0 0 0 0 0,0-1 0 0 0,-1 1 0 0 0,1-1 0 0 0,0 1 0 0 0,-1-1 0 0 0,0 1 0 0 0,1-1 0 0 0,-1 1 0 0 0,-1 1 0 0 0,-9 9 80 0 0,0-1-77 0 0,0-1 1 0 0,-12 10-1 0 0,0-4 12 0 0,2-2 10 0 0,-27 25 1 0 0,41-32-45 0 0,1 0 1 0 0,0 0-1 0 0,0 0 1 0 0,0 0-1 0 0,1 1 1 0 0,1 0-1 0 0,-8 14 0 0 0,-17 44-308 0 0,17-34 119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54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6448 0 0,'0'0'2338'0'0,"0"2"-1764"0"0,0 3-44 0 0,1 0 0 0 0,0-1 1 0 0,0 1-1 0 0,0-1 0 0 0,0 1 0 0 0,3 4 1 0 0,7 16 101 0 0,-10-24-443 0 0,-1 0-183 0 0,0-1 0 0 0,1 0 0 0 0,-1 0-1 0 0,1 1 1 0 0,-1-1 0 0 0,0 0 0 0 0,1 0 0 0 0,-1 1 0 0 0,0-1 0 0 0,1 0 0 0 0,-1 1 0 0 0,0-1-1 0 0,0 1 1 0 0,1-1 0 0 0,-1 0 0 0 0,0 1 0 0 0,0-1 0 0 0,0 1 0 0 0,1-1 0 0 0,-1 1 0 0 0,0-1-1 0 0,0 1 1 0 0,0-1 0 0 0,0 0 0 0 0,0 1 0 0 0,0 0 0 0 0,8 20 62 0 0,-7-19 292 0 0,-1-4-295 0 0,0 1-56 0 0,0-15 98 0 0,-1 0-1 0 0,0 0 1 0 0,-6-25 0 0 0,6 37 948 0 0,1 5-1032 0 0,-1-1 0 0 0,0 0 1 0 0,1 0-1 0 0,-1 1 0 0 0,0-1 0 0 0,1 1 1 0 0,-1-1-1 0 0,0 0 0 0 0,1 1 1 0 0,-1-1-1 0 0,1 1 0 0 0,-1-1 1 0 0,1 1-1 0 0,-1 0 0 0 0,1-1 1 0 0,0 1-1 0 0,-1-1 0 0 0,1 1 1 0 0,0 0-1 0 0,-1-1 0 0 0,1 1 1 0 0,0 0-1 0 0,0 0 0 0 0,0-1 1 0 0,-1 2-1 0 0,-2 22 116 0 0,2-13-134 0 0,0-8-17 0 0,-1 3 25 0 0,0 0 1 0 0,0-1-1 0 0,1 1 0 0 0,0 0 0 0 0,0 1 0 0 0,1-1 1 0 0,-1 8-1 0 0,2 11-871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54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3224 0 0,'0'0'7480'0'0,"0"13"-6386"0"0,5 3-717 0 0,-2 1-1 0 0,0-1 0 0 0,-1 0 0 0 0,0 27 1 0 0,2-28-21 0 0,-3-14-348 0 0,-1 1 1 0 0,1 0 0 0 0,0-1-1 0 0,-1 1 1 0 0,1-1 0 0 0,-1 1-1 0 0,1 0 1 0 0,-1 0 0 0 0,0-1-1 0 0,0 1 1 0 0,0 2 0 0 0,0-2 385 0 0,0-5-312 0 0,0-6-49 0 0,0 0 1 0 0,1 0-1 0 0,-1 0 1 0 0,2 0-1 0 0,0 0 1 0 0,3-13-1 0 0,-4 20 37 0 0,-1-3 42 0 0,0 1 1 0 0,0-1 0 0 0,0 0-1 0 0,1 0 1 0 0,2-8-1 0 0,-3 10 698 0 0,0 52-373 0 0,6-1-400 0 0,-5-38-1222 0 0,3 4-4437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55.3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22 248 7200 0 0,'0'0'330'0'0,"-1"0"-8"0"0,-8 0 766 0 0,3-12 424 0 0,4 6-1214 0 0,1 0 1 0 0,0 0-1 0 0,0 0 1 0 0,0 0-1 0 0,1 0 1 0 0,1-11-1 0 0,-1 3 143 0 0,0 12-274 0 0,0 0-1 0 0,0 1 1 0 0,1-1-1 0 0,-1 0 1 0 0,1 1-1 0 0,-1-1 1 0 0,1 1 0 0 0,-1-1-1 0 0,1 0 1 0 0,0 1-1 0 0,0-1 1 0 0,0 1-1 0 0,0 0 1 0 0,0-1-1 0 0,0 1 1 0 0,0 0-1 0 0,0 0 1 0 0,2-2-1 0 0,29-17-248 0 0,-7 5 362 0 0,51-34-1 0 0,-41 15 22 0 0,-21 19-146 0 0,-13 14-149 0 0,-1 1 0 0 0,1 0-1 0 0,-1-1 1 0 0,1 1-1 0 0,0 0 1 0 0,-1-1-1 0 0,1 1 1 0 0,0 0-1 0 0,-1 0 1 0 0,1 0 0 0 0,0 0-1 0 0,-1 0 1 0 0,1-1-1 0 0,0 1 1 0 0,-1 0-1 0 0,1 0 1 0 0,0 1-1 0 0,-1-1 1 0 0,2 0 0 0 0,2 0 8 0 0,5-1-1 0 0,-5 0 10 0 0,0 1 0 0 0,1 0 0 0 0,-1 0 0 0 0,1 0 0 0 0,-1 0 0 0 0,7 2 0 0 0,13 0 112 0 0,-19-4-101 0 0,0 0 4 0 0,-2 2-12 0 0,1-1 0 0 0,0 2 0 0 0,-1-1 0 0 0,1 0-1 0 0,0 1 1 0 0,-1-1 0 0 0,1 1 0 0 0,-1 0 0 0 0,1 0 0 0 0,-1 1 0 0 0,1-1-1 0 0,-1 1 1 0 0,0 0 0 0 0,0 0 0 0 0,0 0 0 0 0,0 0 0 0 0,0 0 0 0 0,0 0-1 0 0,-1 1 1 0 0,1 0 0 0 0,2 3 0 0 0,6 7 21 0 0,-2 1 0 0 0,0 0 0 0 0,11 22 0 0 0,-7-10 217 0 0,8 18-248 0 0,0-8-16 0 0,-12-15-834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2:5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86 5984 0 0,'0'0'464'0'0,"-11"-5"386"0"0,-2-6 384 0 0,10 9-1071 0 0,0-1 1 0 0,0 1-1 0 0,1 0 0 0 0,-1-1 1 0 0,-1 1-1 0 0,1 1 1 0 0,0-1-1 0 0,0 0 1 0 0,-1 1-1 0 0,1 0 0 0 0,-1 0 1 0 0,1 0-1 0 0,-7-1 1 0 0,8 1-16 0 0,1 1-1 0 0,-1-1 1 0 0,1 1 0 0 0,-1-1 0 0 0,1 1 0 0 0,-1-1 0 0 0,1 0 0 0 0,-1 0-1 0 0,1 0 1 0 0,-2-2 0 0 0,-5-2 310 0 0,3 4-396 0 0,1-1 1 0 0,-1 1 0 0 0,1 0 0 0 0,-1 0 0 0 0,1 1-1 0 0,-1-1 1 0 0,1 1 0 0 0,-1 0 0 0 0,0 1-1 0 0,1-1 1 0 0,-1 1 0 0 0,1-1 0 0 0,-1 1 0 0 0,1 1-1 0 0,-1-1 1 0 0,1 1 0 0 0,0-1 0 0 0,0 1-1 0 0,0 1 1 0 0,0-1 0 0 0,0 0 0 0 0,0 1 0 0 0,0 0-1 0 0,1 0 1 0 0,-1 0 0 0 0,1 0 0 0 0,-5 7 0 0 0,1-2 62 0 0,1 1 0 0 0,0 0 0 0 0,0 1 1 0 0,1-1-1 0 0,0 1 0 0 0,1 0 0 0 0,0 1 1 0 0,1-1-1 0 0,0 0 0 0 0,-3 18 1 0 0,5-8-117 0 0,0 0 0 0 0,1 1 0 0 0,1-1 0 0 0,1 0 0 0 0,1 0 0 0 0,8 30 1 0 0,-6-32 22 0 0,2 1 0 0 0,15 31 0 0 0,-18-42-20 0 0,1 1 0 0 0,0-1 0 0 0,1-1 0 0 0,-1 1 0 0 0,1-1 0 0 0,1 0 0 0 0,12 12 0 0 0,-16-18-18 0 0,-1 1 1 0 0,1-1 0 0 0,0 1 0 0 0,-1-1 0 0 0,1 0 0 0 0,0 0-1 0 0,0 0 1 0 0,0 0 0 0 0,0 0 0 0 0,0-1 0 0 0,0 1 0 0 0,0-1-1 0 0,0 0 1 0 0,5 0 0 0 0,-2-1 2 0 0,0 0 0 0 0,0 0 0 0 0,0-1 0 0 0,0 1 0 0 0,0-1 0 0 0,9-5 0 0 0,3-3 4 0 0,-1 0-1 0 0,0-1 1 0 0,20-18 0 0 0,-20 15-11 0 0,-1-1 0 0 0,-1 0 0 0 0,0-2 0 0 0,-1 0 0 0 0,0 0 0 0 0,-2-1 0 0 0,16-30 0 0 0,-10 15 8 0 0,-13 26 3 0 0,-1 0 1 0 0,0 0-1 0 0,-1 0 1 0 0,0-1 0 0 0,0 1-1 0 0,0-1 1 0 0,-1 0 0 0 0,0 0-1 0 0,0 0 1 0 0,0-15 0 0 0,-2 12 32 0 0,0 1 0 0 0,0-1 0 0 0,-1 1 0 0 0,-5-19 0 0 0,5 25-12 0 0,-1 0 0 0 0,1 0 1 0 0,-1 0-1 0 0,0 0 0 0 0,-1 0 1 0 0,1 1-1 0 0,-1-1 1 0 0,1 1-1 0 0,-1 0 0 0 0,0 0 1 0 0,0 0-1 0 0,0 0 0 0 0,-1 0 1 0 0,1 0-1 0 0,-4-1 0 0 0,-9-6 60 0 0,12 6-33 0 0,0 1 1 0 0,0 0-1 0 0,0 0 1 0 0,-1 1-1 0 0,0-1 1 0 0,1 1-1 0 0,-1 0 1 0 0,0 0-1 0 0,0 1 1 0 0,0 0-1 0 0,0-1 1 0 0,0 2-1 0 0,0-1 1 0 0,-9 0-1 0 0,0 2-65 0 0,3 0-117 0 0,1 0 1 0 0,0 0-1 0 0,0 1 1 0 0,-1 0 0 0 0,1 1-1 0 0,1 0 1 0 0,-13 5 0 0 0,7 0-544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44 8752 0 0,'-69'42'973'0'0,"44"-29"-759"0"0,18-9-93 0 0,0-1 0 0 0,0 2 0 0 0,0-1 0 0 0,0 1 0 0 0,-11 10 0 0 0,1 1 450 0 0,10-10-275 0 0,0 1 0 0 0,1-1 0 0 0,-7 10 0 0 0,11-13-218 0 0,0 0 0 0 0,0 0 1 0 0,1 1-1 0 0,-1-1 0 0 0,1 0 1 0 0,0 1-1 0 0,0-1 0 0 0,0 1 1 0 0,0-1-1 0 0,1 1 1 0 0,-1-1-1 0 0,1 5 0 0 0,0 8-7 0 0,1 0-1 0 0,1-1 0 0 0,0 1 0 0 0,1-1 1 0 0,1 0-1 0 0,0 0 0 0 0,1 0 1 0 0,0 0-1 0 0,2-1 0 0 0,-1 0 0 0 0,2 0 1 0 0,0 0-1 0 0,1-1 0 0 0,0-1 1 0 0,0 1-1 0 0,2-1 0 0 0,12 11 1 0 0,-11-11-58 0 0,-2-1-2 0 0,0-1 0 0 0,1 0 0 0 0,1-1 0 0 0,0 0 0 0 0,13 8 1 0 0,-19-14-8 0 0,0 0 1 0 0,1 0 0 0 0,0 0 0 0 0,0 0 0 0 0,0-1 0 0 0,0 0 0 0 0,0-1 0 0 0,0 0 0 0 0,0 0-1 0 0,1 0 1 0 0,-1-1 0 0 0,0 0 0 0 0,0 0 0 0 0,1-1 0 0 0,-1 0 0 0 0,0 0 0 0 0,0-1 0 0 0,0 0-1 0 0,0 0 1 0 0,0-1 0 0 0,0 0 0 0 0,-1 0 0 0 0,1 0 0 0 0,-1-1 0 0 0,0 0 0 0 0,0 0 0 0 0,0-1-1 0 0,-1 1 1 0 0,8-8 0 0 0,-4 0 15 0 0,5-4 53 0 0,-1 0 0 0 0,0-1 0 0 0,20-36 0 0 0,-21 28 89 0 0,-1 0 0 0 0,0-1 0 0 0,-2 0 0 0 0,6-30 0 0 0,-13 45-106 0 0,0 1-1 0 0,-1 0 1 0 0,-1 0 0 0 0,0-1-1 0 0,0 1 1 0 0,-1 0 0 0 0,0-1 0 0 0,0 1-1 0 0,-2 0 1 0 0,1 0 0 0 0,-1 0-1 0 0,0 1 1 0 0,-1-1 0 0 0,-7-12-1 0 0,7 14-7 0 0,-1 1-1 0 0,0-1 1 0 0,-1 1-1 0 0,1 0 0 0 0,-1 0 1 0 0,-1 0-1 0 0,1 1 0 0 0,-1 0 1 0 0,-1 0-1 0 0,1 1 1 0 0,-1 0-1 0 0,1 0 0 0 0,-1 1 1 0 0,-1 0-1 0 0,1 0 0 0 0,-1 1 1 0 0,1 0-1 0 0,-1 0 1 0 0,0 1-1 0 0,0 1 0 0 0,0-1 1 0 0,0 1-1 0 0,0 1 1 0 0,0 0-1 0 0,-1 0 0 0 0,1 1 1 0 0,0 0-1 0 0,0 0 0 0 0,-17 6 1 0 0,11-2-427 0 0,1 1-1 0 0,0 0 1 0 0,0 2 0 0 0,-19 12 0 0 0,6 2-5546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1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7224 0 0,'0'0'802'0'0,"0"2"-623"0"0,3 29 709 0 0,0-1 0 0 0,2 0 0 0 0,1 0 0 0 0,14 40 0 0 0,10 45-5 0 0,14 75 386 0 0,-27-122-848 0 0,43 188 497 0 0,-60-242-850 0 0,0-11-57 0 0,0-1-1 0 0,0 1 1 0 0,0 0 0 0 0,1 0-1 0 0,-1-1 1 0 0,1 1 0 0 0,-1 0-1 0 0,1-1 1 0 0,0 1-1 0 0,0 0 1 0 0,0-1 0 0 0,2 3-1 0 0,3 10 310 0 0,-5-37-79 0 0,8-37-261 0 0,-5 22-24 0 0,3 0 0 0 0,17-59 0 0 0,-20 74-20 0 0,-4 18 55 0 0,1 0-1 0 0,-1 1 1 0 0,1-1-1 0 0,0 0 0 0 0,0 1 1 0 0,0-1-1 0 0,0 1 1 0 0,0-1-1 0 0,4-5 0 0 0,-3 7 10 0 0,-1 0 0 0 0,0-1 0 0 0,0 1 0 0 0,0-1 0 0 0,0 1 0 0 0,0-1 0 0 0,-1 1 0 0 0,1-1 0 0 0,-1 1 0 0 0,0-4 0 0 0,2-6 0 0 0,2 6 0 0 0,0 0-13 0 0,2 20-54 0 0,-2 13 67 0 0,8 28 0 0 0,-1-1-3 0 0,-9-41 9 0 0,0-1 0 0 0,6 20 0 0 0,-5-22 24 0 0,0-1 1 0 0,-1 1-1 0 0,-1 0 0 0 0,1 11 0 0 0,-1-12 23 0 0,0 1 0 0 0,1 0 0 0 0,0-1 0 0 0,4 12 0 0 0,5 12 123 0 0,-7-20-14 0 0,0 1-1 0 0,2-1 1 0 0,0 0-1 0 0,9 16 1 0 0,-6-20-129 0 0,1-7-17 0 0,-8-2-3 0 0,-1 0 0 0 0,1 0 0 0 0,0 0 0 0 0,0-1 0 0 0,0 1 0 0 0,0-1 0 0 0,0 1 0 0 0,0-1 0 0 0,-1 1 0 0 0,1-1 0 0 0,0 0 0 0 0,0 0-1 0 0,-1 0 1 0 0,1 0 0 0 0,-1 0 0 0 0,1 0 0 0 0,-1 0 0 0 0,1-1 0 0 0,-1 1 0 0 0,0-1 0 0 0,2-1 0 0 0,1-3 37 0 0,-1 0-1 0 0,0 0 1 0 0,0 0 0 0 0,3-13-1 0 0,4-11 128 0 0,-1 8-88 0 0,-2-1 0 0 0,-1 0 0 0 0,-1 0 0 0 0,0-1-1 0 0,0-31 1 0 0,-2-128 623 0 0,-4 114-619 0 0,1 48-93 0 0,-4-134 0 0 0,3 136-1 0 0,2 0-1 0 0,0-1 1 0 0,1 1-1 0 0,6-23 1 0 0,-4 21-21 0 0,3-14-223 0 0,-3 18-1190 0 0,0-1 1 0 0,0-30 0 0 0,-4 40 132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1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11376 0 0,'0'1'99'0'0,"-1"-1"0"0"0,1 1 1 0 0,-1-1-1 0 0,1 1 1 0 0,0-1-1 0 0,-1 1 1 0 0,1 0-1 0 0,0-1 0 0 0,-1 1 1 0 0,1 0-1 0 0,0-1 1 0 0,0 1-1 0 0,0 0 1 0 0,-1-1-1 0 0,1 1 0 0 0,0 0 1 0 0,0-1-1 0 0,0 1 1 0 0,0 0-1 0 0,0-1 0 0 0,0 1 1 0 0,1 0-1 0 0,-1-1 1 0 0,0 1-1 0 0,1 1 1 0 0,2 22 224 0 0,7 31 861 0 0,-7-32-774 0 0,2 0 0 0 0,9 30-1 0 0,-5-22-3 0 0,7 40 0 0 0,-6-25-105 0 0,0 4-85 0 0,-5-22-53 0 0,13 42 0 0 0,-12-49-1098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4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39 12440 0 0,'0'0'1125'0'0,"-5"9"-906"0"0,0 0-125 0 0,0 1 1 0 0,0 0 0 0 0,1 0 0 0 0,1 0 0 0 0,0 0 0 0 0,-2 12 0 0 0,-7 68 1032 0 0,6-43-782 0 0,0 1 21 0 0,-22 205 651 0 0,17-86-644 0 0,-2 34-50 0 0,-4 639-152 0 0,15-635-112 0 0,27 222-1 0 0,-22-395-77 0 0,1 0-1 0 0,2 0 1 0 0,1-1-1 0 0,2 0 0 0 0,1 0 1 0 0,15 29-1 0 0,-21-51-62 0 0,1 0 0 0 0,0 0 1 0 0,1-1-1 0 0,7 10 0 0 0,-11-16 29 0 0,0 0 0 0 0,-1 0 0 0 0,1-1 0 0 0,0 1-1 0 0,0 0 1 0 0,0-1 0 0 0,0 1 0 0 0,1-1 0 0 0,-1 0 0 0 0,0 0 0 0 0,0 0 0 0 0,1 0 0 0 0,-1 0-1 0 0,1 0 1 0 0,-1 0 0 0 0,1-1 0 0 0,-1 0 0 0 0,1 1 0 0 0,-1-1 0 0 0,1 0 0 0 0,0 0 0 0 0,3-1-1 0 0,-4 0 8 0 0,1 0 0 0 0,0 0 0 0 0,-1 0 0 0 0,1 0 0 0 0,-1-1 0 0 0,0 0 0 0 0,1 1 0 0 0,-1-1 0 0 0,0 0 0 0 0,0 0 0 0 0,0 0 0 0 0,0 0 0 0 0,-1 0 0 0 0,1-1 0 0 0,2-3 0 0 0,22-45-265 0 0,-18 34 196 0 0,3-8 20 0 0,-2 0-1 0 0,11-45 1 0 0,-1 0-2 0 0,-1 7 138 0 0,13-101 0 0 0,-20 95 29 0 0,9-67 415 0 0,2-197 0 0 0,-14 198-188 0 0,1-22 65 0 0,-27-484 1066 0 0,15 588-1346 0 0,-3 0 0 0 0,-2 0 0 0 0,-17-59 0 0 0,0 7 63 0 0,-5-11 14 0 0,22 89-154 0 0,-2 2 0 0 0,-1-1 0 0 0,-1 1-1 0 0,-1 1 1 0 0,-1 0 0 0 0,-29-37 0 0 0,39 56-51 0 0,0 1 0 0 0,0-1-1 0 0,-1 1 1 0 0,1 1 0 0 0,-1-1 0 0 0,-6-3 0 0 0,9 6 9 0 0,1 0-1 0 0,0 0 1 0 0,-1 1 0 0 0,1-1 0 0 0,-1 0-1 0 0,0 1 1 0 0,1-1 0 0 0,-1 1 0 0 0,0-1-1 0 0,1 1 1 0 0,-1 0 0 0 0,0 0-1 0 0,1 0 1 0 0,-1 0 0 0 0,0 0 0 0 0,1 0-1 0 0,-1 0 1 0 0,0 1 0 0 0,1-1-1 0 0,-1 1 1 0 0,1-1 0 0 0,-1 1 0 0 0,0-1-1 0 0,1 1 1 0 0,-1 0 0 0 0,-1 1-1 0 0,-3 3-380 0 0,1 0-1 0 0,0 1 1 0 0,0-1-1 0 0,1 1 0 0 0,-6 9 1 0 0,-8 18-5102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1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5 9960 0 0,'0'0'216'0'0,"-5"0"40"0"0,1-4 368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2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265 113 7832 0 0,'0'0'602'0'0,"-11"-19"-283"0"0,5 12 108 0 0,1-1 0 0 0,0-1 0 0 0,0 1 0 0 0,0-1 1 0 0,1 0-1 0 0,-5-16 0 0 0,7 21-372 0 0,2 3-4 0 0,0 0 1 0 0,-1 0-1 0 0,1 1 0 0 0,0-1 0 0 0,-1 0 0 0 0,1 0 0 0 0,-1 1 1 0 0,1-1-1 0 0,-1 0 0 0 0,0 1 0 0 0,1-1 0 0 0,-1 1 1 0 0,1-1-1 0 0,-1 1 0 0 0,0-1 0 0 0,0 1 0 0 0,1-1 0 0 0,-1 1 1 0 0,0-1-1 0 0,0 1 0 0 0,0 0 0 0 0,1 0 0 0 0,-1-1 0 0 0,0 1 1 0 0,0 0-1 0 0,0 0 0 0 0,0 0 0 0 0,0 0 0 0 0,1 0 0 0 0,-1 0 1 0 0,0 0-1 0 0,0 0 0 0 0,0 0 0 0 0,0 1 0 0 0,0-1 0 0 0,1 0 1 0 0,-1 0-1 0 0,0 1 0 0 0,0-1 0 0 0,0 1 0 0 0,1-1 0 0 0,-1 0 1 0 0,0 1-1 0 0,0 0 0 0 0,-4 2 46 0 0,1 0 1 0 0,-1 1 0 0 0,1-1-1 0 0,0 1 1 0 0,-6 7-1 0 0,4-4-66 0 0,1 2-1 0 0,0-1 1 0 0,0 0-1 0 0,1 1 1 0 0,0 0-1 0 0,0 0 1 0 0,1 0-1 0 0,1 0 1 0 0,-1 1 0 0 0,0 9-1 0 0,-1 12-12 0 0,1 56 0 0 0,3-68 55 0 0,5 34-1 0 0,-4-46-63 0 0,0 0-1 0 0,1 0 1 0 0,0-1 0 0 0,0 1 0 0 0,1-1 0 0 0,-1 0 0 0 0,1 1-1 0 0,7 9 1 0 0,4 0 45 0 0,-8-14-56 0 0,-2-2 4 0 0,2 4-2 0 0,-1 0 0 0 0,1-1 0 0 0,0 0 0 0 0,0-1 0 0 0,0 1 0 0 0,0-1 0 0 0,0 0 0 0 0,0-1 0 0 0,13 2 0 0 0,28 9 0 0 0,-27-5 0 0 0,-16-7 0 0 0,-2 0 0 0 0,-1 0 0 0 0,0 0 0 0 0,0 0 0 0 0,0 0 0 0 0,1 1 0 0 0,-1-1 0 0 0,0 0 0 0 0,0 1 0 0 0,0-1 0 0 0,0 1 0 0 0,0-1 0 0 0,0 1 0 0 0,0 0 0 0 0,0-1 0 0 0,0 1 0 0 0,2 1 0 0 0,18 11 114 0 0,-12-9-18 0 0,-1 1-1 0 0,0 0 0 0 0,11 10 1 0 0,-10-7-96 0 0,-7-5-22 0 0,0-1 1 0 0,0 0-1 0 0,0 1 1 0 0,-1-1-1 0 0,1 0 1 0 0,-1 1-1 0 0,0 0 1 0 0,0-1-1 0 0,2 7 1 0 0,3 4-130 0 0,-5-12 151 0 0,0 1-1 0 0,0-1 1 0 0,0 0-1 0 0,0 1 1 0 0,-1-1-1 0 0,1 0 1 0 0,0 1-1 0 0,-1-1 0 0 0,1 1 1 0 0,-1-1-1 0 0,1 1 1 0 0,-1 0-1 0 0,0-1 1 0 0,0 1-1 0 0,0-1 1 0 0,1 1-1 0 0,-2 0 1 0 0,1-1-1 0 0,0 1 1 0 0,0-1-1 0 0,0 1 1 0 0,-1-1-1 0 0,1 1 1 0 0,-1-1-1 0 0,1 1 1 0 0,-1-1-1 0 0,0 2 1 0 0,-2 5 9 0 0,-2 4 138 0 0,0 0 0 0 0,0-1 0 0 0,-1 1 0 0 0,-1-1 1 0 0,0-1-1 0 0,0 1 0 0 0,-1-1 0 0 0,-1-1 0 0 0,1 1 0 0 0,-1-1 0 0 0,-1-1 0 0 0,0 0 1 0 0,0 0-1 0 0,0-1 0 0 0,-1 0 0 0 0,-19 8 0 0 0,25-13-109 0 0,0 0 0 0 0,0-1-1 0 0,-1 0 1 0 0,1 0 0 0 0,0 0-1 0 0,-1-1 1 0 0,1 1 0 0 0,-1-2 0 0 0,1 1-1 0 0,0 0 1 0 0,-1-1 0 0 0,1 0-1 0 0,0 0 1 0 0,-1-1 0 0 0,1 1 0 0 0,0-1-1 0 0,0 0 1 0 0,-7-4 0 0 0,2 0-16 0 0,0 0-1 0 0,0-1 1 0 0,1 0 0 0 0,-1-1 0 0 0,2 0-1 0 0,-1 0 1 0 0,-9-13 0 0 0,6 6-149 0 0,-1 0-485 0 0,1-1-1 0 0,-12-21 1 0 0,17 24-901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2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464 95 2760 0 0,'-16'-9'196'0'0,"14"8"-190"0"0,1 0 0 0 0,-1-1 0 0 0,0 2 0 0 0,1-1-1 0 0,-1 0 1 0 0,0 0 0 0 0,0 0 0 0 0,0 1 0 0 0,1-1-1 0 0,-1 1 1 0 0,0-1 0 0 0,-2 1 0 0 0,0 0 257 0 0,0-1 0 0 0,1 1 1 0 0,-1-1-1 0 0,1 0 0 0 0,-1 0 0 0 0,1 0 0 0 0,-1 0 1 0 0,1-1-1 0 0,0 1 0 0 0,-4-3 0 0 0,-24-9 5440 0 0,23 10-5296 0 0,0 0 0 0 0,0 0 0 0 0,1-1-1 0 0,-10-6 1 0 0,12 7-255 0 0,0-1-1 0 0,-1 1 0 0 0,0 0 1 0 0,0 1-1 0 0,0-1 0 0 0,0 1 1 0 0,0 1-1 0 0,0-1 0 0 0,-1 1 1 0 0,-6-1-1 0 0,10 3-93 0 0,0 0 0 0 0,0 0 1 0 0,0 1-1 0 0,0-1 0 0 0,0 1 1 0 0,1 0-1 0 0,-1 0 0 0 0,0 0 0 0 0,1 0 1 0 0,0 0-1 0 0,-1 1 0 0 0,1-1 0 0 0,0 1 1 0 0,-3 4-1 0 0,-9 9 13 0 0,10-11-62 0 0,0 0 0 0 0,0 1 0 0 0,1-1 1 0 0,0 0-1 0 0,0 1 0 0 0,1 0 0 0 0,-1 0 0 0 0,1 0 0 0 0,1 0 0 0 0,-3 9 0 0 0,1-1 19 0 0,2-11-21 0 0,1 0 0 0 0,-1 1 0 0 0,1-1 0 0 0,0 0 0 0 0,0 1-1 0 0,1-1 1 0 0,-1 0 0 0 0,1 5 0 0 0,2 17 38 0 0,-7 7-35 0 0,2-25-9 0 0,1-1 0 0 0,0 1 0 0 0,1 0 0 0 0,0 0 0 0 0,0-1 0 0 0,0 1 0 0 0,1 0 0 0 0,0 0 0 0 0,0 0-1 0 0,0-1 1 0 0,5 10 0 0 0,-4-9 1 0 0,2 0 1 0 0,-1-1-1 0 0,1 0 0 0 0,0 0 1 0 0,0 0-1 0 0,0 0 0 0 0,1-1 1 0 0,0 1-1 0 0,0-1 0 0 0,1 0 1 0 0,-1-1-1 0 0,1 1 0 0 0,0-1 1 0 0,10 5-1 0 0,4 0 2 0 0,0-1 1 0 0,0-1 0 0 0,35 8-1 0 0,2 8-4 0 0,-52-22 0 0 0,1 1 0 0 0,13 14 0 0 0,3-1 0 0 0,-14-5 0 0 0,-3 1 0 0 0,14 11 0 0 0,-18-18 6 0 0,0 0 0 0 0,0-1 0 0 0,0 1-1 0 0,-1 0 1 0 0,0-1 0 0 0,0 1 0 0 0,0 0-1 0 0,0 0 1 0 0,0 0 0 0 0,-1-1 0 0 0,1 1-1 0 0,-2 3 1 0 0,-1 1 52 0 0,0-1-1 0 0,-1 0 1 0 0,1 0-1 0 0,-2 0 1 0 0,1 0-1 0 0,-1-1 1 0 0,0 0-1 0 0,0 0 1 0 0,0 0-1 0 0,-1-1 1 0 0,0 1-1 0 0,0-1 1 0 0,-1-1-1 0 0,1 1 1 0 0,-1-1-1 0 0,0 0 1 0 0,0-1-1 0 0,0 1 1 0 0,-9 1-1 0 0,-15 5 270 0 0,0-1-1 0 0,-1-1 1 0 0,-40 3 0 0 0,65-10-339 0 0,-2-1 35 0 0,1 0-1 0 0,0 0 1 0 0,-1-1-1 0 0,1-1 0 0 0,-10-2 1 0 0,-3 0 8 0 0,14 1-141 0 0,-1 0 0 0 0,0 0 0 0 0,1-1 0 0 0,-1 0 0 0 0,1 0 0 0 0,0 0 0 0 0,0-1 0 0 0,1-1 0 0 0,0 1 0 0 0,0-1 0 0 0,0 0 0 0 0,-6-7 0 0 0,5-3-1120 0 0,1-4-59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3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128 286 10536 0 0,'0'0'1056'0'0,"1"2"-963"0"0,8 17-57 0 0,-6-12 141 0 0,0 0 1 0 0,0-1-1 0 0,0 0 0 0 0,1 0 1 0 0,6 8-1 0 0,-3-4 19 0 0,1-1 0 0 0,0 0 0 0 0,0-1 0 0 0,1 0 0 0 0,0 0 0 0 0,0-1 0 0 0,1 0 0 0 0,0 0 0 0 0,13 6 0 0 0,-11-8-81 0 0,-7-3-75 0 0,-1 0 1 0 0,1-1-1 0 0,-1 1 0 0 0,1-1 0 0 0,-1 0 1 0 0,1 0-1 0 0,8 0 0 0 0,-11-1-29 0 0,-1 0-1 0 0,1 0 0 0 0,-1 0 1 0 0,1 0-1 0 0,-1 0 0 0 0,1 0 1 0 0,-1-1-1 0 0,0 1 0 0 0,1-1 1 0 0,-1 1-1 0 0,3-2 0 0 0,-1-4 17 0 0,-2 5-6 0 0,19-18 134 0 0,-17 18-151 0 0,-1-1 1 0 0,0 0 0 0 0,0 0 0 0 0,1 0 0 0 0,-1 0 0 0 0,0 0-1 0 0,-1 0 1 0 0,1 0 0 0 0,0-1 0 0 0,-1 1 0 0 0,1-1 0 0 0,1-3 0 0 0,6-20 101 0 0,-1 0 1 0 0,-1 0 0 0 0,4-35-1 0 0,-10 50-77 0 0,0 0 0 0 0,-1 0 0 0 0,0 1-1 0 0,0-1 1 0 0,-1 0 0 0 0,-1 0 0 0 0,0 0-1 0 0,0 1 1 0 0,-1-1 0 0 0,-1 1 0 0 0,-5-12 0 0 0,4 11 43 0 0,-1 1 0 0 0,0 1 1 0 0,-14-19-1 0 0,17 25-35 0 0,0-1-1 0 0,-1 1 1 0 0,1 0 0 0 0,-1 0 0 0 0,0 0-1 0 0,0 0 1 0 0,0 1 0 0 0,0-1-1 0 0,0 1 1 0 0,-1 0 0 0 0,1 0-1 0 0,-9-1 1 0 0,-13-7 126 0 0,24 9-157 0 0,-1-1 0 0 0,1 1 1 0 0,-1 0-1 0 0,0 0 0 0 0,1 0 1 0 0,-1 0-1 0 0,0 0 0 0 0,0 0 1 0 0,0 1-1 0 0,0-1 0 0 0,0 1 0 0 0,1 0 1 0 0,-1 0-1 0 0,0 0 0 0 0,0 0 1 0 0,0 1-1 0 0,0-1 0 0 0,0 1 1 0 0,0 0-1 0 0,1 0 0 0 0,-5 1 0 0 0,-7 7 63 0 0,1-1 0 0 0,-1 2 0 0 0,2 0 0 0 0,-1 1 0 0 0,1 0 0 0 0,1 1 0 0 0,0 0 0 0 0,0 0-1 0 0,2 2 1 0 0,-1-1 0 0 0,-11 25 0 0 0,8-9 52 0 0,1 2 0 0 0,2 0 1 0 0,1 0-1 0 0,2 1 0 0 0,0 0 0 0 0,3 0 0 0 0,-2 58 0 0 0,6-78-75 0 0,1 1-1 0 0,0-1 1 0 0,2 1-1 0 0,-1-1 0 0 0,1 0 1 0 0,1 0-1 0 0,0 0 1 0 0,1 0-1 0 0,10 20 0 0 0,-10-25-19 0 0,-1 0 0 0 0,1 1 0 0 0,1-1-1 0 0,-1-1 1 0 0,1 1 0 0 0,0-1 0 0 0,0 0-1 0 0,1-1 1 0 0,0 1 0 0 0,0-1-1 0 0,0 0 1 0 0,1-1 0 0 0,0 0 0 0 0,14 6-1 0 0,13 5-42 0 0,3 2-19 0 0,-20-13-250 0 0,-1-1 0 0 0,1 0 1 0 0,0-2-1 0 0,0 0 0 0 0,0-1 0 0 0,0 0 0 0 0,29-6 0 0 0,-17 0-854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4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0 8288 0 0,'0'0'638'0'0,"-1"3"-414"0"0,-4 28 755 0 0,1 0-1 0 0,1 1 0 0 0,1 35 1 0 0,13 103 2029 0 0,-9-132-2152 0 0,1 0 1 0 0,11 54 0 0 0,13 22 356 0 0,-26-109-564 0 0,-5-9-401 0 0,-7-20-417 0 0,-1 2 11 0 0,9 13 70 0 0,0 1-1 0 0,0-1 1 0 0,1 0 0 0 0,0 0 0 0 0,1 0 0 0 0,0 0 0 0 0,0 0 0 0 0,1-12-1 0 0,0 14 39 0 0,0-2-19 0 0,0 1 1 0 0,0 0-1 0 0,1 0 0 0 0,0-1 0 0 0,3-7 1 0 0,31-131-550 0 0,-25 114 471 0 0,21-49 0 0 0,-24 67 117 0 0,1 0 1 0 0,1 0-1 0 0,0 1 1 0 0,0 0-1 0 0,14-14 0 0 0,-21 26 26 0 0,0 1-1 0 0,-1-1 0 0 0,1 1 0 0 0,0-1 0 0 0,0 1 1 0 0,0 0-1 0 0,0 0 0 0 0,0-1 0 0 0,0 1 1 0 0,0 1-1 0 0,0-1 0 0 0,0 0 0 0 0,0 0 0 0 0,1 1 1 0 0,-1 0-1 0 0,0-1 0 0 0,1 1 0 0 0,-1 0 0 0 0,0 0 1 0 0,0 0-1 0 0,1 0 0 0 0,-1 0 0 0 0,0 1 0 0 0,5 1 1 0 0,-4-1 5 0 0,1 0 0 0 0,-1 1 1 0 0,0-1-1 0 0,0 1 0 0 0,0 0 1 0 0,0 0-1 0 0,0 0 0 0 0,0 0 1 0 0,-1 1-1 0 0,1-1 0 0 0,-1 1 0 0 0,1 0 1 0 0,-1-1-1 0 0,0 1 0 0 0,2 4 1 0 0,18 38 360 0 0,19 55 0 0 0,-12-29 44 0 0,-13-30-221 0 0,-6-14 83 0 0,20 35-1 0 0,-25-53-350 0 0,0-1 0 0 0,1 0 1 0 0,0 0-1 0 0,0-1 0 0 0,1 1 0 0 0,0-1 0 0 0,0-1 0 0 0,9 7 0 0 0,-7-6-841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5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685 705 8496 0 0,'0'0'1356'0'0,"-11"4"-360"0"0,8-3-875 0 0,0 0 0 0 0,0 0 0 0 0,-1 0 1 0 0,1 0-1 0 0,0-1 0 0 0,0 1 1 0 0,-1-1-1 0 0,1 0 0 0 0,0 0 0 0 0,-1 0 1 0 0,1-1-1 0 0,0 1 0 0 0,-1-1 1 0 0,1 0-1 0 0,0 1 0 0 0,0-1 0 0 0,0-1 1 0 0,-6-2-1 0 0,-30-7 1037 0 0,26 8-901 0 0,0 0 1 0 0,0-1-1 0 0,0 0 0 0 0,1-1 0 0 0,0 0 0 0 0,0-1 1 0 0,0-1-1 0 0,1 0 0 0 0,-14-11 0 0 0,21 15-246 0 0,0 0-1 0 0,1-1 1 0 0,-1 1-1 0 0,1-1 1 0 0,0 0 0 0 0,0 0-1 0 0,1 0 1 0 0,-1-1-1 0 0,-2-6 1 0 0,-16-45 254 0 0,13 35-143 0 0,6 10-149 0 0,-1 0-1 0 0,1 0 1 0 0,1 0-1 0 0,0 0 1 0 0,1-20-1 0 0,0 23-47 0 0,0 7 73 0 0,0 0-1 0 0,1 0 0 0 0,-1 0 0 0 0,0 0 0 0 0,1 0 0 0 0,-1 0 0 0 0,0 0 0 0 0,1 0 0 0 0,-1 0 0 0 0,1 1 0 0 0,-1-1 0 0 0,1 0 0 0 0,0 0 0 0 0,-1 0 0 0 0,1 1 0 0 0,0-1 0 0 0,0 0 0 0 0,-1 1 0 0 0,1-1 0 0 0,0 0 0 0 0,0 1 0 0 0,0-1 0 0 0,1 1 0 0 0,3-4 52 0 0,6-2-35 0 0,3 4-14 0 0,1 2 0 0 0,-15-1 2 0 0,0 1-1 0 0,0 0 0 0 0,1 0 0 0 0,-1 0 0 0 0,0 0 0 0 0,1-1 0 0 0,-1 1 0 0 0,1 0 0 0 0,-1 0 0 0 0,0 0 0 0 0,1 0 0 0 0,-1 0 0 0 0,0 0 0 0 0,1 0 0 0 0,-1 0 1 0 0,0 0-1 0 0,1 0 0 0 0,-1 0 0 0 0,0 0 0 0 0,1 1 0 0 0,-1-1 0 0 0,0 0 0 0 0,1 0 0 0 0,-1 0 0 0 0,0 0 0 0 0,1 0 0 0 0,-1 1 0 0 0,0-1 0 0 0,1 0 0 0 0,-1 2 2 0 0,-1 0 0 0 0,1 0 0 0 0,-1 0 0 0 0,0 0 0 0 0,0-1 0 0 0,1 1 0 0 0,-1 0 0 0 0,0-1 0 0 0,0 1 0 0 0,-2 2-1 0 0,0-1 5 0 0,1 0 0 0 0,-1-1 0 0 0,1 1 0 0 0,-1-1 0 0 0,0 1 0 0 0,0-1 0 0 0,0 0 0 0 0,0 0 0 0 0,0 0 0 0 0,0 0-1 0 0,-1-1 1 0 0,1 1 0 0 0,-1-1 0 0 0,1 0 0 0 0,-1 0 0 0 0,0 0 0 0 0,1-1 0 0 0,-1 1 0 0 0,0-1 0 0 0,1 0 0 0 0,-1 0-1 0 0,0 0 1 0 0,1 0 0 0 0,-1-1 0 0 0,-5-1 0 0 0,-3 0 65 0 0,1-1-1 0 0,-1-1 1 0 0,1 0-1 0 0,0 0 0 0 0,0-1 1 0 0,-18-11-1 0 0,-8-16 29 0 0,19 16-88 0 0,-1 0 17 0 0,-26-31-1 0 0,39 41-17 0 0,1-1 0 0 0,0 0 0 0 0,0 0 0 0 0,1 0 0 0 0,0-1 0 0 0,0 0 0 0 0,0 0 0 0 0,-2-9 0 0 0,5 15 3 0 0,0-1-1 0 0,0 1 1 0 0,0 0-1 0 0,0-1 0 0 0,-1 1 1 0 0,1 0-1 0 0,-1 0 1 0 0,1 0-1 0 0,-1 0 0 0 0,0 0 1 0 0,0 1-1 0 0,-2-3 1 0 0,1 2-10 0 0,1 0 0 0 0,-1-1 0 0 0,1 1 1 0 0,0-1-1 0 0,0 0 0 0 0,-3-4 0 0 0,0-2-4 0 0,-10-18 0 0 0,13 23-1 0 0,1 1-1 0 0,-1-1 0 0 0,1 0 1 0 0,0 0-1 0 0,0 0 0 0 0,0 0 1 0 0,1 0-1 0 0,-1 0 0 0 0,1 0 1 0 0,0 0-1 0 0,0 0 0 0 0,1 0 1 0 0,0-6-1 0 0,0-5-84 0 0,-1 12-425 0 0,0 0 0 0 0,1 1 0 0 0,-1-1-1 0 0,0 1 1 0 0,1-1 0 0 0,-1 1 0 0 0,1 0 0 0 0,0-1-1 0 0,2-3 1 0 0,7-16-5131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5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1006 6912 0 0,'0'0'838'0'0,"1"-3"-175"0"0,4-19 316 0 0,-3 14-599 0 0,-1-1 0 0 0,2 1 0 0 0,-1 0 0 0 0,1 0 0 0 0,0 0 0 0 0,1 0 0 0 0,8-14 0 0 0,25-28 537 0 0,33-39 311 0 0,-54 72-1162 0 0,-1-1 74 0 0,0 1 0 0 0,1 1 0 0 0,1 1 0 0 0,1 0 0 0 0,0 2 0 0 0,24-15 1 0 0,89-34 339 0 0,-104 51-422 0 0,-9 3 19 0 0,1 1 1 0 0,0 1-1 0 0,25-6 1 0 0,158-16 161 0 0,-198 28-238 0 0,3-2 5 0 0,1 1 0 0 0,-1 0 1 0 0,0 0-1 0 0,0 1 1 0 0,0 0-1 0 0,1 0 0 0 0,-1 1 1 0 0,0 0-1 0 0,12 3 0 0 0,16 4 107 0 0,-29-8-90 0 0,-1 1 0 0 0,0 0 1 0 0,0 0-1 0 0,0 1 0 0 0,0 0 0 0 0,0-1 1 0 0,0 2-1 0 0,0-1 0 0 0,0 0 0 0 0,7 7 0 0 0,5 6 225 0 0,-15-13-104 0 0,10-3 318 0 0,-7-2-428 0 0,-1 0-20 0 0,-1 1 0 0 0,1 0-1 0 0,0-1 1 0 0,-1 0 0 0 0,0 0 0 0 0,0 0 0 0 0,0 0 0 0 0,0 0 0 0 0,0-1 0 0 0,2-4-1 0 0,-3 5-13 0 0,0 0 0 0 0,1 0 0 0 0,-1 0 0 0 0,0 0 0 0 0,1 0 0 0 0,0 0 0 0 0,0 1 0 0 0,3-3 0 0 0,16-17 0 0 0,-15 13 0 0 0,1-1 0 0 0,1 1 0 0 0,0 1 0 0 0,16-13-1 0 0,18-17 13 0 0,9-7-7 0 0,-18 18-109 0 0,-26 21 94 0 0,0 0-1 0 0,1 1 0 0 0,0 0 0 0 0,8-4 0 0 0,19-10 1 0 0,11-10 10 0 0,1 2 0 0 0,1 2 0 0 0,59-20 0 0 0,-16 5 0 0 0,-69 29 0 0 0,1 1 0 0 0,0 0 0 0 0,1 2 0 0 0,31-7 0 0 0,-21 10 45 0 0,-1 1 0 0 0,1 2 0 0 0,44 3 0 0 0,-58 0-12 0 0,0 2 0 0 0,-1 0-1 0 0,1 1 1 0 0,-1 1-1 0 0,0 1 1 0 0,35 16-1 0 0,-39-13 31 0 0,-2 0-1 0 0,1 1 0 0 0,19 19 0 0 0,3 0 89 0 0,-8-5 20 0 0,-2 2-1 0 0,47 54 1 0 0,20 20 44 0 0,-21-42-118 0 0,-4-6-981 0 0,-48-33 344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7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59 369 1840 0 0,'-17'6'160'0'0,"6"5"1024"0"0,-6 6 5649 0 0,15-16-6727 0 0,1 0 0 0 0,0 1-1 0 0,0-1 1 0 0,0 0 0 0 0,0 0 0 0 0,0 1 0 0 0,1-1-1 0 0,-1 0 1 0 0,0 1 0 0 0,1-1 0 0 0,-1 1 0 0 0,1-1-1 0 0,-1 1 1 0 0,1-1 0 0 0,-1 1 0 0 0,1 0 0 0 0,0-1-1 0 0,0 1 1 0 0,0-1 0 0 0,0 1 0 0 0,0 0 0 0 0,0-1-1 0 0,1 1 1 0 0,-1-1 0 0 0,1 3 0 0 0,0 0 109 0 0,0 1 0 0 0,0-1 0 0 0,1 0 1 0 0,0 1-1 0 0,0-1 0 0 0,3 6 0 0 0,4 0 0 0 0,0 0-1 0 0,0-1 0 0 0,1 0 1 0 0,0-1-1 0 0,1 0 0 0 0,0-1 1 0 0,15 9-1 0 0,22 15 460 0 0,60 42 302 0 0,-38-33-651 0 0,-15-9-162 0 0,-27-16-152 0 0,2-1 0 0 0,-1-1 0 0 0,1-2 0 0 0,1-1 0 0 0,0-1 0 0 0,1-2 0 0 0,38 4 0 0 0,-45-9-10 0 0,1-1 0 0 0,-1-2 0 0 0,0 0 0 0 0,46-9 0 0 0,-46 6 8 0 0,-8 0 8 0 0,0 0 1 0 0,0-1 0 0 0,-1 0-1 0 0,1-1 1 0 0,-1-1-1 0 0,21-13 1 0 0,85-63 85 0 0,-98 65-103 0 0,-1-2 0 0 0,-1-1 0 0 0,21-25 0 0 0,-28 29 0 0 0,-15 17 0 0 0,0 0 0 0 0,0-1 0 0 0,1 1 0 0 0,-1 0 0 0 0,0 0 0 0 0,0-1 0 0 0,1 1 0 0 0,-1 0 0 0 0,0 0 0 0 0,1 0 0 0 0,-1-1 0 0 0,0 1 0 0 0,1 0 0 0 0,-1 0 0 0 0,0 0 0 0 0,1 0 0 0 0,-1 0 0 0 0,0 0 0 0 0,1 0 0 0 0,-1 0 0 0 0,0 0 0 0 0,1 0 0 0 0,-1 0 0 0 0,1 0 0 0 0,-1 0 0 0 0,0 0 0 0 0,1 0 0 0 0,-1 0 0 0 0,0 0 0 0 0,1 0 0 0 0,-1 0 0 0 0,0 0 0 0 0,1 1 0 0 0,-1-1 0 0 0,0 0 0 0 0,1 0 0 0 0,-1 0 0 0 0,0 1 0 0 0,0-1 0 0 0,1 0 0 0 0,-1 0 0 0 0,0 1 0 0 0,0-1 0 0 0,1 0 0 0 0,-1 1 0 0 0,0-1 0 0 0,0 1 0 0 0,11 13 0 0 0,-11-14 0 0 0,15 29 0 0 0,3 5 2 0 0,-7-14-6 0 0,0 0-1 0 0,16 20 0 0 0,-12-24-53 0 0,30 28 0 0 0,-10-11 50 0 0,-20-20-6 0 0,0-1 0 0 0,1 0-1 0 0,27 15 1 0 0,6 3 7 0 0,53 29-57 0 0,-67-36 64 0 0,1-1 0 0 0,54 24 0 0 0,-71-38 0 0 0,-1-1 0 0 0,1 0 0 0 0,1-2 0 0 0,-1 0 0 0 0,1-1 0 0 0,0-1 0 0 0,25 0 0 0 0,-25-4 0 0 0,-1 0 0 0 0,1-2 0 0 0,0 0 0 0 0,-1-1 0 0 0,26-10 0 0 0,-6 0 0 0 0,56-30 0 0 0,-41 14-2 0 0,-1-2-1 0 0,-2-2 0 0 0,77-67 1 0 0,-119 91-32 0 0,0 0 1 0 0,0-1 0 0 0,-2 0-1 0 0,1 0 1 0 0,7-16 0 0 0,-7 14 5 0 0,-1 0-1 0 0,0-1 1 0 0,-1 0 0 0 0,6-20-1 0 0,-9 26-13 0 0,0 8 74 0 0,58 44-22 0 0,-35-29-10 0 0,7 6 0 0 0,-26-16 3 0 0,0 0 0 0 0,1 0 0 0 0,-1-1 0 0 0,1 0-1 0 0,-1-1 1 0 0,1 1 0 0 0,0-2 0 0 0,0 1 0 0 0,17 2-1 0 0,0-1 18 0 0,-1-2 0 0 0,31 0 0 0 0,-29-3-39 0 0,0-1 0 0 0,-1-1 0 0 0,1-2 0 0 0,-1 0-1 0 0,0-2 1 0 0,32-12 0 0 0,-45 14 9 0 0,0 0-1 0 0,-1 0 1 0 0,0-1 0 0 0,0-1 0 0 0,-1 0 0 0 0,0 0 0 0 0,14-14-1 0 0,12-13 11 0 0,-26 25 0 0 0,0 0 0 0 0,-1 0 0 0 0,-1-1 0 0 0,11-15 0 0 0,-5 4 7 0 0,-4 8 7 0 0,-1-1 1 0 0,-1-1-1 0 0,13-29 0 0 0,-7 11-55 0 0,-9 22 6 0 0,0 0 0 0 0,6-21 0 0 0,-8 19 1 0 0,2 0 0 0 0,10-24 0 0 0,2-3-6 0 0,-16 35 43 0 0,1 1 0 0 0,0 0 0 0 0,0-1 0 0 0,0 1 0 0 0,1 0 0 0 0,-1 0 0 0 0,1 0 0 0 0,0 1 0 0 0,0-1 0 0 0,0 1 0 0 0,1-1 0 0 0,-1 1 0 0 0,1 0 0 0 0,0 1 0 0 0,-1-1 0 0 0,2 0 0 0 0,-1 1 0 0 0,0 0 0 0 0,0 0 0 0 0,1 0 0 0 0,-1 1 0 0 0,1-1 0 0 0,-1 1 0 0 0,1 0 0 0 0,9 0 0 0 0,-2 0 41 0 0,1-1 0 0 0,-1 1 0 0 0,14-5-1 0 0,23-4 192 0 0,-26 6-328 0 0,-1-1 0 0 0,1-1 0 0 0,-1-2 0 0 0,0 0-1 0 0,-1-1 1 0 0,0-1 0 0 0,0-1 0 0 0,-1-1-1 0 0,-1 0 1 0 0,0-2 0 0 0,30-27 0 0 0,-23 15-1164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3:08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10 218 5064 0 0,'0'0'232'0'0,"-10"-16"1445"0"0,11 10-824 0 0,-1 0-1 0 0,1 1 1 0 0,0-1-1 0 0,1 0 1 0 0,-1 1-1 0 0,1-1 1 0 0,5-8 0 0 0,-7 14-851 0 0,3-9 690 0 0,1 0 0 0 0,0 1 0 0 0,9-13 0 0 0,-11 18-593 0 0,1 0-1 0 0,-1 0 1 0 0,1 0 0 0 0,0 1 0 0 0,-1-1-1 0 0,1 1 1 0 0,1 0 0 0 0,-1 0-1 0 0,0 0 1 0 0,0 0 0 0 0,1 1 0 0 0,3-2-1 0 0,19-5 196 0 0,36-6 0 0 0,8-2-166 0 0,-45 10-54 0 0,34-4 0 0 0,-5 2-26 0 0,-22 4-11 0 0,1 2 0 0 0,0 1-1 0 0,0 1 1 0 0,0 2-1 0 0,0 2 1 0 0,38 8-1 0 0,-58-8-36 0 0,0 0 0 0 0,0 0 0 0 0,-1 2 0 0 0,0-1 0 0 0,13 9 0 0 0,-2-1 0 0 0,-8-5 47 0 0,-1 0-1 0 0,0 2 0 0 0,0-1 0 0 0,-1 2 1 0 0,-1 0-1 0 0,0 1 0 0 0,0 0 0 0 0,19 26 0 0 0,-24-28-11 0 0,0 2-1 0 0,-1-1 1 0 0,0 0-1 0 0,0 1 1 0 0,-1 0-1 0 0,-1 1 1 0 0,0-1-1 0 0,-1 1 1 0 0,0 0-1 0 0,-1-1 0 0 0,0 1 1 0 0,-1 13-1 0 0,2 9 51 0 0,-2-27-61 0 0,0 0 1 0 0,-1-1 0 0 0,1 1 0 0 0,-3 14-1 0 0,-22 96 180 0 0,15-42-192 0 0,9-75-12 0 0,0-1 0 0 0,-1 1 0 0 0,1-1 0 0 0,0 1 0 0 0,0-1 0 0 0,0 1 0 0 0,0-1 0 0 0,0 1 0 0 0,0-1 0 0 0,0 1 0 0 0,0-1 0 0 0,0 1 0 0 0,0 0 0 0 0,0-1 0 0 0,0 1 0 0 0,0-1 0 0 0,0 1 0 0 0,0-1 0 0 0,0 1 0 0 0,0-1 0 0 0,1 1 0 0 0,-1-1 0 0 0,0 1 0 0 0,0-1 0 0 0,1 1 0 0 0,-1-1 0 0 0,0 0 0 0 0,1 1 0 0 0,-1-1 0 0 0,1 1 0 0 0,-1-1 0 0 0,0 0 0 0 0,1 1 0 0 0,-1-1 0 0 0,1 0 0 0 0,-1 0 0 0 0,1 1 0 0 0,-1-1 0 0 0,1 0 0 0 0,-1 0 0 0 0,1 0 0 0 0,0 1 0 0 0,0-1 0 0 0,2 2-9 0 0,1 0 0 0 0,-1-1 0 0 0,1 1 0 0 0,0-1 0 0 0,0 0 0 0 0,-1 0-1 0 0,1 0 1 0 0,0 0 0 0 0,0-1 0 0 0,0 1 0 0 0,0-1 0 0 0,0 0 0 0 0,8-1-1 0 0,54-6-54 0 0,41-10 54 0 0,-67 6 0 0 0,-22 5-11 0 0,0 2-1 0 0,1 0 0 0 0,-1 0 1 0 0,32 0-1 0 0,-21 2 22 0 0,-20 1 0 0 0,-1 0 0 0 0,1 1 0 0 0,0 0 0 0 0,-1 1 0 0 0,1-1 0 0 0,10 4 0 0 0,19 5 33 0 0,-26-7-9 0 0,-1 0 0 0 0,1 2 0 0 0,-1-1-1 0 0,18 9 1 0 0,27 11 56 0 0,-41-16-81 0 0,0 2 0 0 0,-1-1 0 0 0,0 2 0 0 0,-1 0-1 0 0,0 1 1 0 0,0 0 0 0 0,-1 1 0 0 0,-1 0 0 0 0,20 27-1 0 0,-23-27-31 0 0,-4-5 31 0 0,0 0 1 0 0,0-1-1 0 0,0 1 0 0 0,-1 1 1 0 0,0-1-1 0 0,0 0 1 0 0,-1 1-1 0 0,0-1 1 0 0,2 11-1 0 0,-2-3 27 0 0,-1 0-1 0 0,-1 1 1 0 0,0-1 0 0 0,-1 1-1 0 0,0-1 1 0 0,-1 0 0 0 0,-7 25-1 0 0,-16 59-24 0 0,18-64 0 0 0,-2-1 0 0 0,-17 43 0 0 0,20-63-12 0 0,1 0-1 0 0,0 0 0 0 0,0 0 0 0 0,-3 27 0 0 0,7-40 4 0 0,1 0-1 0 0,0 0 1 0 0,0 0-1 0 0,0 0 1 0 0,0 0-1 0 0,0 0 1 0 0,0 0-1 0 0,1 0 1 0 0,-1 0-1 0 0,0 0 1 0 0,0 0-1 0 0,1 0 1 0 0,-1 0-1 0 0,1 0 1 0 0,-1 0-1 0 0,1 0 1 0 0,-1 0-1 0 0,1 0 1 0 0,-1-1-1 0 0,2 2 1 0 0,11-1-161 0 0,-8-2 187 0 0,0 0-38 0 0,-1 1 1 0 0,0-1-1 0 0,1 0 0 0 0,-1 0 0 0 0,0-1 0 0 0,6-1 0 0 0,20-6-21 0 0,-12 6 24 0 0,70-4-96 0 0,-57 3 114 0 0,-27 3 0 0 0,0 0 0 0 0,0 0 0 0 0,0 1 0 0 0,1-1 0 0 0,-1 1 0 0 0,0 0 0 0 0,7 1 0 0 0,15 3 7 0 0,-20-3 4 0 0,0-1-1 0 0,1 1 0 0 0,-1 1 1 0 0,-1-1-1 0 0,12 5 1 0 0,-13-4-7 0 0,-1-1 1 0 0,1 1-1 0 0,-1 0 0 0 0,0 0 1 0 0,1 1-1 0 0,-1-1 1 0 0,0 1-1 0 0,0 0 0 0 0,-1-1 1 0 0,1 1-1 0 0,0 0 1 0 0,-1 1-1 0 0,0-1 1 0 0,0 0-1 0 0,0 1 0 0 0,0-1 1 0 0,-1 1-1 0 0,1 0 1 0 0,-1-1-1 0 0,0 1 0 0 0,0 0 1 0 0,0 0-1 0 0,0 0 1 0 0,-1 0-1 0 0,0 0 1 0 0,1 0-1 0 0,-2 0 0 0 0,1 4 1 0 0,-2 20 101 0 0,-2-1 0 0 0,0 1 0 0 0,-2 0 0 0 0,-1-1 0 0 0,-11 29 0 0 0,17-51-101 0 0,-10 22 72 0 0,-18 35 1 0 0,18-40-50 0 0,-2 2-325 0 0,-2 0-1 0 0,-21 27 1 0 0,30-44-250 0 0,-19 27-6339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34.9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1176 152 7168 0 0,'-2'-1'652'0'0,"1"1"-647"0"0,0 0 0 0 0,1 0 1 0 0,-1-1-1 0 0,0 1 0 0 0,0-1 1 0 0,0 1-1 0 0,1 0 0 0 0,-1-1 0 0 0,0 1 1 0 0,1-1-1 0 0,-1 0 0 0 0,1 1 1 0 0,-1-1-1 0 0,1 0 0 0 0,-1 1 0 0 0,1-1 1 0 0,-1 0-1 0 0,1 1 0 0 0,-1-1 1 0 0,1 0-1 0 0,0 0 0 0 0,-1-1 0 0 0,-1-2 28 0 0,-1 0 38 0 0,1 0 75 0 0,-1 0 0 0 0,0 1 1 0 0,0-1-1 0 0,0 0 0 0 0,0 1 0 0 0,-1 0 0 0 0,1 0 1 0 0,-1 0-1 0 0,0 0 0 0 0,0 0 0 0 0,0 1 0 0 0,0 0 0 0 0,-9-4 1 0 0,-34-16 1794 0 0,24 10-1488 0 0,-44-12 409 0 0,28 12-454 0 0,31 9-324 0 0,0 1 0 0 0,0 0 1 0 0,-1 0-1 0 0,1 1 0 0 0,-1 0 1 0 0,1 1-1 0 0,-1 0 0 0 0,-15 2 1 0 0,-2 2 124 0 0,-38 11 0 0 0,27-5-94 0 0,-9 4 153 0 0,2 1 1 0 0,0 2 0 0 0,0 3 0 0 0,-76 47 0 0 0,107-58-243 0 0,0 0 0 0 0,1 2 1 0 0,0-1-1 0 0,1 1 1 0 0,-15 20-1 0 0,11-13-17 0 0,-26 34 17 0 0,-67 111 0 0 0,89-132-14 0 0,3-4 38 0 0,1 2-1 0 0,2 0 0 0 0,0 1 1 0 0,-13 50-1 0 0,14-43 50 0 0,8-24-49 0 0,0-1 0 0 0,-4 25 0 0 0,-2 19 66 0 0,5-34-49 0 0,1 1 1 0 0,-1 39-1 0 0,5-48-54 0 0,-1 35 104 0 0,3-1-1 0 0,10 67 0 0 0,6-59-61 0 0,-7-24-46 0 0,-2-9-31 0 0,2-1-1 0 0,0 0 0 0 0,1 0 0 0 0,1-1 1 0 0,21 27-1 0 0,-29-43 26 0 0,1 3 53 0 0,0 0-1 0 0,15 11 1 0 0,4 6 25 0 0,105 101-152 0 0,-93-91 28 0 0,-21-19 25 0 0,1 0 0 0 0,0-1 1 0 0,1-1-1 0 0,24 14 0 0 0,14 8 33 0 0,-39-24-2 0 0,1-1 0 0 0,21 11 0 0 0,50 18-2 0 0,141 58-12 0 0,-146-73 80 0 0,2 2 122 0 0,-69-23-195 0 0,0 1 0 0 0,0-2 0 0 0,0 0 0 0 0,23 0 0 0 0,71-5-180 0 0,-41 0 304 0 0,-43 1-110 0 0,0-2 1 0 0,-1 0-1 0 0,1-2 0 0 0,-1-1 1 0 0,0-1-1 0 0,35-15 0 0 0,-31 12-20 0 0,-20 7 0 0 0,0 0 0 0 0,-1-1 0 0 0,1 0 0 0 0,0-1 0 0 0,-1 0 0 0 0,13-9 0 0 0,-3-1 24 0 0,-1 0-1 0 0,0-2 1 0 0,-1 0-1 0 0,20-26 1 0 0,-30 34-11 0 0,0 1-1 0 0,0 1 1 0 0,11-9 0 0 0,-11 10 0 0 0,-1 1-1 0 0,0-1 1 0 0,0 0 0 0 0,-1-1 0 0 0,8-10 0 0 0,3-7 24 0 0,19-24 0 0 0,-20 30-10 0 0,-1-1-1 0 0,19-34 1 0 0,0-5 45 0 0,-17 26-34 0 0,-12 25-20 0 0,-1 1 1 0 0,0-1-1 0 0,0 0 0 0 0,0 0 0 0 0,-1 0 1 0 0,3-14-1 0 0,22-138 250 0 0,-22 114-111 0 0,-1 0 1 0 0,-2-1 0 0 0,-7-75-1 0 0,3 97-103 0 0,0 7 38 0 0,0-1 0 0 0,0 1-1 0 0,-2 0 1 0 0,-6-20-1 0 0,8 32-63 0 0,1 1-1 0 0,0 0 1 0 0,0-1-1 0 0,0 1 1 0 0,0-1-1 0 0,1 0 1 0 0,0-4 0 0 0,0 6-5 0 0,0-1 1 0 0,0 0-1 0 0,-1 0 1 0 0,1 1-1 0 0,-1-1 1 0 0,0 0-1 0 0,0 1 1 0 0,-2-5-1 0 0,-12-19 166 0 0,-6-16 45 0 0,14 26-147 0 0,-1 1-1 0 0,0 1 1 0 0,-1 0-1 0 0,-1 0 1 0 0,-1 0-1 0 0,-23-24 1 0 0,-14-20 188 0 0,11 12-139 0 0,17 22-52 0 0,-17-28 0 0 0,8 8-22 0 0,-2 1 0 0 0,-2 1 0 0 0,-1 2-1 0 0,-2 1 1 0 0,-60-50 0 0 0,80 77-48 0 0,-1 0 0 0 0,-1 1 0 0 0,0 1 0 0 0,-1 0 0 0 0,0 2 0 0 0,0 0 0 0 0,-1 1 0 0 0,0 1 0 0 0,0 1 0 0 0,-1 0 0 0 0,0 2 1 0 0,0 1-1 0 0,0 0 0 0 0,-28 1 0 0 0,9 3 46 0 0,-1 2 0 0 0,1 1 0 0 0,0 2 0 0 0,1 2 0 0 0,-43 15 1 0 0,-51 29-1559 0 0,5 15-4874 0 0,75-37-268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15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0 6448 0 0,'0'0'585'0'0,"0"4"-485"0"0,-8 44-39 0 0,0-2 829 0 0,-6 130 3116 0 0,12-157-3804 0 0,-24 179 1506 0 0,-3 65-692 0 0,16-117-596 0 0,-12 152 5 0 0,14-162-262 0 0,-8 672 578 0 0,30-607-730 0 0,-7-143-1 0 0,20 108 39 0 0,-15-116-45 0 0,-5-30-20 0 0,0 0 0 0 0,2 0 0 0 0,0-1 0 0 0,1 0 0 0 0,0 0-1 0 0,2 0 1 0 0,14 23 0 0 0,-22-40-3 0 0,1 1 1 0 0,0-1-1 0 0,0 0 0 0 0,0 0 1 0 0,0 1-1 0 0,0-1 0 0 0,0 0 1 0 0,0-1-1 0 0,0 1 0 0 0,1 0 0 0 0,-1-1 1 0 0,1 1-1 0 0,0-1 0 0 0,-1 0 1 0 0,1 0-1 0 0,0 0 0 0 0,0 0 1 0 0,-1 0-1 0 0,1 0 0 0 0,0-1 0 0 0,0 0 1 0 0,0 1-1 0 0,0-1 0 0 0,0 0 1 0 0,0 0-1 0 0,0-1 0 0 0,0 1 1 0 0,0-1-1 0 0,-1 1 0 0 0,1-1 0 0 0,0 0 1 0 0,0 0-1 0 0,-1 0 0 0 0,1-1 1 0 0,0 1-1 0 0,-1-1 0 0 0,3-1 1 0 0,2-4-19 0 0,0 1 1 0 0,-1-2 0 0 0,1 1 0 0 0,-2-1 0 0 0,1 0-1 0 0,-1 0 1 0 0,6-12 0 0 0,24-69-88 0 0,-16 36 55 0 0,-7 24 59 0 0,52-145-4 0 0,-7-42 469 0 0,-10-2 1 0 0,25-278-1 0 0,-66 85 1060 0 0,-7 370-1344 0 0,-3-106 575 0 0,-8-1 0 0 0,-34-167 0 0 0,32 234-672 0 0,6 32 195 0 0,-15-51 1 0 0,19 86-560 0 0,-1 0-1 0 0,0 0 1 0 0,-2 0-1 0 0,1 1 1 0 0,-2 0 0 0 0,1 0-1 0 0,-20-22 1 0 0,10 14-6591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36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1806 66 7368 0 0,'0'0'568'0'0,"-3"-1"-374"0"0,-61-20 1220 0 0,-6-1 147 0 0,38 15-1025 0 0,-1 1 0 0 0,1 2 0 0 0,-1 1 0 0 0,0 2 0 0 0,-64 5 0 0 0,64 0-354 0 0,-51 8 228 0 0,2 1 190 0 0,54-10-313 0 0,-30 8-1 0 0,3 2-69 0 0,-66 19 110 0 0,51-9-247 0 0,24-9-6 0 0,-61 28 0 0 0,73-26-52 0 0,18-9-5 0 0,1 0 0 0 0,0 0-1 0 0,-19 15 1 0 0,6 1 36 0 0,-36 39-1 0 0,15-14-6 0 0,-37 47 26 0 0,60-63-39 0 0,-51 47-1 0 0,56-59-24 0 0,0 2 0 0 0,-29 40 0 0 0,30-36-88 0 0,1-3 94 0 0,1 0 0 0 0,2 2 0 0 0,0 0 0 0 0,2 1 0 0 0,-15 35 0 0 0,17-25 2 0 0,1 0 0 0 0,1 1-1 0 0,2 1 1 0 0,2-1-1 0 0,1 1 1 0 0,2 0-1 0 0,2 1 1 0 0,1-1-1 0 0,2 0 1 0 0,2 0 0 0 0,16 74-1 0 0,-8-63 28 0 0,12 40-33 0 0,-1-21-23 0 0,-12-31 124 0 0,3 0 0 0 0,1 0-1 0 0,23 40 1 0 0,15 24-237 0 0,0 3-34 0 0,-44-92 192 0 0,0 0-1 0 0,0 0 0 0 0,1-1 1 0 0,1 0-1 0 0,0-1 0 0 0,13 10 1 0 0,77 49 259 0 0,-84-59-274 0 0,8 5 32 0 0,1-1-1 0 0,55 20 0 0 0,58 8-18 0 0,-138-42-30 0 0,33 7 41 0 0,0-1 1 0 0,0-2-1 0 0,0-2 0 0 0,44-2 1 0 0,-61 0-26 0 0,167-6 43 0 0,-150 2-8 0 0,0-1 0 0 0,0-2 0 0 0,46-15-1 0 0,-43 10 30 0 0,61-23 102 0 0,-9-6-195 0 0,182-87 855 0 0,-226 103-835 0 0,-1-1 0 0 0,-1-3 0 0 0,42-38 0 0 0,-65 48-48 0 0,-1 0 1 0 0,28-41-1 0 0,-18 22 103 0 0,47-71 96 0 0,-48 67-60 0 0,-11 13-33 0 0,16-36 1 0 0,-18 35-52 0 0,-8 14-15 0 0,-1 0 0 0 0,-1 0 0 0 0,6-29 0 0 0,1-4 33 0 0,-7 32 37 0 0,-1-1 0 0 0,0 0-1 0 0,-2-1 1 0 0,0 1-1 0 0,-1 0 1 0 0,-1-1 0 0 0,-1 1-1 0 0,0-1 1 0 0,-2 1-1 0 0,0 0 1 0 0,-1 0-1 0 0,0 0 1 0 0,-2 0 0 0 0,0 1-1 0 0,-1 0 1 0 0,-1 0-1 0 0,-14-23 1 0 0,-16-21 131 0 0,-76-110 248 0 0,93 144-423 0 0,-22-26-5 0 0,2-2-1 0 0,-42-79 1 0 0,-7-52-1461 0 0,60 127-25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1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984 92 5064 0 0,'0'0'389'0'0,"0"-2"-117"0"0,-1-1-27 0 0,0 0 0 0 0,0 0-1 0 0,0 0 1 0 0,0 1 0 0 0,-1-1 0 0 0,1 0-1 0 0,-1 1 1 0 0,1-1 0 0 0,-1 1-1 0 0,0 0 1 0 0,0-1 0 0 0,0 1 0 0 0,0 0-1 0 0,0 0 1 0 0,-1 0 0 0 0,1 1 0 0 0,-5-3-1 0 0,-24-13 1446 0 0,26 13-1386 0 0,0 1 1 0 0,0 0-1 0 0,-1 1 1 0 0,1-1-1 0 0,-1 1 1 0 0,-8-2 0 0 0,-3 1 347 0 0,-1 1 0 0 0,1 1 1 0 0,-1 0-1 0 0,-27 3 1 0 0,-72 15 1164 0 0,109-15-1713 0 0,-35 8 407 0 0,1 2 0 0 0,1 1-1 0 0,-44 22 1 0 0,70-27-400 0 0,0 0-1 0 0,1 1 1 0 0,-14 10-1 0 0,2 0 12 0 0,1-1-27 0 0,1 1 0 0 0,1 1 0 0 0,0 1 0 0 0,-34 42 0 0 0,50-53-91 0 0,0 0-1 0 0,1 0 1 0 0,-5 12 0 0 0,-13 20-5 0 0,8-14 12 0 0,0 2 0 0 0,2 0-1 0 0,1 0 1 0 0,2 1 0 0 0,-14 59-1 0 0,17-55-66 0 0,3 0 0 0 0,-3 36 0 0 0,10-1 53 0 0,0-19 21 0 0,-1-35 3 0 0,0 1 1 0 0,2 0-1 0 0,-1-1 0 0 0,2 1 1 0 0,0-1-1 0 0,9 21 0 0 0,47 90-204 0 0,-58-124 181 0 0,5 7 18 0 0,0 1 0 0 0,1-2 0 0 0,0 1 1 0 0,1-1-1 0 0,0 0 0 0 0,0-1 0 0 0,16 11 0 0 0,-7-5-22 0 0,-12-8-24 0 0,0 0 0 0 0,0 0 0 0 0,0 1 0 0 0,0-1 0 0 0,6 12 0 0 0,-8-14 23 0 0,-1 0 0 0 0,1 0 1 0 0,0 0-1 0 0,0-1 1 0 0,0 0-1 0 0,0 0 0 0 0,1 0 1 0 0,-1 0-1 0 0,1-1 1 0 0,8 4-1 0 0,15 9-2 0 0,21 15 9 0 0,0-2 0 0 0,97 38 0 0 0,-130-60 1 0 0,0 0 0 0 0,1-1 0 0 0,0-1 0 0 0,0-1-1 0 0,0 0 1 0 0,0-1 0 0 0,1-1 0 0 0,-1 0 0 0 0,1-1 0 0 0,-1-1-1 0 0,0-1 1 0 0,32-7 0 0 0,-19 1 37 0 0,-10 4-29 0 0,0-2 0 0 0,0 0-1 0 0,0 0 1 0 0,-1-2-1 0 0,0-1 1 0 0,-1 0-1 0 0,23-16 1 0 0,-3 1 2 0 0,-30 21-5 0 0,-1-1 1 0 0,0-1-1 0 0,0 0 1 0 0,0 0 0 0 0,0 0-1 0 0,-1-1 1 0 0,11-12 0 0 0,197-318 78 0 0,-206 320-77 0 0,-1 0 1 0 0,0 0-1 0 0,-1-1 0 0 0,-1 0 1 0 0,-1 0-1 0 0,0-1 0 0 0,-2 1 1 0 0,0-1-1 0 0,0 0 0 0 0,-2 1 1 0 0,-2-21-1 0 0,0 6 8 0 0,-3 0 0 0 0,0 1-1 0 0,-2-1 1 0 0,-2 2 0 0 0,-14-38 0 0 0,12 40 28 0 0,-2 0 1 0 0,-22-37-1 0 0,27 50-24 0 0,0 1-1 0 0,-6-20 1 0 0,9 22-11 0 0,0 1 0 0 0,-1-1 0 0 0,0 1 0 0 0,-12-18 0 0 0,-10-7 24 0 0,13 15-30 0 0,-23-23-1 0 0,33 38-64 0 0,-1 1 1 0 0,0-1-1 0 0,-1 2 0 0 0,1-1 1 0 0,-1 0-1 0 0,0 1 0 0 0,0 1 0 0 0,-10-5 1 0 0,-7-1-1297 0 0,0-4-434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3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0 2760 0 0,'-2'3'76'0'0,"1"-2"-58"0"0,1 0-1 0 0,-1 0 0 0 0,0 0 0 0 0,1 0 1 0 0,0 0-1 0 0,-1-1 0 0 0,1 1 0 0 0,0 0 1 0 0,-1 0-1 0 0,1 0 0 0 0,0 0 0 0 0,0 0 1 0 0,1 10 4579 0 0,-1-10-4535 0 0,0-1 0 0 0,1 0-1 0 0,-1 0 1 0 0,0 0 0 0 0,1 1-1 0 0,-1-1 1 0 0,0 0 0 0 0,1 0-1 0 0,-1 1 1 0 0,0-1 0 0 0,0 0-1 0 0,1 0 1 0 0,-1 1 0 0 0,0-1-1 0 0,0 0 1 0 0,0 1 0 0 0,1-1-1 0 0,-1 0 1 0 0,0 1 0 0 0,0-1-1 0 0,0 1 1 0 0,0-1 0 0 0,0 0-1 0 0,0 1 1 0 0,0-1 0 0 0,0 1-1 0 0,0-1 1 0 0,0 0 0 0 0,0 1-1 0 0,0-1 1 0 0,0 0 0 0 0,0 1-1 0 0,0-1 1 0 0,0 1 0 0 0,0-1-1 0 0,-1 1 1 0 0,-2 14 864 0 0,3-15-860 0 0,0 0-41 0 0,-1 1 1 0 0,1-1 0 0 0,0 0 0 0 0,0 0-1 0 0,0 1 1 0 0,0-1 0 0 0,0 0-1 0 0,0 0 1 0 0,-1 1 0 0 0,1-1 0 0 0,0 0-1 0 0,0 1 1 0 0,0-1 0 0 0,0 0 0 0 0,0 1-1 0 0,0-1 1 0 0,0 0 0 0 0,0 0-1 0 0,1 1 1 0 0,-1-1 0 0 0,0 0 0 0 0,0 1-1 0 0,0-1 1 0 0,0 0 0 0 0,0 0-1 0 0,0 1 1 0 0,0-1 0 0 0,1 0 0 0 0,-1 0-1 0 0,0 1 1 0 0,0-1 0 0 0,0 0 0 0 0,1 1-1 0 0,3 8 737 0 0,-10 40 694 0 0,6-20-963 0 0,1-16-183 0 0,-1 0 0 0 0,0-1 0 0 0,-1 1 0 0 0,-4 24 1 0 0,1-20-82 0 0,2 0 1 0 0,0 1-1 0 0,1-1 1 0 0,1 1 0 0 0,0-1-1 0 0,1 1 1 0 0,7 32 0 0 0,3 53 136 0 0,-4-46-139 0 0,1 59 0 0 0,1 19-58 0 0,-3-86-120 0 0,2 0 1 0 0,16 50-1 0 0,-17-77-9 0 0,2 0 1 0 0,0 0-1 0 0,1-1 1 0 0,1-1-1 0 0,0 0 0 0 0,23 29 1 0 0,-11-20-64 0 0,2-1 0 0 0,28 26-1 0 0,-46-47 24 0 0,0 0 0 0 0,-1 0 0 0 0,1 0 0 0 0,-2 1 0 0 0,1 0 0 0 0,-1 0 0 0 0,0 0 0 0 0,6 14 0 0 0,-7-14 0 0 0,0 0 0 0 0,1 0 0 0 0,0-1 0 0 0,1 0 0 0 0,0 0-1 0 0,0 0 1 0 0,0 0 0 0 0,1-1 0 0 0,0 0 0 0 0,0-1-1 0 0,13 8 1 0 0,-5-4-58 0 0,0-1 0 0 0,1 0-1 0 0,0-2 1 0 0,1 1 0 0 0,18 3-1 0 0,-23-8-477 0 0,1 0 0 0 0,-1-1 0 0 0,1 0 0 0 0,22-2 1 0 0,-10-2-881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3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 2760 0 0,'1'13'204'0'0,"-1"-10"-91"0"0,1 1-1 0 0,-1 0 1 0 0,0 0-1 0 0,0 0 1 0 0,0-1-1 0 0,0 1 1 0 0,-1 0-1 0 0,1 0 1 0 0,-1-1-1 0 0,0 1 1 0 0,-1 0-1 0 0,1-1 1 0 0,0 1-1 0 0,-5 6 1 0 0,-8 11 3398 0 0,0 20-811 0 0,6-14-1866 0 0,0-3-337 0 0,1 1 0 0 0,1-1-1 0 0,-3 27 1 0 0,3 36 729 0 0,8-3-342 0 0,7-12-281 0 0,4-26-309 0 0,5 10 40 0 0,23 60 284 0 0,-35-103-563 0 0,30 75 225 0 0,57 102 0 0 0,-64-138-247 0 0,-14-23-18 0 0,2 0 0 0 0,22 28-1 0 0,-21-35-18 0 0,-7-7-3 0 0,0 0 1 0 0,2 0 0 0 0,0-2 0 0 0,0 1 0 0 0,1-2-1 0 0,1 1 1 0 0,27 16 0 0 0,-25-19-208 0 0,-3-2-195 0 0,-1-1 1 0 0,1 0 0 0 0,1 0-1 0 0,17 5 1 0 0,-2-10-5409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4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597 1 7488 0 0,'0'0'674'0'0,"0"3"-554"0"0,-6 48 1759 0 0,4-32-1445 0 0,1-1 1 0 0,1 1-1 0 0,2 22 0 0 0,-1-22-174 0 0,0 1 0 0 0,-4 38 0 0 0,-11 30 427 0 0,-41 187 922 0 0,51-261-1554 0 0,-11 40 218 0 0,-24 56 1 0 0,15-53-114 0 0,14-30-108 0 0,0-1 0 0 0,-2 0 0 0 0,-1-1 0 0 0,-1 0 1 0 0,-1-1-1 0 0,-19 22 0 0 0,15-25 26 0 0,0-1 0 0 0,-1-1 0 0 0,-44 33-1 0 0,54-46-178 0 0,1 0 0 0 0,-1-1 0 0 0,0 0-1 0 0,-1 0 1 0 0,1-1 0 0 0,-1 0-1 0 0,0-1 1 0 0,0 0 0 0 0,0-1-1 0 0,0 0 1 0 0,0-1 0 0 0,-18 0 0 0 0,-23-4-5307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5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629 1 6048 0 0,'-66'65'809'0'0,"48"-43"-485"0"0,16-18-271 0 0,-1-1 0 0 0,1 0-1 0 0,0 0 1 0 0,-1 0 0 0 0,0 0-1 0 0,1-1 1 0 0,-5 4-1 0 0,4-3 15 0 0,-1 0-1 0 0,1 1 0 0 0,0-1 0 0 0,0 1 0 0 0,0 0 0 0 0,1 0 1 0 0,-1 0-1 0 0,1 0 0 0 0,-3 9 0 0 0,2-6 60 0 0,-1 0 0 0 0,1 0 0 0 0,-9 10 0 0 0,-2 5 180 0 0,0 0-1 0 0,1 0 1 0 0,1 1 0 0 0,-10 29 0 0 0,3-7 189 0 0,-18 39 333 0 0,-26 54-224 0 0,9-24-444 0 0,47-99-142 0 0,0 0 0 0 0,-8 27 0 0 0,-3 9 4 0 0,9-26 11 0 0,1 1 1 0 0,2 1 0 0 0,1-1 0 0 0,-3 38 0 0 0,-2 13 38 0 0,-41 168 252 0 0,36-179-285 0 0,7-28-28 0 0,-18 69 42 0 0,19-82 18 0 0,2 1 0 0 0,-4 43 0 0 0,6-39-20 0 0,0 12 274 0 0,4 57 1 0 0,0-35-33 0 0,1-40-201 0 0,1 0 0 0 0,1-1 0 0 0,1 1 0 0 0,11 31 0 0 0,-12-42-26 0 0,3 6-2 0 0,0-2 0 0 0,0 1 0 0 0,13 18 0 0 0,-6-9-25 0 0,-11-20-37 0 0,0 0 1 0 0,-1 0 0 0 0,0 0-1 0 0,2 9 1 0 0,-4-11-3 0 0,1 1-1 0 0,1-1 1 0 0,-1 1 0 0 0,1-1 0 0 0,0 0 0 0 0,0 0-1 0 0,0 0 1 0 0,1 0 0 0 0,0 0 0 0 0,0 0 0 0 0,6 6 0 0 0,15 11 0 0 0,-16-16 0 0 0,-1 1 0 0 0,-1-1 0 0 0,10 12 0 0 0,-3-4 0 0 0,1-1 0 0 0,0 0 0 0 0,0-1 0 0 0,1 0 0 0 0,1-1 0 0 0,-1-1 0 0 0,24 11 0 0 0,-19-10 0 0 0,-10-5 0 0 0,0-1 0 0 0,1 0 0 0 0,0-1 0 0 0,20 6 0 0 0,8 4 0 0 0,-32-11 0 0 0,0 0 0 0 0,0 0 0 0 0,0-1 0 0 0,0 0 0 0 0,0 0 0 0 0,0-1 0 0 0,9 1 0 0 0,16-1-16 0 0,39 7 0 0 0,-46-4 10 0 0,0-1 0 0 0,48-1 0 0 0,-27-4 75 0 0,-30 3 2 0 0,-1-2 1 0 0,1 0-1 0 0,-1 0 1 0 0,1-2-1 0 0,-1 0 1 0 0,29-10 0 0 0,15-10 199 0 0,-20 8-128 0 0,0-2 0 0 0,-1-1 0 0 0,65-43 0 0 0,-88 50-119 0 0,1 0-1 0 0,-2-1 0 0 0,1-1 0 0 0,19-24 0 0 0,5-19 51 0 0,-2-1-1 0 0,31-65 0 0 0,43-130 123 0 0,-81 186-221 0 0,5-9-30 0 0,-2 0 37 0 0,-21 52 23 0 0,-2-1-1 0 0,9-28 0 0 0,34-151-1120 0 0,18-66-1714 0 0,-52 185 1998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6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57 9216 0 0,'0'5'4208'0'0,"7"-5"-3048"0"0,-7-5-816 0 0,11 5-168 0 0,-11-8-32 0 0,6-1-8 0 0,1 4-136 0 0,4 1 0 0 0,-5-5 0 0 0,1 1 0 0 0,-3-1-984 0 0,3 5-224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6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10136 0 0,'0'0'1680'0'0,"0"22"-1000"0"0,0-9 880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7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3680 0 0,'0'0'284'0'0,"2"0"4"0"0,35 19 4227 0 0,-27-13-3638 0 0,1 0 1 0 0,19 7 0 0 0,-27-12-803 0 0,0 0 1 0 0,0-1-1 0 0,0 1 1 0 0,0 0-1 0 0,0-1 0 0 0,0 0 1 0 0,0 0-1 0 0,0 0 1 0 0,0 0-1 0 0,0 0 0 0 0,1-1 1 0 0,-1 1-1 0 0,0-1 0 0 0,0 0 1 0 0,4-1-1 0 0,23-8 253 0 0,-27 9-331 0 0,1 0 1 0 0,0 0 0 0 0,0 0 0 0 0,0 0-1 0 0,-1 0 1 0 0,1-1 0 0 0,-1 0 0 0 0,1 0-1 0 0,-1 0 1 0 0,0 0 0 0 0,0 0 0 0 0,1 0-1 0 0,-2-1 1 0 0,1 0 0 0 0,0 0-1 0 0,0 1 1 0 0,2-5 0 0 0,2-10-179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29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1492 7944 0 0,'0'0'720'0'0,"-2"-3"-535"0"0,-2-3 183 0 0,-1-1 0 0 0,0 1 0 0 0,0 0-1 0 0,0 0 1 0 0,-1 1 0 0 0,0-1 0 0 0,-9-6 0 0 0,-15-5 572 0 0,-14-10 466 0 0,41 20-764 0 0,2 2-512 0 0,-13-18 573 0 0,13 22-383 0 0,1-1-205 0 0,0-19-20 0 0,0 11-92 0 0,1 1 0 0 0,-2-1-1 0 0,1 1 1 0 0,-2-1 0 0 0,-3-16 0 0 0,4 22-3 0 0,1 1 0 0 0,-1 0 0 0 0,1 0 0 0 0,0 0 0 0 0,-1 0 0 0 0,1 0 0 0 0,1 0 0 0 0,-1 0 0 0 0,0 0 0 0 0,1 0 0 0 0,0-1 0 0 0,1-2 0 0 0,17-37-1 0 0,-6 16-9 0 0,-10 21-17 0 0,-1 0 1 0 0,1 1-1 0 0,0-1 1 0 0,0 1-1 0 0,1-1 1 0 0,0 1-1 0 0,0 0 1 0 0,0 0-1 0 0,1 1 1 0 0,-1-1-1 0 0,1 1 1 0 0,0 0-1 0 0,0 0 1 0 0,1 0-1 0 0,-1 1 1 0 0,1 0-1 0 0,0 0 1 0 0,0 1-1 0 0,0-1 1 0 0,0 1-1 0 0,0 0 1 0 0,0 1-1 0 0,11-2 1 0 0,-13 3 62 0 0,0-1 1 0 0,-1 0-1 0 0,1 0 1 0 0,-1 0-1 0 0,0-1 1 0 0,1 1-1 0 0,4-4 1 0 0,-6 3-25 0 0,1 1 1 0 0,-1 0-1 0 0,1-1 1 0 0,0 1-1 0 0,-1 0 0 0 0,1 0 1 0 0,0 0-1 0 0,0 1 1 0 0,0-1-1 0 0,-1 1 0 0 0,1-1 1 0 0,0 1-1 0 0,0 0 1 0 0,0 0-1 0 0,0 0 0 0 0,0 1 1 0 0,0-1-1 0 0,0 1 1 0 0,-1-1-1 0 0,1 1 0 0 0,0 0 1 0 0,3 2-1 0 0,-2-3 42 0 0,5-3-25 0 0,-7 2-149 0 0,-1 5-80 0 0,2 10-21 0 0,-3-10 1015 0 0,0-3-697 0 0,-6 2-85 0 0,6-2-10 0 0,-1 0 0 0 0,0-1-1 0 0,0 1 1 0 0,0-1-1 0 0,0 1 1 0 0,0-1-1 0 0,1 1 1 0 0,-1-1-1 0 0,0 1 1 0 0,0-1-1 0 0,0 0 1 0 0,0 1-1 0 0,0-1 1 0 0,-1 0-1 0 0,1 0 1 0 0,0 0-1 0 0,0 0 1 0 0,0 0-1 0 0,0 0 1 0 0,0 0-1 0 0,0-1 1 0 0,0 1-1 0 0,-1 0 1 0 0,-1-1 15 0 0,-2 1 6 0 0,-1 0 0 0 0,0 0 0 0 0,1-1 0 0 0,-1 0 0 0 0,0 0 0 0 0,1 0 0 0 0,-1-1 0 0 0,1 1 0 0 0,0-1 0 0 0,-1-1 0 0 0,1 1 1 0 0,0-1-1 0 0,1 0 0 0 0,-1 0 0 0 0,0 0 0 0 0,-6-6 0 0 0,8 6-7 0 0,0-1 0 0 0,1 1 0 0 0,-1 0-1 0 0,1-1 1 0 0,-1 0 0 0 0,1 1 0 0 0,0-1 0 0 0,1 0 0 0 0,-1 0 0 0 0,1 0 0 0 0,-1 0 0 0 0,1-1 0 0 0,0-4-1 0 0,-11-27 101 0 0,9 29-89 0 0,0 0-1 0 0,0 0 0 0 0,1-1 0 0 0,1 1 0 0 0,-1-1 0 0 0,1 1 0 0 0,0-9 1 0 0,1-57 274 0 0,2 27-220 0 0,-2 40-79 0 0,-1-1-1 0 0,2 1 0 0 0,-1 0 0 0 0,1-1 0 0 0,0 1 0 0 0,0 0 0 0 0,1-1 0 0 0,0 1 0 0 0,0 0 1 0 0,0 0-1 0 0,5-7 0 0 0,7-19 109 0 0,-13 28-94 0 0,1-1 1 0 0,-1 1-1 0 0,1 0 1 0 0,0-1-1 0 0,1 1 1 0 0,-1 0 0 0 0,1 1-1 0 0,0-1 1 0 0,-1 0-1 0 0,5-3 1 0 0,5-3 32 0 0,-7 4-19 0 0,0 2-1 0 0,1-1 1 0 0,-1 0 0 0 0,1 1-1 0 0,0 0 1 0 0,1 1 0 0 0,6-4-1 0 0,11 0-29 0 0,-1-1 0 0 0,0 0 0 0 0,-1-2 0 0 0,0-1 0 0 0,22-14 0 0 0,-42 24 0 0 0,-1 0 0 0 0,1-1 0 0 0,0 1 0 0 0,0 0 0 0 0,0 0 0 0 0,0 0 0 0 0,0 1 0 0 0,0-1 0 0 0,0 0 0 0 0,0 1 0 0 0,0-1 0 0 0,4 0 0 0 0,1 0 11 0 0,-5 1 698 0 0,-2 0-703 0 0,-1 1 0 0 0,1 0-1 0 0,0 0 1 0 0,0 0 0 0 0,-1 0-1 0 0,1-1 1 0 0,-1 1 0 0 0,1 0-1 0 0,-1 0 1 0 0,1 0 0 0 0,-1-1-1 0 0,1 1 1 0 0,-1 0 0 0 0,0-1-1 0 0,1 1 1 0 0,-1-1 0 0 0,0 1-1 0 0,1-1 1 0 0,-1 1 0 0 0,0-1-1 0 0,0 1 1 0 0,0-1 0 0 0,-1 1-1 0 0,-21 4-37 0 0,21-5 31 0 0,0 0-1 0 0,0 0 0 0 0,0-1 0 0 0,1 1 0 0 0,-1-1 0 0 0,0 0 0 0 0,0 1 0 0 0,0-1 0 0 0,1 0 0 0 0,-1 0 0 0 0,0 0 1 0 0,1 0-1 0 0,-1 0 0 0 0,1-1 0 0 0,-1 1 0 0 0,1 0 0 0 0,0-1 0 0 0,0 1 0 0 0,-1-1 0 0 0,1 1 0 0 0,0-1 1 0 0,0 0-1 0 0,1 1 0 0 0,-1-1 0 0 0,0 0 0 0 0,0 0 0 0 0,1 1 0 0 0,-1-1 0 0 0,1 0 0 0 0,0 0 0 0 0,-1 0 0 0 0,1 0 1 0 0,0 0-1 0 0,0-2 0 0 0,0-4-10 0 0,1 0 0 0 0,-1 0 0 0 0,2 1 0 0 0,-1-1 0 0 0,1 0 0 0 0,0 1 0 0 0,0-1 0 0 0,1 1 0 0 0,0-1 0 0 0,1 1 0 0 0,-1 0 0 0 0,1 0 0 0 0,6-7 0 0 0,2-5-1 0 0,1 0 1 0 0,1 1 0 0 0,1 0-1 0 0,0 2 1 0 0,2-1 0 0 0,0 2-1 0 0,0 0 1 0 0,1 1 0 0 0,1 1-1 0 0,0 1 1 0 0,1 0 0 0 0,0 2-1 0 0,1 0 1 0 0,0 1-1 0 0,1 1 1 0 0,0 2 0 0 0,0 0-1 0 0,26-4 1 0 0,-33 8 5 0 0,-1 0 7 0 0,-1 0-1 0 0,1 1 1 0 0,0 0-1 0 0,-1 1 1 0 0,1 1-1 0 0,14 2 0 0 0,-2 1 43 0 0,23 8 166 0 0,44 15 96 0 0,-80-22-343 0 0,-8-4 36 0 0,1 1 0 0 0,-1 1 0 0 0,0-1 0 0 0,1 1 0 0 0,4 3-1 0 0,0-1 87 0 0,3 3 173 0 0,-7 3 28 0 0,-1 10-302 0 0,1 1 21 0 0,-3-16-4 0 0,4-2-8 0 0,1-5-4 0 0,1-2-9 0 0,-8 2 14 0 0,22-8-20 0 0,4-11-40 0 0,-8 4 27 0 0,-4 7 31 0 0,-11 6 6 0 0,0 1 0 0 0,0-1 0 0 0,-1 1 0 0 0,1-1 0 0 0,4-5 0 0 0,14-11-32 0 0,-5 9 31 0 0,9-6 0 0 0,1 1 2 0 0,15-7 1 0 0,-27 14 3 0 0,1 2-1 0 0,0 0 1 0 0,0 1-1 0 0,0 0 1 0 0,29-3-1 0 0,-28 6 50 0 0,-1 1-1 0 0,26 2 0 0 0,-37-1-36 0 0,0 1-1 0 0,0 0 0 0 0,1 0 1 0 0,-1 0-1 0 0,0 0 0 0 0,0 1 1 0 0,0 0-1 0 0,0 0 0 0 0,-1 0 1 0 0,1 1-1 0 0,7 5 0 0 0,13 11 6 0 0,-17-14-8 0 0,-1 0-1 0 0,-1 0 0 0 0,1 1 0 0 0,9 11 0 0 0,0 3 11 0 0,-8-11 9 0 0,0 1-1 0 0,-1 0 0 0 0,0 0 0 0 0,-1 0 0 0 0,7 14 1 0 0,-13-23-23 0 0,0-1 0 0 0,0 1 0 0 0,0 0 0 0 0,0 0-1 0 0,0 0 1 0 0,0 0 0 0 0,0-1 0 0 0,0 1 0 0 0,0 0 0 0 0,0 0 0 0 0,0 0 0 0 0,0 0 0 0 0,-1-1 0 0 0,1 1 0 0 0,0 0 0 0 0,-1 0 0 0 0,1 0 0 0 0,-1-1 0 0 0,1 1 0 0 0,0 0 0 0 0,-2 0 0 0 0,2 0-4 0 0,-1 0 1 0 0,1-1 0 0 0,-1 1 0 0 0,1 0 0 0 0,-1 0-1 0 0,1 0 1 0 0,-1 0 0 0 0,1 0 0 0 0,0 0 0 0 0,0 0-1 0 0,-1 0 1 0 0,1 0 0 0 0,0 0 0 0 0,0 0 0 0 0,0-1-1 0 0,0 1 1 0 0,0 0 0 0 0,0 2 0 0 0,2 3 9 0 0,-1-3-16 0 0,-2 2 13 0 0,-1 0 1 0 0,2 0 0 0 0,-1-1-1 0 0,1 1 1 0 0,0 0 0 0 0,0 0-1 0 0,0 5 1 0 0,0-5-4 0 0,0-3-4 0 0,0 1 0 0 0,0 0 0 0 0,0-1 0 0 0,0 1 0 0 0,0 0-1 0 0,1-1 1 0 0,-1 1 0 0 0,1 0 0 0 0,0-1 0 0 0,-1 1 0 0 0,1-1 0 0 0,0 1 0 0 0,1-1 0 0 0,-1 1-1 0 0,0-1 1 0 0,1 0 0 0 0,-1 0 0 0 0,1 0 0 0 0,0 1 0 0 0,0-2 0 0 0,0 1 0 0 0,0 0 0 0 0,0 0-1 0 0,3 1 1 0 0,-1-1-4 0 0,-1 0-1 0 0,1-1 0 0 0,0 0 0 0 0,0 0 1 0 0,0 0-1 0 0,-1 0 0 0 0,1-1 0 0 0,0 0 0 0 0,0 1 1 0 0,0-1-1 0 0,0-1 0 0 0,7 0 0 0 0,-3 0-3 0 0,-1-1 0 0 0,0 1 0 0 0,1-1 0 0 0,-1-1 0 0 0,11-4 0 0 0,-13 5 7 0 0,0 0-1 0 0,0 0 0 0 0,0 1 0 0 0,0 0 0 0 0,1 0 0 0 0,-1 0 0 0 0,9 0 0 0 0,-9 1-1 0 0,1-1-1 0 0,0 1 0 0 0,-1-1 1 0 0,1 0-1 0 0,-1-1 0 0 0,6-2 1 0 0,-7 3-4 0 0,0-1-1 0 0,0 1 1 0 0,0 0 0 0 0,0 0 0 0 0,0 1 0 0 0,0-1 0 0 0,1 1-1 0 0,-1-1 1 0 0,0 2 0 0 0,6-1 0 0 0,43 12 17 0 0,-7-2-251 0 0,-42-9 188 0 0,0 0 1 0 0,-1 0-1 0 0,1 1 1 0 0,0 0-1 0 0,0-1 1 0 0,-1 1-1 0 0,1 0 1 0 0,-1 1-1 0 0,0-1 1 0 0,6 6 0 0 0,-5-5 77 0 0,0 0 1 0 0,0 0-1 0 0,0 0 1 0 0,0-1-1 0 0,0 1 1 0 0,0-1-1 0 0,10 4 1 0 0,-1-3 155 0 0,-7-2-153 0 0,0 0 0 0 0,0 0-1 0 0,0 1 1 0 0,0 0 0 0 0,-1 1-1 0 0,1-1 1 0 0,-1 1-1 0 0,1 0 1 0 0,-1 0 0 0 0,9 7-1 0 0,-10-7-21 0 0,0 0-1 0 0,0 0 1 0 0,0-1-1 0 0,1 0 1 0 0,-1 0-1 0 0,6 2 1 0 0,-5-2 6 0 0,0 0 1 0 0,0 0-1 0 0,0 0 0 0 0,-1 1 1 0 0,7 4-1 0 0,35 35 106 0 0,45 35 9 0 0,-79-67-114 0 0,-1 0-1 0 0,0 1 1 0 0,-1 0-1 0 0,10 15 0 0 0,19 21 54 0 0,-34-42-47 0 0,-1 0-1 0 0,0 1 0 0 0,0 0 1 0 0,-1 0-1 0 0,0 0 0 0 0,0 0 1 0 0,0 0-1 0 0,-1 1 0 0 0,0 0 1 0 0,0-1-1 0 0,0 1 0 0 0,-1 0 1 0 0,0 11-1 0 0,1 10 101 0 0,-2-1 1 0 0,-4 29 0 0 0,0-18 73 0 0,-1 0 1 0 0,-15 48-1 0 0,11-54-356 0 0,-1-1 0 0 0,-1 0 0 0 0,-24 43 0 0 0,-1-7-1887 0 0,19-39 992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2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1353 1411 6736 0 0,'0'0'3689'0'0,"-3"0"-3266"0"0,0 0-299 0 0,-1 0 1 0 0,1 0 0 0 0,0 0-1 0 0,0-1 1 0 0,-1 0 0 0 0,1 1-1 0 0,0-1 1 0 0,0 0 0 0 0,0 0-1 0 0,0-1 1 0 0,-4-1 0 0 0,-7-2 166 0 0,0 0 1 0 0,-1 2 0 0 0,1 0 0 0 0,-1 0 0 0 0,-30 0 0 0 0,23 1-35 0 0,10 1-157 0 0,0 1 1 0 0,0 1 0 0 0,0 0 0 0 0,0 0 0 0 0,0 2-1 0 0,-15 3 1 0 0,-71 30 194 0 0,34-12-135 0 0,-3-1-4 0 0,-134 50 344 0 0,174-64-289 0 0,0-1 0 0 0,0-1 0 0 0,0-1 0 0 0,-46 3 0 0 0,58-8-44 0 0,1 0 0 0 0,-1-1-1 0 0,0-1 1 0 0,0-1 0 0 0,-27-5-1 0 0,35 5-105 0 0,1 0-1 0 0,0-1 1 0 0,-1 1-1 0 0,1-1 1 0 0,-10-7-1 0 0,-32-34 316 0 0,29 28-348 0 0,-10-12-3 0 0,14 12-25 0 0,10 12 0 0 0,1 0 0 0 0,0-1 0 0 0,0 1 0 0 0,1-1 0 0 0,-5-7 0 0 0,4 5 0 0 0,1-1 0 0 0,0 0 0 0 0,1 0 0 0 0,0-1 0 0 0,0 1 0 0 0,1 0 0 0 0,-1-13 0 0 0,1 13 7 0 0,0 0-1 0 0,0 0 0 0 0,0 0 0 0 0,-1 0 0 0 0,-4-10 0 0 0,-6-29 21 0 0,4 16-27 0 0,6 26 0 0 0,0 1 0 0 0,1-1 0 0 0,-1 0 0 0 0,1-1 0 0 0,0 1 0 0 0,0-8 0 0 0,1 8 0 0 0,-1 1 0 0 0,0-1 0 0 0,0 0 0 0 0,-1 1 0 0 0,1-1 0 0 0,-1 1 0 0 0,0-1 0 0 0,-3-4 0 0 0,2 3 0 0 0,0 0 0 0 0,1 0 0 0 0,-1-1 0 0 0,0-6 0 0 0,-14-42 0 0 0,4 13 0 0 0,3 2 32 0 0,-5-40 0 0 0,10 54-32 0 0,3 20 0 0 0,1-1 0 0 0,0 1 0 0 0,0 0 0 0 0,0-1 0 0 0,1-11 0 0 0,13-78 0 0 0,-11 79-11 0 0,1 1-1 0 0,1 0 0 0 0,10-28 0 0 0,2-7-26 0 0,11-34-35 0 0,-20 68 52 0 0,-1 0 1 0 0,0 0 0 0 0,-2-1 0 0 0,0 1 0 0 0,3-36-1 0 0,-3-88 21 0 0,-3 129 0 0 0,0 1 0 0 0,1-1 0 0 0,1 1 0 0 0,-1 0 0 0 0,2-1 0 0 0,0 2 0 0 0,8-18 0 0 0,-10 24 0 0 0,26-54-64 0 0,-28 56 45 0 0,2-3-77 0 0,9 6 17 0 0,1 4 69 0 0,-1 0-9 0 0,0 0 1 0 0,1-1 0 0 0,0 0-1 0 0,0-1 1 0 0,0-1-1 0 0,0 0 1 0 0,20 1-1 0 0,12 0-45 0 0,86 16 0 0 0,-129-19 64 0 0,100 26-10 0 0,16 0-44 0 0,-50-12 56 0 0,-43-8-29 0 0,46 4-1 0 0,5-4 41 0 0,1-4 1 0 0,-1-3-1 0 0,99-15 0 0 0,-96 7-10 0 0,152 2-1 0 0,-193 7 4 0 0,73 1 45 0 0,-23 2-18 0 0,98-12 0 0 0,39-21-33 0 0,-165 22 0 0 0,49-5 0 0 0,-94 12 0 0 0,34-3 0 0 0,49-9 0 0 0,-59 8 0 0 0,57-2 0 0 0,12-1 0 0 0,-84 5 0 0 0,0 1 0 0 0,0 0 0 0 0,1 2 0 0 0,-1 1 0 0 0,35 5 0 0 0,-4 0 0 0 0,86-1 0 0 0,284-10 0 0 0,-388 6 0 0 0,0 0 0 0 0,-1 3 0 0 0,54 11 0 0 0,-66-11 0 0 0,34 4 0 0 0,5-1 0 0 0,-7 2 0 0 0,0-3 0 0 0,63-2 0 0 0,113-12 0 0 0,-194 6 0 0 0,35-7 0 0 0,-49 5 0 0 0,40-1 0 0 0,-20 5 0 0 0,229 5 0 0 0,-135 13 0 0 0,139-14 0 0 0,-98-10 64 0 0,-1 1-96 0 0,-143 6 24 0 0,-1 2 0 0 0,1 1 0 0 0,40 11 0 0 0,-26-4 8 0 0,54 4 0 0 0,-46-7 0 0 0,-36-6 0 0 0,0-1 0 0 0,25-2 0 0 0,-10 0 0 0 0,35-5 0 0 0,-48 3 5 0 0,29-1 1 0 0,52 1 13 0 0,35-1 5 0 0,-114 5-21 0 0,-1 1-1 0 0,0 1 1 0 0,43 11-1 0 0,46 10-2 0 0,-86-18 0 0 0,1 0 0 0 0,0-1 0 0 0,53 1 0 0 0,-45-3 0 0 0,-6-3 15 0 0,-1 0 1 0 0,44-8-1 0 0,0 0 3 0 0,-7 0 22 0 0,-40 5-1 0 0,39-2 0 0 0,184 26-88 0 0,-201-15 44 0 0,40 7 5 0 0,-69-10 0 0 0,-1 0 0 0 0,0-2 0 0 0,1 0 0 0 0,19-3 0 0 0,-1 2 0 0 0,5-2 15 0 0,63-11 0 0 0,-72 7-4 0 0,1 2-1 0 0,0 1 1 0 0,51 3-1 0 0,40 20-10 0 0,-37-4 0 0 0,-60-10 20 0 0,-18-4-9 0 0,0 0 0 0 0,1 0 0 0 0,12-1 0 0 0,27 1-12 0 0,-26-1 5 0 0,0-1 0 0 0,40-4 0 0 0,122-17 49 0 0,-103 3-53 0 0,6 7 0 0 0,-46 5 26 0 0,-31 4-13 0 0,0 0-1 0 0,21 0 1 0 0,37 3-13 0 0,132-6 0 0 0,-12 0 0 0 0,-7 3 0 0 0,-85 4 0 0 0,-5-5 0 0 0,-48 1 0 0 0,0 1 0 0 0,59 7 0 0 0,4 10 0 0 0,-86-14 0 0 0,0 0 0 0 0,1-2 0 0 0,-1-1 0 0 0,1-1 0 0 0,24-4 0 0 0,-26 3 17 0 0,30 0 0 0 0,14-2 13 0 0,104-21-30 0 0,-125 22 0 0 0,0 1 0 0 0,63 4 0 0 0,-29 1 0 0 0,-47-1 0 0 0,37 7 0 0 0,-38-4 0 0 0,35 0 0 0 0,78 1 0 0 0,-40 3 0 0 0,25 1 0 0 0,-49 3 0 0 0,5-11 0 0 0,141 22 0 0 0,-205-21 0 0 0,1-1 0 0 0,33-1 0 0 0,-33-1 0 0 0,0 1 0 0 0,32 4 0 0 0,-21-1 0 0 0,52 0 0 0 0,4 0 0 0 0,-59 3 0 0 0,-23-4 0 0 0,1-1 0 0 0,-1 0 0 0 0,1 0 0 0 0,10 0 0 0 0,244 13 0 0 0,-211-14 0 0 0,61-1 0 0 0,184-7 0 0 0,-253 8 0 0 0,-15 1 0 0 0,0 0 0 0 0,41 10 0 0 0,-34-4 13 0 0,1-1 0 0 0,-1-1 0 0 0,1-2 0 0 0,55-2-1 0 0,-60-3-4 0 0,-12 2 3 0 0,-1-1 1 0 0,-1-1-1 0 0,1-1 0 0 0,23-7 0 0 0,-24 6-11 0 0,1 1 0 0 0,0 1 0 0 0,0 0 0 0 0,23 1 0 0 0,0-1 0 0 0,5 1 0 0 0,69 7 0 0 0,-6-2 0 0 0,-59-2 0 0 0,-1-3 0 0 0,94-9 64 0 0,-126 9-64 0 0,0-2 0 0 0,1 0 0 0 0,17-6 0 0 0,-23 7 0 0 0,1-1 0 0 0,0 1 0 0 0,0 1 0 0 0,0 0 0 0 0,0 0 0 0 0,0 1 0 0 0,16 3 0 0 0,48-1 0 0 0,8-2 0 0 0,340 0 0 0 0,-359-3 0 0 0,-40 1 0 0 0,48 2 0 0 0,-24 3 0 0 0,-31-3 0 0 0,0 1 0 0 0,0 1 0 0 0,0 1 0 0 0,22 6 0 0 0,-31-7 0 0 0,0 0 0 0 0,0-1 0 0 0,1 0 0 0 0,-1 0 0 0 0,10-1 0 0 0,24 3 0 0 0,-12-1 0 0 0,0-1 0 0 0,38-3 0 0 0,-4 0 0 0 0,12 1 0 0 0,-36-1 0 0 0,0 2 0 0 0,0 1 0 0 0,55 10 0 0 0,-36 1 0 0 0,-45-10 0 0 0,0 0 0 0 0,1-1 0 0 0,26-1 0 0 0,-26 0 0 0 0,168-4 0 0 0,-166 3 23 0 0,0-1 0 0 0,30-7 0 0 0,3-1 26 0 0,13 5-72 0 0,83 5 0 0 0,-67 1 7 0 0,-52 0 16 0 0,38 6 0 0 0,-38-2 0 0 0,38-1 0 0 0,13 3 0 0 0,4-1 0 0 0,148-10 0 0 0,-75-9 11 0 0,-86 12 45 0 0,-20-1-58 0 0,49 6 1 0 0,-64 2 1 0 0,-27-4 0 0 0,1-1 0 0 0,0 0 0 0 0,12 1 0 0 0,28-1 0 0 0,-21 1 0 0 0,36-4 0 0 0,-37 0 0 0 0,25-5 0 0 0,-13 0 18 0 0,0 1 1 0 0,56 0-1 0 0,-43 3-9 0 0,-5-4 5 0 0,-33 5 3 0 0,0 0-1 0 0,17-1 1 0 0,19 3-61 0 0,91 12 0 0 0,-122-10 44 0 0,1-1 0 0 0,19 0 0 0 0,18 0 0 0 0,139 2 0 0 0,-101-5 0 0 0,-66 2 0 0 0,41 0 0 0 0,102-12 0 0 0,-111 7 0 0 0,110 3 0 0 0,-82 3 0 0 0,88 4 0 0 0,-10-10 0 0 0,30-3 0 0 0,-133 8 0 0 0,19 1 0 0 0,120-14 0 0 0,-73-3 0 0 0,38-10 0 0 0,-98 18 0 0 0,-30 3 0 0 0,41-1 0 0 0,19 5 0 0 0,97 2 0 0 0,-151 1 0 0 0,-22-2 0 0 0,28 6 0 0 0,-29-4 0 0 0,38 0 0 0 0,-3-1 0 0 0,216 13 0 0 0,-260-14 0 0 0,0 2 0 0 0,23 4 0 0 0,-23-3 0 0 0,-1 0 0 0 0,26 0 0 0 0,61-6 0 0 0,51 11 0 0 0,-63-2 0 0 0,-11-2 0 0 0,-47 0-5 0 0,2 2 74 0 0,-18-2-69 0 0,9 2 0 0 0,-21-6 0 0 0,17 3 0 0 0,-9 0 11 0 0,-5-1 32 0 0,8 5-33 0 0,3-3-10 0 0,-2-3 0 0 0,3 3 0 0 0,-4 3 0 0 0,-4 7 0 0 0,1-4 0 0 0,-6 0 0 0 0,-1 5 0 0 0,1 0 0 0 0,1-1 0 0 0,0 0 0 0 0,10 20 0 0 0,-13-30 0 0 0,2 1 0 0 0,-2-4 0 0 0,0 0 0 0 0,0 0 0 0 0,0 0 0 0 0,-1 1 0 0 0,1-1 0 0 0,0 0 0 0 0,-1 1 0 0 0,1-1 0 0 0,-1 0 0 0 0,1 1 0 0 0,-1-1 0 0 0,0 1 0 0 0,1-1 0 0 0,-1 3 0 0 0,2 10 0 0 0,1 2 0 0 0,2 11 0 0 0,-3 4 0 0 0,-12 125 0 0 0,5-120 0 0 0,1-9 0 0 0,-1 32 0 0 0,5-34 0 0 0,-1-2 0 0 0,1 1 0 0 0,1-1 0 0 0,2 0 0 0 0,7 33 0 0 0,-3-2 0 0 0,-2-13 0 0 0,-1-11 0 0 0,1 32 0 0 0,-5-50 0 0 0,0 1 0 0 0,-1-1 0 0 0,0 1 0 0 0,-1-1 0 0 0,-4 17 0 0 0,-12 65 0 0 0,15-88 0 0 0,2-4 0 0 0,0-1 0 0 0,0 1 0 0 0,1 0 0 0 0,-1-1 0 0 0,0 1 0 0 0,1 0 0 0 0,-1 0 0 0 0,1 0 0 0 0,-1 0 0 0 0,1 0 0 0 0,0 0 0 0 0,0 2 0 0 0,0 1 2 0 0,0-3 1 0 0,0-1 0 0 0,0 0 1 0 0,0 1-1 0 0,0-1 0 0 0,0 0 0 0 0,-1 1 1 0 0,1-1-1 0 0,0 0 0 0 0,-1 0 0 0 0,1 1 1 0 0,-1-1-1 0 0,0 0 0 0 0,1 0 0 0 0,-1 0 0 0 0,-1 2 1 0 0,-5 12 6 0 0,1 0 11 0 0,6-11-11 0 0,0-3-8 0 0,1 0 0 0 0,-1 0 1 0 0,0 0-1 0 0,0 0 0 0 0,0 0 0 0 0,0 0 0 0 0,0 0 0 0 0,0 0 0 0 0,0 0 0 0 0,-1 0 0 0 0,1 0 0 0 0,0 0 0 0 0,-1 0 0 0 0,1 0 1 0 0,0 0-1 0 0,-1 0 0 0 0,1 0 0 0 0,-1 0 0 0 0,0 0 0 0 0,0 0 0 0 0,-3 8 5 0 0,0-1-1 0 0,-1 0 1 0 0,0 0 0 0 0,-1 0-1 0 0,0 0 1 0 0,0-1 0 0 0,-11 9-1 0 0,-2 14 58 0 0,-21 0 20 0 0,28-20-46 0 0,0-1 0 0 0,0 0 0 0 0,-1-1 0 0 0,-1 0 0 0 0,1-1-1 0 0,-24 9 1 0 0,4-2 97 0 0,-107 41 103 0 0,95-39-208 0 0,39-14-30 0 0,1 0 0 0 0,-1 1 0 0 0,1-1 0 0 0,0 1 0 0 0,-7 5 0 0 0,-9 2 0 0 0,-119 32 139 0 0,131-39-108 0 0,-1-1-1 0 0,0 1 1 0 0,0-2-1 0 0,0 1 1 0 0,0-1-1 0 0,0-1 1 0 0,0 0-1 0 0,-18-2 1 0 0,-5-2 191 0 0,-1 2 1 0 0,-51 2 0 0 0,33 1-141 0 0,18-1-5 0 0,0 2 0 0 0,0 2 0 0 0,-49 11 0 0 0,60-11-15 0 0,-1-1 0 0 0,0-1 0 0 0,-44-1 0 0 0,35-2-23 0 0,-148-11 122 0 0,144 8-169 0 0,19 4 2 0 0,1 0 0 0 0,-1 1-1 0 0,-28 5 1 0 0,3-1-75 0 0,-195 32-1619 0 0,160-22 170 0 0,-13-1 18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1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6736 0 0,'0'0'820'0'0,"0"3"-270"0"0,-1 14 372 0 0,1 25 1046 0 0,1-16-1048 0 0,-2-23-802 0 0,1 0 1 0 0,0 0 0 0 0,0 1-1 0 0,0-1 1 0 0,0 0 0 0 0,1 0-1 0 0,-1 0 1 0 0,1 0 0 0 0,0 1-1 0 0,0-1 1 0 0,0 0 0 0 0,2 3-1 0 0,0-1 26 0 0,-1 0 0 0 0,-1 0 0 0 0,1 0 0 0 0,0 0-1 0 0,-1 0 1 0 0,0 0 0 0 0,0 0 0 0 0,-1 0 0 0 0,0 0-1 0 0,1 0 1 0 0,-2 1 0 0 0,1-1 0 0 0,-1 0 0 0 0,1 0-1 0 0,-3 6 1 0 0,-3 10 287 0 0,-1 0-1 0 0,-13 28 1 0 0,2-6-27 0 0,-51 140 492 0 0,13-22-534 0 0,33-100-308 0 0,-17 42 53 0 0,8-18-30 0 0,3-8 6 0 0,-14 39 11 0 0,-19 38-36 0 0,37-98-29 0 0,-22 75-1 0 0,-16 37-32 0 0,-21 35 4 0 0,77-187 9 0 0,-1-1 0 0 0,0 0-1 0 0,-1 0 1 0 0,-12 15 0 0 0,7-11 1 0 0,-20 38 0 0 0,30-49-4 0 0,-13 28 46 0 0,1 0-1 0 0,1 0 1 0 0,-9 41-1 0 0,16-47-2 0 0,3-11 0 0 0,-6 38 1 0 0,-4 44-33 0 0,10-79 10 0 0,1 0-1 0 0,1 1 0 0 0,1-1 1 0 0,1 1-1 0 0,1-1 1 0 0,0 1-1 0 0,7 34 0 0 0,2-4-96 0 0,-6-30 39 0 0,9 29 0 0 0,-12-51 33 0 0,0-1 0 0 0,0 1-1 0 0,0 0 1 0 0,0 0 0 0 0,0-1-1 0 0,0 1 1 0 0,1 0 0 0 0,-1 0-1 0 0,0 0 1 0 0,0-1 0 0 0,1 1-1 0 0,-1 0 1 0 0,1-1 0 0 0,-1 1-1 0 0,1 0 1 0 0,-1-1 0 0 0,1 1-1 0 0,-1-1 1 0 0,1 1 0 0 0,-1 0-1 0 0,1-1 1 0 0,0 1 0 0 0,3 2 46 0 0,2 7-8 0 0,-4-7-32 0 0,-1 0 1 0 0,1-1-1 0 0,0 1 1 0 0,0-1 0 0 0,0 1-1 0 0,0-1 1 0 0,0 0-1 0 0,0 0 1 0 0,0 0 0 0 0,1 0-1 0 0,3 2 1 0 0,-4-3-17 0 0,-1 1 0 0 0,0-1 0 0 0,1 0 0 0 0,-1 0 0 0 0,0 1 0 0 0,0-1 0 0 0,0 1 0 0 0,0-1 0 0 0,0 1 0 0 0,-1-1 0 0 0,1 1 0 0 0,0-1 0 0 0,-1 1 0 0 0,1 0 0 0 0,-1-1 0 0 0,1 1 0 0 0,-1 2 0 0 0,4 10-28 0 0,3 4 72 0 0,1-1 0 0 0,0-1 0 0 0,1 1 0 0 0,1-1 0 0 0,1-1 0 0 0,16 20 0 0 0,-10-17 6 0 0,-2 1 0 0 0,-1 0 0 0 0,14 24 0 0 0,-15-22-41 0 0,0 0-1 0 0,2-1 1 0 0,19 20-1 0 0,-1 1-2 0 0,-26-31 21 0 0,1 1-1 0 0,14 12 1 0 0,116 114-9 0 0,-131-130-10 0 0,1-1 0 0 0,16 11 0 0 0,-5-4 0 0 0,41 22 0 0 0,-48-29 19 0 0,-1-1-1 0 0,1 0 0 0 0,17 5 0 0 0,-10-5 43 0 0,55 15 69 0 0,-48-15-46 0 0,43 17 0 0 0,33 12-20 0 0,-72-24-46 0 0,1-1 1 0 0,54 7-1 0 0,-37-8-9 0 0,-42-7 1 0 0,1 0-1 0 0,0-1 0 0 0,0 0 1 0 0,9-2-1 0 0,-10 2 2 0 0,0-1 0 0 0,0 1 0 0 0,0 0 0 0 0,1 0 0 0 0,-1 1 0 0 0,9 1 0 0 0,-11-1-1 0 0,-1 0 0 0 0,1-1-1 0 0,0 1 1 0 0,0-1-1 0 0,-1 0 1 0 0,1 0-1 0 0,7-2 1 0 0,-6 2 10 0 0,-1-1-1 0 0,1 1 1 0 0,-1 0 0 0 0,1 0-1 0 0,5 1 1 0 0,-5 0 2 0 0,0 0 0 0 0,-1 0 0 0 0,1 0 0 0 0,0-1 1 0 0,0 0-1 0 0,0 0 0 0 0,0 0 0 0 0,-1-1 0 0 0,1 1 0 0 0,0-1 0 0 0,0-1 0 0 0,-1 1 0 0 0,6-2 0 0 0,-5 1 30 0 0,0 1 0 0 0,1 0 0 0 0,-1 1 0 0 0,0-1-1 0 0,1 1 1 0 0,-1 0 0 0 0,1 0 0 0 0,5 2-1 0 0,24-1 5 0 0,-21-3-111 0 0,12 0-73 0 0,39 1 0 0 0,-60 2 149 0 0,-1-1 1 0 0,1 0-1 0 0,-1 0 0 0 0,1 0 0 0 0,-1 0 1 0 0,1-1-1 0 0,6-2 0 0 0,34-5 29 0 0,43-15-221 0 0,-37 12 179 0 0,-40 8-2 0 0,1 0 0 0 0,0 1-1 0 0,0 0 1 0 0,0 1 0 0 0,0 0-1 0 0,1 1 1 0 0,12 1 0 0 0,-20 0-6 0 0,0-1 1 0 0,0 0 0 0 0,0 0-1 0 0,0 0 1 0 0,0 0-1 0 0,0-1 1 0 0,1 0 0 0 0,-1 0-1 0 0,-1-1 1 0 0,1 1 0 0 0,0-1-1 0 0,0 0 1 0 0,7-4 0 0 0,3-4 13 0 0,-1 0 0 0 0,23-20 0 0 0,15-11 79 0 0,-49 39-84 0 0,13-7 54 0 0,-1-1-1 0 0,0-1 0 0 0,-1 0 0 0 0,0-1 0 0 0,23-25 0 0 0,-15 11-114 0 0,-13 17 51 0 0,-1 0 0 0 0,0-1 0 0 0,-1 0 0 0 0,0 0 0 0 0,0 0 0 0 0,-1-1 0 0 0,6-16 0 0 0,-5 7 22 0 0,1 0 0 0 0,0 1-1 0 0,2-1 1 0 0,0 2 0 0 0,15-21-1 0 0,26-48 64 0 0,-46 79-84 0 0,0 1 0 0 0,1 0 0 0 0,-1 0 0 0 0,2 0 0 0 0,-1 0 0 0 0,1 1 0 0 0,-1 0 0 0 0,2 0 0 0 0,-1 1 0 0 0,1 0 0 0 0,12-6 0 0 0,-16 9 0 0 0,-1 0 0 0 0,1 0 0 0 0,-1-1 0 0 0,0 1 0 0 0,0-1 0 0 0,0 1 0 0 0,-1-1 0 0 0,1 0 0 0 0,3-6 0 0 0,19-18 0 0 0,-21 25 0 0 0,-1 0 0 0 0,0-1 0 0 0,0 0 0 0 0,0 0 0 0 0,0 0 0 0 0,-1 0 0 0 0,3-3 0 0 0,-4 3 0 0 0,0 1 0 0 0,0 0 0 0 0,0 0 0 0 0,-1-1 0 0 0,1 1 0 0 0,-1-1 0 0 0,1 1 0 0 0,-1 0 0 0 0,0-1 0 0 0,0 1 0 0 0,0-1 0 0 0,0 1 0 0 0,-1-4 0 0 0,0-1 3 0 0,1 0-1 0 0,0 0 1 0 0,0 0-1 0 0,0 0 1 0 0,1 0-1 0 0,0 0 1 0 0,1 0-1 0 0,2-8 1 0 0,25-54 32 0 0,-14 35-29 0 0,4-17 27 0 0,12-54-1 0 0,2-8 21 0 0,48-133-67 0 0,-74 223 14 0 0,4-9 0 0 0,-7 23 0 0 0,-1 1 0 0 0,0-1 0 0 0,-1 0 0 0 0,2-12 0 0 0,4-15 0 0 0,8-22 0 0 0,-11 36 0 0 0,1 0 0 0 0,1 0 0 0 0,1 1 0 0 0,21-39 0 0 0,-28 57 0 0 0,1 0 0 0 0,-1 1 0 0 0,0-1 0 0 0,0 0 0 0 0,-1 0 0 0 0,1 0 0 0 0,0 0 0 0 0,-1 1 0 0 0,0-1 0 0 0,0 0 0 0 0,0-6 0 0 0,4-21 0 0 0,-1 20 0 0 0,-1 0 0 0 0,0 0-1 0 0,0 0 1 0 0,-1-1 0 0 0,0-12-1 0 0,2-20 14 0 0,6-43 10 0 0,16-93 7 0 0,-5 39-30 0 0,-15 98 0 0 0,-5 38 0 0 0,1 0 0 0 0,0 0 0 0 0,0 0 0 0 0,1 0 0 0 0,-1 1 0 0 0,1-1 0 0 0,4-6 0 0 0,2-8 0 0 0,-2 0 0 0 0,-1 1 0 0 0,-1-1 0 0 0,0-1 0 0 0,-2 1 0 0 0,2-27 0 0 0,-3 22 0 0 0,7-42 0 0 0,1-2 0 0 0,28-169 0 0 0,-34 219 0 0 0,20-118-126 0 0,24-97-630 0 0,-28 144-4212 0 0,-7 56-1341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2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85 3224 0 0,'0'0'7185'0'0,"-2"-1"-6633"0"0,-3-3-301 0 0,1 1-1 0 0,-1 0 1 0 0,0 0 0 0 0,0 0 0 0 0,0 1-1 0 0,0 0 1 0 0,-1 0 0 0 0,1 0 0 0 0,-1 0-1 0 0,1 1 1 0 0,-1 0 0 0 0,1 0 0 0 0,-1 1-1 0 0,0 0 1 0 0,-9 0 0 0 0,13 0-215 0 0,0 0 39 0 0,-1 1 0 0 0,1-1-1 0 0,0 0 1 0 0,0 0 0 0 0,0 1 0 0 0,0 0-1 0 0,-1-1 1 0 0,1 1 0 0 0,0 0 0 0 0,0 0-1 0 0,0 0 1 0 0,1 0 0 0 0,-4 2 0 0 0,4-1 271 0 0,-6 10 203 0 0,1-5-379 0 0,3-4-110 0 0,0 0-1 0 0,1 0 0 0 0,-1 0 1 0 0,1 0-1 0 0,0 1 1 0 0,0-1-1 0 0,0 1 0 0 0,0-1 1 0 0,1 1-1 0 0,-1 0 1 0 0,1-1-1 0 0,0 1 0 0 0,0 0 1 0 0,0 0-1 0 0,0 8 0 0 0,1-3 66 0 0,0 0-1 0 0,1 0 1 0 0,0 1-1 0 0,1-1 1 0 0,0 0-1 0 0,0 0 1 0 0,0 0-1 0 0,6 11 0 0 0,-1 1 110 0 0,-7-19-208 0 0,1 1-1 0 0,-1-1 0 0 0,1 0 0 0 0,0 0 0 0 0,0 0 1 0 0,0 1-1 0 0,0-1 0 0 0,0 0 0 0 0,0 0 1 0 0,1-1-1 0 0,-1 1 0 0 0,0 0 0 0 0,1 0 0 0 0,0-1 1 0 0,-1 1-1 0 0,1-1 0 0 0,2 2 0 0 0,0 0 15 0 0,-1 0 0 0 0,0 1-1 0 0,0-1 1 0 0,0 1 0 0 0,0-1-1 0 0,4 9 1 0 0,-5-8-21 0 0,1-1 1 0 0,-1 1-1 0 0,1 0 0 0 0,0-1 1 0 0,0 0-1 0 0,0 0 0 0 0,4 4 0 0 0,12 7 49 0 0,-8-6-55 0 0,1 1 0 0 0,0-2 0 0 0,0 1 0 0 0,23 8 1 0 0,-16-8 1 0 0,-15-6-11 0 0,-1 0-1 0 0,1 0 0 0 0,0-1 0 0 0,-1 0 1 0 0,1 1-1 0 0,0-1 0 0 0,0-1 1 0 0,0 1-1 0 0,0 0 0 0 0,0-1 0 0 0,0 0 1 0 0,0 0-1 0 0,0 0 0 0 0,0-1 1 0 0,0 1-1 0 0,0-1 0 0 0,5-2 0 0 0,24-7 43 0 0,-21 7 11 0 0,0-1-1 0 0,0 0 1 0 0,-1-1-1 0 0,12-6 1 0 0,-20 9-44 0 0,1 0 1 0 0,0-1 0 0 0,-1 0-1 0 0,0 1 1 0 0,0-2 0 0 0,0 1-1 0 0,0 0 1 0 0,0 0 0 0 0,-1-1-1 0 0,1 1 1 0 0,-1-1-1 0 0,0 0 1 0 0,0 0 0 0 0,0 0-1 0 0,2-8 1 0 0,-2 5 6 0 0,0-3 35 0 0,1 0-1 0 0,1 0 0 0 0,8-18 0 0 0,-8 21-32 0 0,-1 0 1 0 0,0 0-1 0 0,0 0 0 0 0,-1-1 0 0 0,0 1 0 0 0,-1-1 0 0 0,1 0 0 0 0,0-13 0 0 0,5-27 65 0 0,-6 45-72 0 0,0-1-1 0 0,-1 0 1 0 0,0 1 0 0 0,0-1 0 0 0,0 0 0 0 0,0 0 0 0 0,-1 1-1 0 0,0-1 1 0 0,1 0 0 0 0,-1 1 0 0 0,0-1 0 0 0,-1 1 0 0 0,1-1 0 0 0,-1 1-1 0 0,1-1 1 0 0,-4-3 0 0 0,2 2 9 0 0,-1-1 1 0 0,0 1-1 0 0,1 1 0 0 0,-1-1 0 0 0,-1 1 1 0 0,1-1-1 0 0,-1 1 0 0 0,-10-7 0 0 0,1 4-65 0 0,-1 0-1 0 0,-1 1 0 0 0,-25-8 1 0 0,31 13 98 0 0,0-1 1 0 0,0 2-1 0 0,0-1 1 0 0,0 1-1 0 0,0 1 1 0 0,-19 3-1 0 0,24-2-5 0 0,0 0-1 0 0,0 0 1 0 0,0 1 0 0 0,0-1-1 0 0,0 1 1 0 0,1 0-1 0 0,-1 1 1 0 0,-7 7-1 0 0,-3 1 13 0 0,-2-2-12 0 0,-7 7 14 0 0,10-3-37 0 0,9-8-13 0 0,-1-1 0 0 0,1 1 1 0 0,0 0-1 0 0,0 0 0 0 0,0 1 0 0 0,1-1 1 0 0,0 1-1 0 0,1 0 0 0 0,-5 12 1 0 0,-6 42-73 0 0,14-58 50 0 0,-1 0 0 0 0,0 1 1 0 0,0-1-1 0 0,0 0 0 0 0,0-1 1 0 0,-3 7-1 0 0,3-8 4 0 0,1 1 0 0 0,-1-1 0 0 0,0 1 0 0 0,0-1 0 0 0,1 1 0 0 0,-1 0 0 0 0,1-1 0 0 0,0 1 0 0 0,-1 0 0 0 0,1-1 0 0 0,0 1 0 0 0,0 0 0 0 0,0 0 0 0 0,0-1 0 0 0,0 1 0 0 0,1 0 0 0 0,-1-1 0 0 0,0 1 0 0 0,1 0 0 0 0,-1-1 0 0 0,1 1 0 0 0,1 2 0 0 0,4 14-6 0 0,-5-15 5 0 0,-1 0 1 0 0,1 0-1 0 0,0-1 1 0 0,0 1-1 0 0,0-1 1 0 0,0 1-1 0 0,0-1 1 0 0,1 1 0 0 0,-1-1-1 0 0,1 0 1 0 0,0 1-1 0 0,-1-1 1 0 0,1 0-1 0 0,0 0 1 0 0,0 0-1 0 0,0-1 1 0 0,1 1-1 0 0,-1 0 1 0 0,0-1-1 0 0,1 1 1 0 0,-1-1 0 0 0,1 0-1 0 0,-1 0 1 0 0,1 0-1 0 0,-1 0 1 0 0,1 0-1 0 0,0-1 1 0 0,5 1-1 0 0,3 1 3 0 0,33 4 0 0 0,-42-6 0 0 0,1 0 0 0 0,-1 0 0 0 0,0 0 0 0 0,1-1 0 0 0,-1 1 0 0 0,1-1 0 0 0,-1 1 0 0 0,0-1 0 0 0,0 0 0 0 0,1 0 0 0 0,-1 0 0 0 0,0 0 0 0 0,0 0 0 0 0,0-1 0 0 0,0 1 0 0 0,2-2 0 0 0,29-27 0 0 0,-25 16 0 0 0,-6 11 0 0 0,0-1 0 0 0,1 0 0 0 0,-2 0 0 0 0,1 0 0 0 0,0-1 0 0 0,1-4 0 0 0,-2 2 0 0 0,0 6 0 0 0,-1 0 0 0 0,1 0 0 0 0,-1 0 0 0 0,1 0 0 0 0,-1 0 0 0 0,0-1 0 0 0,0 1 0 0 0,1 0 0 0 0,-1 0 0 0 0,0 0 0 0 0,0-1 0 0 0,0 1 0 0 0,0 0 0 0 0,0 0 0 0 0,-1 0 0 0 0,1 0 0 0 0,-1-2 0 0 0,0-1 0 0 0,1 3 2 0 0,1 0 0 0 0,-1 0 0 0 0,0-1 0 0 0,0 1 1 0 0,0 0-1 0 0,0 0 0 0 0,0 0 0 0 0,0 0 0 0 0,0 0 0 0 0,-1 0 0 0 0,1-1 0 0 0,0 1 0 0 0,0 0 0 0 0,-1 0 0 0 0,1 0 0 0 0,-1 0 0 0 0,1 0 0 0 0,-1 0 0 0 0,0 0 0 0 0,1 0 0 0 0,-2-1 0 0 0,-2-4 17 0 0,2-5-19 0 0,-2 4 0 0 0,4 7 0 0 0,0 0-1 0 0,0 0 1 0 0,0 0 0 0 0,0 0-1 0 0,0 0 1 0 0,0 0-1 0 0,0-1 1 0 0,0 1 0 0 0,0 0-1 0 0,0 0 1 0 0,0 0-1 0 0,0 0 1 0 0,0 0 0 0 0,0 0-1 0 0,0 0 1 0 0,-1 0-1 0 0,1 0 1 0 0,0 0 0 0 0,0 0-1 0 0,0 0 1 0 0,0 0-1 0 0,0 0 1 0 0,0 0 0 0 0,0 0-1 0 0,0-1 1 0 0,0 1-1 0 0,0 0 1 0 0,0 0 0 0 0,0 0-1 0 0,0 0 1 0 0,0 0-1 0 0,-1 0 1 0 0,1 0 0 0 0,0 0-1 0 0,0 0 1 0 0,0 0-1 0 0,0 0 1 0 0,0 0 0 0 0,0 0-1 0 0,0 0 1 0 0,0 0-1 0 0,0 0 1 0 0,0 0 0 0 0,0 0-1 0 0,0 0 1 0 0,-1 0-1 0 0,1 0 1 0 0,0 1 0 0 0,0-1-1 0 0,0 0 1 0 0,0 0-1 0 0,0 0 1 0 0,0 0 0 0 0,0 0-1 0 0,0 0 1 0 0,0 0-1 0 0,0 0 1 0 0,0 0 0 0 0,0 0-1 0 0,0 0 1 0 0,0 0-1 0 0,0 0 1 0 0,0 0 0 0 0,0 0-1 0 0,0 0 1 0 0,0 1-1 0 0,0-1 1 0 0,0 0 0 0 0,0 0-1 0 0,-3 9-74 0 0,2 14-167 0 0,1-22 155 0 0,7 14-342 0 0,27 12-7853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3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0 189 5064 0 0,'3'6'200'0'0,"-3"-6"-155"0"0,0 1 0 0 0,1 0 0 0 0,-1-1-1 0 0,0 1 1 0 0,0-1 0 0 0,1 1 0 0 0,-1 0-1 0 0,0-1 1 0 0,1 1 0 0 0,-1-1 0 0 0,1 1 0 0 0,-1-1-1 0 0,1 1 1 0 0,-1-1 0 0 0,1 1 0 0 0,-1-1-1 0 0,1 0 1 0 0,7 3 3313 0 0,-7-4-3014 0 0,0-1 0 0 0,0 1 0 0 0,0-1 0 0 0,0 1 0 0 0,0 0 1 0 0,-1-1-1 0 0,1 0 0 0 0,0 1 0 0 0,-1-1 0 0 0,1-1 0 0 0,7-13 620 0 0,-6 12-697 0 0,1 0 0 0 0,-2 0 0 0 0,1 0 0 0 0,0 0 0 0 0,-1 0 0 0 0,0 0 0 0 0,0 0 0 0 0,0 0 0 0 0,0-1 0 0 0,-1 1 0 0 0,1-8 0 0 0,2-13 511 0 0,8-33 150 0 0,-3 34-1781 0 0,-2 18-76 0 0,-3 4 225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3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0 246 3680 0 0,'0'0'284'0'0,"1"-19"1574"0"0,2 9-690 0 0,0-1 0 0 0,1 1 0 0 0,0 0 0 0 0,0 0 0 0 0,1 0 0 0 0,1 1 0 0 0,6-9 0 0 0,5-6-620 0 0,-15 20-496 0 0,0 0 1 0 0,1 0 0 0 0,0 1 0 0 0,0-1 0 0 0,0 1-1 0 0,0 0 1 0 0,0-1 0 0 0,7-3 0 0 0,87-44-532 0 0,-60 33-959 0 0,-20 9 110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4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1 8144 0 0,'0'0'921'0'0,"-6"17"14"0"0,-5 34 692 0 0,9-39-1273 0 0,0 0-1 0 0,-7 19 1 0 0,-49 112 1070 0 0,11-14-827 0 0,11-34-4680 0 0,19-50-479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 7832 0 0,'0'0'0'0'0,"-1"0"23"0"0,0 0 1 0 0,0 0 0 0 0,0 0-1 0 0,0 0 1 0 0,1 0-1 0 0,-1 0 1 0 0,0 0-1 0 0,0 1 1 0 0,0-1-1 0 0,0 0 1 0 0,0 1 0 0 0,0-1-1 0 0,0 1 1 0 0,0-1-1 0 0,1 1 1 0 0,-1-1-1 0 0,0 1 1 0 0,0-1-1 0 0,1 1 1 0 0,-1 0-1 0 0,0-1 1 0 0,1 1 0 0 0,-1 0-1 0 0,1 0 1 0 0,-1 0-1 0 0,1-1 1 0 0,-1 1-1 0 0,1 0 1 0 0,0 0-1 0 0,-1 0 1 0 0,1 0 0 0 0,0 0-1 0 0,0 0 1 0 0,-1 0-1 0 0,1 1 1 0 0,-2 6 705 0 0,2-8-619 0 0,-1 1 0 0 0,1 0-1 0 0,0-1 1 0 0,-1 1 0 0 0,1 0-1 0 0,0 0 1 0 0,0 0 0 0 0,0-1-1 0 0,-1 1 1 0 0,1 0 0 0 0,0 0-1 0 0,0 0 1 0 0,0-1 0 0 0,0 1-1 0 0,0 0 1 0 0,0 0 0 0 0,1 0 0 0 0,-1-1-1 0 0,0 1 1 0 0,0 0 0 0 0,1 0-1 0 0,-1-1 1 0 0,0 1 0 0 0,1 0-1 0 0,0 1 1 0 0,24 20 556 0 0,-19-15-518 0 0,1-1-1 0 0,0 0 0 0 0,0 0 0 0 0,15 9 1 0 0,1-5-72 0 0,1 0 1 0 0,0-1 0 0 0,0-2 0 0 0,33 7 0 0 0,-51-14-125 0 0,0 1 0 0 0,0-1 0 0 0,-1-1 0 0 0,1 1 0 0 0,0-1 0 0 0,0 0 0 0 0,-1-1 0 0 0,9-2 0 0 0,8-1-202 0 0,3 0-140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44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2410 521 7632 0 0,'-3'-6'56'0'0,"1"0"0"0"0,-1 0 0 0 0,1 0 0 0 0,0 0 0 0 0,0 0 0 0 0,1-1 0 0 0,0 1 0 0 0,0 0 0 0 0,0-12 0 0 0,-5-31 176 0 0,2 7 275 0 0,4 36-375 0 0,0-1 0 0 0,-1 1 0 0 0,1-1 1 0 0,-1 1-1 0 0,0 0 0 0 0,-1-1 0 0 0,0 1 1 0 0,0 0-1 0 0,-4-8 0 0 0,-2-2 325 0 0,5 11-274 0 0,1 0 0 0 0,-1-1 0 0 0,0 1 1 0 0,0 1-1 0 0,-1-1 0 0 0,1 0 0 0 0,-1 1 0 0 0,0 0 0 0 0,0 0 0 0 0,-1 0 0 0 0,-5-5 1 0 0,-19-8 970 0 0,20 11-848 0 0,0 0-1 0 0,0 1 1 0 0,-1 0-1 0 0,0 1 1 0 0,-11-4 0 0 0,-105-34 1618 0 0,-20-6-985 0 0,71 25-687 0 0,48 14-3 0 0,0 1 1 0 0,-50-8-1 0 0,37 10 1 0 0,28 3-179 0 0,0 1 1 0 0,0 1 0 0 0,-1 0 0 0 0,-16 1-1 0 0,-36 5 189 0 0,34-4-93 0 0,0 2 0 0 0,-43 9-1 0 0,-96 26 298 0 0,103-23-290 0 0,44-12-107 0 0,1 2 1 0 0,-21 8-1 0 0,-82 23 19 0 0,97-29-84 0 0,-77 25 19 0 0,61-18 9 0 0,-56 12-1 0 0,84-23 3 0 0,0 2 0 0 0,0 0 0 0 0,0 0 0 0 0,1 2 0 0 0,0 0 0 0 0,-25 16 0 0 0,16-7 17 0 0,1 1 1 0 0,1 1-1 0 0,-21 22 1 0 0,-21 16 39 0 0,-4 5-8 0 0,36-27-128 0 0,1 2 0 0 0,2 1 0 0 0,-31 50 0 0 0,43-55 18 0 0,-16 44-1 0 0,7-15-24 0 0,18-43 36 0 0,2 1 1 0 0,-8 35-1 0 0,-6 18-12 0 0,13-51 30 0 0,-5 28 0 0 0,8-30 0 0 0,-1 14 0 0 0,1 0 0 0 0,1 0 0 0 0,2 0 0 0 0,6 52 0 0 0,-3-36 0 0 0,1-6 0 0 0,1 0 0 0 0,2 0 0 0 0,3-1 0 0 0,1 0 0 0 0,1 0 0 0 0,3-1 0 0 0,23 48 0 0 0,-10-40 42 0 0,58 78-1 0 0,2-24-172 0 0,-9-14 60 0 0,-49-59 71 0 0,25 34-1 0 0,-34-36 5 0 0,-3-2 9 0 0,2-2 0 0 0,0 0-1 0 0,2-1 1 0 0,0-1 0 0 0,32 26-1 0 0,10 7-13 0 0,-48-39 25 0 0,1-2-1 0 0,0 0 1 0 0,30 18 0 0 0,-26-22 6 0 0,0 0 1 0 0,1-2-1 0 0,1 0 1 0 0,-1-2-1 0 0,1 0 1 0 0,28 3-1 0 0,-33-8-25 0 0,0 0 1 0 0,32-2-1 0 0,14 0-8 0 0,35 2 35 0 0,-61-2-4 0 0,1 2 1 0 0,49 8 0 0 0,-78-7-27 0 0,0 0 0 0 0,0-1 0 0 0,-1 0 0 0 0,1-1 0 0 0,0 0 0 0 0,0 0 1 0 0,0-1-1 0 0,0 0 0 0 0,13-4 0 0 0,1-2 16 0 0,-10 3-11 0 0,-1 1 0 0 0,0 0 0 0 0,1 0 0 0 0,12 0 0 0 0,-16 3-6 0 0,-2 0 5 0 0,0 0 0 0 0,0 0 0 0 0,0-1-1 0 0,0 0 1 0 0,0 0 0 0 0,0 0 0 0 0,0-1 0 0 0,9-4 0 0 0,56-16 33 0 0,-43 14-7 0 0,0-2-1 0 0,34-15 1 0 0,-19 3-16 0 0,-13 8-4 0 0,0-2 0 0 0,0-1 0 0 0,-2-1 0 0 0,28-23 0 0 0,11-11 94 0 0,-10 10 27 0 0,-25 14-12 0 0,46-49 1 0 0,6-11 40 0 0,18-20 58 0 0,-55 60-116 0 0,-36 37-64 0 0,0-1-1 0 0,0 0 0 0 0,10-16 1 0 0,-19 25-39 0 0,-1-1 0 0 0,0 0 1 0 0,0 0-1 0 0,0 0 0 0 0,-1 0 0 0 0,1 0 1 0 0,0-5-1 0 0,-1 4 1 0 0,1 0 0 0 0,-1 0 0 0 0,1 1 0 0 0,0-1 0 0 0,4-7 0 0 0,5-7 26 0 0,-2 0 0 0 0,0 0-1 0 0,-1 0 1 0 0,9-40 0 0 0,10-84 103 0 0,-13 59-81 0 0,-12 66-22 0 0,0-1 0 0 0,0-19 1 0 0,-2 16 42 0 0,5-30 1 0 0,-2 31-61 0 0,-1 0 0 0 0,-1 1-1 0 0,-1-1 1 0 0,-1 0 0 0 0,-3-22-1 0 0,2 31 30 0 0,2 1 1 0 0,0-21-1 0 0,1 22 4 0 0,-1 0 0 0 0,0 0-1 0 0,-2-12 1 0 0,-18-66 0 0 0,-5-31-56 0 0,23 107 17 0 0,0 1 0 0 0,-1-1 0 0 0,-1 1 0 0 0,1 0 0 0 0,-11-19 0 0 0,-4-14 19 0 0,11 25-23 0 0,0 0 0 0 0,-1 0 0 0 0,-1 0 0 0 0,-1 1 0 0 0,-1 0 1 0 0,0 1-1 0 0,-1 1 0 0 0,-22-24 0 0 0,-24-18-19 0 0,-18-17-157 0 0,0 3-557 0 0,-8-6-3001 0 0,55 55 1791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47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626 213 3680 0 0,'-2'-1'12'0'0,"1"1"0"0"0,-1-1 0 0 0,1 0 0 0 0,-1 1 0 0 0,1 0 0 0 0,-1-1 0 0 0,1 1 0 0 0,-1 0 0 0 0,0 0 0 0 0,1-1 0 0 0,-1 1 0 0 0,1 1 0 0 0,-1-1 0 0 0,0 0 0 0 0,1 0 0 0 0,-1 0 0 0 0,1 1 0 0 0,-1-1 0 0 0,1 1 0 0 0,-1 0 0 0 0,1-1 0 0 0,-1 1 0 0 0,1 0 0 0 0,0 0 0 0 0,-1-1 0 0 0,1 1 0 0 0,0 0 0 0 0,0 1 0 0 0,-2 0 0 0 0,3-1-13 0 0,-1-1-1 0 0,0 1 1 0 0,0-1-1 0 0,0 1 1 0 0,0-1 0 0 0,0 1-1 0 0,0-1 1 0 0,-1 0 0 0 0,1 1-1 0 0,0-1 1 0 0,0 0 0 0 0,0 0-1 0 0,0 0 1 0 0,0 0 0 0 0,0 0-1 0 0,0 0 1 0 0,0 0 0 0 0,-1 0-1 0 0,1 0 1 0 0,0 0-1 0 0,0-1 1 0 0,-2 0 0 0 0,2 1 11 0 0,0-1 1 0 0,-1 1 0 0 0,1 0-1 0 0,0-1 1 0 0,-1 1-1 0 0,1 0 1 0 0,-1 0 0 0 0,1 0-1 0 0,-1 0 1 0 0,1 0-1 0 0,0 0 1 0 0,-1 1 0 0 0,1-1-1 0 0,-2 1 1 0 0,-3 2 263 0 0,1-1 1 0 0,0 1-1 0 0,0 1 1 0 0,0-1-1 0 0,-7 8 1 0 0,7-7-2 0 0,1 0 0 0 0,-1-1 1 0 0,1 0-1 0 0,-1 1 0 0 0,-10 3 0 0 0,-56 16 1803 0 0,68-22-1992 0 0,1 0 1 0 0,-1 0-1 0 0,1 0 0 0 0,-1 0 0 0 0,1 0 0 0 0,0 1 0 0 0,0-1 0 0 0,-4 4 0 0 0,4-4-25 0 0,1 1-1 0 0,-1-1 1 0 0,0 0-1 0 0,0 1 0 0 0,0-1 1 0 0,0 0-1 0 0,0 0 1 0 0,0 0-1 0 0,-4 0 1 0 0,-1 2 150 0 0,-1 0 0 0 0,1 0 0 0 0,-12 6 0 0 0,3 0 33 0 0,11-6-154 0 0,0 1-1 0 0,-1 0 0 0 0,2 0 0 0 0,-1 0 1 0 0,0 0-1 0 0,1 1 0 0 0,0 0 0 0 0,0 0 1 0 0,-6 11-1 0 0,-12 14 250 0 0,-49 48 587 0 0,61-69-847 0 0,0 1 1 0 0,1-1-1 0 0,-1 2 1 0 0,2 0-1 0 0,-9 13 1 0 0,-18 29 81 0 0,32-45-149 0 0,1 0 1 0 0,-1 0-1 0 0,1 1 1 0 0,1-1 0 0 0,0 0-1 0 0,0 0 1 0 0,0 10 0 0 0,-2 18-2 0 0,-5 11 109 0 0,5-29-79 0 0,0-1 0 0 0,2 1 0 0 0,0 26 0 0 0,0 14 45 0 0,0-25 113 0 0,1-1 0 0 0,10 64 1 0 0,-7-81-126 0 0,1 1 0 0 0,6 17 0 0 0,4 13 24 0 0,-12-39-92 0 0,1 1 0 0 0,-1-1 0 0 0,1 0 1 0 0,1 0-1 0 0,-1 0 0 0 0,1 0 0 0 0,0-1 1 0 0,1 1-1 0 0,0-1 0 0 0,0 0 0 0 0,0-1 1 0 0,1 1-1 0 0,-1-1 0 0 0,9 6 1 0 0,7 12-5 0 0,1 1 0 0 0,37 21 60 0 0,-11-19-48 0 0,-42-23-12 0 0,-5-3 0 0 0,1 1 0 0 0,0 0 0 0 0,0 0 0 0 0,0 0 0 0 0,-1 0 0 0 0,1 0 0 0 0,0 1 0 0 0,-1-1 0 0 0,1 0 0 0 0,-1 1 0 0 0,3 2 0 0 0,-1-1 9 0 0,1 0 0 0 0,0 0 0 0 0,0 0 1 0 0,0-1-1 0 0,0 1 0 0 0,0-1 0 0 0,1 0 1 0 0,-1 0-1 0 0,1-1 0 0 0,-1 1 0 0 0,1-1 1 0 0,-1 0-1 0 0,1 0 0 0 0,0-1 0 0 0,0 1 1 0 0,8-1-1 0 0,-3 1 26 0 0,0 0-1 0 0,0 1 1 0 0,0 0 0 0 0,16 7 0 0 0,8 1 18 0 0,6 4-33 0 0,-34-12-13 0 0,0 1 0 0 0,1-1-1 0 0,-1 0 1 0 0,0 0 0 0 0,1 0 0 0 0,-1-1-1 0 0,11 0 1 0 0,61 1 57 0 0,-39 6-10 0 0,-32-6-58 0 0,0 0 0 0 0,0-1 1 0 0,13 2-1 0 0,14-3 35 0 0,1 1 167 0 0,39-6 1 0 0,-35 8-91 0 0,-12-1-38 0 0,5 4 114 0 0,-26-5-117 0 0,-1 1 0 0 0,0-1 0 0 0,1 0 0 0 0,-1-1 0 0 0,7 1 0 0 0,-10-1-71 0 0,0 0 0 0 0,1 0 1 0 0,-1 0-1 0 0,0 0 0 0 0,0 0 1 0 0,1 1-1 0 0,-1-1 0 0 0,0 1 1 0 0,0 0-1 0 0,0-1 0 0 0,0 1 0 0 0,4 2 1 0 0,-1-3-63 0 0,3-2 73 0 0,1-1-1 0 0,0 1 1 0 0,-1 0-1 0 0,1 1 0 0 0,0 0 1 0 0,16 1-1 0 0,31-5 237 0 0,4-11 224 0 0,-49 12-433 0 0,0 1 0 0 0,0 1 0 0 0,16-2 1 0 0,-16 3-12 0 0,0 0 0 0 0,0-2 0 0 0,13-3 0 0 0,-12 1-17 0 0,-9 4-1 0 0,-1 0 0 0 0,1 0 0 0 0,0 0 0 0 0,-1 0 0 0 0,1 0 0 0 0,0 1 0 0 0,0-1 0 0 0,-1 1 0 0 0,1 0-1 0 0,0 0 1 0 0,0 0 0 0 0,0 0 0 0 0,4 1 0 0 0,-3 0 2 0 0,0-1 1 0 0,1 0-1 0 0,-1 0 0 0 0,0-1 0 0 0,0 1 1 0 0,1-1-1 0 0,-1 0 0 0 0,0 0 0 0 0,0-1 1 0 0,0 1-1 0 0,0-1 0 0 0,7-4 0 0 0,4-3 19 0 0,26-21-1 0 0,-24 17 14 0 0,79-76 289 0 0,-86 79-244 0 0,0 0 1 0 0,0-1-1 0 0,-1 0 0 0 0,0 0 1 0 0,0-1-1 0 0,7-16 0 0 0,-1 3-307 0 0,-6 11 248 0 0,-2 0 0 0 0,0-1 1 0 0,-1 0-1 0 0,0-1 0 0 0,-1 1 0 0 0,4-21 1 0 0,10-103 35 0 0,-10 60 22 0 0,-1 51-276 0 0,-6 24 201 0 0,-1-1 0 0 0,0 1 0 0 0,1 0 0 0 0,-1-1 0 0 0,-1 1 0 0 0,1-6 0 0 0,1-6 183 0 0,-2 14-181 0 0,1 1 0 0 0,-1 0 0 0 0,0-1 0 0 0,0 1-1 0 0,0-1 1 0 0,0 1 0 0 0,0-1 0 0 0,0 1 0 0 0,0 0 0 0 0,0-1-1 0 0,0 1 1 0 0,-1 0 0 0 0,0-3 0 0 0,-5-25 351 0 0,2 19-304 0 0,1 0-1 0 0,0 0 0 0 0,-3-17 1 0 0,-6-16 65 0 0,-11-33 64 0 0,16 50-50 0 0,-1 1 1 0 0,-15-31-1 0 0,11 39 104 0 0,11 16-211 0 0,-1-1 0 0 0,1 0 0 0 0,0 1 0 0 0,0-1 0 0 0,-1 0 0 0 0,1 0 0 0 0,0 0 0 0 0,1 0 1 0 0,-2-3-1 0 0,1 3-23 0 0,0 0 0 0 0,0 0 1 0 0,0 0-1 0 0,0 0 0 0 0,-1 0 0 0 0,1 0 1 0 0,0 1-1 0 0,-1-1 0 0 0,1 0 1 0 0,-1 1-1 0 0,-2-2 0 0 0,-5-7 1 0 0,-9-17-10 0 0,-13-14 22 0 0,27 36 15 0 0,0-1 0 0 0,0 0-1 0 0,0 0 1 0 0,-4-11 0 0 0,-14-20 13 0 0,0 2-18 0 0,17 27-10 0 0,1 0 0 0 0,-1 1 1 0 0,-1-1-1 0 0,-7-8 1 0 0,6 9-4 0 0,1-1 0 0 0,0 1 0 0 0,-7-14-1 0 0,9 14-2 0 0,0 1-1 0 0,0-1 0 0 0,0 1 0 0 0,-1 0 0 0 0,0 1 0 0 0,0-1 1 0 0,-1 1-1 0 0,-8-7 0 0 0,1 3 21 0 0,0 2 0 0 0,-28-14 0 0 0,36 19-27 0 0,0 1 0 0 0,0-1 1 0 0,1 1-1 0 0,-1 0 0 0 0,0 0 1 0 0,0 0-1 0 0,0 1 0 0 0,0-1 1 0 0,0 1-1 0 0,0 1 1 0 0,0-1-1 0 0,-9 2 0 0 0,13-1-4 0 0,0-1 0 0 0,0 0 0 0 0,-1 0 0 0 0,1 0-1 0 0,0 0 1 0 0,0 0 0 0 0,0 0 0 0 0,-1 0 0 0 0,1 0-1 0 0,0 0 1 0 0,0-1 0 0 0,0 1 0 0 0,0 0 0 0 0,-1-1-1 0 0,1 1 1 0 0,-1-1 0 0 0,1 0 1 0 0,0 1-1 0 0,0-1 1 0 0,0 1-1 0 0,0-1 1 0 0,0 1 0 0 0,0 0-1 0 0,0 0 1 0 0,0-1-1 0 0,0 1 1 0 0,0 0 0 0 0,0 0-1 0 0,0 0 1 0 0,0 0-1 0 0,0 0 1 0 0,0 0 0 0 0,0 0-1 0 0,0 1 1 0 0,0-1-1 0 0,0 0 1 0 0,-1 1 0 0 0,-16 7 50 0 0,14-5-42 0 0,0-1-1 0 0,0 0 1 0 0,0-1-1 0 0,0 1 1 0 0,0-1-1 0 0,0 0 1 0 0,0 0-1 0 0,-1 0 1 0 0,1 0-1 0 0,0-1 0 0 0,-1 0 1 0 0,1 1-1 0 0,-1-2 1 0 0,-7 0-1 0 0,-4-2-18 0 0,1-1-1 0 0,0-1 1 0 0,1 0 0 0 0,-1 0-1 0 0,-16-10 1 0 0,25 12 6 0 0,-1 0 1 0 0,1 1 0 0 0,-1 0-1 0 0,1 0 1 0 0,-1 0 0 0 0,0 1-1 0 0,1 0 1 0 0,-1 1 0 0 0,0-1 0 0 0,0 1-1 0 0,-13 2 1 0 0,-29-2 3 0 0,14 1-2 0 0,27-1 0 0 0,0 1 0 0 0,-1-2 0 0 0,1 1 0 0 0,-11-2 0 0 0,13 0 0 0 0,0 0-1 0 0,-1 1 0 0 0,1 0 0 0 0,-1 0 0 0 0,1 1 1 0 0,-1-1-1 0 0,1 2 0 0 0,-1-1 0 0 0,1 1 1 0 0,-1-1-1 0 0,1 2 0 0 0,0-1 0 0 0,-7 3 1 0 0,-3 1-41 0 0,-1 0-69 0 0,0 0 0 0 0,1 2 0 0 0,-1-1-1 0 0,1 2 1 0 0,1 0 0 0 0,0 1 0 0 0,-24 18 0 0 0,-20 23-2918 0 0,33-24 1236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48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0 413 3224 0 0,'4'-33'240'0'0,"-4"33"-239"0"0,0 0-1 0 0,0 0 1 0 0,0-1 0 0 0,0 1-1 0 0,0 0 1 0 0,0 0 0 0 0,-1 0-1 0 0,1 0 1 0 0,0 0 0 0 0,0 0 0 0 0,0 0-1 0 0,0 0 1 0 0,0-1 0 0 0,0 1-1 0 0,0 0 1 0 0,0 0 0 0 0,0 0-1 0 0,0 0 1 0 0,0 0 0 0 0,0 0-1 0 0,0 0 1 0 0,1-1 0 0 0,-1 1-1 0 0,0 0 1 0 0,0 0 0 0 0,0 0 0 0 0,0 0-1 0 0,0 0 1 0 0,0 0 0 0 0,0 0-1 0 0,0 0 1 0 0,0 0 0 0 0,0-1-1 0 0,0 1 1 0 0,0 0 0 0 0,0 0-1 0 0,1 0 1 0 0,-1 0 0 0 0,0 0 0 0 0,0 0-1 0 0,0 0 1 0 0,0 0 0 0 0,0 0-1 0 0,0 0 1 0 0,0 0 0 0 0,0 0-1 0 0,1 0 1 0 0,-1 0 0 0 0,0 0-1 0 0,0 0 1 0 0,0 0 0 0 0,0 0 0 0 0,0 0-1 0 0,0 0 1 0 0,0 0 0 0 0,0 0-1 0 0,1 0 1 0 0,4 7 84 0 0,-4-6-17 0 0,-1 1 0 0 0,1-1 0 0 0,0 0 0 0 0,-1 0 0 0 0,1 0 0 0 0,0 0 0 0 0,0 0 1 0 0,0 0-1 0 0,0-1 0 0 0,0 1 0 0 0,0 0 0 0 0,0 0 0 0 0,0-1 0 0 0,0 1 0 0 0,0 0 0 0 0,2 0 1 0 0,-3-1 2 0 0,1 0 0 0 0,0 0 0 0 0,-1-1 0 0 0,1 1 1 0 0,0 0-1 0 0,-1 0 0 0 0,1 0 0 0 0,0-1 0 0 0,-1 1 1 0 0,1 0-1 0 0,0-1 0 0 0,-1 1 0 0 0,1-1 0 0 0,-1 1 1 0 0,1 0-1 0 0,-1-1 0 0 0,1 1 0 0 0,-1-1 0 0 0,1 0 1 0 0,-1 1-1 0 0,1-1 0 0 0,-1 1 0 0 0,0-1 0 0 0,1 0 1 0 0,-1 1-1 0 0,0-1 0 0 0,0 0 0 0 0,0 1 0 0 0,1-2 1 0 0,-1 1-25 0 0,0 1 0 0 0,0-1 0 0 0,1 0 0 0 0,-1 0 0 0 0,0 0 0 0 0,1 1 1 0 0,-1-1-1 0 0,1 0 0 0 0,-1 1 0 0 0,1-1 0 0 0,-1 0 0 0 0,1 1 0 0 0,-1-1 1 0 0,1 0-1 0 0,-1 1 0 0 0,1-1 0 0 0,0 1 0 0 0,0-1 0 0 0,-1 1 0 0 0,1 0 0 0 0,0-1 1 0 0,0 1-1 0 0,-1 0 0 0 0,1-1 0 0 0,0 1 0 0 0,0 0 0 0 0,0 0 0 0 0,-1 0 0 0 0,1 0 1 0 0,2 0 847 0 0,16-5-49 0 0,-15 3-755 0 0,0 0 0 0 0,-1 0-1 0 0,1 0 1 0 0,0-1-1 0 0,-1 1 1 0 0,0-1-1 0 0,1 0 1 0 0,-1 0 0 0 0,0 0-1 0 0,-1-1 1 0 0,1 1-1 0 0,0-1 1 0 0,-1 1-1 0 0,0-1 1 0 0,3-5 0 0 0,-5 8-50 0 0,1 0 0 0 0,0 0 1 0 0,0 0-1 0 0,0 0 0 0 0,0 0 0 0 0,0 0 1 0 0,0 1-1 0 0,1-1 0 0 0,-1 0 1 0 0,0 1-1 0 0,0-1 0 0 0,0 1 0 0 0,3-1 1 0 0,7-5 58 0 0,1-6 18 0 0,-6 6-59 0 0,0 0 0 0 0,0 0-1 0 0,1 1 1 0 0,-1-1 0 0 0,12-5 0 0 0,3-3-16 0 0,-1-1 0 0 0,-1 0 0 0 0,-1-1 0 0 0,21-23 0 0 0,3-3-13 0 0,-1-3 314 0 0,-3 4-4210 0 0,-22 25-158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50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267 194 6048 0 0,'2'-4'-77'0'0,"1"-2"840"0"0,-1 12 1103 0 0,7-22-1686 0 0,-7 15 34 0 0,-2 1-152 0 0,1 1-1 0 0,-1-1 0 0 0,1 1 0 0 0,-1 0 1 0 0,1-1-1 0 0,0 1 0 0 0,-1-1 0 0 0,1 0 1 0 0,0 1-1 0 0,-1-1 0 0 0,1 1 0 0 0,0-1 1 0 0,0 0-1 0 0,0 0 0 0 0,1 1 0 0 0,3-12 459 0 0,-4 10-472 0 0,-1 0-1 0 0,0 0 1 0 0,1 0-1 0 0,-1 1 1 0 0,0-1-1 0 0,1 0 1 0 0,-1 0-1 0 0,1 1 1 0 0,-1-1-1 0 0,1 0 0 0 0,0 1 1 0 0,-1-1-1 0 0,1 1 1 0 0,0-1-1 0 0,-1 1 1 0 0,1-1-1 0 0,0 1 1 0 0,0-1-1 0 0,-1 1 1 0 0,1 0-1 0 0,0-1 1 0 0,0 1-1 0 0,0 0 1 0 0,-1 0-1 0 0,1 0 1 0 0,0-1-1 0 0,1 1 1 0 0,9-3 267 0 0,0-2 0 0 0,0 0 1 0 0,0 0-1 0 0,15-11 0 0 0,-17 10-221 0 0,0 1-1 0 0,0 0 1 0 0,1 0 0 0 0,0 1-1 0 0,0 0 1 0 0,20-5 0 0 0,-28 8-82 0 0,0 1 0 0 0,0 0 0 0 0,0-1 0 0 0,0 1 1 0 0,0-1-1 0 0,0 0 0 0 0,0 0 0 0 0,0 1 0 0 0,-1-1 1 0 0,1 0-1 0 0,0-1 0 0 0,-1 1 0 0 0,1 0 0 0 0,-1 0 1 0 0,1-1-1 0 0,-1 1 0 0 0,3-3 0 0 0,11-11 75 0 0,-13 14-80 0 0,-1 0-1 0 0,1 0 1 0 0,0 0-1 0 0,0 1 0 0 0,0-1 1 0 0,0 0-1 0 0,0 1 1 0 0,0 0-1 0 0,0-1 1 0 0,0 1-1 0 0,0 0 1 0 0,0 0-1 0 0,0 0 0 0 0,0 0 1 0 0,0 0-1 0 0,0 1 1 0 0,0-1-1 0 0,0 0 1 0 0,0 1-1 0 0,0 0 0 0 0,0-1 1 0 0,2 2-1 0 0,25 4 165 0 0,-26-6-151 0 0,7 1 44 0 0,-1-1 0 0 0,0 0 0 0 0,1 0 0 0 0,-1-1 0 0 0,0 0 0 0 0,0-1 0 0 0,0 0 0 0 0,0-1 0 0 0,0 0 0 0 0,14-6 0 0 0,-20 7-17 0 0,0 1 1 0 0,1 0-1 0 0,0 0 1 0 0,-1 0-1 0 0,1 0 1 0 0,0 0-1 0 0,0 1 1 0 0,4-1 0 0 0,21-4 168 0 0,-21 3-92 0 0,0 0-1 0 0,1 1 1 0 0,-1-1 0 0 0,1 2 0 0 0,-1-1 0 0 0,11 2-1 0 0,20-3 323 0 0,33 6-16 0 0,-46-2-391 0 0,-23-1-28 0 0,0-1 1 0 0,0 0-1 0 0,0 1 0 0 0,0-1 1 0 0,-1 0-1 0 0,1-1 1 0 0,0 1-1 0 0,0 0 0 0 0,0-1 1 0 0,0 0-1 0 0,-1 1 1 0 0,6-3-1 0 0,2-6-14 0 0,-10 9 2 0 0,0 0 0 0 0,0 0-1 0 0,0 0 1 0 0,0 0 0 0 0,0 0-1 0 0,0-1 1 0 0,0 1 0 0 0,1 0-1 0 0,-1 0 1 0 0,0 0 0 0 0,0 0-1 0 0,0 0 1 0 0,0 0 0 0 0,0 0-1 0 0,0 0 1 0 0,1 0 0 0 0,-1 0-1 0 0,0 0 1 0 0,0 0 0 0 0,0 0-1 0 0,0-1 1 0 0,0 1 0 0 0,1 0-1 0 0,-1 0 1 0 0,0 0 0 0 0,0 0-1 0 0,0 0 1 0 0,0 1 0 0 0,0-1-1 0 0,1 0 1 0 0,-1 0 0 0 0,0 0-1 0 0,0 0 1 0 0,0 0 0 0 0,0 0-1 0 0,0 0 1 0 0,0 0 0 0 0,1 0-1 0 0,-1 0 1 0 0,0 0 0 0 0,0 0-1 0 0,0 0 1 0 0,0 1 0 0 0,0-1-1 0 0,0 0 1 0 0,0 0 0 0 0,1 0-1 0 0,2 4-14 0 0,4-1 13 0 0,26 2 6 0 0,8 3 79 0 0,-35-6-62 0 0,-1-1-1 0 0,1 1 1 0 0,0-1 0 0 0,0-1 0 0 0,0 1-1 0 0,0-1 1 0 0,-1 0 0 0 0,1 0 0 0 0,0 0-1 0 0,9-3 1 0 0,-9 2-8 0 0,-1 1 0 0 0,1-1 0 0 0,-1 1 0 0 0,1 1 0 0 0,0-1 0 0 0,-1 1 0 0 0,1-1-1 0 0,-1 2 1 0 0,1-1 0 0 0,-1 1 0 0 0,0-1 0 0 0,6 4 0 0 0,9 2 25 0 0,18 1 202 0 0,-35-8-216 0 0,-1 1 0 0 0,1-1 0 0 0,0 1 0 0 0,-1-1 0 0 0,1 1 0 0 0,-1 0 0 0 0,1 0 0 0 0,-1 0 0 0 0,0 0 0 0 0,1 1 1 0 0,-1-1-1 0 0,3 3 0 0 0,-3-1-8 0 0,3 2-15 0 0,16-3 90 0 0,-18-2-86 0 0,0 0-1 0 0,0 0 1 0 0,0 0-1 0 0,1 0 1 0 0,-1 1-1 0 0,0-1 1 0 0,0 1-1 0 0,0 0 1 0 0,0 0-1 0 0,0 0 1 0 0,0 0-1 0 0,0 0 1 0 0,0 1-1 0 0,0-1 1 0 0,-1 1-1 0 0,1 0 1 0 0,-1 0-1 0 0,4 3 1 0 0,-4-4-9 0 0,-1 0 0 0 0,1 0 0 0 0,-1 0-1 0 0,1 0 1 0 0,0 0 0 0 0,-1-1 0 0 0,1 1 0 0 0,0 0 0 0 0,0-1 0 0 0,0 0 0 0 0,-1 1 0 0 0,1-1 0 0 0,2 0 0 0 0,-2 0 4 0 0,0 0-1 0 0,0 1 1 0 0,0-1 0 0 0,0 0 0 0 0,-1 1 0 0 0,1-1 0 0 0,0 1 0 0 0,0 0 0 0 0,-1 0 0 0 0,1-1 0 0 0,2 3 0 0 0,41 26 17 0 0,-40-25 47 0 0,1 0 0 0 0,0 0 0 0 0,0-1-1 0 0,10 4 1 0 0,-13-5-48 0 0,-1-1-1 0 0,1 1 0 0 0,-1 0 0 0 0,0-1 0 0 0,0 1 0 0 0,1 0 0 0 0,-1 0 0 0 0,2 4 1 0 0,5 4 23 0 0,-3-4-18 0 0,0 1 1 0 0,0-1-1 0 0,6 12 1 0 0,-1-2 131 0 0,-10-16-141 0 0,0 1-1 0 0,0 0 0 0 0,-1 0 0 0 0,1-1 0 0 0,0 1 1 0 0,0-1-1 0 0,0 1 0 0 0,0-1 0 0 0,0 1 1 0 0,0-1-1 0 0,0 1 0 0 0,0-1 0 0 0,2 0 0 0 0,7 4 39 0 0,-7-1-49 0 0,-1-1 0 0 0,1 1 0 0 0,0 0 0 0 0,-1 0 0 0 0,0 0 0 0 0,0 0 0 0 0,0 0 0 0 0,0 0 0 0 0,3 7 0 0 0,17 28 0 0 0,-12-22 16 0 0,0 0 0 0 0,-1 1 0 0 0,8 18 0 0 0,-11-22 10 0 0,1 0 0 0 0,0 0-1 0 0,0-1 1 0 0,11 13 0 0 0,-8-12 6 0 0,0 1-1 0 0,9 19 1 0 0,-17-29-24 0 0,0 0 0 0 0,0 0 0 0 0,0 0 0 0 0,1-1 0 0 0,-1 1 0 0 0,5 4 0 0 0,18 22 8 0 0,-3-3 68 0 0,-21-27-81 0 0,-1 0-1 0 0,0 0 1 0 0,1 0-1 0 0,-1 1 0 0 0,0-1 1 0 0,1 0-1 0 0,-1 0 0 0 0,0 0 1 0 0,1 1-1 0 0,-1-1 1 0 0,0 0-1 0 0,0 1 0 0 0,1-1 1 0 0,-1 0-1 0 0,0 1 0 0 0,0-1 1 0 0,0 0-1 0 0,1 1 1 0 0,-1-1-1 0 0,0 0 0 0 0,0 1 1 0 0,0-1-1 0 0,0 1 0 0 0,0-1 1 0 0,0 0-1 0 0,0 1 1 0 0,0-1-1 0 0,0 1 0 0 0,0 1 4 0 0,0 0 0 0 0,1 0-1 0 0,-1 0 1 0 0,0 0 0 0 0,1-1-1 0 0,-1 1 1 0 0,1 0 0 0 0,-1 0-1 0 0,1 0 1 0 0,0-1-1 0 0,0 1 1 0 0,0 0 0 0 0,2 2-1 0 0,1 0 7 0 0,-3-2-11 0 0,0 0 0 0 0,1 0 0 0 0,-1-1 1 0 0,0 1-1 0 0,0 0 0 0 0,0 0 1 0 0,0 0-1 0 0,0 0 0 0 0,-1 0 0 0 0,1 0 1 0 0,-1 0-1 0 0,1 3 0 0 0,0-2 9 0 0,0 0-2 0 0,0 0 0 0 0,0 0 0 0 0,1 0-1 0 0,-1 0 1 0 0,1 0 0 0 0,-1 0-1 0 0,4 3 1 0 0,5 9 34 0 0,41 77 107 0 0,-49-87-106 0 0,0-1-39 0 0,0 1 0 0 0,0-1 1 0 0,-1 1-1 0 0,0-1 1 0 0,0 1-1 0 0,0 0 0 0 0,0-1 1 0 0,-1 1-1 0 0,0 0 0 0 0,0 0 1 0 0,0-1-1 0 0,-1 9 0 0 0,0-8-1 0 0,0-1 0 0 0,1 0 0 0 0,0 1 0 0 0,0-1 0 0 0,1 8 0 0 0,1 9-3 0 0,-1 41 0 0 0,-1-39 0 0 0,3 37 0 0 0,-1-41 14 0 0,-1 1-1 0 0,-1-1 0 0 0,-1 0 0 0 0,0 0 1 0 0,-2 0-1 0 0,-7 30 0 0 0,-8 51 22 0 0,18-98-35 0 0,-7 26 0 0 0,-2 2 11 0 0,3-10 34 0 0,2-5-42 0 0,-1 0-1 0 0,-9 18 1 0 0,7-8 21 0 0,5-16-16 0 0,0 1 0 0 0,0-1 0 0 0,-2 1 0 0 0,-3 8 0 0 0,-4 13-8 0 0,-13 17 0 0 0,-1-15-77 0 0,11-11 110 0 0,1 1-1 0 0,2 0 1 0 0,0 0-1 0 0,-15 49 1 0 0,-10 7 41 0 0,0 8-204 0 0,30-72 139 0 0,0 0 1 0 0,-1 0 0 0 0,-17 24 0 0 0,16-26 14 0 0,0 0 0 0 0,0 1 0 0 0,2 0 0 0 0,-9 23 1 0 0,11-20-63 0 0,-1-1 0 0 0,0 0 1 0 0,-1 0-1 0 0,0-1 0 0 0,-2 0 1 0 0,0 0-1 0 0,-15 21 0 0 0,12-22 58 0 0,-3 4 90 0 0,-26 26 0 0 0,30-33-99 0 0,5-2 43 0 0,-17 10-44 0 0,-36 13 177 0 0,49-27-116 0 0,-1 1 0 0 0,0-1 0 0 0,-13 3 0 0 0,-49 24 151 0 0,25-13-222 0 0,17-10 38 0 0,24-10 2 0 0,-9 2 26 0 0,11 1-12 0 0,0 7-28 0 0,3-8-22 0 0,1-1 1 0 0,-1 1-1 0 0,0-1 0 0 0,1 1 0 0 0,-1-1 0 0 0,0 1 0 0 0,1-1 0 0 0,-1 1 1 0 0,0-1-1 0 0,0 0 0 0 0,1 1 0 0 0,-1-1 0 0 0,0 0 0 0 0,0 0 1 0 0,0 0-1 0 0,0 0 0 0 0,1 0 0 0 0,-1 0 0 0 0,-1 0 0 0 0,-1 1 9 0 0,-3 0 14 0 0,0 1 0 0 0,0 0-1 0 0,0 0 1 0 0,0 1 0 0 0,-7 3-1 0 0,9-4-10 0 0,-1 0-1 0 0,1-1 1 0 0,-1 0 0 0 0,1 0-1 0 0,-1-1 1 0 0,1 1-1 0 0,-9-1 1 0 0,7 0-2 0 0,0 1 1 0 0,-1-1-1 0 0,1 1 0 0 0,-11 3 0 0 0,-35 12 46 0 0,-26-1 26 0 0,62-7 1 0 0,15-7-85 0 0,0 0 1 0 0,0-1 0 0 0,0 1 0 0 0,-1 0-1 0 0,1-1 1 0 0,0 1 0 0 0,0-1 0 0 0,0 0 0 0 0,-1 1-1 0 0,1-1 1 0 0,0 0 0 0 0,0 0 0 0 0,-1 0 0 0 0,1 1-1 0 0,0-1 1 0 0,0-1 0 0 0,-1 1 0 0 0,1 0 0 0 0,-2 0-1 0 0,-38 3 118 0 0,-18 2 36 0 0,-1 3-342 0 0,27-8 512 0 0,13-7-294 0 0,12 4 0 0 0,4 2-18 0 0,0-1-1 0 0,-1 1 1 0 0,1 0 0 0 0,0 0-1 0 0,-8 0 1 0 0,-24 2 18 0 0,32-1-20 0 0,-1 0 0 0 0,1 0 0 0 0,-1-1 0 0 0,1 1 0 0 0,-1-1 0 0 0,1 0 1 0 0,-1 0-1 0 0,-7-3 0 0 0,-9-2-7 0 0,-20 1 59 0 0,31 6-64 0 0,-21-5 0 0 0,-47-1 0 0 0,52-3 100 0 0,22 6-73 0 0,0 0 1 0 0,0 1-1 0 0,0 0 0 0 0,0 0 0 0 0,0 0 0 0 0,-1 0 0 0 0,-4 0 1 0 0,1 1 7 0 0,0 0 1 0 0,0 0 0 0 0,0-1 0 0 0,0 0 0 0 0,0-1-1 0 0,-10-2 1 0 0,14 3-36 0 0,-15-4-14 0 0,17 4 4 0 0,0 0 0 0 0,0 0 1 0 0,0 0-1 0 0,-1 1 1 0 0,1-1-1 0 0,0 1 0 0 0,0-1 1 0 0,0 1-1 0 0,0 0 1 0 0,-1 0-1 0 0,1 0 1 0 0,0 0-1 0 0,0 0 0 0 0,0 1 1 0 0,-1-1-1 0 0,1 1 1 0 0,0-1-1 0 0,0 1 0 0 0,0 0 1 0 0,-2 1-1 0 0,1-2 18 0 0,0 1-1 0 0,1-1 0 0 0,-1 0 0 0 0,0 1 0 0 0,0-1 1 0 0,0-1-1 0 0,0 1 0 0 0,1 0 0 0 0,-1-1 1 0 0,0 1-1 0 0,0-1 0 0 0,0 0 0 0 0,1 0 1 0 0,-1 0-1 0 0,0 0 0 0 0,1 0 0 0 0,-1-1 1 0 0,1 1-1 0 0,0-1 0 0 0,-4-3 0 0 0,5 4-1 0 0,-1 1-1 0 0,1-1 0 0 0,-1 0 1 0 0,1 0-1 0 0,-1 1 0 0 0,1-1 1 0 0,-1 0-1 0 0,0 1 1 0 0,1 0-1 0 0,-1-1 0 0 0,1 1 1 0 0,-1 0-1 0 0,0 0 0 0 0,1 0 1 0 0,-4 0-1 0 0,2 0-32 0 0,0 0 1 0 0,1 0-1 0 0,-1 0 0 0 0,0 0 0 0 0,0-1 1 0 0,1 0-1 0 0,-5-1 0 0 0,4 0-203 0 0,-1-1 0 0 0,0 1-1 0 0,1-1 1 0 0,0-1 0 0 0,-1 1-1 0 0,1 0 1 0 0,0-1-1 0 0,1 1 1 0 0,-1-1 0 0 0,1 0-1 0 0,-1 0 1 0 0,1 0 0 0 0,0 0-1 0 0,-2-9 1 0 0,-3-2-1013 0 0,-5-11-955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3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7168 0 0,'0'0'545'0'0,"2"-1"-380"0"0,2-3-144 0 0,0 1-1 0 0,0 0 1 0 0,0 0-1 0 0,1 0 0 0 0,-1 1 1 0 0,1-1-1 0 0,0 1 0 0 0,0 0 1 0 0,0 0-1 0 0,7-1 0 0 0,4-5 129 0 0,3 0 24 0 0,-13 7-133 0 0,0 1 1 0 0,0 0 0 0 0,1 0 0 0 0,-1 1-1 0 0,0 0 1 0 0,0 0 0 0 0,0 0 0 0 0,0 1-1 0 0,7 2 1 0 0,31 7 280 0 0,6-7 295 0 0,0-3 0 0 0,79-8 0 0 0,-103 5-378 0 0,8-4 55 0 0,9 0 88 0 0,-7 6-312 0 0,-1 3 0 0 0,36 7 1 0 0,-11 0-61 0 0,174 23 62 0 0,-154-25-74 0 0,61 2 180 0 0,-140-10-174 0 0,43-1 84 0 0,1 3 0 0 0,-1 1 0 0 0,46 10 0 0 0,77 12 60 0 0,-165-25-147 0 0,72 6 22 0 0,23 3 30 0 0,-40-1-22 0 0,16 3-6 0 0,8 0-24 0 0,-57-9 0 0 0,42 10 0 0 0,-49-8 17 0 0,-1-1 1 0 0,26 1 0 0 0,-26-3 3 0 0,0 1 1 0 0,19 4-1 0 0,5 3-82 0 0,79 7-1 0 0,24 6-1824 0 0,-90-18-2166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51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2304 0 0,'0'0'416'0'0,"0"3"709"0"0,2 6-368 0 0,-1 1 0 0 0,0-1 0 0 0,-1 1 0 0 0,0 0 0 0 0,0-1 0 0 0,-1 1 1 0 0,-1-1-1 0 0,0 1 0 0 0,-3 10 0 0 0,4-18-655 0 0,1 1-1 0 0,-1 0 1 0 0,0-1 0 0 0,1 1 0 0 0,0 0 0 0 0,0 0 0 0 0,0-1 0 0 0,0 1 0 0 0,0 0 0 0 0,1 4-1 0 0,0 6 95 0 0,16 184 1002 0 0,-5-99-1146 0 0,-9-69-55 0 0,1-1 0 0 0,1 0 0 0 0,1-1-1 0 0,18 49 1 0 0,-5-41-83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52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1237 6048 0 0,'0'0'541'0'0,"1"2"-445"0"0,10 15 209 0 0,7 14 985 0 0,5 10-12 0 0,-22-40-1249 0 0,-1-1 0 0 0,1 1 0 0 0,-1 0-1 0 0,1 0 1 0 0,-1-1 0 0 0,1 1 0 0 0,-1-1-1 0 0,1 1 1 0 0,-1 0 0 0 0,1-1 0 0 0,0 1-1 0 0,-1-1 1 0 0,1 1 0 0 0,0-1 0 0 0,0 0-1 0 0,-1 1 1 0 0,1-1 0 0 0,1 1 0 0 0,3 1 79 0 0,47 47 1116 0 0,-50-46-1110 0 0,1 0 0 0 0,0-1 1 0 0,0 1-1 0 0,1-1 0 0 0,5 4 0 0 0,3 2 68 0 0,-3-1 180 0 0,0-1 0 0 0,1 0-1 0 0,19 8 1 0 0,3 3 77 0 0,-8-3-46 0 0,-17-11-321 0 0,-1 1 0 0 0,0-1 0 0 0,0 1 0 0 0,-1 0 0 0 0,1 0-1 0 0,-1 1 1 0 0,7 7 0 0 0,-1 3 55 0 0,1 0 0 0 0,0-1-1 0 0,1-1 1 0 0,0 0 0 0 0,20 15-1 0 0,-18-20-40 0 0,-14-7-71 0 0,0 0 1 0 0,0-1 0 0 0,0 0 0 0 0,0 1 0 0 0,0-1 0 0 0,0 0 0 0 0,0 1 0 0 0,0-1 0 0 0,0 0 0 0 0,0 0 0 0 0,1 0 0 0 0,-1 0 0 0 0,0 0 0 0 0,1 0 0 0 0,7 0 35 0 0,6 9 86 0 0,-15-9-133 0 0,0 0-1 0 0,1 0 1 0 0,-1 0-1 0 0,0 1 1 0 0,0-1-1 0 0,0 0 1 0 0,0 0-1 0 0,1 0 1 0 0,-1 0-1 0 0,0 0 0 0 0,0 0 1 0 0,0 0-1 0 0,0 0 1 0 0,1 0-1 0 0,-1 0 1 0 0,0 0-1 0 0,0 0 1 0 0,0 0-1 0 0,1 1 1 0 0,-1-1-1 0 0,0-1 0 0 0,0 1 1 0 0,0 0-1 0 0,1 0 1 0 0,-1 0-1 0 0,0 0 1 0 0,0 0-1 0 0,0 0 1 0 0,0 0-1 0 0,1 0 1 0 0,-1 0-1 0 0,0 0 0 0 0,0 0 1 0 0,0 0-1 0 0,0 0 1 0 0,1-1-1 0 0,-1 1 1 0 0,0 0-1 0 0,118-51 894 0 0,-117 50-883 0 0,0 1-1 0 0,1-1 0 0 0,-1 1 0 0 0,0-1 0 0 0,1 1 0 0 0,-1-1 0 0 0,1 1 0 0 0,-1 0 0 0 0,1 0 0 0 0,-1 0 0 0 0,1 0 0 0 0,-1 0 0 0 0,1 0 0 0 0,1 1 0 0 0,6-1 22 0 0,-6-1-21 0 0,0 1 0 0 0,-1-1 0 0 0,1 0 0 0 0,0 0 0 0 0,-1 0 0 0 0,1 0 0 0 0,-1-1 0 0 0,1 1 0 0 0,-1-1 0 0 0,0 1 0 0 0,3-4 0 0 0,-1 2 11 0 0,14-5 55 0 0,-10 5-75 0 0,0-1 0 0 0,0 1 0 0 0,14-9 0 0 0,41-20-9 0 0,-58 29 8 0 0,-1 1-1 0 0,0-1 1 0 0,0 0-1 0 0,0 0 1 0 0,0 0-1 0 0,-1 0 1 0 0,5-5-1 0 0,-5 4 8 0 0,1 0 0 0 0,-1 1-1 0 0,1 0 1 0 0,0 0 0 0 0,8-5-1 0 0,-5 3 37 0 0,1 0 0 0 0,-1-1-1 0 0,0 1 1 0 0,0-1-1 0 0,10-12 1 0 0,-4 4 69 0 0,25-27 428 0 0,-2-3 0 0 0,38-58-1 0 0,-66 88-512 0 0,0-1 0 0 0,-1 1 0 0 0,-1-1 0 0 0,8-31 1 0 0,-4 16-27 0 0,-1-5 64 0 0,0-1 0 0 0,4-52 0 0 0,3-15 187 0 0,-14 92-210 0 0,-1 0-1 0 0,0 0 1 0 0,-1-1-1 0 0,-1-17 1 0 0,0 19 5 0 0,0 0 1 0 0,1 0 0 0 0,0 0-1 0 0,1 0 1 0 0,3-18-1 0 0,-3 24-26 0 0,0 0 0 0 0,0 0-1 0 0,-1 0 1 0 0,1 0 0 0 0,-1 0-1 0 0,0 0 1 0 0,0 0 0 0 0,0 0-1 0 0,-1 0 1 0 0,0 0 0 0 0,-1-4-1 0 0,0-18 173 0 0,2 24-158 0 0,0-1 0 0 0,0 0 0 0 0,0 0-1 0 0,-1 0 1 0 0,1 0 0 0 0,-1 0 0 0 0,1 1 0 0 0,-1-1-1 0 0,0 0 1 0 0,0 1 0 0 0,-1-1 0 0 0,1 0 0 0 0,-2-2-1 0 0,-54-97 220 0 0,41 72-184 0 0,14 24-39 0 0,-1 0 1 0 0,0 0-1 0 0,-1 1 0 0 0,-4-8 0 0 0,-8-6 91 0 0,-32-32-1 0 0,30 34-31 0 0,16 14-66 0 0,-1 0-1 0 0,1 0 0 0 0,-1 0 1 0 0,0 1-1 0 0,0 0 0 0 0,-7-5 0 0 0,3 3 23 0 0,0-1 0 0 0,0-1 0 0 0,0 1 0 0 0,0-1 0 0 0,1 0 0 0 0,-6-8-1 0 0,-23-21 226 0 0,7 9-192 0 0,21 18-71 0 0,-1 1-1 0 0,0 0 0 0 0,-11-7 0 0 0,-21-14 28 0 0,-22-13 92 0 0,55 37-121 0 0,0 0 0 0 0,-1 1-1 0 0,1 0 1 0 0,0 1 0 0 0,-1-1 0 0 0,0 2-1 0 0,-10-3 1 0 0,11 3-1 0 0,-1 0 0 0 0,1-1 0 0 0,0 0-1 0 0,-8-4 1 0 0,11 4-5 0 0,-1 1-1 0 0,1-1 0 0 0,-1 0 1 0 0,0 1-1 0 0,0 0 1 0 0,0 0-1 0 0,0 1 0 0 0,1-1 1 0 0,-1 1-1 0 0,-9 1 1 0 0,-14 4 92 0 0,-98 21 106 0 0,72 0-142 0 0,38-20-51 0 0,0 0 0 0 0,0 2 0 0 0,1 0 0 0 0,0 0 0 0 0,-24 19 0 0 0,9 0-37 0 0,0 1 0 0 0,-30 38 0 0 0,26-27-498 0 0,21-23-404 0 0,0 0 0 0 0,-15 27 0 0 0,4-3-6867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53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5528 0 0,'0'0'422'0'0,"1"3"-276"0"0,14 63 1123 0 0,7 0 2649 0 0,-16-42-3697 0 0,2 0 1 0 0,1-1 0 0 0,0 0 0 0 0,25 39 0 0 0,-29-54-198 0 0,1-2 0 0 0,1 1 0 0 0,-1-1 0 0 0,1 0 0 0 0,0 0 0 0 0,10 6 0 0 0,-7-5-2 0 0,-1 0 1 0 0,14 13 0 0 0,-13-11-178 0 0,0 0 0 0 0,1-1 1 0 0,0-1-1 0 0,0 1 1 0 0,21 8-1 0 0,-14-7-469 0 0,25 14-3396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7:59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324 4126 9472 0 0,'0'2'92'0'0,"1"1"-32"0"0,-1-1 1 0 0,0 1-1 0 0,0-1 1 0 0,0 1 0 0 0,-1-1-1 0 0,1 1 1 0 0,-1-1-1 0 0,1 1 1 0 0,-1-1-1 0 0,0 1 1 0 0,0-1 0 0 0,0 0-1 0 0,-2 4 1 0 0,3-6-55 0 0,-1 1 1 0 0,0 0 0 0 0,1 0-1 0 0,-1-1 1 0 0,0 1 0 0 0,1 0-1 0 0,-1-1 1 0 0,0 1-1 0 0,0-1 1 0 0,1 1 0 0 0,-1-1-1 0 0,0 1 1 0 0,0-1 0 0 0,0 1-1 0 0,0-1 1 0 0,0 0 0 0 0,0 0-1 0 0,-1 1 1 0 0,-3-3 348 0 0,4 1-286 0 0,-1 1 0 0 0,1 0 0 0 0,0 0 1 0 0,-1-1-1 0 0,1 1 0 0 0,0-1 0 0 0,0 1 0 0 0,0-1 0 0 0,-1 0 0 0 0,1 0 1 0 0,0 1-1 0 0,0-1 0 0 0,0 0 0 0 0,0 0 0 0 0,0 0 0 0 0,0 0 0 0 0,1 0 1 0 0,-1 0-1 0 0,0 0 0 0 0,0 0 0 0 0,0-2 0 0 0,-13-29 607 0 0,10 23-389 0 0,-12-33 590 0 0,1-2 0 0 0,-12-60 0 0 0,-7-92 405 0 0,32 187-1222 0 0,-34-264 915 0 0,-64-602 911 0 0,90 708-1657 0 0,-3-198 48 0 0,26 85-120 0 0,86-496 0 0 0,-82 690-157 0 0,4 2 0 0 0,59-153 0 0 0,9 48 54 0 0,-69 143-32 0 0,1 1 1 0 0,45-66 0 0 0,-52 91-14 0 0,0 1 0 0 0,2 0-1 0 0,0 1 1 0 0,1 0 0 0 0,1 1 0 0 0,1 2 0 0 0,25-18-1 0 0,-37 29-5 0 0,0 0 0 0 0,0 1-1 0 0,1 0 1 0 0,-1 0 0 0 0,1 1-1 0 0,0 0 1 0 0,0 0 0 0 0,0 1-1 0 0,-1 0 1 0 0,13 0 0 0 0,-8 1 3 0 0,0 1 1 0 0,0 0-1 0 0,0 1 1 0 0,0 0-1 0 0,0 1 1 0 0,15 5-1 0 0,-20-5 2 0 0,-1 0 0 0 0,0 0 0 0 0,0 1 1 0 0,0 0-1 0 0,0 0 0 0 0,0 0 0 0 0,-1 1 0 0 0,8 8 0 0 0,2 5 13 0 0,17 24 1 0 0,3 5-21 0 0,1-3 93 0 0,-2 2 0 0 0,-1 2 0 0 0,25 53 0 0 0,64 164 64 0 0,-82-153-253 0 0,39 175 0 0 0,-56-196 106 0 0,0 7 142 0 0,19 187-1 0 0,-26-130-137 0 0,8 99-91 0 0,-20-197 68 0 0,15 382 1 0 0,24 149 7 0 0,-18-233 73 0 0,-2-27-10 0 0,-1-176-36 0 0,2 31 10 0 0,-13-82-9 0 0,0 17 8 0 0,4 106 18 0 0,-1-17-124 0 0,-6-99-1272 0 0,-3-65 459 0 0,-4-10-12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0.3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 4497 14544 0 0,'-2'-3'120'0'0,"-1"0"0"0"0,0 1 1 0 0,0-1-1 0 0,1 1 0 0 0,-2 0 1 0 0,1 0-1 0 0,0 0 0 0 0,0 0 1 0 0,-1 0-1 0 0,1 1 0 0 0,-1-1 1 0 0,-4 0-1 0 0,1-1-106 0 0,5 3-12 0 0,0-1-1 0 0,0 0 0 0 0,0-1 1 0 0,0 1-1 0 0,0 0 1 0 0,0-1-1 0 0,0 1 0 0 0,-2-3 1 0 0,3 3 0 0 0,-1-1 0 0 0,1 1 1 0 0,-1 0-1 0 0,1 0 0 0 0,-1 0 1 0 0,0 0-1 0 0,1 0 0 0 0,-1 0 0 0 0,0 0 1 0 0,0 0-1 0 0,-2 0 0 0 0,2 0 20 0 0,-1 0 0 0 0,0 0 1 0 0,1-1-1 0 0,-1 1 0 0 0,1-1 0 0 0,0 1 0 0 0,-1-1 0 0 0,1 0 0 0 0,0 0 1 0 0,0 0-1 0 0,0 0 0 0 0,0 0 0 0 0,1-1 0 0 0,-1 1 0 0 0,1 0 0 0 0,-1-1 0 0 0,-1-4 1 0 0,-1-3 46 0 0,0-1 0 0 0,0 1 1 0 0,-3-20-1 0 0,-38-271 1081 0 0,14 77-684 0 0,-36-332 135 0 0,43-190-531 0 0,19 485 158 0 0,42-660 425 0 0,-10 673-498 0 0,-1 14-117 0 0,-15 139-22 0 0,4 0 0 0 0,4 1 0 0 0,53-153 0 0 0,-63 224-16 0 0,1 2 0 0 0,26-42 0 0 0,-14 25 0 0 0,-10 20-30 0 0,0-1 1 0 0,1 1-1 0 0,1 1 0 0 0,1 1 0 0 0,0 0 0 0 0,1 0 0 0 0,1 2 0 0 0,23-16 0 0 0,-23 22-23 0 0,2 7 39 0 0,-7 3 14 0 0,1 1 0 0 0,-1 0 0 0 0,0 1 0 0 0,0 0 0 0 0,0 1 0 0 0,0 0 0 0 0,15 10 0 0 0,-6-1 2 0 0,-12-9 3 0 0,1 1 0 0 0,-1 0-1 0 0,0 1 1 0 0,-1 0 0 0 0,1 0-1 0 0,-1 1 1 0 0,-1 0 0 0 0,1 0-1 0 0,-1 1 1 0 0,11 18 0 0 0,-3 9-1 0 0,-1 0-1 0 0,13 54 1 0 0,-18-58-5 0 0,7 32 5 0 0,-3 1 0 0 0,7 78-1 0 0,14 89 73 0 0,1 4 61 0 0,24 385 141 0 0,-29-86-123 0 0,-21-287-65 0 0,-10 515 55 0 0,-6-497-118 0 0,-42 465 102 0 0,48-716-367 0 0,-2 1-1 0 0,0-1 0 0 0,-8 27 1 0 0,-6-10-352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1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213 896 6912 0 0,'-4'5'199'0'0,"-11"14"316"0"0,9-12-222 0 0,1 1 0 0 0,1 1 0 0 0,-1-1 0 0 0,-6 18 0 0 0,6-10 176 0 0,1 0 1 0 0,1 0-1 0 0,0 1 1 0 0,-1 21-1 0 0,3 3 371 0 0,2-1-1 0 0,9 54 1 0 0,1-23 8 0 0,4-1-1 0 0,28 81 1 0 0,66 132 605 0 0,-90-240-1370 0 0,2-1 0 0 0,2-1 0 0 0,1-1 0 0 0,3-1 0 0 0,1-1 0 0 0,1-2 0 0 0,2 0-1 0 0,56 47 1 0 0,-69-69-58 0 0,0-1 0 0 0,1-1 0 0 0,0 0 0 0 0,1-2 0 0 0,0 0 0 0 0,1-1 0 0 0,43 12-1 0 0,-3-6 67 0 0,98 11-1 0 0,-139-25-78 0 0,0 0-1 0 0,1-1 1 0 0,-1-1-1 0 0,0-1 1 0 0,33-8-1 0 0,93-33 78 0 0,-133 39-49 0 0,0-2 0 0 0,0 1 0 0 0,-1-2-1 0 0,0 0 1 0 0,0 0 0 0 0,0-1 0 0 0,-1 0 0 0 0,-1-1 0 0 0,12-12 0 0 0,-9 7 14 0 0,-1-1 0 0 0,-1-1 1 0 0,0 0-1 0 0,-1 0 0 0 0,0-1 0 0 0,6-18 0 0 0,16-39 67 0 0,-3-2 0 0 0,-4 0 0 0 0,-3-2 0 0 0,13-83-1 0 0,-28 110 176 0 0,-2 1-1 0 0,-2-1 0 0 0,-8-91 1 0 0,2 98-101 0 0,-1-13 83 0 0,-3 1 1 0 0,-25-104-1 0 0,22 128-192 0 0,-32-97 469 0 0,33 107-420 0 0,-1 0-1 0 0,-1 0 1 0 0,-20-30-1 0 0,-59-88-85 0 0,27 38-73 0 0,34 58-41 0 0,-121-170-220 0 0,126 184 389 0 0,-1 2 1 0 0,-1 0-1 0 0,-2 2 1 0 0,-58-42-1 0 0,72 58-79 0 0,-1 1 0 0 0,-1 1-1 0 0,0 0 1 0 0,0 1-1 0 0,0 1 1 0 0,-1 1 0 0 0,1 0-1 0 0,-1 1 1 0 0,-1 1 0 0 0,1 0-1 0 0,0 1 1 0 0,-1 1 0 0 0,1 1-1 0 0,-1 1 1 0 0,1 0-1 0 0,0 1 1 0 0,-1 1 0 0 0,1 0-1 0 0,0 2 1 0 0,1 0 0 0 0,-1 0-1 0 0,1 2 1 0 0,0 0 0 0 0,-28 17-1 0 0,5 6-39 0 0,2 2 0 0 0,1 1 1 0 0,1 1-1 0 0,3 2 0 0 0,-42 58 0 0 0,38-42-175 0 0,2 3-1 0 0,2 1 1 0 0,3 1 0 0 0,2 2-1 0 0,3 0 1 0 0,-20 76 0 0 0,14-14-1163 0 0,5 1 1 0 0,-11 154 0 0 0,24-126-314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2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873 175 9672 0 0,'-24'-22'480'0'0,"-2"1"-1"0"0,-27-17 1 0 0,-16-14 1490 0 0,62 47-1756 0 0,-1 0 1 0 0,1 1-1 0 0,-1 0 1 0 0,1 0-1 0 0,-1 0 1 0 0,0 1-1 0 0,-1 0 1 0 0,1 1-1 0 0,0 0 0 0 0,-1 0 1 0 0,0 1-1 0 0,1 0 1 0 0,-1 0-1 0 0,0 1 1 0 0,1 0-1 0 0,-1 0 1 0 0,0 1-1 0 0,-14 4 0 0 0,13-2-54 0 0,-12 2 169 0 0,-1 2-1 0 0,1 1 1 0 0,0 0 0 0 0,1 2-1 0 0,-1 1 1 0 0,-33 22-1 0 0,25-10-82 0 0,-45 46 0 0 0,66-59-234 0 0,-1 1 0 0 0,1 0 0 0 0,1 1 1 0 0,0 0-1 0 0,0 1 0 0 0,1 0 0 0 0,-8 21 1 0 0,-9 43 21 0 0,-21 115 0 0 0,4 82 114 0 0,30-194-119 0 0,-21 281 192 0 0,31-274-154 0 0,4-1-1 0 0,17 100 1 0 0,3-17-7 0 0,-19-147-53 0 0,0 0-1 0 0,1-1 1 0 0,1 0 0 0 0,1 0-1 0 0,13 27 1 0 0,57 95 26 0 0,-48-92-30 0 0,26 37 3 0 0,115 141 0 0 0,-158-215 6 0 0,1 0-1 0 0,0-1 1 0 0,1 0 0 0 0,0-1-1 0 0,0 0 1 0 0,26 14-1 0 0,-32-22-8 0 0,-1 0-1 0 0,1 0 1 0 0,0 0-1 0 0,0-1 1 0 0,1-1 0 0 0,-1 1-1 0 0,0-1 1 0 0,1-1-1 0 0,0 0 1 0 0,-1 0-1 0 0,1 0 1 0 0,0-1-1 0 0,-1-1 1 0 0,1 1-1 0 0,0-1 1 0 0,9-3-1 0 0,-1-1 4 0 0,0 0-1 0 0,-1-2 0 0 0,0 0 1 0 0,0-1-1 0 0,0 0 0 0 0,-1-1 1 0 0,-1-1-1 0 0,0 0 0 0 0,0-1 1 0 0,-1-1-1 0 0,19-20 0 0 0,128-138 121 0 0,-105 107-82 0 0,-14 18 22 0 0,-2-1 1 0 0,63-101 0 0 0,-75 96-38 0 0,-3-1 1 0 0,-1-1 0 0 0,14-57-1 0 0,28-175 109 0 0,-45 127-58 0 0,-18 127-52 0 0,-1 0-1 0 0,-2 0 1 0 0,-4-33-1 0 0,-4 13 19 0 0,-1 0-1 0 0,-3 0 0 0 0,-2 2 0 0 0,-2 0 0 0 0,-2 0 1 0 0,-2 2-1 0 0,-3 0 0 0 0,-1 2 0 0 0,-2 1 0 0 0,-45-55 1 0 0,37 56 20 0 0,-72-69 1 0 0,91 98-87 0 0,-1 0 0 0 0,-1 0 0 0 0,0 2 0 0 0,-1 0 0 0 0,0 2 0 0 0,-1 0 0 0 0,-30-11 0 0 0,43 19 64 0 0,-40-14-1381 0 0,1-2-3690 0 0,-2 0-1923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3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44 887 3224 0 0,'0'1'14'0'0,"0"0"0"0"0,0 0 0 0 0,0 1 0 0 0,-1-1 0 0 0,1 0 1 0 0,0 0-1 0 0,-1 0 0 0 0,1 0 0 0 0,-1 0 0 0 0,1 0 0 0 0,-1 0 0 0 0,1 0 0 0 0,-1 0 0 0 0,0 0 1 0 0,1 0-1 0 0,-1 0 0 0 0,0 0 0 0 0,0 0 0 0 0,0-1 0 0 0,0 1 0 0 0,0 0 0 0 0,0-1 0 0 0,0 1 0 0 0,0 0 1 0 0,0-1-1 0 0,-10 10 4324 0 0,11-10-4229 0 0,0 0 0 0 0,0 0 1 0 0,-1 0-1 0 0,1 0 0 0 0,0 0 0 0 0,0 0 0 0 0,-1 0 1 0 0,1 1-1 0 0,-4-16 360 0 0,4 13-329 0 0,-1-1 1 0 0,1 1-1 0 0,-1-1 1 0 0,1 1-1 0 0,-1 0 1 0 0,0-1-1 0 0,-2-3 1 0 0,2 5-77 0 0,1 0-1 0 0,-1 0 1 0 0,1 0 0 0 0,0 0-1 0 0,-1 0 1 0 0,1 0 0 0 0,0 0-1 0 0,0 0 1 0 0,0 0 0 0 0,0 0-1 0 0,0 0 1 0 0,0 0 0 0 0,0-1-1 0 0,0 1 1 0 0,1-2 0 0 0,0-2 122 0 0,-1-4 127 0 0,0 1-1 0 0,1-1 0 0 0,0 1 1 0 0,0-1-1 0 0,1 1 1 0 0,5-15-1 0 0,10-50 1664 0 0,-12 44-867 0 0,-2 7-732 0 0,22-71 565 0 0,-17 60-565 0 0,21-58 0 0 0,-21 64-128 0 0,-7 23-200 0 0,0 0 0 0 0,0 0 1 0 0,0 0-1 0 0,1 0 0 0 0,3-6 0 0 0,-1 2 38 0 0,0 1 0 0 0,-1-1 0 0 0,4-11 0 0 0,-5 12-53 0 0,1-1 0 0 0,-1 1 0 0 0,2 0 0 0 0,3-7 0 0 0,-2 7-19 0 0,0-2 0 0 0,-1 1 0 0 0,-1 0 1 0 0,1-1-1 0 0,-1 0 0 0 0,3-16 0 0 0,-3 18 9 0 0,-1 0 0 0 0,2 1 0 0 0,-1-1 0 0 0,1 1 0 0 0,0 0 0 0 0,0 0 0 0 0,0 0 0 0 0,1 0 0 0 0,9-8 0 0 0,17-14 112 0 0,-25 23-113 0 0,-1 0 0 0 0,1-1 0 0 0,0 2 0 0 0,9-6 0 0 0,34-31 246 0 0,-27 23-149 0 0,-20 16-110 0 0,1-1 0 0 0,-1 1 0 0 0,1-1 0 0 0,0 1 0 0 0,0 0 0 0 0,0 0 0 0 0,0 0 0 0 0,1 0 0 0 0,-1 1 0 0 0,5-2 0 0 0,12-2 2 0 0,1 1 0 0 0,0 1 0 0 0,0 1 0 0 0,-1 0 0 0 0,1 2 0 0 0,31 3 0 0 0,-48-2 13 0 0,0 0 1 0 0,0 1-1 0 0,0-1 1 0 0,0 1-1 0 0,-1-1 1 0 0,1 1-1 0 0,3 3 1 0 0,20 9 72 0 0,-23-13-72 0 0,1 0 1 0 0,-1 0-1 0 0,1 1 0 0 0,-1 0 0 0 0,1 0 0 0 0,-1 0 0 0 0,0 1 0 0 0,0-1 1 0 0,0 1-1 0 0,-1 0 0 0 0,1 0 0 0 0,-1 0 0 0 0,1 1 0 0 0,4 6 0 0 0,-4-3 4 0 0,26 28 138 0 0,0 12 13 0 0,-18-25-118 0 0,-11-19-52 0 0,1 0 0 0 0,-1 0-1 0 0,0 0 1 0 0,1 0 0 0 0,0 0 0 0 0,-1-1-1 0 0,1 1 1 0 0,4 3 0 0 0,1 1 19 0 0,0-1 0 0 0,0 1 1 0 0,-1 0-1 0 0,0 1 0 0 0,9 15 0 0 0,-10-15-6 0 0,1 0 0 0 0,0-1-1 0 0,1 0 1 0 0,14 13 0 0 0,4 5 9 0 0,-20-20-22 0 0,0-1 0 0 0,1 1 0 0 0,-1-1-1 0 0,9 5 1 0 0,6 4 7 0 0,21 9 13 0 0,4 2 22 0 0,-43-22-48 0 0,0-1 0 0 0,0 0 0 0 0,1 0 0 0 0,-1 0 0 0 0,0 0 0 0 0,1 0 0 0 0,-1 0 0 0 0,0-1 0 0 0,1 1 0 0 0,-1-1 0 0 0,1 0 0 0 0,-1 1 0 0 0,1-1 0 0 0,3-1 0 0 0,21 4 60 0 0,-3 4-41 0 0,-13-3 1 0 0,1 0 1 0 0,-1-2-1 0 0,20 3 1 0 0,37 7 79 0 0,-58-9-94 0 0,1-1 0 0 0,0 0 1 0 0,-1 0-1 0 0,1-1 1 0 0,0-1-1 0 0,0 0 0 0 0,0 0 1 0 0,0-1-1 0 0,18-4 0 0 0,-25 4-6 0 0,0-1-1 0 0,0 1 1 0 0,1 0-1 0 0,-1 0 1 0 0,0 0-1 0 0,0 1 1 0 0,1 0-1 0 0,-1 0 1 0 0,0 0-1 0 0,1 0 1 0 0,-1 0-1 0 0,0 1 1 0 0,0 0-1 0 0,1 0 1 0 0,7 3-1 0 0,-11-4 0 0 0,1 1 0 0 0,0-1 0 0 0,0 1 0 0 0,-1-1-1 0 0,1 0 1 0 0,0 0 0 0 0,0 0 0 0 0,0 0 0 0 0,0 0 0 0 0,-1 0-1 0 0,1 0 1 0 0,0-1 0 0 0,0 1 0 0 0,0 0 0 0 0,-1-1 0 0 0,1 0-1 0 0,0 1 1 0 0,0-1 0 0 0,-1 0 0 0 0,4-2 0 0 0,2-2-2 0 0,-1 0 0 0 0,1-1 0 0 0,7-8 0 0 0,1-1-148 0 0,-3-1-829 0 0,-1-1-361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1795 273 11024 0 0,'0'0'530'0'0,"-1"-1"-226"0"0,-3-1-262 0 0,1 1-1 0 0,-1-2 1 0 0,1 1-1 0 0,0 0 1 0 0,0-1-1 0 0,0 0 1 0 0,0 1-1 0 0,-3-6 1 0 0,2 4 29 0 0,1 1 0 0 0,-1-1 0 0 0,0 1 0 0 0,1-1 0 0 0,-2 1 1 0 0,1 0-1 0 0,-6-3 0 0 0,-37-21 1880 0 0,40 24-1696 0 0,1 0 1 0 0,0 0-1 0 0,-11-9 1 0 0,-5-2 274 0 0,9 6-117 0 0,0 0 0 0 0,-14-13 0 0 0,17 13-142 0 0,0 1-1 0 0,-1 0 0 0 0,1 0 1 0 0,-16-7-1 0 0,-20-12 459 0 0,39 21-616 0 0,1 0 0 0 0,-1 1 0 0 0,0 0-1 0 0,0 1 1 0 0,0-1 0 0 0,0 1 0 0 0,-1 1 0 0 0,-14-4-1 0 0,-19 1 299 0 0,-46-1 0 0 0,74 6-337 0 0,-1 0-1 0 0,1 1 0 0 0,-1 1 0 0 0,1 0 1 0 0,-1 1-1 0 0,1 1 0 0 0,-17 6 0 0 0,-20 14 235 0 0,-86 56 0 0 0,49-32-164 0 0,61-30-122 0 0,-107 80 132 0 0,115-82-146 0 0,2 1 0 0 0,0 0 0 0 0,1 1 0 0 0,1 1 0 0 0,0 0 0 0 0,2 1 0 0 0,-20 41 0 0 0,5 2-8 0 0,-24 85 0 0 0,40-115 0 0 0,3-2 0 0 0,1 2-1 0 0,-5 52 1 0 0,4-15 12 0 0,4-29 52 0 0,1 70-1 0 0,3-74-19 0 0,1-22-32 0 0,1 0 0 0 0,0 1 0 0 0,7 22 0 0 0,1 5 14 0 0,9 51 104 0 0,45 132 0 0 0,-17-66-49 0 0,-22-68-4 0 0,23 55 74 0 0,12 44-9 0 0,-51-152-113 0 0,-1 0-1 0 0,6 80 0 0 0,10 187 70 0 0,-16-242-47 0 0,15 76 28 0 0,-3-6-23 0 0,-16-100-48 0 0,2 47-8 0 0,-8 142 0 0 0,-1-137 0 0 0,3-7 12 0 0,-4 57 109 0 0,2-113-62 0 0,-1 0 1 0 0,-1 0-1 0 0,-15 44 1 0 0,16-57-56 0 0,-13 37 50 0 0,-2-1 0 0 0,-3 0 0 0 0,-28 48 0 0 0,-14 21 258 0 0,48-83-110 0 0,-1-1-1 0 0,-2 0 1 0 0,-29 37 0 0 0,33-51-175 0 0,-7 9-19 0 0,-47 45-1 0 0,41-47-4 0 0,16-13-1 0 0,-1-1 0 0 0,-1 0 0 0 0,-18 11 0 0 0,26-18-6 0 0,0 0-1 0 0,-1-1 0 0 0,1 1 1 0 0,-1-2-1 0 0,1 1 1 0 0,-1 0-1 0 0,0-1 1 0 0,0 0-1 0 0,0-1 1 0 0,0 1-1 0 0,0-1 1 0 0,-11-1-1 0 0,10-1-46 0 0,-1 1 0 0 0,1-2-1 0 0,0 1 1 0 0,0-1 0 0 0,0 0-1 0 0,0 0 1 0 0,1-1 0 0 0,-1 0 0 0 0,1 0-1 0 0,0 0 1 0 0,0-1 0 0 0,1 0-1 0 0,-1 0 1 0 0,1 0 0 0 0,0-1 0 0 0,0 0-1 0 0,1 0 1 0 0,-6-10 0 0 0,-2-4-186 0 0,2 0 0 0 0,0-1 1 0 0,1 0-1 0 0,2 0 0 0 0,-6-23 1 0 0,-6-23-424 0 0,-15-64-1890 0 0,28 77 586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4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2 219 13560 0 0,'0'0'1033'0'0,"0"-10"-590"0"0,0 10-442 0 0,-1-1 1 0 0,1 0 0 0 0,0 1 0 0 0,0-1-1 0 0,0 0 1 0 0,0 1 0 0 0,0-1 0 0 0,0 0-1 0 0,0 0 1 0 0,0 1 0 0 0,0-1 0 0 0,0 0-1 0 0,0 1 1 0 0,1-1 0 0 0,-1 0 0 0 0,0 1-1 0 0,0-1 1 0 0,1 0 0 0 0,-1 1 0 0 0,0-1-1 0 0,1 0 1 0 0,-1 1 0 0 0,1-1 0 0 0,-1 1-1 0 0,1-1 1 0 0,-1 1 0 0 0,1-1 0 0 0,-1 1 0 0 0,1-1-1 0 0,-1 1 1 0 0,2-1 0 0 0,0 0 54 0 0,4-6 368 0 0,1 0 1 0 0,-1 0 0 0 0,1 1 0 0 0,1 1 0 0 0,-1-1 0 0 0,13-6-1 0 0,55-24 262 0 0,-51 25-326 0 0,50-15 345 0 0,-18 7-354 0 0,-32 9-229 0 0,0 2 0 0 0,1 1 0 0 0,0 1 0 0 0,0 0 0 0 0,38-1 0 0 0,-44 6-72 0 0,1 1-1 0 0,0 1 1 0 0,-1 1-1 0 0,1 1 1 0 0,-1 0-1 0 0,0 2 1 0 0,31 10-1 0 0,-12 1 48 0 0,0 2 0 0 0,-2 1 0 0 0,60 42 0 0 0,-80-48-37 0 0,-1 0-1 0 0,16 18 0 0 0,-18-17 8 0 0,1-1 0 0 0,0 0 0 0 0,19 13 0 0 0,-7-7 40 0 0,-1 0 1 0 0,25 27 0 0 0,7 5-38 0 0,-46-41-56 0 0,-1 1-1 0 0,0 0 1 0 0,-1 1-1 0 0,0 0 1 0 0,-1 1 0 0 0,7 13-1 0 0,19 29 17 0 0,-21-36-7 0 0,-1 1 0 0 0,0 0-1 0 0,-2 1 1 0 0,-1 1-1 0 0,0-1 1 0 0,5 26 0 0 0,25 140 180 0 0,-38-186-202 0 0,13 121 163 0 0,4 16-43 0 0,-13-92 12 0 0,-1-1 0 0 0,-2 1 0 0 0,-7 70 0 0 0,2-49 15 0 0,-5 76-153 0 0,-1 112 217 0 0,-2 11-45 0 0,7-195-124 0 0,-13 75 1 0 0,7-70-37 0 0,-36 201 66 0 0,-2 17-11 0 0,37-203-45 0 0,-1-4 1 0 0,1 95 0 0 0,7-82-18 0 0,2 37 0 0 0,5-10 0 0 0,4 84 0 0 0,5-61 0 0 0,5 54 0 0 0,-11-149 0 0 0,0 1 0 0 0,2 0 0 0 0,20 74 0 0 0,-23-113 0 0 0,1 0 0 0 0,0 0 0 0 0,2-1 0 0 0,0 0 0 0 0,0 0 0 0 0,2-1 0 0 0,0-1 0 0 0,0 1 0 0 0,1-1 0 0 0,1-1 0 0 0,24 21 0 0 0,-27-27 0 0 0,-1-1 0 0 0,1-1 0 0 0,0 1 0 0 0,0-2 0 0 0,1 1 0 0 0,-1-1 0 0 0,1 0 0 0 0,0-1 0 0 0,0-1 0 0 0,15 3 0 0 0,-2-1-17 0 0,-1 0 0 0 0,1-2-1 0 0,0-1 1 0 0,0-1 0 0 0,0-1-1 0 0,0-1 1 0 0,25-5 0 0 0,-16-1-862 0 0,1-2 0 0 0,-1-1 1 0 0,-1-2-1 0 0,0-1 0 0 0,43-26 1 0 0,-30 9-1008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2:34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 10224 0 0,'0'0'920'0'0,"2"-2"-755"0"0,-1-1-163 0 0,1 1 1 0 0,0 0-1 0 0,0 0 1 0 0,0 0-1 0 0,1 0 0 0 0,-1 0 1 0 0,0 1-1 0 0,4-3 0 0 0,-1 1 10 0 0,-5 3-6 0 0,1-1 0 0 0,-1 1 0 0 0,1 0 0 0 0,-1-1 1 0 0,0 1-1 0 0,1 0 0 0 0,-1-1 0 0 0,1 1 0 0 0,-1-1 0 0 0,0 1 0 0 0,0-1 0 0 0,1 1 0 0 0,-1 0 0 0 0,0-1 0 0 0,0 0 0 0 0,1 1 0 0 0,-1-1 0 0 0,0 1 0 0 0,0-2 0 0 0,3-3 13 0 0,-1 3-11 0 0,1 0 1 0 0,20-4-12 0 0,-20 4 3 0 0,1 1 0 0 0,-1 0 0 0 0,1 0 0 0 0,-1 0 0 0 0,1 1 0 0 0,0-1 0 0 0,0 1 0 0 0,-1 0 0 0 0,1 0 0 0 0,7 1 0 0 0,7-1 0 0 0,-5-1 0 0 0,-1-1 0 0 0,0 1 0 0 0,-1 0 0 0 0,23 2 0 0 0,76 2 190 0 0,-25-2 6 0 0,-9 5 254 0 0,92 17 0 0 0,-41-5-251 0 0,-95-15-180 0 0,116 5 33 0 0,-67-5-2 0 0,-42-1 60 0 0,116 4 284 0 0,-116-4-289 0 0,41 7-1 0 0,-42-4 32 0 0,43 1 1 0 0,28 2 93 0 0,2 1-28 0 0,171-1 251 0 0,-96-8-378 0 0,160 10 197 0 0,-87-10-128 0 0,-125 13-207 0 0,95-14-2356 0 0,-180-3 1733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5.8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1 405 8144 0 0,'0'0'910'0'0,"3"0"-354"0"0,195-13 5926 0 0,-188 13-6289 0 0,1 0 0 0 0,0 1 0 0 0,0 0 0 0 0,15 4 0 0 0,-19-4-80 0 0,1-1 0 0 0,0-1 0 0 0,0 1 0 0 0,0-1 1 0 0,-1 0-1 0 0,1-1 0 0 0,10-3 0 0 0,-11 2-82 0 0,-1 0 0 0 0,0 0 0 0 0,1-1 0 0 0,-1 0 0 0 0,10-8 0 0 0,6-3 35 0 0,19-8 46 0 0,61-41 76 0 0,-78 49-141 0 0,48-22 0 0 0,-29 15-24 0 0,47-17 27 0 0,-1-1 18 0 0,-18 6-41 0 0,18-10 74 0 0,-80 40-76 0 0,0 0-1 0 0,1 0 1 0 0,-1 0 0 0 0,14-2 0 0 0,6 0-5385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125 156 3224 0 0,'-15'-15'13279'0'0,"12"21"-13101"0"0,0 0 0 0 0,0 1 0 0 0,1 0 0 0 0,0-1 0 0 0,0 1 0 0 0,0 0 0 0 0,1 0 0 0 0,0 0 0 0 0,0 9-1 0 0,3 71 407 0 0,1-29-524 0 0,-3-45 190 0 0,2 0 0 0 0,3 18 0 0 0,1 18 275 0 0,-6-44-464 0 0,1 0 0 0 0,-1 0 0 0 0,1 0 0 0 0,3 9 1 0 0,1 9 158 0 0,-5-21-78 0 0,1-5-68 0 0,0-3-57 0 0,0 0 0 0 0,-1 0-1 0 0,1 0 1 0 0,-1 0-1 0 0,-1 0 1 0 0,1 0-1 0 0,-1 0 1 0 0,0 0 0 0 0,0 1-1 0 0,-3-7 1 0 0,-20-63 234 0 0,23 71-245 0 0,-35-90 58 0 0,17 46-194 0 0,6 11-43 0 0,10 32 207 0 0,1 0-1 0 0,0 0 1 0 0,0 0-1 0 0,1 0 1 0 0,-1-1-1 0 0,1 1 1 0 0,-1-11 0 0 0,-4-73-232 0 0,6 88 246 0 0,2 2-105 0 0,-1 0 107 0 0,1 0-1 0 0,0-1 1 0 0,-1 1-1 0 0,1 0 1 0 0,0-1-1 0 0,0 1 1 0 0,0-1-1 0 0,0 0 1 0 0,-1 0-1 0 0,4 1 1 0 0,11 1 158 0 0,-9 1-180 0 0,0-1 0 0 0,0 0 0 0 0,0 0 0 0 0,1 0 0 0 0,-1-1 0 0 0,0 0 0 0 0,1-1-1 0 0,-1 0 1 0 0,1 0 0 0 0,-1 0 0 0 0,0-1 0 0 0,9-2 0 0 0,39 2 201 0 0,-52 1-141 0 0,-1-2-75 0 0,1 0-1 0 0,0 0 1 0 0,0 1-1 0 0,0-1 1 0 0,0 1-1 0 0,0-1 1 0 0,0 1-1 0 0,0 0 0 0 0,4-1 1 0 0,19-9 26 0 0,-4 3 32 0 0,-17 5-18 0 0,4-4 21 0 0,12-15 66 0 0,-19 19 102 0 0,-2 20-123 0 0,-4 30 41 0 0,1-20-181 0 0,2 8-6 0 0,0-21 17 0 0,1 1 1 0 0,0-1 0 0 0,1 1 0 0 0,6 28-1 0 0,-4 12 10 0 0,0-5 0 0 0,-2-40 0 0 0,-1 0 0 0 0,0-1 0 0 0,-3 19 0 0 0,0 8 0 0 0,2-22 27 0 0,0 1-1 0 0,-1-1 0 0 0,-1 1 1 0 0,-7 24-1 0 0,12-28 61 0 0,1-9-39 0 0,-2-11-27 0 0,0-14-21 0 0,-1 16 0 0 0,1 0 0 0 0,-1 0 0 0 0,0 1 0 0 0,0-1 0 0 0,-1 0 0 0 0,0 1 0 0 0,0-1 0 0 0,-1 0 0 0 0,-3-9 0 0 0,-40-91 64 0 0,34 80-66 0 0,-3-5 15 0 0,-39-57 158 0 0,45 82-161 0 0,0 4-20 0 0,6 25-56 0 0,2-1 59 0 0,0-14 10 0 0,0 0 0 0 0,0 0-1 0 0,1 0 1 0 0,0 0 0 0 0,0 0-1 0 0,1 0 1 0 0,0 0 0 0 0,0 0 0 0 0,7 12-1 0 0,-3 0-2 0 0,1-5 0 0 0,7-6-10 0 0,-14-8 9 0 0,0 0 0 0 0,0 0 0 0 0,0 0 0 0 0,0 0 0 0 0,1 0 1 0 0,-1 0-1 0 0,0 0 0 0 0,0 0 0 0 0,0 0 0 0 0,0 0 0 0 0,0 0 1 0 0,0 1-1 0 0,0-1 0 0 0,1 0 0 0 0,-1 0 0 0 0,0 0 0 0 0,0 0 1 0 0,0 0-1 0 0,0 0 0 0 0,0 0 0 0 0,0 0 0 0 0,1 0 0 0 0,-1 0 1 0 0,0 0-1 0 0,0 0 0 0 0,0 0 0 0 0,0-1 0 0 0,0 1 0 0 0,0 0 1 0 0,1 0-1 0 0,-1 0 0 0 0,0 0 0 0 0,0 0 0 0 0,0 0 0 0 0,0 0 1 0 0,0 0-1 0 0,0 0 0 0 0,0 0 0 0 0,0 0 0 0 0,1 0 0 0 0,-1-1 0 0 0,0 1 1 0 0,0 0-1 0 0,0 0 0 0 0,0 0 0 0 0,0 0 0 0 0,0 0 0 0 0,0 0 1 0 0,0 0-1 0 0,0-1 0 0 0,1-1-1 0 0,3-3 17 0 0,-1 0-1 0 0,0 0 1 0 0,0 0 0 0 0,0-1 0 0 0,-1 1 0 0 0,0-1 0 0 0,0 0 0 0 0,2-11 0 0 0,-4 13 3 0 0,0-1 1 0 0,1 0 0 0 0,0 1-1 0 0,0-1 1 0 0,2-6-1 0 0,-1 6 1 0 0,-1 1 0 0 0,0-1 0 0 0,0 1 0 0 0,0-1 0 0 0,0-6 0 0 0,-1-12-127 0 0,0 23 103 0 0,0 0 1 0 0,0 0-1 0 0,-1 0 0 0 0,1 0 0 0 0,0 0 1 0 0,0 0-1 0 0,0 1 0 0 0,0-1 0 0 0,0 0 1 0 0,0 0-1 0 0,-1 0 0 0 0,1 0 0 0 0,0 0 0 0 0,0 0 1 0 0,0 0-1 0 0,0 0 0 0 0,0 0 0 0 0,-1 0 1 0 0,1 0-1 0 0,0 1 0 0 0,0-1 0 0 0,0 0 1 0 0,0 0-1 0 0,-1 0 0 0 0,1 0 0 0 0,0 0 0 0 0,0 0 1 0 0,0 0-1 0 0,0-1 0 0 0,-1 1 0 0 0,1 0 1 0 0,0 0-1 0 0,0 0 0 0 0,0 0 0 0 0,0 0 0 0 0,0 0 1 0 0,-1 0-1 0 0,1 0 0 0 0,0 0 0 0 0,0 0 1 0 0,0 0-1 0 0,0-1 0 0 0,0 1 0 0 0,0 0 1 0 0,-1 0-1 0 0,1 0 0 0 0,0 0 0 0 0,0 0 0 0 0,0 0 1 0 0,0-1-1 0 0,0 1 0 0 0,0 0 0 0 0,0 0 1 0 0,0 0-1 0 0,0 0 0 0 0,0-1 0 0 0,0 1 1 0 0,0 2 8 0 0,0 0 1 0 0,0 0 0 0 0,0 0 0 0 0,0 0 0 0 0,0 0 0 0 0,1 0 0 0 0,-1 0-1 0 0,1 0 1 0 0,0 0 0 0 0,-1 0 0 0 0,1 0 0 0 0,0-1 0 0 0,0 1 0 0 0,0 0-1 0 0,0 0 1 0 0,0-1 0 0 0,3 3 0 0 0,-2-2-24 0 0,-2-1 11 0 0,1 0 0 0 0,0 0 0 0 0,0-1 0 0 0,-1 1-1 0 0,1 0 1 0 0,0 0 0 0 0,-1 0 0 0 0,1 0 0 0 0,-1 0-1 0 0,1 0 1 0 0,-1 1 0 0 0,0-1 0 0 0,1 0 0 0 0,-1 0-1 0 0,0 0 1 0 0,0 0 0 0 0,0 0 0 0 0,0 0-1 0 0,0 3 1 0 0,-1 13-24 0 0,1-16 32 0 0,0-1-1 0 0,0 1 0 0 0,0-1 1 0 0,0 0-1 0 0,0 1 0 0 0,0-1 0 0 0,0 1 1 0 0,0-1-1 0 0,0 0 0 0 0,1 1 1 0 0,-1-1-1 0 0,0 0 0 0 0,0 1 1 0 0,0-1-1 0 0,1 0 0 0 0,-1 1 1 0 0,0-1-1 0 0,0 0 0 0 0,1 1 1 0 0,-1-1-1 0 0,0 0 0 0 0,1 0 1 0 0,-1 1-1 0 0,0-1 0 0 0,1 0 1 0 0,-1 0-1 0 0,0 1 0 0 0,1-1 1 0 0,-1 0-1 0 0,0 0 0 0 0,1 0 0 0 0,-1 0 1 0 0,1 0-1 0 0,-1 0 0 0 0,0 0 1 0 0,1 0-1 0 0,-1 0 0 0 0,1 0 1 0 0,-1 0-1 0 0,0 0 0 0 0,1 0 1 0 0,-1 0-1 0 0,0 0 0 0 0,1 0 1 0 0,-1 0-1 0 0,1-1 0 0 0,3 0 1 0 0,-4 1 0 0 0,3 6 0 0 0,-1-5 0 0 0,-1-4 0 0 0,12 7 0 0 0,-6 2 16 0 0,-6-5 216 0 0,-1 2-187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8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61 287 7856 0 0,'0'0'8216'0'0,"25"0"-5701"0"0,-19 2-2299 0 0,0 0-1 0 0,-1 0 0 0 0,1 0 0 0 0,0 0 1 0 0,-1 1-1 0 0,6 4 0 0 0,-6-4-153 0 0,0-1-1 0 0,0 0 0 0 0,0 0 1 0 0,0-1-1 0 0,0 1 1 0 0,0-1-1 0 0,0 0 1 0 0,1 0-1 0 0,-1-1 1 0 0,0 0-1 0 0,0 0 1 0 0,7 0-1 0 0,-7 0-51 0 0,16-2 29 0 0,-16-2-18 0 0,-2 2-17 0 0,11-8 37 0 0,1 0-1 0 0,-1-1 1 0 0,-1 0-1 0 0,0-1 0 0 0,21-24 1 0 0,-25 26-36 0 0,-4 4-5 0 0,0 1 0 0 0,1 0 0 0 0,0 0 0 0 0,0 0 0 0 0,0 1 0 0 0,1-1 0 0 0,11-4 0 0 0,-8-1 24 0 0,-9 8-21 0 0,0 1 0 0 0,1-1 0 0 0,-1 0 0 0 0,1 0 1 0 0,0 1-1 0 0,0-1 0 0 0,-1 1 0 0 0,1-1 0 0 0,0 1 0 0 0,0 0 0 0 0,0 0 0 0 0,3-1 0 0 0,24-25 9 0 0,-23 19 47 0 0,0-19 60 0 0,-7 25-106 0 0,1-1 0 0 0,0 1 0 0 0,0-1 0 0 0,1 1-1 0 0,-1-1 1 0 0,0 1 0 0 0,1-1 0 0 0,0 1 0 0 0,1-5 0 0 0,0-3 60 0 0,-2-21 302 0 0,0 30-496 0 0,0 1 117 0 0,0 0 0 0 0,-1 0 1 0 0,1 0-1 0 0,0 0 0 0 0,0 0 0 0 0,-1 0 1 0 0,1 0-1 0 0,0 0 0 0 0,0 0 1 0 0,-1 0-1 0 0,1-1 0 0 0,0 1 0 0 0,0 0 1 0 0,-1 0-1 0 0,1 0 0 0 0,0 0 1 0 0,0-1-1 0 0,0 1 0 0 0,-1 0 0 0 0,1 0 1 0 0,0 0-1 0 0,0-1 0 0 0,0 1 1 0 0,0 0-1 0 0,0 0 0 0 0,-1 0 0 0 0,1-1 1 0 0,0 1-1 0 0,0 0 0 0 0,0-1 1 0 0,0 1-1 0 0,-1-1 230 0 0,-2 6-185 0 0,2-4-113 0 0,0 2-10 0 0,-3 7 100 0 0,1 0-1 0 0,0 0 0 0 0,-2 17 0 0 0,-3 3 50 0 0,5-15-75 0 0,1 0 0 0 0,0 0 0 0 0,0 0 0 0 0,2 0 0 0 0,2 29 0 0 0,-1-5-17 0 0,-1 18 185 0 0,1-34-87 0 0,1-18-73 0 0,0 0 0 0 0,-1-3 1 0 0,3 17 95 0 0,-1 1 0 0 0,1 25 1 0 0,-4-43-27 0 0,12 20 134 0 0,-10-20-195 0 0,-2-1-15 0 0,-1 23 133 0 0,1-15-97 0 0,0-4-11 0 0,1 0 0 0 0,-1 0 1 0 0,1 0-1 0 0,0-1 0 0 0,1 1 0 0 0,-1 0 0 0 0,3 5 1 0 0,-2-8-5 0 0,-2 2 3 0 0,-6 14 57 0 0,5-15 29 0 0,0-4-78 0 0,0-1 0 0 0,0 1 0 0 0,0 0 0 0 0,-1 0 0 0 0,1 0 0 0 0,0 0 1 0 0,0 0-1 0 0,-1 0 0 0 0,1 1 0 0 0,-3-2 0 0 0,4 1 8 0 0,-55-35 449 0 0,49 30-430 0 0,0 1 0 0 0,-1 0 1 0 0,1 0-1 0 0,-15-7 0 0 0,18 11-40 0 0,1-1 0 0 0,-1 1 1 0 0,1-1-1 0 0,-1 0 0 0 0,1 0 0 0 0,0 0 0 0 0,0-1 0 0 0,-3-3 0 0 0,4 5-10 0 0,1 0 0 0 0,-1 0 1 0 0,0 0-1 0 0,1 0 0 0 0,-1 0 0 0 0,0 0 0 0 0,0 0 0 0 0,0 0 1 0 0,0 0-1 0 0,0 0 0 0 0,0 1 0 0 0,0-1 0 0 0,0 0 0 0 0,0 1 0 0 0,0-1 1 0 0,0 1-1 0 0,0-1 0 0 0,-1 1 0 0 0,1-1 0 0 0,0 1 0 0 0,0 0 1 0 0,0 0-1 0 0,-1-1 0 0 0,1 1 0 0 0,0 0 0 0 0,0 0 0 0 0,-1 0 1 0 0,1 0-1 0 0,0 1 0 0 0,0-1 0 0 0,-1 0 0 0 0,1 0 0 0 0,0 1 0 0 0,0-1 1 0 0,0 1-1 0 0,-2 0 0 0 0,-7 2 24 0 0,-1-1 1 0 0,1-1-1 0 0,-1 0 0 0 0,1 0 0 0 0,-1-1 1 0 0,1 0-1 0 0,-18-3 0 0 0,17 2 0 0 0,-9-2 11 0 0,0 0 0 0 0,-22-8-1 0 0,-12-2 6 0 0,19 0 15 0 0,29 11-56 0 0,-7-1-2 0 0,14 4-2 0 0,10 3-25 0 0,1 1 1 0 0,0-2-1 0 0,0 0 0 0 0,22 3 0 0 0,3-4 17 0 0,-22-1-4 0 0,1-1-1 0 0,22-2 1 0 0,80-7 3 0 0,-104 7 11 0 0,-5-4 12 0 0,-9 6-11 0 0,0 0 0 0 0,0 0-1 0 0,0 0 1 0 0,0 1 0 0 0,0-1-1 0 0,0 0 1 0 0,0 0 0 0 0,0 0-1 0 0,0 0 1 0 0,0 0 0 0 0,0 0-1 0 0,0 0 1 0 0,0 0 0 0 0,0 0 0 0 0,0 0-1 0 0,0 0 1 0 0,0 0 0 0 0,0 1-1 0 0,0-1 1 0 0,0 0 0 0 0,0 0-1 0 0,0 0 1 0 0,0 0 0 0 0,0 0-1 0 0,0 0 1 0 0,0 0 0 0 0,0 0-1 0 0,0 0 1 0 0,0 0 0 0 0,1 0-1 0 0,-1 0 1 0 0,0 0 0 0 0,0 0 0 0 0,0 0-1 0 0,0 0 1 0 0,0 0 0 0 0,0 0-1 0 0,0 0 1 0 0,0 0 0 0 0,0 1-1 0 0,0-1 1 0 0,0 0 0 0 0,0 0-1 0 0,0 0 1 0 0,1 0 0 0 0,-1 0-1 0 0,0 0 1 0 0,0 0 0 0 0,0 0 0 0 0,0 0-1 0 0,0-1 1 0 0,0 1 0 0 0,0 0-1 0 0,0 0 1 0 0,0 0 0 0 0,0 0-1 0 0,0 0 1 0 0,0 0 0 0 0,0 0-1 0 0,1 0 1 0 0,-1 0 0 0 0,0 0-1 0 0,0 0 1 0 0,0 0 0 0 0,0 0-1 0 0,0 0 1 0 0,0 0 0 0 0,0 0 0 0 0,0 0-1 0 0,5 10 12 0 0,-1-11-12 0 0,-4 1 1 0 0,0 0-1 0 0,0 0 1 0 0,1 0 0 0 0,-1 0-1 0 0,0 0 1 0 0,0 0-1 0 0,0 0 1 0 0,0 0-1 0 0,0 1 1 0 0,0-1 0 0 0,0 0-1 0 0,1 0 1 0 0,-1 0-1 0 0,0 0 1 0 0,0 0-1 0 0,0 0 1 0 0,0 0 0 0 0,0 0-1 0 0,0 0 1 0 0,0 0-1 0 0,0 1 1 0 0,0-1-1 0 0,0 0 1 0 0,0 0 0 0 0,1 0-1 0 0,-1 0 1 0 0,0 0-1 0 0,0 0 1 0 0,0 1-1 0 0,0-1 1 0 0,0 0 0 0 0,0 0-1 0 0,0 0 1 0 0,0 0-1 0 0,0 0 1 0 0,0 0-1 0 0,0 1 1 0 0,0-1 0 0 0,0 0-1 0 0,0 0 1 0 0,0 0-1 0 0,-1 0 1 0 0,1 0-1 0 0,0 0 1 0 0,0 1 0 0 0,0-1-1 0 0,0 0 1 0 0,0 0-1 0 0,0 0 1 0 0,0 0-1 0 0,0 0 1 0 0,0 0 0 0 0,0 0-1 0 0,0 0 1 0 0,-1 0-1 0 0,1 1 1 0 0,0-1-1 0 0,0 0 1 0 0,0 0 0 0 0,0 0-1 0 0,0 0 1 0 0,0 0-1 0 0,-1-1 2 0 0,1 1-1 0 0,0-1 1 0 0,-1 0-1 0 0,1 1 1 0 0,0-1-1 0 0,0 0 1 0 0,0 1-1 0 0,0-1 1 0 0,0 0-1 0 0,0 0 1 0 0,0 1-1 0 0,0-1 1 0 0,0 0-1 0 0,0 1 1 0 0,0-1-1 0 0,0 0 1 0 0,1 1-1 0 0,-1-1 1 0 0,0 0-1 0 0,0 1 1 0 0,1-1-1 0 0,-1 1 1 0 0,1-2-1 0 0,3-3-13 0 0,10 0-1941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09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497 485 6072 0 0,'9'-11'205'0'0,"-3"1"172"0"0,-7 9-366 0 0,0 1 0 0 0,0-1 0 0 0,1 1 0 0 0,-1-1 0 0 0,0 1 0 0 0,0-1 0 0 0,0 1 0 0 0,0-1 0 0 0,1 1 0 0 0,-1 0 0 0 0,0-1 0 0 0,0 1 0 0 0,0 0 0 0 0,0 0 0 0 0,0 0 0 0 0,-2 0 0 0 0,0-1 91 0 0,1 1 141 0 0,0 0 1 0 0,-1-1-1 0 0,1 0 0 0 0,0 1 0 0 0,0-1 1 0 0,0 0-1 0 0,0 0 0 0 0,0 0 1 0 0,0 0-1 0 0,0 0 0 0 0,-2-2 0 0 0,2 1 151 0 0,0 1 1 0 0,-1-1-1 0 0,1 0 0 0 0,0 1 0 0 0,-1 0 0 0 0,1-1 0 0 0,-1 1 0 0 0,1 0 0 0 0,-1 0 0 0 0,1 1 0 0 0,-5-2 1 0 0,1-1 460 0 0,0 0 1 0 0,0 0 0 0 0,1-1-1 0 0,-8-6 1 0 0,-33-19 1534 0 0,32 21-1919 0 0,0 0-1 0 0,-18-16 0 0 0,18 11-68 0 0,-22-28-1 0 0,26 28-246 0 0,-2 0 0 0 0,-16-15 0 0 0,-55-54-63 0 0,47 45-84 0 0,18 28 16 0 0,17 9-22 0 0,-1-1 0 0 0,1 1 0 0 0,0-1 0 0 0,-1 1 1 0 0,1-1-1 0 0,0 0 0 0 0,-1 0 0 0 0,1 1 0 0 0,0-1 0 0 0,0 0 0 0 0,0 0 0 0 0,0 0 1 0 0,0 0-1 0 0,0 0 0 0 0,0 0 0 0 0,0-1 0 0 0,0 1 0 0 0,-1-2 0 0 0,1-1-2 0 0,0 3 0 0 0,1 0 0 0 0,0-1 0 0 0,-1 1 0 0 0,0-1 0 0 0,1 1 0 0 0,-1 0 0 0 0,0-1 0 0 0,0 1 0 0 0,1 0 0 0 0,-1 0 0 0 0,0 0 0 0 0,0 0 0 0 0,0 0 0 0 0,-1 0 0 0 0,1 0 0 0 0,0 0 0 0 0,-2-1 0 0 0,3 2 0 0 0,0 0 0 0 0,0 0 0 0 0,-1 0 0 0 0,1 0 0 0 0,0 0 0 0 0,-1 0 0 0 0,1-1 0 0 0,0 1 0 0 0,0 0 0 0 0,-1 0 0 0 0,1 0 0 0 0,0 0 0 0 0,0-1 0 0 0,0 1 0 0 0,-1 0 0 0 0,1 0 0 0 0,0 0 0 0 0,0-1 0 0 0,0 1 0 0 0,0 0 0 0 0,-1 0 0 0 0,1-1 0 0 0,0 1 0 0 0,0 0 0 0 0,0 0 0 0 0,0-1 0 0 0,0 1 0 0 0,0-1 0 0 0,-5-10 0 0 0,5 10 0 0 0,-1 0 0 0 0,1 0 0 0 0,0 0 0 0 0,0 0 0 0 0,-1 0 0 0 0,1 0 0 0 0,0 0 0 0 0,0 0 0 0 0,0-1 0 0 0,0 1 0 0 0,0 0 0 0 0,0 0 0 0 0,1 0 0 0 0,-1 0 0 0 0,0 0 0 0 0,0 0 0 0 0,1-2 0 0 0,3-16 0 0 0,2 54-136 0 0,1 28-8 0 0,-5-19 143 0 0,9 49 0 0 0,1 8 15 0 0,4 5 48 0 0,-4-30-48 0 0,1 26 184 0 0,-9-64-127 0 0,9 40 0 0 0,-1-8-11 0 0,-11-64-49 0 0,0 1 0 0 0,0-1 0 0 0,1 0 0 0 0,0 0 0 0 0,0 0 0 0 0,1 0 1 0 0,-1-1-1 0 0,6 9 0 0 0,9 19 35 0 0,-16-32-37 0 0,-1-1 1 0 0,1 1 0 0 0,0 0 0 0 0,-1 0-1 0 0,1-1 1 0 0,0 1 0 0 0,-1 0 0 0 0,1-1-1 0 0,0 1 1 0 0,0-1 0 0 0,0 1 0 0 0,0-1-1 0 0,-1 0 1 0 0,1 1 0 0 0,2 0 0 0 0,2 1-4 0 0,-4-1 1 0 0,1-1 0 0 0,-1 1-1 0 0,0 0 1 0 0,0 0 0 0 0,0 0-1 0 0,0 0 1 0 0,0 0 0 0 0,0 0-1 0 0,0 0 1 0 0,0 1 0 0 0,0-1-1 0 0,0 0 1 0 0,-1 0 0 0 0,1 1-1 0 0,0-1 1 0 0,-1 0 0 0 0,1 1-1 0 0,-1 1 1 0 0,2-3 73 0 0,10-1-3 0 0,4-4-61 0 0,-5-10-16 0 0,-10 13 0 0 0,9-18 16 0 0,-1 1 0 0 0,-1-1 0 0 0,-1-1 0 0 0,8-37 0 0 0,-4 15-18 0 0,-7 32 6 0 0,-1 0 0 0 0,3-20 1 0 0,-6 27 1 0 0,0 0 1 0 0,1 1 0 0 0,-1-1-1 0 0,1 0 1 0 0,0 1-1 0 0,2-6 1 0 0,7-19 0 0 0,-9 22-7 0 0,0 1 0 0 0,14-16 0 0 0,4-10 0 0 0,-8 9 0 0 0,-5 11 14 0 0,-1 5 55 0 0,-4-3 8 0 0,-2-2-61 0 0,-3 5-16 0 0,4 5 0 0 0,0 1 0 0 0,0 0 0 0 0,0-1 1 0 0,0 1-1 0 0,0 0 0 0 0,0-1 0 0 0,0 1 0 0 0,0 0 0 0 0,0 0 0 0 0,-1-1 0 0 0,1 1 0 0 0,0 0 0 0 0,0-1 0 0 0,0 1 0 0 0,0 0 0 0 0,0 0 0 0 0,-1-1 1 0 0,1 1-1 0 0,0 0 0 0 0,0 0 0 0 0,0-1 0 0 0,-1 1 0 0 0,1 0 0 0 0,0 0 0 0 0,0 0 0 0 0,-1-1 0 0 0,1 1 0 0 0,0 0 0 0 0,-1 0 0 0 0,1 0 0 0 0,0 0 1 0 0,0 0-1 0 0,-1 0 0 0 0,1 0 0 0 0,-1-1 0 0 0,-10-2-13 0 0,9 21-41 0 0,-3 22 54 0 0,0 58 0 0 0,5-85 0 0 0,-5 167 0 0 0,4-161 8 0 0,1 0 0 0 0,3 20 0 0 0,0 10-144 0 0,-3-46-441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0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167 365 2760 0 0,'-9'4'12440'0'0,"14"-4"-12207"0"0,1-1 1 0 0,0 0-1 0 0,-1 0 1 0 0,1-1-1 0 0,-1 0 1 0 0,1 0 0 0 0,-1 0-1 0 0,8-5 1 0 0,18-7 430 0 0,-18 8-385 0 0,0-1 0 0 0,0-1 0 0 0,-1 0 1 0 0,0 0-1 0 0,0-2 0 0 0,-1 1 0 0 0,-1-1 0 0 0,11-12 0 0 0,-2-1 256 0 0,26-41 1 0 0,-14 19-206 0 0,-20 29-245 0 0,-9 12-66 0 0,1-1 0 0 0,0 1 0 0 0,0-1 0 0 0,1 1 0 0 0,0 0 0 0 0,-1 1 0 0 0,1-1 0 0 0,7-4 0 0 0,16-14 0 0 0,-24 18-12 0 0,1 1 0 0 0,0 0 0 0 0,-1 0-1 0 0,1 0 1 0 0,9-5 0 0 0,14-5 79 0 0,-25 12 656 0 0,-1 3-736 0 0,0 0 0 0 0,0-1 0 0 0,0 1 1 0 0,0 0-1 0 0,-1-1 0 0 0,1 1 0 0 0,-1 0 0 0 0,1 0 0 0 0,-1 0 0 0 0,0 0 0 0 0,0 0 0 0 0,0-1 0 0 0,0 3 0 0 0,1 1-3 0 0,0 9 1 0 0,0 0 0 0 0,0 1-1 0 0,-1-1 1 0 0,-3 17 0 0 0,1-2 90 0 0,2-20-74 0 0,-1 0 0 0 0,0 0 0 0 0,-3 11-1 0 0,2-10-35 0 0,1 0 0 0 0,0 1 0 0 0,1-1 1 0 0,1 15-1 0 0,-1-17 25 0 0,1 0 0 0 0,-1 1 0 0 0,-1-1 1 0 0,1 0-1 0 0,-2 0 0 0 0,1 1 1 0 0,-4 11-1 0 0,1-7 2 0 0,1 1 1 0 0,1 0-1 0 0,0 0 0 0 0,0 1 1 0 0,2 25-1 0 0,0-38-10 0 0,-9 158 147 0 0,1-1 120 0 0,3-26 20 0 0,-1-77-210 0 0,6-55 295 0 0,-1-2-309 0 0,-2-3-53 0 0,1-1 1 0 0,0 1-1 0 0,0 0 1 0 0,1-1-1 0 0,-1 1 1 0 0,1-1-1 0 0,-1-6 1 0 0,-6-19 49 0 0,4 19-50 0 0,1 1 0 0 0,0-1 0 0 0,1 0 0 0 0,-2-19 0 0 0,-4-22 10 0 0,1 11-21 0 0,6 32 0 0 0,-1 0 0 0 0,0-1 0 0 0,-4-12 0 0 0,-13-53 64 0 0,16 58-42 0 0,-4-7 15 0 0,-7 14-10 0 0,5 5-25 0 0,-1-1 6 0 0,8 5 1 0 0,-1-1 1 0 0,1 1-1 0 0,-1 0 1 0 0,1-1-1 0 0,-1 1 1 0 0,1 0 0 0 0,-1 1-1 0 0,-5-2 1 0 0,-9-2 36 0 0,1 0 0 0 0,-1-1 0 0 0,1-1 0 0 0,0-1 1 0 0,-25-13-1 0 0,22 10-13 0 0,0 1-1 0 0,0 1 1 0 0,-31-9 0 0 0,-61-13 151 0 0,105 28-160 0 0,-4-1-4 0 0,-18 8 101 0 0,28-3-93 0 0,1 0-1 0 0,-1 1 1 0 0,1-1 0 0 0,-1 0 0 0 0,1 1-1 0 0,0-1 1 0 0,0 0 0 0 0,0 0-1 0 0,3 4 1 0 0,0-1-50 0 0,1 0 0 0 0,1-1 0 0 0,-1 1-1 0 0,1-1 1 0 0,7 4 0 0 0,6 5-107 0 0,-14-11 127 0 0,0 0 1 0 0,0 0-1 0 0,0-1 1 0 0,0 1-1 0 0,0-1 1 0 0,0 0-1 0 0,0-1 1 0 0,1 1-1 0 0,-1-1 1 0 0,0 0-1 0 0,0 0 1 0 0,9-2-1 0 0,10 1 4 0 0,-23 1-43 0 0,1 0 0 0 0,0 0 0 0 0,-1 0 0 0 0,1-1 1 0 0,-1 1-1 0 0,1 0 0 0 0,-1-1 0 0 0,1 1 0 0 0,-1-1 0 0 0,1 0 0 0 0,-1 1 0 0 0,1-1 0 0 0,-1 0 0 0 0,0 0 0 0 0,2-1 0 0 0,15-7-600 0 0,-6 5 193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 3224 0 0,'0'-9'2929'0'0,"1"6"-2022"0"0,1-1-1111 0 0,6-13 4372 0 0,-7 17-4088 0 0,-1 0 1 0 0,1-1 0 0 0,-1 1-1 0 0,1 0 1 0 0,-1 0 0 0 0,1 0 0 0 0,-1-1-1 0 0,1 1 1 0 0,0 0 0 0 0,-1 0-1 0 0,1 0 1 0 0,-1 0 0 0 0,1 0 0 0 0,-1 0-1 0 0,1 0 1 0 0,0 0 0 0 0,-1 0-1 0 0,1 0 1 0 0,-1 0 0 0 0,1 0-1 0 0,-1 0 1 0 0,1 1 0 0 0,-1-1 0 0 0,1 0-1 0 0,-1 0 1 0 0,1 1 0 0 0,-1-1-1 0 0,1 0 1 0 0,-1 1 0 0 0,1-1-1 0 0,-1 0 1 0 0,1 1 0 0 0,0 0 0 0 0,4 4 141 0 0,0 1 1 0 0,0 0-1 0 0,-1 0 1 0 0,0 0-1 0 0,0 0 1 0 0,0 1-1 0 0,0-1 1 0 0,-1 1 0 0 0,0 0-1 0 0,-1 0 1 0 0,2 8-1 0 0,-2-1-74 0 0,-2-10-57 0 0,0 1 0 0 0,1-1 0 0 0,0 0-1 0 0,0 1 1 0 0,0-1 0 0 0,2 5 0 0 0,37 156 1006 0 0,-19-78-375 0 0,-19-78-604 0 0,1-1 0 0 0,0 0 0 0 0,0 0 0 0 0,1 0 0 0 0,0 0 0 0 0,8 10 0 0 0,6 13 158 0 0,59 127 844 0 0,-46-93-772 0 0,-2 1 0 0 0,27 100-1 0 0,-37-108-275 0 0,40 150 55 0 0,-53-195-92 0 0,-1-1-1 0 0,1 0 1 0 0,1 0 0 0 0,15 21 0 0 0,-14-23 18 0 0,-1 1 0 0 0,0 0 0 0 0,-1 0 0 0 0,10 24 1 0 0,5 24 208 0 0,-9-27-46 0 0,-1 1 0 0 0,9 42 0 0 0,4 15 120 0 0,5 17-144 0 0,-23-80-187 0 0,-2-12 40 0 0,-1 0 0 0 0,-1 1 0 0 0,0-1 0 0 0,-1 21 0 0 0,-1-34-73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2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568 1 5984 0 0,'-1'0'43'0'0,"-1"0"1"0"0,0 0-1 0 0,1 0 0 0 0,-1 0 1 0 0,0 0-1 0 0,1 1 0 0 0,-1-1 1 0 0,0 1-1 0 0,1-1 1 0 0,-1 1-1 0 0,1 0 0 0 0,-1 0 1 0 0,1 0-1 0 0,-1 0 0 0 0,1 0 1 0 0,0 0-1 0 0,0 0 0 0 0,-1 0 1 0 0,1 0-1 0 0,0 0 1 0 0,-1 2-1 0 0,-31 34 3735 0 0,26-28-2362 0 0,1 1 0 0 0,-11 21 1 0 0,-16 54 438 0 0,16-35-1230 0 0,4-18-202 0 0,1 1 0 0 0,2 1 0 0 0,1 0-1 0 0,-8 69 1 0 0,16-85-281 0 0,-10 85 544 0 0,9-92-545 0 0,0 0 0 0 0,-1 0 0 0 0,-1 0 1 0 0,0 0-1 0 0,0 0 0 0 0,-10 17 0 0 0,-10 14 338 0 0,3 2 0 0 0,1 0 0 0 0,-18 60 0 0 0,27-72-283 0 0,-58 137 508 0 0,16-31-551 0 0,33-82-106 0 0,17-46-37 0 0,-2-1 1 0 0,1 1-1 0 0,-1-1 0 0 0,0 0 0 0 0,-12 14 1 0 0,17-23-22 0 0,-1 0 1 0 0,1 0 0 0 0,0 0 0 0 0,0 0 0 0 0,-1 0-1 0 0,1 1 1 0 0,0-1 0 0 0,-1 0 0 0 0,1 0 0 0 0,0 0-1 0 0,-1 0 1 0 0,1 0 0 0 0,0 0 0 0 0,0-1 0 0 0,-1 1-1 0 0,1 0 1 0 0,0 0 0 0 0,-1 0 0 0 0,1 0 0 0 0,0 0-1 0 0,0 0 1 0 0,-1 0 0 0 0,1-1 0 0 0,0 1 0 0 0,0 0 0 0 0,-1 0-1 0 0,1 0 1 0 0,0-1 0 0 0,0 1 0 0 0,0 0 0 0 0,-1 0-1 0 0,1 0 1 0 0,0-1 0 0 0,0 1 0 0 0,0-1 0 0 0,-6-7-293 0 0,5 6 226 0 0,-3-13-2030 0 0,4 5-85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2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81 544 9272 0 0,'0'0'208'0'0,"-13"4"501"0"0,12-4-686 0 0,-1-1 0 0 0,1 1 0 0 0,-1-1 0 0 0,0 1 0 0 0,1-1 1 0 0,-1 0-1 0 0,1 0 0 0 0,-1 1 0 0 0,1-1 0 0 0,0 0 0 0 0,-1 0 0 0 0,1-1 0 0 0,0 1 0 0 0,0 0 0 0 0,0 0 0 0 0,0-1 1 0 0,0 1-1 0 0,0 0 0 0 0,0-1 0 0 0,0 1 0 0 0,0-1 0 0 0,1 1 0 0 0,-1-1 0 0 0,0 1 0 0 0,1-1 0 0 0,0 0 0 0 0,-1-2 0 0 0,1 2 107 0 0,-1 0-1 0 0,1 0 0 0 0,-1 0 0 0 0,1 0 1 0 0,-1 0-1 0 0,1 0 0 0 0,-1 1 0 0 0,0-1 0 0 0,-2-3 1 0 0,2 3 8 0 0,0-1 0 0 0,0 1 0 0 0,1-1 0 0 0,-1 1 0 0 0,1-1 0 0 0,0 1 0 0 0,0-1 0 0 0,0 1 0 0 0,0-1 0 0 0,0 0 0 0 0,0 1 0 0 0,1-1 0 0 0,0-3 0 0 0,0 0 170 0 0,1 1-1 0 0,-1-1 1 0 0,1 1 0 0 0,0 0-1 0 0,4-8 1 0 0,9-3 679 0 0,-12 14-866 0 0,-1 0 1 0 0,1 0-1 0 0,-1 0 0 0 0,0-1 1 0 0,0 1-1 0 0,0 0 0 0 0,2-6 0 0 0,18-41 753 0 0,-4-1-1 0 0,18-70 0 0 0,-34 112-822 0 0,5-12 135 0 0,0 2-1 0 0,2-1 1 0 0,0 1-1 0 0,1 0 1 0 0,12-16-1 0 0,-20 32-156 0 0,-1 0 0 0 0,0 0 0 0 0,0 1 0 0 0,1-1 0 0 0,-1 1 0 0 0,1 0 0 0 0,-1-1 0 0 0,1 1 0 0 0,0 0 0 0 0,-1 0 0 0 0,4-2 0 0 0,-3 3 143 0 0,10 5 22 0 0,-10-3-176 0 0,0 0 1 0 0,0 0 0 0 0,0 0-1 0 0,-1 0 1 0 0,1 0-1 0 0,-1 0 1 0 0,0 1 0 0 0,1-1-1 0 0,-1 0 1 0 0,0 1 0 0 0,0-1-1 0 0,0 5 1 0 0,8 35 169 0 0,-8-30-130 0 0,2 12 59 0 0,-1 0 0 0 0,-1-1 0 0 0,-1 1 0 0 0,-5 39 0 0 0,-25 97 529 0 0,23-132-623 0 0,2-2 58 0 0,-19 47 0 0 0,21-65-59 0 0,-1 0 1 0 0,1 1-1 0 0,-2-2 0 0 0,1 1 0 0 0,-1 0 0 0 0,0-1 1 0 0,-1 0-1 0 0,0 0 0 0 0,-11 9 0 0 0,16-14-6 0 0,-1-1-1 0 0,0 0 1 0 0,1 0-1 0 0,-1 0 0 0 0,0 0 1 0 0,0 0-1 0 0,0-1 1 0 0,0 1-1 0 0,0 0 1 0 0,0-1-1 0 0,0 1 0 0 0,0-1 1 0 0,0 0-1 0 0,0 0 1 0 0,0 0-1 0 0,0 0 1 0 0,0 0-1 0 0,0 0 0 0 0,0-1 1 0 0,0 1-1 0 0,-4-2 1 0 0,3 1 9 0 0,0-1 0 0 0,0 1 0 0 0,0-1 0 0 0,0 0-1 0 0,0 0 1 0 0,0 0 0 0 0,1 0 0 0 0,-1 0 0 0 0,1-1 0 0 0,-1 1 0 0 0,1-1 0 0 0,-2-3 0 0 0,-11-10 5 0 0,15 15-30 0 0,-1 1 0 0 0,1-1 0 0 0,-1 1-1 0 0,0-1 1 0 0,1 1 0 0 0,-1 0 0 0 0,0-1-1 0 0,1 1 1 0 0,-1 0 0 0 0,0 0 0 0 0,0-1 0 0 0,1 1-1 0 0,-1 0 1 0 0,0 0 0 0 0,0 0 0 0 0,1 0-1 0 0,-1 0 1 0 0,0 0 0 0 0,0 0 0 0 0,1 0 0 0 0,-1 1-1 0 0,0-1 1 0 0,0 0 0 0 0,1 0 0 0 0,-1 0-1 0 0,-1 1 1 0 0,-4 3 18 0 0,-5 1 7 0 0,11-5-37 0 0,-1 0 0 0 0,0-1 0 0 0,0 1 0 0 0,1 0 0 0 0,-1-1 0 0 0,0 1 0 0 0,1-1 0 0 0,-1 1 0 0 0,0-1 0 0 0,1 1 0 0 0,-1-1 0 0 0,1 1 0 0 0,-1-1 0 0 0,1 0 0 0 0,-1 1 0 0 0,1-1 0 0 0,0 0 0 0 0,-1 0 0 0 0,0-1 0 0 0,-11-33-975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3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922 0 9328 0 0,'0'0'1478'0'0,"-1"3"-938"0"0,-12 41 947 0 0,2 1 0 0 0,-5 47-1 0 0,-45 342 1267 0 0,46-345-2233 0 0,-41 139 0 0 0,17-85-96 0 0,-109 424 1128 0 0,95-400-1147 0 0,43-143-355 0 0,0-1 0 0 0,-2 0 1 0 0,-1-1-1 0 0,-25 34 0 0 0,32-47 4 0 0,0 0 0 0 0,-9 18 0 0 0,-4 8 94 0 0,1-15-38 0 0,18-20-110 0 0,0 0 1 0 0,0 0-1 0 0,0 0 0 0 0,0 0 0 0 0,0 1 0 0 0,0-1 1 0 0,0 0-1 0 0,0 0 0 0 0,0 0 0 0 0,0 0 0 0 0,0 0 1 0 0,0 0-1 0 0,0 0 0 0 0,-1 0 0 0 0,1 0 0 0 0,0 0 0 0 0,0 0 1 0 0,0 0-1 0 0,0 1 0 0 0,0-1 0 0 0,0 0 0 0 0,0 0 1 0 0,0 0-1 0 0,0 0 0 0 0,0 0 0 0 0,0 0 0 0 0,0 0 0 0 0,-1 0 1 0 0,1 0-1 0 0,0 0 0 0 0,0 0 0 0 0,0 0 0 0 0,0 0 1 0 0,0 0-1 0 0,0 0 0 0 0,0 0 0 0 0,0 0 0 0 0,0 0 1 0 0,-1 0-1 0 0,1 0 0 0 0,0 0 0 0 0,0 0 0 0 0,0 0 0 0 0,0 0 1 0 0,0 0-1 0 0,0 0 0 0 0,0 0 0 0 0,0 0 0 0 0,0 0 1 0 0,0 0-1 0 0,0-1 0 0 0,-1 1 0 0 0,1 0 0 0 0,0 0 1 0 0,0 0-1 0 0,0 0 0 0 0,0 0 0 0 0,0 0 0 0 0,0 0 0 0 0,0 0 1 0 0,0 0-1 0 0,0 0 0 0 0,0 0 0 0 0,0-1 0 0 0,2-8 3 0 0,3-4-5 0 0,-2 7 1 0 0,14-20-11 0 0,-11 18 1 0 0,-1 1-1 0 0,0-1 0 0 0,0 0 1 0 0,0 0-1 0 0,-1 0 0 0 0,-1 0 1 0 0,0-1-1 0 0,0 1 0 0 0,0-1 1 0 0,-1 0-1 0 0,2-16 0 0 0,-3 17-17 0 0,0-1 0 0 0,0 1 0 0 0,4-13 0 0 0,-3 15 35 0 0,0 0-1 0 0,0-1 0 0 0,-1 1 0 0 0,0 0 0 0 0,-1-1 0 0 0,1 1 1 0 0,-2-9-1 0 0,1 9-10 0 0,-1 1 0 0 0,1 0 1 0 0,0 0-1 0 0,1 0 0 0 0,-1 0 1 0 0,1 0-1 0 0,0 0 0 0 0,0 0 1 0 0,0 0-1 0 0,1 1 0 0 0,2-7 1 0 0,-3 10 3 0 0,-1 0 1 0 0,0 1 0 0 0,1-1 0 0 0,-1 1 0 0 0,0-1-1 0 0,0 0 1 0 0,0 1 0 0 0,0-1 0 0 0,0 0 0 0 0,0 1-1 0 0,0-1 1 0 0,0 1 0 0 0,0-1 0 0 0,0 0-1 0 0,0 1 1 0 0,0-1 0 0 0,0 0 0 0 0,0 1 0 0 0,-1-1-1 0 0,1 0 1 0 0,0 1 0 0 0,0-1 0 0 0,-1 1 0 0 0,1-1-1 0 0,0 1 1 0 0,-1-1 0 0 0,1 1 0 0 0,-1-1 0 0 0,1 1-1 0 0,0-1 1 0 0,-1 1 0 0 0,1-1 0 0 0,-1 1-1 0 0,0 0 1 0 0,1-1 0 0 0,-1 1 0 0 0,1 0 0 0 0,-1-1-1 0 0,1 1 1 0 0,-1 0 0 0 0,0 0 0 0 0,1 0 0 0 0,-1-1-1 0 0,0 1 1 0 0,1 0 0 0 0,-1 0 0 0 0,0 0 0 0 0,1 0-1 0 0,-1 0 1 0 0,0 0 0 0 0,1 0 0 0 0,-1 1-1 0 0,1-1 1 0 0,-1 0 0 0 0,0 0 0 0 0,1 0 0 0 0,-1 1-1 0 0,1-1 1 0 0,-1 0 0 0 0,0 1 0 0 0,1-1 0 0 0,-1 1-1 0 0,-9 10 40 0 0,0 1 0 0 0,1 0 0 0 0,-14 25 0 0 0,17-25 2 0 0,-1-1 0 0 0,0 0 0 0 0,0 0 0 0 0,-1-1 0 0 0,-1 0 0 0 0,-18 17 0 0 0,-9-2 112 0 0,-46 26-1 0 0,18-12 300 0 0,52-32-386 0 0,1 0 0 0 0,-1-1 0 0 0,-1-1 0 0 0,1 0 0 0 0,-1 0 0 0 0,-14 2 0 0 0,4-6-70 0 0,23-1 1 0 0,-1 0 0 0 0,1 0 1 0 0,-1-1-1 0 0,1 1 0 0 0,-1 0 1 0 0,1 0-1 0 0,0 0 0 0 0,-1 0 1 0 0,1-1-1 0 0,0 1 0 0 0,-1 0 0 0 0,1 0 1 0 0,0-1-1 0 0,-1 1 0 0 0,1 0 1 0 0,0-1-1 0 0,-1 1 0 0 0,1 0 1 0 0,0-1-1 0 0,0 1 0 0 0,-1 0 1 0 0,1-1-1 0 0,0 1 0 0 0,0-1 1 0 0,0 1-1 0 0,0 0 0 0 0,0-1 1 0 0,0 1-1 0 0,-1-1 0 0 0,1 1 1 0 0,0 0-1 0 0,0-1 0 0 0,0 1 1 0 0,0-1-1 0 0,0 1 0 0 0,1-1 1 0 0,-1 1-1 0 0,0 0 0 0 0,0-1 1 0 0,0 1-1 0 0,0-1 0 0 0,1 0 1 0 0,4-16-221 0 0,-2 11-360 0 0,0 0-1 0 0,0 1 0 0 0,1-1 1 0 0,0 1-1 0 0,0 0 1 0 0,6-6-1 0 0,12-9-6634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4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9528 0 0,'8'3'464'0'0,"2"-6"-206"0"0,-9 3-241 0 0,-1 0 0 0 0,1-1-1 0 0,-1 1 1 0 0,1 0-1 0 0,-1 0 1 0 0,1 0 0 0 0,-1 0-1 0 0,1 0 1 0 0,-1 0-1 0 0,1-1 1 0 0,-1 1 0 0 0,1 0-1 0 0,0 1 1 0 0,-1-1-1 0 0,1 0 1 0 0,-1 0 0 0 0,1 0-1 0 0,-1 0 1 0 0,1 0-1 0 0,5 14 2035 0 0,-8-12-1314 0 0,1 0-634 0 0,0 0 0 0 0,0 0 0 0 0,0 0 0 0 0,0 0-1 0 0,1 1 1 0 0,-1-1 0 0 0,1 0 0 0 0,-1 0 0 0 0,1 0 0 0 0,-1 0-1 0 0,1 1 1 0 0,0-1 0 0 0,0 0 0 0 0,0 0 0 0 0,1 1-1 0 0,-1-1 1 0 0,1 4 0 0 0,15 45 992 0 0,-9-29-741 0 0,67 171 907 0 0,-46-97-826 0 0,-9-31 122 0 0,41 99-1 0 0,4-12 672 0 0,68 251 0 0 0,-4 12-540 0 0,-88-290-464 0 0,33 90 126 0 0,-71-213-338 0 0,-1 1 0 0 0,0-1 0 0 0,-1 0 1 0 0,1 1-1 0 0,0-1 0 0 0,-1 0 0 0 0,1 1 1 0 0,-1-1-1 0 0,0 5 0 0 0,0-7-9 0 0,0 0-1 0 0,0 0 0 0 0,0 0 0 0 0,0 0 0 0 0,0 0 1 0 0,0-1-1 0 0,0 1 0 0 0,0 0 0 0 0,0 0 0 0 0,0 0 1 0 0,0 0-1 0 0,-1 0 0 0 0,1 0 0 0 0,0-1 1 0 0,0 1-1 0 0,0 0 0 0 0,0 0 0 0 0,0 0 0 0 0,0 0 1 0 0,0 0-1 0 0,0 0 0 0 0,-1 0 0 0 0,1 0 1 0 0,0 0-1 0 0,0 0 0 0 0,0 0 0 0 0,0 0 0 0 0,0-1 1 0 0,0 1-1 0 0,-1 0 0 0 0,1 0 0 0 0,0 0 1 0 0,0 0-1 0 0,0 0 0 0 0,0 0 0 0 0,0 0 0 0 0,0 0 1 0 0,-1 0-1 0 0,1 0 0 0 0,0 1 0 0 0,0-1 0 0 0,0 0 1 0 0,0 0-1 0 0,0 0 0 0 0,0 0 0 0 0,-1 0 1 0 0,1 0-1 0 0,0 0 0 0 0,0 0 0 0 0,0 0 0 0 0,0 0 1 0 0,0 0-1 0 0,0 0 0 0 0,0 1 0 0 0,0-1 1 0 0,-1 0-1 0 0,1 0 0 0 0,0 0 0 0 0,0 0 0 0 0,0 0 1 0 0,0 0-1 0 0,0 0 0 0 0,0 1 0 0 0,0-1 1 0 0,0 0-1 0 0,0 0 0 0 0,-7-9-15 0 0,-7-18-357 0 0,2-1-1 0 0,0 0 1 0 0,2-1-1 0 0,-6-30 1 0 0,15 55 318 0 0,-3-8-49 0 0,2 6 44 0 0,1-1 1 0 0,-1 1 0 0 0,1-1-1 0 0,0 1 1 0 0,1-1 0 0 0,0-9-1 0 0,-3 11 86 0 0,2-2 44 0 0,11-8-31 0 0,-6 7-72 0 0,3-2-42 0 0,24-11 30 0 0,-9 12 42 0 0,0 6 16 0 0,-20 3-8 0 0,0 1 1 0 0,0-1-1 0 0,0 1 0 0 0,-1-1 0 0 0,1 1 0 0 0,0 0 0 0 0,-1 0 0 0 0,1 0 0 0 0,-1 0 0 0 0,1 0 0 0 0,-1 0 0 0 0,1 0 1 0 0,2 3-1 0 0,11 7 169 0 0,-13-10-28 0 0,15 3 163 0 0,-13-3-260 0 0,0 0 1 0 0,0 1-1 0 0,-1-1 0 0 0,1 1 0 0 0,0-1 0 0 0,-1 1 0 0 0,0 0 0 0 0,1 0 1 0 0,-1 1-1 0 0,0-1 0 0 0,0 1 0 0 0,0-1 0 0 0,0 1 0 0 0,-1 0 0 0 0,1 0 1 0 0,-1 0-1 0 0,3 5 0 0 0,-3-3 9 0 0,0 0 0 0 0,0-1 1 0 0,0 1-1 0 0,-1 1 1 0 0,0-1-1 0 0,0 0 0 0 0,0 0 1 0 0,0 0-1 0 0,-1 0 0 0 0,0 1 1 0 0,0-1-1 0 0,-2 9 0 0 0,2-10-36 0 0,-1 6 45 0 0,0 0 1 0 0,-1 0 0 0 0,0 0 0 0 0,-1 0 0 0 0,0 0-1 0 0,-1 0 1 0 0,0-1 0 0 0,-6 11 0 0 0,7-14-76 0 0,-6 10 125 0 0,-2 1 1 0 0,-21 26 0 0 0,29-39-156 0 0,-1-1 1 0 0,1 1-1 0 0,0-1 1 0 0,-1 0-1 0 0,0 0 1 0 0,0 0 0 0 0,0-1-1 0 0,0 1 1 0 0,0-1-1 0 0,0 0 1 0 0,-1 0-1 0 0,1 0 1 0 0,0-1 0 0 0,-1 0-1 0 0,0 0 1 0 0,1 0-1 0 0,-8 1 1 0 0,12-2 5 0 0,-1 0-115 0 0,-1 0 0 0 0,1 0 0 0 0,0 0 0 0 0,-1 0 0 0 0,1 0-1 0 0,-1-1 1 0 0,1 1 0 0 0,0 0 0 0 0,-1 0 0 0 0,1-1 0 0 0,0 1 0 0 0,-1-1 0 0 0,1 1 0 0 0,0-1 0 0 0,0 0 0 0 0,0 0 0 0 0,-1 1 0 0 0,1-1 0 0 0,0 0-1 0 0,-1-2 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09:13:23.0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 2949 17047 0 0,'-21'0'1311'0'0,"21"0"-1299"0"0,-1 0-1 0 0,1-1 1 0 0,0 1-1 0 0,-1 0 1 0 0,1 0-1 0 0,0 0 1 0 0,0 0-1 0 0,-1 0 1 0 0,1-1-1 0 0,0 1 1 0 0,0 0-1 0 0,-1 0 1 0 0,1 0-1 0 0,0-1 1 0 0,0 1-1 0 0,0 0 1 0 0,-1 0-1 0 0,1-1 1 0 0,0 1-1 0 0,0 0 1 0 0,0-1-1 0 0,0 1 1 0 0,0 0-1 0 0,-1 0 1 0 0,1-1-1 0 0,0 1 1 0 0,0 0-1 0 0,0-1 1 0 0,0 1-1 0 0,0 0 1 0 0,0-1-1 0 0,0 1 1 0 0,0 0-1 0 0,0-1 1 0 0,0 1-1 0 0,0 0 1 0 0,0 0-1 0 0,1-1 1 0 0,-1 1-1 0 0,0 0 1 0 0,0-1-1 0 0,0 1 1 0 0,0 0-1 0 0,0 0 1 0 0,1-1-1 0 0,-1 1 1 0 0,0 0-1 0 0,0 0 1 0 0,0-1-1 0 0,1 1 1 0 0,-1 0-1 0 0,13-16-117 0 0,-13 15 111 0 0,54-52-1013 0 0,34-17 84 0 0,-28 24 595 0 0,324-248-240 0 0,-120 106 336 0 0,66-49 220 0 0,177-118-28 0 0,644-353 30 0 0,-1106 680 12 0 0,519-297 44 0 0,-255 149-26 0 0,316-158-621 0 0,-578 310 545 0 0,108-56-356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5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5 14568 0 0,'0'0'1320'0'0,"-3"0"-1083"0"0,-24-3-145 0 0,15 1 3506 0 0,12 3-3794 0 0,-1 0 70 0 0,1 0 0 0 0,-1 0 0 0 0,0 0-1 0 0,1 0 1 0 0,0 0 0 0 0,-1 0 0 0 0,1 0 0 0 0,0 0-1 0 0,-1 0 1 0 0,1 1 0 0 0,0-1 0 0 0,0 0 0 0 0,0 0-1 0 0,0 1 1 0 0,5 13-1177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6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11952 0 0,'0'0'1193'0'0,"-5"9"-1082"0"0,3-5-57 0 0,1-2 151 0 0,-1 1 0 0 0,1-1 0 0 0,0 1 0 0 0,0-1 0 0 0,0 1 0 0 0,0 0 0 0 0,0 0 0 0 0,1-1 0 0 0,-1 1 0 0 0,1 0 0 0 0,0 0 0 0 0,-1 4 1 0 0,4-6-153 0 0,5 2-58 0 0,-5-3-75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6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92 9272 0 0,'-4'-11'630'0'0,"4"9"-594"0"0,-1 0 1 0 0,1 0 0 0 0,0 0 0 0 0,-1 0 0 0 0,1 0 0 0 0,-1 0-1 0 0,1 0 1 0 0,-1 0 0 0 0,0 0 0 0 0,0 0 0 0 0,-1-2 0 0 0,25 48 3247 0 0,-19-36-3035 0 0,0-1 0 0 0,0 0 1 0 0,8 10-1 0 0,3 4 183 0 0,-13-18-362 0 0,1-1 1 0 0,-1 1 0 0 0,1-1-1 0 0,0 0 1 0 0,0 0-1 0 0,0 0 1 0 0,0 0-1 0 0,0-1 1 0 0,0 1 0 0 0,1-1-1 0 0,-1 0 1 0 0,0 0-1 0 0,1 0 1 0 0,-1 0-1 0 0,1-1 1 0 0,4 1-1 0 0,12 1 395 0 0,30 0 0 0 0,-46-2-438 0 0,1 0 1 0 0,0-1-1 0 0,0 0 0 0 0,-1 0 0 0 0,1-1 1 0 0,0 1-1 0 0,-1-1 0 0 0,1 0 0 0 0,-1 0 1 0 0,0 0-1 0 0,0-1 0 0 0,0 1 0 0 0,0-1 1 0 0,6-5-1 0 0,4-6-48 0 0,-1 0 0 0 0,16-22 0 0 0,-4 6-589 0 0,-2 1-3462 0 0,1-8-1442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6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1 3224 0 0,'-10'6'280'0'0,"-4"4"120"0"0,13-9 30 0 0,0 0 0 0 0,-1-1 0 0 0,1 1 0 0 0,0 0 0 0 0,-1-1 0 0 0,1 1 0 0 0,0-1-1 0 0,-1 0 1 0 0,1 1 0 0 0,-1-1 0 0 0,-16 5 6915 0 0,16-3-6999 0 0,2-2-312 0 0,0-1 0 0 0,1 1 0 0 0,-1-1 1 0 0,0 1-1 0 0,0 0 0 0 0,0-1 0 0 0,0 1 1 0 0,1 0-1 0 0,-1-1 0 0 0,0 1 1 0 0,0 0-1 0 0,1-1 0 0 0,-1 1 0 0 0,0 0 1 0 0,0-1-1 0 0,1 1 0 0 0,-1 0 0 0 0,0 0 1 0 0,1-1-1 0 0,-1 1 0 0 0,1 0 1 0 0,-1 0-1 0 0,0 0 0 0 0,1-1 0 0 0,-1 1 1 0 0,1 0-1 0 0,-1 0 0 0 0,0 0 1 0 0,1 0-1 0 0,-1 0 0 0 0,1 0 0 0 0,-1 0 1 0 0,0 0-1 0 0,1 0 0 0 0,-1 0 0 0 0,1 0 1 0 0,-1 0-1 0 0,0 0 0 0 0,1 0 1 0 0,0 1-1 0 0,2-1-269 0 0,9 0-220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7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14800 0 0,'0'-13'1911'0'0,"7"8"-1911"0"0,-1 1 0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38:17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10224 0 0,'0'0'1922'0'0,"2"12"-1027"0"0,0-9-678 0 0,1 0 1 0 0,0 0-1 0 0,0-1 1 0 0,0 1 0 0 0,7 3-1 0 0,5 5 306 0 0,-11-7-387 0 0,1-1-1 0 0,0 0 1 0 0,-1 0 0 0 0,1 0-1 0 0,0-1 1 0 0,8 3 0 0 0,23 13 663 0 0,-18-8-465 0 0,0 0 0 0 0,0-2 0 0 0,1 0 0 0 0,25 7-1 0 0,-35-13-276 0 0,1 0 0 0 0,-1 0 0 0 0,1-1 0 0 0,0 0 0 0 0,0-1 0 0 0,0 0 0 0 0,0-1-1 0 0,-1 0 1 0 0,1 0 0 0 0,0-1 0 0 0,-1 0 0 0 0,17-7 0 0 0,-14 5-227 0 0,-1-1 0 0 0,1-1 0 0 0,-2 1 1 0 0,1-2-1 0 0,0 0 0 0 0,-1 0 0 0 0,-1 0 0 0 0,1-2 1 0 0,12-13-1 0 0,3-8-855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08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2770 14 6912 0 0,'-19'-5'441'0'0,"0"2"-1"0"0,-1 0 1 0 0,1 1 0 0 0,-21 1 0 0 0,-119 8 3398 0 0,113-4-2852 0 0,30-1-694 0 0,-1 0 0 0 0,-18 6 0 0 0,-11 2 142 0 0,-75 21 507 0 0,83-21-590 0 0,-45 18 1 0 0,0 0-1 0 0,-39 16-16 0 0,53-20-241 0 0,1 3 0 0 0,1 3 0 0 0,1 3 0 0 0,-85 57-1 0 0,52-20 125 0 0,-168 155 0 0 0,93-73-122 0 0,86-79 24 0 0,-97 105 0 0 0,122-109-24 0 0,-49 57 109 0 0,61-63-56 0 0,2 3 0 0 0,4 2 0 0 0,3 2 0 0 0,-57 129 0 0 0,58-110 14 0 0,22-51-75 0 0,2 0 1 0 0,-19 66-1 0 0,23-57-38 0 0,-28 128 189 0 0,32-135-196 0 0,4-18-18 0 0,1 0 1 0 0,1-1-1 0 0,-1 29 0 0 0,4-45-30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09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1 9008 0 0,'-1'-1'34'0'0,"-1"1"0"0"0,0 0 0 0 0,1 0 0 0 0,-1 0 0 0 0,0 0 1 0 0,0 1-1 0 0,1-1 0 0 0,-1 0 0 0 0,0 1 0 0 0,1-1 0 0 0,-1 1 0 0 0,0 0 1 0 0,1-1-1 0 0,-1 1 0 0 0,1 0 0 0 0,-1 0 0 0 0,1 0 0 0 0,-1 0 0 0 0,1 0 0 0 0,0 0 1 0 0,0 0-1 0 0,-1 1 0 0 0,1-1 0 0 0,0 0 0 0 0,0 1 0 0 0,-1 2 0 0 0,-6 7 21 0 0,5-8 25 0 0,0 0 1 0 0,1 0-1 0 0,0 0 1 0 0,0 1-1 0 0,0-1 1 0 0,0 0-1 0 0,1 1 1 0 0,-1 0-1 0 0,1-1 1 0 0,0 1 0 0 0,0 0-1 0 0,0 0 1 0 0,0 0-1 0 0,1 5 1 0 0,-5 123 3077 0 0,6-67-2355 0 0,-1 57 196 0 0,-6 65 136 0 0,3-72-452 0 0,-1 7 25 0 0,3-101-566 0 0,1-1 0 0 0,1 0 1 0 0,1 1-1 0 0,0-1 0 0 0,2 0 0 0 0,0 0 0 0 0,8 19 0 0 0,-7-29-59 0 0,0 0 0 0 0,1 0-1 0 0,0-1 1 0 0,1 0 0 0 0,12 14-1 0 0,-16-21-63 0 0,-1 0 0 0 0,1 0-1 0 0,0-1 1 0 0,0 1-1 0 0,0-1 1 0 0,0 1 0 0 0,0-1-1 0 0,0 0 1 0 0,1 0 0 0 0,-1 0-1 0 0,0-1 1 0 0,0 1-1 0 0,1-1 1 0 0,-1 0 0 0 0,0 0-1 0 0,4 0 1 0 0,5-1 34 0 0,-1 0 0 0 0,1 0-1 0 0,10-3 1 0 0,-7-1 3 0 0,0 0 0 0 0,-1-1-1 0 0,0-1 1 0 0,24-14 0 0 0,19-10 33 0 0,-18 12-36 0 0,0-3 0 0 0,-2 0 0 0 0,42-35 0 0 0,23-14-25 0 0,-38 28-54 0 0,31-19-984 0 0,-55 40 406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10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7368 0 0,'5'3'91'0'0,"0"1"0"0"0,-1-1 1 0 0,1 1-1 0 0,-1 0 0 0 0,0 0 1 0 0,0 0-1 0 0,0 1 1 0 0,-1-1-1 0 0,0 1 0 0 0,4 7 1 0 0,7 7 625 0 0,30 42 970 0 0,-15-20-384 0 0,66 73 1 0 0,-23-38-707 0 0,38 38 374 0 0,-47-56-466 0 0,-21-18-102 0 0,47 34-1 0 0,-48-43-201 0 0,74 48 254 0 0,-77-56-369 0 0,-13-8 7 0 0,46 22 0 0 0,162 71 287 0 0,-214-99-341 0 0,35 17 109 0 0,1-3 1 0 0,1-2 0 0 0,107 24-1 0 0,-125-37-146 0 0,124 21 92 0 0,-107-22-24 0 0,59-1 0 0 0,108 7 10 0 0,-91-12-47 0 0,151-2 89 0 0,-129-14-68 0 0,-34 2-1 0 0,85-18 32 0 0,-137 19-34 0 0,-16 1 8 0 0,76-28 0 0 0,-50 14-31 0 0,-53 18-17 0 0,9-2 72 0 0,61-28-1 0 0,-72 28-45 0 0,32-10 0 0 0,1-1-11 0 0,25-12-59 0 0,-75 30 14 0 0,0 1-1 0 0,0-1 0 0 0,0 1 1 0 0,0 0-1 0 0,10-1 1 0 0,5-2-101 0 0,0-2-210 0 0,15-3-492 0 0,-10 8 144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9T10:54:11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3680 0 0,'0'0'167'0'0,"-1"1"-17"0"0,1-1 0 0 0,0 1 0 0 0,0-1 0 0 0,0 1 0 0 0,0-1 0 0 0,0 1 0 0 0,0-1 0 0 0,0 0 1 0 0,0 1-1 0 0,0-1 0 0 0,0 1 0 0 0,0-1 0 0 0,0 1 0 0 0,0-1 0 0 0,1 0 0 0 0,-1 1 0 0 0,0-1 0 0 0,0 1 1 0 0,0-1-1 0 0,1 0 0 0 0,-1 1 0 0 0,0-1 0 0 0,1 1 0 0 0,19 21 3397 0 0,-19-21-3500 0 0,-1 0 0 0 0,1 0 0 0 0,-1-1 0 0 0,1 1 0 0 0,0 0 0 0 0,-1-1 0 0 0,1 1 0 0 0,0 0 0 0 0,0-1 0 0 0,-1 1 0 0 0,1-1 0 0 0,0 1 0 0 0,0-1 0 0 0,0 1 0 0 0,0-1 0 0 0,0 0 0 0 0,1 1 0 0 0,3 1 29 0 0,6 3 49 0 0,0 0-1 0 0,0-1 1 0 0,0 0-1 0 0,0-1 1 0 0,1 0-1 0 0,0-1 1 0 0,22 2-1 0 0,28 6 482 0 0,-51-8-512 0 0,-1-1 1 0 0,0 0-1 0 0,0 0 1 0 0,1-1-1 0 0,14-2 1 0 0,6 1-62 0 0,0 1 38 0 0,0-1 0 0 0,47-8 0 0 0,-61 7-40 0 0,0 0 0 0 0,1 2 0 0 0,29 1-1 0 0,-7 1 76 0 0,-35-2-76 0 0,0 1-1 0 0,-1 0 1 0 0,1 1-1 0 0,-1-1 1 0 0,1 1-1 0 0,-1 0 0 0 0,1 0 1 0 0,-1 0-1 0 0,4 4 1 0 0,-7-5 73 0 0,1 0 1 0 0,0 1-68 0 0,0 1 1 0 0,0-1-1 0 0,0 1 1 0 0,-1-1 0 0 0,1 1-1 0 0,-1-1 1 0 0,0 1 0 0 0,0 0-1 0 0,0 0 1 0 0,0 0-1 0 0,0-1 1 0 0,0 1 0 0 0,-1 0-1 0 0,0 0 1 0 0,1 0 0 0 0,-1 0-1 0 0,-1 6 1 0 0,1 4 104 0 0,-1 0 0 0 0,-1 1-1 0 0,-4 14 1 0 0,-10 36 174 0 0,-4 0 0 0 0,-47 109 0 0 0,-21-4-144 0 0,-2 5-214 0 0,71-127-141 0 0,4-6-8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E98E6-6F38-4E99-92EF-079DDFA32B82}" type="datetimeFigureOut">
              <a:rPr lang="de-AT" smtClean="0"/>
              <a:t>14.11.2023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E73E3-D1F8-4DF1-ACDC-45D1CC23AA1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739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738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98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4242313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er Bildlauf 5"/>
          <p:cNvSpPr/>
          <p:nvPr userDrawn="1"/>
        </p:nvSpPr>
        <p:spPr>
          <a:xfrm>
            <a:off x="2196548" y="318052"/>
            <a:ext cx="4353339" cy="1272209"/>
          </a:xfrm>
          <a:prstGeom prst="horizontalScroll">
            <a:avLst>
              <a:gd name="adj" fmla="val 25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96548" y="1773444"/>
            <a:ext cx="4589393" cy="4399722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34828" y="714998"/>
            <a:ext cx="4023122" cy="57046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GB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683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28650" y="582545"/>
            <a:ext cx="7730159" cy="5619473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48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1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544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839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794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629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3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482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873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5066-C3BA-4F7C-AC11-E0054641ABE0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8C70E20-3BE8-23B4-A4A9-30507668219D}"/>
              </a:ext>
            </a:extLst>
          </p:cNvPr>
          <p:cNvCxnSpPr>
            <a:cxnSpLocks/>
          </p:cNvCxnSpPr>
          <p:nvPr userDrawn="1"/>
        </p:nvCxnSpPr>
        <p:spPr>
          <a:xfrm>
            <a:off x="387626" y="6565244"/>
            <a:ext cx="7255565" cy="863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937DC86-9265-17F5-BD91-82E31EED418F}"/>
              </a:ext>
            </a:extLst>
          </p:cNvPr>
          <p:cNvSpPr/>
          <p:nvPr userDrawn="1"/>
        </p:nvSpPr>
        <p:spPr>
          <a:xfrm>
            <a:off x="548718" y="6003236"/>
            <a:ext cx="1642823" cy="854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03FDBA7-80DD-1F70-3B3B-AE7F6C85FC55}"/>
              </a:ext>
            </a:extLst>
          </p:cNvPr>
          <p:cNvCxnSpPr>
            <a:cxnSpLocks/>
          </p:cNvCxnSpPr>
          <p:nvPr userDrawn="1"/>
        </p:nvCxnSpPr>
        <p:spPr>
          <a:xfrm flipV="1">
            <a:off x="387627" y="209624"/>
            <a:ext cx="8510538" cy="20564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37924DD-5EC4-4854-A73E-3ADF98528F2D}"/>
              </a:ext>
            </a:extLst>
          </p:cNvPr>
          <p:cNvCxnSpPr/>
          <p:nvPr userDrawn="1"/>
        </p:nvCxnSpPr>
        <p:spPr>
          <a:xfrm flipV="1">
            <a:off x="387626" y="230190"/>
            <a:ext cx="0" cy="6308723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46D26AE-6D8F-340C-DB05-BCD77A5CA2DC}"/>
              </a:ext>
            </a:extLst>
          </p:cNvPr>
          <p:cNvCxnSpPr/>
          <p:nvPr userDrawn="1"/>
        </p:nvCxnSpPr>
        <p:spPr>
          <a:xfrm flipV="1">
            <a:off x="8912916" y="928970"/>
            <a:ext cx="12424" cy="5022576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69431F7-B450-6299-9CB0-EC328D238731}"/>
              </a:ext>
            </a:extLst>
          </p:cNvPr>
          <p:cNvSpPr txBox="1">
            <a:spLocks/>
          </p:cNvSpPr>
          <p:nvPr userDrawn="1"/>
        </p:nvSpPr>
        <p:spPr>
          <a:xfrm>
            <a:off x="6928097" y="6376917"/>
            <a:ext cx="1828277" cy="36512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900" dirty="0"/>
              <a:t>petra@plicka.com</a:t>
            </a:r>
          </a:p>
        </p:txBody>
      </p:sp>
      <p:sp>
        <p:nvSpPr>
          <p:cNvPr id="13" name="Eine Ecke des Rechtecks schneiden 14">
            <a:extLst>
              <a:ext uri="{FF2B5EF4-FFF2-40B4-BE49-F238E27FC236}">
                <a16:creationId xmlns:a16="http://schemas.microsoft.com/office/drawing/2014/main" id="{9A01C09E-C7F3-75DF-B5AF-1679153DCCCE}"/>
              </a:ext>
            </a:extLst>
          </p:cNvPr>
          <p:cNvSpPr/>
          <p:nvPr userDrawn="1"/>
        </p:nvSpPr>
        <p:spPr>
          <a:xfrm>
            <a:off x="8169966" y="329706"/>
            <a:ext cx="894909" cy="351331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AT" sz="1050" dirty="0">
                <a:solidFill>
                  <a:schemeClr val="bg1"/>
                </a:solidFill>
              </a:rPr>
              <a:t>Zusammen-</a:t>
            </a:r>
            <a:br>
              <a:rPr lang="de-AT" sz="1050" dirty="0">
                <a:solidFill>
                  <a:schemeClr val="bg1"/>
                </a:solidFill>
              </a:rPr>
            </a:br>
            <a:r>
              <a:rPr lang="de-AT" sz="1050" dirty="0" err="1">
                <a:solidFill>
                  <a:schemeClr val="bg1"/>
                </a:solidFill>
              </a:rPr>
              <a:t>fassung</a:t>
            </a:r>
            <a:endParaRPr lang="de-AT" sz="1050" dirty="0">
              <a:solidFill>
                <a:schemeClr val="bg1"/>
              </a:solidFill>
            </a:endParaRPr>
          </a:p>
        </p:txBody>
      </p:sp>
      <p:pic>
        <p:nvPicPr>
          <p:cNvPr id="14" name="Grafik 13" descr="Ein Bild, das Zeichnung, Tisch enthält.&#10;&#10;Automatisch generierte Beschreibung">
            <a:extLst>
              <a:ext uri="{FF2B5EF4-FFF2-40B4-BE49-F238E27FC236}">
                <a16:creationId xmlns:a16="http://schemas.microsoft.com/office/drawing/2014/main" id="{1DF0603B-0CA9-8F41-D5D6-14A4CED6E3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56" y="6176963"/>
            <a:ext cx="333419" cy="4320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066D0D-7E6A-546D-62FC-C6550A84D54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4" y="6267458"/>
            <a:ext cx="585788" cy="5238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5E3FFEC-718A-C038-CBFA-98325C1687A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19" y="6361111"/>
            <a:ext cx="923972" cy="3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0.png"/><Relationship Id="rId21" Type="http://schemas.openxmlformats.org/officeDocument/2006/relationships/image" Target="../media/image162.png"/><Relationship Id="rId42" Type="http://schemas.openxmlformats.org/officeDocument/2006/relationships/customXml" Target="../ink/ink177.xml"/><Relationship Id="rId63" Type="http://schemas.openxmlformats.org/officeDocument/2006/relationships/image" Target="../media/image183.png"/><Relationship Id="rId84" Type="http://schemas.openxmlformats.org/officeDocument/2006/relationships/customXml" Target="../ink/ink198.xml"/><Relationship Id="rId138" Type="http://schemas.openxmlformats.org/officeDocument/2006/relationships/customXml" Target="../ink/ink225.xml"/><Relationship Id="rId159" Type="http://schemas.openxmlformats.org/officeDocument/2006/relationships/image" Target="../media/image231.png"/><Relationship Id="rId170" Type="http://schemas.openxmlformats.org/officeDocument/2006/relationships/customXml" Target="../ink/ink241.xml"/><Relationship Id="rId191" Type="http://schemas.openxmlformats.org/officeDocument/2006/relationships/customXml" Target="../ink/ink252.xml"/><Relationship Id="rId107" Type="http://schemas.openxmlformats.org/officeDocument/2006/relationships/image" Target="../media/image205.png"/><Relationship Id="rId11" Type="http://schemas.openxmlformats.org/officeDocument/2006/relationships/image" Target="../media/image157.png"/><Relationship Id="rId32" Type="http://schemas.openxmlformats.org/officeDocument/2006/relationships/customXml" Target="../ink/ink172.xml"/><Relationship Id="rId53" Type="http://schemas.openxmlformats.org/officeDocument/2006/relationships/image" Target="../media/image178.png"/><Relationship Id="rId74" Type="http://schemas.openxmlformats.org/officeDocument/2006/relationships/customXml" Target="../ink/ink193.xml"/><Relationship Id="rId128" Type="http://schemas.openxmlformats.org/officeDocument/2006/relationships/customXml" Target="../ink/ink220.xml"/><Relationship Id="rId149" Type="http://schemas.openxmlformats.org/officeDocument/2006/relationships/image" Target="../media/image226.png"/><Relationship Id="rId5" Type="http://schemas.openxmlformats.org/officeDocument/2006/relationships/customXml" Target="../ink/ink159.xml"/><Relationship Id="rId95" Type="http://schemas.openxmlformats.org/officeDocument/2006/relationships/image" Target="../media/image199.png"/><Relationship Id="rId160" Type="http://schemas.openxmlformats.org/officeDocument/2006/relationships/customXml" Target="../ink/ink236.xml"/><Relationship Id="rId181" Type="http://schemas.openxmlformats.org/officeDocument/2006/relationships/image" Target="../media/image242.png"/><Relationship Id="rId22" Type="http://schemas.openxmlformats.org/officeDocument/2006/relationships/customXml" Target="../ink/ink167.xml"/><Relationship Id="rId43" Type="http://schemas.openxmlformats.org/officeDocument/2006/relationships/image" Target="../media/image173.png"/><Relationship Id="rId64" Type="http://schemas.openxmlformats.org/officeDocument/2006/relationships/customXml" Target="../ink/ink188.xml"/><Relationship Id="rId118" Type="http://schemas.openxmlformats.org/officeDocument/2006/relationships/customXml" Target="../ink/ink215.xml"/><Relationship Id="rId139" Type="http://schemas.openxmlformats.org/officeDocument/2006/relationships/image" Target="../media/image221.png"/><Relationship Id="rId85" Type="http://schemas.openxmlformats.org/officeDocument/2006/relationships/image" Target="../media/image194.png"/><Relationship Id="rId150" Type="http://schemas.openxmlformats.org/officeDocument/2006/relationships/customXml" Target="../ink/ink231.xml"/><Relationship Id="rId171" Type="http://schemas.openxmlformats.org/officeDocument/2006/relationships/image" Target="../media/image237.png"/><Relationship Id="rId192" Type="http://schemas.openxmlformats.org/officeDocument/2006/relationships/image" Target="../media/image247.png"/><Relationship Id="rId12" Type="http://schemas.openxmlformats.org/officeDocument/2006/relationships/customXml" Target="../ink/ink162.xml"/><Relationship Id="rId33" Type="http://schemas.openxmlformats.org/officeDocument/2006/relationships/image" Target="../media/image168.png"/><Relationship Id="rId108" Type="http://schemas.openxmlformats.org/officeDocument/2006/relationships/customXml" Target="../ink/ink210.xml"/><Relationship Id="rId129" Type="http://schemas.openxmlformats.org/officeDocument/2006/relationships/image" Target="../media/image216.png"/><Relationship Id="rId54" Type="http://schemas.openxmlformats.org/officeDocument/2006/relationships/customXml" Target="../ink/ink183.xml"/><Relationship Id="rId75" Type="http://schemas.openxmlformats.org/officeDocument/2006/relationships/image" Target="../media/image189.png"/><Relationship Id="rId96" Type="http://schemas.openxmlformats.org/officeDocument/2006/relationships/customXml" Target="../ink/ink204.xml"/><Relationship Id="rId140" Type="http://schemas.openxmlformats.org/officeDocument/2006/relationships/customXml" Target="../ink/ink226.xml"/><Relationship Id="rId161" Type="http://schemas.openxmlformats.org/officeDocument/2006/relationships/image" Target="../media/image232.png"/><Relationship Id="rId182" Type="http://schemas.openxmlformats.org/officeDocument/2006/relationships/customXml" Target="../ink/ink247.xml"/><Relationship Id="rId23" Type="http://schemas.openxmlformats.org/officeDocument/2006/relationships/image" Target="../media/image163.png"/><Relationship Id="rId119" Type="http://schemas.openxmlformats.org/officeDocument/2006/relationships/image" Target="../media/image211.png"/><Relationship Id="rId44" Type="http://schemas.openxmlformats.org/officeDocument/2006/relationships/customXml" Target="../ink/ink178.xml"/><Relationship Id="rId65" Type="http://schemas.openxmlformats.org/officeDocument/2006/relationships/image" Target="../media/image184.png"/><Relationship Id="rId86" Type="http://schemas.openxmlformats.org/officeDocument/2006/relationships/customXml" Target="../ink/ink199.xml"/><Relationship Id="rId130" Type="http://schemas.openxmlformats.org/officeDocument/2006/relationships/customXml" Target="../ink/ink221.xml"/><Relationship Id="rId151" Type="http://schemas.openxmlformats.org/officeDocument/2006/relationships/image" Target="../media/image227.png"/><Relationship Id="rId172" Type="http://schemas.openxmlformats.org/officeDocument/2006/relationships/customXml" Target="../ink/ink242.xml"/><Relationship Id="rId193" Type="http://schemas.openxmlformats.org/officeDocument/2006/relationships/customXml" Target="../ink/ink253.xml"/><Relationship Id="rId13" Type="http://schemas.openxmlformats.org/officeDocument/2006/relationships/image" Target="../media/image158.png"/><Relationship Id="rId109" Type="http://schemas.openxmlformats.org/officeDocument/2006/relationships/image" Target="../media/image206.png"/><Relationship Id="rId34" Type="http://schemas.openxmlformats.org/officeDocument/2006/relationships/customXml" Target="../ink/ink173.xml"/><Relationship Id="rId55" Type="http://schemas.openxmlformats.org/officeDocument/2006/relationships/image" Target="../media/image179.png"/><Relationship Id="rId76" Type="http://schemas.openxmlformats.org/officeDocument/2006/relationships/customXml" Target="../ink/ink194.xml"/><Relationship Id="rId97" Type="http://schemas.openxmlformats.org/officeDocument/2006/relationships/image" Target="../media/image200.png"/><Relationship Id="rId120" Type="http://schemas.openxmlformats.org/officeDocument/2006/relationships/customXml" Target="../ink/ink216.xml"/><Relationship Id="rId141" Type="http://schemas.openxmlformats.org/officeDocument/2006/relationships/image" Target="../media/image222.png"/><Relationship Id="rId7" Type="http://schemas.openxmlformats.org/officeDocument/2006/relationships/image" Target="../media/image155.png"/><Relationship Id="rId162" Type="http://schemas.openxmlformats.org/officeDocument/2006/relationships/customXml" Target="../ink/ink237.xml"/><Relationship Id="rId183" Type="http://schemas.openxmlformats.org/officeDocument/2006/relationships/image" Target="../media/image243.png"/><Relationship Id="rId2" Type="http://schemas.openxmlformats.org/officeDocument/2006/relationships/image" Target="../media/image117.png"/><Relationship Id="rId29" Type="http://schemas.openxmlformats.org/officeDocument/2006/relationships/image" Target="../media/image166.png"/><Relationship Id="rId24" Type="http://schemas.openxmlformats.org/officeDocument/2006/relationships/customXml" Target="../ink/ink168.xml"/><Relationship Id="rId40" Type="http://schemas.openxmlformats.org/officeDocument/2006/relationships/customXml" Target="../ink/ink176.xml"/><Relationship Id="rId45" Type="http://schemas.openxmlformats.org/officeDocument/2006/relationships/image" Target="../media/image174.png"/><Relationship Id="rId66" Type="http://schemas.openxmlformats.org/officeDocument/2006/relationships/customXml" Target="../ink/ink189.xml"/><Relationship Id="rId87" Type="http://schemas.openxmlformats.org/officeDocument/2006/relationships/image" Target="../media/image195.png"/><Relationship Id="rId110" Type="http://schemas.openxmlformats.org/officeDocument/2006/relationships/customXml" Target="../ink/ink211.xml"/><Relationship Id="rId115" Type="http://schemas.openxmlformats.org/officeDocument/2006/relationships/image" Target="../media/image209.png"/><Relationship Id="rId131" Type="http://schemas.openxmlformats.org/officeDocument/2006/relationships/image" Target="../media/image217.png"/><Relationship Id="rId136" Type="http://schemas.openxmlformats.org/officeDocument/2006/relationships/customXml" Target="../ink/ink224.xml"/><Relationship Id="rId157" Type="http://schemas.openxmlformats.org/officeDocument/2006/relationships/image" Target="../media/image230.png"/><Relationship Id="rId178" Type="http://schemas.openxmlformats.org/officeDocument/2006/relationships/customXml" Target="../ink/ink245.xml"/><Relationship Id="rId61" Type="http://schemas.openxmlformats.org/officeDocument/2006/relationships/image" Target="../media/image182.png"/><Relationship Id="rId82" Type="http://schemas.openxmlformats.org/officeDocument/2006/relationships/customXml" Target="../ink/ink197.xml"/><Relationship Id="rId152" Type="http://schemas.openxmlformats.org/officeDocument/2006/relationships/customXml" Target="../ink/ink232.xml"/><Relationship Id="rId173" Type="http://schemas.openxmlformats.org/officeDocument/2006/relationships/image" Target="../media/image238.png"/><Relationship Id="rId194" Type="http://schemas.openxmlformats.org/officeDocument/2006/relationships/image" Target="../media/image248.png"/><Relationship Id="rId199" Type="http://schemas.openxmlformats.org/officeDocument/2006/relationships/customXml" Target="../ink/ink256.xml"/><Relationship Id="rId19" Type="http://schemas.openxmlformats.org/officeDocument/2006/relationships/image" Target="../media/image161.png"/><Relationship Id="rId14" Type="http://schemas.openxmlformats.org/officeDocument/2006/relationships/customXml" Target="../ink/ink163.xml"/><Relationship Id="rId30" Type="http://schemas.openxmlformats.org/officeDocument/2006/relationships/customXml" Target="../ink/ink171.xml"/><Relationship Id="rId35" Type="http://schemas.openxmlformats.org/officeDocument/2006/relationships/image" Target="../media/image169.png"/><Relationship Id="rId56" Type="http://schemas.openxmlformats.org/officeDocument/2006/relationships/customXml" Target="../ink/ink184.xml"/><Relationship Id="rId77" Type="http://schemas.openxmlformats.org/officeDocument/2006/relationships/image" Target="../media/image190.png"/><Relationship Id="rId100" Type="http://schemas.openxmlformats.org/officeDocument/2006/relationships/customXml" Target="../ink/ink206.xml"/><Relationship Id="rId105" Type="http://schemas.openxmlformats.org/officeDocument/2006/relationships/image" Target="../media/image204.png"/><Relationship Id="rId126" Type="http://schemas.openxmlformats.org/officeDocument/2006/relationships/customXml" Target="../ink/ink219.xml"/><Relationship Id="rId147" Type="http://schemas.openxmlformats.org/officeDocument/2006/relationships/image" Target="../media/image225.png"/><Relationship Id="rId168" Type="http://schemas.openxmlformats.org/officeDocument/2006/relationships/customXml" Target="../ink/ink240.xml"/><Relationship Id="rId8" Type="http://schemas.openxmlformats.org/officeDocument/2006/relationships/customXml" Target="../ink/ink160.xml"/><Relationship Id="rId51" Type="http://schemas.openxmlformats.org/officeDocument/2006/relationships/image" Target="../media/image177.png"/><Relationship Id="rId72" Type="http://schemas.openxmlformats.org/officeDocument/2006/relationships/customXml" Target="../ink/ink192.xml"/><Relationship Id="rId93" Type="http://schemas.openxmlformats.org/officeDocument/2006/relationships/image" Target="../media/image198.png"/><Relationship Id="rId98" Type="http://schemas.openxmlformats.org/officeDocument/2006/relationships/customXml" Target="../ink/ink205.xml"/><Relationship Id="rId121" Type="http://schemas.openxmlformats.org/officeDocument/2006/relationships/image" Target="../media/image212.png"/><Relationship Id="rId142" Type="http://schemas.openxmlformats.org/officeDocument/2006/relationships/customXml" Target="../ink/ink227.xml"/><Relationship Id="rId163" Type="http://schemas.openxmlformats.org/officeDocument/2006/relationships/image" Target="../media/image233.png"/><Relationship Id="rId184" Type="http://schemas.openxmlformats.org/officeDocument/2006/relationships/customXml" Target="../ink/ink248.xml"/><Relationship Id="rId189" Type="http://schemas.openxmlformats.org/officeDocument/2006/relationships/customXml" Target="../ink/ink251.xml"/><Relationship Id="rId3" Type="http://schemas.openxmlformats.org/officeDocument/2006/relationships/image" Target="../media/image118.png"/><Relationship Id="rId25" Type="http://schemas.openxmlformats.org/officeDocument/2006/relationships/image" Target="../media/image164.png"/><Relationship Id="rId46" Type="http://schemas.openxmlformats.org/officeDocument/2006/relationships/customXml" Target="../ink/ink179.xml"/><Relationship Id="rId67" Type="http://schemas.openxmlformats.org/officeDocument/2006/relationships/image" Target="../media/image185.png"/><Relationship Id="rId116" Type="http://schemas.openxmlformats.org/officeDocument/2006/relationships/customXml" Target="../ink/ink214.xml"/><Relationship Id="rId137" Type="http://schemas.openxmlformats.org/officeDocument/2006/relationships/image" Target="../media/image220.png"/><Relationship Id="rId158" Type="http://schemas.openxmlformats.org/officeDocument/2006/relationships/customXml" Target="../ink/ink235.xml"/><Relationship Id="rId20" Type="http://schemas.openxmlformats.org/officeDocument/2006/relationships/customXml" Target="../ink/ink166.xml"/><Relationship Id="rId41" Type="http://schemas.openxmlformats.org/officeDocument/2006/relationships/image" Target="../media/image172.png"/><Relationship Id="rId62" Type="http://schemas.openxmlformats.org/officeDocument/2006/relationships/customXml" Target="../ink/ink187.xml"/><Relationship Id="rId83" Type="http://schemas.openxmlformats.org/officeDocument/2006/relationships/image" Target="../media/image193.png"/><Relationship Id="rId88" Type="http://schemas.openxmlformats.org/officeDocument/2006/relationships/customXml" Target="../ink/ink200.xml"/><Relationship Id="rId111" Type="http://schemas.openxmlformats.org/officeDocument/2006/relationships/image" Target="../media/image207.png"/><Relationship Id="rId132" Type="http://schemas.openxmlformats.org/officeDocument/2006/relationships/customXml" Target="../ink/ink222.xml"/><Relationship Id="rId153" Type="http://schemas.openxmlformats.org/officeDocument/2006/relationships/image" Target="../media/image228.png"/><Relationship Id="rId174" Type="http://schemas.openxmlformats.org/officeDocument/2006/relationships/customXml" Target="../ink/ink243.xml"/><Relationship Id="rId179" Type="http://schemas.openxmlformats.org/officeDocument/2006/relationships/image" Target="../media/image241.png"/><Relationship Id="rId195" Type="http://schemas.openxmlformats.org/officeDocument/2006/relationships/customXml" Target="../ink/ink254.xml"/><Relationship Id="rId190" Type="http://schemas.openxmlformats.org/officeDocument/2006/relationships/image" Target="../media/image246.png"/><Relationship Id="rId15" Type="http://schemas.openxmlformats.org/officeDocument/2006/relationships/image" Target="../media/image159.png"/><Relationship Id="rId36" Type="http://schemas.openxmlformats.org/officeDocument/2006/relationships/customXml" Target="../ink/ink174.xml"/><Relationship Id="rId57" Type="http://schemas.openxmlformats.org/officeDocument/2006/relationships/image" Target="../media/image180.png"/><Relationship Id="rId106" Type="http://schemas.openxmlformats.org/officeDocument/2006/relationships/customXml" Target="../ink/ink209.xml"/><Relationship Id="rId127" Type="http://schemas.openxmlformats.org/officeDocument/2006/relationships/image" Target="../media/image215.png"/><Relationship Id="rId10" Type="http://schemas.openxmlformats.org/officeDocument/2006/relationships/customXml" Target="../ink/ink161.xml"/><Relationship Id="rId31" Type="http://schemas.openxmlformats.org/officeDocument/2006/relationships/image" Target="../media/image167.png"/><Relationship Id="rId52" Type="http://schemas.openxmlformats.org/officeDocument/2006/relationships/customXml" Target="../ink/ink182.xml"/><Relationship Id="rId73" Type="http://schemas.openxmlformats.org/officeDocument/2006/relationships/image" Target="../media/image188.png"/><Relationship Id="rId78" Type="http://schemas.openxmlformats.org/officeDocument/2006/relationships/customXml" Target="../ink/ink195.xml"/><Relationship Id="rId94" Type="http://schemas.openxmlformats.org/officeDocument/2006/relationships/customXml" Target="../ink/ink203.xml"/><Relationship Id="rId99" Type="http://schemas.openxmlformats.org/officeDocument/2006/relationships/image" Target="../media/image201.png"/><Relationship Id="rId101" Type="http://schemas.openxmlformats.org/officeDocument/2006/relationships/image" Target="../media/image202.png"/><Relationship Id="rId122" Type="http://schemas.openxmlformats.org/officeDocument/2006/relationships/customXml" Target="../ink/ink217.xml"/><Relationship Id="rId143" Type="http://schemas.openxmlformats.org/officeDocument/2006/relationships/image" Target="../media/image223.png"/><Relationship Id="rId148" Type="http://schemas.openxmlformats.org/officeDocument/2006/relationships/customXml" Target="../ink/ink230.xml"/><Relationship Id="rId164" Type="http://schemas.openxmlformats.org/officeDocument/2006/relationships/customXml" Target="../ink/ink238.xml"/><Relationship Id="rId169" Type="http://schemas.openxmlformats.org/officeDocument/2006/relationships/image" Target="../media/image236.png"/><Relationship Id="rId185" Type="http://schemas.openxmlformats.org/officeDocument/2006/relationships/customXml" Target="../ink/ink249.xml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80" Type="http://schemas.openxmlformats.org/officeDocument/2006/relationships/customXml" Target="../ink/ink246.xml"/><Relationship Id="rId26" Type="http://schemas.openxmlformats.org/officeDocument/2006/relationships/customXml" Target="../ink/ink169.xml"/><Relationship Id="rId47" Type="http://schemas.openxmlformats.org/officeDocument/2006/relationships/image" Target="../media/image175.png"/><Relationship Id="rId68" Type="http://schemas.openxmlformats.org/officeDocument/2006/relationships/customXml" Target="../ink/ink190.xml"/><Relationship Id="rId89" Type="http://schemas.openxmlformats.org/officeDocument/2006/relationships/image" Target="../media/image196.png"/><Relationship Id="rId112" Type="http://schemas.openxmlformats.org/officeDocument/2006/relationships/customXml" Target="../ink/ink212.xml"/><Relationship Id="rId133" Type="http://schemas.openxmlformats.org/officeDocument/2006/relationships/image" Target="../media/image218.png"/><Relationship Id="rId154" Type="http://schemas.openxmlformats.org/officeDocument/2006/relationships/customXml" Target="../ink/ink233.xml"/><Relationship Id="rId175" Type="http://schemas.openxmlformats.org/officeDocument/2006/relationships/image" Target="../media/image239.png"/><Relationship Id="rId196" Type="http://schemas.openxmlformats.org/officeDocument/2006/relationships/image" Target="../media/image249.png"/><Relationship Id="rId200" Type="http://schemas.openxmlformats.org/officeDocument/2006/relationships/image" Target="../media/image251.png"/><Relationship Id="rId16" Type="http://schemas.openxmlformats.org/officeDocument/2006/relationships/customXml" Target="../ink/ink164.xml"/><Relationship Id="rId37" Type="http://schemas.openxmlformats.org/officeDocument/2006/relationships/image" Target="../media/image170.png"/><Relationship Id="rId58" Type="http://schemas.openxmlformats.org/officeDocument/2006/relationships/customXml" Target="../ink/ink185.xml"/><Relationship Id="rId79" Type="http://schemas.openxmlformats.org/officeDocument/2006/relationships/image" Target="../media/image191.png"/><Relationship Id="rId102" Type="http://schemas.openxmlformats.org/officeDocument/2006/relationships/customXml" Target="../ink/ink207.xml"/><Relationship Id="rId123" Type="http://schemas.openxmlformats.org/officeDocument/2006/relationships/image" Target="../media/image213.png"/><Relationship Id="rId144" Type="http://schemas.openxmlformats.org/officeDocument/2006/relationships/customXml" Target="../ink/ink228.xml"/><Relationship Id="rId90" Type="http://schemas.openxmlformats.org/officeDocument/2006/relationships/customXml" Target="../ink/ink201.xml"/><Relationship Id="rId165" Type="http://schemas.openxmlformats.org/officeDocument/2006/relationships/image" Target="../media/image234.png"/><Relationship Id="rId186" Type="http://schemas.openxmlformats.org/officeDocument/2006/relationships/image" Target="../media/image244.png"/><Relationship Id="rId27" Type="http://schemas.openxmlformats.org/officeDocument/2006/relationships/image" Target="../media/image165.png"/><Relationship Id="rId48" Type="http://schemas.openxmlformats.org/officeDocument/2006/relationships/customXml" Target="../ink/ink180.xml"/><Relationship Id="rId69" Type="http://schemas.openxmlformats.org/officeDocument/2006/relationships/image" Target="../media/image186.png"/><Relationship Id="rId113" Type="http://schemas.openxmlformats.org/officeDocument/2006/relationships/image" Target="../media/image208.png"/><Relationship Id="rId134" Type="http://schemas.openxmlformats.org/officeDocument/2006/relationships/customXml" Target="../ink/ink223.xml"/><Relationship Id="rId80" Type="http://schemas.openxmlformats.org/officeDocument/2006/relationships/customXml" Target="../ink/ink196.xml"/><Relationship Id="rId155" Type="http://schemas.openxmlformats.org/officeDocument/2006/relationships/image" Target="../media/image229.png"/><Relationship Id="rId176" Type="http://schemas.openxmlformats.org/officeDocument/2006/relationships/customXml" Target="../ink/ink244.xml"/><Relationship Id="rId197" Type="http://schemas.openxmlformats.org/officeDocument/2006/relationships/customXml" Target="../ink/ink255.xml"/><Relationship Id="rId201" Type="http://schemas.openxmlformats.org/officeDocument/2006/relationships/customXml" Target="../ink/ink257.xml"/><Relationship Id="rId17" Type="http://schemas.openxmlformats.org/officeDocument/2006/relationships/image" Target="../media/image160.png"/><Relationship Id="rId38" Type="http://schemas.openxmlformats.org/officeDocument/2006/relationships/customXml" Target="../ink/ink175.xml"/><Relationship Id="rId59" Type="http://schemas.openxmlformats.org/officeDocument/2006/relationships/image" Target="../media/image181.png"/><Relationship Id="rId103" Type="http://schemas.openxmlformats.org/officeDocument/2006/relationships/image" Target="../media/image203.png"/><Relationship Id="rId124" Type="http://schemas.openxmlformats.org/officeDocument/2006/relationships/customXml" Target="../ink/ink218.xml"/><Relationship Id="rId70" Type="http://schemas.openxmlformats.org/officeDocument/2006/relationships/customXml" Target="../ink/ink191.xml"/><Relationship Id="rId91" Type="http://schemas.openxmlformats.org/officeDocument/2006/relationships/image" Target="../media/image197.png"/><Relationship Id="rId145" Type="http://schemas.openxmlformats.org/officeDocument/2006/relationships/image" Target="../media/image224.png"/><Relationship Id="rId166" Type="http://schemas.openxmlformats.org/officeDocument/2006/relationships/customXml" Target="../ink/ink239.xml"/><Relationship Id="rId187" Type="http://schemas.openxmlformats.org/officeDocument/2006/relationships/customXml" Target="../ink/ink250.xml"/><Relationship Id="rId1" Type="http://schemas.openxmlformats.org/officeDocument/2006/relationships/slideLayout" Target="../slideLayouts/slideLayout12.xml"/><Relationship Id="rId28" Type="http://schemas.openxmlformats.org/officeDocument/2006/relationships/customXml" Target="../ink/ink170.xml"/><Relationship Id="rId49" Type="http://schemas.openxmlformats.org/officeDocument/2006/relationships/image" Target="../media/image176.png"/><Relationship Id="rId114" Type="http://schemas.openxmlformats.org/officeDocument/2006/relationships/customXml" Target="../ink/ink213.xml"/><Relationship Id="rId60" Type="http://schemas.openxmlformats.org/officeDocument/2006/relationships/customXml" Target="../ink/ink186.xml"/><Relationship Id="rId81" Type="http://schemas.openxmlformats.org/officeDocument/2006/relationships/image" Target="../media/image192.png"/><Relationship Id="rId135" Type="http://schemas.openxmlformats.org/officeDocument/2006/relationships/image" Target="../media/image219.png"/><Relationship Id="rId156" Type="http://schemas.openxmlformats.org/officeDocument/2006/relationships/customXml" Target="../ink/ink234.xml"/><Relationship Id="rId177" Type="http://schemas.openxmlformats.org/officeDocument/2006/relationships/image" Target="../media/image240.png"/><Relationship Id="rId198" Type="http://schemas.openxmlformats.org/officeDocument/2006/relationships/image" Target="../media/image250.png"/><Relationship Id="rId202" Type="http://schemas.openxmlformats.org/officeDocument/2006/relationships/image" Target="../media/image252.png"/><Relationship Id="rId18" Type="http://schemas.openxmlformats.org/officeDocument/2006/relationships/customXml" Target="../ink/ink165.xml"/><Relationship Id="rId39" Type="http://schemas.openxmlformats.org/officeDocument/2006/relationships/image" Target="../media/image171.png"/><Relationship Id="rId50" Type="http://schemas.openxmlformats.org/officeDocument/2006/relationships/customXml" Target="../ink/ink181.xml"/><Relationship Id="rId104" Type="http://schemas.openxmlformats.org/officeDocument/2006/relationships/customXml" Target="../ink/ink208.xml"/><Relationship Id="rId125" Type="http://schemas.openxmlformats.org/officeDocument/2006/relationships/image" Target="../media/image214.png"/><Relationship Id="rId146" Type="http://schemas.openxmlformats.org/officeDocument/2006/relationships/customXml" Target="../ink/ink229.xml"/><Relationship Id="rId167" Type="http://schemas.openxmlformats.org/officeDocument/2006/relationships/image" Target="../media/image235.png"/><Relationship Id="rId188" Type="http://schemas.openxmlformats.org/officeDocument/2006/relationships/image" Target="../media/image245.png"/><Relationship Id="rId71" Type="http://schemas.openxmlformats.org/officeDocument/2006/relationships/image" Target="../media/image187.png"/><Relationship Id="rId92" Type="http://schemas.openxmlformats.org/officeDocument/2006/relationships/customXml" Target="../ink/ink20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3.xml"/><Relationship Id="rId18" Type="http://schemas.openxmlformats.org/officeDocument/2006/relationships/image" Target="../media/image260.png"/><Relationship Id="rId26" Type="http://schemas.openxmlformats.org/officeDocument/2006/relationships/image" Target="../media/image264.png"/><Relationship Id="rId39" Type="http://schemas.openxmlformats.org/officeDocument/2006/relationships/image" Target="../media/image272.png"/><Relationship Id="rId21" Type="http://schemas.openxmlformats.org/officeDocument/2006/relationships/customXml" Target="../ink/ink267.xml"/><Relationship Id="rId34" Type="http://schemas.openxmlformats.org/officeDocument/2006/relationships/customXml" Target="../ink/ink272.xml"/><Relationship Id="rId7" Type="http://schemas.openxmlformats.org/officeDocument/2006/relationships/customXml" Target="../ink/ink260.xml"/><Relationship Id="rId2" Type="http://schemas.openxmlformats.org/officeDocument/2006/relationships/image" Target="../media/image151.png"/><Relationship Id="rId16" Type="http://schemas.openxmlformats.org/officeDocument/2006/relationships/image" Target="../media/image259.png"/><Relationship Id="rId20" Type="http://schemas.openxmlformats.org/officeDocument/2006/relationships/image" Target="../media/image261.png"/><Relationship Id="rId29" Type="http://schemas.openxmlformats.org/officeDocument/2006/relationships/customXml" Target="../ink/ink271.xml"/><Relationship Id="rId41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11" Type="http://schemas.openxmlformats.org/officeDocument/2006/relationships/customXml" Target="../ink/ink262.xml"/><Relationship Id="rId24" Type="http://schemas.openxmlformats.org/officeDocument/2006/relationships/image" Target="../media/image263.png"/><Relationship Id="rId32" Type="http://schemas.openxmlformats.org/officeDocument/2006/relationships/image" Target="../media/image153.png"/><Relationship Id="rId37" Type="http://schemas.openxmlformats.org/officeDocument/2006/relationships/image" Target="../media/image271.png"/><Relationship Id="rId40" Type="http://schemas.openxmlformats.org/officeDocument/2006/relationships/customXml" Target="../ink/ink275.xml"/><Relationship Id="rId5" Type="http://schemas.openxmlformats.org/officeDocument/2006/relationships/customXml" Target="../ink/ink259.xml"/><Relationship Id="rId15" Type="http://schemas.openxmlformats.org/officeDocument/2006/relationships/customXml" Target="../ink/ink264.xml"/><Relationship Id="rId23" Type="http://schemas.openxmlformats.org/officeDocument/2006/relationships/customXml" Target="../ink/ink268.xml"/><Relationship Id="rId28" Type="http://schemas.openxmlformats.org/officeDocument/2006/relationships/image" Target="../media/image265.png"/><Relationship Id="rId36" Type="http://schemas.openxmlformats.org/officeDocument/2006/relationships/customXml" Target="../ink/ink273.xml"/><Relationship Id="rId10" Type="http://schemas.openxmlformats.org/officeDocument/2006/relationships/image" Target="../media/image256.png"/><Relationship Id="rId19" Type="http://schemas.openxmlformats.org/officeDocument/2006/relationships/customXml" Target="../ink/ink266.xml"/><Relationship Id="rId31" Type="http://schemas.openxmlformats.org/officeDocument/2006/relationships/image" Target="../media/image152.png"/><Relationship Id="rId4" Type="http://schemas.openxmlformats.org/officeDocument/2006/relationships/image" Target="../media/image253.png"/><Relationship Id="rId9" Type="http://schemas.openxmlformats.org/officeDocument/2006/relationships/customXml" Target="../ink/ink261.xml"/><Relationship Id="rId14" Type="http://schemas.openxmlformats.org/officeDocument/2006/relationships/image" Target="../media/image258.png"/><Relationship Id="rId22" Type="http://schemas.openxmlformats.org/officeDocument/2006/relationships/image" Target="../media/image262.png"/><Relationship Id="rId27" Type="http://schemas.openxmlformats.org/officeDocument/2006/relationships/customXml" Target="../ink/ink270.xml"/><Relationship Id="rId30" Type="http://schemas.openxmlformats.org/officeDocument/2006/relationships/image" Target="../media/image266.png"/><Relationship Id="rId35" Type="http://schemas.openxmlformats.org/officeDocument/2006/relationships/image" Target="../media/image270.png"/><Relationship Id="rId8" Type="http://schemas.openxmlformats.org/officeDocument/2006/relationships/image" Target="../media/image255.png"/><Relationship Id="rId3" Type="http://schemas.openxmlformats.org/officeDocument/2006/relationships/customXml" Target="../ink/ink258.xml"/><Relationship Id="rId12" Type="http://schemas.openxmlformats.org/officeDocument/2006/relationships/image" Target="../media/image257.png"/><Relationship Id="rId17" Type="http://schemas.openxmlformats.org/officeDocument/2006/relationships/customXml" Target="../ink/ink265.xml"/><Relationship Id="rId25" Type="http://schemas.openxmlformats.org/officeDocument/2006/relationships/customXml" Target="../ink/ink269.xml"/><Relationship Id="rId33" Type="http://schemas.openxmlformats.org/officeDocument/2006/relationships/image" Target="../media/image154.png"/><Relationship Id="rId38" Type="http://schemas.openxmlformats.org/officeDocument/2006/relationships/customXml" Target="../ink/ink27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1.xml"/><Relationship Id="rId18" Type="http://schemas.openxmlformats.org/officeDocument/2006/relationships/image" Target="../media/image282.png"/><Relationship Id="rId26" Type="http://schemas.openxmlformats.org/officeDocument/2006/relationships/image" Target="../media/image286.png"/><Relationship Id="rId39" Type="http://schemas.openxmlformats.org/officeDocument/2006/relationships/customXml" Target="../ink/ink294.xml"/><Relationship Id="rId21" Type="http://schemas.openxmlformats.org/officeDocument/2006/relationships/customXml" Target="../ink/ink285.xml"/><Relationship Id="rId34" Type="http://schemas.openxmlformats.org/officeDocument/2006/relationships/image" Target="../media/image290.png"/><Relationship Id="rId42" Type="http://schemas.openxmlformats.org/officeDocument/2006/relationships/image" Target="../media/image294.png"/><Relationship Id="rId47" Type="http://schemas.openxmlformats.org/officeDocument/2006/relationships/customXml" Target="../ink/ink298.xml"/><Relationship Id="rId50" Type="http://schemas.openxmlformats.org/officeDocument/2006/relationships/image" Target="../media/image298.png"/><Relationship Id="rId55" Type="http://schemas.openxmlformats.org/officeDocument/2006/relationships/customXml" Target="../ink/ink302.xml"/><Relationship Id="rId7" Type="http://schemas.openxmlformats.org/officeDocument/2006/relationships/customXml" Target="../ink/ink278.xml"/><Relationship Id="rId2" Type="http://schemas.openxmlformats.org/officeDocument/2006/relationships/image" Target="../media/image267.png"/><Relationship Id="rId16" Type="http://schemas.openxmlformats.org/officeDocument/2006/relationships/image" Target="../media/image281.png"/><Relationship Id="rId29" Type="http://schemas.openxmlformats.org/officeDocument/2006/relationships/customXml" Target="../ink/ink289.xml"/><Relationship Id="rId11" Type="http://schemas.openxmlformats.org/officeDocument/2006/relationships/customXml" Target="../ink/ink280.xml"/><Relationship Id="rId24" Type="http://schemas.openxmlformats.org/officeDocument/2006/relationships/image" Target="../media/image285.png"/><Relationship Id="rId32" Type="http://schemas.openxmlformats.org/officeDocument/2006/relationships/image" Target="../media/image289.png"/><Relationship Id="rId37" Type="http://schemas.openxmlformats.org/officeDocument/2006/relationships/customXml" Target="../ink/ink293.xml"/><Relationship Id="rId40" Type="http://schemas.openxmlformats.org/officeDocument/2006/relationships/image" Target="../media/image293.png"/><Relationship Id="rId45" Type="http://schemas.openxmlformats.org/officeDocument/2006/relationships/customXml" Target="../ink/ink297.xml"/><Relationship Id="rId53" Type="http://schemas.openxmlformats.org/officeDocument/2006/relationships/customXml" Target="../ink/ink301.xml"/><Relationship Id="rId58" Type="http://schemas.openxmlformats.org/officeDocument/2006/relationships/image" Target="../media/image302.png"/><Relationship Id="rId5" Type="http://schemas.openxmlformats.org/officeDocument/2006/relationships/customXml" Target="../ink/ink277.xml"/><Relationship Id="rId61" Type="http://schemas.openxmlformats.org/officeDocument/2006/relationships/customXml" Target="../ink/ink305.xml"/><Relationship Id="rId19" Type="http://schemas.openxmlformats.org/officeDocument/2006/relationships/customXml" Target="../ink/ink284.xml"/><Relationship Id="rId14" Type="http://schemas.openxmlformats.org/officeDocument/2006/relationships/image" Target="../media/image280.png"/><Relationship Id="rId22" Type="http://schemas.openxmlformats.org/officeDocument/2006/relationships/image" Target="../media/image284.png"/><Relationship Id="rId27" Type="http://schemas.openxmlformats.org/officeDocument/2006/relationships/customXml" Target="../ink/ink288.xml"/><Relationship Id="rId30" Type="http://schemas.openxmlformats.org/officeDocument/2006/relationships/image" Target="../media/image288.png"/><Relationship Id="rId35" Type="http://schemas.openxmlformats.org/officeDocument/2006/relationships/customXml" Target="../ink/ink292.xml"/><Relationship Id="rId43" Type="http://schemas.openxmlformats.org/officeDocument/2006/relationships/customXml" Target="../ink/ink296.xml"/><Relationship Id="rId48" Type="http://schemas.openxmlformats.org/officeDocument/2006/relationships/image" Target="../media/image297.png"/><Relationship Id="rId56" Type="http://schemas.openxmlformats.org/officeDocument/2006/relationships/image" Target="../media/image301.png"/><Relationship Id="rId8" Type="http://schemas.openxmlformats.org/officeDocument/2006/relationships/image" Target="../media/image277.png"/><Relationship Id="rId51" Type="http://schemas.openxmlformats.org/officeDocument/2006/relationships/customXml" Target="../ink/ink300.xml"/><Relationship Id="rId3" Type="http://schemas.openxmlformats.org/officeDocument/2006/relationships/customXml" Target="../ink/ink276.xml"/><Relationship Id="rId12" Type="http://schemas.openxmlformats.org/officeDocument/2006/relationships/image" Target="../media/image279.png"/><Relationship Id="rId17" Type="http://schemas.openxmlformats.org/officeDocument/2006/relationships/customXml" Target="../ink/ink283.xml"/><Relationship Id="rId25" Type="http://schemas.openxmlformats.org/officeDocument/2006/relationships/customXml" Target="../ink/ink287.xml"/><Relationship Id="rId33" Type="http://schemas.openxmlformats.org/officeDocument/2006/relationships/customXml" Target="../ink/ink291.xml"/><Relationship Id="rId38" Type="http://schemas.openxmlformats.org/officeDocument/2006/relationships/image" Target="../media/image292.png"/><Relationship Id="rId46" Type="http://schemas.openxmlformats.org/officeDocument/2006/relationships/image" Target="../media/image296.png"/><Relationship Id="rId59" Type="http://schemas.openxmlformats.org/officeDocument/2006/relationships/customXml" Target="../ink/ink304.xml"/><Relationship Id="rId20" Type="http://schemas.openxmlformats.org/officeDocument/2006/relationships/image" Target="../media/image283.png"/><Relationship Id="rId41" Type="http://schemas.openxmlformats.org/officeDocument/2006/relationships/customXml" Target="../ink/ink295.xml"/><Relationship Id="rId54" Type="http://schemas.openxmlformats.org/officeDocument/2006/relationships/image" Target="../media/image300.png"/><Relationship Id="rId6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15" Type="http://schemas.openxmlformats.org/officeDocument/2006/relationships/customXml" Target="../ink/ink282.xml"/><Relationship Id="rId23" Type="http://schemas.openxmlformats.org/officeDocument/2006/relationships/customXml" Target="../ink/ink286.xml"/><Relationship Id="rId28" Type="http://schemas.openxmlformats.org/officeDocument/2006/relationships/image" Target="../media/image287.png"/><Relationship Id="rId36" Type="http://schemas.openxmlformats.org/officeDocument/2006/relationships/image" Target="../media/image291.png"/><Relationship Id="rId49" Type="http://schemas.openxmlformats.org/officeDocument/2006/relationships/customXml" Target="../ink/ink299.xml"/><Relationship Id="rId57" Type="http://schemas.openxmlformats.org/officeDocument/2006/relationships/customXml" Target="../ink/ink303.xml"/><Relationship Id="rId10" Type="http://schemas.openxmlformats.org/officeDocument/2006/relationships/image" Target="../media/image278.png"/><Relationship Id="rId31" Type="http://schemas.openxmlformats.org/officeDocument/2006/relationships/customXml" Target="../ink/ink290.xml"/><Relationship Id="rId44" Type="http://schemas.openxmlformats.org/officeDocument/2006/relationships/image" Target="../media/image295.png"/><Relationship Id="rId52" Type="http://schemas.openxmlformats.org/officeDocument/2006/relationships/image" Target="../media/image299.png"/><Relationship Id="rId60" Type="http://schemas.openxmlformats.org/officeDocument/2006/relationships/image" Target="../media/image303.png"/><Relationship Id="rId4" Type="http://schemas.openxmlformats.org/officeDocument/2006/relationships/image" Target="../media/image275.png"/><Relationship Id="rId9" Type="http://schemas.openxmlformats.org/officeDocument/2006/relationships/customXml" Target="../ink/ink27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customXml" Target="../ink/ink313.xml"/><Relationship Id="rId26" Type="http://schemas.openxmlformats.org/officeDocument/2006/relationships/customXml" Target="../ink/ink317.xml"/><Relationship Id="rId39" Type="http://schemas.openxmlformats.org/officeDocument/2006/relationships/image" Target="../media/image323.png"/><Relationship Id="rId21" Type="http://schemas.openxmlformats.org/officeDocument/2006/relationships/image" Target="../media/image314.png"/><Relationship Id="rId34" Type="http://schemas.openxmlformats.org/officeDocument/2006/relationships/customXml" Target="../ink/ink321.xml"/><Relationship Id="rId42" Type="http://schemas.openxmlformats.org/officeDocument/2006/relationships/customXml" Target="../ink/ink325.xml"/><Relationship Id="rId47" Type="http://schemas.openxmlformats.org/officeDocument/2006/relationships/image" Target="../media/image327.png"/><Relationship Id="rId50" Type="http://schemas.openxmlformats.org/officeDocument/2006/relationships/customXml" Target="../ink/ink329.xml"/><Relationship Id="rId55" Type="http://schemas.openxmlformats.org/officeDocument/2006/relationships/image" Target="../media/image331.png"/><Relationship Id="rId7" Type="http://schemas.openxmlformats.org/officeDocument/2006/relationships/image" Target="../media/image307.png"/><Relationship Id="rId2" Type="http://schemas.openxmlformats.org/officeDocument/2006/relationships/image" Target="../media/image268.png"/><Relationship Id="rId16" Type="http://schemas.openxmlformats.org/officeDocument/2006/relationships/customXml" Target="../ink/ink312.xml"/><Relationship Id="rId29" Type="http://schemas.openxmlformats.org/officeDocument/2006/relationships/image" Target="../media/image318.png"/><Relationship Id="rId11" Type="http://schemas.openxmlformats.org/officeDocument/2006/relationships/image" Target="../media/image309.png"/><Relationship Id="rId24" Type="http://schemas.openxmlformats.org/officeDocument/2006/relationships/customXml" Target="../ink/ink316.xml"/><Relationship Id="rId32" Type="http://schemas.openxmlformats.org/officeDocument/2006/relationships/customXml" Target="../ink/ink320.xml"/><Relationship Id="rId37" Type="http://schemas.openxmlformats.org/officeDocument/2006/relationships/image" Target="../media/image322.png"/><Relationship Id="rId40" Type="http://schemas.openxmlformats.org/officeDocument/2006/relationships/customXml" Target="../ink/ink324.xml"/><Relationship Id="rId45" Type="http://schemas.openxmlformats.org/officeDocument/2006/relationships/image" Target="../media/image326.png"/><Relationship Id="rId53" Type="http://schemas.openxmlformats.org/officeDocument/2006/relationships/image" Target="../media/image330.png"/><Relationship Id="rId5" Type="http://schemas.openxmlformats.org/officeDocument/2006/relationships/image" Target="../media/image306.png"/><Relationship Id="rId19" Type="http://schemas.openxmlformats.org/officeDocument/2006/relationships/image" Target="../media/image313.png"/><Relationship Id="rId4" Type="http://schemas.openxmlformats.org/officeDocument/2006/relationships/customXml" Target="../ink/ink306.xml"/><Relationship Id="rId9" Type="http://schemas.openxmlformats.org/officeDocument/2006/relationships/image" Target="../media/image308.png"/><Relationship Id="rId14" Type="http://schemas.openxmlformats.org/officeDocument/2006/relationships/customXml" Target="../ink/ink311.xml"/><Relationship Id="rId22" Type="http://schemas.openxmlformats.org/officeDocument/2006/relationships/customXml" Target="../ink/ink315.xml"/><Relationship Id="rId27" Type="http://schemas.openxmlformats.org/officeDocument/2006/relationships/image" Target="../media/image317.png"/><Relationship Id="rId30" Type="http://schemas.openxmlformats.org/officeDocument/2006/relationships/customXml" Target="../ink/ink319.xml"/><Relationship Id="rId35" Type="http://schemas.openxmlformats.org/officeDocument/2006/relationships/image" Target="../media/image321.png"/><Relationship Id="rId43" Type="http://schemas.openxmlformats.org/officeDocument/2006/relationships/image" Target="../media/image325.png"/><Relationship Id="rId48" Type="http://schemas.openxmlformats.org/officeDocument/2006/relationships/customXml" Target="../ink/ink328.xml"/><Relationship Id="rId56" Type="http://schemas.openxmlformats.org/officeDocument/2006/relationships/customXml" Target="../ink/ink332.xml"/><Relationship Id="rId8" Type="http://schemas.openxmlformats.org/officeDocument/2006/relationships/customXml" Target="../ink/ink308.xml"/><Relationship Id="rId51" Type="http://schemas.openxmlformats.org/officeDocument/2006/relationships/image" Target="../media/image329.png"/><Relationship Id="rId3" Type="http://schemas.openxmlformats.org/officeDocument/2006/relationships/image" Target="../media/image267.png"/><Relationship Id="rId12" Type="http://schemas.openxmlformats.org/officeDocument/2006/relationships/customXml" Target="../ink/ink310.xml"/><Relationship Id="rId17" Type="http://schemas.openxmlformats.org/officeDocument/2006/relationships/image" Target="../media/image312.png"/><Relationship Id="rId25" Type="http://schemas.openxmlformats.org/officeDocument/2006/relationships/image" Target="../media/image316.png"/><Relationship Id="rId33" Type="http://schemas.openxmlformats.org/officeDocument/2006/relationships/image" Target="../media/image320.png"/><Relationship Id="rId38" Type="http://schemas.openxmlformats.org/officeDocument/2006/relationships/customXml" Target="../ink/ink323.xml"/><Relationship Id="rId46" Type="http://schemas.openxmlformats.org/officeDocument/2006/relationships/customXml" Target="../ink/ink327.xml"/><Relationship Id="rId20" Type="http://schemas.openxmlformats.org/officeDocument/2006/relationships/customXml" Target="../ink/ink314.xml"/><Relationship Id="rId41" Type="http://schemas.openxmlformats.org/officeDocument/2006/relationships/image" Target="../media/image324.png"/><Relationship Id="rId54" Type="http://schemas.openxmlformats.org/officeDocument/2006/relationships/customXml" Target="../ink/ink3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7.xml"/><Relationship Id="rId15" Type="http://schemas.openxmlformats.org/officeDocument/2006/relationships/image" Target="../media/image311.png"/><Relationship Id="rId23" Type="http://schemas.openxmlformats.org/officeDocument/2006/relationships/image" Target="../media/image315.png"/><Relationship Id="rId28" Type="http://schemas.openxmlformats.org/officeDocument/2006/relationships/customXml" Target="../ink/ink318.xml"/><Relationship Id="rId36" Type="http://schemas.openxmlformats.org/officeDocument/2006/relationships/customXml" Target="../ink/ink322.xml"/><Relationship Id="rId49" Type="http://schemas.openxmlformats.org/officeDocument/2006/relationships/image" Target="../media/image328.png"/><Relationship Id="rId57" Type="http://schemas.openxmlformats.org/officeDocument/2006/relationships/image" Target="../media/image332.png"/><Relationship Id="rId10" Type="http://schemas.openxmlformats.org/officeDocument/2006/relationships/customXml" Target="../ink/ink309.xml"/><Relationship Id="rId31" Type="http://schemas.openxmlformats.org/officeDocument/2006/relationships/image" Target="../media/image319.png"/><Relationship Id="rId44" Type="http://schemas.openxmlformats.org/officeDocument/2006/relationships/customXml" Target="../ink/ink326.xml"/><Relationship Id="rId52" Type="http://schemas.openxmlformats.org/officeDocument/2006/relationships/customXml" Target="../ink/ink3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335.jpe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customXml" Target="../ink/ink336.xml"/><Relationship Id="rId3" Type="http://schemas.openxmlformats.org/officeDocument/2006/relationships/image" Target="../media/image305.png"/><Relationship Id="rId7" Type="http://schemas.openxmlformats.org/officeDocument/2006/relationships/customXml" Target="../ink/ink333.xml"/><Relationship Id="rId12" Type="http://schemas.openxmlformats.org/officeDocument/2006/relationships/image" Target="../media/image341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jpeg"/><Relationship Id="rId11" Type="http://schemas.openxmlformats.org/officeDocument/2006/relationships/customXml" Target="../ink/ink335.xml"/><Relationship Id="rId5" Type="http://schemas.openxmlformats.org/officeDocument/2006/relationships/image" Target="../media/image334.png"/><Relationship Id="rId10" Type="http://schemas.openxmlformats.org/officeDocument/2006/relationships/image" Target="../media/image340.png"/><Relationship Id="rId4" Type="http://schemas.openxmlformats.org/officeDocument/2006/relationships/image" Target="../media/image333.png"/><Relationship Id="rId9" Type="http://schemas.openxmlformats.org/officeDocument/2006/relationships/customXml" Target="../ink/ink334.xml"/><Relationship Id="rId14" Type="http://schemas.openxmlformats.org/officeDocument/2006/relationships/image" Target="../media/image342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5.png"/><Relationship Id="rId117" Type="http://schemas.openxmlformats.org/officeDocument/2006/relationships/customXml" Target="../ink/ink394.xml"/><Relationship Id="rId21" Type="http://schemas.openxmlformats.org/officeDocument/2006/relationships/customXml" Target="../ink/ink346.xml"/><Relationship Id="rId42" Type="http://schemas.openxmlformats.org/officeDocument/2006/relationships/image" Target="../media/image363.png"/><Relationship Id="rId47" Type="http://schemas.openxmlformats.org/officeDocument/2006/relationships/customXml" Target="../ink/ink359.xml"/><Relationship Id="rId63" Type="http://schemas.openxmlformats.org/officeDocument/2006/relationships/customXml" Target="../ink/ink367.xml"/><Relationship Id="rId68" Type="http://schemas.openxmlformats.org/officeDocument/2006/relationships/image" Target="../media/image376.png"/><Relationship Id="rId84" Type="http://schemas.openxmlformats.org/officeDocument/2006/relationships/image" Target="../media/image384.png"/><Relationship Id="rId89" Type="http://schemas.openxmlformats.org/officeDocument/2006/relationships/customXml" Target="../ink/ink380.xml"/><Relationship Id="rId112" Type="http://schemas.openxmlformats.org/officeDocument/2006/relationships/image" Target="../media/image109.png"/><Relationship Id="rId16" Type="http://schemas.openxmlformats.org/officeDocument/2006/relationships/image" Target="../media/image350.png"/><Relationship Id="rId107" Type="http://schemas.openxmlformats.org/officeDocument/2006/relationships/customXml" Target="../ink/ink389.xml"/><Relationship Id="rId11" Type="http://schemas.openxmlformats.org/officeDocument/2006/relationships/customXml" Target="../ink/ink341.xml"/><Relationship Id="rId32" Type="http://schemas.openxmlformats.org/officeDocument/2006/relationships/image" Target="../media/image358.png"/><Relationship Id="rId37" Type="http://schemas.openxmlformats.org/officeDocument/2006/relationships/customXml" Target="../ink/ink354.xml"/><Relationship Id="rId53" Type="http://schemas.openxmlformats.org/officeDocument/2006/relationships/customXml" Target="../ink/ink362.xml"/><Relationship Id="rId58" Type="http://schemas.openxmlformats.org/officeDocument/2006/relationships/image" Target="../media/image371.png"/><Relationship Id="rId74" Type="http://schemas.openxmlformats.org/officeDocument/2006/relationships/image" Target="../media/image379.png"/><Relationship Id="rId79" Type="http://schemas.openxmlformats.org/officeDocument/2006/relationships/customXml" Target="../ink/ink375.xml"/><Relationship Id="rId102" Type="http://schemas.openxmlformats.org/officeDocument/2006/relationships/image" Target="../media/image393.png"/><Relationship Id="rId123" Type="http://schemas.openxmlformats.org/officeDocument/2006/relationships/customXml" Target="../ink/ink397.xml"/><Relationship Id="rId5" Type="http://schemas.openxmlformats.org/officeDocument/2006/relationships/customXml" Target="../ink/ink338.xml"/><Relationship Id="rId90" Type="http://schemas.openxmlformats.org/officeDocument/2006/relationships/image" Target="../media/image387.png"/><Relationship Id="rId95" Type="http://schemas.openxmlformats.org/officeDocument/2006/relationships/customXml" Target="../ink/ink383.xml"/><Relationship Id="rId22" Type="http://schemas.openxmlformats.org/officeDocument/2006/relationships/image" Target="../media/image353.png"/><Relationship Id="rId27" Type="http://schemas.openxmlformats.org/officeDocument/2006/relationships/customXml" Target="../ink/ink349.xml"/><Relationship Id="rId43" Type="http://schemas.openxmlformats.org/officeDocument/2006/relationships/customXml" Target="../ink/ink357.xml"/><Relationship Id="rId48" Type="http://schemas.openxmlformats.org/officeDocument/2006/relationships/image" Target="../media/image366.png"/><Relationship Id="rId64" Type="http://schemas.openxmlformats.org/officeDocument/2006/relationships/image" Target="../media/image374.png"/><Relationship Id="rId69" Type="http://schemas.openxmlformats.org/officeDocument/2006/relationships/customXml" Target="../ink/ink370.xml"/><Relationship Id="rId113" Type="http://schemas.openxmlformats.org/officeDocument/2006/relationships/customXml" Target="../ink/ink392.xml"/><Relationship Id="rId118" Type="http://schemas.openxmlformats.org/officeDocument/2006/relationships/image" Target="../media/image400.png"/><Relationship Id="rId80" Type="http://schemas.openxmlformats.org/officeDocument/2006/relationships/image" Target="../media/image382.png"/><Relationship Id="rId85" Type="http://schemas.openxmlformats.org/officeDocument/2006/relationships/customXml" Target="../ink/ink378.xml"/><Relationship Id="rId12" Type="http://schemas.openxmlformats.org/officeDocument/2006/relationships/image" Target="../media/image348.png"/><Relationship Id="rId17" Type="http://schemas.openxmlformats.org/officeDocument/2006/relationships/customXml" Target="../ink/ink344.xml"/><Relationship Id="rId33" Type="http://schemas.openxmlformats.org/officeDocument/2006/relationships/customXml" Target="../ink/ink352.xml"/><Relationship Id="rId38" Type="http://schemas.openxmlformats.org/officeDocument/2006/relationships/image" Target="../media/image361.png"/><Relationship Id="rId59" Type="http://schemas.openxmlformats.org/officeDocument/2006/relationships/customXml" Target="../ink/ink365.xml"/><Relationship Id="rId103" Type="http://schemas.openxmlformats.org/officeDocument/2006/relationships/customXml" Target="../ink/ink387.xml"/><Relationship Id="rId108" Type="http://schemas.openxmlformats.org/officeDocument/2006/relationships/image" Target="../media/image396.png"/><Relationship Id="rId124" Type="http://schemas.openxmlformats.org/officeDocument/2006/relationships/image" Target="../media/image403.png"/><Relationship Id="rId54" Type="http://schemas.openxmlformats.org/officeDocument/2006/relationships/image" Target="../media/image369.png"/><Relationship Id="rId70" Type="http://schemas.openxmlformats.org/officeDocument/2006/relationships/image" Target="../media/image377.png"/><Relationship Id="rId75" Type="http://schemas.openxmlformats.org/officeDocument/2006/relationships/customXml" Target="../ink/ink373.xml"/><Relationship Id="rId91" Type="http://schemas.openxmlformats.org/officeDocument/2006/relationships/customXml" Target="../ink/ink381.xml"/><Relationship Id="rId96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23" Type="http://schemas.openxmlformats.org/officeDocument/2006/relationships/customXml" Target="../ink/ink347.xml"/><Relationship Id="rId28" Type="http://schemas.openxmlformats.org/officeDocument/2006/relationships/image" Target="../media/image356.png"/><Relationship Id="rId49" Type="http://schemas.openxmlformats.org/officeDocument/2006/relationships/customXml" Target="../ink/ink360.xml"/><Relationship Id="rId114" Type="http://schemas.openxmlformats.org/officeDocument/2006/relationships/image" Target="../media/image398.png"/><Relationship Id="rId119" Type="http://schemas.openxmlformats.org/officeDocument/2006/relationships/customXml" Target="../ink/ink395.xml"/><Relationship Id="rId44" Type="http://schemas.openxmlformats.org/officeDocument/2006/relationships/image" Target="../media/image364.png"/><Relationship Id="rId60" Type="http://schemas.openxmlformats.org/officeDocument/2006/relationships/image" Target="../media/image372.png"/><Relationship Id="rId65" Type="http://schemas.openxmlformats.org/officeDocument/2006/relationships/customXml" Target="../ink/ink368.xml"/><Relationship Id="rId81" Type="http://schemas.openxmlformats.org/officeDocument/2006/relationships/customXml" Target="../ink/ink376.xml"/><Relationship Id="rId86" Type="http://schemas.openxmlformats.org/officeDocument/2006/relationships/image" Target="../media/image385.png"/><Relationship Id="rId4" Type="http://schemas.openxmlformats.org/officeDocument/2006/relationships/image" Target="../media/image344.png"/><Relationship Id="rId9" Type="http://schemas.openxmlformats.org/officeDocument/2006/relationships/customXml" Target="../ink/ink340.xml"/><Relationship Id="rId13" Type="http://schemas.openxmlformats.org/officeDocument/2006/relationships/customXml" Target="../ink/ink342.xml"/><Relationship Id="rId18" Type="http://schemas.openxmlformats.org/officeDocument/2006/relationships/image" Target="../media/image351.png"/><Relationship Id="rId39" Type="http://schemas.openxmlformats.org/officeDocument/2006/relationships/customXml" Target="../ink/ink355.xml"/><Relationship Id="rId109" Type="http://schemas.openxmlformats.org/officeDocument/2006/relationships/customXml" Target="../ink/ink390.xml"/><Relationship Id="rId34" Type="http://schemas.openxmlformats.org/officeDocument/2006/relationships/image" Target="../media/image359.png"/><Relationship Id="rId50" Type="http://schemas.openxmlformats.org/officeDocument/2006/relationships/image" Target="../media/image367.png"/><Relationship Id="rId55" Type="http://schemas.openxmlformats.org/officeDocument/2006/relationships/customXml" Target="../ink/ink363.xml"/><Relationship Id="rId76" Type="http://schemas.openxmlformats.org/officeDocument/2006/relationships/image" Target="../media/image380.png"/><Relationship Id="rId97" Type="http://schemas.openxmlformats.org/officeDocument/2006/relationships/customXml" Target="../ink/ink384.xml"/><Relationship Id="rId104" Type="http://schemas.openxmlformats.org/officeDocument/2006/relationships/image" Target="../media/image394.png"/><Relationship Id="rId120" Type="http://schemas.openxmlformats.org/officeDocument/2006/relationships/image" Target="../media/image401.png"/><Relationship Id="rId7" Type="http://schemas.openxmlformats.org/officeDocument/2006/relationships/customXml" Target="../ink/ink339.xml"/><Relationship Id="rId71" Type="http://schemas.openxmlformats.org/officeDocument/2006/relationships/customXml" Target="../ink/ink371.xml"/><Relationship Id="rId92" Type="http://schemas.openxmlformats.org/officeDocument/2006/relationships/image" Target="../media/image388.png"/><Relationship Id="rId2" Type="http://schemas.openxmlformats.org/officeDocument/2006/relationships/image" Target="../media/image336.png"/><Relationship Id="rId29" Type="http://schemas.openxmlformats.org/officeDocument/2006/relationships/customXml" Target="../ink/ink350.xml"/><Relationship Id="rId24" Type="http://schemas.openxmlformats.org/officeDocument/2006/relationships/image" Target="../media/image354.png"/><Relationship Id="rId40" Type="http://schemas.openxmlformats.org/officeDocument/2006/relationships/image" Target="../media/image362.png"/><Relationship Id="rId45" Type="http://schemas.openxmlformats.org/officeDocument/2006/relationships/customXml" Target="../ink/ink358.xml"/><Relationship Id="rId66" Type="http://schemas.openxmlformats.org/officeDocument/2006/relationships/image" Target="../media/image375.png"/><Relationship Id="rId87" Type="http://schemas.openxmlformats.org/officeDocument/2006/relationships/customXml" Target="../ink/ink379.xml"/><Relationship Id="rId110" Type="http://schemas.openxmlformats.org/officeDocument/2006/relationships/image" Target="../media/image397.png"/><Relationship Id="rId115" Type="http://schemas.openxmlformats.org/officeDocument/2006/relationships/customXml" Target="../ink/ink393.xml"/><Relationship Id="rId61" Type="http://schemas.openxmlformats.org/officeDocument/2006/relationships/customXml" Target="../ink/ink366.xml"/><Relationship Id="rId82" Type="http://schemas.openxmlformats.org/officeDocument/2006/relationships/image" Target="../media/image383.png"/><Relationship Id="rId19" Type="http://schemas.openxmlformats.org/officeDocument/2006/relationships/customXml" Target="../ink/ink345.xml"/><Relationship Id="rId14" Type="http://schemas.openxmlformats.org/officeDocument/2006/relationships/image" Target="../media/image349.png"/><Relationship Id="rId30" Type="http://schemas.openxmlformats.org/officeDocument/2006/relationships/image" Target="../media/image357.png"/><Relationship Id="rId35" Type="http://schemas.openxmlformats.org/officeDocument/2006/relationships/customXml" Target="../ink/ink353.xml"/><Relationship Id="rId56" Type="http://schemas.openxmlformats.org/officeDocument/2006/relationships/image" Target="../media/image370.png"/><Relationship Id="rId77" Type="http://schemas.openxmlformats.org/officeDocument/2006/relationships/customXml" Target="../ink/ink374.xml"/><Relationship Id="rId100" Type="http://schemas.openxmlformats.org/officeDocument/2006/relationships/image" Target="../media/image392.png"/><Relationship Id="rId105" Type="http://schemas.openxmlformats.org/officeDocument/2006/relationships/customXml" Target="../ink/ink388.xml"/><Relationship Id="rId8" Type="http://schemas.openxmlformats.org/officeDocument/2006/relationships/image" Target="../media/image346.png"/><Relationship Id="rId51" Type="http://schemas.openxmlformats.org/officeDocument/2006/relationships/customXml" Target="../ink/ink361.xml"/><Relationship Id="rId72" Type="http://schemas.openxmlformats.org/officeDocument/2006/relationships/image" Target="../media/image378.png"/><Relationship Id="rId93" Type="http://schemas.openxmlformats.org/officeDocument/2006/relationships/customXml" Target="../ink/ink382.xml"/><Relationship Id="rId98" Type="http://schemas.openxmlformats.org/officeDocument/2006/relationships/image" Target="../media/image391.png"/><Relationship Id="rId121" Type="http://schemas.openxmlformats.org/officeDocument/2006/relationships/customXml" Target="../ink/ink396.xml"/><Relationship Id="rId3" Type="http://schemas.openxmlformats.org/officeDocument/2006/relationships/customXml" Target="../ink/ink337.xml"/><Relationship Id="rId25" Type="http://schemas.openxmlformats.org/officeDocument/2006/relationships/customXml" Target="../ink/ink348.xml"/><Relationship Id="rId46" Type="http://schemas.openxmlformats.org/officeDocument/2006/relationships/image" Target="../media/image365.png"/><Relationship Id="rId67" Type="http://schemas.openxmlformats.org/officeDocument/2006/relationships/customXml" Target="../ink/ink369.xml"/><Relationship Id="rId116" Type="http://schemas.openxmlformats.org/officeDocument/2006/relationships/image" Target="../media/image399.png"/><Relationship Id="rId20" Type="http://schemas.openxmlformats.org/officeDocument/2006/relationships/image" Target="../media/image352.png"/><Relationship Id="rId41" Type="http://schemas.openxmlformats.org/officeDocument/2006/relationships/customXml" Target="../ink/ink356.xml"/><Relationship Id="rId62" Type="http://schemas.openxmlformats.org/officeDocument/2006/relationships/image" Target="../media/image373.png"/><Relationship Id="rId83" Type="http://schemas.openxmlformats.org/officeDocument/2006/relationships/customXml" Target="../ink/ink377.xml"/><Relationship Id="rId88" Type="http://schemas.openxmlformats.org/officeDocument/2006/relationships/image" Target="../media/image386.png"/><Relationship Id="rId111" Type="http://schemas.openxmlformats.org/officeDocument/2006/relationships/customXml" Target="../ink/ink391.xml"/><Relationship Id="rId15" Type="http://schemas.openxmlformats.org/officeDocument/2006/relationships/customXml" Target="../ink/ink343.xml"/><Relationship Id="rId36" Type="http://schemas.openxmlformats.org/officeDocument/2006/relationships/image" Target="../media/image360.png"/><Relationship Id="rId57" Type="http://schemas.openxmlformats.org/officeDocument/2006/relationships/customXml" Target="../ink/ink364.xml"/><Relationship Id="rId106" Type="http://schemas.openxmlformats.org/officeDocument/2006/relationships/image" Target="../media/image395.png"/><Relationship Id="rId10" Type="http://schemas.openxmlformats.org/officeDocument/2006/relationships/image" Target="../media/image347.png"/><Relationship Id="rId31" Type="http://schemas.openxmlformats.org/officeDocument/2006/relationships/customXml" Target="../ink/ink351.xml"/><Relationship Id="rId52" Type="http://schemas.openxmlformats.org/officeDocument/2006/relationships/image" Target="../media/image368.png"/><Relationship Id="rId73" Type="http://schemas.openxmlformats.org/officeDocument/2006/relationships/customXml" Target="../ink/ink372.xml"/><Relationship Id="rId78" Type="http://schemas.openxmlformats.org/officeDocument/2006/relationships/image" Target="../media/image381.png"/><Relationship Id="rId94" Type="http://schemas.openxmlformats.org/officeDocument/2006/relationships/image" Target="../media/image389.png"/><Relationship Id="rId99" Type="http://schemas.openxmlformats.org/officeDocument/2006/relationships/customXml" Target="../ink/ink385.xml"/><Relationship Id="rId101" Type="http://schemas.openxmlformats.org/officeDocument/2006/relationships/customXml" Target="../ink/ink386.xml"/><Relationship Id="rId122" Type="http://schemas.openxmlformats.org/officeDocument/2006/relationships/image" Target="../media/image402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60.png"/><Relationship Id="rId21" Type="http://schemas.openxmlformats.org/officeDocument/2006/relationships/image" Target="../media/image412.png"/><Relationship Id="rId42" Type="http://schemas.openxmlformats.org/officeDocument/2006/relationships/customXml" Target="../ink/ink417.xml"/><Relationship Id="rId63" Type="http://schemas.openxmlformats.org/officeDocument/2006/relationships/image" Target="../media/image433.png"/><Relationship Id="rId84" Type="http://schemas.openxmlformats.org/officeDocument/2006/relationships/customXml" Target="../ink/ink438.xml"/><Relationship Id="rId138" Type="http://schemas.openxmlformats.org/officeDocument/2006/relationships/customXml" Target="../ink/ink465.xml"/><Relationship Id="rId159" Type="http://schemas.openxmlformats.org/officeDocument/2006/relationships/image" Target="../media/image481.png"/><Relationship Id="rId170" Type="http://schemas.openxmlformats.org/officeDocument/2006/relationships/customXml" Target="../ink/ink481.xml"/><Relationship Id="rId191" Type="http://schemas.openxmlformats.org/officeDocument/2006/relationships/image" Target="../media/image497.png"/><Relationship Id="rId205" Type="http://schemas.openxmlformats.org/officeDocument/2006/relationships/image" Target="../media/image504.png"/><Relationship Id="rId226" Type="http://schemas.openxmlformats.org/officeDocument/2006/relationships/customXml" Target="../ink/ink509.xml"/><Relationship Id="rId107" Type="http://schemas.openxmlformats.org/officeDocument/2006/relationships/image" Target="../media/image455.png"/><Relationship Id="rId11" Type="http://schemas.openxmlformats.org/officeDocument/2006/relationships/image" Target="../media/image407.png"/><Relationship Id="rId32" Type="http://schemas.openxmlformats.org/officeDocument/2006/relationships/customXml" Target="../ink/ink412.xml"/><Relationship Id="rId53" Type="http://schemas.openxmlformats.org/officeDocument/2006/relationships/image" Target="../media/image428.png"/><Relationship Id="rId74" Type="http://schemas.openxmlformats.org/officeDocument/2006/relationships/customXml" Target="../ink/ink433.xml"/><Relationship Id="rId128" Type="http://schemas.openxmlformats.org/officeDocument/2006/relationships/customXml" Target="../ink/ink460.xml"/><Relationship Id="rId149" Type="http://schemas.openxmlformats.org/officeDocument/2006/relationships/image" Target="../media/image476.png"/><Relationship Id="rId5" Type="http://schemas.openxmlformats.org/officeDocument/2006/relationships/image" Target="../media/image404.png"/><Relationship Id="rId95" Type="http://schemas.openxmlformats.org/officeDocument/2006/relationships/image" Target="../media/image449.png"/><Relationship Id="rId160" Type="http://schemas.openxmlformats.org/officeDocument/2006/relationships/customXml" Target="../ink/ink476.xml"/><Relationship Id="rId181" Type="http://schemas.openxmlformats.org/officeDocument/2006/relationships/image" Target="../media/image492.png"/><Relationship Id="rId216" Type="http://schemas.openxmlformats.org/officeDocument/2006/relationships/customXml" Target="../ink/ink504.xml"/><Relationship Id="rId22" Type="http://schemas.openxmlformats.org/officeDocument/2006/relationships/customXml" Target="../ink/ink407.xml"/><Relationship Id="rId43" Type="http://schemas.openxmlformats.org/officeDocument/2006/relationships/image" Target="../media/image423.png"/><Relationship Id="rId64" Type="http://schemas.openxmlformats.org/officeDocument/2006/relationships/customXml" Target="../ink/ink428.xml"/><Relationship Id="rId118" Type="http://schemas.openxmlformats.org/officeDocument/2006/relationships/customXml" Target="../ink/ink455.xml"/><Relationship Id="rId139" Type="http://schemas.openxmlformats.org/officeDocument/2006/relationships/image" Target="../media/image471.png"/><Relationship Id="rId85" Type="http://schemas.openxmlformats.org/officeDocument/2006/relationships/image" Target="../media/image444.png"/><Relationship Id="rId150" Type="http://schemas.openxmlformats.org/officeDocument/2006/relationships/customXml" Target="../ink/ink471.xml"/><Relationship Id="rId171" Type="http://schemas.openxmlformats.org/officeDocument/2006/relationships/image" Target="../media/image487.png"/><Relationship Id="rId192" Type="http://schemas.openxmlformats.org/officeDocument/2006/relationships/customXml" Target="../ink/ink492.xml"/><Relationship Id="rId206" Type="http://schemas.openxmlformats.org/officeDocument/2006/relationships/customXml" Target="../ink/ink499.xml"/><Relationship Id="rId227" Type="http://schemas.openxmlformats.org/officeDocument/2006/relationships/image" Target="../media/image515.png"/><Relationship Id="rId12" Type="http://schemas.openxmlformats.org/officeDocument/2006/relationships/customXml" Target="../ink/ink402.xml"/><Relationship Id="rId33" Type="http://schemas.openxmlformats.org/officeDocument/2006/relationships/image" Target="../media/image418.png"/><Relationship Id="rId108" Type="http://schemas.openxmlformats.org/officeDocument/2006/relationships/customXml" Target="../ink/ink450.xml"/><Relationship Id="rId129" Type="http://schemas.openxmlformats.org/officeDocument/2006/relationships/image" Target="../media/image466.png"/><Relationship Id="rId54" Type="http://schemas.openxmlformats.org/officeDocument/2006/relationships/customXml" Target="../ink/ink423.xml"/><Relationship Id="rId75" Type="http://schemas.openxmlformats.org/officeDocument/2006/relationships/image" Target="../media/image439.png"/><Relationship Id="rId96" Type="http://schemas.openxmlformats.org/officeDocument/2006/relationships/customXml" Target="../ink/ink444.xml"/><Relationship Id="rId140" Type="http://schemas.openxmlformats.org/officeDocument/2006/relationships/customXml" Target="../ink/ink466.xml"/><Relationship Id="rId161" Type="http://schemas.openxmlformats.org/officeDocument/2006/relationships/image" Target="../media/image482.png"/><Relationship Id="rId182" Type="http://schemas.openxmlformats.org/officeDocument/2006/relationships/customXml" Target="../ink/ink487.xml"/><Relationship Id="rId217" Type="http://schemas.openxmlformats.org/officeDocument/2006/relationships/image" Target="../media/image510.png"/><Relationship Id="rId6" Type="http://schemas.openxmlformats.org/officeDocument/2006/relationships/customXml" Target="../ink/ink399.xml"/><Relationship Id="rId23" Type="http://schemas.openxmlformats.org/officeDocument/2006/relationships/image" Target="../media/image413.png"/><Relationship Id="rId119" Type="http://schemas.openxmlformats.org/officeDocument/2006/relationships/image" Target="../media/image461.png"/><Relationship Id="rId44" Type="http://schemas.openxmlformats.org/officeDocument/2006/relationships/customXml" Target="../ink/ink418.xml"/><Relationship Id="rId65" Type="http://schemas.openxmlformats.org/officeDocument/2006/relationships/image" Target="../media/image434.png"/><Relationship Id="rId86" Type="http://schemas.openxmlformats.org/officeDocument/2006/relationships/customXml" Target="../ink/ink439.xml"/><Relationship Id="rId130" Type="http://schemas.openxmlformats.org/officeDocument/2006/relationships/customXml" Target="../ink/ink461.xml"/><Relationship Id="rId151" Type="http://schemas.openxmlformats.org/officeDocument/2006/relationships/image" Target="../media/image477.png"/><Relationship Id="rId172" Type="http://schemas.openxmlformats.org/officeDocument/2006/relationships/customXml" Target="../ink/ink482.xml"/><Relationship Id="rId193" Type="http://schemas.openxmlformats.org/officeDocument/2006/relationships/image" Target="../media/image498.png"/><Relationship Id="rId207" Type="http://schemas.openxmlformats.org/officeDocument/2006/relationships/image" Target="../media/image505.png"/><Relationship Id="rId228" Type="http://schemas.openxmlformats.org/officeDocument/2006/relationships/customXml" Target="../ink/ink510.xml"/><Relationship Id="rId13" Type="http://schemas.openxmlformats.org/officeDocument/2006/relationships/image" Target="../media/image408.png"/><Relationship Id="rId109" Type="http://schemas.openxmlformats.org/officeDocument/2006/relationships/image" Target="../media/image456.png"/><Relationship Id="rId34" Type="http://schemas.openxmlformats.org/officeDocument/2006/relationships/customXml" Target="../ink/ink413.xml"/><Relationship Id="rId55" Type="http://schemas.openxmlformats.org/officeDocument/2006/relationships/image" Target="../media/image429.png"/><Relationship Id="rId76" Type="http://schemas.openxmlformats.org/officeDocument/2006/relationships/customXml" Target="../ink/ink434.xml"/><Relationship Id="rId97" Type="http://schemas.openxmlformats.org/officeDocument/2006/relationships/image" Target="../media/image450.png"/><Relationship Id="rId120" Type="http://schemas.openxmlformats.org/officeDocument/2006/relationships/customXml" Target="../ink/ink456.xml"/><Relationship Id="rId141" Type="http://schemas.openxmlformats.org/officeDocument/2006/relationships/image" Target="../media/image472.png"/><Relationship Id="rId7" Type="http://schemas.openxmlformats.org/officeDocument/2006/relationships/image" Target="../media/image405.png"/><Relationship Id="rId162" Type="http://schemas.openxmlformats.org/officeDocument/2006/relationships/customXml" Target="../ink/ink477.xml"/><Relationship Id="rId183" Type="http://schemas.openxmlformats.org/officeDocument/2006/relationships/image" Target="../media/image493.png"/><Relationship Id="rId218" Type="http://schemas.openxmlformats.org/officeDocument/2006/relationships/customXml" Target="../ink/ink505.xml"/><Relationship Id="rId24" Type="http://schemas.openxmlformats.org/officeDocument/2006/relationships/customXml" Target="../ink/ink408.xml"/><Relationship Id="rId45" Type="http://schemas.openxmlformats.org/officeDocument/2006/relationships/image" Target="../media/image424.png"/><Relationship Id="rId66" Type="http://schemas.openxmlformats.org/officeDocument/2006/relationships/customXml" Target="../ink/ink429.xml"/><Relationship Id="rId87" Type="http://schemas.openxmlformats.org/officeDocument/2006/relationships/image" Target="../media/image445.png"/><Relationship Id="rId110" Type="http://schemas.openxmlformats.org/officeDocument/2006/relationships/customXml" Target="../ink/ink451.xml"/><Relationship Id="rId131" Type="http://schemas.openxmlformats.org/officeDocument/2006/relationships/image" Target="../media/image467.png"/><Relationship Id="rId152" Type="http://schemas.openxmlformats.org/officeDocument/2006/relationships/customXml" Target="../ink/ink472.xml"/><Relationship Id="rId173" Type="http://schemas.openxmlformats.org/officeDocument/2006/relationships/image" Target="../media/image488.png"/><Relationship Id="rId194" Type="http://schemas.openxmlformats.org/officeDocument/2006/relationships/customXml" Target="../ink/ink493.xml"/><Relationship Id="rId208" Type="http://schemas.openxmlformats.org/officeDocument/2006/relationships/customXml" Target="../ink/ink500.xml"/><Relationship Id="rId229" Type="http://schemas.openxmlformats.org/officeDocument/2006/relationships/image" Target="../media/image516.png"/><Relationship Id="rId14" Type="http://schemas.openxmlformats.org/officeDocument/2006/relationships/customXml" Target="../ink/ink403.xml"/><Relationship Id="rId35" Type="http://schemas.openxmlformats.org/officeDocument/2006/relationships/image" Target="../media/image419.png"/><Relationship Id="rId56" Type="http://schemas.openxmlformats.org/officeDocument/2006/relationships/customXml" Target="../ink/ink424.xml"/><Relationship Id="rId77" Type="http://schemas.openxmlformats.org/officeDocument/2006/relationships/image" Target="../media/image440.png"/><Relationship Id="rId100" Type="http://schemas.openxmlformats.org/officeDocument/2006/relationships/customXml" Target="../ink/ink446.xml"/><Relationship Id="rId8" Type="http://schemas.openxmlformats.org/officeDocument/2006/relationships/customXml" Target="../ink/ink400.xml"/><Relationship Id="rId98" Type="http://schemas.openxmlformats.org/officeDocument/2006/relationships/customXml" Target="../ink/ink445.xml"/><Relationship Id="rId121" Type="http://schemas.openxmlformats.org/officeDocument/2006/relationships/image" Target="../media/image462.png"/><Relationship Id="rId142" Type="http://schemas.openxmlformats.org/officeDocument/2006/relationships/customXml" Target="../ink/ink467.xml"/><Relationship Id="rId163" Type="http://schemas.openxmlformats.org/officeDocument/2006/relationships/image" Target="../media/image483.png"/><Relationship Id="rId184" Type="http://schemas.openxmlformats.org/officeDocument/2006/relationships/customXml" Target="../ink/ink488.xml"/><Relationship Id="rId219" Type="http://schemas.openxmlformats.org/officeDocument/2006/relationships/image" Target="../media/image511.png"/><Relationship Id="rId230" Type="http://schemas.openxmlformats.org/officeDocument/2006/relationships/customXml" Target="../ink/ink511.xml"/><Relationship Id="rId25" Type="http://schemas.openxmlformats.org/officeDocument/2006/relationships/image" Target="../media/image414.png"/><Relationship Id="rId46" Type="http://schemas.openxmlformats.org/officeDocument/2006/relationships/customXml" Target="../ink/ink419.xml"/><Relationship Id="rId67" Type="http://schemas.openxmlformats.org/officeDocument/2006/relationships/image" Target="../media/image435.png"/><Relationship Id="rId20" Type="http://schemas.openxmlformats.org/officeDocument/2006/relationships/customXml" Target="../ink/ink406.xml"/><Relationship Id="rId41" Type="http://schemas.openxmlformats.org/officeDocument/2006/relationships/image" Target="../media/image422.png"/><Relationship Id="rId62" Type="http://schemas.openxmlformats.org/officeDocument/2006/relationships/customXml" Target="../ink/ink427.xml"/><Relationship Id="rId83" Type="http://schemas.openxmlformats.org/officeDocument/2006/relationships/image" Target="../media/image443.png"/><Relationship Id="rId88" Type="http://schemas.openxmlformats.org/officeDocument/2006/relationships/customXml" Target="../ink/ink440.xml"/><Relationship Id="rId111" Type="http://schemas.openxmlformats.org/officeDocument/2006/relationships/image" Target="../media/image457.png"/><Relationship Id="rId132" Type="http://schemas.openxmlformats.org/officeDocument/2006/relationships/customXml" Target="../ink/ink462.xml"/><Relationship Id="rId153" Type="http://schemas.openxmlformats.org/officeDocument/2006/relationships/image" Target="../media/image478.png"/><Relationship Id="rId174" Type="http://schemas.openxmlformats.org/officeDocument/2006/relationships/customXml" Target="../ink/ink483.xml"/><Relationship Id="rId179" Type="http://schemas.openxmlformats.org/officeDocument/2006/relationships/image" Target="../media/image491.png"/><Relationship Id="rId195" Type="http://schemas.openxmlformats.org/officeDocument/2006/relationships/image" Target="../media/image499.png"/><Relationship Id="rId209" Type="http://schemas.openxmlformats.org/officeDocument/2006/relationships/image" Target="../media/image506.png"/><Relationship Id="rId190" Type="http://schemas.openxmlformats.org/officeDocument/2006/relationships/customXml" Target="../ink/ink491.xml"/><Relationship Id="rId204" Type="http://schemas.openxmlformats.org/officeDocument/2006/relationships/customXml" Target="../ink/ink498.xml"/><Relationship Id="rId220" Type="http://schemas.openxmlformats.org/officeDocument/2006/relationships/customXml" Target="../ink/ink506.xml"/><Relationship Id="rId225" Type="http://schemas.openxmlformats.org/officeDocument/2006/relationships/image" Target="../media/image514.png"/><Relationship Id="rId15" Type="http://schemas.openxmlformats.org/officeDocument/2006/relationships/image" Target="../media/image409.png"/><Relationship Id="rId36" Type="http://schemas.openxmlformats.org/officeDocument/2006/relationships/customXml" Target="../ink/ink414.xml"/><Relationship Id="rId57" Type="http://schemas.openxmlformats.org/officeDocument/2006/relationships/image" Target="../media/image430.png"/><Relationship Id="rId106" Type="http://schemas.openxmlformats.org/officeDocument/2006/relationships/customXml" Target="../ink/ink449.xml"/><Relationship Id="rId127" Type="http://schemas.openxmlformats.org/officeDocument/2006/relationships/image" Target="../media/image465.png"/><Relationship Id="rId10" Type="http://schemas.openxmlformats.org/officeDocument/2006/relationships/customXml" Target="../ink/ink401.xml"/><Relationship Id="rId31" Type="http://schemas.openxmlformats.org/officeDocument/2006/relationships/image" Target="../media/image417.png"/><Relationship Id="rId52" Type="http://schemas.openxmlformats.org/officeDocument/2006/relationships/customXml" Target="../ink/ink422.xml"/><Relationship Id="rId73" Type="http://schemas.openxmlformats.org/officeDocument/2006/relationships/image" Target="../media/image438.png"/><Relationship Id="rId78" Type="http://schemas.openxmlformats.org/officeDocument/2006/relationships/customXml" Target="../ink/ink435.xml"/><Relationship Id="rId94" Type="http://schemas.openxmlformats.org/officeDocument/2006/relationships/customXml" Target="../ink/ink443.xml"/><Relationship Id="rId99" Type="http://schemas.openxmlformats.org/officeDocument/2006/relationships/image" Target="../media/image451.png"/><Relationship Id="rId101" Type="http://schemas.openxmlformats.org/officeDocument/2006/relationships/image" Target="../media/image452.png"/><Relationship Id="rId122" Type="http://schemas.openxmlformats.org/officeDocument/2006/relationships/customXml" Target="../ink/ink457.xml"/><Relationship Id="rId143" Type="http://schemas.openxmlformats.org/officeDocument/2006/relationships/image" Target="../media/image473.png"/><Relationship Id="rId148" Type="http://schemas.openxmlformats.org/officeDocument/2006/relationships/customXml" Target="../ink/ink470.xml"/><Relationship Id="rId164" Type="http://schemas.openxmlformats.org/officeDocument/2006/relationships/customXml" Target="../ink/ink478.xml"/><Relationship Id="rId169" Type="http://schemas.openxmlformats.org/officeDocument/2006/relationships/image" Target="../media/image486.png"/><Relationship Id="rId185" Type="http://schemas.openxmlformats.org/officeDocument/2006/relationships/image" Target="../media/image494.png"/><Relationship Id="rId4" Type="http://schemas.openxmlformats.org/officeDocument/2006/relationships/customXml" Target="../ink/ink398.xml"/><Relationship Id="rId9" Type="http://schemas.openxmlformats.org/officeDocument/2006/relationships/image" Target="../media/image406.png"/><Relationship Id="rId180" Type="http://schemas.openxmlformats.org/officeDocument/2006/relationships/customXml" Target="../ink/ink486.xml"/><Relationship Id="rId210" Type="http://schemas.openxmlformats.org/officeDocument/2006/relationships/customXml" Target="../ink/ink501.xml"/><Relationship Id="rId215" Type="http://schemas.openxmlformats.org/officeDocument/2006/relationships/image" Target="../media/image509.png"/><Relationship Id="rId26" Type="http://schemas.openxmlformats.org/officeDocument/2006/relationships/customXml" Target="../ink/ink409.xml"/><Relationship Id="rId231" Type="http://schemas.openxmlformats.org/officeDocument/2006/relationships/image" Target="../media/image517.png"/><Relationship Id="rId47" Type="http://schemas.openxmlformats.org/officeDocument/2006/relationships/image" Target="../media/image425.png"/><Relationship Id="rId68" Type="http://schemas.openxmlformats.org/officeDocument/2006/relationships/customXml" Target="../ink/ink430.xml"/><Relationship Id="rId89" Type="http://schemas.openxmlformats.org/officeDocument/2006/relationships/image" Target="../media/image446.png"/><Relationship Id="rId112" Type="http://schemas.openxmlformats.org/officeDocument/2006/relationships/customXml" Target="../ink/ink452.xml"/><Relationship Id="rId133" Type="http://schemas.openxmlformats.org/officeDocument/2006/relationships/image" Target="../media/image468.png"/><Relationship Id="rId154" Type="http://schemas.openxmlformats.org/officeDocument/2006/relationships/customXml" Target="../ink/ink473.xml"/><Relationship Id="rId175" Type="http://schemas.openxmlformats.org/officeDocument/2006/relationships/image" Target="../media/image489.png"/><Relationship Id="rId196" Type="http://schemas.openxmlformats.org/officeDocument/2006/relationships/customXml" Target="../ink/ink494.xml"/><Relationship Id="rId200" Type="http://schemas.openxmlformats.org/officeDocument/2006/relationships/customXml" Target="../ink/ink496.xml"/><Relationship Id="rId16" Type="http://schemas.openxmlformats.org/officeDocument/2006/relationships/customXml" Target="../ink/ink404.xml"/><Relationship Id="rId221" Type="http://schemas.openxmlformats.org/officeDocument/2006/relationships/image" Target="../media/image512.png"/><Relationship Id="rId37" Type="http://schemas.openxmlformats.org/officeDocument/2006/relationships/image" Target="../media/image420.png"/><Relationship Id="rId58" Type="http://schemas.openxmlformats.org/officeDocument/2006/relationships/customXml" Target="../ink/ink425.xml"/><Relationship Id="rId79" Type="http://schemas.openxmlformats.org/officeDocument/2006/relationships/image" Target="../media/image441.png"/><Relationship Id="rId102" Type="http://schemas.openxmlformats.org/officeDocument/2006/relationships/customXml" Target="../ink/ink447.xml"/><Relationship Id="rId123" Type="http://schemas.openxmlformats.org/officeDocument/2006/relationships/image" Target="../media/image463.png"/><Relationship Id="rId144" Type="http://schemas.openxmlformats.org/officeDocument/2006/relationships/customXml" Target="../ink/ink468.xml"/><Relationship Id="rId90" Type="http://schemas.openxmlformats.org/officeDocument/2006/relationships/customXml" Target="../ink/ink441.xml"/><Relationship Id="rId165" Type="http://schemas.openxmlformats.org/officeDocument/2006/relationships/image" Target="../media/image484.png"/><Relationship Id="rId186" Type="http://schemas.openxmlformats.org/officeDocument/2006/relationships/customXml" Target="../ink/ink489.xml"/><Relationship Id="rId211" Type="http://schemas.openxmlformats.org/officeDocument/2006/relationships/image" Target="../media/image507.png"/><Relationship Id="rId232" Type="http://schemas.openxmlformats.org/officeDocument/2006/relationships/customXml" Target="../ink/ink512.xml"/><Relationship Id="rId27" Type="http://schemas.openxmlformats.org/officeDocument/2006/relationships/image" Target="../media/image415.png"/><Relationship Id="rId48" Type="http://schemas.openxmlformats.org/officeDocument/2006/relationships/customXml" Target="../ink/ink420.xml"/><Relationship Id="rId69" Type="http://schemas.openxmlformats.org/officeDocument/2006/relationships/image" Target="../media/image436.png"/><Relationship Id="rId113" Type="http://schemas.openxmlformats.org/officeDocument/2006/relationships/image" Target="../media/image458.png"/><Relationship Id="rId134" Type="http://schemas.openxmlformats.org/officeDocument/2006/relationships/customXml" Target="../ink/ink463.xml"/><Relationship Id="rId80" Type="http://schemas.openxmlformats.org/officeDocument/2006/relationships/customXml" Target="../ink/ink436.xml"/><Relationship Id="rId155" Type="http://schemas.openxmlformats.org/officeDocument/2006/relationships/image" Target="../media/image479.png"/><Relationship Id="rId176" Type="http://schemas.openxmlformats.org/officeDocument/2006/relationships/customXml" Target="../ink/ink484.xml"/><Relationship Id="rId197" Type="http://schemas.openxmlformats.org/officeDocument/2006/relationships/image" Target="../media/image500.png"/><Relationship Id="rId201" Type="http://schemas.openxmlformats.org/officeDocument/2006/relationships/image" Target="../media/image502.png"/><Relationship Id="rId222" Type="http://schemas.openxmlformats.org/officeDocument/2006/relationships/customXml" Target="../ink/ink507.xml"/><Relationship Id="rId17" Type="http://schemas.openxmlformats.org/officeDocument/2006/relationships/image" Target="../media/image410.png"/><Relationship Id="rId38" Type="http://schemas.openxmlformats.org/officeDocument/2006/relationships/customXml" Target="../ink/ink415.xml"/><Relationship Id="rId59" Type="http://schemas.openxmlformats.org/officeDocument/2006/relationships/image" Target="../media/image431.png"/><Relationship Id="rId103" Type="http://schemas.openxmlformats.org/officeDocument/2006/relationships/image" Target="../media/image453.png"/><Relationship Id="rId124" Type="http://schemas.openxmlformats.org/officeDocument/2006/relationships/customXml" Target="../ink/ink458.xml"/><Relationship Id="rId70" Type="http://schemas.openxmlformats.org/officeDocument/2006/relationships/customXml" Target="../ink/ink431.xml"/><Relationship Id="rId91" Type="http://schemas.openxmlformats.org/officeDocument/2006/relationships/image" Target="../media/image447.png"/><Relationship Id="rId145" Type="http://schemas.openxmlformats.org/officeDocument/2006/relationships/image" Target="../media/image474.png"/><Relationship Id="rId166" Type="http://schemas.openxmlformats.org/officeDocument/2006/relationships/customXml" Target="../ink/ink479.xml"/><Relationship Id="rId187" Type="http://schemas.openxmlformats.org/officeDocument/2006/relationships/image" Target="../media/image49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502.xml"/><Relationship Id="rId233" Type="http://schemas.openxmlformats.org/officeDocument/2006/relationships/image" Target="../media/image518.png"/><Relationship Id="rId28" Type="http://schemas.openxmlformats.org/officeDocument/2006/relationships/customXml" Target="../ink/ink410.xml"/><Relationship Id="rId49" Type="http://schemas.openxmlformats.org/officeDocument/2006/relationships/image" Target="../media/image426.png"/><Relationship Id="rId114" Type="http://schemas.openxmlformats.org/officeDocument/2006/relationships/customXml" Target="../ink/ink453.xml"/><Relationship Id="rId60" Type="http://schemas.openxmlformats.org/officeDocument/2006/relationships/customXml" Target="../ink/ink426.xml"/><Relationship Id="rId81" Type="http://schemas.openxmlformats.org/officeDocument/2006/relationships/image" Target="../media/image442.png"/><Relationship Id="rId135" Type="http://schemas.openxmlformats.org/officeDocument/2006/relationships/image" Target="../media/image469.png"/><Relationship Id="rId156" Type="http://schemas.openxmlformats.org/officeDocument/2006/relationships/customXml" Target="../ink/ink474.xml"/><Relationship Id="rId177" Type="http://schemas.openxmlformats.org/officeDocument/2006/relationships/image" Target="../media/image490.png"/><Relationship Id="rId198" Type="http://schemas.openxmlformats.org/officeDocument/2006/relationships/customXml" Target="../ink/ink495.xml"/><Relationship Id="rId202" Type="http://schemas.openxmlformats.org/officeDocument/2006/relationships/customXml" Target="../ink/ink497.xml"/><Relationship Id="rId223" Type="http://schemas.openxmlformats.org/officeDocument/2006/relationships/image" Target="../media/image513.png"/><Relationship Id="rId18" Type="http://schemas.openxmlformats.org/officeDocument/2006/relationships/customXml" Target="../ink/ink405.xml"/><Relationship Id="rId39" Type="http://schemas.openxmlformats.org/officeDocument/2006/relationships/image" Target="../media/image421.png"/><Relationship Id="rId50" Type="http://schemas.openxmlformats.org/officeDocument/2006/relationships/customXml" Target="../ink/ink421.xml"/><Relationship Id="rId104" Type="http://schemas.openxmlformats.org/officeDocument/2006/relationships/customXml" Target="../ink/ink448.xml"/><Relationship Id="rId125" Type="http://schemas.openxmlformats.org/officeDocument/2006/relationships/image" Target="../media/image464.png"/><Relationship Id="rId146" Type="http://schemas.openxmlformats.org/officeDocument/2006/relationships/customXml" Target="../ink/ink469.xml"/><Relationship Id="rId167" Type="http://schemas.openxmlformats.org/officeDocument/2006/relationships/image" Target="../media/image485.png"/><Relationship Id="rId188" Type="http://schemas.openxmlformats.org/officeDocument/2006/relationships/customXml" Target="../ink/ink490.xml"/><Relationship Id="rId71" Type="http://schemas.openxmlformats.org/officeDocument/2006/relationships/image" Target="../media/image437.png"/><Relationship Id="rId92" Type="http://schemas.openxmlformats.org/officeDocument/2006/relationships/customXml" Target="../ink/ink442.xml"/><Relationship Id="rId213" Type="http://schemas.openxmlformats.org/officeDocument/2006/relationships/image" Target="../media/image508.png"/><Relationship Id="rId234" Type="http://schemas.openxmlformats.org/officeDocument/2006/relationships/customXml" Target="../ink/ink513.xml"/><Relationship Id="rId2" Type="http://schemas.openxmlformats.org/officeDocument/2006/relationships/image" Target="../media/image274.png"/><Relationship Id="rId29" Type="http://schemas.openxmlformats.org/officeDocument/2006/relationships/image" Target="../media/image416.png"/><Relationship Id="rId40" Type="http://schemas.openxmlformats.org/officeDocument/2006/relationships/customXml" Target="../ink/ink416.xml"/><Relationship Id="rId115" Type="http://schemas.openxmlformats.org/officeDocument/2006/relationships/image" Target="../media/image459.png"/><Relationship Id="rId136" Type="http://schemas.openxmlformats.org/officeDocument/2006/relationships/customXml" Target="../ink/ink464.xml"/><Relationship Id="rId157" Type="http://schemas.openxmlformats.org/officeDocument/2006/relationships/image" Target="../media/image480.png"/><Relationship Id="rId178" Type="http://schemas.openxmlformats.org/officeDocument/2006/relationships/customXml" Target="../ink/ink485.xml"/><Relationship Id="rId61" Type="http://schemas.openxmlformats.org/officeDocument/2006/relationships/image" Target="../media/image432.png"/><Relationship Id="rId82" Type="http://schemas.openxmlformats.org/officeDocument/2006/relationships/customXml" Target="../ink/ink437.xml"/><Relationship Id="rId199" Type="http://schemas.openxmlformats.org/officeDocument/2006/relationships/image" Target="../media/image501.png"/><Relationship Id="rId203" Type="http://schemas.openxmlformats.org/officeDocument/2006/relationships/image" Target="../media/image503.png"/><Relationship Id="rId19" Type="http://schemas.openxmlformats.org/officeDocument/2006/relationships/image" Target="../media/image411.png"/><Relationship Id="rId224" Type="http://schemas.openxmlformats.org/officeDocument/2006/relationships/customXml" Target="../ink/ink508.xml"/><Relationship Id="rId30" Type="http://schemas.openxmlformats.org/officeDocument/2006/relationships/customXml" Target="../ink/ink411.xml"/><Relationship Id="rId105" Type="http://schemas.openxmlformats.org/officeDocument/2006/relationships/image" Target="../media/image454.png"/><Relationship Id="rId126" Type="http://schemas.openxmlformats.org/officeDocument/2006/relationships/customXml" Target="../ink/ink459.xml"/><Relationship Id="rId147" Type="http://schemas.openxmlformats.org/officeDocument/2006/relationships/image" Target="../media/image475.png"/><Relationship Id="rId168" Type="http://schemas.openxmlformats.org/officeDocument/2006/relationships/customXml" Target="../ink/ink480.xml"/><Relationship Id="rId51" Type="http://schemas.openxmlformats.org/officeDocument/2006/relationships/image" Target="../media/image427.png"/><Relationship Id="rId72" Type="http://schemas.openxmlformats.org/officeDocument/2006/relationships/customXml" Target="../ink/ink432.xml"/><Relationship Id="rId93" Type="http://schemas.openxmlformats.org/officeDocument/2006/relationships/image" Target="../media/image448.png"/><Relationship Id="rId189" Type="http://schemas.openxmlformats.org/officeDocument/2006/relationships/image" Target="../media/image496.png"/><Relationship Id="rId3" Type="http://schemas.openxmlformats.org/officeDocument/2006/relationships/image" Target="../media/image305.png"/><Relationship Id="rId214" Type="http://schemas.openxmlformats.org/officeDocument/2006/relationships/customXml" Target="../ink/ink503.xml"/><Relationship Id="rId235" Type="http://schemas.openxmlformats.org/officeDocument/2006/relationships/image" Target="../media/image519.png"/><Relationship Id="rId116" Type="http://schemas.openxmlformats.org/officeDocument/2006/relationships/customXml" Target="../ink/ink454.xml"/><Relationship Id="rId137" Type="http://schemas.openxmlformats.org/officeDocument/2006/relationships/image" Target="../media/image470.png"/><Relationship Id="rId158" Type="http://schemas.openxmlformats.org/officeDocument/2006/relationships/customXml" Target="../ink/ink47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png"/><Relationship Id="rId13" Type="http://schemas.openxmlformats.org/officeDocument/2006/relationships/customXml" Target="../ink/ink519.xml"/><Relationship Id="rId18" Type="http://schemas.openxmlformats.org/officeDocument/2006/relationships/image" Target="../media/image527.png"/><Relationship Id="rId3" Type="http://schemas.openxmlformats.org/officeDocument/2006/relationships/customXml" Target="../ink/ink514.xml"/><Relationship Id="rId7" Type="http://schemas.openxmlformats.org/officeDocument/2006/relationships/customXml" Target="../ink/ink516.xml"/><Relationship Id="rId12" Type="http://schemas.openxmlformats.org/officeDocument/2006/relationships/image" Target="../media/image524.png"/><Relationship Id="rId17" Type="http://schemas.openxmlformats.org/officeDocument/2006/relationships/customXml" Target="../ink/ink521.xml"/><Relationship Id="rId2" Type="http://schemas.openxmlformats.org/officeDocument/2006/relationships/image" Target="../media/image334.png"/><Relationship Id="rId16" Type="http://schemas.openxmlformats.org/officeDocument/2006/relationships/image" Target="../media/image5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11" Type="http://schemas.openxmlformats.org/officeDocument/2006/relationships/customXml" Target="../ink/ink518.xml"/><Relationship Id="rId5" Type="http://schemas.openxmlformats.org/officeDocument/2006/relationships/customXml" Target="../ink/ink515.xml"/><Relationship Id="rId15" Type="http://schemas.openxmlformats.org/officeDocument/2006/relationships/customXml" Target="../ink/ink520.xml"/><Relationship Id="rId10" Type="http://schemas.openxmlformats.org/officeDocument/2006/relationships/image" Target="../media/image523.png"/><Relationship Id="rId4" Type="http://schemas.openxmlformats.org/officeDocument/2006/relationships/image" Target="../media/image520.png"/><Relationship Id="rId9" Type="http://schemas.openxmlformats.org/officeDocument/2006/relationships/customXml" Target="../ink/ink517.xml"/><Relationship Id="rId14" Type="http://schemas.openxmlformats.org/officeDocument/2006/relationships/image" Target="../media/image5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53.png"/><Relationship Id="rId7" Type="http://schemas.openxmlformats.org/officeDocument/2006/relationships/customXml" Target="../ink/ink523.xml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customXml" Target="../ink/ink522.xml"/><Relationship Id="rId4" Type="http://schemas.openxmlformats.org/officeDocument/2006/relationships/image" Target="../media/image83.jpeg"/><Relationship Id="rId9" Type="http://schemas.openxmlformats.org/officeDocument/2006/relationships/image" Target="../media/image33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21.png"/><Relationship Id="rId42" Type="http://schemas.openxmlformats.org/officeDocument/2006/relationships/image" Target="../media/image25.png"/><Relationship Id="rId47" Type="http://schemas.openxmlformats.org/officeDocument/2006/relationships/customXml" Target="../ink/ink23.xml"/><Relationship Id="rId50" Type="http://schemas.openxmlformats.org/officeDocument/2006/relationships/image" Target="../media/image29.png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customXml" Target="../ink/ink18.xml"/><Relationship Id="rId40" Type="http://schemas.openxmlformats.org/officeDocument/2006/relationships/image" Target="../media/image24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customXml" Target="../ink/ink24.xml"/><Relationship Id="rId10" Type="http://schemas.openxmlformats.org/officeDocument/2006/relationships/image" Target="../media/image9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4" Type="http://schemas.openxmlformats.org/officeDocument/2006/relationships/image" Target="../media/image68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customXml" Target="../ink/ink13.xml"/><Relationship Id="rId30" Type="http://schemas.openxmlformats.org/officeDocument/2006/relationships/image" Target="../media/image19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8.png"/><Relationship Id="rId8" Type="http://schemas.openxmlformats.org/officeDocument/2006/relationships/image" Target="../media/image8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3.png"/><Relationship Id="rId46" Type="http://schemas.openxmlformats.org/officeDocument/2006/relationships/image" Target="../media/image27.png"/><Relationship Id="rId20" Type="http://schemas.openxmlformats.org/officeDocument/2006/relationships/image" Target="../media/image14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0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1.xml"/><Relationship Id="rId21" Type="http://schemas.openxmlformats.org/officeDocument/2006/relationships/customXml" Target="../ink/ink533.xml"/><Relationship Id="rId42" Type="http://schemas.openxmlformats.org/officeDocument/2006/relationships/image" Target="../media/image550.png"/><Relationship Id="rId63" Type="http://schemas.openxmlformats.org/officeDocument/2006/relationships/customXml" Target="../ink/ink554.xml"/><Relationship Id="rId84" Type="http://schemas.openxmlformats.org/officeDocument/2006/relationships/image" Target="../media/image570.png"/><Relationship Id="rId138" Type="http://schemas.openxmlformats.org/officeDocument/2006/relationships/image" Target="../media/image597.png"/><Relationship Id="rId159" Type="http://schemas.openxmlformats.org/officeDocument/2006/relationships/customXml" Target="../ink/ink602.xml"/><Relationship Id="rId107" Type="http://schemas.openxmlformats.org/officeDocument/2006/relationships/customXml" Target="../ink/ink576.xml"/><Relationship Id="rId11" Type="http://schemas.openxmlformats.org/officeDocument/2006/relationships/customXml" Target="../ink/ink528.xml"/><Relationship Id="rId32" Type="http://schemas.openxmlformats.org/officeDocument/2006/relationships/image" Target="../media/image545.png"/><Relationship Id="rId53" Type="http://schemas.openxmlformats.org/officeDocument/2006/relationships/customXml" Target="../ink/ink549.xml"/><Relationship Id="rId74" Type="http://schemas.openxmlformats.org/officeDocument/2006/relationships/image" Target="../media/image565.png"/><Relationship Id="rId128" Type="http://schemas.openxmlformats.org/officeDocument/2006/relationships/image" Target="../media/image592.png"/><Relationship Id="rId149" Type="http://schemas.openxmlformats.org/officeDocument/2006/relationships/customXml" Target="../ink/ink597.xml"/><Relationship Id="rId5" Type="http://schemas.openxmlformats.org/officeDocument/2006/relationships/customXml" Target="../ink/ink525.xml"/><Relationship Id="rId95" Type="http://schemas.openxmlformats.org/officeDocument/2006/relationships/customXml" Target="../ink/ink570.xml"/><Relationship Id="rId160" Type="http://schemas.openxmlformats.org/officeDocument/2006/relationships/image" Target="../media/image608.png"/><Relationship Id="rId22" Type="http://schemas.openxmlformats.org/officeDocument/2006/relationships/image" Target="../media/image540.png"/><Relationship Id="rId43" Type="http://schemas.openxmlformats.org/officeDocument/2006/relationships/customXml" Target="../ink/ink544.xml"/><Relationship Id="rId64" Type="http://schemas.openxmlformats.org/officeDocument/2006/relationships/image" Target="../media/image560.png"/><Relationship Id="rId118" Type="http://schemas.openxmlformats.org/officeDocument/2006/relationships/image" Target="../media/image587.png"/><Relationship Id="rId139" Type="http://schemas.openxmlformats.org/officeDocument/2006/relationships/customXml" Target="../ink/ink592.xml"/><Relationship Id="rId85" Type="http://schemas.openxmlformats.org/officeDocument/2006/relationships/customXml" Target="../ink/ink565.xml"/><Relationship Id="rId150" Type="http://schemas.openxmlformats.org/officeDocument/2006/relationships/image" Target="../media/image603.png"/><Relationship Id="rId12" Type="http://schemas.openxmlformats.org/officeDocument/2006/relationships/image" Target="../media/image535.png"/><Relationship Id="rId17" Type="http://schemas.openxmlformats.org/officeDocument/2006/relationships/customXml" Target="../ink/ink531.xml"/><Relationship Id="rId33" Type="http://schemas.openxmlformats.org/officeDocument/2006/relationships/customXml" Target="../ink/ink539.xml"/><Relationship Id="rId38" Type="http://schemas.openxmlformats.org/officeDocument/2006/relationships/image" Target="../media/image548.png"/><Relationship Id="rId59" Type="http://schemas.openxmlformats.org/officeDocument/2006/relationships/customXml" Target="../ink/ink552.xml"/><Relationship Id="rId103" Type="http://schemas.openxmlformats.org/officeDocument/2006/relationships/customXml" Target="../ink/ink574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587.xml"/><Relationship Id="rId54" Type="http://schemas.openxmlformats.org/officeDocument/2006/relationships/image" Target="../media/image556.png"/><Relationship Id="rId70" Type="http://schemas.openxmlformats.org/officeDocument/2006/relationships/image" Target="../media/image563.png"/><Relationship Id="rId75" Type="http://schemas.openxmlformats.org/officeDocument/2006/relationships/customXml" Target="../ink/ink560.xml"/><Relationship Id="rId91" Type="http://schemas.openxmlformats.org/officeDocument/2006/relationships/customXml" Target="../ink/ink568.xml"/><Relationship Id="rId96" Type="http://schemas.openxmlformats.org/officeDocument/2006/relationships/image" Target="../media/image576.png"/><Relationship Id="rId140" Type="http://schemas.openxmlformats.org/officeDocument/2006/relationships/image" Target="../media/image598.png"/><Relationship Id="rId145" Type="http://schemas.openxmlformats.org/officeDocument/2006/relationships/customXml" Target="../ink/ink595.xml"/><Relationship Id="rId161" Type="http://schemas.openxmlformats.org/officeDocument/2006/relationships/customXml" Target="../ink/ink603.xml"/><Relationship Id="rId166" Type="http://schemas.openxmlformats.org/officeDocument/2006/relationships/image" Target="../media/image6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23" Type="http://schemas.openxmlformats.org/officeDocument/2006/relationships/customXml" Target="../ink/ink534.xml"/><Relationship Id="rId28" Type="http://schemas.openxmlformats.org/officeDocument/2006/relationships/image" Target="../media/image543.png"/><Relationship Id="rId49" Type="http://schemas.openxmlformats.org/officeDocument/2006/relationships/customXml" Target="../ink/ink547.xml"/><Relationship Id="rId114" Type="http://schemas.openxmlformats.org/officeDocument/2006/relationships/image" Target="../media/image585.png"/><Relationship Id="rId119" Type="http://schemas.openxmlformats.org/officeDocument/2006/relationships/customXml" Target="../ink/ink582.xml"/><Relationship Id="rId44" Type="http://schemas.openxmlformats.org/officeDocument/2006/relationships/image" Target="../media/image551.png"/><Relationship Id="rId60" Type="http://schemas.openxmlformats.org/officeDocument/2006/relationships/image" Target="../media/image559.png"/><Relationship Id="rId65" Type="http://schemas.openxmlformats.org/officeDocument/2006/relationships/customXml" Target="../ink/ink555.xml"/><Relationship Id="rId81" Type="http://schemas.openxmlformats.org/officeDocument/2006/relationships/customXml" Target="../ink/ink563.xml"/><Relationship Id="rId86" Type="http://schemas.openxmlformats.org/officeDocument/2006/relationships/image" Target="../media/image571.png"/><Relationship Id="rId130" Type="http://schemas.openxmlformats.org/officeDocument/2006/relationships/image" Target="../media/image593.png"/><Relationship Id="rId135" Type="http://schemas.openxmlformats.org/officeDocument/2006/relationships/customXml" Target="../ink/ink590.xml"/><Relationship Id="rId151" Type="http://schemas.openxmlformats.org/officeDocument/2006/relationships/customXml" Target="../ink/ink598.xml"/><Relationship Id="rId156" Type="http://schemas.openxmlformats.org/officeDocument/2006/relationships/image" Target="../media/image606.png"/><Relationship Id="rId13" Type="http://schemas.openxmlformats.org/officeDocument/2006/relationships/customXml" Target="../ink/ink529.xml"/><Relationship Id="rId18" Type="http://schemas.openxmlformats.org/officeDocument/2006/relationships/image" Target="../media/image538.png"/><Relationship Id="rId39" Type="http://schemas.openxmlformats.org/officeDocument/2006/relationships/customXml" Target="../ink/ink542.xml"/><Relationship Id="rId109" Type="http://schemas.openxmlformats.org/officeDocument/2006/relationships/customXml" Target="../ink/ink577.xml"/><Relationship Id="rId34" Type="http://schemas.openxmlformats.org/officeDocument/2006/relationships/image" Target="../media/image546.png"/><Relationship Id="rId50" Type="http://schemas.openxmlformats.org/officeDocument/2006/relationships/image" Target="../media/image554.png"/><Relationship Id="rId55" Type="http://schemas.openxmlformats.org/officeDocument/2006/relationships/customXml" Target="../ink/ink550.xml"/><Relationship Id="rId76" Type="http://schemas.openxmlformats.org/officeDocument/2006/relationships/image" Target="../media/image566.png"/><Relationship Id="rId97" Type="http://schemas.openxmlformats.org/officeDocument/2006/relationships/customXml" Target="../ink/ink571.xml"/><Relationship Id="rId104" Type="http://schemas.openxmlformats.org/officeDocument/2006/relationships/image" Target="../media/image580.png"/><Relationship Id="rId120" Type="http://schemas.openxmlformats.org/officeDocument/2006/relationships/image" Target="../media/image588.png"/><Relationship Id="rId125" Type="http://schemas.openxmlformats.org/officeDocument/2006/relationships/customXml" Target="../ink/ink585.xml"/><Relationship Id="rId141" Type="http://schemas.openxmlformats.org/officeDocument/2006/relationships/customXml" Target="../ink/ink593.xml"/><Relationship Id="rId146" Type="http://schemas.openxmlformats.org/officeDocument/2006/relationships/image" Target="../media/image601.png"/><Relationship Id="rId167" Type="http://schemas.openxmlformats.org/officeDocument/2006/relationships/customXml" Target="../ink/ink606.xml"/><Relationship Id="rId7" Type="http://schemas.openxmlformats.org/officeDocument/2006/relationships/customXml" Target="../ink/ink526.xml"/><Relationship Id="rId71" Type="http://schemas.openxmlformats.org/officeDocument/2006/relationships/customXml" Target="../ink/ink558.xml"/><Relationship Id="rId92" Type="http://schemas.openxmlformats.org/officeDocument/2006/relationships/image" Target="../media/image574.png"/><Relationship Id="rId162" Type="http://schemas.openxmlformats.org/officeDocument/2006/relationships/image" Target="../media/image609.png"/><Relationship Id="rId2" Type="http://schemas.openxmlformats.org/officeDocument/2006/relationships/image" Target="../media/image339.jpeg"/><Relationship Id="rId29" Type="http://schemas.openxmlformats.org/officeDocument/2006/relationships/customXml" Target="../ink/ink537.xml"/><Relationship Id="rId24" Type="http://schemas.openxmlformats.org/officeDocument/2006/relationships/image" Target="../media/image541.png"/><Relationship Id="rId40" Type="http://schemas.openxmlformats.org/officeDocument/2006/relationships/image" Target="../media/image549.png"/><Relationship Id="rId45" Type="http://schemas.openxmlformats.org/officeDocument/2006/relationships/customXml" Target="../ink/ink545.xml"/><Relationship Id="rId66" Type="http://schemas.openxmlformats.org/officeDocument/2006/relationships/image" Target="../media/image561.png"/><Relationship Id="rId87" Type="http://schemas.openxmlformats.org/officeDocument/2006/relationships/customXml" Target="../ink/ink566.xml"/><Relationship Id="rId110" Type="http://schemas.openxmlformats.org/officeDocument/2006/relationships/image" Target="../media/image583.png"/><Relationship Id="rId115" Type="http://schemas.openxmlformats.org/officeDocument/2006/relationships/customXml" Target="../ink/ink580.xml"/><Relationship Id="rId131" Type="http://schemas.openxmlformats.org/officeDocument/2006/relationships/customXml" Target="../ink/ink588.xml"/><Relationship Id="rId136" Type="http://schemas.openxmlformats.org/officeDocument/2006/relationships/image" Target="../media/image596.png"/><Relationship Id="rId157" Type="http://schemas.openxmlformats.org/officeDocument/2006/relationships/customXml" Target="../ink/ink601.xml"/><Relationship Id="rId61" Type="http://schemas.openxmlformats.org/officeDocument/2006/relationships/customXml" Target="../ink/ink553.xml"/><Relationship Id="rId82" Type="http://schemas.openxmlformats.org/officeDocument/2006/relationships/image" Target="../media/image569.png"/><Relationship Id="rId152" Type="http://schemas.openxmlformats.org/officeDocument/2006/relationships/image" Target="../media/image604.png"/><Relationship Id="rId19" Type="http://schemas.openxmlformats.org/officeDocument/2006/relationships/customXml" Target="../ink/ink532.xml"/><Relationship Id="rId14" Type="http://schemas.openxmlformats.org/officeDocument/2006/relationships/image" Target="../media/image536.png"/><Relationship Id="rId30" Type="http://schemas.openxmlformats.org/officeDocument/2006/relationships/image" Target="../media/image544.png"/><Relationship Id="rId35" Type="http://schemas.openxmlformats.org/officeDocument/2006/relationships/customXml" Target="../ink/ink540.xml"/><Relationship Id="rId56" Type="http://schemas.openxmlformats.org/officeDocument/2006/relationships/image" Target="../media/image557.png"/><Relationship Id="rId77" Type="http://schemas.openxmlformats.org/officeDocument/2006/relationships/customXml" Target="../ink/ink561.xml"/><Relationship Id="rId100" Type="http://schemas.openxmlformats.org/officeDocument/2006/relationships/image" Target="../media/image578.png"/><Relationship Id="rId105" Type="http://schemas.openxmlformats.org/officeDocument/2006/relationships/customXml" Target="../ink/ink575.xml"/><Relationship Id="rId126" Type="http://schemas.openxmlformats.org/officeDocument/2006/relationships/image" Target="../media/image591.png"/><Relationship Id="rId147" Type="http://schemas.openxmlformats.org/officeDocument/2006/relationships/customXml" Target="../ink/ink596.xml"/><Relationship Id="rId168" Type="http://schemas.openxmlformats.org/officeDocument/2006/relationships/image" Target="../media/image612.png"/><Relationship Id="rId8" Type="http://schemas.openxmlformats.org/officeDocument/2006/relationships/image" Target="../media/image533.png"/><Relationship Id="rId51" Type="http://schemas.openxmlformats.org/officeDocument/2006/relationships/customXml" Target="../ink/ink548.xml"/><Relationship Id="rId72" Type="http://schemas.openxmlformats.org/officeDocument/2006/relationships/image" Target="../media/image564.png"/><Relationship Id="rId93" Type="http://schemas.openxmlformats.org/officeDocument/2006/relationships/customXml" Target="../ink/ink569.xml"/><Relationship Id="rId98" Type="http://schemas.openxmlformats.org/officeDocument/2006/relationships/image" Target="../media/image577.png"/><Relationship Id="rId121" Type="http://schemas.openxmlformats.org/officeDocument/2006/relationships/customXml" Target="../ink/ink583.xml"/><Relationship Id="rId142" Type="http://schemas.openxmlformats.org/officeDocument/2006/relationships/image" Target="../media/image599.png"/><Relationship Id="rId163" Type="http://schemas.openxmlformats.org/officeDocument/2006/relationships/customXml" Target="../ink/ink604.xml"/><Relationship Id="rId3" Type="http://schemas.openxmlformats.org/officeDocument/2006/relationships/customXml" Target="../ink/ink524.xml"/><Relationship Id="rId25" Type="http://schemas.openxmlformats.org/officeDocument/2006/relationships/customXml" Target="../ink/ink535.xml"/><Relationship Id="rId46" Type="http://schemas.openxmlformats.org/officeDocument/2006/relationships/image" Target="../media/image552.png"/><Relationship Id="rId67" Type="http://schemas.openxmlformats.org/officeDocument/2006/relationships/customXml" Target="../ink/ink556.xml"/><Relationship Id="rId116" Type="http://schemas.openxmlformats.org/officeDocument/2006/relationships/image" Target="../media/image586.png"/><Relationship Id="rId137" Type="http://schemas.openxmlformats.org/officeDocument/2006/relationships/customXml" Target="../ink/ink591.xml"/><Relationship Id="rId158" Type="http://schemas.openxmlformats.org/officeDocument/2006/relationships/image" Target="../media/image607.png"/><Relationship Id="rId20" Type="http://schemas.openxmlformats.org/officeDocument/2006/relationships/image" Target="../media/image539.png"/><Relationship Id="rId41" Type="http://schemas.openxmlformats.org/officeDocument/2006/relationships/customXml" Target="../ink/ink543.xml"/><Relationship Id="rId62" Type="http://schemas.openxmlformats.org/officeDocument/2006/relationships/image" Target="../media/image140.png"/><Relationship Id="rId83" Type="http://schemas.openxmlformats.org/officeDocument/2006/relationships/customXml" Target="../ink/ink564.xml"/><Relationship Id="rId88" Type="http://schemas.openxmlformats.org/officeDocument/2006/relationships/image" Target="../media/image572.png"/><Relationship Id="rId111" Type="http://schemas.openxmlformats.org/officeDocument/2006/relationships/customXml" Target="../ink/ink578.xml"/><Relationship Id="rId132" Type="http://schemas.openxmlformats.org/officeDocument/2006/relationships/image" Target="../media/image594.png"/><Relationship Id="rId153" Type="http://schemas.openxmlformats.org/officeDocument/2006/relationships/customXml" Target="../ink/ink599.xml"/><Relationship Id="rId15" Type="http://schemas.openxmlformats.org/officeDocument/2006/relationships/customXml" Target="../ink/ink530.xml"/><Relationship Id="rId36" Type="http://schemas.openxmlformats.org/officeDocument/2006/relationships/image" Target="../media/image547.png"/><Relationship Id="rId57" Type="http://schemas.openxmlformats.org/officeDocument/2006/relationships/customXml" Target="../ink/ink551.xml"/><Relationship Id="rId106" Type="http://schemas.openxmlformats.org/officeDocument/2006/relationships/image" Target="../media/image581.png"/><Relationship Id="rId127" Type="http://schemas.openxmlformats.org/officeDocument/2006/relationships/customXml" Target="../ink/ink586.xml"/><Relationship Id="rId10" Type="http://schemas.openxmlformats.org/officeDocument/2006/relationships/image" Target="../media/image534.png"/><Relationship Id="rId31" Type="http://schemas.openxmlformats.org/officeDocument/2006/relationships/customXml" Target="../ink/ink538.xml"/><Relationship Id="rId52" Type="http://schemas.openxmlformats.org/officeDocument/2006/relationships/image" Target="../media/image555.png"/><Relationship Id="rId73" Type="http://schemas.openxmlformats.org/officeDocument/2006/relationships/customXml" Target="../ink/ink559.xml"/><Relationship Id="rId78" Type="http://schemas.openxmlformats.org/officeDocument/2006/relationships/image" Target="../media/image567.png"/><Relationship Id="rId94" Type="http://schemas.openxmlformats.org/officeDocument/2006/relationships/image" Target="../media/image575.png"/><Relationship Id="rId99" Type="http://schemas.openxmlformats.org/officeDocument/2006/relationships/customXml" Target="../ink/ink572.xml"/><Relationship Id="rId101" Type="http://schemas.openxmlformats.org/officeDocument/2006/relationships/customXml" Target="../ink/ink573.xml"/><Relationship Id="rId122" Type="http://schemas.openxmlformats.org/officeDocument/2006/relationships/image" Target="../media/image589.png"/><Relationship Id="rId143" Type="http://schemas.openxmlformats.org/officeDocument/2006/relationships/customXml" Target="../ink/ink594.xml"/><Relationship Id="rId148" Type="http://schemas.openxmlformats.org/officeDocument/2006/relationships/image" Target="../media/image602.png"/><Relationship Id="rId164" Type="http://schemas.openxmlformats.org/officeDocument/2006/relationships/image" Target="../media/image610.png"/><Relationship Id="rId4" Type="http://schemas.openxmlformats.org/officeDocument/2006/relationships/image" Target="../media/image531.png"/><Relationship Id="rId9" Type="http://schemas.openxmlformats.org/officeDocument/2006/relationships/customXml" Target="../ink/ink527.xml"/><Relationship Id="rId26" Type="http://schemas.openxmlformats.org/officeDocument/2006/relationships/image" Target="../media/image542.png"/><Relationship Id="rId47" Type="http://schemas.openxmlformats.org/officeDocument/2006/relationships/customXml" Target="../ink/ink546.xml"/><Relationship Id="rId68" Type="http://schemas.openxmlformats.org/officeDocument/2006/relationships/image" Target="../media/image562.png"/><Relationship Id="rId89" Type="http://schemas.openxmlformats.org/officeDocument/2006/relationships/customXml" Target="../ink/ink567.xml"/><Relationship Id="rId112" Type="http://schemas.openxmlformats.org/officeDocument/2006/relationships/image" Target="../media/image584.png"/><Relationship Id="rId133" Type="http://schemas.openxmlformats.org/officeDocument/2006/relationships/customXml" Target="../ink/ink589.xml"/><Relationship Id="rId154" Type="http://schemas.openxmlformats.org/officeDocument/2006/relationships/image" Target="../media/image605.png"/><Relationship Id="rId16" Type="http://schemas.openxmlformats.org/officeDocument/2006/relationships/image" Target="../media/image537.png"/><Relationship Id="rId37" Type="http://schemas.openxmlformats.org/officeDocument/2006/relationships/customXml" Target="../ink/ink541.xml"/><Relationship Id="rId58" Type="http://schemas.openxmlformats.org/officeDocument/2006/relationships/image" Target="../media/image558.png"/><Relationship Id="rId79" Type="http://schemas.openxmlformats.org/officeDocument/2006/relationships/customXml" Target="../ink/ink562.xml"/><Relationship Id="rId102" Type="http://schemas.openxmlformats.org/officeDocument/2006/relationships/image" Target="../media/image579.png"/><Relationship Id="rId123" Type="http://schemas.openxmlformats.org/officeDocument/2006/relationships/customXml" Target="../ink/ink584.xml"/><Relationship Id="rId144" Type="http://schemas.openxmlformats.org/officeDocument/2006/relationships/image" Target="../media/image600.png"/><Relationship Id="rId90" Type="http://schemas.openxmlformats.org/officeDocument/2006/relationships/image" Target="../media/image573.png"/><Relationship Id="rId165" Type="http://schemas.openxmlformats.org/officeDocument/2006/relationships/customXml" Target="../ink/ink605.xml"/><Relationship Id="rId27" Type="http://schemas.openxmlformats.org/officeDocument/2006/relationships/customXml" Target="../ink/ink536.xml"/><Relationship Id="rId48" Type="http://schemas.openxmlformats.org/officeDocument/2006/relationships/image" Target="../media/image553.png"/><Relationship Id="rId69" Type="http://schemas.openxmlformats.org/officeDocument/2006/relationships/customXml" Target="../ink/ink557.xml"/><Relationship Id="rId113" Type="http://schemas.openxmlformats.org/officeDocument/2006/relationships/customXml" Target="../ink/ink579.xml"/><Relationship Id="rId134" Type="http://schemas.openxmlformats.org/officeDocument/2006/relationships/image" Target="../media/image595.png"/><Relationship Id="rId80" Type="http://schemas.openxmlformats.org/officeDocument/2006/relationships/image" Target="../media/image568.png"/><Relationship Id="rId155" Type="http://schemas.openxmlformats.org/officeDocument/2006/relationships/customXml" Target="../ink/ink6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70.png"/><Relationship Id="rId21" Type="http://schemas.openxmlformats.org/officeDocument/2006/relationships/image" Target="../media/image622.png"/><Relationship Id="rId63" Type="http://schemas.openxmlformats.org/officeDocument/2006/relationships/image" Target="../media/image643.png"/><Relationship Id="rId159" Type="http://schemas.openxmlformats.org/officeDocument/2006/relationships/image" Target="../media/image691.png"/><Relationship Id="rId170" Type="http://schemas.openxmlformats.org/officeDocument/2006/relationships/customXml" Target="../ink/ink691.xml"/><Relationship Id="rId226" Type="http://schemas.openxmlformats.org/officeDocument/2006/relationships/customXml" Target="../ink/ink719.xml"/><Relationship Id="rId268" Type="http://schemas.openxmlformats.org/officeDocument/2006/relationships/customXml" Target="../ink/ink740.xml"/><Relationship Id="rId11" Type="http://schemas.openxmlformats.org/officeDocument/2006/relationships/image" Target="../media/image617.png"/><Relationship Id="rId32" Type="http://schemas.openxmlformats.org/officeDocument/2006/relationships/customXml" Target="../ink/ink622.xml"/><Relationship Id="rId53" Type="http://schemas.openxmlformats.org/officeDocument/2006/relationships/image" Target="../media/image638.png"/><Relationship Id="rId74" Type="http://schemas.openxmlformats.org/officeDocument/2006/relationships/customXml" Target="../ink/ink643.xml"/><Relationship Id="rId128" Type="http://schemas.openxmlformats.org/officeDocument/2006/relationships/customXml" Target="../ink/ink670.xml"/><Relationship Id="rId149" Type="http://schemas.openxmlformats.org/officeDocument/2006/relationships/image" Target="../media/image686.png"/><Relationship Id="rId5" Type="http://schemas.openxmlformats.org/officeDocument/2006/relationships/image" Target="../media/image614.png"/><Relationship Id="rId95" Type="http://schemas.openxmlformats.org/officeDocument/2006/relationships/image" Target="../media/image659.png"/><Relationship Id="rId160" Type="http://schemas.openxmlformats.org/officeDocument/2006/relationships/customXml" Target="../ink/ink686.xml"/><Relationship Id="rId181" Type="http://schemas.openxmlformats.org/officeDocument/2006/relationships/image" Target="../media/image702.png"/><Relationship Id="rId216" Type="http://schemas.openxmlformats.org/officeDocument/2006/relationships/customXml" Target="../ink/ink714.xml"/><Relationship Id="rId237" Type="http://schemas.openxmlformats.org/officeDocument/2006/relationships/image" Target="../media/image730.png"/><Relationship Id="rId258" Type="http://schemas.openxmlformats.org/officeDocument/2006/relationships/customXml" Target="../ink/ink735.xml"/><Relationship Id="rId22" Type="http://schemas.openxmlformats.org/officeDocument/2006/relationships/customXml" Target="../ink/ink617.xml"/><Relationship Id="rId43" Type="http://schemas.openxmlformats.org/officeDocument/2006/relationships/image" Target="../media/image633.png"/><Relationship Id="rId64" Type="http://schemas.openxmlformats.org/officeDocument/2006/relationships/customXml" Target="../ink/ink638.xml"/><Relationship Id="rId118" Type="http://schemas.openxmlformats.org/officeDocument/2006/relationships/customXml" Target="../ink/ink665.xml"/><Relationship Id="rId139" Type="http://schemas.openxmlformats.org/officeDocument/2006/relationships/image" Target="../media/image681.png"/><Relationship Id="rId85" Type="http://schemas.openxmlformats.org/officeDocument/2006/relationships/image" Target="../media/image654.png"/><Relationship Id="rId150" Type="http://schemas.openxmlformats.org/officeDocument/2006/relationships/customXml" Target="../ink/ink681.xml"/><Relationship Id="rId171" Type="http://schemas.openxmlformats.org/officeDocument/2006/relationships/image" Target="../media/image697.png"/><Relationship Id="rId192" Type="http://schemas.openxmlformats.org/officeDocument/2006/relationships/customXml" Target="../ink/ink702.xml"/><Relationship Id="rId206" Type="http://schemas.openxmlformats.org/officeDocument/2006/relationships/customXml" Target="../ink/ink709.xml"/><Relationship Id="rId227" Type="http://schemas.openxmlformats.org/officeDocument/2006/relationships/image" Target="../media/image725.png"/><Relationship Id="rId248" Type="http://schemas.openxmlformats.org/officeDocument/2006/relationships/customXml" Target="../ink/ink730.xml"/><Relationship Id="rId269" Type="http://schemas.openxmlformats.org/officeDocument/2006/relationships/image" Target="../media/image746.png"/><Relationship Id="rId12" Type="http://schemas.openxmlformats.org/officeDocument/2006/relationships/customXml" Target="../ink/ink612.xml"/><Relationship Id="rId33" Type="http://schemas.openxmlformats.org/officeDocument/2006/relationships/image" Target="../media/image628.png"/><Relationship Id="rId108" Type="http://schemas.openxmlformats.org/officeDocument/2006/relationships/customXml" Target="../ink/ink660.xml"/><Relationship Id="rId129" Type="http://schemas.openxmlformats.org/officeDocument/2006/relationships/image" Target="../media/image676.png"/><Relationship Id="rId54" Type="http://schemas.openxmlformats.org/officeDocument/2006/relationships/customXml" Target="../ink/ink633.xml"/><Relationship Id="rId75" Type="http://schemas.openxmlformats.org/officeDocument/2006/relationships/image" Target="../media/image649.png"/><Relationship Id="rId96" Type="http://schemas.openxmlformats.org/officeDocument/2006/relationships/customXml" Target="../ink/ink654.xml"/><Relationship Id="rId140" Type="http://schemas.openxmlformats.org/officeDocument/2006/relationships/customXml" Target="../ink/ink676.xml"/><Relationship Id="rId161" Type="http://schemas.openxmlformats.org/officeDocument/2006/relationships/image" Target="../media/image692.png"/><Relationship Id="rId182" Type="http://schemas.openxmlformats.org/officeDocument/2006/relationships/customXml" Target="../ink/ink697.xml"/><Relationship Id="rId217" Type="http://schemas.openxmlformats.org/officeDocument/2006/relationships/image" Target="../media/image720.png"/><Relationship Id="rId6" Type="http://schemas.openxmlformats.org/officeDocument/2006/relationships/customXml" Target="../ink/ink609.xml"/><Relationship Id="rId238" Type="http://schemas.openxmlformats.org/officeDocument/2006/relationships/customXml" Target="../ink/ink725.xml"/><Relationship Id="rId259" Type="http://schemas.openxmlformats.org/officeDocument/2006/relationships/image" Target="../media/image741.png"/><Relationship Id="rId23" Type="http://schemas.openxmlformats.org/officeDocument/2006/relationships/image" Target="../media/image623.png"/><Relationship Id="rId119" Type="http://schemas.openxmlformats.org/officeDocument/2006/relationships/image" Target="../media/image671.png"/><Relationship Id="rId270" Type="http://schemas.openxmlformats.org/officeDocument/2006/relationships/customXml" Target="../ink/ink741.xml"/><Relationship Id="rId44" Type="http://schemas.openxmlformats.org/officeDocument/2006/relationships/customXml" Target="../ink/ink628.xml"/><Relationship Id="rId65" Type="http://schemas.openxmlformats.org/officeDocument/2006/relationships/image" Target="../media/image644.png"/><Relationship Id="rId86" Type="http://schemas.openxmlformats.org/officeDocument/2006/relationships/customXml" Target="../ink/ink649.xml"/><Relationship Id="rId130" Type="http://schemas.openxmlformats.org/officeDocument/2006/relationships/customXml" Target="../ink/ink671.xml"/><Relationship Id="rId151" Type="http://schemas.openxmlformats.org/officeDocument/2006/relationships/image" Target="../media/image687.png"/><Relationship Id="rId172" Type="http://schemas.openxmlformats.org/officeDocument/2006/relationships/customXml" Target="../ink/ink692.xml"/><Relationship Id="rId193" Type="http://schemas.openxmlformats.org/officeDocument/2006/relationships/image" Target="../media/image708.png"/><Relationship Id="rId207" Type="http://schemas.openxmlformats.org/officeDocument/2006/relationships/image" Target="../media/image715.png"/><Relationship Id="rId228" Type="http://schemas.openxmlformats.org/officeDocument/2006/relationships/customXml" Target="../ink/ink720.xml"/><Relationship Id="rId249" Type="http://schemas.openxmlformats.org/officeDocument/2006/relationships/image" Target="../media/image736.png"/><Relationship Id="rId13" Type="http://schemas.openxmlformats.org/officeDocument/2006/relationships/image" Target="../media/image618.png"/><Relationship Id="rId109" Type="http://schemas.openxmlformats.org/officeDocument/2006/relationships/image" Target="../media/image666.png"/><Relationship Id="rId260" Type="http://schemas.openxmlformats.org/officeDocument/2006/relationships/customXml" Target="../ink/ink736.xml"/><Relationship Id="rId34" Type="http://schemas.openxmlformats.org/officeDocument/2006/relationships/customXml" Target="../ink/ink623.xml"/><Relationship Id="rId55" Type="http://schemas.openxmlformats.org/officeDocument/2006/relationships/image" Target="../media/image639.png"/><Relationship Id="rId76" Type="http://schemas.openxmlformats.org/officeDocument/2006/relationships/customXml" Target="../ink/ink644.xml"/><Relationship Id="rId97" Type="http://schemas.openxmlformats.org/officeDocument/2006/relationships/image" Target="../media/image660.png"/><Relationship Id="rId120" Type="http://schemas.openxmlformats.org/officeDocument/2006/relationships/customXml" Target="../ink/ink666.xml"/><Relationship Id="rId141" Type="http://schemas.openxmlformats.org/officeDocument/2006/relationships/image" Target="../media/image682.png"/><Relationship Id="rId7" Type="http://schemas.openxmlformats.org/officeDocument/2006/relationships/image" Target="../media/image615.png"/><Relationship Id="rId162" Type="http://schemas.openxmlformats.org/officeDocument/2006/relationships/customXml" Target="../ink/ink687.xml"/><Relationship Id="rId183" Type="http://schemas.openxmlformats.org/officeDocument/2006/relationships/image" Target="../media/image703.png"/><Relationship Id="rId218" Type="http://schemas.openxmlformats.org/officeDocument/2006/relationships/customXml" Target="../ink/ink715.xml"/><Relationship Id="rId239" Type="http://schemas.openxmlformats.org/officeDocument/2006/relationships/image" Target="../media/image731.png"/><Relationship Id="rId250" Type="http://schemas.openxmlformats.org/officeDocument/2006/relationships/customXml" Target="../ink/ink731.xml"/><Relationship Id="rId271" Type="http://schemas.openxmlformats.org/officeDocument/2006/relationships/image" Target="../media/image747.png"/><Relationship Id="rId24" Type="http://schemas.openxmlformats.org/officeDocument/2006/relationships/customXml" Target="../ink/ink618.xml"/><Relationship Id="rId45" Type="http://schemas.openxmlformats.org/officeDocument/2006/relationships/image" Target="../media/image634.png"/><Relationship Id="rId66" Type="http://schemas.openxmlformats.org/officeDocument/2006/relationships/customXml" Target="../ink/ink639.xml"/><Relationship Id="rId87" Type="http://schemas.openxmlformats.org/officeDocument/2006/relationships/image" Target="../media/image655.png"/><Relationship Id="rId110" Type="http://schemas.openxmlformats.org/officeDocument/2006/relationships/customXml" Target="../ink/ink661.xml"/><Relationship Id="rId131" Type="http://schemas.openxmlformats.org/officeDocument/2006/relationships/image" Target="../media/image677.png"/><Relationship Id="rId152" Type="http://schemas.openxmlformats.org/officeDocument/2006/relationships/customXml" Target="../ink/ink682.xml"/><Relationship Id="rId173" Type="http://schemas.openxmlformats.org/officeDocument/2006/relationships/image" Target="../media/image698.png"/><Relationship Id="rId194" Type="http://schemas.openxmlformats.org/officeDocument/2006/relationships/customXml" Target="../ink/ink703.xml"/><Relationship Id="rId208" Type="http://schemas.openxmlformats.org/officeDocument/2006/relationships/customXml" Target="../ink/ink710.xml"/><Relationship Id="rId229" Type="http://schemas.openxmlformats.org/officeDocument/2006/relationships/image" Target="../media/image726.png"/><Relationship Id="rId240" Type="http://schemas.openxmlformats.org/officeDocument/2006/relationships/customXml" Target="../ink/ink726.xml"/><Relationship Id="rId261" Type="http://schemas.openxmlformats.org/officeDocument/2006/relationships/image" Target="../media/image742.png"/><Relationship Id="rId14" Type="http://schemas.openxmlformats.org/officeDocument/2006/relationships/customXml" Target="../ink/ink613.xml"/><Relationship Id="rId35" Type="http://schemas.openxmlformats.org/officeDocument/2006/relationships/image" Target="../media/image629.png"/><Relationship Id="rId56" Type="http://schemas.openxmlformats.org/officeDocument/2006/relationships/customXml" Target="../ink/ink634.xml"/><Relationship Id="rId77" Type="http://schemas.openxmlformats.org/officeDocument/2006/relationships/image" Target="../media/image650.png"/><Relationship Id="rId100" Type="http://schemas.openxmlformats.org/officeDocument/2006/relationships/customXml" Target="../ink/ink656.xml"/><Relationship Id="rId8" Type="http://schemas.openxmlformats.org/officeDocument/2006/relationships/customXml" Target="../ink/ink610.xml"/><Relationship Id="rId98" Type="http://schemas.openxmlformats.org/officeDocument/2006/relationships/customXml" Target="../ink/ink655.xml"/><Relationship Id="rId121" Type="http://schemas.openxmlformats.org/officeDocument/2006/relationships/image" Target="../media/image672.png"/><Relationship Id="rId142" Type="http://schemas.openxmlformats.org/officeDocument/2006/relationships/customXml" Target="../ink/ink677.xml"/><Relationship Id="rId163" Type="http://schemas.openxmlformats.org/officeDocument/2006/relationships/image" Target="../media/image693.png"/><Relationship Id="rId184" Type="http://schemas.openxmlformats.org/officeDocument/2006/relationships/customXml" Target="../ink/ink698.xml"/><Relationship Id="rId219" Type="http://schemas.openxmlformats.org/officeDocument/2006/relationships/image" Target="../media/image721.png"/><Relationship Id="rId230" Type="http://schemas.openxmlformats.org/officeDocument/2006/relationships/customXml" Target="../ink/ink721.xml"/><Relationship Id="rId251" Type="http://schemas.openxmlformats.org/officeDocument/2006/relationships/image" Target="../media/image737.png"/><Relationship Id="rId25" Type="http://schemas.openxmlformats.org/officeDocument/2006/relationships/image" Target="../media/image624.png"/><Relationship Id="rId46" Type="http://schemas.openxmlformats.org/officeDocument/2006/relationships/customXml" Target="../ink/ink629.xml"/><Relationship Id="rId67" Type="http://schemas.openxmlformats.org/officeDocument/2006/relationships/image" Target="../media/image645.png"/><Relationship Id="rId88" Type="http://schemas.openxmlformats.org/officeDocument/2006/relationships/customXml" Target="../ink/ink650.xml"/><Relationship Id="rId111" Type="http://schemas.openxmlformats.org/officeDocument/2006/relationships/image" Target="../media/image667.png"/><Relationship Id="rId132" Type="http://schemas.openxmlformats.org/officeDocument/2006/relationships/customXml" Target="../ink/ink672.xml"/><Relationship Id="rId153" Type="http://schemas.openxmlformats.org/officeDocument/2006/relationships/image" Target="../media/image688.png"/><Relationship Id="rId174" Type="http://schemas.openxmlformats.org/officeDocument/2006/relationships/customXml" Target="../ink/ink693.xml"/><Relationship Id="rId195" Type="http://schemas.openxmlformats.org/officeDocument/2006/relationships/image" Target="../media/image709.png"/><Relationship Id="rId209" Type="http://schemas.openxmlformats.org/officeDocument/2006/relationships/image" Target="../media/image716.png"/><Relationship Id="rId220" Type="http://schemas.openxmlformats.org/officeDocument/2006/relationships/customXml" Target="../ink/ink716.xml"/><Relationship Id="rId241" Type="http://schemas.openxmlformats.org/officeDocument/2006/relationships/image" Target="../media/image732.png"/><Relationship Id="rId15" Type="http://schemas.openxmlformats.org/officeDocument/2006/relationships/image" Target="../media/image619.png"/><Relationship Id="rId36" Type="http://schemas.openxmlformats.org/officeDocument/2006/relationships/customXml" Target="../ink/ink624.xml"/><Relationship Id="rId57" Type="http://schemas.openxmlformats.org/officeDocument/2006/relationships/image" Target="../media/image640.png"/><Relationship Id="rId262" Type="http://schemas.openxmlformats.org/officeDocument/2006/relationships/customXml" Target="../ink/ink737.xml"/><Relationship Id="rId78" Type="http://schemas.openxmlformats.org/officeDocument/2006/relationships/customXml" Target="../ink/ink645.xml"/><Relationship Id="rId99" Type="http://schemas.openxmlformats.org/officeDocument/2006/relationships/image" Target="../media/image661.png"/><Relationship Id="rId101" Type="http://schemas.openxmlformats.org/officeDocument/2006/relationships/image" Target="../media/image662.png"/><Relationship Id="rId122" Type="http://schemas.openxmlformats.org/officeDocument/2006/relationships/customXml" Target="../ink/ink667.xml"/><Relationship Id="rId143" Type="http://schemas.openxmlformats.org/officeDocument/2006/relationships/image" Target="../media/image683.png"/><Relationship Id="rId164" Type="http://schemas.openxmlformats.org/officeDocument/2006/relationships/customXml" Target="../ink/ink688.xml"/><Relationship Id="rId185" Type="http://schemas.openxmlformats.org/officeDocument/2006/relationships/image" Target="../media/image704.png"/><Relationship Id="rId9" Type="http://schemas.openxmlformats.org/officeDocument/2006/relationships/image" Target="../media/image616.png"/><Relationship Id="rId210" Type="http://schemas.openxmlformats.org/officeDocument/2006/relationships/customXml" Target="../ink/ink711.xml"/><Relationship Id="rId26" Type="http://schemas.openxmlformats.org/officeDocument/2006/relationships/customXml" Target="../ink/ink619.xml"/><Relationship Id="rId231" Type="http://schemas.openxmlformats.org/officeDocument/2006/relationships/image" Target="../media/image727.png"/><Relationship Id="rId252" Type="http://schemas.openxmlformats.org/officeDocument/2006/relationships/customXml" Target="../ink/ink732.xml"/><Relationship Id="rId47" Type="http://schemas.openxmlformats.org/officeDocument/2006/relationships/image" Target="../media/image635.png"/><Relationship Id="rId68" Type="http://schemas.openxmlformats.org/officeDocument/2006/relationships/customXml" Target="../ink/ink640.xml"/><Relationship Id="rId89" Type="http://schemas.openxmlformats.org/officeDocument/2006/relationships/image" Target="../media/image656.png"/><Relationship Id="rId112" Type="http://schemas.openxmlformats.org/officeDocument/2006/relationships/customXml" Target="../ink/ink662.xml"/><Relationship Id="rId133" Type="http://schemas.openxmlformats.org/officeDocument/2006/relationships/image" Target="../media/image678.png"/><Relationship Id="rId154" Type="http://schemas.openxmlformats.org/officeDocument/2006/relationships/customXml" Target="../ink/ink683.xml"/><Relationship Id="rId175" Type="http://schemas.openxmlformats.org/officeDocument/2006/relationships/image" Target="../media/image699.png"/><Relationship Id="rId196" Type="http://schemas.openxmlformats.org/officeDocument/2006/relationships/customXml" Target="../ink/ink704.xml"/><Relationship Id="rId200" Type="http://schemas.openxmlformats.org/officeDocument/2006/relationships/customXml" Target="../ink/ink706.xml"/><Relationship Id="rId16" Type="http://schemas.openxmlformats.org/officeDocument/2006/relationships/customXml" Target="../ink/ink614.xml"/><Relationship Id="rId221" Type="http://schemas.openxmlformats.org/officeDocument/2006/relationships/image" Target="../media/image722.png"/><Relationship Id="rId242" Type="http://schemas.openxmlformats.org/officeDocument/2006/relationships/customXml" Target="../ink/ink727.xml"/><Relationship Id="rId263" Type="http://schemas.openxmlformats.org/officeDocument/2006/relationships/image" Target="../media/image743.png"/><Relationship Id="rId37" Type="http://schemas.openxmlformats.org/officeDocument/2006/relationships/image" Target="../media/image630.png"/><Relationship Id="rId58" Type="http://schemas.openxmlformats.org/officeDocument/2006/relationships/customXml" Target="../ink/ink635.xml"/><Relationship Id="rId79" Type="http://schemas.openxmlformats.org/officeDocument/2006/relationships/image" Target="../media/image651.png"/><Relationship Id="rId102" Type="http://schemas.openxmlformats.org/officeDocument/2006/relationships/customXml" Target="../ink/ink657.xml"/><Relationship Id="rId123" Type="http://schemas.openxmlformats.org/officeDocument/2006/relationships/image" Target="../media/image673.png"/><Relationship Id="rId144" Type="http://schemas.openxmlformats.org/officeDocument/2006/relationships/customXml" Target="../ink/ink678.xml"/><Relationship Id="rId90" Type="http://schemas.openxmlformats.org/officeDocument/2006/relationships/customXml" Target="../ink/ink651.xml"/><Relationship Id="rId165" Type="http://schemas.openxmlformats.org/officeDocument/2006/relationships/image" Target="../media/image694.png"/><Relationship Id="rId186" Type="http://schemas.openxmlformats.org/officeDocument/2006/relationships/customXml" Target="../ink/ink699.xml"/><Relationship Id="rId211" Type="http://schemas.openxmlformats.org/officeDocument/2006/relationships/image" Target="../media/image717.png"/><Relationship Id="rId232" Type="http://schemas.openxmlformats.org/officeDocument/2006/relationships/customXml" Target="../ink/ink722.xml"/><Relationship Id="rId253" Type="http://schemas.openxmlformats.org/officeDocument/2006/relationships/image" Target="../media/image738.png"/><Relationship Id="rId27" Type="http://schemas.openxmlformats.org/officeDocument/2006/relationships/image" Target="../media/image625.png"/><Relationship Id="rId48" Type="http://schemas.openxmlformats.org/officeDocument/2006/relationships/customXml" Target="../ink/ink630.xml"/><Relationship Id="rId69" Type="http://schemas.openxmlformats.org/officeDocument/2006/relationships/image" Target="../media/image646.png"/><Relationship Id="rId113" Type="http://schemas.openxmlformats.org/officeDocument/2006/relationships/image" Target="../media/image668.png"/><Relationship Id="rId134" Type="http://schemas.openxmlformats.org/officeDocument/2006/relationships/customXml" Target="../ink/ink673.xml"/><Relationship Id="rId80" Type="http://schemas.openxmlformats.org/officeDocument/2006/relationships/customXml" Target="../ink/ink646.xml"/><Relationship Id="rId155" Type="http://schemas.openxmlformats.org/officeDocument/2006/relationships/image" Target="../media/image689.png"/><Relationship Id="rId176" Type="http://schemas.openxmlformats.org/officeDocument/2006/relationships/customXml" Target="../ink/ink694.xml"/><Relationship Id="rId197" Type="http://schemas.openxmlformats.org/officeDocument/2006/relationships/image" Target="../media/image710.png"/><Relationship Id="rId201" Type="http://schemas.openxmlformats.org/officeDocument/2006/relationships/image" Target="../media/image712.png"/><Relationship Id="rId222" Type="http://schemas.openxmlformats.org/officeDocument/2006/relationships/customXml" Target="../ink/ink717.xml"/><Relationship Id="rId243" Type="http://schemas.openxmlformats.org/officeDocument/2006/relationships/image" Target="../media/image733.png"/><Relationship Id="rId264" Type="http://schemas.openxmlformats.org/officeDocument/2006/relationships/customXml" Target="../ink/ink738.xml"/><Relationship Id="rId17" Type="http://schemas.openxmlformats.org/officeDocument/2006/relationships/image" Target="../media/image620.png"/><Relationship Id="rId38" Type="http://schemas.openxmlformats.org/officeDocument/2006/relationships/customXml" Target="../ink/ink625.xml"/><Relationship Id="rId59" Type="http://schemas.openxmlformats.org/officeDocument/2006/relationships/image" Target="../media/image641.png"/><Relationship Id="rId103" Type="http://schemas.openxmlformats.org/officeDocument/2006/relationships/image" Target="../media/image663.png"/><Relationship Id="rId124" Type="http://schemas.openxmlformats.org/officeDocument/2006/relationships/customXml" Target="../ink/ink668.xml"/><Relationship Id="rId70" Type="http://schemas.openxmlformats.org/officeDocument/2006/relationships/customXml" Target="../ink/ink641.xml"/><Relationship Id="rId91" Type="http://schemas.openxmlformats.org/officeDocument/2006/relationships/image" Target="../media/image657.png"/><Relationship Id="rId145" Type="http://schemas.openxmlformats.org/officeDocument/2006/relationships/image" Target="../media/image684.png"/><Relationship Id="rId166" Type="http://schemas.openxmlformats.org/officeDocument/2006/relationships/customXml" Target="../ink/ink689.xml"/><Relationship Id="rId187" Type="http://schemas.openxmlformats.org/officeDocument/2006/relationships/image" Target="../media/image70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712.xml"/><Relationship Id="rId233" Type="http://schemas.openxmlformats.org/officeDocument/2006/relationships/image" Target="../media/image728.png"/><Relationship Id="rId254" Type="http://schemas.openxmlformats.org/officeDocument/2006/relationships/customXml" Target="../ink/ink733.xml"/><Relationship Id="rId28" Type="http://schemas.openxmlformats.org/officeDocument/2006/relationships/customXml" Target="../ink/ink620.xml"/><Relationship Id="rId49" Type="http://schemas.openxmlformats.org/officeDocument/2006/relationships/image" Target="../media/image636.png"/><Relationship Id="rId114" Type="http://schemas.openxmlformats.org/officeDocument/2006/relationships/customXml" Target="../ink/ink663.xml"/><Relationship Id="rId60" Type="http://schemas.openxmlformats.org/officeDocument/2006/relationships/customXml" Target="../ink/ink636.xml"/><Relationship Id="rId81" Type="http://schemas.openxmlformats.org/officeDocument/2006/relationships/image" Target="../media/image652.png"/><Relationship Id="rId135" Type="http://schemas.openxmlformats.org/officeDocument/2006/relationships/image" Target="../media/image679.png"/><Relationship Id="rId156" Type="http://schemas.openxmlformats.org/officeDocument/2006/relationships/customXml" Target="../ink/ink684.xml"/><Relationship Id="rId177" Type="http://schemas.openxmlformats.org/officeDocument/2006/relationships/image" Target="../media/image700.png"/><Relationship Id="rId198" Type="http://schemas.openxmlformats.org/officeDocument/2006/relationships/customXml" Target="../ink/ink705.xml"/><Relationship Id="rId202" Type="http://schemas.openxmlformats.org/officeDocument/2006/relationships/customXml" Target="../ink/ink707.xml"/><Relationship Id="rId223" Type="http://schemas.openxmlformats.org/officeDocument/2006/relationships/image" Target="../media/image723.png"/><Relationship Id="rId244" Type="http://schemas.openxmlformats.org/officeDocument/2006/relationships/customXml" Target="../ink/ink728.xml"/><Relationship Id="rId18" Type="http://schemas.openxmlformats.org/officeDocument/2006/relationships/customXml" Target="../ink/ink615.xml"/><Relationship Id="rId39" Type="http://schemas.openxmlformats.org/officeDocument/2006/relationships/image" Target="../media/image631.png"/><Relationship Id="rId265" Type="http://schemas.openxmlformats.org/officeDocument/2006/relationships/image" Target="../media/image744.png"/><Relationship Id="rId50" Type="http://schemas.openxmlformats.org/officeDocument/2006/relationships/customXml" Target="../ink/ink631.xml"/><Relationship Id="rId104" Type="http://schemas.openxmlformats.org/officeDocument/2006/relationships/customXml" Target="../ink/ink658.xml"/><Relationship Id="rId125" Type="http://schemas.openxmlformats.org/officeDocument/2006/relationships/image" Target="../media/image674.png"/><Relationship Id="rId146" Type="http://schemas.openxmlformats.org/officeDocument/2006/relationships/customXml" Target="../ink/ink679.xml"/><Relationship Id="rId167" Type="http://schemas.openxmlformats.org/officeDocument/2006/relationships/image" Target="../media/image695.png"/><Relationship Id="rId188" Type="http://schemas.openxmlformats.org/officeDocument/2006/relationships/customXml" Target="../ink/ink700.xml"/><Relationship Id="rId71" Type="http://schemas.openxmlformats.org/officeDocument/2006/relationships/image" Target="../media/image647.png"/><Relationship Id="rId92" Type="http://schemas.openxmlformats.org/officeDocument/2006/relationships/customXml" Target="../ink/ink652.xml"/><Relationship Id="rId213" Type="http://schemas.openxmlformats.org/officeDocument/2006/relationships/image" Target="../media/image718.png"/><Relationship Id="rId234" Type="http://schemas.openxmlformats.org/officeDocument/2006/relationships/customXml" Target="../ink/ink723.xml"/><Relationship Id="rId2" Type="http://schemas.openxmlformats.org/officeDocument/2006/relationships/customXml" Target="../ink/ink607.xml"/><Relationship Id="rId29" Type="http://schemas.openxmlformats.org/officeDocument/2006/relationships/image" Target="../media/image626.png"/><Relationship Id="rId255" Type="http://schemas.openxmlformats.org/officeDocument/2006/relationships/image" Target="../media/image739.png"/><Relationship Id="rId40" Type="http://schemas.openxmlformats.org/officeDocument/2006/relationships/customXml" Target="../ink/ink626.xml"/><Relationship Id="rId115" Type="http://schemas.openxmlformats.org/officeDocument/2006/relationships/image" Target="../media/image669.png"/><Relationship Id="rId136" Type="http://schemas.openxmlformats.org/officeDocument/2006/relationships/customXml" Target="../ink/ink674.xml"/><Relationship Id="rId157" Type="http://schemas.openxmlformats.org/officeDocument/2006/relationships/image" Target="../media/image690.png"/><Relationship Id="rId178" Type="http://schemas.openxmlformats.org/officeDocument/2006/relationships/customXml" Target="../ink/ink695.xml"/><Relationship Id="rId61" Type="http://schemas.openxmlformats.org/officeDocument/2006/relationships/image" Target="../media/image642.png"/><Relationship Id="rId82" Type="http://schemas.openxmlformats.org/officeDocument/2006/relationships/customXml" Target="../ink/ink647.xml"/><Relationship Id="rId199" Type="http://schemas.openxmlformats.org/officeDocument/2006/relationships/image" Target="../media/image711.png"/><Relationship Id="rId203" Type="http://schemas.openxmlformats.org/officeDocument/2006/relationships/image" Target="../media/image713.png"/><Relationship Id="rId19" Type="http://schemas.openxmlformats.org/officeDocument/2006/relationships/image" Target="../media/image621.png"/><Relationship Id="rId224" Type="http://schemas.openxmlformats.org/officeDocument/2006/relationships/customXml" Target="../ink/ink718.xml"/><Relationship Id="rId245" Type="http://schemas.openxmlformats.org/officeDocument/2006/relationships/image" Target="../media/image734.png"/><Relationship Id="rId266" Type="http://schemas.openxmlformats.org/officeDocument/2006/relationships/customXml" Target="../ink/ink739.xml"/><Relationship Id="rId30" Type="http://schemas.openxmlformats.org/officeDocument/2006/relationships/customXml" Target="../ink/ink621.xml"/><Relationship Id="rId105" Type="http://schemas.openxmlformats.org/officeDocument/2006/relationships/image" Target="../media/image664.png"/><Relationship Id="rId126" Type="http://schemas.openxmlformats.org/officeDocument/2006/relationships/customXml" Target="../ink/ink669.xml"/><Relationship Id="rId147" Type="http://schemas.openxmlformats.org/officeDocument/2006/relationships/image" Target="../media/image685.png"/><Relationship Id="rId168" Type="http://schemas.openxmlformats.org/officeDocument/2006/relationships/customXml" Target="../ink/ink690.xml"/><Relationship Id="rId51" Type="http://schemas.openxmlformats.org/officeDocument/2006/relationships/image" Target="../media/image637.png"/><Relationship Id="rId72" Type="http://schemas.openxmlformats.org/officeDocument/2006/relationships/customXml" Target="../ink/ink642.xml"/><Relationship Id="rId93" Type="http://schemas.openxmlformats.org/officeDocument/2006/relationships/image" Target="../media/image658.png"/><Relationship Id="rId189" Type="http://schemas.openxmlformats.org/officeDocument/2006/relationships/image" Target="../media/image706.png"/><Relationship Id="rId3" Type="http://schemas.openxmlformats.org/officeDocument/2006/relationships/image" Target="../media/image613.png"/><Relationship Id="rId214" Type="http://schemas.openxmlformats.org/officeDocument/2006/relationships/customXml" Target="../ink/ink713.xml"/><Relationship Id="rId235" Type="http://schemas.openxmlformats.org/officeDocument/2006/relationships/image" Target="../media/image729.png"/><Relationship Id="rId256" Type="http://schemas.openxmlformats.org/officeDocument/2006/relationships/customXml" Target="../ink/ink734.xml"/><Relationship Id="rId116" Type="http://schemas.openxmlformats.org/officeDocument/2006/relationships/customXml" Target="../ink/ink664.xml"/><Relationship Id="rId137" Type="http://schemas.openxmlformats.org/officeDocument/2006/relationships/image" Target="../media/image680.png"/><Relationship Id="rId158" Type="http://schemas.openxmlformats.org/officeDocument/2006/relationships/customXml" Target="../ink/ink685.xml"/><Relationship Id="rId20" Type="http://schemas.openxmlformats.org/officeDocument/2006/relationships/customXml" Target="../ink/ink616.xml"/><Relationship Id="rId41" Type="http://schemas.openxmlformats.org/officeDocument/2006/relationships/image" Target="../media/image632.png"/><Relationship Id="rId62" Type="http://schemas.openxmlformats.org/officeDocument/2006/relationships/customXml" Target="../ink/ink637.xml"/><Relationship Id="rId83" Type="http://schemas.openxmlformats.org/officeDocument/2006/relationships/image" Target="../media/image653.png"/><Relationship Id="rId179" Type="http://schemas.openxmlformats.org/officeDocument/2006/relationships/image" Target="../media/image701.png"/><Relationship Id="rId190" Type="http://schemas.openxmlformats.org/officeDocument/2006/relationships/customXml" Target="../ink/ink701.xml"/><Relationship Id="rId204" Type="http://schemas.openxmlformats.org/officeDocument/2006/relationships/customXml" Target="../ink/ink708.xml"/><Relationship Id="rId225" Type="http://schemas.openxmlformats.org/officeDocument/2006/relationships/image" Target="../media/image724.png"/><Relationship Id="rId246" Type="http://schemas.openxmlformats.org/officeDocument/2006/relationships/customXml" Target="../ink/ink729.xml"/><Relationship Id="rId267" Type="http://schemas.openxmlformats.org/officeDocument/2006/relationships/image" Target="../media/image745.png"/><Relationship Id="rId106" Type="http://schemas.openxmlformats.org/officeDocument/2006/relationships/customXml" Target="../ink/ink659.xml"/><Relationship Id="rId127" Type="http://schemas.openxmlformats.org/officeDocument/2006/relationships/image" Target="../media/image675.png"/><Relationship Id="rId10" Type="http://schemas.openxmlformats.org/officeDocument/2006/relationships/customXml" Target="../ink/ink611.xml"/><Relationship Id="rId31" Type="http://schemas.openxmlformats.org/officeDocument/2006/relationships/image" Target="../media/image627.png"/><Relationship Id="rId52" Type="http://schemas.openxmlformats.org/officeDocument/2006/relationships/customXml" Target="../ink/ink632.xml"/><Relationship Id="rId73" Type="http://schemas.openxmlformats.org/officeDocument/2006/relationships/image" Target="../media/image648.png"/><Relationship Id="rId94" Type="http://schemas.openxmlformats.org/officeDocument/2006/relationships/customXml" Target="../ink/ink653.xml"/><Relationship Id="rId148" Type="http://schemas.openxmlformats.org/officeDocument/2006/relationships/customXml" Target="../ink/ink680.xml"/><Relationship Id="rId169" Type="http://schemas.openxmlformats.org/officeDocument/2006/relationships/image" Target="../media/image696.png"/><Relationship Id="rId4" Type="http://schemas.openxmlformats.org/officeDocument/2006/relationships/customXml" Target="../ink/ink608.xml"/><Relationship Id="rId180" Type="http://schemas.openxmlformats.org/officeDocument/2006/relationships/customXml" Target="../ink/ink696.xml"/><Relationship Id="rId215" Type="http://schemas.openxmlformats.org/officeDocument/2006/relationships/image" Target="../media/image719.png"/><Relationship Id="rId236" Type="http://schemas.openxmlformats.org/officeDocument/2006/relationships/customXml" Target="../ink/ink724.xml"/><Relationship Id="rId257" Type="http://schemas.openxmlformats.org/officeDocument/2006/relationships/image" Target="../media/image740.png"/><Relationship Id="rId42" Type="http://schemas.openxmlformats.org/officeDocument/2006/relationships/customXml" Target="../ink/ink627.xml"/><Relationship Id="rId84" Type="http://schemas.openxmlformats.org/officeDocument/2006/relationships/customXml" Target="../ink/ink648.xml"/><Relationship Id="rId138" Type="http://schemas.openxmlformats.org/officeDocument/2006/relationships/customXml" Target="../ink/ink675.xml"/><Relationship Id="rId191" Type="http://schemas.openxmlformats.org/officeDocument/2006/relationships/image" Target="../media/image707.png"/><Relationship Id="rId205" Type="http://schemas.openxmlformats.org/officeDocument/2006/relationships/image" Target="../media/image714.png"/><Relationship Id="rId247" Type="http://schemas.openxmlformats.org/officeDocument/2006/relationships/image" Target="../media/image735.png"/><Relationship Id="rId107" Type="http://schemas.openxmlformats.org/officeDocument/2006/relationships/image" Target="../media/image66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3.png"/><Relationship Id="rId18" Type="http://schemas.openxmlformats.org/officeDocument/2006/relationships/customXml" Target="../ink/ink749.xml"/><Relationship Id="rId26" Type="http://schemas.openxmlformats.org/officeDocument/2006/relationships/customXml" Target="../ink/ink753.xml"/><Relationship Id="rId39" Type="http://schemas.openxmlformats.org/officeDocument/2006/relationships/image" Target="../media/image766.png"/><Relationship Id="rId21" Type="http://schemas.openxmlformats.org/officeDocument/2006/relationships/image" Target="../media/image757.png"/><Relationship Id="rId34" Type="http://schemas.openxmlformats.org/officeDocument/2006/relationships/customXml" Target="../ink/ink757.xml"/><Relationship Id="rId7" Type="http://schemas.openxmlformats.org/officeDocument/2006/relationships/image" Target="../media/image750.png"/><Relationship Id="rId12" Type="http://schemas.openxmlformats.org/officeDocument/2006/relationships/customXml" Target="../ink/ink746.xml"/><Relationship Id="rId17" Type="http://schemas.openxmlformats.org/officeDocument/2006/relationships/image" Target="../media/image755.png"/><Relationship Id="rId25" Type="http://schemas.openxmlformats.org/officeDocument/2006/relationships/image" Target="../media/image759.png"/><Relationship Id="rId33" Type="http://schemas.openxmlformats.org/officeDocument/2006/relationships/image" Target="../media/image763.png"/><Relationship Id="rId38" Type="http://schemas.openxmlformats.org/officeDocument/2006/relationships/customXml" Target="../ink/ink759.xml"/><Relationship Id="rId2" Type="http://schemas.openxmlformats.org/officeDocument/2006/relationships/image" Target="../media/image339.jpeg"/><Relationship Id="rId16" Type="http://schemas.openxmlformats.org/officeDocument/2006/relationships/customXml" Target="../ink/ink748.xml"/><Relationship Id="rId20" Type="http://schemas.openxmlformats.org/officeDocument/2006/relationships/customXml" Target="../ink/ink750.xml"/><Relationship Id="rId29" Type="http://schemas.openxmlformats.org/officeDocument/2006/relationships/image" Target="../media/image76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43.xml"/><Relationship Id="rId11" Type="http://schemas.openxmlformats.org/officeDocument/2006/relationships/image" Target="../media/image752.png"/><Relationship Id="rId24" Type="http://schemas.openxmlformats.org/officeDocument/2006/relationships/customXml" Target="../ink/ink752.xml"/><Relationship Id="rId32" Type="http://schemas.openxmlformats.org/officeDocument/2006/relationships/customXml" Target="../ink/ink756.xml"/><Relationship Id="rId37" Type="http://schemas.openxmlformats.org/officeDocument/2006/relationships/image" Target="../media/image765.png"/><Relationship Id="rId5" Type="http://schemas.openxmlformats.org/officeDocument/2006/relationships/image" Target="../media/image749.png"/><Relationship Id="rId15" Type="http://schemas.openxmlformats.org/officeDocument/2006/relationships/image" Target="../media/image754.png"/><Relationship Id="rId23" Type="http://schemas.openxmlformats.org/officeDocument/2006/relationships/image" Target="../media/image758.png"/><Relationship Id="rId28" Type="http://schemas.openxmlformats.org/officeDocument/2006/relationships/customXml" Target="../ink/ink754.xml"/><Relationship Id="rId36" Type="http://schemas.openxmlformats.org/officeDocument/2006/relationships/customXml" Target="../ink/ink758.xml"/><Relationship Id="rId10" Type="http://schemas.openxmlformats.org/officeDocument/2006/relationships/customXml" Target="../ink/ink745.xml"/><Relationship Id="rId19" Type="http://schemas.openxmlformats.org/officeDocument/2006/relationships/image" Target="../media/image756.png"/><Relationship Id="rId31" Type="http://schemas.openxmlformats.org/officeDocument/2006/relationships/image" Target="../media/image762.png"/><Relationship Id="rId4" Type="http://schemas.openxmlformats.org/officeDocument/2006/relationships/customXml" Target="../ink/ink742.xml"/><Relationship Id="rId9" Type="http://schemas.openxmlformats.org/officeDocument/2006/relationships/image" Target="../media/image751.png"/><Relationship Id="rId14" Type="http://schemas.openxmlformats.org/officeDocument/2006/relationships/customXml" Target="../ink/ink747.xml"/><Relationship Id="rId22" Type="http://schemas.openxmlformats.org/officeDocument/2006/relationships/customXml" Target="../ink/ink751.xml"/><Relationship Id="rId27" Type="http://schemas.openxmlformats.org/officeDocument/2006/relationships/image" Target="../media/image760.png"/><Relationship Id="rId30" Type="http://schemas.openxmlformats.org/officeDocument/2006/relationships/customXml" Target="../ink/ink755.xml"/><Relationship Id="rId35" Type="http://schemas.openxmlformats.org/officeDocument/2006/relationships/image" Target="../media/image764.png"/><Relationship Id="rId8" Type="http://schemas.openxmlformats.org/officeDocument/2006/relationships/customXml" Target="../ink/ink744.xml"/><Relationship Id="rId3" Type="http://schemas.openxmlformats.org/officeDocument/2006/relationships/image" Target="../media/image3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3.xml"/><Relationship Id="rId13" Type="http://schemas.openxmlformats.org/officeDocument/2006/relationships/image" Target="../media/image772.png"/><Relationship Id="rId18" Type="http://schemas.openxmlformats.org/officeDocument/2006/relationships/customXml" Target="../ink/ink768.xml"/><Relationship Id="rId3" Type="http://schemas.openxmlformats.org/officeDocument/2006/relationships/image" Target="../media/image767.png"/><Relationship Id="rId21" Type="http://schemas.openxmlformats.org/officeDocument/2006/relationships/image" Target="../media/image776.png"/><Relationship Id="rId7" Type="http://schemas.openxmlformats.org/officeDocument/2006/relationships/image" Target="../media/image769.png"/><Relationship Id="rId12" Type="http://schemas.openxmlformats.org/officeDocument/2006/relationships/customXml" Target="../ink/ink765.xml"/><Relationship Id="rId17" Type="http://schemas.openxmlformats.org/officeDocument/2006/relationships/image" Target="../media/image774.png"/><Relationship Id="rId2" Type="http://schemas.openxmlformats.org/officeDocument/2006/relationships/customXml" Target="../ink/ink760.xml"/><Relationship Id="rId16" Type="http://schemas.openxmlformats.org/officeDocument/2006/relationships/customXml" Target="../ink/ink767.xml"/><Relationship Id="rId20" Type="http://schemas.openxmlformats.org/officeDocument/2006/relationships/customXml" Target="../ink/ink76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62.xml"/><Relationship Id="rId11" Type="http://schemas.openxmlformats.org/officeDocument/2006/relationships/image" Target="../media/image771.png"/><Relationship Id="rId5" Type="http://schemas.openxmlformats.org/officeDocument/2006/relationships/image" Target="../media/image768.png"/><Relationship Id="rId15" Type="http://schemas.openxmlformats.org/officeDocument/2006/relationships/image" Target="../media/image773.png"/><Relationship Id="rId10" Type="http://schemas.openxmlformats.org/officeDocument/2006/relationships/customXml" Target="../ink/ink764.xml"/><Relationship Id="rId19" Type="http://schemas.openxmlformats.org/officeDocument/2006/relationships/image" Target="../media/image775.png"/><Relationship Id="rId4" Type="http://schemas.openxmlformats.org/officeDocument/2006/relationships/customXml" Target="../ink/ink761.xml"/><Relationship Id="rId9" Type="http://schemas.openxmlformats.org/officeDocument/2006/relationships/image" Target="../media/image770.png"/><Relationship Id="rId14" Type="http://schemas.openxmlformats.org/officeDocument/2006/relationships/customXml" Target="../ink/ink766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1.png"/><Relationship Id="rId21" Type="http://schemas.openxmlformats.org/officeDocument/2006/relationships/customXml" Target="../ink/ink778.xml"/><Relationship Id="rId42" Type="http://schemas.openxmlformats.org/officeDocument/2006/relationships/image" Target="../media/image70.png"/><Relationship Id="rId47" Type="http://schemas.openxmlformats.org/officeDocument/2006/relationships/customXml" Target="../ink/ink791.xml"/><Relationship Id="rId63" Type="http://schemas.openxmlformats.org/officeDocument/2006/relationships/customXml" Target="../ink/ink799.xml"/><Relationship Id="rId68" Type="http://schemas.openxmlformats.org/officeDocument/2006/relationships/image" Target="../media/image86.png"/><Relationship Id="rId7" Type="http://schemas.openxmlformats.org/officeDocument/2006/relationships/customXml" Target="../ink/ink771.xml"/><Relationship Id="rId2" Type="http://schemas.openxmlformats.org/officeDocument/2006/relationships/image" Target="../media/image82.png"/><Relationship Id="rId16" Type="http://schemas.openxmlformats.org/officeDocument/2006/relationships/image" Target="../media/image56.png"/><Relationship Id="rId29" Type="http://schemas.openxmlformats.org/officeDocument/2006/relationships/customXml" Target="../ink/ink782.xml"/><Relationship Id="rId11" Type="http://schemas.openxmlformats.org/officeDocument/2006/relationships/customXml" Target="../ink/ink773.xml"/><Relationship Id="rId24" Type="http://schemas.openxmlformats.org/officeDocument/2006/relationships/image" Target="../media/image60.png"/><Relationship Id="rId32" Type="http://schemas.openxmlformats.org/officeDocument/2006/relationships/image" Target="../media/image64.png"/><Relationship Id="rId37" Type="http://schemas.openxmlformats.org/officeDocument/2006/relationships/customXml" Target="../ink/ink786.xml"/><Relationship Id="rId40" Type="http://schemas.openxmlformats.org/officeDocument/2006/relationships/image" Target="../media/image69.png"/><Relationship Id="rId45" Type="http://schemas.openxmlformats.org/officeDocument/2006/relationships/customXml" Target="../ink/ink790.xml"/><Relationship Id="rId53" Type="http://schemas.openxmlformats.org/officeDocument/2006/relationships/customXml" Target="../ink/ink794.xml"/><Relationship Id="rId58" Type="http://schemas.openxmlformats.org/officeDocument/2006/relationships/image" Target="../media/image78.png"/><Relationship Id="rId66" Type="http://schemas.openxmlformats.org/officeDocument/2006/relationships/image" Target="../media/image85.png"/><Relationship Id="rId5" Type="http://schemas.openxmlformats.org/officeDocument/2006/relationships/customXml" Target="../ink/ink770.xml"/><Relationship Id="rId61" Type="http://schemas.openxmlformats.org/officeDocument/2006/relationships/customXml" Target="../ink/ink798.xml"/><Relationship Id="rId19" Type="http://schemas.openxmlformats.org/officeDocument/2006/relationships/customXml" Target="../ink/ink777.xml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customXml" Target="../ink/ink781.xml"/><Relationship Id="rId30" Type="http://schemas.openxmlformats.org/officeDocument/2006/relationships/image" Target="../media/image63.png"/><Relationship Id="rId35" Type="http://schemas.openxmlformats.org/officeDocument/2006/relationships/customXml" Target="../ink/ink785.xml"/><Relationship Id="rId43" Type="http://schemas.openxmlformats.org/officeDocument/2006/relationships/customXml" Target="../ink/ink789.xml"/><Relationship Id="rId48" Type="http://schemas.openxmlformats.org/officeDocument/2006/relationships/image" Target="../media/image73.png"/><Relationship Id="rId56" Type="http://schemas.openxmlformats.org/officeDocument/2006/relationships/image" Target="../media/image77.png"/><Relationship Id="rId64" Type="http://schemas.openxmlformats.org/officeDocument/2006/relationships/image" Target="../media/image81.png"/><Relationship Id="rId69" Type="http://schemas.openxmlformats.org/officeDocument/2006/relationships/image" Target="../media/image85.jpeg"/><Relationship Id="rId8" Type="http://schemas.openxmlformats.org/officeDocument/2006/relationships/image" Target="../media/image52.png"/><Relationship Id="rId51" Type="http://schemas.openxmlformats.org/officeDocument/2006/relationships/customXml" Target="../ink/ink793.xml"/><Relationship Id="rId3" Type="http://schemas.openxmlformats.org/officeDocument/2006/relationships/image" Target="../media/image83.jpeg"/><Relationship Id="rId12" Type="http://schemas.openxmlformats.org/officeDocument/2006/relationships/image" Target="../media/image54.png"/><Relationship Id="rId17" Type="http://schemas.openxmlformats.org/officeDocument/2006/relationships/customXml" Target="../ink/ink776.xml"/><Relationship Id="rId25" Type="http://schemas.openxmlformats.org/officeDocument/2006/relationships/customXml" Target="../ink/ink780.xml"/><Relationship Id="rId33" Type="http://schemas.openxmlformats.org/officeDocument/2006/relationships/customXml" Target="../ink/ink784.xml"/><Relationship Id="rId38" Type="http://schemas.openxmlformats.org/officeDocument/2006/relationships/image" Target="../media/image67.png"/><Relationship Id="rId46" Type="http://schemas.openxmlformats.org/officeDocument/2006/relationships/image" Target="../media/image72.png"/><Relationship Id="rId59" Type="http://schemas.openxmlformats.org/officeDocument/2006/relationships/customXml" Target="../ink/ink797.xml"/><Relationship Id="rId67" Type="http://schemas.openxmlformats.org/officeDocument/2006/relationships/customXml" Target="../ink/ink801.xml"/><Relationship Id="rId20" Type="http://schemas.openxmlformats.org/officeDocument/2006/relationships/image" Target="../media/image58.png"/><Relationship Id="rId41" Type="http://schemas.openxmlformats.org/officeDocument/2006/relationships/customXml" Target="../ink/ink788.xml"/><Relationship Id="rId54" Type="http://schemas.openxmlformats.org/officeDocument/2006/relationships/image" Target="../media/image76.png"/><Relationship Id="rId6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5" Type="http://schemas.openxmlformats.org/officeDocument/2006/relationships/customXml" Target="../ink/ink775.xml"/><Relationship Id="rId23" Type="http://schemas.openxmlformats.org/officeDocument/2006/relationships/customXml" Target="../ink/ink779.xml"/><Relationship Id="rId28" Type="http://schemas.openxmlformats.org/officeDocument/2006/relationships/image" Target="../media/image62.png"/><Relationship Id="rId36" Type="http://schemas.openxmlformats.org/officeDocument/2006/relationships/image" Target="../media/image66.png"/><Relationship Id="rId49" Type="http://schemas.openxmlformats.org/officeDocument/2006/relationships/customXml" Target="../ink/ink792.xml"/><Relationship Id="rId57" Type="http://schemas.openxmlformats.org/officeDocument/2006/relationships/customXml" Target="../ink/ink796.xml"/><Relationship Id="rId10" Type="http://schemas.openxmlformats.org/officeDocument/2006/relationships/image" Target="../media/image53.png"/><Relationship Id="rId31" Type="http://schemas.openxmlformats.org/officeDocument/2006/relationships/customXml" Target="../ink/ink783.xml"/><Relationship Id="rId44" Type="http://schemas.openxmlformats.org/officeDocument/2006/relationships/image" Target="../media/image71.png"/><Relationship Id="rId52" Type="http://schemas.openxmlformats.org/officeDocument/2006/relationships/image" Target="../media/image75.png"/><Relationship Id="rId60" Type="http://schemas.openxmlformats.org/officeDocument/2006/relationships/image" Target="../media/image79.png"/><Relationship Id="rId65" Type="http://schemas.openxmlformats.org/officeDocument/2006/relationships/customXml" Target="../ink/ink800.xml"/><Relationship Id="rId4" Type="http://schemas.openxmlformats.org/officeDocument/2006/relationships/image" Target="../media/image84.png"/><Relationship Id="rId9" Type="http://schemas.openxmlformats.org/officeDocument/2006/relationships/customXml" Target="../ink/ink772.xml"/><Relationship Id="rId13" Type="http://schemas.openxmlformats.org/officeDocument/2006/relationships/customXml" Target="../ink/ink774.xml"/><Relationship Id="rId18" Type="http://schemas.openxmlformats.org/officeDocument/2006/relationships/image" Target="../media/image57.png"/><Relationship Id="rId39" Type="http://schemas.openxmlformats.org/officeDocument/2006/relationships/customXml" Target="../ink/ink787.xml"/><Relationship Id="rId34" Type="http://schemas.openxmlformats.org/officeDocument/2006/relationships/image" Target="../media/image65.png"/><Relationship Id="rId50" Type="http://schemas.openxmlformats.org/officeDocument/2006/relationships/image" Target="../media/image74.png"/><Relationship Id="rId55" Type="http://schemas.openxmlformats.org/officeDocument/2006/relationships/customXml" Target="../ink/ink7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0.png"/><Relationship Id="rId117" Type="http://schemas.openxmlformats.org/officeDocument/2006/relationships/customXml" Target="../ink/ink858.xml"/><Relationship Id="rId21" Type="http://schemas.openxmlformats.org/officeDocument/2006/relationships/customXml" Target="../ink/ink811.xml"/><Relationship Id="rId42" Type="http://schemas.openxmlformats.org/officeDocument/2006/relationships/image" Target="../media/image798.png"/><Relationship Id="rId47" Type="http://schemas.openxmlformats.org/officeDocument/2006/relationships/customXml" Target="../ink/ink824.xml"/><Relationship Id="rId63" Type="http://schemas.openxmlformats.org/officeDocument/2006/relationships/customXml" Target="../ink/ink832.xml"/><Relationship Id="rId68" Type="http://schemas.openxmlformats.org/officeDocument/2006/relationships/image" Target="../media/image811.png"/><Relationship Id="rId84" Type="http://schemas.openxmlformats.org/officeDocument/2006/relationships/image" Target="../media/image819.png"/><Relationship Id="rId89" Type="http://schemas.openxmlformats.org/officeDocument/2006/relationships/customXml" Target="../ink/ink844.xml"/><Relationship Id="rId112" Type="http://schemas.openxmlformats.org/officeDocument/2006/relationships/image" Target="../media/image833.png"/><Relationship Id="rId16" Type="http://schemas.openxmlformats.org/officeDocument/2006/relationships/image" Target="../media/image785.png"/><Relationship Id="rId107" Type="http://schemas.openxmlformats.org/officeDocument/2006/relationships/customXml" Target="../ink/ink853.xml"/><Relationship Id="rId11" Type="http://schemas.openxmlformats.org/officeDocument/2006/relationships/customXml" Target="../ink/ink806.xml"/><Relationship Id="rId32" Type="http://schemas.openxmlformats.org/officeDocument/2006/relationships/image" Target="../media/image793.png"/><Relationship Id="rId37" Type="http://schemas.openxmlformats.org/officeDocument/2006/relationships/customXml" Target="../ink/ink819.xml"/><Relationship Id="rId53" Type="http://schemas.openxmlformats.org/officeDocument/2006/relationships/customXml" Target="../ink/ink827.xml"/><Relationship Id="rId58" Type="http://schemas.openxmlformats.org/officeDocument/2006/relationships/image" Target="../media/image806.png"/><Relationship Id="rId74" Type="http://schemas.openxmlformats.org/officeDocument/2006/relationships/image" Target="../media/image814.png"/><Relationship Id="rId79" Type="http://schemas.openxmlformats.org/officeDocument/2006/relationships/customXml" Target="../ink/ink839.xml"/><Relationship Id="rId102" Type="http://schemas.openxmlformats.org/officeDocument/2006/relationships/image" Target="../media/image828.png"/><Relationship Id="rId5" Type="http://schemas.openxmlformats.org/officeDocument/2006/relationships/customXml" Target="../ink/ink803.xml"/><Relationship Id="rId90" Type="http://schemas.openxmlformats.org/officeDocument/2006/relationships/image" Target="../media/image822.png"/><Relationship Id="rId95" Type="http://schemas.openxmlformats.org/officeDocument/2006/relationships/customXml" Target="../ink/ink847.xml"/><Relationship Id="rId22" Type="http://schemas.openxmlformats.org/officeDocument/2006/relationships/image" Target="../media/image788.png"/><Relationship Id="rId27" Type="http://schemas.openxmlformats.org/officeDocument/2006/relationships/customXml" Target="../ink/ink814.xml"/><Relationship Id="rId43" Type="http://schemas.openxmlformats.org/officeDocument/2006/relationships/customXml" Target="../ink/ink822.xml"/><Relationship Id="rId48" Type="http://schemas.openxmlformats.org/officeDocument/2006/relationships/image" Target="../media/image801.png"/><Relationship Id="rId64" Type="http://schemas.openxmlformats.org/officeDocument/2006/relationships/image" Target="../media/image809.png"/><Relationship Id="rId69" Type="http://schemas.openxmlformats.org/officeDocument/2006/relationships/image" Target="../media/image530.png"/><Relationship Id="rId113" Type="http://schemas.openxmlformats.org/officeDocument/2006/relationships/customXml" Target="../ink/ink856.xml"/><Relationship Id="rId118" Type="http://schemas.openxmlformats.org/officeDocument/2006/relationships/image" Target="../media/image836.png"/><Relationship Id="rId80" Type="http://schemas.openxmlformats.org/officeDocument/2006/relationships/image" Target="../media/image817.png"/><Relationship Id="rId85" Type="http://schemas.openxmlformats.org/officeDocument/2006/relationships/customXml" Target="../ink/ink842.xml"/><Relationship Id="rId12" Type="http://schemas.openxmlformats.org/officeDocument/2006/relationships/image" Target="../media/image783.png"/><Relationship Id="rId17" Type="http://schemas.openxmlformats.org/officeDocument/2006/relationships/customXml" Target="../ink/ink809.xml"/><Relationship Id="rId33" Type="http://schemas.openxmlformats.org/officeDocument/2006/relationships/customXml" Target="../ink/ink817.xml"/><Relationship Id="rId38" Type="http://schemas.openxmlformats.org/officeDocument/2006/relationships/image" Target="../media/image796.png"/><Relationship Id="rId59" Type="http://schemas.openxmlformats.org/officeDocument/2006/relationships/customXml" Target="../ink/ink830.xml"/><Relationship Id="rId103" Type="http://schemas.openxmlformats.org/officeDocument/2006/relationships/customXml" Target="../ink/ink851.xml"/><Relationship Id="rId108" Type="http://schemas.openxmlformats.org/officeDocument/2006/relationships/image" Target="../media/image831.png"/><Relationship Id="rId54" Type="http://schemas.openxmlformats.org/officeDocument/2006/relationships/image" Target="../media/image804.png"/><Relationship Id="rId70" Type="http://schemas.openxmlformats.org/officeDocument/2006/relationships/image" Target="../media/image153.png"/><Relationship Id="rId75" Type="http://schemas.openxmlformats.org/officeDocument/2006/relationships/customXml" Target="../ink/ink837.xml"/><Relationship Id="rId91" Type="http://schemas.openxmlformats.org/officeDocument/2006/relationships/customXml" Target="../ink/ink845.xml"/><Relationship Id="rId96" Type="http://schemas.openxmlformats.org/officeDocument/2006/relationships/image" Target="../media/image8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0.png"/><Relationship Id="rId23" Type="http://schemas.openxmlformats.org/officeDocument/2006/relationships/customXml" Target="../ink/ink812.xml"/><Relationship Id="rId28" Type="http://schemas.openxmlformats.org/officeDocument/2006/relationships/image" Target="../media/image791.png"/><Relationship Id="rId49" Type="http://schemas.openxmlformats.org/officeDocument/2006/relationships/customXml" Target="../ink/ink825.xml"/><Relationship Id="rId114" Type="http://schemas.openxmlformats.org/officeDocument/2006/relationships/image" Target="../media/image834.png"/><Relationship Id="rId119" Type="http://schemas.openxmlformats.org/officeDocument/2006/relationships/customXml" Target="../ink/ink859.xml"/><Relationship Id="rId10" Type="http://schemas.openxmlformats.org/officeDocument/2006/relationships/image" Target="../media/image782.png"/><Relationship Id="rId31" Type="http://schemas.openxmlformats.org/officeDocument/2006/relationships/customXml" Target="../ink/ink816.xml"/><Relationship Id="rId44" Type="http://schemas.openxmlformats.org/officeDocument/2006/relationships/image" Target="../media/image799.png"/><Relationship Id="rId52" Type="http://schemas.openxmlformats.org/officeDocument/2006/relationships/image" Target="../media/image803.png"/><Relationship Id="rId60" Type="http://schemas.openxmlformats.org/officeDocument/2006/relationships/image" Target="../media/image807.png"/><Relationship Id="rId65" Type="http://schemas.openxmlformats.org/officeDocument/2006/relationships/customXml" Target="../ink/ink833.xml"/><Relationship Id="rId73" Type="http://schemas.openxmlformats.org/officeDocument/2006/relationships/customXml" Target="../ink/ink836.xml"/><Relationship Id="rId78" Type="http://schemas.openxmlformats.org/officeDocument/2006/relationships/image" Target="../media/image816.png"/><Relationship Id="rId81" Type="http://schemas.openxmlformats.org/officeDocument/2006/relationships/customXml" Target="../ink/ink840.xml"/><Relationship Id="rId86" Type="http://schemas.openxmlformats.org/officeDocument/2006/relationships/image" Target="../media/image820.png"/><Relationship Id="rId94" Type="http://schemas.openxmlformats.org/officeDocument/2006/relationships/image" Target="../media/image824.png"/><Relationship Id="rId99" Type="http://schemas.openxmlformats.org/officeDocument/2006/relationships/customXml" Target="../ink/ink849.xml"/><Relationship Id="rId101" Type="http://schemas.openxmlformats.org/officeDocument/2006/relationships/customXml" Target="../ink/ink850.xml"/><Relationship Id="rId4" Type="http://schemas.openxmlformats.org/officeDocument/2006/relationships/image" Target="../media/image779.png"/><Relationship Id="rId9" Type="http://schemas.openxmlformats.org/officeDocument/2006/relationships/customXml" Target="../ink/ink805.xml"/><Relationship Id="rId13" Type="http://schemas.openxmlformats.org/officeDocument/2006/relationships/customXml" Target="../ink/ink807.xml"/><Relationship Id="rId18" Type="http://schemas.openxmlformats.org/officeDocument/2006/relationships/image" Target="../media/image786.png"/><Relationship Id="rId39" Type="http://schemas.openxmlformats.org/officeDocument/2006/relationships/customXml" Target="../ink/ink820.xml"/><Relationship Id="rId109" Type="http://schemas.openxmlformats.org/officeDocument/2006/relationships/customXml" Target="../ink/ink854.xml"/><Relationship Id="rId34" Type="http://schemas.openxmlformats.org/officeDocument/2006/relationships/image" Target="../media/image794.png"/><Relationship Id="rId50" Type="http://schemas.openxmlformats.org/officeDocument/2006/relationships/image" Target="../media/image802.png"/><Relationship Id="rId55" Type="http://schemas.openxmlformats.org/officeDocument/2006/relationships/customXml" Target="../ink/ink828.xml"/><Relationship Id="rId76" Type="http://schemas.openxmlformats.org/officeDocument/2006/relationships/image" Target="../media/image815.png"/><Relationship Id="rId97" Type="http://schemas.openxmlformats.org/officeDocument/2006/relationships/customXml" Target="../ink/ink848.xml"/><Relationship Id="rId104" Type="http://schemas.openxmlformats.org/officeDocument/2006/relationships/image" Target="../media/image829.png"/><Relationship Id="rId120" Type="http://schemas.openxmlformats.org/officeDocument/2006/relationships/image" Target="../media/image837.png"/><Relationship Id="rId7" Type="http://schemas.openxmlformats.org/officeDocument/2006/relationships/customXml" Target="../ink/ink804.xml"/><Relationship Id="rId71" Type="http://schemas.openxmlformats.org/officeDocument/2006/relationships/customXml" Target="../ink/ink835.xml"/><Relationship Id="rId92" Type="http://schemas.openxmlformats.org/officeDocument/2006/relationships/image" Target="../media/image823.png"/><Relationship Id="rId2" Type="http://schemas.openxmlformats.org/officeDocument/2006/relationships/image" Target="../media/image529.png"/><Relationship Id="rId29" Type="http://schemas.openxmlformats.org/officeDocument/2006/relationships/customXml" Target="../ink/ink815.xml"/><Relationship Id="rId24" Type="http://schemas.openxmlformats.org/officeDocument/2006/relationships/image" Target="../media/image789.png"/><Relationship Id="rId40" Type="http://schemas.openxmlformats.org/officeDocument/2006/relationships/image" Target="../media/image797.png"/><Relationship Id="rId45" Type="http://schemas.openxmlformats.org/officeDocument/2006/relationships/customXml" Target="../ink/ink823.xml"/><Relationship Id="rId66" Type="http://schemas.openxmlformats.org/officeDocument/2006/relationships/image" Target="../media/image810.png"/><Relationship Id="rId87" Type="http://schemas.openxmlformats.org/officeDocument/2006/relationships/customXml" Target="../ink/ink843.xml"/><Relationship Id="rId110" Type="http://schemas.openxmlformats.org/officeDocument/2006/relationships/image" Target="../media/image832.png"/><Relationship Id="rId115" Type="http://schemas.openxmlformats.org/officeDocument/2006/relationships/customXml" Target="../ink/ink857.xml"/><Relationship Id="rId61" Type="http://schemas.openxmlformats.org/officeDocument/2006/relationships/customXml" Target="../ink/ink831.xml"/><Relationship Id="rId82" Type="http://schemas.openxmlformats.org/officeDocument/2006/relationships/image" Target="../media/image818.png"/><Relationship Id="rId19" Type="http://schemas.openxmlformats.org/officeDocument/2006/relationships/customXml" Target="../ink/ink810.xml"/><Relationship Id="rId14" Type="http://schemas.openxmlformats.org/officeDocument/2006/relationships/image" Target="../media/image784.png"/><Relationship Id="rId30" Type="http://schemas.openxmlformats.org/officeDocument/2006/relationships/image" Target="../media/image792.png"/><Relationship Id="rId35" Type="http://schemas.openxmlformats.org/officeDocument/2006/relationships/customXml" Target="../ink/ink818.xml"/><Relationship Id="rId56" Type="http://schemas.openxmlformats.org/officeDocument/2006/relationships/image" Target="../media/image805.png"/><Relationship Id="rId77" Type="http://schemas.openxmlformats.org/officeDocument/2006/relationships/customXml" Target="../ink/ink838.xml"/><Relationship Id="rId100" Type="http://schemas.openxmlformats.org/officeDocument/2006/relationships/image" Target="../media/image827.png"/><Relationship Id="rId105" Type="http://schemas.openxmlformats.org/officeDocument/2006/relationships/customXml" Target="../ink/ink852.xml"/><Relationship Id="rId8" Type="http://schemas.openxmlformats.org/officeDocument/2006/relationships/image" Target="../media/image781.png"/><Relationship Id="rId51" Type="http://schemas.openxmlformats.org/officeDocument/2006/relationships/customXml" Target="../ink/ink826.xml"/><Relationship Id="rId72" Type="http://schemas.openxmlformats.org/officeDocument/2006/relationships/image" Target="../media/image813.png"/><Relationship Id="rId93" Type="http://schemas.openxmlformats.org/officeDocument/2006/relationships/customXml" Target="../ink/ink846.xml"/><Relationship Id="rId98" Type="http://schemas.openxmlformats.org/officeDocument/2006/relationships/image" Target="../media/image826.png"/><Relationship Id="rId3" Type="http://schemas.openxmlformats.org/officeDocument/2006/relationships/customXml" Target="../ink/ink802.xml"/><Relationship Id="rId25" Type="http://schemas.openxmlformats.org/officeDocument/2006/relationships/customXml" Target="../ink/ink813.xml"/><Relationship Id="rId46" Type="http://schemas.openxmlformats.org/officeDocument/2006/relationships/image" Target="../media/image800.png"/><Relationship Id="rId67" Type="http://schemas.openxmlformats.org/officeDocument/2006/relationships/customXml" Target="../ink/ink834.xml"/><Relationship Id="rId116" Type="http://schemas.openxmlformats.org/officeDocument/2006/relationships/image" Target="../media/image835.png"/><Relationship Id="rId20" Type="http://schemas.openxmlformats.org/officeDocument/2006/relationships/image" Target="../media/image787.png"/><Relationship Id="rId41" Type="http://schemas.openxmlformats.org/officeDocument/2006/relationships/customXml" Target="../ink/ink821.xml"/><Relationship Id="rId62" Type="http://schemas.openxmlformats.org/officeDocument/2006/relationships/image" Target="../media/image808.png"/><Relationship Id="rId83" Type="http://schemas.openxmlformats.org/officeDocument/2006/relationships/customXml" Target="../ink/ink841.xml"/><Relationship Id="rId88" Type="http://schemas.openxmlformats.org/officeDocument/2006/relationships/image" Target="../media/image821.png"/><Relationship Id="rId111" Type="http://schemas.openxmlformats.org/officeDocument/2006/relationships/customXml" Target="../ink/ink855.xml"/><Relationship Id="rId15" Type="http://schemas.openxmlformats.org/officeDocument/2006/relationships/customXml" Target="../ink/ink808.xml"/><Relationship Id="rId36" Type="http://schemas.openxmlformats.org/officeDocument/2006/relationships/image" Target="../media/image795.png"/><Relationship Id="rId57" Type="http://schemas.openxmlformats.org/officeDocument/2006/relationships/customXml" Target="../ink/ink829.xml"/><Relationship Id="rId106" Type="http://schemas.openxmlformats.org/officeDocument/2006/relationships/image" Target="../media/image830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5.png"/><Relationship Id="rId21" Type="http://schemas.openxmlformats.org/officeDocument/2006/relationships/image" Target="../media/image843.png"/><Relationship Id="rId42" Type="http://schemas.openxmlformats.org/officeDocument/2006/relationships/customXml" Target="../ink/ink880.xml"/><Relationship Id="rId63" Type="http://schemas.openxmlformats.org/officeDocument/2006/relationships/image" Target="../media/image868.png"/><Relationship Id="rId84" Type="http://schemas.openxmlformats.org/officeDocument/2006/relationships/customXml" Target="../ink/ink901.xml"/><Relationship Id="rId138" Type="http://schemas.openxmlformats.org/officeDocument/2006/relationships/customXml" Target="../ink/ink928.xml"/><Relationship Id="rId159" Type="http://schemas.openxmlformats.org/officeDocument/2006/relationships/image" Target="../media/image915.png"/><Relationship Id="rId170" Type="http://schemas.openxmlformats.org/officeDocument/2006/relationships/customXml" Target="../ink/ink944.xml"/><Relationship Id="rId107" Type="http://schemas.openxmlformats.org/officeDocument/2006/relationships/image" Target="../media/image890.png"/><Relationship Id="rId11" Type="http://schemas.openxmlformats.org/officeDocument/2006/relationships/image" Target="../media/image777.png"/><Relationship Id="rId32" Type="http://schemas.openxmlformats.org/officeDocument/2006/relationships/customXml" Target="../ink/ink875.xml"/><Relationship Id="rId53" Type="http://schemas.openxmlformats.org/officeDocument/2006/relationships/image" Target="../media/image863.png"/><Relationship Id="rId74" Type="http://schemas.openxmlformats.org/officeDocument/2006/relationships/customXml" Target="../ink/ink896.xml"/><Relationship Id="rId128" Type="http://schemas.openxmlformats.org/officeDocument/2006/relationships/customXml" Target="../ink/ink923.xml"/><Relationship Id="rId149" Type="http://schemas.openxmlformats.org/officeDocument/2006/relationships/image" Target="../media/image910.png"/><Relationship Id="rId5" Type="http://schemas.openxmlformats.org/officeDocument/2006/relationships/image" Target="../media/image839.png"/><Relationship Id="rId95" Type="http://schemas.openxmlformats.org/officeDocument/2006/relationships/image" Target="../media/image884.png"/><Relationship Id="rId160" Type="http://schemas.openxmlformats.org/officeDocument/2006/relationships/customXml" Target="../ink/ink939.xml"/><Relationship Id="rId22" Type="http://schemas.openxmlformats.org/officeDocument/2006/relationships/customXml" Target="../ink/ink870.xml"/><Relationship Id="rId43" Type="http://schemas.openxmlformats.org/officeDocument/2006/relationships/image" Target="../media/image858.png"/><Relationship Id="rId64" Type="http://schemas.openxmlformats.org/officeDocument/2006/relationships/customXml" Target="../ink/ink891.xml"/><Relationship Id="rId118" Type="http://schemas.openxmlformats.org/officeDocument/2006/relationships/customXml" Target="../ink/ink918.xml"/><Relationship Id="rId139" Type="http://schemas.openxmlformats.org/officeDocument/2006/relationships/image" Target="../media/image905.png"/><Relationship Id="rId85" Type="http://schemas.openxmlformats.org/officeDocument/2006/relationships/image" Target="../media/image879.png"/><Relationship Id="rId150" Type="http://schemas.openxmlformats.org/officeDocument/2006/relationships/customXml" Target="../ink/ink934.xml"/><Relationship Id="rId171" Type="http://schemas.openxmlformats.org/officeDocument/2006/relationships/image" Target="../media/image920.png"/><Relationship Id="rId12" Type="http://schemas.openxmlformats.org/officeDocument/2006/relationships/customXml" Target="../ink/ink865.xml"/><Relationship Id="rId33" Type="http://schemas.openxmlformats.org/officeDocument/2006/relationships/image" Target="../media/image853.png"/><Relationship Id="rId108" Type="http://schemas.openxmlformats.org/officeDocument/2006/relationships/customXml" Target="../ink/ink913.xml"/><Relationship Id="rId129" Type="http://schemas.openxmlformats.org/officeDocument/2006/relationships/image" Target="../media/image442.png"/><Relationship Id="rId54" Type="http://schemas.openxmlformats.org/officeDocument/2006/relationships/customXml" Target="../ink/ink886.xml"/><Relationship Id="rId75" Type="http://schemas.openxmlformats.org/officeDocument/2006/relationships/image" Target="../media/image874.png"/><Relationship Id="rId96" Type="http://schemas.openxmlformats.org/officeDocument/2006/relationships/customXml" Target="../ink/ink907.xml"/><Relationship Id="rId140" Type="http://schemas.openxmlformats.org/officeDocument/2006/relationships/customXml" Target="../ink/ink929.xml"/><Relationship Id="rId161" Type="http://schemas.openxmlformats.org/officeDocument/2006/relationships/image" Target="../media/image916.png"/><Relationship Id="rId6" Type="http://schemas.openxmlformats.org/officeDocument/2006/relationships/customXml" Target="../ink/ink862.xml"/><Relationship Id="rId23" Type="http://schemas.openxmlformats.org/officeDocument/2006/relationships/image" Target="../media/image844.png"/><Relationship Id="rId28" Type="http://schemas.openxmlformats.org/officeDocument/2006/relationships/customXml" Target="../ink/ink873.xml"/><Relationship Id="rId49" Type="http://schemas.openxmlformats.org/officeDocument/2006/relationships/image" Target="../media/image861.png"/><Relationship Id="rId114" Type="http://schemas.openxmlformats.org/officeDocument/2006/relationships/customXml" Target="../ink/ink916.xml"/><Relationship Id="rId119" Type="http://schemas.openxmlformats.org/officeDocument/2006/relationships/image" Target="../media/image896.png"/><Relationship Id="rId44" Type="http://schemas.openxmlformats.org/officeDocument/2006/relationships/customXml" Target="../ink/ink881.xml"/><Relationship Id="rId60" Type="http://schemas.openxmlformats.org/officeDocument/2006/relationships/customXml" Target="../ink/ink889.xml"/><Relationship Id="rId65" Type="http://schemas.openxmlformats.org/officeDocument/2006/relationships/image" Target="../media/image869.png"/><Relationship Id="rId81" Type="http://schemas.openxmlformats.org/officeDocument/2006/relationships/image" Target="../media/image877.png"/><Relationship Id="rId86" Type="http://schemas.openxmlformats.org/officeDocument/2006/relationships/customXml" Target="../ink/ink902.xml"/><Relationship Id="rId130" Type="http://schemas.openxmlformats.org/officeDocument/2006/relationships/customXml" Target="../ink/ink924.xml"/><Relationship Id="rId135" Type="http://schemas.openxmlformats.org/officeDocument/2006/relationships/image" Target="../media/image903.png"/><Relationship Id="rId151" Type="http://schemas.openxmlformats.org/officeDocument/2006/relationships/image" Target="../media/image911.png"/><Relationship Id="rId156" Type="http://schemas.openxmlformats.org/officeDocument/2006/relationships/customXml" Target="../ink/ink937.xml"/><Relationship Id="rId177" Type="http://schemas.openxmlformats.org/officeDocument/2006/relationships/image" Target="../media/image923.png"/><Relationship Id="rId172" Type="http://schemas.openxmlformats.org/officeDocument/2006/relationships/customXml" Target="../ink/ink945.xml"/><Relationship Id="rId13" Type="http://schemas.openxmlformats.org/officeDocument/2006/relationships/image" Target="../media/image778.png"/><Relationship Id="rId18" Type="http://schemas.openxmlformats.org/officeDocument/2006/relationships/customXml" Target="../ink/ink868.xml"/><Relationship Id="rId39" Type="http://schemas.openxmlformats.org/officeDocument/2006/relationships/image" Target="../media/image856.png"/><Relationship Id="rId109" Type="http://schemas.openxmlformats.org/officeDocument/2006/relationships/image" Target="../media/image891.png"/><Relationship Id="rId34" Type="http://schemas.openxmlformats.org/officeDocument/2006/relationships/customXml" Target="../ink/ink876.xml"/><Relationship Id="rId50" Type="http://schemas.openxmlformats.org/officeDocument/2006/relationships/customXml" Target="../ink/ink884.xml"/><Relationship Id="rId55" Type="http://schemas.openxmlformats.org/officeDocument/2006/relationships/image" Target="../media/image864.png"/><Relationship Id="rId76" Type="http://schemas.openxmlformats.org/officeDocument/2006/relationships/customXml" Target="../ink/ink897.xml"/><Relationship Id="rId97" Type="http://schemas.openxmlformats.org/officeDocument/2006/relationships/image" Target="../media/image885.png"/><Relationship Id="rId104" Type="http://schemas.openxmlformats.org/officeDocument/2006/relationships/customXml" Target="../ink/ink911.xml"/><Relationship Id="rId120" Type="http://schemas.openxmlformats.org/officeDocument/2006/relationships/customXml" Target="../ink/ink919.xml"/><Relationship Id="rId125" Type="http://schemas.openxmlformats.org/officeDocument/2006/relationships/image" Target="../media/image899.png"/><Relationship Id="rId141" Type="http://schemas.openxmlformats.org/officeDocument/2006/relationships/image" Target="../media/image906.png"/><Relationship Id="rId146" Type="http://schemas.openxmlformats.org/officeDocument/2006/relationships/customXml" Target="../ink/ink932.xml"/><Relationship Id="rId167" Type="http://schemas.openxmlformats.org/officeDocument/2006/relationships/image" Target="../media/image918.png"/><Relationship Id="rId7" Type="http://schemas.openxmlformats.org/officeDocument/2006/relationships/image" Target="../media/image840.png"/><Relationship Id="rId71" Type="http://schemas.openxmlformats.org/officeDocument/2006/relationships/image" Target="../media/image872.png"/><Relationship Id="rId92" Type="http://schemas.openxmlformats.org/officeDocument/2006/relationships/customXml" Target="../ink/ink905.xml"/><Relationship Id="rId162" Type="http://schemas.openxmlformats.org/officeDocument/2006/relationships/customXml" Target="../ink/ink940.xml"/><Relationship Id="rId2" Type="http://schemas.openxmlformats.org/officeDocument/2006/relationships/customXml" Target="../ink/ink860.xml"/><Relationship Id="rId29" Type="http://schemas.openxmlformats.org/officeDocument/2006/relationships/image" Target="../media/image851.png"/><Relationship Id="rId24" Type="http://schemas.openxmlformats.org/officeDocument/2006/relationships/customXml" Target="../ink/ink871.xml"/><Relationship Id="rId40" Type="http://schemas.openxmlformats.org/officeDocument/2006/relationships/customXml" Target="../ink/ink879.xml"/><Relationship Id="rId45" Type="http://schemas.openxmlformats.org/officeDocument/2006/relationships/image" Target="../media/image859.png"/><Relationship Id="rId66" Type="http://schemas.openxmlformats.org/officeDocument/2006/relationships/customXml" Target="../ink/ink892.xml"/><Relationship Id="rId87" Type="http://schemas.openxmlformats.org/officeDocument/2006/relationships/image" Target="../media/image880.png"/><Relationship Id="rId110" Type="http://schemas.openxmlformats.org/officeDocument/2006/relationships/customXml" Target="../ink/ink914.xml"/><Relationship Id="rId115" Type="http://schemas.openxmlformats.org/officeDocument/2006/relationships/image" Target="../media/image894.png"/><Relationship Id="rId131" Type="http://schemas.openxmlformats.org/officeDocument/2006/relationships/image" Target="../media/image901.png"/><Relationship Id="rId136" Type="http://schemas.openxmlformats.org/officeDocument/2006/relationships/customXml" Target="../ink/ink927.xml"/><Relationship Id="rId157" Type="http://schemas.openxmlformats.org/officeDocument/2006/relationships/image" Target="../media/image914.png"/><Relationship Id="rId178" Type="http://schemas.openxmlformats.org/officeDocument/2006/relationships/customXml" Target="../ink/ink948.xml"/><Relationship Id="rId61" Type="http://schemas.openxmlformats.org/officeDocument/2006/relationships/image" Target="../media/image867.png"/><Relationship Id="rId82" Type="http://schemas.openxmlformats.org/officeDocument/2006/relationships/customXml" Target="../ink/ink900.xml"/><Relationship Id="rId152" Type="http://schemas.openxmlformats.org/officeDocument/2006/relationships/customXml" Target="../ink/ink935.xml"/><Relationship Id="rId173" Type="http://schemas.openxmlformats.org/officeDocument/2006/relationships/image" Target="../media/image921.png"/><Relationship Id="rId19" Type="http://schemas.openxmlformats.org/officeDocument/2006/relationships/image" Target="../media/image842.png"/><Relationship Id="rId14" Type="http://schemas.openxmlformats.org/officeDocument/2006/relationships/customXml" Target="../ink/ink866.xml"/><Relationship Id="rId30" Type="http://schemas.openxmlformats.org/officeDocument/2006/relationships/customXml" Target="../ink/ink874.xml"/><Relationship Id="rId35" Type="http://schemas.openxmlformats.org/officeDocument/2006/relationships/image" Target="../media/image854.png"/><Relationship Id="rId56" Type="http://schemas.openxmlformats.org/officeDocument/2006/relationships/customXml" Target="../ink/ink887.xml"/><Relationship Id="rId77" Type="http://schemas.openxmlformats.org/officeDocument/2006/relationships/image" Target="../media/image875.png"/><Relationship Id="rId100" Type="http://schemas.openxmlformats.org/officeDocument/2006/relationships/customXml" Target="../ink/ink909.xml"/><Relationship Id="rId105" Type="http://schemas.openxmlformats.org/officeDocument/2006/relationships/image" Target="../media/image889.png"/><Relationship Id="rId126" Type="http://schemas.openxmlformats.org/officeDocument/2006/relationships/customXml" Target="../ink/ink922.xml"/><Relationship Id="rId147" Type="http://schemas.openxmlformats.org/officeDocument/2006/relationships/image" Target="../media/image909.png"/><Relationship Id="rId168" Type="http://schemas.openxmlformats.org/officeDocument/2006/relationships/customXml" Target="../ink/ink943.xml"/><Relationship Id="rId8" Type="http://schemas.openxmlformats.org/officeDocument/2006/relationships/customXml" Target="../ink/ink863.xml"/><Relationship Id="rId51" Type="http://schemas.openxmlformats.org/officeDocument/2006/relationships/image" Target="../media/image862.png"/><Relationship Id="rId72" Type="http://schemas.openxmlformats.org/officeDocument/2006/relationships/customXml" Target="../ink/ink895.xml"/><Relationship Id="rId93" Type="http://schemas.openxmlformats.org/officeDocument/2006/relationships/image" Target="../media/image883.png"/><Relationship Id="rId98" Type="http://schemas.openxmlformats.org/officeDocument/2006/relationships/customXml" Target="../ink/ink908.xml"/><Relationship Id="rId121" Type="http://schemas.openxmlformats.org/officeDocument/2006/relationships/image" Target="../media/image897.png"/><Relationship Id="rId142" Type="http://schemas.openxmlformats.org/officeDocument/2006/relationships/customXml" Target="../ink/ink930.xml"/><Relationship Id="rId163" Type="http://schemas.openxmlformats.org/officeDocument/2006/relationships/image" Target="../media/image764.png"/><Relationship Id="rId3" Type="http://schemas.openxmlformats.org/officeDocument/2006/relationships/image" Target="../media/image838.png"/><Relationship Id="rId25" Type="http://schemas.openxmlformats.org/officeDocument/2006/relationships/image" Target="../media/image845.png"/><Relationship Id="rId46" Type="http://schemas.openxmlformats.org/officeDocument/2006/relationships/customXml" Target="../ink/ink882.xml"/><Relationship Id="rId67" Type="http://schemas.openxmlformats.org/officeDocument/2006/relationships/image" Target="../media/image870.png"/><Relationship Id="rId116" Type="http://schemas.openxmlformats.org/officeDocument/2006/relationships/customXml" Target="../ink/ink917.xml"/><Relationship Id="rId137" Type="http://schemas.openxmlformats.org/officeDocument/2006/relationships/image" Target="../media/image904.png"/><Relationship Id="rId158" Type="http://schemas.openxmlformats.org/officeDocument/2006/relationships/customXml" Target="../ink/ink938.xml"/><Relationship Id="rId20" Type="http://schemas.openxmlformats.org/officeDocument/2006/relationships/customXml" Target="../ink/ink869.xml"/><Relationship Id="rId41" Type="http://schemas.openxmlformats.org/officeDocument/2006/relationships/image" Target="../media/image857.png"/><Relationship Id="rId62" Type="http://schemas.openxmlformats.org/officeDocument/2006/relationships/customXml" Target="../ink/ink890.xml"/><Relationship Id="rId83" Type="http://schemas.openxmlformats.org/officeDocument/2006/relationships/image" Target="../media/image878.png"/><Relationship Id="rId88" Type="http://schemas.openxmlformats.org/officeDocument/2006/relationships/customXml" Target="../ink/ink903.xml"/><Relationship Id="rId111" Type="http://schemas.openxmlformats.org/officeDocument/2006/relationships/image" Target="../media/image892.png"/><Relationship Id="rId132" Type="http://schemas.openxmlformats.org/officeDocument/2006/relationships/customXml" Target="../ink/ink925.xml"/><Relationship Id="rId153" Type="http://schemas.openxmlformats.org/officeDocument/2006/relationships/image" Target="../media/image912.png"/><Relationship Id="rId174" Type="http://schemas.openxmlformats.org/officeDocument/2006/relationships/customXml" Target="../ink/ink946.xml"/><Relationship Id="rId179" Type="http://schemas.openxmlformats.org/officeDocument/2006/relationships/image" Target="../media/image924.png"/><Relationship Id="rId15" Type="http://schemas.openxmlformats.org/officeDocument/2006/relationships/image" Target="../media/image812.png"/><Relationship Id="rId36" Type="http://schemas.openxmlformats.org/officeDocument/2006/relationships/customXml" Target="../ink/ink877.xml"/><Relationship Id="rId57" Type="http://schemas.openxmlformats.org/officeDocument/2006/relationships/image" Target="../media/image865.png"/><Relationship Id="rId106" Type="http://schemas.openxmlformats.org/officeDocument/2006/relationships/customXml" Target="../ink/ink912.xml"/><Relationship Id="rId127" Type="http://schemas.openxmlformats.org/officeDocument/2006/relationships/image" Target="../media/image900.png"/><Relationship Id="rId10" Type="http://schemas.openxmlformats.org/officeDocument/2006/relationships/customXml" Target="../ink/ink864.xml"/><Relationship Id="rId31" Type="http://schemas.openxmlformats.org/officeDocument/2006/relationships/image" Target="../media/image852.png"/><Relationship Id="rId52" Type="http://schemas.openxmlformats.org/officeDocument/2006/relationships/customXml" Target="../ink/ink885.xml"/><Relationship Id="rId73" Type="http://schemas.openxmlformats.org/officeDocument/2006/relationships/image" Target="../media/image873.png"/><Relationship Id="rId78" Type="http://schemas.openxmlformats.org/officeDocument/2006/relationships/customXml" Target="../ink/ink898.xml"/><Relationship Id="rId94" Type="http://schemas.openxmlformats.org/officeDocument/2006/relationships/customXml" Target="../ink/ink906.xml"/><Relationship Id="rId99" Type="http://schemas.openxmlformats.org/officeDocument/2006/relationships/image" Target="../media/image886.png"/><Relationship Id="rId101" Type="http://schemas.openxmlformats.org/officeDocument/2006/relationships/image" Target="../media/image887.png"/><Relationship Id="rId122" Type="http://schemas.openxmlformats.org/officeDocument/2006/relationships/customXml" Target="../ink/ink920.xml"/><Relationship Id="rId143" Type="http://schemas.openxmlformats.org/officeDocument/2006/relationships/image" Target="../media/image907.png"/><Relationship Id="rId148" Type="http://schemas.openxmlformats.org/officeDocument/2006/relationships/customXml" Target="../ink/ink933.xml"/><Relationship Id="rId164" Type="http://schemas.openxmlformats.org/officeDocument/2006/relationships/customXml" Target="../ink/ink941.xml"/><Relationship Id="rId169" Type="http://schemas.openxmlformats.org/officeDocument/2006/relationships/image" Target="../media/image919.png"/><Relationship Id="rId4" Type="http://schemas.openxmlformats.org/officeDocument/2006/relationships/customXml" Target="../ink/ink861.xml"/><Relationship Id="rId9" Type="http://schemas.openxmlformats.org/officeDocument/2006/relationships/image" Target="../media/image748.png"/><Relationship Id="rId26" Type="http://schemas.openxmlformats.org/officeDocument/2006/relationships/customXml" Target="../ink/ink872.xml"/><Relationship Id="rId47" Type="http://schemas.openxmlformats.org/officeDocument/2006/relationships/image" Target="../media/image860.png"/><Relationship Id="rId68" Type="http://schemas.openxmlformats.org/officeDocument/2006/relationships/customXml" Target="../ink/ink893.xml"/><Relationship Id="rId89" Type="http://schemas.openxmlformats.org/officeDocument/2006/relationships/image" Target="../media/image881.png"/><Relationship Id="rId112" Type="http://schemas.openxmlformats.org/officeDocument/2006/relationships/customXml" Target="../ink/ink915.xml"/><Relationship Id="rId133" Type="http://schemas.openxmlformats.org/officeDocument/2006/relationships/image" Target="../media/image902.png"/><Relationship Id="rId154" Type="http://schemas.openxmlformats.org/officeDocument/2006/relationships/customXml" Target="../ink/ink936.xml"/><Relationship Id="rId175" Type="http://schemas.openxmlformats.org/officeDocument/2006/relationships/image" Target="../media/image922.png"/><Relationship Id="rId16" Type="http://schemas.openxmlformats.org/officeDocument/2006/relationships/customXml" Target="../ink/ink867.xml"/><Relationship Id="rId37" Type="http://schemas.openxmlformats.org/officeDocument/2006/relationships/image" Target="../media/image855.png"/><Relationship Id="rId58" Type="http://schemas.openxmlformats.org/officeDocument/2006/relationships/customXml" Target="../ink/ink888.xml"/><Relationship Id="rId79" Type="http://schemas.openxmlformats.org/officeDocument/2006/relationships/image" Target="../media/image876.png"/><Relationship Id="rId102" Type="http://schemas.openxmlformats.org/officeDocument/2006/relationships/customXml" Target="../ink/ink910.xml"/><Relationship Id="rId123" Type="http://schemas.openxmlformats.org/officeDocument/2006/relationships/image" Target="../media/image898.png"/><Relationship Id="rId144" Type="http://schemas.openxmlformats.org/officeDocument/2006/relationships/customXml" Target="../ink/ink931.xml"/><Relationship Id="rId90" Type="http://schemas.openxmlformats.org/officeDocument/2006/relationships/customXml" Target="../ink/ink904.xml"/><Relationship Id="rId165" Type="http://schemas.openxmlformats.org/officeDocument/2006/relationships/image" Target="../media/image917.png"/><Relationship Id="rId27" Type="http://schemas.openxmlformats.org/officeDocument/2006/relationships/image" Target="../media/image850.png"/><Relationship Id="rId48" Type="http://schemas.openxmlformats.org/officeDocument/2006/relationships/customXml" Target="../ink/ink883.xml"/><Relationship Id="rId69" Type="http://schemas.openxmlformats.org/officeDocument/2006/relationships/image" Target="../media/image871.png"/><Relationship Id="rId113" Type="http://schemas.openxmlformats.org/officeDocument/2006/relationships/image" Target="../media/image893.png"/><Relationship Id="rId134" Type="http://schemas.openxmlformats.org/officeDocument/2006/relationships/customXml" Target="../ink/ink926.xml"/><Relationship Id="rId80" Type="http://schemas.openxmlformats.org/officeDocument/2006/relationships/customXml" Target="../ink/ink899.xml"/><Relationship Id="rId155" Type="http://schemas.openxmlformats.org/officeDocument/2006/relationships/image" Target="../media/image913.png"/><Relationship Id="rId176" Type="http://schemas.openxmlformats.org/officeDocument/2006/relationships/customXml" Target="../ink/ink947.xml"/><Relationship Id="rId17" Type="http://schemas.openxmlformats.org/officeDocument/2006/relationships/image" Target="../media/image841.png"/><Relationship Id="rId38" Type="http://schemas.openxmlformats.org/officeDocument/2006/relationships/customXml" Target="../ink/ink878.xml"/><Relationship Id="rId59" Type="http://schemas.openxmlformats.org/officeDocument/2006/relationships/image" Target="../media/image866.png"/><Relationship Id="rId103" Type="http://schemas.openxmlformats.org/officeDocument/2006/relationships/image" Target="../media/image888.png"/><Relationship Id="rId124" Type="http://schemas.openxmlformats.org/officeDocument/2006/relationships/customXml" Target="../ink/ink921.xml"/><Relationship Id="rId70" Type="http://schemas.openxmlformats.org/officeDocument/2006/relationships/customXml" Target="../ink/ink894.xml"/><Relationship Id="rId91" Type="http://schemas.openxmlformats.org/officeDocument/2006/relationships/image" Target="../media/image882.png"/><Relationship Id="rId145" Type="http://schemas.openxmlformats.org/officeDocument/2006/relationships/image" Target="../media/image908.png"/><Relationship Id="rId166" Type="http://schemas.openxmlformats.org/officeDocument/2006/relationships/customXml" Target="../ink/ink94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06.xml"/><Relationship Id="rId21" Type="http://schemas.openxmlformats.org/officeDocument/2006/relationships/customXml" Target="../ink/ink958.xml"/><Relationship Id="rId42" Type="http://schemas.openxmlformats.org/officeDocument/2006/relationships/image" Target="../media/image944.png"/><Relationship Id="rId63" Type="http://schemas.openxmlformats.org/officeDocument/2006/relationships/customXml" Target="../ink/ink979.xml"/><Relationship Id="rId84" Type="http://schemas.openxmlformats.org/officeDocument/2006/relationships/image" Target="../media/image965.png"/><Relationship Id="rId138" Type="http://schemas.openxmlformats.org/officeDocument/2006/relationships/image" Target="../media/image991.png"/><Relationship Id="rId107" Type="http://schemas.openxmlformats.org/officeDocument/2006/relationships/customXml" Target="../ink/ink1001.xml"/><Relationship Id="rId11" Type="http://schemas.openxmlformats.org/officeDocument/2006/relationships/customXml" Target="../ink/ink953.xml"/><Relationship Id="rId32" Type="http://schemas.openxmlformats.org/officeDocument/2006/relationships/image" Target="../media/image939.png"/><Relationship Id="rId53" Type="http://schemas.openxmlformats.org/officeDocument/2006/relationships/customXml" Target="../ink/ink974.xml"/><Relationship Id="rId74" Type="http://schemas.openxmlformats.org/officeDocument/2006/relationships/image" Target="../media/image960.png"/><Relationship Id="rId128" Type="http://schemas.openxmlformats.org/officeDocument/2006/relationships/image" Target="../media/image986.png"/><Relationship Id="rId149" Type="http://schemas.openxmlformats.org/officeDocument/2006/relationships/customXml" Target="../ink/ink1022.xml"/><Relationship Id="rId5" Type="http://schemas.openxmlformats.org/officeDocument/2006/relationships/image" Target="../media/image926.png"/><Relationship Id="rId95" Type="http://schemas.openxmlformats.org/officeDocument/2006/relationships/customXml" Target="../ink/ink995.xml"/><Relationship Id="rId22" Type="http://schemas.openxmlformats.org/officeDocument/2006/relationships/image" Target="../media/image934.png"/><Relationship Id="rId43" Type="http://schemas.openxmlformats.org/officeDocument/2006/relationships/customXml" Target="../ink/ink969.xml"/><Relationship Id="rId64" Type="http://schemas.openxmlformats.org/officeDocument/2006/relationships/image" Target="../media/image955.png"/><Relationship Id="rId118" Type="http://schemas.openxmlformats.org/officeDocument/2006/relationships/image" Target="../media/image981.png"/><Relationship Id="rId139" Type="http://schemas.openxmlformats.org/officeDocument/2006/relationships/customXml" Target="../ink/ink1017.xml"/><Relationship Id="rId80" Type="http://schemas.openxmlformats.org/officeDocument/2006/relationships/image" Target="../media/image963.png"/><Relationship Id="rId85" Type="http://schemas.openxmlformats.org/officeDocument/2006/relationships/customXml" Target="../ink/ink990.xml"/><Relationship Id="rId150" Type="http://schemas.openxmlformats.org/officeDocument/2006/relationships/image" Target="../media/image997.png"/><Relationship Id="rId155" Type="http://schemas.openxmlformats.org/officeDocument/2006/relationships/customXml" Target="../ink/ink1025.xml"/><Relationship Id="rId12" Type="http://schemas.openxmlformats.org/officeDocument/2006/relationships/image" Target="../media/image930.png"/><Relationship Id="rId17" Type="http://schemas.openxmlformats.org/officeDocument/2006/relationships/customXml" Target="../ink/ink956.xml"/><Relationship Id="rId33" Type="http://schemas.openxmlformats.org/officeDocument/2006/relationships/customXml" Target="../ink/ink964.xml"/><Relationship Id="rId38" Type="http://schemas.openxmlformats.org/officeDocument/2006/relationships/image" Target="../media/image942.png"/><Relationship Id="rId59" Type="http://schemas.openxmlformats.org/officeDocument/2006/relationships/customXml" Target="../ink/ink977.xml"/><Relationship Id="rId103" Type="http://schemas.openxmlformats.org/officeDocument/2006/relationships/customXml" Target="../ink/ink999.xml"/><Relationship Id="rId108" Type="http://schemas.openxmlformats.org/officeDocument/2006/relationships/image" Target="../media/image976.png"/><Relationship Id="rId124" Type="http://schemas.openxmlformats.org/officeDocument/2006/relationships/image" Target="../media/image984.png"/><Relationship Id="rId129" Type="http://schemas.openxmlformats.org/officeDocument/2006/relationships/customXml" Target="../ink/ink1012.xml"/><Relationship Id="rId54" Type="http://schemas.openxmlformats.org/officeDocument/2006/relationships/image" Target="../media/image950.png"/><Relationship Id="rId70" Type="http://schemas.openxmlformats.org/officeDocument/2006/relationships/image" Target="../media/image958.png"/><Relationship Id="rId75" Type="http://schemas.openxmlformats.org/officeDocument/2006/relationships/customXml" Target="../ink/ink985.xml"/><Relationship Id="rId91" Type="http://schemas.openxmlformats.org/officeDocument/2006/relationships/customXml" Target="../ink/ink993.xml"/><Relationship Id="rId96" Type="http://schemas.openxmlformats.org/officeDocument/2006/relationships/image" Target="../media/image970.png"/><Relationship Id="rId140" Type="http://schemas.openxmlformats.org/officeDocument/2006/relationships/image" Target="../media/image992.png"/><Relationship Id="rId145" Type="http://schemas.openxmlformats.org/officeDocument/2006/relationships/customXml" Target="../ink/ink10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6.png"/><Relationship Id="rId23" Type="http://schemas.openxmlformats.org/officeDocument/2006/relationships/customXml" Target="../ink/ink959.xml"/><Relationship Id="rId28" Type="http://schemas.openxmlformats.org/officeDocument/2006/relationships/image" Target="../media/image937.png"/><Relationship Id="rId49" Type="http://schemas.openxmlformats.org/officeDocument/2006/relationships/customXml" Target="../ink/ink972.xml"/><Relationship Id="rId114" Type="http://schemas.openxmlformats.org/officeDocument/2006/relationships/image" Target="../media/image979.png"/><Relationship Id="rId119" Type="http://schemas.openxmlformats.org/officeDocument/2006/relationships/customXml" Target="../ink/ink1007.xml"/><Relationship Id="rId44" Type="http://schemas.openxmlformats.org/officeDocument/2006/relationships/image" Target="../media/image945.png"/><Relationship Id="rId60" Type="http://schemas.openxmlformats.org/officeDocument/2006/relationships/image" Target="../media/image953.png"/><Relationship Id="rId65" Type="http://schemas.openxmlformats.org/officeDocument/2006/relationships/customXml" Target="../ink/ink980.xml"/><Relationship Id="rId81" Type="http://schemas.openxmlformats.org/officeDocument/2006/relationships/customXml" Target="../ink/ink988.xml"/><Relationship Id="rId86" Type="http://schemas.openxmlformats.org/officeDocument/2006/relationships/image" Target="../media/image966.png"/><Relationship Id="rId130" Type="http://schemas.openxmlformats.org/officeDocument/2006/relationships/image" Target="../media/image987.png"/><Relationship Id="rId135" Type="http://schemas.openxmlformats.org/officeDocument/2006/relationships/customXml" Target="../ink/ink1015.xml"/><Relationship Id="rId151" Type="http://schemas.openxmlformats.org/officeDocument/2006/relationships/customXml" Target="../ink/ink1023.xml"/><Relationship Id="rId156" Type="http://schemas.openxmlformats.org/officeDocument/2006/relationships/image" Target="../media/image1000.png"/><Relationship Id="rId13" Type="http://schemas.openxmlformats.org/officeDocument/2006/relationships/customXml" Target="../ink/ink954.xml"/><Relationship Id="rId18" Type="http://schemas.openxmlformats.org/officeDocument/2006/relationships/image" Target="../media/image933.png"/><Relationship Id="rId39" Type="http://schemas.openxmlformats.org/officeDocument/2006/relationships/customXml" Target="../ink/ink967.xml"/><Relationship Id="rId109" Type="http://schemas.openxmlformats.org/officeDocument/2006/relationships/customXml" Target="../ink/ink1002.xml"/><Relationship Id="rId34" Type="http://schemas.openxmlformats.org/officeDocument/2006/relationships/image" Target="../media/image940.png"/><Relationship Id="rId50" Type="http://schemas.openxmlformats.org/officeDocument/2006/relationships/image" Target="../media/image948.png"/><Relationship Id="rId55" Type="http://schemas.openxmlformats.org/officeDocument/2006/relationships/customXml" Target="../ink/ink975.xml"/><Relationship Id="rId76" Type="http://schemas.openxmlformats.org/officeDocument/2006/relationships/image" Target="../media/image961.png"/><Relationship Id="rId97" Type="http://schemas.openxmlformats.org/officeDocument/2006/relationships/customXml" Target="../ink/ink996.xml"/><Relationship Id="rId104" Type="http://schemas.openxmlformats.org/officeDocument/2006/relationships/image" Target="../media/image974.png"/><Relationship Id="rId120" Type="http://schemas.openxmlformats.org/officeDocument/2006/relationships/image" Target="../media/image982.png"/><Relationship Id="rId125" Type="http://schemas.openxmlformats.org/officeDocument/2006/relationships/customXml" Target="../ink/ink1010.xml"/><Relationship Id="rId141" Type="http://schemas.openxmlformats.org/officeDocument/2006/relationships/customXml" Target="../ink/ink1018.xml"/><Relationship Id="rId146" Type="http://schemas.openxmlformats.org/officeDocument/2006/relationships/image" Target="../media/image995.png"/><Relationship Id="rId7" Type="http://schemas.openxmlformats.org/officeDocument/2006/relationships/customXml" Target="../ink/ink951.xml"/><Relationship Id="rId71" Type="http://schemas.openxmlformats.org/officeDocument/2006/relationships/customXml" Target="../ink/ink983.xml"/><Relationship Id="rId92" Type="http://schemas.openxmlformats.org/officeDocument/2006/relationships/image" Target="../media/image969.png"/><Relationship Id="rId2" Type="http://schemas.openxmlformats.org/officeDocument/2006/relationships/customXml" Target="../ink/ink949.xml"/><Relationship Id="rId29" Type="http://schemas.openxmlformats.org/officeDocument/2006/relationships/customXml" Target="../ink/ink962.xml"/><Relationship Id="rId24" Type="http://schemas.openxmlformats.org/officeDocument/2006/relationships/image" Target="../media/image935.png"/><Relationship Id="rId40" Type="http://schemas.openxmlformats.org/officeDocument/2006/relationships/image" Target="../media/image943.png"/><Relationship Id="rId45" Type="http://schemas.openxmlformats.org/officeDocument/2006/relationships/customXml" Target="../ink/ink970.xml"/><Relationship Id="rId66" Type="http://schemas.openxmlformats.org/officeDocument/2006/relationships/image" Target="../media/image956.png"/><Relationship Id="rId87" Type="http://schemas.openxmlformats.org/officeDocument/2006/relationships/customXml" Target="../ink/ink991.xml"/><Relationship Id="rId110" Type="http://schemas.openxmlformats.org/officeDocument/2006/relationships/image" Target="../media/image977.png"/><Relationship Id="rId115" Type="http://schemas.openxmlformats.org/officeDocument/2006/relationships/customXml" Target="../ink/ink1005.xml"/><Relationship Id="rId131" Type="http://schemas.openxmlformats.org/officeDocument/2006/relationships/customXml" Target="../ink/ink1013.xml"/><Relationship Id="rId136" Type="http://schemas.openxmlformats.org/officeDocument/2006/relationships/image" Target="../media/image990.png"/><Relationship Id="rId157" Type="http://schemas.openxmlformats.org/officeDocument/2006/relationships/customXml" Target="../ink/ink1026.xml"/><Relationship Id="rId61" Type="http://schemas.openxmlformats.org/officeDocument/2006/relationships/customXml" Target="../ink/ink978.xml"/><Relationship Id="rId82" Type="http://schemas.openxmlformats.org/officeDocument/2006/relationships/image" Target="../media/image964.png"/><Relationship Id="rId152" Type="http://schemas.openxmlformats.org/officeDocument/2006/relationships/image" Target="../media/image998.png"/><Relationship Id="rId19" Type="http://schemas.openxmlformats.org/officeDocument/2006/relationships/customXml" Target="../ink/ink957.xml"/><Relationship Id="rId14" Type="http://schemas.openxmlformats.org/officeDocument/2006/relationships/image" Target="../media/image931.png"/><Relationship Id="rId30" Type="http://schemas.openxmlformats.org/officeDocument/2006/relationships/image" Target="../media/image938.png"/><Relationship Id="rId35" Type="http://schemas.openxmlformats.org/officeDocument/2006/relationships/customXml" Target="../ink/ink965.xml"/><Relationship Id="rId56" Type="http://schemas.openxmlformats.org/officeDocument/2006/relationships/image" Target="../media/image951.png"/><Relationship Id="rId77" Type="http://schemas.openxmlformats.org/officeDocument/2006/relationships/customXml" Target="../ink/ink986.xml"/><Relationship Id="rId100" Type="http://schemas.openxmlformats.org/officeDocument/2006/relationships/image" Target="../media/image972.png"/><Relationship Id="rId105" Type="http://schemas.openxmlformats.org/officeDocument/2006/relationships/customXml" Target="../ink/ink1000.xml"/><Relationship Id="rId126" Type="http://schemas.openxmlformats.org/officeDocument/2006/relationships/image" Target="../media/image985.png"/><Relationship Id="rId147" Type="http://schemas.openxmlformats.org/officeDocument/2006/relationships/customXml" Target="../ink/ink1021.xml"/><Relationship Id="rId8" Type="http://schemas.openxmlformats.org/officeDocument/2006/relationships/image" Target="../media/image928.png"/><Relationship Id="rId51" Type="http://schemas.openxmlformats.org/officeDocument/2006/relationships/customXml" Target="../ink/ink973.xml"/><Relationship Id="rId72" Type="http://schemas.openxmlformats.org/officeDocument/2006/relationships/image" Target="../media/image959.png"/><Relationship Id="rId93" Type="http://schemas.openxmlformats.org/officeDocument/2006/relationships/customXml" Target="../ink/ink994.xml"/><Relationship Id="rId98" Type="http://schemas.openxmlformats.org/officeDocument/2006/relationships/image" Target="../media/image971.png"/><Relationship Id="rId121" Type="http://schemas.openxmlformats.org/officeDocument/2006/relationships/customXml" Target="../ink/ink1008.xml"/><Relationship Id="rId142" Type="http://schemas.openxmlformats.org/officeDocument/2006/relationships/image" Target="../media/image993.png"/><Relationship Id="rId3" Type="http://schemas.openxmlformats.org/officeDocument/2006/relationships/image" Target="../media/image925.png"/><Relationship Id="rId25" Type="http://schemas.openxmlformats.org/officeDocument/2006/relationships/customXml" Target="../ink/ink960.xml"/><Relationship Id="rId46" Type="http://schemas.openxmlformats.org/officeDocument/2006/relationships/image" Target="../media/image946.png"/><Relationship Id="rId67" Type="http://schemas.openxmlformats.org/officeDocument/2006/relationships/customXml" Target="../ink/ink981.xml"/><Relationship Id="rId116" Type="http://schemas.openxmlformats.org/officeDocument/2006/relationships/image" Target="../media/image980.png"/><Relationship Id="rId137" Type="http://schemas.openxmlformats.org/officeDocument/2006/relationships/customXml" Target="../ink/ink1016.xml"/><Relationship Id="rId158" Type="http://schemas.openxmlformats.org/officeDocument/2006/relationships/image" Target="../media/image1001.png"/><Relationship Id="rId20" Type="http://schemas.openxmlformats.org/officeDocument/2006/relationships/image" Target="../media/image103.png"/><Relationship Id="rId41" Type="http://schemas.openxmlformats.org/officeDocument/2006/relationships/customXml" Target="../ink/ink968.xml"/><Relationship Id="rId62" Type="http://schemas.openxmlformats.org/officeDocument/2006/relationships/image" Target="../media/image954.png"/><Relationship Id="rId83" Type="http://schemas.openxmlformats.org/officeDocument/2006/relationships/customXml" Target="../ink/ink989.xml"/><Relationship Id="rId88" Type="http://schemas.openxmlformats.org/officeDocument/2006/relationships/image" Target="../media/image967.png"/><Relationship Id="rId111" Type="http://schemas.openxmlformats.org/officeDocument/2006/relationships/customXml" Target="../ink/ink1003.xml"/><Relationship Id="rId132" Type="http://schemas.openxmlformats.org/officeDocument/2006/relationships/image" Target="../media/image988.png"/><Relationship Id="rId153" Type="http://schemas.openxmlformats.org/officeDocument/2006/relationships/customXml" Target="../ink/ink1024.xml"/><Relationship Id="rId15" Type="http://schemas.openxmlformats.org/officeDocument/2006/relationships/customXml" Target="../ink/ink955.xml"/><Relationship Id="rId36" Type="http://schemas.openxmlformats.org/officeDocument/2006/relationships/image" Target="../media/image941.png"/><Relationship Id="rId57" Type="http://schemas.openxmlformats.org/officeDocument/2006/relationships/customXml" Target="../ink/ink976.xml"/><Relationship Id="rId106" Type="http://schemas.openxmlformats.org/officeDocument/2006/relationships/image" Target="../media/image975.png"/><Relationship Id="rId127" Type="http://schemas.openxmlformats.org/officeDocument/2006/relationships/customXml" Target="../ink/ink1011.xml"/><Relationship Id="rId10" Type="http://schemas.openxmlformats.org/officeDocument/2006/relationships/image" Target="../media/image929.png"/><Relationship Id="rId31" Type="http://schemas.openxmlformats.org/officeDocument/2006/relationships/customXml" Target="../ink/ink963.xml"/><Relationship Id="rId52" Type="http://schemas.openxmlformats.org/officeDocument/2006/relationships/image" Target="../media/image949.png"/><Relationship Id="rId73" Type="http://schemas.openxmlformats.org/officeDocument/2006/relationships/customXml" Target="../ink/ink984.xml"/><Relationship Id="rId78" Type="http://schemas.openxmlformats.org/officeDocument/2006/relationships/image" Target="../media/image962.png"/><Relationship Id="rId94" Type="http://schemas.openxmlformats.org/officeDocument/2006/relationships/image" Target="../media/image697.png"/><Relationship Id="rId99" Type="http://schemas.openxmlformats.org/officeDocument/2006/relationships/customXml" Target="../ink/ink997.xml"/><Relationship Id="rId101" Type="http://schemas.openxmlformats.org/officeDocument/2006/relationships/customXml" Target="../ink/ink998.xml"/><Relationship Id="rId122" Type="http://schemas.openxmlformats.org/officeDocument/2006/relationships/image" Target="../media/image983.png"/><Relationship Id="rId143" Type="http://schemas.openxmlformats.org/officeDocument/2006/relationships/customXml" Target="../ink/ink1019.xml"/><Relationship Id="rId148" Type="http://schemas.openxmlformats.org/officeDocument/2006/relationships/image" Target="../media/image996.png"/><Relationship Id="rId4" Type="http://schemas.openxmlformats.org/officeDocument/2006/relationships/customXml" Target="../ink/ink950.xml"/><Relationship Id="rId9" Type="http://schemas.openxmlformats.org/officeDocument/2006/relationships/customXml" Target="../ink/ink952.xml"/><Relationship Id="rId26" Type="http://schemas.openxmlformats.org/officeDocument/2006/relationships/image" Target="../media/image936.png"/><Relationship Id="rId47" Type="http://schemas.openxmlformats.org/officeDocument/2006/relationships/customXml" Target="../ink/ink971.xml"/><Relationship Id="rId68" Type="http://schemas.openxmlformats.org/officeDocument/2006/relationships/image" Target="../media/image957.png"/><Relationship Id="rId89" Type="http://schemas.openxmlformats.org/officeDocument/2006/relationships/customXml" Target="../ink/ink992.xml"/><Relationship Id="rId112" Type="http://schemas.openxmlformats.org/officeDocument/2006/relationships/image" Target="../media/image978.png"/><Relationship Id="rId133" Type="http://schemas.openxmlformats.org/officeDocument/2006/relationships/customXml" Target="../ink/ink1014.xml"/><Relationship Id="rId154" Type="http://schemas.openxmlformats.org/officeDocument/2006/relationships/image" Target="../media/image999.png"/><Relationship Id="rId16" Type="http://schemas.openxmlformats.org/officeDocument/2006/relationships/image" Target="../media/image932.png"/><Relationship Id="rId37" Type="http://schemas.openxmlformats.org/officeDocument/2006/relationships/customXml" Target="../ink/ink966.xml"/><Relationship Id="rId58" Type="http://schemas.openxmlformats.org/officeDocument/2006/relationships/image" Target="../media/image952.png"/><Relationship Id="rId79" Type="http://schemas.openxmlformats.org/officeDocument/2006/relationships/customXml" Target="../ink/ink987.xml"/><Relationship Id="rId102" Type="http://schemas.openxmlformats.org/officeDocument/2006/relationships/image" Target="../media/image973.png"/><Relationship Id="rId123" Type="http://schemas.openxmlformats.org/officeDocument/2006/relationships/customXml" Target="../ink/ink1009.xml"/><Relationship Id="rId144" Type="http://schemas.openxmlformats.org/officeDocument/2006/relationships/image" Target="../media/image994.png"/><Relationship Id="rId90" Type="http://schemas.openxmlformats.org/officeDocument/2006/relationships/image" Target="../media/image968.png"/><Relationship Id="rId27" Type="http://schemas.openxmlformats.org/officeDocument/2006/relationships/customXml" Target="../ink/ink961.xml"/><Relationship Id="rId48" Type="http://schemas.openxmlformats.org/officeDocument/2006/relationships/image" Target="../media/image947.png"/><Relationship Id="rId69" Type="http://schemas.openxmlformats.org/officeDocument/2006/relationships/customXml" Target="../ink/ink982.xml"/><Relationship Id="rId113" Type="http://schemas.openxmlformats.org/officeDocument/2006/relationships/customXml" Target="../ink/ink1004.xml"/><Relationship Id="rId134" Type="http://schemas.openxmlformats.org/officeDocument/2006/relationships/image" Target="../media/image989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32.xml"/><Relationship Id="rId18" Type="http://schemas.openxmlformats.org/officeDocument/2006/relationships/image" Target="../media/image1009.png"/><Relationship Id="rId26" Type="http://schemas.openxmlformats.org/officeDocument/2006/relationships/image" Target="../media/image1013.png"/><Relationship Id="rId39" Type="http://schemas.openxmlformats.org/officeDocument/2006/relationships/customXml" Target="../ink/ink1045.xml"/><Relationship Id="rId21" Type="http://schemas.openxmlformats.org/officeDocument/2006/relationships/customXml" Target="../ink/ink1036.xml"/><Relationship Id="rId34" Type="http://schemas.openxmlformats.org/officeDocument/2006/relationships/image" Target="../media/image1017.png"/><Relationship Id="rId42" Type="http://schemas.openxmlformats.org/officeDocument/2006/relationships/image" Target="../media/image1021.png"/><Relationship Id="rId7" Type="http://schemas.openxmlformats.org/officeDocument/2006/relationships/customXml" Target="../ink/ink1029.xml"/><Relationship Id="rId2" Type="http://schemas.openxmlformats.org/officeDocument/2006/relationships/image" Target="../media/image847.png"/><Relationship Id="rId16" Type="http://schemas.openxmlformats.org/officeDocument/2006/relationships/image" Target="../media/image1008.png"/><Relationship Id="rId20" Type="http://schemas.openxmlformats.org/officeDocument/2006/relationships/image" Target="../media/image1010.png"/><Relationship Id="rId29" Type="http://schemas.openxmlformats.org/officeDocument/2006/relationships/customXml" Target="../ink/ink1040.xml"/><Relationship Id="rId41" Type="http://schemas.openxmlformats.org/officeDocument/2006/relationships/customXml" Target="../ink/ink10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customXml" Target="../ink/ink1031.xml"/><Relationship Id="rId24" Type="http://schemas.openxmlformats.org/officeDocument/2006/relationships/image" Target="../media/image1012.png"/><Relationship Id="rId32" Type="http://schemas.openxmlformats.org/officeDocument/2006/relationships/image" Target="../media/image1016.png"/><Relationship Id="rId37" Type="http://schemas.openxmlformats.org/officeDocument/2006/relationships/customXml" Target="../ink/ink1044.xml"/><Relationship Id="rId40" Type="http://schemas.openxmlformats.org/officeDocument/2006/relationships/image" Target="../media/image1020.png"/><Relationship Id="rId5" Type="http://schemas.openxmlformats.org/officeDocument/2006/relationships/customXml" Target="../ink/ink1028.xml"/><Relationship Id="rId15" Type="http://schemas.openxmlformats.org/officeDocument/2006/relationships/customXml" Target="../ink/ink1033.xml"/><Relationship Id="rId23" Type="http://schemas.openxmlformats.org/officeDocument/2006/relationships/customXml" Target="../ink/ink1037.xml"/><Relationship Id="rId28" Type="http://schemas.openxmlformats.org/officeDocument/2006/relationships/image" Target="../media/image1014.png"/><Relationship Id="rId36" Type="http://schemas.openxmlformats.org/officeDocument/2006/relationships/image" Target="../media/image1018.png"/><Relationship Id="rId10" Type="http://schemas.openxmlformats.org/officeDocument/2006/relationships/image" Target="../media/image1005.png"/><Relationship Id="rId19" Type="http://schemas.openxmlformats.org/officeDocument/2006/relationships/customXml" Target="../ink/ink1035.xml"/><Relationship Id="rId31" Type="http://schemas.openxmlformats.org/officeDocument/2006/relationships/customXml" Target="../ink/ink1041.xml"/><Relationship Id="rId4" Type="http://schemas.openxmlformats.org/officeDocument/2006/relationships/image" Target="../media/image1003.png"/><Relationship Id="rId9" Type="http://schemas.openxmlformats.org/officeDocument/2006/relationships/customXml" Target="../ink/ink1030.xml"/><Relationship Id="rId14" Type="http://schemas.openxmlformats.org/officeDocument/2006/relationships/image" Target="../media/image1007.png"/><Relationship Id="rId22" Type="http://schemas.openxmlformats.org/officeDocument/2006/relationships/image" Target="../media/image1011.png"/><Relationship Id="rId27" Type="http://schemas.openxmlformats.org/officeDocument/2006/relationships/customXml" Target="../ink/ink1039.xml"/><Relationship Id="rId30" Type="http://schemas.openxmlformats.org/officeDocument/2006/relationships/image" Target="../media/image1015.png"/><Relationship Id="rId35" Type="http://schemas.openxmlformats.org/officeDocument/2006/relationships/customXml" Target="../ink/ink1043.xml"/><Relationship Id="rId8" Type="http://schemas.openxmlformats.org/officeDocument/2006/relationships/image" Target="../media/image1004.png"/><Relationship Id="rId3" Type="http://schemas.openxmlformats.org/officeDocument/2006/relationships/customXml" Target="../ink/ink1027.xml"/><Relationship Id="rId12" Type="http://schemas.openxmlformats.org/officeDocument/2006/relationships/image" Target="../media/image1006.png"/><Relationship Id="rId17" Type="http://schemas.openxmlformats.org/officeDocument/2006/relationships/customXml" Target="../ink/ink1034.xml"/><Relationship Id="rId25" Type="http://schemas.openxmlformats.org/officeDocument/2006/relationships/customXml" Target="../ink/ink1038.xml"/><Relationship Id="rId33" Type="http://schemas.openxmlformats.org/officeDocument/2006/relationships/customXml" Target="../ink/ink1042.xml"/><Relationship Id="rId38" Type="http://schemas.openxmlformats.org/officeDocument/2006/relationships/image" Target="../media/image1019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4.xml"/><Relationship Id="rId21" Type="http://schemas.openxmlformats.org/officeDocument/2006/relationships/customXml" Target="../ink/ink1056.xml"/><Relationship Id="rId42" Type="http://schemas.openxmlformats.org/officeDocument/2006/relationships/image" Target="../media/image1042.png"/><Relationship Id="rId63" Type="http://schemas.openxmlformats.org/officeDocument/2006/relationships/customXml" Target="../ink/ink1077.xml"/><Relationship Id="rId84" Type="http://schemas.openxmlformats.org/officeDocument/2006/relationships/image" Target="../media/image1063.png"/><Relationship Id="rId138" Type="http://schemas.openxmlformats.org/officeDocument/2006/relationships/image" Target="../media/image1090.png"/><Relationship Id="rId159" Type="http://schemas.openxmlformats.org/officeDocument/2006/relationships/customXml" Target="../ink/ink1125.xml"/><Relationship Id="rId107" Type="http://schemas.openxmlformats.org/officeDocument/2006/relationships/customXml" Target="../ink/ink1099.xml"/><Relationship Id="rId11" Type="http://schemas.openxmlformats.org/officeDocument/2006/relationships/customXml" Target="../ink/ink1051.xml"/><Relationship Id="rId32" Type="http://schemas.openxmlformats.org/officeDocument/2006/relationships/image" Target="../media/image1037.png"/><Relationship Id="rId53" Type="http://schemas.openxmlformats.org/officeDocument/2006/relationships/customXml" Target="../ink/ink1072.xml"/><Relationship Id="rId74" Type="http://schemas.openxmlformats.org/officeDocument/2006/relationships/image" Target="../media/image1058.png"/><Relationship Id="rId128" Type="http://schemas.openxmlformats.org/officeDocument/2006/relationships/image" Target="../media/image1085.png"/><Relationship Id="rId149" Type="http://schemas.openxmlformats.org/officeDocument/2006/relationships/customXml" Target="../ink/ink1120.xml"/><Relationship Id="rId5" Type="http://schemas.openxmlformats.org/officeDocument/2006/relationships/customXml" Target="../ink/ink1048.xml"/><Relationship Id="rId95" Type="http://schemas.openxmlformats.org/officeDocument/2006/relationships/customXml" Target="../ink/ink1093.xml"/><Relationship Id="rId160" Type="http://schemas.openxmlformats.org/officeDocument/2006/relationships/image" Target="../media/image1101.png"/><Relationship Id="rId22" Type="http://schemas.openxmlformats.org/officeDocument/2006/relationships/image" Target="../media/image1032.png"/><Relationship Id="rId43" Type="http://schemas.openxmlformats.org/officeDocument/2006/relationships/customXml" Target="../ink/ink1067.xml"/><Relationship Id="rId64" Type="http://schemas.openxmlformats.org/officeDocument/2006/relationships/image" Target="../media/image1053.png"/><Relationship Id="rId118" Type="http://schemas.openxmlformats.org/officeDocument/2006/relationships/image" Target="../media/image1080.png"/><Relationship Id="rId139" Type="http://schemas.openxmlformats.org/officeDocument/2006/relationships/customXml" Target="../ink/ink1115.xml"/><Relationship Id="rId85" Type="http://schemas.openxmlformats.org/officeDocument/2006/relationships/customXml" Target="../ink/ink1088.xml"/><Relationship Id="rId150" Type="http://schemas.openxmlformats.org/officeDocument/2006/relationships/image" Target="../media/image1096.png"/><Relationship Id="rId12" Type="http://schemas.openxmlformats.org/officeDocument/2006/relationships/image" Target="../media/image1027.png"/><Relationship Id="rId17" Type="http://schemas.openxmlformats.org/officeDocument/2006/relationships/customXml" Target="../ink/ink1054.xml"/><Relationship Id="rId33" Type="http://schemas.openxmlformats.org/officeDocument/2006/relationships/customXml" Target="../ink/ink1062.xml"/><Relationship Id="rId38" Type="http://schemas.openxmlformats.org/officeDocument/2006/relationships/image" Target="../media/image1040.png"/><Relationship Id="rId59" Type="http://schemas.openxmlformats.org/officeDocument/2006/relationships/customXml" Target="../ink/ink1075.xml"/><Relationship Id="rId103" Type="http://schemas.openxmlformats.org/officeDocument/2006/relationships/customXml" Target="../ink/ink1097.xml"/><Relationship Id="rId108" Type="http://schemas.openxmlformats.org/officeDocument/2006/relationships/image" Target="../media/image1075.png"/><Relationship Id="rId124" Type="http://schemas.openxmlformats.org/officeDocument/2006/relationships/image" Target="../media/image1083.png"/><Relationship Id="rId129" Type="http://schemas.openxmlformats.org/officeDocument/2006/relationships/customXml" Target="../ink/ink1110.xml"/><Relationship Id="rId54" Type="http://schemas.openxmlformats.org/officeDocument/2006/relationships/image" Target="../media/image1048.png"/><Relationship Id="rId70" Type="http://schemas.openxmlformats.org/officeDocument/2006/relationships/image" Target="../media/image1056.png"/><Relationship Id="rId75" Type="http://schemas.openxmlformats.org/officeDocument/2006/relationships/customXml" Target="../ink/ink1083.xml"/><Relationship Id="rId91" Type="http://schemas.openxmlformats.org/officeDocument/2006/relationships/customXml" Target="../ink/ink1091.xml"/><Relationship Id="rId96" Type="http://schemas.openxmlformats.org/officeDocument/2006/relationships/image" Target="../media/image1069.png"/><Relationship Id="rId140" Type="http://schemas.openxmlformats.org/officeDocument/2006/relationships/image" Target="../media/image1091.png"/><Relationship Id="rId145" Type="http://schemas.openxmlformats.org/officeDocument/2006/relationships/customXml" Target="../ink/ink1118.xml"/><Relationship Id="rId161" Type="http://schemas.openxmlformats.org/officeDocument/2006/relationships/customXml" Target="../ink/ink1126.xml"/><Relationship Id="rId166" Type="http://schemas.openxmlformats.org/officeDocument/2006/relationships/image" Target="../media/image1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4.png"/><Relationship Id="rId23" Type="http://schemas.openxmlformats.org/officeDocument/2006/relationships/customXml" Target="../ink/ink1057.xml"/><Relationship Id="rId28" Type="http://schemas.openxmlformats.org/officeDocument/2006/relationships/image" Target="../media/image1035.png"/><Relationship Id="rId49" Type="http://schemas.openxmlformats.org/officeDocument/2006/relationships/customXml" Target="../ink/ink1070.xml"/><Relationship Id="rId114" Type="http://schemas.openxmlformats.org/officeDocument/2006/relationships/image" Target="../media/image1078.png"/><Relationship Id="rId119" Type="http://schemas.openxmlformats.org/officeDocument/2006/relationships/customXml" Target="../ink/ink1105.xml"/><Relationship Id="rId44" Type="http://schemas.openxmlformats.org/officeDocument/2006/relationships/image" Target="../media/image1043.png"/><Relationship Id="rId60" Type="http://schemas.openxmlformats.org/officeDocument/2006/relationships/image" Target="../media/image1051.png"/><Relationship Id="rId65" Type="http://schemas.openxmlformats.org/officeDocument/2006/relationships/customXml" Target="../ink/ink1078.xml"/><Relationship Id="rId81" Type="http://schemas.openxmlformats.org/officeDocument/2006/relationships/customXml" Target="../ink/ink1086.xml"/><Relationship Id="rId86" Type="http://schemas.openxmlformats.org/officeDocument/2006/relationships/image" Target="../media/image1064.png"/><Relationship Id="rId130" Type="http://schemas.openxmlformats.org/officeDocument/2006/relationships/image" Target="../media/image1086.png"/><Relationship Id="rId135" Type="http://schemas.openxmlformats.org/officeDocument/2006/relationships/customXml" Target="../ink/ink1113.xml"/><Relationship Id="rId151" Type="http://schemas.openxmlformats.org/officeDocument/2006/relationships/customXml" Target="../ink/ink1121.xml"/><Relationship Id="rId156" Type="http://schemas.openxmlformats.org/officeDocument/2006/relationships/image" Target="../media/image1099.png"/><Relationship Id="rId13" Type="http://schemas.openxmlformats.org/officeDocument/2006/relationships/customXml" Target="../ink/ink1052.xml"/><Relationship Id="rId18" Type="http://schemas.openxmlformats.org/officeDocument/2006/relationships/image" Target="../media/image1030.png"/><Relationship Id="rId39" Type="http://schemas.openxmlformats.org/officeDocument/2006/relationships/customXml" Target="../ink/ink1065.xml"/><Relationship Id="rId109" Type="http://schemas.openxmlformats.org/officeDocument/2006/relationships/customXml" Target="../ink/ink1100.xml"/><Relationship Id="rId34" Type="http://schemas.openxmlformats.org/officeDocument/2006/relationships/image" Target="../media/image1038.png"/><Relationship Id="rId50" Type="http://schemas.openxmlformats.org/officeDocument/2006/relationships/image" Target="../media/image1046.png"/><Relationship Id="rId55" Type="http://schemas.openxmlformats.org/officeDocument/2006/relationships/customXml" Target="../ink/ink1073.xml"/><Relationship Id="rId76" Type="http://schemas.openxmlformats.org/officeDocument/2006/relationships/image" Target="../media/image1059.png"/><Relationship Id="rId97" Type="http://schemas.openxmlformats.org/officeDocument/2006/relationships/customXml" Target="../ink/ink1094.xml"/><Relationship Id="rId104" Type="http://schemas.openxmlformats.org/officeDocument/2006/relationships/image" Target="../media/image1073.png"/><Relationship Id="rId120" Type="http://schemas.openxmlformats.org/officeDocument/2006/relationships/image" Target="../media/image1081.png"/><Relationship Id="rId125" Type="http://schemas.openxmlformats.org/officeDocument/2006/relationships/customXml" Target="../ink/ink1108.xml"/><Relationship Id="rId141" Type="http://schemas.openxmlformats.org/officeDocument/2006/relationships/customXml" Target="../ink/ink1116.xml"/><Relationship Id="rId146" Type="http://schemas.openxmlformats.org/officeDocument/2006/relationships/image" Target="../media/image1094.png"/><Relationship Id="rId7" Type="http://schemas.openxmlformats.org/officeDocument/2006/relationships/customXml" Target="../ink/ink1049.xml"/><Relationship Id="rId71" Type="http://schemas.openxmlformats.org/officeDocument/2006/relationships/customXml" Target="../ink/ink1081.xml"/><Relationship Id="rId92" Type="http://schemas.openxmlformats.org/officeDocument/2006/relationships/image" Target="../media/image1067.png"/><Relationship Id="rId162" Type="http://schemas.openxmlformats.org/officeDocument/2006/relationships/image" Target="../media/image1102.png"/><Relationship Id="rId2" Type="http://schemas.openxmlformats.org/officeDocument/2006/relationships/image" Target="../media/image848.png"/><Relationship Id="rId29" Type="http://schemas.openxmlformats.org/officeDocument/2006/relationships/customXml" Target="../ink/ink1060.xml"/><Relationship Id="rId24" Type="http://schemas.openxmlformats.org/officeDocument/2006/relationships/image" Target="../media/image1033.png"/><Relationship Id="rId40" Type="http://schemas.openxmlformats.org/officeDocument/2006/relationships/image" Target="../media/image1041.png"/><Relationship Id="rId45" Type="http://schemas.openxmlformats.org/officeDocument/2006/relationships/customXml" Target="../ink/ink1068.xml"/><Relationship Id="rId66" Type="http://schemas.openxmlformats.org/officeDocument/2006/relationships/image" Target="../media/image1054.png"/><Relationship Id="rId87" Type="http://schemas.openxmlformats.org/officeDocument/2006/relationships/customXml" Target="../ink/ink1089.xml"/><Relationship Id="rId110" Type="http://schemas.openxmlformats.org/officeDocument/2006/relationships/image" Target="../media/image1076.png"/><Relationship Id="rId115" Type="http://schemas.openxmlformats.org/officeDocument/2006/relationships/customXml" Target="../ink/ink1103.xml"/><Relationship Id="rId131" Type="http://schemas.openxmlformats.org/officeDocument/2006/relationships/customXml" Target="../ink/ink1111.xml"/><Relationship Id="rId136" Type="http://schemas.openxmlformats.org/officeDocument/2006/relationships/image" Target="../media/image1089.png"/><Relationship Id="rId157" Type="http://schemas.openxmlformats.org/officeDocument/2006/relationships/customXml" Target="../ink/ink1124.xml"/><Relationship Id="rId61" Type="http://schemas.openxmlformats.org/officeDocument/2006/relationships/customXml" Target="../ink/ink1076.xml"/><Relationship Id="rId82" Type="http://schemas.openxmlformats.org/officeDocument/2006/relationships/image" Target="../media/image1062.png"/><Relationship Id="rId152" Type="http://schemas.openxmlformats.org/officeDocument/2006/relationships/image" Target="../media/image1097.png"/><Relationship Id="rId19" Type="http://schemas.openxmlformats.org/officeDocument/2006/relationships/customXml" Target="../ink/ink1055.xml"/><Relationship Id="rId14" Type="http://schemas.openxmlformats.org/officeDocument/2006/relationships/image" Target="../media/image1028.png"/><Relationship Id="rId30" Type="http://schemas.openxmlformats.org/officeDocument/2006/relationships/image" Target="../media/image1036.png"/><Relationship Id="rId35" Type="http://schemas.openxmlformats.org/officeDocument/2006/relationships/customXml" Target="../ink/ink1063.xml"/><Relationship Id="rId56" Type="http://schemas.openxmlformats.org/officeDocument/2006/relationships/image" Target="../media/image1049.png"/><Relationship Id="rId77" Type="http://schemas.openxmlformats.org/officeDocument/2006/relationships/customXml" Target="../ink/ink1084.xml"/><Relationship Id="rId100" Type="http://schemas.openxmlformats.org/officeDocument/2006/relationships/image" Target="../media/image1071.png"/><Relationship Id="rId105" Type="http://schemas.openxmlformats.org/officeDocument/2006/relationships/customXml" Target="../ink/ink1098.xml"/><Relationship Id="rId126" Type="http://schemas.openxmlformats.org/officeDocument/2006/relationships/image" Target="../media/image1084.png"/><Relationship Id="rId147" Type="http://schemas.openxmlformats.org/officeDocument/2006/relationships/customXml" Target="../ink/ink1119.xml"/><Relationship Id="rId8" Type="http://schemas.openxmlformats.org/officeDocument/2006/relationships/image" Target="../media/image1025.png"/><Relationship Id="rId51" Type="http://schemas.openxmlformats.org/officeDocument/2006/relationships/customXml" Target="../ink/ink1071.xml"/><Relationship Id="rId72" Type="http://schemas.openxmlformats.org/officeDocument/2006/relationships/image" Target="../media/image1057.png"/><Relationship Id="rId93" Type="http://schemas.openxmlformats.org/officeDocument/2006/relationships/customXml" Target="../ink/ink1092.xml"/><Relationship Id="rId98" Type="http://schemas.openxmlformats.org/officeDocument/2006/relationships/image" Target="../media/image1070.png"/><Relationship Id="rId121" Type="http://schemas.openxmlformats.org/officeDocument/2006/relationships/customXml" Target="../ink/ink1106.xml"/><Relationship Id="rId142" Type="http://schemas.openxmlformats.org/officeDocument/2006/relationships/image" Target="../media/image1092.png"/><Relationship Id="rId163" Type="http://schemas.openxmlformats.org/officeDocument/2006/relationships/customXml" Target="../ink/ink1127.xml"/><Relationship Id="rId3" Type="http://schemas.openxmlformats.org/officeDocument/2006/relationships/customXml" Target="../ink/ink1047.xml"/><Relationship Id="rId25" Type="http://schemas.openxmlformats.org/officeDocument/2006/relationships/customXml" Target="../ink/ink1058.xml"/><Relationship Id="rId46" Type="http://schemas.openxmlformats.org/officeDocument/2006/relationships/image" Target="../media/image1044.png"/><Relationship Id="rId67" Type="http://schemas.openxmlformats.org/officeDocument/2006/relationships/customXml" Target="../ink/ink1079.xml"/><Relationship Id="rId116" Type="http://schemas.openxmlformats.org/officeDocument/2006/relationships/image" Target="../media/image1079.png"/><Relationship Id="rId137" Type="http://schemas.openxmlformats.org/officeDocument/2006/relationships/customXml" Target="../ink/ink1114.xml"/><Relationship Id="rId158" Type="http://schemas.openxmlformats.org/officeDocument/2006/relationships/image" Target="../media/image1100.png"/><Relationship Id="rId20" Type="http://schemas.openxmlformats.org/officeDocument/2006/relationships/image" Target="../media/image1031.png"/><Relationship Id="rId41" Type="http://schemas.openxmlformats.org/officeDocument/2006/relationships/customXml" Target="../ink/ink1066.xml"/><Relationship Id="rId62" Type="http://schemas.openxmlformats.org/officeDocument/2006/relationships/image" Target="../media/image1052.png"/><Relationship Id="rId83" Type="http://schemas.openxmlformats.org/officeDocument/2006/relationships/customXml" Target="../ink/ink1087.xml"/><Relationship Id="rId88" Type="http://schemas.openxmlformats.org/officeDocument/2006/relationships/image" Target="../media/image1065.png"/><Relationship Id="rId111" Type="http://schemas.openxmlformats.org/officeDocument/2006/relationships/customXml" Target="../ink/ink1101.xml"/><Relationship Id="rId132" Type="http://schemas.openxmlformats.org/officeDocument/2006/relationships/image" Target="../media/image1087.png"/><Relationship Id="rId153" Type="http://schemas.openxmlformats.org/officeDocument/2006/relationships/customXml" Target="../ink/ink1122.xml"/><Relationship Id="rId15" Type="http://schemas.openxmlformats.org/officeDocument/2006/relationships/customXml" Target="../ink/ink1053.xml"/><Relationship Id="rId36" Type="http://schemas.openxmlformats.org/officeDocument/2006/relationships/image" Target="../media/image1039.png"/><Relationship Id="rId57" Type="http://schemas.openxmlformats.org/officeDocument/2006/relationships/customXml" Target="../ink/ink1074.xml"/><Relationship Id="rId106" Type="http://schemas.openxmlformats.org/officeDocument/2006/relationships/image" Target="../media/image1074.png"/><Relationship Id="rId127" Type="http://schemas.openxmlformats.org/officeDocument/2006/relationships/customXml" Target="../ink/ink1109.xml"/><Relationship Id="rId10" Type="http://schemas.openxmlformats.org/officeDocument/2006/relationships/image" Target="../media/image1026.png"/><Relationship Id="rId31" Type="http://schemas.openxmlformats.org/officeDocument/2006/relationships/customXml" Target="../ink/ink1061.xml"/><Relationship Id="rId52" Type="http://schemas.openxmlformats.org/officeDocument/2006/relationships/image" Target="../media/image1047.png"/><Relationship Id="rId73" Type="http://schemas.openxmlformats.org/officeDocument/2006/relationships/customXml" Target="../ink/ink1082.xml"/><Relationship Id="rId78" Type="http://schemas.openxmlformats.org/officeDocument/2006/relationships/image" Target="../media/image1060.png"/><Relationship Id="rId94" Type="http://schemas.openxmlformats.org/officeDocument/2006/relationships/image" Target="../media/image1068.png"/><Relationship Id="rId99" Type="http://schemas.openxmlformats.org/officeDocument/2006/relationships/customXml" Target="../ink/ink1095.xml"/><Relationship Id="rId101" Type="http://schemas.openxmlformats.org/officeDocument/2006/relationships/customXml" Target="../ink/ink1096.xml"/><Relationship Id="rId122" Type="http://schemas.openxmlformats.org/officeDocument/2006/relationships/image" Target="../media/image1082.png"/><Relationship Id="rId143" Type="http://schemas.openxmlformats.org/officeDocument/2006/relationships/customXml" Target="../ink/ink1117.xml"/><Relationship Id="rId148" Type="http://schemas.openxmlformats.org/officeDocument/2006/relationships/image" Target="../media/image1095.png"/><Relationship Id="rId164" Type="http://schemas.openxmlformats.org/officeDocument/2006/relationships/image" Target="../media/image1103.png"/><Relationship Id="rId4" Type="http://schemas.openxmlformats.org/officeDocument/2006/relationships/image" Target="../media/image1023.png"/><Relationship Id="rId9" Type="http://schemas.openxmlformats.org/officeDocument/2006/relationships/customXml" Target="../ink/ink1050.xml"/><Relationship Id="rId26" Type="http://schemas.openxmlformats.org/officeDocument/2006/relationships/image" Target="../media/image1034.png"/><Relationship Id="rId47" Type="http://schemas.openxmlformats.org/officeDocument/2006/relationships/customXml" Target="../ink/ink1069.xml"/><Relationship Id="rId68" Type="http://schemas.openxmlformats.org/officeDocument/2006/relationships/image" Target="../media/image1055.png"/><Relationship Id="rId89" Type="http://schemas.openxmlformats.org/officeDocument/2006/relationships/customXml" Target="../ink/ink1090.xml"/><Relationship Id="rId112" Type="http://schemas.openxmlformats.org/officeDocument/2006/relationships/image" Target="../media/image1077.png"/><Relationship Id="rId133" Type="http://schemas.openxmlformats.org/officeDocument/2006/relationships/customXml" Target="../ink/ink1112.xml"/><Relationship Id="rId154" Type="http://schemas.openxmlformats.org/officeDocument/2006/relationships/image" Target="../media/image1098.png"/><Relationship Id="rId16" Type="http://schemas.openxmlformats.org/officeDocument/2006/relationships/image" Target="../media/image1029.png"/><Relationship Id="rId37" Type="http://schemas.openxmlformats.org/officeDocument/2006/relationships/customXml" Target="../ink/ink1064.xml"/><Relationship Id="rId58" Type="http://schemas.openxmlformats.org/officeDocument/2006/relationships/image" Target="../media/image1050.png"/><Relationship Id="rId79" Type="http://schemas.openxmlformats.org/officeDocument/2006/relationships/customXml" Target="../ink/ink1085.xml"/><Relationship Id="rId102" Type="http://schemas.openxmlformats.org/officeDocument/2006/relationships/image" Target="../media/image1072.png"/><Relationship Id="rId123" Type="http://schemas.openxmlformats.org/officeDocument/2006/relationships/customXml" Target="../ink/ink1107.xml"/><Relationship Id="rId144" Type="http://schemas.openxmlformats.org/officeDocument/2006/relationships/image" Target="../media/image1093.png"/><Relationship Id="rId90" Type="http://schemas.openxmlformats.org/officeDocument/2006/relationships/image" Target="../media/image1066.png"/><Relationship Id="rId165" Type="http://schemas.openxmlformats.org/officeDocument/2006/relationships/customXml" Target="../ink/ink1128.xml"/><Relationship Id="rId27" Type="http://schemas.openxmlformats.org/officeDocument/2006/relationships/customXml" Target="../ink/ink1059.xml"/><Relationship Id="rId48" Type="http://schemas.openxmlformats.org/officeDocument/2006/relationships/image" Target="../media/image1045.png"/><Relationship Id="rId69" Type="http://schemas.openxmlformats.org/officeDocument/2006/relationships/customXml" Target="../ink/ink1080.xml"/><Relationship Id="rId113" Type="http://schemas.openxmlformats.org/officeDocument/2006/relationships/customXml" Target="../ink/ink1102.xml"/><Relationship Id="rId134" Type="http://schemas.openxmlformats.org/officeDocument/2006/relationships/image" Target="../media/image1088.png"/><Relationship Id="rId80" Type="http://schemas.openxmlformats.org/officeDocument/2006/relationships/image" Target="../media/image1061.png"/><Relationship Id="rId155" Type="http://schemas.openxmlformats.org/officeDocument/2006/relationships/customXml" Target="../ink/ink11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8.png"/><Relationship Id="rId13" Type="http://schemas.openxmlformats.org/officeDocument/2006/relationships/customXml" Target="../ink/ink1133.xml"/><Relationship Id="rId18" Type="http://schemas.openxmlformats.org/officeDocument/2006/relationships/image" Target="../media/image1113.png"/><Relationship Id="rId26" Type="http://schemas.openxmlformats.org/officeDocument/2006/relationships/image" Target="../media/image1116.png"/><Relationship Id="rId3" Type="http://schemas.openxmlformats.org/officeDocument/2006/relationships/image" Target="../media/image1105.png"/><Relationship Id="rId21" Type="http://schemas.openxmlformats.org/officeDocument/2006/relationships/customXml" Target="../ink/ink1137.xml"/><Relationship Id="rId7" Type="http://schemas.openxmlformats.org/officeDocument/2006/relationships/customXml" Target="../ink/ink1130.xml"/><Relationship Id="rId12" Type="http://schemas.openxmlformats.org/officeDocument/2006/relationships/image" Target="../media/image1110.png"/><Relationship Id="rId17" Type="http://schemas.openxmlformats.org/officeDocument/2006/relationships/customXml" Target="../ink/ink1135.xml"/><Relationship Id="rId25" Type="http://schemas.openxmlformats.org/officeDocument/2006/relationships/customXml" Target="../ink/ink1139.xml"/><Relationship Id="rId2" Type="http://schemas.openxmlformats.org/officeDocument/2006/relationships/customXml" Target="../ink/ink1129.xml"/><Relationship Id="rId16" Type="http://schemas.openxmlformats.org/officeDocument/2006/relationships/image" Target="../media/image1112.png"/><Relationship Id="rId20" Type="http://schemas.openxmlformats.org/officeDocument/2006/relationships/image" Target="../media/image1114.png"/><Relationship Id="rId29" Type="http://schemas.openxmlformats.org/officeDocument/2006/relationships/image" Target="../media/image10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png"/><Relationship Id="rId11" Type="http://schemas.openxmlformats.org/officeDocument/2006/relationships/customXml" Target="../ink/ink1132.xml"/><Relationship Id="rId24" Type="http://schemas.openxmlformats.org/officeDocument/2006/relationships/image" Target="../media/image764.png"/><Relationship Id="rId5" Type="http://schemas.openxmlformats.org/officeDocument/2006/relationships/image" Target="../media/image927.png"/><Relationship Id="rId15" Type="http://schemas.openxmlformats.org/officeDocument/2006/relationships/customXml" Target="../ink/ink1134.xml"/><Relationship Id="rId23" Type="http://schemas.openxmlformats.org/officeDocument/2006/relationships/customXml" Target="../ink/ink1138.xml"/><Relationship Id="rId28" Type="http://schemas.openxmlformats.org/officeDocument/2006/relationships/image" Target="../media/image1117.png"/><Relationship Id="rId10" Type="http://schemas.openxmlformats.org/officeDocument/2006/relationships/image" Target="../media/image1109.png"/><Relationship Id="rId19" Type="http://schemas.openxmlformats.org/officeDocument/2006/relationships/customXml" Target="../ink/ink1136.xml"/><Relationship Id="rId4" Type="http://schemas.openxmlformats.org/officeDocument/2006/relationships/image" Target="../media/image849.png"/><Relationship Id="rId9" Type="http://schemas.openxmlformats.org/officeDocument/2006/relationships/customXml" Target="../ink/ink1131.xml"/><Relationship Id="rId14" Type="http://schemas.openxmlformats.org/officeDocument/2006/relationships/image" Target="../media/image1111.png"/><Relationship Id="rId22" Type="http://schemas.openxmlformats.org/officeDocument/2006/relationships/image" Target="../media/image1115.png"/><Relationship Id="rId27" Type="http://schemas.openxmlformats.org/officeDocument/2006/relationships/customXml" Target="../ink/ink1140.xml"/><Relationship Id="rId30" Type="http://schemas.openxmlformats.org/officeDocument/2006/relationships/image" Target="../media/image102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46.xml"/><Relationship Id="rId18" Type="http://schemas.openxmlformats.org/officeDocument/2006/relationships/image" Target="../media/image1128.png"/><Relationship Id="rId26" Type="http://schemas.openxmlformats.org/officeDocument/2006/relationships/image" Target="../media/image1132.png"/><Relationship Id="rId3" Type="http://schemas.openxmlformats.org/officeDocument/2006/relationships/customXml" Target="../ink/ink1141.xml"/><Relationship Id="rId21" Type="http://schemas.openxmlformats.org/officeDocument/2006/relationships/customXml" Target="../ink/ink1150.xml"/><Relationship Id="rId34" Type="http://schemas.openxmlformats.org/officeDocument/2006/relationships/image" Target="../media/image1136.png"/><Relationship Id="rId7" Type="http://schemas.openxmlformats.org/officeDocument/2006/relationships/customXml" Target="../ink/ink1143.xml"/><Relationship Id="rId12" Type="http://schemas.openxmlformats.org/officeDocument/2006/relationships/image" Target="../media/image1125.png"/><Relationship Id="rId17" Type="http://schemas.openxmlformats.org/officeDocument/2006/relationships/customXml" Target="../ink/ink1148.xml"/><Relationship Id="rId25" Type="http://schemas.openxmlformats.org/officeDocument/2006/relationships/customXml" Target="../ink/ink1152.xml"/><Relationship Id="rId33" Type="http://schemas.openxmlformats.org/officeDocument/2006/relationships/customXml" Target="../ink/ink1156.xml"/><Relationship Id="rId2" Type="http://schemas.openxmlformats.org/officeDocument/2006/relationships/image" Target="../media/image1106.png"/><Relationship Id="rId16" Type="http://schemas.openxmlformats.org/officeDocument/2006/relationships/image" Target="../media/image1127.png"/><Relationship Id="rId20" Type="http://schemas.openxmlformats.org/officeDocument/2006/relationships/image" Target="../media/image1129.png"/><Relationship Id="rId29" Type="http://schemas.openxmlformats.org/officeDocument/2006/relationships/customXml" Target="../ink/ink11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2.png"/><Relationship Id="rId11" Type="http://schemas.openxmlformats.org/officeDocument/2006/relationships/customXml" Target="../ink/ink1145.xml"/><Relationship Id="rId24" Type="http://schemas.openxmlformats.org/officeDocument/2006/relationships/image" Target="../media/image1131.png"/><Relationship Id="rId32" Type="http://schemas.openxmlformats.org/officeDocument/2006/relationships/image" Target="../media/image1135.png"/><Relationship Id="rId5" Type="http://schemas.openxmlformats.org/officeDocument/2006/relationships/customXml" Target="../ink/ink1142.xml"/><Relationship Id="rId15" Type="http://schemas.openxmlformats.org/officeDocument/2006/relationships/customXml" Target="../ink/ink1147.xml"/><Relationship Id="rId23" Type="http://schemas.openxmlformats.org/officeDocument/2006/relationships/customXml" Target="../ink/ink1151.xml"/><Relationship Id="rId28" Type="http://schemas.openxmlformats.org/officeDocument/2006/relationships/image" Target="../media/image1133.png"/><Relationship Id="rId36" Type="http://schemas.openxmlformats.org/officeDocument/2006/relationships/image" Target="../media/image1137.png"/><Relationship Id="rId10" Type="http://schemas.openxmlformats.org/officeDocument/2006/relationships/image" Target="../media/image1124.png"/><Relationship Id="rId19" Type="http://schemas.openxmlformats.org/officeDocument/2006/relationships/customXml" Target="../ink/ink1149.xml"/><Relationship Id="rId31" Type="http://schemas.openxmlformats.org/officeDocument/2006/relationships/customXml" Target="../ink/ink1155.xml"/><Relationship Id="rId4" Type="http://schemas.openxmlformats.org/officeDocument/2006/relationships/image" Target="../media/image1121.png"/><Relationship Id="rId9" Type="http://schemas.openxmlformats.org/officeDocument/2006/relationships/customXml" Target="../ink/ink1144.xml"/><Relationship Id="rId14" Type="http://schemas.openxmlformats.org/officeDocument/2006/relationships/image" Target="../media/image1126.png"/><Relationship Id="rId22" Type="http://schemas.openxmlformats.org/officeDocument/2006/relationships/image" Target="../media/image1130.png"/><Relationship Id="rId27" Type="http://schemas.openxmlformats.org/officeDocument/2006/relationships/customXml" Target="../ink/ink1153.xml"/><Relationship Id="rId30" Type="http://schemas.openxmlformats.org/officeDocument/2006/relationships/image" Target="../media/image1134.png"/><Relationship Id="rId35" Type="http://schemas.openxmlformats.org/officeDocument/2006/relationships/customXml" Target="../ink/ink1157.xml"/><Relationship Id="rId8" Type="http://schemas.openxmlformats.org/officeDocument/2006/relationships/image" Target="../media/image1123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9.png"/><Relationship Id="rId21" Type="http://schemas.openxmlformats.org/officeDocument/2006/relationships/customXml" Target="../ink/ink1167.xml"/><Relationship Id="rId42" Type="http://schemas.openxmlformats.org/officeDocument/2006/relationships/image" Target="../media/image1157.png"/><Relationship Id="rId47" Type="http://schemas.openxmlformats.org/officeDocument/2006/relationships/customXml" Target="../ink/ink1180.xml"/><Relationship Id="rId63" Type="http://schemas.openxmlformats.org/officeDocument/2006/relationships/customXml" Target="../ink/ink1188.xml"/><Relationship Id="rId68" Type="http://schemas.openxmlformats.org/officeDocument/2006/relationships/image" Target="../media/image1169.png"/><Relationship Id="rId7" Type="http://schemas.openxmlformats.org/officeDocument/2006/relationships/customXml" Target="../ink/ink1160.xml"/><Relationship Id="rId2" Type="http://schemas.openxmlformats.org/officeDocument/2006/relationships/image" Target="../media/image1022.png"/><Relationship Id="rId16" Type="http://schemas.openxmlformats.org/officeDocument/2006/relationships/image" Target="../media/image1144.png"/><Relationship Id="rId29" Type="http://schemas.openxmlformats.org/officeDocument/2006/relationships/customXml" Target="../ink/ink1171.xml"/><Relationship Id="rId11" Type="http://schemas.openxmlformats.org/officeDocument/2006/relationships/customXml" Target="../ink/ink1162.xml"/><Relationship Id="rId24" Type="http://schemas.openxmlformats.org/officeDocument/2006/relationships/image" Target="../media/image1148.png"/><Relationship Id="rId32" Type="http://schemas.openxmlformats.org/officeDocument/2006/relationships/image" Target="../media/image1152.png"/><Relationship Id="rId37" Type="http://schemas.openxmlformats.org/officeDocument/2006/relationships/customXml" Target="../ink/ink1175.xml"/><Relationship Id="rId40" Type="http://schemas.openxmlformats.org/officeDocument/2006/relationships/image" Target="../media/image1156.png"/><Relationship Id="rId45" Type="http://schemas.openxmlformats.org/officeDocument/2006/relationships/customXml" Target="../ink/ink1179.xml"/><Relationship Id="rId53" Type="http://schemas.openxmlformats.org/officeDocument/2006/relationships/customXml" Target="../ink/ink1183.xml"/><Relationship Id="rId58" Type="http://schemas.openxmlformats.org/officeDocument/2006/relationships/image" Target="../media/image1164.png"/><Relationship Id="rId66" Type="http://schemas.openxmlformats.org/officeDocument/2006/relationships/image" Target="../media/image1168.png"/><Relationship Id="rId5" Type="http://schemas.openxmlformats.org/officeDocument/2006/relationships/customXml" Target="../ink/ink1159.xml"/><Relationship Id="rId61" Type="http://schemas.openxmlformats.org/officeDocument/2006/relationships/customXml" Target="../ink/ink1187.xml"/><Relationship Id="rId19" Type="http://schemas.openxmlformats.org/officeDocument/2006/relationships/customXml" Target="../ink/ink1166.xml"/><Relationship Id="rId14" Type="http://schemas.openxmlformats.org/officeDocument/2006/relationships/image" Target="../media/image1143.png"/><Relationship Id="rId22" Type="http://schemas.openxmlformats.org/officeDocument/2006/relationships/image" Target="../media/image1147.png"/><Relationship Id="rId27" Type="http://schemas.openxmlformats.org/officeDocument/2006/relationships/customXml" Target="../ink/ink1170.xml"/><Relationship Id="rId30" Type="http://schemas.openxmlformats.org/officeDocument/2006/relationships/image" Target="../media/image1151.png"/><Relationship Id="rId35" Type="http://schemas.openxmlformats.org/officeDocument/2006/relationships/customXml" Target="../ink/ink1174.xml"/><Relationship Id="rId43" Type="http://schemas.openxmlformats.org/officeDocument/2006/relationships/customXml" Target="../ink/ink1178.xml"/><Relationship Id="rId48" Type="http://schemas.openxmlformats.org/officeDocument/2006/relationships/image" Target="../media/image1160.png"/><Relationship Id="rId56" Type="http://schemas.openxmlformats.org/officeDocument/2006/relationships/image" Target="../media/image1163.png"/><Relationship Id="rId64" Type="http://schemas.openxmlformats.org/officeDocument/2006/relationships/image" Target="../media/image1167.png"/><Relationship Id="rId69" Type="http://schemas.openxmlformats.org/officeDocument/2006/relationships/customXml" Target="../ink/ink1191.xml"/><Relationship Id="rId8" Type="http://schemas.openxmlformats.org/officeDocument/2006/relationships/image" Target="../media/image1140.png"/><Relationship Id="rId51" Type="http://schemas.openxmlformats.org/officeDocument/2006/relationships/customXml" Target="../ink/ink1182.xml"/><Relationship Id="rId3" Type="http://schemas.openxmlformats.org/officeDocument/2006/relationships/customXml" Target="../ink/ink1158.xml"/><Relationship Id="rId12" Type="http://schemas.openxmlformats.org/officeDocument/2006/relationships/image" Target="../media/image1142.png"/><Relationship Id="rId17" Type="http://schemas.openxmlformats.org/officeDocument/2006/relationships/customXml" Target="../ink/ink1165.xml"/><Relationship Id="rId25" Type="http://schemas.openxmlformats.org/officeDocument/2006/relationships/customXml" Target="../ink/ink1169.xml"/><Relationship Id="rId33" Type="http://schemas.openxmlformats.org/officeDocument/2006/relationships/customXml" Target="../ink/ink1173.xml"/><Relationship Id="rId38" Type="http://schemas.openxmlformats.org/officeDocument/2006/relationships/image" Target="../media/image1155.png"/><Relationship Id="rId46" Type="http://schemas.openxmlformats.org/officeDocument/2006/relationships/image" Target="../media/image1159.png"/><Relationship Id="rId59" Type="http://schemas.openxmlformats.org/officeDocument/2006/relationships/customXml" Target="../ink/ink1186.xml"/><Relationship Id="rId67" Type="http://schemas.openxmlformats.org/officeDocument/2006/relationships/customXml" Target="../ink/ink1190.xml"/><Relationship Id="rId20" Type="http://schemas.openxmlformats.org/officeDocument/2006/relationships/image" Target="../media/image1146.png"/><Relationship Id="rId41" Type="http://schemas.openxmlformats.org/officeDocument/2006/relationships/customXml" Target="../ink/ink1177.xml"/><Relationship Id="rId54" Type="http://schemas.openxmlformats.org/officeDocument/2006/relationships/image" Target="../media/image1162.png"/><Relationship Id="rId62" Type="http://schemas.openxmlformats.org/officeDocument/2006/relationships/image" Target="../media/image1166.png"/><Relationship Id="rId70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9.png"/><Relationship Id="rId15" Type="http://schemas.openxmlformats.org/officeDocument/2006/relationships/customXml" Target="../ink/ink1164.xml"/><Relationship Id="rId23" Type="http://schemas.openxmlformats.org/officeDocument/2006/relationships/customXml" Target="../ink/ink1168.xml"/><Relationship Id="rId28" Type="http://schemas.openxmlformats.org/officeDocument/2006/relationships/image" Target="../media/image1150.png"/><Relationship Id="rId36" Type="http://schemas.openxmlformats.org/officeDocument/2006/relationships/image" Target="../media/image1154.png"/><Relationship Id="rId49" Type="http://schemas.openxmlformats.org/officeDocument/2006/relationships/customXml" Target="../ink/ink1181.xml"/><Relationship Id="rId57" Type="http://schemas.openxmlformats.org/officeDocument/2006/relationships/customXml" Target="../ink/ink1185.xml"/><Relationship Id="rId10" Type="http://schemas.openxmlformats.org/officeDocument/2006/relationships/image" Target="../media/image1141.png"/><Relationship Id="rId31" Type="http://schemas.openxmlformats.org/officeDocument/2006/relationships/customXml" Target="../ink/ink1172.xml"/><Relationship Id="rId44" Type="http://schemas.openxmlformats.org/officeDocument/2006/relationships/image" Target="../media/image1158.png"/><Relationship Id="rId52" Type="http://schemas.openxmlformats.org/officeDocument/2006/relationships/image" Target="../media/image1080.png"/><Relationship Id="rId60" Type="http://schemas.openxmlformats.org/officeDocument/2006/relationships/image" Target="../media/image1165.png"/><Relationship Id="rId65" Type="http://schemas.openxmlformats.org/officeDocument/2006/relationships/customXml" Target="../ink/ink1189.xml"/><Relationship Id="rId4" Type="http://schemas.openxmlformats.org/officeDocument/2006/relationships/image" Target="../media/image1138.png"/><Relationship Id="rId9" Type="http://schemas.openxmlformats.org/officeDocument/2006/relationships/customXml" Target="../ink/ink1161.xml"/><Relationship Id="rId13" Type="http://schemas.openxmlformats.org/officeDocument/2006/relationships/customXml" Target="../ink/ink1163.xml"/><Relationship Id="rId18" Type="http://schemas.openxmlformats.org/officeDocument/2006/relationships/image" Target="../media/image1145.png"/><Relationship Id="rId39" Type="http://schemas.openxmlformats.org/officeDocument/2006/relationships/customXml" Target="../ink/ink1176.xml"/><Relationship Id="rId34" Type="http://schemas.openxmlformats.org/officeDocument/2006/relationships/image" Target="../media/image1153.png"/><Relationship Id="rId50" Type="http://schemas.openxmlformats.org/officeDocument/2006/relationships/image" Target="../media/image1161.png"/><Relationship Id="rId55" Type="http://schemas.openxmlformats.org/officeDocument/2006/relationships/customXml" Target="../ink/ink118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93.xml"/><Relationship Id="rId3" Type="http://schemas.openxmlformats.org/officeDocument/2006/relationships/image" Target="../media/image36.png"/><Relationship Id="rId7" Type="http://schemas.openxmlformats.org/officeDocument/2006/relationships/image" Target="../media/image1174.png"/><Relationship Id="rId2" Type="http://schemas.openxmlformats.org/officeDocument/2006/relationships/image" Target="../media/image110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92.xml"/><Relationship Id="rId11" Type="http://schemas.openxmlformats.org/officeDocument/2006/relationships/image" Target="../media/image1176.png"/><Relationship Id="rId5" Type="http://schemas.openxmlformats.org/officeDocument/2006/relationships/image" Target="../media/image1119.png"/><Relationship Id="rId10" Type="http://schemas.openxmlformats.org/officeDocument/2006/relationships/customXml" Target="../ink/ink1194.xml"/><Relationship Id="rId4" Type="http://schemas.openxmlformats.org/officeDocument/2006/relationships/image" Target="../media/image1118.png"/><Relationship Id="rId9" Type="http://schemas.openxmlformats.org/officeDocument/2006/relationships/image" Target="../media/image1175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9.png"/><Relationship Id="rId21" Type="http://schemas.openxmlformats.org/officeDocument/2006/relationships/customXml" Target="../ink/ink1204.xml"/><Relationship Id="rId42" Type="http://schemas.openxmlformats.org/officeDocument/2006/relationships/image" Target="../media/image1197.png"/><Relationship Id="rId47" Type="http://schemas.openxmlformats.org/officeDocument/2006/relationships/customXml" Target="../ink/ink1217.xml"/><Relationship Id="rId63" Type="http://schemas.openxmlformats.org/officeDocument/2006/relationships/customXml" Target="../ink/ink1225.xml"/><Relationship Id="rId68" Type="http://schemas.openxmlformats.org/officeDocument/2006/relationships/image" Target="../media/image1210.png"/><Relationship Id="rId2" Type="http://schemas.openxmlformats.org/officeDocument/2006/relationships/image" Target="../media/image1120.jpeg"/><Relationship Id="rId16" Type="http://schemas.openxmlformats.org/officeDocument/2006/relationships/image" Target="../media/image1184.png"/><Relationship Id="rId29" Type="http://schemas.openxmlformats.org/officeDocument/2006/relationships/customXml" Target="../ink/ink1208.xml"/><Relationship Id="rId11" Type="http://schemas.openxmlformats.org/officeDocument/2006/relationships/customXml" Target="../ink/ink1199.xml"/><Relationship Id="rId24" Type="http://schemas.openxmlformats.org/officeDocument/2006/relationships/image" Target="../media/image1188.png"/><Relationship Id="rId32" Type="http://schemas.openxmlformats.org/officeDocument/2006/relationships/image" Target="../media/image1192.png"/><Relationship Id="rId37" Type="http://schemas.openxmlformats.org/officeDocument/2006/relationships/customXml" Target="../ink/ink1212.xml"/><Relationship Id="rId40" Type="http://schemas.openxmlformats.org/officeDocument/2006/relationships/image" Target="../media/image1196.png"/><Relationship Id="rId45" Type="http://schemas.openxmlformats.org/officeDocument/2006/relationships/customXml" Target="../ink/ink1216.xml"/><Relationship Id="rId53" Type="http://schemas.openxmlformats.org/officeDocument/2006/relationships/customXml" Target="../ink/ink1220.xml"/><Relationship Id="rId58" Type="http://schemas.openxmlformats.org/officeDocument/2006/relationships/image" Target="../media/image1205.png"/><Relationship Id="rId66" Type="http://schemas.openxmlformats.org/officeDocument/2006/relationships/image" Target="../media/image1209.png"/><Relationship Id="rId74" Type="http://schemas.openxmlformats.org/officeDocument/2006/relationships/image" Target="../media/image1213.png"/><Relationship Id="rId5" Type="http://schemas.openxmlformats.org/officeDocument/2006/relationships/customXml" Target="../ink/ink1196.xml"/><Relationship Id="rId61" Type="http://schemas.openxmlformats.org/officeDocument/2006/relationships/customXml" Target="../ink/ink1224.xml"/><Relationship Id="rId19" Type="http://schemas.openxmlformats.org/officeDocument/2006/relationships/customXml" Target="../ink/ink1203.xml"/><Relationship Id="rId14" Type="http://schemas.openxmlformats.org/officeDocument/2006/relationships/image" Target="../media/image1183.png"/><Relationship Id="rId22" Type="http://schemas.openxmlformats.org/officeDocument/2006/relationships/image" Target="../media/image1187.png"/><Relationship Id="rId27" Type="http://schemas.openxmlformats.org/officeDocument/2006/relationships/customXml" Target="../ink/ink1207.xml"/><Relationship Id="rId30" Type="http://schemas.openxmlformats.org/officeDocument/2006/relationships/image" Target="../media/image1191.png"/><Relationship Id="rId35" Type="http://schemas.openxmlformats.org/officeDocument/2006/relationships/customXml" Target="../ink/ink1211.xml"/><Relationship Id="rId43" Type="http://schemas.openxmlformats.org/officeDocument/2006/relationships/customXml" Target="../ink/ink1215.xml"/><Relationship Id="rId48" Type="http://schemas.openxmlformats.org/officeDocument/2006/relationships/image" Target="../media/image1200.png"/><Relationship Id="rId56" Type="http://schemas.openxmlformats.org/officeDocument/2006/relationships/image" Target="../media/image1204.png"/><Relationship Id="rId64" Type="http://schemas.openxmlformats.org/officeDocument/2006/relationships/image" Target="../media/image1208.png"/><Relationship Id="rId69" Type="http://schemas.openxmlformats.org/officeDocument/2006/relationships/customXml" Target="../ink/ink1228.xml"/><Relationship Id="rId8" Type="http://schemas.openxmlformats.org/officeDocument/2006/relationships/image" Target="../media/image1180.png"/><Relationship Id="rId51" Type="http://schemas.openxmlformats.org/officeDocument/2006/relationships/customXml" Target="../ink/ink1219.xml"/><Relationship Id="rId72" Type="http://schemas.openxmlformats.org/officeDocument/2006/relationships/image" Target="../media/image1212.png"/><Relationship Id="rId3" Type="http://schemas.openxmlformats.org/officeDocument/2006/relationships/customXml" Target="../ink/ink1195.xml"/><Relationship Id="rId12" Type="http://schemas.openxmlformats.org/officeDocument/2006/relationships/image" Target="../media/image1182.png"/><Relationship Id="rId17" Type="http://schemas.openxmlformats.org/officeDocument/2006/relationships/customXml" Target="../ink/ink1202.xml"/><Relationship Id="rId25" Type="http://schemas.openxmlformats.org/officeDocument/2006/relationships/customXml" Target="../ink/ink1206.xml"/><Relationship Id="rId33" Type="http://schemas.openxmlformats.org/officeDocument/2006/relationships/customXml" Target="../ink/ink1210.xml"/><Relationship Id="rId38" Type="http://schemas.openxmlformats.org/officeDocument/2006/relationships/image" Target="../media/image1195.png"/><Relationship Id="rId46" Type="http://schemas.openxmlformats.org/officeDocument/2006/relationships/image" Target="../media/image1199.png"/><Relationship Id="rId59" Type="http://schemas.openxmlformats.org/officeDocument/2006/relationships/customXml" Target="../ink/ink1223.xml"/><Relationship Id="rId67" Type="http://schemas.openxmlformats.org/officeDocument/2006/relationships/customXml" Target="../ink/ink1227.xml"/><Relationship Id="rId20" Type="http://schemas.openxmlformats.org/officeDocument/2006/relationships/image" Target="../media/image1186.png"/><Relationship Id="rId41" Type="http://schemas.openxmlformats.org/officeDocument/2006/relationships/customXml" Target="../ink/ink1214.xml"/><Relationship Id="rId54" Type="http://schemas.openxmlformats.org/officeDocument/2006/relationships/image" Target="../media/image1203.png"/><Relationship Id="rId62" Type="http://schemas.openxmlformats.org/officeDocument/2006/relationships/image" Target="../media/image1207.png"/><Relationship Id="rId70" Type="http://schemas.openxmlformats.org/officeDocument/2006/relationships/image" Target="../media/image1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9.png"/><Relationship Id="rId15" Type="http://schemas.openxmlformats.org/officeDocument/2006/relationships/customXml" Target="../ink/ink1201.xml"/><Relationship Id="rId23" Type="http://schemas.openxmlformats.org/officeDocument/2006/relationships/customXml" Target="../ink/ink1205.xml"/><Relationship Id="rId28" Type="http://schemas.openxmlformats.org/officeDocument/2006/relationships/image" Target="../media/image1190.png"/><Relationship Id="rId36" Type="http://schemas.openxmlformats.org/officeDocument/2006/relationships/image" Target="../media/image1194.png"/><Relationship Id="rId49" Type="http://schemas.openxmlformats.org/officeDocument/2006/relationships/customXml" Target="../ink/ink1218.xml"/><Relationship Id="rId57" Type="http://schemas.openxmlformats.org/officeDocument/2006/relationships/customXml" Target="../ink/ink1222.xml"/><Relationship Id="rId10" Type="http://schemas.openxmlformats.org/officeDocument/2006/relationships/image" Target="../media/image1181.png"/><Relationship Id="rId31" Type="http://schemas.openxmlformats.org/officeDocument/2006/relationships/customXml" Target="../ink/ink1209.xml"/><Relationship Id="rId44" Type="http://schemas.openxmlformats.org/officeDocument/2006/relationships/image" Target="../media/image1198.png"/><Relationship Id="rId52" Type="http://schemas.openxmlformats.org/officeDocument/2006/relationships/image" Target="../media/image1202.png"/><Relationship Id="rId60" Type="http://schemas.openxmlformats.org/officeDocument/2006/relationships/image" Target="../media/image1206.png"/><Relationship Id="rId65" Type="http://schemas.openxmlformats.org/officeDocument/2006/relationships/customXml" Target="../ink/ink1226.xml"/><Relationship Id="rId73" Type="http://schemas.openxmlformats.org/officeDocument/2006/relationships/customXml" Target="../ink/ink1230.xml"/><Relationship Id="rId4" Type="http://schemas.openxmlformats.org/officeDocument/2006/relationships/image" Target="../media/image1178.png"/><Relationship Id="rId9" Type="http://schemas.openxmlformats.org/officeDocument/2006/relationships/customXml" Target="../ink/ink1198.xml"/><Relationship Id="rId13" Type="http://schemas.openxmlformats.org/officeDocument/2006/relationships/customXml" Target="../ink/ink1200.xml"/><Relationship Id="rId18" Type="http://schemas.openxmlformats.org/officeDocument/2006/relationships/image" Target="../media/image1185.png"/><Relationship Id="rId39" Type="http://schemas.openxmlformats.org/officeDocument/2006/relationships/customXml" Target="../ink/ink1213.xml"/><Relationship Id="rId34" Type="http://schemas.openxmlformats.org/officeDocument/2006/relationships/image" Target="../media/image1193.png"/><Relationship Id="rId50" Type="http://schemas.openxmlformats.org/officeDocument/2006/relationships/image" Target="../media/image1201.png"/><Relationship Id="rId55" Type="http://schemas.openxmlformats.org/officeDocument/2006/relationships/customXml" Target="../ink/ink1221.xml"/><Relationship Id="rId7" Type="http://schemas.openxmlformats.org/officeDocument/2006/relationships/customXml" Target="../ink/ink1197.xml"/><Relationship Id="rId71" Type="http://schemas.openxmlformats.org/officeDocument/2006/relationships/customXml" Target="../ink/ink1229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27.png"/><Relationship Id="rId21" Type="http://schemas.openxmlformats.org/officeDocument/2006/relationships/customXml" Target="../ink/ink1238.xml"/><Relationship Id="rId42" Type="http://schemas.openxmlformats.org/officeDocument/2006/relationships/image" Target="../media/image1235.png"/><Relationship Id="rId47" Type="http://schemas.openxmlformats.org/officeDocument/2006/relationships/customXml" Target="../ink/ink1251.xml"/><Relationship Id="rId63" Type="http://schemas.openxmlformats.org/officeDocument/2006/relationships/customXml" Target="../ink/ink1259.xml"/><Relationship Id="rId68" Type="http://schemas.openxmlformats.org/officeDocument/2006/relationships/image" Target="../media/image1247.png"/><Relationship Id="rId84" Type="http://schemas.openxmlformats.org/officeDocument/2006/relationships/image" Target="../media/image1255.png"/><Relationship Id="rId89" Type="http://schemas.openxmlformats.org/officeDocument/2006/relationships/customXml" Target="../ink/ink1272.xml"/><Relationship Id="rId16" Type="http://schemas.openxmlformats.org/officeDocument/2006/relationships/image" Target="../media/image1222.png"/><Relationship Id="rId107" Type="http://schemas.openxmlformats.org/officeDocument/2006/relationships/customXml" Target="../ink/ink1281.xml"/><Relationship Id="rId11" Type="http://schemas.openxmlformats.org/officeDocument/2006/relationships/customXml" Target="../ink/ink1233.xml"/><Relationship Id="rId32" Type="http://schemas.openxmlformats.org/officeDocument/2006/relationships/image" Target="../media/image1230.png"/><Relationship Id="rId37" Type="http://schemas.openxmlformats.org/officeDocument/2006/relationships/customXml" Target="../ink/ink1246.xml"/><Relationship Id="rId53" Type="http://schemas.openxmlformats.org/officeDocument/2006/relationships/customXml" Target="../ink/ink1254.xml"/><Relationship Id="rId58" Type="http://schemas.openxmlformats.org/officeDocument/2006/relationships/image" Target="../media/image1242.png"/><Relationship Id="rId74" Type="http://schemas.openxmlformats.org/officeDocument/2006/relationships/image" Target="../media/image1250.png"/><Relationship Id="rId79" Type="http://schemas.openxmlformats.org/officeDocument/2006/relationships/customXml" Target="../ink/ink1267.xml"/><Relationship Id="rId102" Type="http://schemas.openxmlformats.org/officeDocument/2006/relationships/image" Target="../media/image1264.png"/><Relationship Id="rId5" Type="http://schemas.openxmlformats.org/officeDocument/2006/relationships/image" Target="../media/image1172.png"/><Relationship Id="rId90" Type="http://schemas.openxmlformats.org/officeDocument/2006/relationships/image" Target="../media/image1258.png"/><Relationship Id="rId95" Type="http://schemas.openxmlformats.org/officeDocument/2006/relationships/customXml" Target="../ink/ink1275.xml"/><Relationship Id="rId22" Type="http://schemas.openxmlformats.org/officeDocument/2006/relationships/image" Target="../media/image1225.png"/><Relationship Id="rId27" Type="http://schemas.openxmlformats.org/officeDocument/2006/relationships/customXml" Target="../ink/ink1241.xml"/><Relationship Id="rId43" Type="http://schemas.openxmlformats.org/officeDocument/2006/relationships/customXml" Target="../ink/ink1249.xml"/><Relationship Id="rId48" Type="http://schemas.openxmlformats.org/officeDocument/2006/relationships/image" Target="../media/image1238.png"/><Relationship Id="rId64" Type="http://schemas.openxmlformats.org/officeDocument/2006/relationships/image" Target="../media/image1245.png"/><Relationship Id="rId69" Type="http://schemas.openxmlformats.org/officeDocument/2006/relationships/customXml" Target="../ink/ink1262.xml"/><Relationship Id="rId80" Type="http://schemas.openxmlformats.org/officeDocument/2006/relationships/image" Target="../media/image1253.png"/><Relationship Id="rId85" Type="http://schemas.openxmlformats.org/officeDocument/2006/relationships/customXml" Target="../ink/ink1270.xml"/><Relationship Id="rId12" Type="http://schemas.openxmlformats.org/officeDocument/2006/relationships/image" Target="../media/image1220.png"/><Relationship Id="rId17" Type="http://schemas.openxmlformats.org/officeDocument/2006/relationships/customXml" Target="../ink/ink1236.xml"/><Relationship Id="rId33" Type="http://schemas.openxmlformats.org/officeDocument/2006/relationships/customXml" Target="../ink/ink1244.xml"/><Relationship Id="rId38" Type="http://schemas.openxmlformats.org/officeDocument/2006/relationships/image" Target="../media/image1233.png"/><Relationship Id="rId59" Type="http://schemas.openxmlformats.org/officeDocument/2006/relationships/customXml" Target="../ink/ink1257.xml"/><Relationship Id="rId103" Type="http://schemas.openxmlformats.org/officeDocument/2006/relationships/customXml" Target="../ink/ink1279.xml"/><Relationship Id="rId108" Type="http://schemas.openxmlformats.org/officeDocument/2006/relationships/image" Target="../media/image1267.png"/><Relationship Id="rId54" Type="http://schemas.openxmlformats.org/officeDocument/2006/relationships/image" Target="../media/image900.png"/><Relationship Id="rId70" Type="http://schemas.openxmlformats.org/officeDocument/2006/relationships/image" Target="../media/image1248.png"/><Relationship Id="rId75" Type="http://schemas.openxmlformats.org/officeDocument/2006/relationships/customXml" Target="../ink/ink1265.xml"/><Relationship Id="rId91" Type="http://schemas.openxmlformats.org/officeDocument/2006/relationships/customXml" Target="../ink/ink1273.xml"/><Relationship Id="rId96" Type="http://schemas.openxmlformats.org/officeDocument/2006/relationships/image" Target="../media/image12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3.png"/><Relationship Id="rId15" Type="http://schemas.openxmlformats.org/officeDocument/2006/relationships/customXml" Target="../ink/ink1235.xml"/><Relationship Id="rId23" Type="http://schemas.openxmlformats.org/officeDocument/2006/relationships/customXml" Target="../ink/ink1239.xml"/><Relationship Id="rId28" Type="http://schemas.openxmlformats.org/officeDocument/2006/relationships/image" Target="../media/image1228.png"/><Relationship Id="rId36" Type="http://schemas.openxmlformats.org/officeDocument/2006/relationships/image" Target="../media/image1232.png"/><Relationship Id="rId49" Type="http://schemas.openxmlformats.org/officeDocument/2006/relationships/customXml" Target="../ink/ink1252.xml"/><Relationship Id="rId57" Type="http://schemas.openxmlformats.org/officeDocument/2006/relationships/customXml" Target="../ink/ink1256.xml"/><Relationship Id="rId106" Type="http://schemas.openxmlformats.org/officeDocument/2006/relationships/image" Target="../media/image1266.png"/><Relationship Id="rId10" Type="http://schemas.openxmlformats.org/officeDocument/2006/relationships/image" Target="../media/image1219.png"/><Relationship Id="rId31" Type="http://schemas.openxmlformats.org/officeDocument/2006/relationships/customXml" Target="../ink/ink1243.xml"/><Relationship Id="rId44" Type="http://schemas.openxmlformats.org/officeDocument/2006/relationships/image" Target="../media/image1236.png"/><Relationship Id="rId52" Type="http://schemas.openxmlformats.org/officeDocument/2006/relationships/image" Target="../media/image1240.png"/><Relationship Id="rId60" Type="http://schemas.openxmlformats.org/officeDocument/2006/relationships/image" Target="../media/image1243.png"/><Relationship Id="rId65" Type="http://schemas.openxmlformats.org/officeDocument/2006/relationships/customXml" Target="../ink/ink1260.xml"/><Relationship Id="rId73" Type="http://schemas.openxmlformats.org/officeDocument/2006/relationships/customXml" Target="../ink/ink1264.xml"/><Relationship Id="rId78" Type="http://schemas.openxmlformats.org/officeDocument/2006/relationships/image" Target="../media/image1252.png"/><Relationship Id="rId81" Type="http://schemas.openxmlformats.org/officeDocument/2006/relationships/customXml" Target="../ink/ink1268.xml"/><Relationship Id="rId86" Type="http://schemas.openxmlformats.org/officeDocument/2006/relationships/image" Target="../media/image1256.png"/><Relationship Id="rId94" Type="http://schemas.openxmlformats.org/officeDocument/2006/relationships/image" Target="../media/image1260.png"/><Relationship Id="rId99" Type="http://schemas.openxmlformats.org/officeDocument/2006/relationships/customXml" Target="../ink/ink1277.xml"/><Relationship Id="rId101" Type="http://schemas.openxmlformats.org/officeDocument/2006/relationships/customXml" Target="../ink/ink1278.xml"/><Relationship Id="rId4" Type="http://schemas.openxmlformats.org/officeDocument/2006/relationships/image" Target="../media/image153.png"/><Relationship Id="rId9" Type="http://schemas.openxmlformats.org/officeDocument/2006/relationships/customXml" Target="../ink/ink1232.xml"/><Relationship Id="rId13" Type="http://schemas.openxmlformats.org/officeDocument/2006/relationships/customXml" Target="../ink/ink1234.xml"/><Relationship Id="rId18" Type="http://schemas.openxmlformats.org/officeDocument/2006/relationships/image" Target="../media/image1223.png"/><Relationship Id="rId39" Type="http://schemas.openxmlformats.org/officeDocument/2006/relationships/customXml" Target="../ink/ink1247.xml"/><Relationship Id="rId109" Type="http://schemas.openxmlformats.org/officeDocument/2006/relationships/customXml" Target="../ink/ink1282.xml"/><Relationship Id="rId34" Type="http://schemas.openxmlformats.org/officeDocument/2006/relationships/image" Target="../media/image1231.png"/><Relationship Id="rId50" Type="http://schemas.openxmlformats.org/officeDocument/2006/relationships/image" Target="../media/image1239.png"/><Relationship Id="rId55" Type="http://schemas.openxmlformats.org/officeDocument/2006/relationships/customXml" Target="../ink/ink1255.xml"/><Relationship Id="rId76" Type="http://schemas.openxmlformats.org/officeDocument/2006/relationships/image" Target="../media/image1251.png"/><Relationship Id="rId97" Type="http://schemas.openxmlformats.org/officeDocument/2006/relationships/customXml" Target="../ink/ink1276.xml"/><Relationship Id="rId104" Type="http://schemas.openxmlformats.org/officeDocument/2006/relationships/image" Target="../media/image1265.png"/><Relationship Id="rId7" Type="http://schemas.openxmlformats.org/officeDocument/2006/relationships/customXml" Target="../ink/ink1231.xml"/><Relationship Id="rId71" Type="http://schemas.openxmlformats.org/officeDocument/2006/relationships/customXml" Target="../ink/ink1263.xml"/><Relationship Id="rId92" Type="http://schemas.openxmlformats.org/officeDocument/2006/relationships/image" Target="../media/image1259.png"/><Relationship Id="rId2" Type="http://schemas.openxmlformats.org/officeDocument/2006/relationships/image" Target="../media/image1121.jpeg"/><Relationship Id="rId29" Type="http://schemas.openxmlformats.org/officeDocument/2006/relationships/customXml" Target="../ink/ink1242.xml"/><Relationship Id="rId24" Type="http://schemas.openxmlformats.org/officeDocument/2006/relationships/image" Target="../media/image1226.png"/><Relationship Id="rId40" Type="http://schemas.openxmlformats.org/officeDocument/2006/relationships/image" Target="../media/image1234.png"/><Relationship Id="rId45" Type="http://schemas.openxmlformats.org/officeDocument/2006/relationships/customXml" Target="../ink/ink1250.xml"/><Relationship Id="rId66" Type="http://schemas.openxmlformats.org/officeDocument/2006/relationships/image" Target="../media/image1246.png"/><Relationship Id="rId87" Type="http://schemas.openxmlformats.org/officeDocument/2006/relationships/customXml" Target="../ink/ink1271.xml"/><Relationship Id="rId110" Type="http://schemas.openxmlformats.org/officeDocument/2006/relationships/image" Target="../media/image1268.png"/><Relationship Id="rId61" Type="http://schemas.openxmlformats.org/officeDocument/2006/relationships/customXml" Target="../ink/ink1258.xml"/><Relationship Id="rId82" Type="http://schemas.openxmlformats.org/officeDocument/2006/relationships/image" Target="../media/image1254.png"/><Relationship Id="rId19" Type="http://schemas.openxmlformats.org/officeDocument/2006/relationships/customXml" Target="../ink/ink1237.xml"/><Relationship Id="rId14" Type="http://schemas.openxmlformats.org/officeDocument/2006/relationships/image" Target="../media/image1221.png"/><Relationship Id="rId30" Type="http://schemas.openxmlformats.org/officeDocument/2006/relationships/image" Target="../media/image1229.png"/><Relationship Id="rId35" Type="http://schemas.openxmlformats.org/officeDocument/2006/relationships/customXml" Target="../ink/ink1245.xml"/><Relationship Id="rId56" Type="http://schemas.openxmlformats.org/officeDocument/2006/relationships/image" Target="../media/image1241.png"/><Relationship Id="rId77" Type="http://schemas.openxmlformats.org/officeDocument/2006/relationships/customXml" Target="../ink/ink1266.xml"/><Relationship Id="rId100" Type="http://schemas.openxmlformats.org/officeDocument/2006/relationships/image" Target="../media/image1263.png"/><Relationship Id="rId105" Type="http://schemas.openxmlformats.org/officeDocument/2006/relationships/customXml" Target="../ink/ink1280.xml"/><Relationship Id="rId8" Type="http://schemas.openxmlformats.org/officeDocument/2006/relationships/image" Target="../media/image1218.png"/><Relationship Id="rId51" Type="http://schemas.openxmlformats.org/officeDocument/2006/relationships/customXml" Target="../ink/ink1253.xml"/><Relationship Id="rId72" Type="http://schemas.openxmlformats.org/officeDocument/2006/relationships/image" Target="../media/image1249.png"/><Relationship Id="rId93" Type="http://schemas.openxmlformats.org/officeDocument/2006/relationships/customXml" Target="../ink/ink1274.xml"/><Relationship Id="rId98" Type="http://schemas.openxmlformats.org/officeDocument/2006/relationships/image" Target="../media/image1262.png"/><Relationship Id="rId3" Type="http://schemas.openxmlformats.org/officeDocument/2006/relationships/image" Target="../media/image1171.png"/><Relationship Id="rId25" Type="http://schemas.openxmlformats.org/officeDocument/2006/relationships/customXml" Target="../ink/ink1240.xml"/><Relationship Id="rId46" Type="http://schemas.openxmlformats.org/officeDocument/2006/relationships/image" Target="../media/image1237.png"/><Relationship Id="rId67" Type="http://schemas.openxmlformats.org/officeDocument/2006/relationships/customXml" Target="../ink/ink1261.xml"/><Relationship Id="rId20" Type="http://schemas.openxmlformats.org/officeDocument/2006/relationships/image" Target="../media/image1224.png"/><Relationship Id="rId41" Type="http://schemas.openxmlformats.org/officeDocument/2006/relationships/customXml" Target="../ink/ink1248.xml"/><Relationship Id="rId62" Type="http://schemas.openxmlformats.org/officeDocument/2006/relationships/image" Target="../media/image1244.png"/><Relationship Id="rId83" Type="http://schemas.openxmlformats.org/officeDocument/2006/relationships/customXml" Target="../ink/ink1269.xml"/><Relationship Id="rId88" Type="http://schemas.openxmlformats.org/officeDocument/2006/relationships/image" Target="../media/image1257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0.png"/><Relationship Id="rId21" Type="http://schemas.openxmlformats.org/officeDocument/2006/relationships/customXml" Target="../ink/ink1291.xml"/><Relationship Id="rId42" Type="http://schemas.openxmlformats.org/officeDocument/2006/relationships/image" Target="../media/image1288.png"/><Relationship Id="rId47" Type="http://schemas.openxmlformats.org/officeDocument/2006/relationships/customXml" Target="../ink/ink1304.xml"/><Relationship Id="rId63" Type="http://schemas.openxmlformats.org/officeDocument/2006/relationships/customXml" Target="../ink/ink1312.xml"/><Relationship Id="rId68" Type="http://schemas.openxmlformats.org/officeDocument/2006/relationships/image" Target="../media/image1299.png"/><Relationship Id="rId7" Type="http://schemas.openxmlformats.org/officeDocument/2006/relationships/customXml" Target="../ink/ink1284.xml"/><Relationship Id="rId71" Type="http://schemas.openxmlformats.org/officeDocument/2006/relationships/customXml" Target="../ink/ink1316.xml"/><Relationship Id="rId2" Type="http://schemas.openxmlformats.org/officeDocument/2006/relationships/image" Target="../media/image1173.png"/><Relationship Id="rId16" Type="http://schemas.openxmlformats.org/officeDocument/2006/relationships/image" Target="../media/image1276.png"/><Relationship Id="rId29" Type="http://schemas.openxmlformats.org/officeDocument/2006/relationships/customXml" Target="../ink/ink1295.xml"/><Relationship Id="rId11" Type="http://schemas.openxmlformats.org/officeDocument/2006/relationships/customXml" Target="../ink/ink1286.xml"/><Relationship Id="rId24" Type="http://schemas.openxmlformats.org/officeDocument/2006/relationships/image" Target="../media/image1279.png"/><Relationship Id="rId32" Type="http://schemas.openxmlformats.org/officeDocument/2006/relationships/image" Target="../media/image1283.png"/><Relationship Id="rId37" Type="http://schemas.openxmlformats.org/officeDocument/2006/relationships/customXml" Target="../ink/ink1299.xml"/><Relationship Id="rId40" Type="http://schemas.openxmlformats.org/officeDocument/2006/relationships/image" Target="../media/image1287.png"/><Relationship Id="rId45" Type="http://schemas.openxmlformats.org/officeDocument/2006/relationships/customXml" Target="../ink/ink1303.xml"/><Relationship Id="rId53" Type="http://schemas.openxmlformats.org/officeDocument/2006/relationships/customXml" Target="../ink/ink1307.xml"/><Relationship Id="rId58" Type="http://schemas.openxmlformats.org/officeDocument/2006/relationships/image" Target="../media/image1294.png"/><Relationship Id="rId66" Type="http://schemas.openxmlformats.org/officeDocument/2006/relationships/image" Target="../media/image1298.png"/><Relationship Id="rId5" Type="http://schemas.openxmlformats.org/officeDocument/2006/relationships/customXml" Target="../ink/ink1283.xml"/><Relationship Id="rId61" Type="http://schemas.openxmlformats.org/officeDocument/2006/relationships/customXml" Target="../ink/ink1311.xml"/><Relationship Id="rId19" Type="http://schemas.openxmlformats.org/officeDocument/2006/relationships/customXml" Target="../ink/ink1290.xml"/><Relationship Id="rId14" Type="http://schemas.openxmlformats.org/officeDocument/2006/relationships/image" Target="../media/image1275.png"/><Relationship Id="rId22" Type="http://schemas.openxmlformats.org/officeDocument/2006/relationships/image" Target="../media/image1278.png"/><Relationship Id="rId27" Type="http://schemas.openxmlformats.org/officeDocument/2006/relationships/customXml" Target="../ink/ink1294.xml"/><Relationship Id="rId30" Type="http://schemas.openxmlformats.org/officeDocument/2006/relationships/image" Target="../media/image1282.png"/><Relationship Id="rId35" Type="http://schemas.openxmlformats.org/officeDocument/2006/relationships/customXml" Target="../ink/ink1298.xml"/><Relationship Id="rId43" Type="http://schemas.openxmlformats.org/officeDocument/2006/relationships/customXml" Target="../ink/ink1302.xml"/><Relationship Id="rId48" Type="http://schemas.openxmlformats.org/officeDocument/2006/relationships/image" Target="../media/image1291.png"/><Relationship Id="rId56" Type="http://schemas.openxmlformats.org/officeDocument/2006/relationships/image" Target="../media/image109.png"/><Relationship Id="rId64" Type="http://schemas.openxmlformats.org/officeDocument/2006/relationships/image" Target="../media/image1297.png"/><Relationship Id="rId69" Type="http://schemas.openxmlformats.org/officeDocument/2006/relationships/customXml" Target="../ink/ink1315.xml"/><Relationship Id="rId8" Type="http://schemas.openxmlformats.org/officeDocument/2006/relationships/image" Target="../media/image1272.png"/><Relationship Id="rId51" Type="http://schemas.openxmlformats.org/officeDocument/2006/relationships/customXml" Target="../ink/ink1306.xml"/><Relationship Id="rId72" Type="http://schemas.openxmlformats.org/officeDocument/2006/relationships/image" Target="../media/image1301.png"/><Relationship Id="rId3" Type="http://schemas.openxmlformats.org/officeDocument/2006/relationships/image" Target="../media/image1177.png"/><Relationship Id="rId12" Type="http://schemas.openxmlformats.org/officeDocument/2006/relationships/image" Target="../media/image1274.png"/><Relationship Id="rId17" Type="http://schemas.openxmlformats.org/officeDocument/2006/relationships/customXml" Target="../ink/ink1289.xml"/><Relationship Id="rId25" Type="http://schemas.openxmlformats.org/officeDocument/2006/relationships/customXml" Target="../ink/ink1293.xml"/><Relationship Id="rId33" Type="http://schemas.openxmlformats.org/officeDocument/2006/relationships/customXml" Target="../ink/ink1297.xml"/><Relationship Id="rId38" Type="http://schemas.openxmlformats.org/officeDocument/2006/relationships/image" Target="../media/image1286.png"/><Relationship Id="rId46" Type="http://schemas.openxmlformats.org/officeDocument/2006/relationships/image" Target="../media/image1290.png"/><Relationship Id="rId59" Type="http://schemas.openxmlformats.org/officeDocument/2006/relationships/customXml" Target="../ink/ink1310.xml"/><Relationship Id="rId67" Type="http://schemas.openxmlformats.org/officeDocument/2006/relationships/customXml" Target="../ink/ink1314.xml"/><Relationship Id="rId20" Type="http://schemas.openxmlformats.org/officeDocument/2006/relationships/image" Target="../media/image204.png"/><Relationship Id="rId41" Type="http://schemas.openxmlformats.org/officeDocument/2006/relationships/customXml" Target="../ink/ink1301.xml"/><Relationship Id="rId54" Type="http://schemas.openxmlformats.org/officeDocument/2006/relationships/image" Target="../media/image730.png"/><Relationship Id="rId62" Type="http://schemas.openxmlformats.org/officeDocument/2006/relationships/image" Target="../media/image1296.png"/><Relationship Id="rId70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1.png"/><Relationship Id="rId15" Type="http://schemas.openxmlformats.org/officeDocument/2006/relationships/customXml" Target="../ink/ink1288.xml"/><Relationship Id="rId23" Type="http://schemas.openxmlformats.org/officeDocument/2006/relationships/customXml" Target="../ink/ink1292.xml"/><Relationship Id="rId28" Type="http://schemas.openxmlformats.org/officeDocument/2006/relationships/image" Target="../media/image1281.png"/><Relationship Id="rId36" Type="http://schemas.openxmlformats.org/officeDocument/2006/relationships/image" Target="../media/image1285.png"/><Relationship Id="rId49" Type="http://schemas.openxmlformats.org/officeDocument/2006/relationships/customXml" Target="../ink/ink1305.xml"/><Relationship Id="rId57" Type="http://schemas.openxmlformats.org/officeDocument/2006/relationships/customXml" Target="../ink/ink1309.xml"/><Relationship Id="rId10" Type="http://schemas.openxmlformats.org/officeDocument/2006/relationships/image" Target="../media/image1273.png"/><Relationship Id="rId31" Type="http://schemas.openxmlformats.org/officeDocument/2006/relationships/customXml" Target="../ink/ink1296.xml"/><Relationship Id="rId44" Type="http://schemas.openxmlformats.org/officeDocument/2006/relationships/image" Target="../media/image1289.png"/><Relationship Id="rId52" Type="http://schemas.openxmlformats.org/officeDocument/2006/relationships/image" Target="../media/image1293.png"/><Relationship Id="rId60" Type="http://schemas.openxmlformats.org/officeDocument/2006/relationships/image" Target="../media/image1295.png"/><Relationship Id="rId65" Type="http://schemas.openxmlformats.org/officeDocument/2006/relationships/customXml" Target="../ink/ink1313.xml"/><Relationship Id="rId4" Type="http://schemas.openxmlformats.org/officeDocument/2006/relationships/image" Target="../media/image1214.png"/><Relationship Id="rId9" Type="http://schemas.openxmlformats.org/officeDocument/2006/relationships/customXml" Target="../ink/ink1285.xml"/><Relationship Id="rId13" Type="http://schemas.openxmlformats.org/officeDocument/2006/relationships/customXml" Target="../ink/ink1287.xml"/><Relationship Id="rId18" Type="http://schemas.openxmlformats.org/officeDocument/2006/relationships/image" Target="../media/image1277.png"/><Relationship Id="rId39" Type="http://schemas.openxmlformats.org/officeDocument/2006/relationships/customXml" Target="../ink/ink1300.xml"/><Relationship Id="rId34" Type="http://schemas.openxmlformats.org/officeDocument/2006/relationships/image" Target="../media/image1284.png"/><Relationship Id="rId50" Type="http://schemas.openxmlformats.org/officeDocument/2006/relationships/image" Target="../media/image1292.png"/><Relationship Id="rId55" Type="http://schemas.openxmlformats.org/officeDocument/2006/relationships/customXml" Target="../ink/ink130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31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customXml" Target="../ink/ink26.xml"/><Relationship Id="rId21" Type="http://schemas.openxmlformats.org/officeDocument/2006/relationships/customXml" Target="../ink/ink35.xml"/><Relationship Id="rId7" Type="http://schemas.openxmlformats.org/officeDocument/2006/relationships/customXml" Target="../ink/ink28.xml"/><Relationship Id="rId12" Type="http://schemas.openxmlformats.org/officeDocument/2006/relationships/image" Target="../media/image41.png"/><Relationship Id="rId17" Type="http://schemas.openxmlformats.org/officeDocument/2006/relationships/customXml" Target="../ink/ink33.xml"/><Relationship Id="rId25" Type="http://schemas.openxmlformats.org/officeDocument/2006/relationships/customXml" Target="../ink/ink37.xml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30.xml"/><Relationship Id="rId24" Type="http://schemas.openxmlformats.org/officeDocument/2006/relationships/image" Target="../media/image47.png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23" Type="http://schemas.openxmlformats.org/officeDocument/2006/relationships/customXml" Target="../ink/ink36.xml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customXml" Target="../ink/ink34.xml"/><Relationship Id="rId4" Type="http://schemas.openxmlformats.org/officeDocument/2006/relationships/image" Target="../media/image37.png"/><Relationship Id="rId9" Type="http://schemas.openxmlformats.org/officeDocument/2006/relationships/customXml" Target="../ink/ink29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38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28.xml"/><Relationship Id="rId21" Type="http://schemas.openxmlformats.org/officeDocument/2006/relationships/customXml" Target="../ink/ink1326.xml"/><Relationship Id="rId42" Type="http://schemas.openxmlformats.org/officeDocument/2006/relationships/customXml" Target="../ink/ink1336.xml"/><Relationship Id="rId47" Type="http://schemas.openxmlformats.org/officeDocument/2006/relationships/image" Target="../media/image1313.png"/><Relationship Id="rId63" Type="http://schemas.openxmlformats.org/officeDocument/2006/relationships/image" Target="../media/image1321.png"/><Relationship Id="rId68" Type="http://schemas.openxmlformats.org/officeDocument/2006/relationships/customXml" Target="../ink/ink1349.xml"/><Relationship Id="rId84" Type="http://schemas.openxmlformats.org/officeDocument/2006/relationships/customXml" Target="../ink/ink1357.xml"/><Relationship Id="rId89" Type="http://schemas.openxmlformats.org/officeDocument/2006/relationships/image" Target="../media/image1333.png"/><Relationship Id="rId16" Type="http://schemas.openxmlformats.org/officeDocument/2006/relationships/image" Target="../media/image1277.png"/><Relationship Id="rId11" Type="http://schemas.openxmlformats.org/officeDocument/2006/relationships/customXml" Target="../ink/ink1321.xml"/><Relationship Id="rId32" Type="http://schemas.openxmlformats.org/officeDocument/2006/relationships/customXml" Target="../ink/ink1331.xml"/><Relationship Id="rId37" Type="http://schemas.openxmlformats.org/officeDocument/2006/relationships/image" Target="../media/image1308.png"/><Relationship Id="rId53" Type="http://schemas.openxmlformats.org/officeDocument/2006/relationships/image" Target="../media/image1316.png"/><Relationship Id="rId58" Type="http://schemas.openxmlformats.org/officeDocument/2006/relationships/customXml" Target="../ink/ink1344.xml"/><Relationship Id="rId74" Type="http://schemas.openxmlformats.org/officeDocument/2006/relationships/customXml" Target="../ink/ink1352.xml"/><Relationship Id="rId79" Type="http://schemas.openxmlformats.org/officeDocument/2006/relationships/image" Target="../media/image1328.png"/><Relationship Id="rId5" Type="http://schemas.openxmlformats.org/officeDocument/2006/relationships/customXml" Target="../ink/ink1318.xml"/><Relationship Id="rId90" Type="http://schemas.openxmlformats.org/officeDocument/2006/relationships/customXml" Target="../ink/ink1360.xml"/><Relationship Id="rId95" Type="http://schemas.openxmlformats.org/officeDocument/2006/relationships/image" Target="../media/image1336.png"/><Relationship Id="rId22" Type="http://schemas.openxmlformats.org/officeDocument/2006/relationships/image" Target="../media/image1279.png"/><Relationship Id="rId27" Type="http://schemas.openxmlformats.org/officeDocument/2006/relationships/image" Target="../media/image1303.png"/><Relationship Id="rId43" Type="http://schemas.openxmlformats.org/officeDocument/2006/relationships/image" Target="../media/image1311.png"/><Relationship Id="rId48" Type="http://schemas.openxmlformats.org/officeDocument/2006/relationships/customXml" Target="../ink/ink1339.xml"/><Relationship Id="rId64" Type="http://schemas.openxmlformats.org/officeDocument/2006/relationships/customXml" Target="../ink/ink1347.xml"/><Relationship Id="rId69" Type="http://schemas.openxmlformats.org/officeDocument/2006/relationships/image" Target="../media/image1324.png"/><Relationship Id="rId80" Type="http://schemas.openxmlformats.org/officeDocument/2006/relationships/customXml" Target="../ink/ink1355.xml"/><Relationship Id="rId85" Type="http://schemas.openxmlformats.org/officeDocument/2006/relationships/image" Target="../media/image1331.png"/><Relationship Id="rId3" Type="http://schemas.openxmlformats.org/officeDocument/2006/relationships/customXml" Target="../ink/ink1317.xml"/><Relationship Id="rId12" Type="http://schemas.openxmlformats.org/officeDocument/2006/relationships/image" Target="../media/image1275.png"/><Relationship Id="rId17" Type="http://schemas.openxmlformats.org/officeDocument/2006/relationships/customXml" Target="../ink/ink1324.xml"/><Relationship Id="rId25" Type="http://schemas.openxmlformats.org/officeDocument/2006/relationships/image" Target="../media/image1215.png"/><Relationship Id="rId33" Type="http://schemas.openxmlformats.org/officeDocument/2006/relationships/image" Target="../media/image1306.png"/><Relationship Id="rId38" Type="http://schemas.openxmlformats.org/officeDocument/2006/relationships/customXml" Target="../ink/ink1334.xml"/><Relationship Id="rId46" Type="http://schemas.openxmlformats.org/officeDocument/2006/relationships/customXml" Target="../ink/ink1338.xml"/><Relationship Id="rId59" Type="http://schemas.openxmlformats.org/officeDocument/2006/relationships/image" Target="../media/image1319.png"/><Relationship Id="rId67" Type="http://schemas.openxmlformats.org/officeDocument/2006/relationships/image" Target="../media/image1323.png"/><Relationship Id="rId20" Type="http://schemas.openxmlformats.org/officeDocument/2006/relationships/image" Target="../media/image1278.png"/><Relationship Id="rId41" Type="http://schemas.openxmlformats.org/officeDocument/2006/relationships/image" Target="../media/image1310.png"/><Relationship Id="rId54" Type="http://schemas.openxmlformats.org/officeDocument/2006/relationships/customXml" Target="../ink/ink1342.xml"/><Relationship Id="rId62" Type="http://schemas.openxmlformats.org/officeDocument/2006/relationships/customXml" Target="../ink/ink1346.xml"/><Relationship Id="rId70" Type="http://schemas.openxmlformats.org/officeDocument/2006/relationships/customXml" Target="../ink/ink1350.xml"/><Relationship Id="rId75" Type="http://schemas.openxmlformats.org/officeDocument/2006/relationships/image" Target="../media/image1327.png"/><Relationship Id="rId83" Type="http://schemas.openxmlformats.org/officeDocument/2006/relationships/image" Target="../media/image1330.png"/><Relationship Id="rId88" Type="http://schemas.openxmlformats.org/officeDocument/2006/relationships/customXml" Target="../ink/ink1359.xml"/><Relationship Id="rId91" Type="http://schemas.openxmlformats.org/officeDocument/2006/relationships/image" Target="../media/image1334.png"/><Relationship Id="rId96" Type="http://schemas.openxmlformats.org/officeDocument/2006/relationships/customXml" Target="../ink/ink13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2.png"/><Relationship Id="rId15" Type="http://schemas.openxmlformats.org/officeDocument/2006/relationships/customXml" Target="../ink/ink1323.xml"/><Relationship Id="rId23" Type="http://schemas.openxmlformats.org/officeDocument/2006/relationships/customXml" Target="../ink/ink1327.xml"/><Relationship Id="rId28" Type="http://schemas.openxmlformats.org/officeDocument/2006/relationships/customXml" Target="../ink/ink1329.xml"/><Relationship Id="rId36" Type="http://schemas.openxmlformats.org/officeDocument/2006/relationships/customXml" Target="../ink/ink1333.xml"/><Relationship Id="rId49" Type="http://schemas.openxmlformats.org/officeDocument/2006/relationships/image" Target="../media/image1314.png"/><Relationship Id="rId57" Type="http://schemas.openxmlformats.org/officeDocument/2006/relationships/image" Target="../media/image1318.png"/><Relationship Id="rId10" Type="http://schemas.openxmlformats.org/officeDocument/2006/relationships/image" Target="../media/image1274.png"/><Relationship Id="rId31" Type="http://schemas.openxmlformats.org/officeDocument/2006/relationships/image" Target="../media/image1305.png"/><Relationship Id="rId44" Type="http://schemas.openxmlformats.org/officeDocument/2006/relationships/customXml" Target="../ink/ink1337.xml"/><Relationship Id="rId52" Type="http://schemas.openxmlformats.org/officeDocument/2006/relationships/customXml" Target="../ink/ink1341.xml"/><Relationship Id="rId60" Type="http://schemas.openxmlformats.org/officeDocument/2006/relationships/customXml" Target="../ink/ink1345.xml"/><Relationship Id="rId65" Type="http://schemas.openxmlformats.org/officeDocument/2006/relationships/image" Target="../media/image1322.png"/><Relationship Id="rId73" Type="http://schemas.openxmlformats.org/officeDocument/2006/relationships/image" Target="../media/image1326.png"/><Relationship Id="rId78" Type="http://schemas.openxmlformats.org/officeDocument/2006/relationships/customXml" Target="../ink/ink1354.xml"/><Relationship Id="rId81" Type="http://schemas.openxmlformats.org/officeDocument/2006/relationships/image" Target="../media/image1329.png"/><Relationship Id="rId86" Type="http://schemas.openxmlformats.org/officeDocument/2006/relationships/customXml" Target="../ink/ink1358.xml"/><Relationship Id="rId94" Type="http://schemas.openxmlformats.org/officeDocument/2006/relationships/customXml" Target="../ink/ink1362.xml"/><Relationship Id="rId99" Type="http://schemas.openxmlformats.org/officeDocument/2006/relationships/image" Target="../media/image1338.png"/><Relationship Id="rId4" Type="http://schemas.openxmlformats.org/officeDocument/2006/relationships/image" Target="../media/image1271.png"/><Relationship Id="rId9" Type="http://schemas.openxmlformats.org/officeDocument/2006/relationships/customXml" Target="../ink/ink1320.xml"/><Relationship Id="rId13" Type="http://schemas.openxmlformats.org/officeDocument/2006/relationships/customXml" Target="../ink/ink1322.xml"/><Relationship Id="rId18" Type="http://schemas.openxmlformats.org/officeDocument/2006/relationships/image" Target="../media/image204.png"/><Relationship Id="rId39" Type="http://schemas.openxmlformats.org/officeDocument/2006/relationships/image" Target="../media/image1309.png"/><Relationship Id="rId34" Type="http://schemas.openxmlformats.org/officeDocument/2006/relationships/customXml" Target="../ink/ink1332.xml"/><Relationship Id="rId50" Type="http://schemas.openxmlformats.org/officeDocument/2006/relationships/customXml" Target="../ink/ink1340.xml"/><Relationship Id="rId55" Type="http://schemas.openxmlformats.org/officeDocument/2006/relationships/image" Target="../media/image1317.png"/><Relationship Id="rId76" Type="http://schemas.openxmlformats.org/officeDocument/2006/relationships/customXml" Target="../ink/ink1353.xml"/><Relationship Id="rId97" Type="http://schemas.openxmlformats.org/officeDocument/2006/relationships/image" Target="../media/image1337.png"/><Relationship Id="rId7" Type="http://schemas.openxmlformats.org/officeDocument/2006/relationships/customXml" Target="../ink/ink1319.xml"/><Relationship Id="rId71" Type="http://schemas.openxmlformats.org/officeDocument/2006/relationships/image" Target="../media/image1325.png"/><Relationship Id="rId92" Type="http://schemas.openxmlformats.org/officeDocument/2006/relationships/customXml" Target="../ink/ink1361.xml"/><Relationship Id="rId2" Type="http://schemas.openxmlformats.org/officeDocument/2006/relationships/image" Target="../media/image1173.png"/><Relationship Id="rId29" Type="http://schemas.openxmlformats.org/officeDocument/2006/relationships/image" Target="../media/image1304.png"/><Relationship Id="rId24" Type="http://schemas.openxmlformats.org/officeDocument/2006/relationships/image" Target="../media/image1280.png"/><Relationship Id="rId40" Type="http://schemas.openxmlformats.org/officeDocument/2006/relationships/customXml" Target="../ink/ink1335.xml"/><Relationship Id="rId45" Type="http://schemas.openxmlformats.org/officeDocument/2006/relationships/image" Target="../media/image1312.png"/><Relationship Id="rId66" Type="http://schemas.openxmlformats.org/officeDocument/2006/relationships/customXml" Target="../ink/ink1348.xml"/><Relationship Id="rId87" Type="http://schemas.openxmlformats.org/officeDocument/2006/relationships/image" Target="../media/image1332.png"/><Relationship Id="rId61" Type="http://schemas.openxmlformats.org/officeDocument/2006/relationships/image" Target="../media/image1320.png"/><Relationship Id="rId82" Type="http://schemas.openxmlformats.org/officeDocument/2006/relationships/customXml" Target="../ink/ink1356.xml"/><Relationship Id="rId19" Type="http://schemas.openxmlformats.org/officeDocument/2006/relationships/customXml" Target="../ink/ink1325.xml"/><Relationship Id="rId14" Type="http://schemas.openxmlformats.org/officeDocument/2006/relationships/image" Target="../media/image1276.png"/><Relationship Id="rId30" Type="http://schemas.openxmlformats.org/officeDocument/2006/relationships/customXml" Target="../ink/ink1330.xml"/><Relationship Id="rId35" Type="http://schemas.openxmlformats.org/officeDocument/2006/relationships/image" Target="../media/image1307.png"/><Relationship Id="rId56" Type="http://schemas.openxmlformats.org/officeDocument/2006/relationships/customXml" Target="../ink/ink1343.xml"/><Relationship Id="rId77" Type="http://schemas.openxmlformats.org/officeDocument/2006/relationships/image" Target="../media/image109.png"/><Relationship Id="rId8" Type="http://schemas.openxmlformats.org/officeDocument/2006/relationships/image" Target="../media/image1273.png"/><Relationship Id="rId51" Type="http://schemas.openxmlformats.org/officeDocument/2006/relationships/image" Target="../media/image1315.png"/><Relationship Id="rId72" Type="http://schemas.openxmlformats.org/officeDocument/2006/relationships/customXml" Target="../ink/ink1351.xml"/><Relationship Id="rId93" Type="http://schemas.openxmlformats.org/officeDocument/2006/relationships/image" Target="../media/image1335.png"/><Relationship Id="rId98" Type="http://schemas.openxmlformats.org/officeDocument/2006/relationships/customXml" Target="../ink/ink1364.xml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4.png"/><Relationship Id="rId21" Type="http://schemas.openxmlformats.org/officeDocument/2006/relationships/customXml" Target="../ink/ink1374.xml"/><Relationship Id="rId42" Type="http://schemas.openxmlformats.org/officeDocument/2006/relationships/image" Target="../media/image1347.png"/><Relationship Id="rId63" Type="http://schemas.openxmlformats.org/officeDocument/2006/relationships/image" Target="../media/image1358.png"/><Relationship Id="rId84" Type="http://schemas.openxmlformats.org/officeDocument/2006/relationships/customXml" Target="../ink/ink1405.xml"/><Relationship Id="rId138" Type="http://schemas.openxmlformats.org/officeDocument/2006/relationships/customXml" Target="../ink/ink1432.xml"/><Relationship Id="rId159" Type="http://schemas.openxmlformats.org/officeDocument/2006/relationships/image" Target="../media/image1405.png"/><Relationship Id="rId170" Type="http://schemas.openxmlformats.org/officeDocument/2006/relationships/customXml" Target="../ink/ink1448.xml"/><Relationship Id="rId107" Type="http://schemas.openxmlformats.org/officeDocument/2006/relationships/image" Target="../media/image1379.png"/><Relationship Id="rId11" Type="http://schemas.openxmlformats.org/officeDocument/2006/relationships/customXml" Target="../ink/ink1369.xml"/><Relationship Id="rId32" Type="http://schemas.openxmlformats.org/officeDocument/2006/relationships/image" Target="../media/image1342.png"/><Relationship Id="rId53" Type="http://schemas.openxmlformats.org/officeDocument/2006/relationships/customXml" Target="../ink/ink1390.xml"/><Relationship Id="rId74" Type="http://schemas.openxmlformats.org/officeDocument/2006/relationships/customXml" Target="../ink/ink1400.xml"/><Relationship Id="rId128" Type="http://schemas.openxmlformats.org/officeDocument/2006/relationships/customXml" Target="../ink/ink1427.xml"/><Relationship Id="rId149" Type="http://schemas.openxmlformats.org/officeDocument/2006/relationships/image" Target="../media/image1400.png"/><Relationship Id="rId5" Type="http://schemas.openxmlformats.org/officeDocument/2006/relationships/customXml" Target="../ink/ink1366.xml"/><Relationship Id="rId95" Type="http://schemas.openxmlformats.org/officeDocument/2006/relationships/image" Target="../media/image1373.png"/><Relationship Id="rId160" Type="http://schemas.openxmlformats.org/officeDocument/2006/relationships/customXml" Target="../ink/ink1443.xml"/><Relationship Id="rId22" Type="http://schemas.openxmlformats.org/officeDocument/2006/relationships/image" Target="../media/image1279.png"/><Relationship Id="rId43" Type="http://schemas.openxmlformats.org/officeDocument/2006/relationships/customXml" Target="../ink/ink1385.xml"/><Relationship Id="rId64" Type="http://schemas.openxmlformats.org/officeDocument/2006/relationships/customXml" Target="../ink/ink1395.xml"/><Relationship Id="rId118" Type="http://schemas.openxmlformats.org/officeDocument/2006/relationships/customXml" Target="../ink/ink1422.xml"/><Relationship Id="rId139" Type="http://schemas.openxmlformats.org/officeDocument/2006/relationships/image" Target="../media/image1395.png"/><Relationship Id="rId85" Type="http://schemas.openxmlformats.org/officeDocument/2006/relationships/image" Target="../media/image1368.png"/><Relationship Id="rId150" Type="http://schemas.openxmlformats.org/officeDocument/2006/relationships/customXml" Target="../ink/ink1438.xml"/><Relationship Id="rId171" Type="http://schemas.openxmlformats.org/officeDocument/2006/relationships/image" Target="../media/image1411.png"/><Relationship Id="rId12" Type="http://schemas.openxmlformats.org/officeDocument/2006/relationships/image" Target="../media/image1275.png"/><Relationship Id="rId33" Type="http://schemas.openxmlformats.org/officeDocument/2006/relationships/customXml" Target="../ink/ink1380.xml"/><Relationship Id="rId108" Type="http://schemas.openxmlformats.org/officeDocument/2006/relationships/customXml" Target="../ink/ink1417.xml"/><Relationship Id="rId129" Type="http://schemas.openxmlformats.org/officeDocument/2006/relationships/image" Target="../media/image1390.png"/><Relationship Id="rId54" Type="http://schemas.openxmlformats.org/officeDocument/2006/relationships/image" Target="../media/image1353.png"/><Relationship Id="rId75" Type="http://schemas.openxmlformats.org/officeDocument/2006/relationships/image" Target="../media/image1363.png"/><Relationship Id="rId96" Type="http://schemas.openxmlformats.org/officeDocument/2006/relationships/customXml" Target="../ink/ink1411.xml"/><Relationship Id="rId140" Type="http://schemas.openxmlformats.org/officeDocument/2006/relationships/customXml" Target="../ink/ink1433.xml"/><Relationship Id="rId161" Type="http://schemas.openxmlformats.org/officeDocument/2006/relationships/image" Target="../media/image14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2.png"/><Relationship Id="rId23" Type="http://schemas.openxmlformats.org/officeDocument/2006/relationships/customXml" Target="../ink/ink1375.xml"/><Relationship Id="rId28" Type="http://schemas.openxmlformats.org/officeDocument/2006/relationships/image" Target="../media/image1340.png"/><Relationship Id="rId49" Type="http://schemas.openxmlformats.org/officeDocument/2006/relationships/customXml" Target="../ink/ink1388.xml"/><Relationship Id="rId114" Type="http://schemas.openxmlformats.org/officeDocument/2006/relationships/customXml" Target="../ink/ink1420.xml"/><Relationship Id="rId119" Type="http://schemas.openxmlformats.org/officeDocument/2006/relationships/image" Target="../media/image1385.png"/><Relationship Id="rId44" Type="http://schemas.openxmlformats.org/officeDocument/2006/relationships/image" Target="../media/image1348.png"/><Relationship Id="rId60" Type="http://schemas.openxmlformats.org/officeDocument/2006/relationships/customXml" Target="../ink/ink1393.xml"/><Relationship Id="rId65" Type="http://schemas.openxmlformats.org/officeDocument/2006/relationships/image" Target="../media/image1359.png"/><Relationship Id="rId81" Type="http://schemas.openxmlformats.org/officeDocument/2006/relationships/image" Target="../media/image1366.png"/><Relationship Id="rId86" Type="http://schemas.openxmlformats.org/officeDocument/2006/relationships/customXml" Target="../ink/ink1406.xml"/><Relationship Id="rId130" Type="http://schemas.openxmlformats.org/officeDocument/2006/relationships/customXml" Target="../ink/ink1428.xml"/><Relationship Id="rId135" Type="http://schemas.openxmlformats.org/officeDocument/2006/relationships/image" Target="../media/image1393.png"/><Relationship Id="rId151" Type="http://schemas.openxmlformats.org/officeDocument/2006/relationships/image" Target="../media/image1401.png"/><Relationship Id="rId156" Type="http://schemas.openxmlformats.org/officeDocument/2006/relationships/customXml" Target="../ink/ink1441.xml"/><Relationship Id="rId172" Type="http://schemas.openxmlformats.org/officeDocument/2006/relationships/customXml" Target="../ink/ink1449.xml"/><Relationship Id="rId13" Type="http://schemas.openxmlformats.org/officeDocument/2006/relationships/customXml" Target="../ink/ink1370.xml"/><Relationship Id="rId18" Type="http://schemas.openxmlformats.org/officeDocument/2006/relationships/image" Target="../media/image204.png"/><Relationship Id="rId39" Type="http://schemas.openxmlformats.org/officeDocument/2006/relationships/customXml" Target="../ink/ink1383.xml"/><Relationship Id="rId109" Type="http://schemas.openxmlformats.org/officeDocument/2006/relationships/image" Target="../media/image1380.png"/><Relationship Id="rId34" Type="http://schemas.openxmlformats.org/officeDocument/2006/relationships/image" Target="../media/image1343.png"/><Relationship Id="rId50" Type="http://schemas.openxmlformats.org/officeDocument/2006/relationships/image" Target="../media/image1351.png"/><Relationship Id="rId55" Type="http://schemas.openxmlformats.org/officeDocument/2006/relationships/customXml" Target="../ink/ink1391.xml"/><Relationship Id="rId76" Type="http://schemas.openxmlformats.org/officeDocument/2006/relationships/customXml" Target="../ink/ink1401.xml"/><Relationship Id="rId97" Type="http://schemas.openxmlformats.org/officeDocument/2006/relationships/image" Target="../media/image1374.png"/><Relationship Id="rId104" Type="http://schemas.openxmlformats.org/officeDocument/2006/relationships/customXml" Target="../ink/ink1415.xml"/><Relationship Id="rId120" Type="http://schemas.openxmlformats.org/officeDocument/2006/relationships/customXml" Target="../ink/ink1423.xml"/><Relationship Id="rId125" Type="http://schemas.openxmlformats.org/officeDocument/2006/relationships/image" Target="../media/image1388.png"/><Relationship Id="rId141" Type="http://schemas.openxmlformats.org/officeDocument/2006/relationships/image" Target="../media/image1396.png"/><Relationship Id="rId146" Type="http://schemas.openxmlformats.org/officeDocument/2006/relationships/customXml" Target="../ink/ink1436.xml"/><Relationship Id="rId167" Type="http://schemas.openxmlformats.org/officeDocument/2006/relationships/image" Target="../media/image1409.png"/><Relationship Id="rId7" Type="http://schemas.openxmlformats.org/officeDocument/2006/relationships/customXml" Target="../ink/ink1367.xml"/><Relationship Id="rId71" Type="http://schemas.openxmlformats.org/officeDocument/2006/relationships/image" Target="../media/image1361.png"/><Relationship Id="rId92" Type="http://schemas.openxmlformats.org/officeDocument/2006/relationships/customXml" Target="../ink/ink1409.xml"/><Relationship Id="rId162" Type="http://schemas.openxmlformats.org/officeDocument/2006/relationships/customXml" Target="../ink/ink1444.xml"/><Relationship Id="rId2" Type="http://schemas.openxmlformats.org/officeDocument/2006/relationships/image" Target="../media/image1173.png"/><Relationship Id="rId29" Type="http://schemas.openxmlformats.org/officeDocument/2006/relationships/customXml" Target="../ink/ink1378.xml"/><Relationship Id="rId24" Type="http://schemas.openxmlformats.org/officeDocument/2006/relationships/image" Target="../media/image1280.png"/><Relationship Id="rId40" Type="http://schemas.openxmlformats.org/officeDocument/2006/relationships/image" Target="../media/image1346.png"/><Relationship Id="rId45" Type="http://schemas.openxmlformats.org/officeDocument/2006/relationships/customXml" Target="../ink/ink1386.xml"/><Relationship Id="rId66" Type="http://schemas.openxmlformats.org/officeDocument/2006/relationships/customXml" Target="../ink/ink1396.xml"/><Relationship Id="rId87" Type="http://schemas.openxmlformats.org/officeDocument/2006/relationships/image" Target="../media/image1369.png"/><Relationship Id="rId110" Type="http://schemas.openxmlformats.org/officeDocument/2006/relationships/customXml" Target="../ink/ink1418.xml"/><Relationship Id="rId115" Type="http://schemas.openxmlformats.org/officeDocument/2006/relationships/image" Target="../media/image1383.png"/><Relationship Id="rId131" Type="http://schemas.openxmlformats.org/officeDocument/2006/relationships/image" Target="../media/image1391.png"/><Relationship Id="rId136" Type="http://schemas.openxmlformats.org/officeDocument/2006/relationships/customXml" Target="../ink/ink1431.xml"/><Relationship Id="rId157" Type="http://schemas.openxmlformats.org/officeDocument/2006/relationships/image" Target="../media/image1404.png"/><Relationship Id="rId61" Type="http://schemas.openxmlformats.org/officeDocument/2006/relationships/image" Target="../media/image1357.png"/><Relationship Id="rId82" Type="http://schemas.openxmlformats.org/officeDocument/2006/relationships/customXml" Target="../ink/ink1404.xml"/><Relationship Id="rId152" Type="http://schemas.openxmlformats.org/officeDocument/2006/relationships/customXml" Target="../ink/ink1439.xml"/><Relationship Id="rId173" Type="http://schemas.openxmlformats.org/officeDocument/2006/relationships/image" Target="../media/image1412.png"/><Relationship Id="rId19" Type="http://schemas.openxmlformats.org/officeDocument/2006/relationships/customXml" Target="../ink/ink1373.xml"/><Relationship Id="rId14" Type="http://schemas.openxmlformats.org/officeDocument/2006/relationships/image" Target="../media/image1276.png"/><Relationship Id="rId30" Type="http://schemas.openxmlformats.org/officeDocument/2006/relationships/image" Target="../media/image1341.png"/><Relationship Id="rId35" Type="http://schemas.openxmlformats.org/officeDocument/2006/relationships/customXml" Target="../ink/ink1381.xml"/><Relationship Id="rId56" Type="http://schemas.openxmlformats.org/officeDocument/2006/relationships/image" Target="../media/image1354.png"/><Relationship Id="rId77" Type="http://schemas.openxmlformats.org/officeDocument/2006/relationships/image" Target="../media/image1364.png"/><Relationship Id="rId100" Type="http://schemas.openxmlformats.org/officeDocument/2006/relationships/customXml" Target="../ink/ink1413.xml"/><Relationship Id="rId105" Type="http://schemas.openxmlformats.org/officeDocument/2006/relationships/image" Target="../media/image1378.png"/><Relationship Id="rId126" Type="http://schemas.openxmlformats.org/officeDocument/2006/relationships/customXml" Target="../ink/ink1426.xml"/><Relationship Id="rId147" Type="http://schemas.openxmlformats.org/officeDocument/2006/relationships/image" Target="../media/image1399.png"/><Relationship Id="rId168" Type="http://schemas.openxmlformats.org/officeDocument/2006/relationships/customXml" Target="../ink/ink1447.xml"/><Relationship Id="rId8" Type="http://schemas.openxmlformats.org/officeDocument/2006/relationships/image" Target="../media/image1273.png"/><Relationship Id="rId51" Type="http://schemas.openxmlformats.org/officeDocument/2006/relationships/customXml" Target="../ink/ink1389.xml"/><Relationship Id="rId72" Type="http://schemas.openxmlformats.org/officeDocument/2006/relationships/customXml" Target="../ink/ink1399.xml"/><Relationship Id="rId93" Type="http://schemas.openxmlformats.org/officeDocument/2006/relationships/image" Target="../media/image1372.png"/><Relationship Id="rId98" Type="http://schemas.openxmlformats.org/officeDocument/2006/relationships/customXml" Target="../ink/ink1412.xml"/><Relationship Id="rId121" Type="http://schemas.openxmlformats.org/officeDocument/2006/relationships/image" Target="../media/image1386.png"/><Relationship Id="rId142" Type="http://schemas.openxmlformats.org/officeDocument/2006/relationships/customXml" Target="../ink/ink1434.xml"/><Relationship Id="rId163" Type="http://schemas.openxmlformats.org/officeDocument/2006/relationships/image" Target="../media/image1407.png"/><Relationship Id="rId3" Type="http://schemas.openxmlformats.org/officeDocument/2006/relationships/customXml" Target="../ink/ink1365.xml"/><Relationship Id="rId25" Type="http://schemas.openxmlformats.org/officeDocument/2006/relationships/customXml" Target="../ink/ink1376.xml"/><Relationship Id="rId46" Type="http://schemas.openxmlformats.org/officeDocument/2006/relationships/image" Target="../media/image1349.png"/><Relationship Id="rId67" Type="http://schemas.openxmlformats.org/officeDocument/2006/relationships/image" Target="../media/image1360.png"/><Relationship Id="rId116" Type="http://schemas.openxmlformats.org/officeDocument/2006/relationships/customXml" Target="../ink/ink1421.xml"/><Relationship Id="rId137" Type="http://schemas.openxmlformats.org/officeDocument/2006/relationships/image" Target="../media/image1394.png"/><Relationship Id="rId158" Type="http://schemas.openxmlformats.org/officeDocument/2006/relationships/customXml" Target="../ink/ink1442.xml"/><Relationship Id="rId20" Type="http://schemas.openxmlformats.org/officeDocument/2006/relationships/image" Target="../media/image1278.png"/><Relationship Id="rId41" Type="http://schemas.openxmlformats.org/officeDocument/2006/relationships/customXml" Target="../ink/ink1384.xml"/><Relationship Id="rId62" Type="http://schemas.openxmlformats.org/officeDocument/2006/relationships/customXml" Target="../ink/ink1394.xml"/><Relationship Id="rId83" Type="http://schemas.openxmlformats.org/officeDocument/2006/relationships/image" Target="../media/image1367.png"/><Relationship Id="rId88" Type="http://schemas.openxmlformats.org/officeDocument/2006/relationships/customXml" Target="../ink/ink1407.xml"/><Relationship Id="rId111" Type="http://schemas.openxmlformats.org/officeDocument/2006/relationships/image" Target="../media/image1381.png"/><Relationship Id="rId132" Type="http://schemas.openxmlformats.org/officeDocument/2006/relationships/customXml" Target="../ink/ink1429.xml"/><Relationship Id="rId153" Type="http://schemas.openxmlformats.org/officeDocument/2006/relationships/image" Target="../media/image1402.png"/><Relationship Id="rId15" Type="http://schemas.openxmlformats.org/officeDocument/2006/relationships/customXml" Target="../ink/ink1371.xml"/><Relationship Id="rId36" Type="http://schemas.openxmlformats.org/officeDocument/2006/relationships/image" Target="../media/image1344.png"/><Relationship Id="rId57" Type="http://schemas.openxmlformats.org/officeDocument/2006/relationships/customXml" Target="../ink/ink1392.xml"/><Relationship Id="rId106" Type="http://schemas.openxmlformats.org/officeDocument/2006/relationships/customXml" Target="../ink/ink1416.xml"/><Relationship Id="rId127" Type="http://schemas.openxmlformats.org/officeDocument/2006/relationships/image" Target="../media/image1389.png"/><Relationship Id="rId10" Type="http://schemas.openxmlformats.org/officeDocument/2006/relationships/image" Target="../media/image1274.png"/><Relationship Id="rId31" Type="http://schemas.openxmlformats.org/officeDocument/2006/relationships/customXml" Target="../ink/ink1379.xml"/><Relationship Id="rId52" Type="http://schemas.openxmlformats.org/officeDocument/2006/relationships/image" Target="../media/image1352.png"/><Relationship Id="rId73" Type="http://schemas.openxmlformats.org/officeDocument/2006/relationships/image" Target="../media/image1362.png"/><Relationship Id="rId78" Type="http://schemas.openxmlformats.org/officeDocument/2006/relationships/customXml" Target="../ink/ink1402.xml"/><Relationship Id="rId94" Type="http://schemas.openxmlformats.org/officeDocument/2006/relationships/customXml" Target="../ink/ink1410.xml"/><Relationship Id="rId99" Type="http://schemas.openxmlformats.org/officeDocument/2006/relationships/image" Target="../media/image1375.png"/><Relationship Id="rId101" Type="http://schemas.openxmlformats.org/officeDocument/2006/relationships/image" Target="../media/image1376.png"/><Relationship Id="rId122" Type="http://schemas.openxmlformats.org/officeDocument/2006/relationships/customXml" Target="../ink/ink1424.xml"/><Relationship Id="rId143" Type="http://schemas.openxmlformats.org/officeDocument/2006/relationships/image" Target="../media/image1397.png"/><Relationship Id="rId148" Type="http://schemas.openxmlformats.org/officeDocument/2006/relationships/customXml" Target="../ink/ink1437.xml"/><Relationship Id="rId164" Type="http://schemas.openxmlformats.org/officeDocument/2006/relationships/customXml" Target="../ink/ink1445.xml"/><Relationship Id="rId169" Type="http://schemas.openxmlformats.org/officeDocument/2006/relationships/image" Target="../media/image1410.png"/><Relationship Id="rId4" Type="http://schemas.openxmlformats.org/officeDocument/2006/relationships/image" Target="../media/image1271.png"/><Relationship Id="rId9" Type="http://schemas.openxmlformats.org/officeDocument/2006/relationships/customXml" Target="../ink/ink1368.xml"/><Relationship Id="rId26" Type="http://schemas.openxmlformats.org/officeDocument/2006/relationships/image" Target="../media/image1339.png"/><Relationship Id="rId47" Type="http://schemas.openxmlformats.org/officeDocument/2006/relationships/customXml" Target="../ink/ink1387.xml"/><Relationship Id="rId68" Type="http://schemas.openxmlformats.org/officeDocument/2006/relationships/customXml" Target="../ink/ink1397.xml"/><Relationship Id="rId89" Type="http://schemas.openxmlformats.org/officeDocument/2006/relationships/image" Target="../media/image1370.png"/><Relationship Id="rId112" Type="http://schemas.openxmlformats.org/officeDocument/2006/relationships/customXml" Target="../ink/ink1419.xml"/><Relationship Id="rId133" Type="http://schemas.openxmlformats.org/officeDocument/2006/relationships/image" Target="../media/image1392.png"/><Relationship Id="rId154" Type="http://schemas.openxmlformats.org/officeDocument/2006/relationships/customXml" Target="../ink/ink1440.xml"/><Relationship Id="rId16" Type="http://schemas.openxmlformats.org/officeDocument/2006/relationships/image" Target="../media/image1277.png"/><Relationship Id="rId37" Type="http://schemas.openxmlformats.org/officeDocument/2006/relationships/customXml" Target="../ink/ink1382.xml"/><Relationship Id="rId58" Type="http://schemas.openxmlformats.org/officeDocument/2006/relationships/image" Target="../media/image1355.png"/><Relationship Id="rId79" Type="http://schemas.openxmlformats.org/officeDocument/2006/relationships/image" Target="../media/image1365.png"/><Relationship Id="rId102" Type="http://schemas.openxmlformats.org/officeDocument/2006/relationships/customXml" Target="../ink/ink1414.xml"/><Relationship Id="rId123" Type="http://schemas.openxmlformats.org/officeDocument/2006/relationships/image" Target="../media/image1387.png"/><Relationship Id="rId144" Type="http://schemas.openxmlformats.org/officeDocument/2006/relationships/customXml" Target="../ink/ink1435.xml"/><Relationship Id="rId90" Type="http://schemas.openxmlformats.org/officeDocument/2006/relationships/customXml" Target="../ink/ink1408.xml"/><Relationship Id="rId165" Type="http://schemas.openxmlformats.org/officeDocument/2006/relationships/image" Target="../media/image1408.png"/><Relationship Id="rId27" Type="http://schemas.openxmlformats.org/officeDocument/2006/relationships/customXml" Target="../ink/ink1377.xml"/><Relationship Id="rId48" Type="http://schemas.openxmlformats.org/officeDocument/2006/relationships/image" Target="../media/image1350.png"/><Relationship Id="rId69" Type="http://schemas.openxmlformats.org/officeDocument/2006/relationships/image" Target="../media/image109.png"/><Relationship Id="rId113" Type="http://schemas.openxmlformats.org/officeDocument/2006/relationships/image" Target="../media/image1382.png"/><Relationship Id="rId134" Type="http://schemas.openxmlformats.org/officeDocument/2006/relationships/customXml" Target="../ink/ink1430.xml"/><Relationship Id="rId80" Type="http://schemas.openxmlformats.org/officeDocument/2006/relationships/customXml" Target="../ink/ink1403.xml"/><Relationship Id="rId155" Type="http://schemas.openxmlformats.org/officeDocument/2006/relationships/image" Target="../media/image1403.png"/><Relationship Id="rId17" Type="http://schemas.openxmlformats.org/officeDocument/2006/relationships/customXml" Target="../ink/ink1372.xml"/><Relationship Id="rId38" Type="http://schemas.openxmlformats.org/officeDocument/2006/relationships/image" Target="../media/image1345.png"/><Relationship Id="rId59" Type="http://schemas.openxmlformats.org/officeDocument/2006/relationships/image" Target="../media/image1216.png"/><Relationship Id="rId103" Type="http://schemas.openxmlformats.org/officeDocument/2006/relationships/image" Target="../media/image1377.png"/><Relationship Id="rId124" Type="http://schemas.openxmlformats.org/officeDocument/2006/relationships/customXml" Target="../ink/ink1425.xml"/><Relationship Id="rId70" Type="http://schemas.openxmlformats.org/officeDocument/2006/relationships/customXml" Target="../ink/ink1398.xml"/><Relationship Id="rId91" Type="http://schemas.openxmlformats.org/officeDocument/2006/relationships/image" Target="../media/image1371.png"/><Relationship Id="rId145" Type="http://schemas.openxmlformats.org/officeDocument/2006/relationships/image" Target="../media/image1398.png"/><Relationship Id="rId166" Type="http://schemas.openxmlformats.org/officeDocument/2006/relationships/customXml" Target="../ink/ink1446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55.xml"/><Relationship Id="rId18" Type="http://schemas.openxmlformats.org/officeDocument/2006/relationships/image" Target="../media/image313.png"/><Relationship Id="rId26" Type="http://schemas.openxmlformats.org/officeDocument/2006/relationships/image" Target="../media/image317.png"/><Relationship Id="rId39" Type="http://schemas.openxmlformats.org/officeDocument/2006/relationships/customXml" Target="../ink/ink1468.xml"/><Relationship Id="rId21" Type="http://schemas.openxmlformats.org/officeDocument/2006/relationships/customXml" Target="../ink/ink1459.xml"/><Relationship Id="rId34" Type="http://schemas.openxmlformats.org/officeDocument/2006/relationships/image" Target="../media/image321.png"/><Relationship Id="rId42" Type="http://schemas.openxmlformats.org/officeDocument/2006/relationships/image" Target="../media/image330.png"/><Relationship Id="rId7" Type="http://schemas.openxmlformats.org/officeDocument/2006/relationships/customXml" Target="../ink/ink1452.xml"/><Relationship Id="rId2" Type="http://schemas.openxmlformats.org/officeDocument/2006/relationships/image" Target="../media/image267.png"/><Relationship Id="rId16" Type="http://schemas.openxmlformats.org/officeDocument/2006/relationships/image" Target="../media/image312.png"/><Relationship Id="rId29" Type="http://schemas.openxmlformats.org/officeDocument/2006/relationships/customXml" Target="../ink/ink14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png"/><Relationship Id="rId11" Type="http://schemas.openxmlformats.org/officeDocument/2006/relationships/customXml" Target="../ink/ink1454.xml"/><Relationship Id="rId24" Type="http://schemas.openxmlformats.org/officeDocument/2006/relationships/image" Target="../media/image316.png"/><Relationship Id="rId32" Type="http://schemas.openxmlformats.org/officeDocument/2006/relationships/image" Target="../media/image320.png"/><Relationship Id="rId37" Type="http://schemas.openxmlformats.org/officeDocument/2006/relationships/customXml" Target="../ink/ink1467.xml"/><Relationship Id="rId40" Type="http://schemas.openxmlformats.org/officeDocument/2006/relationships/image" Target="../media/image329.png"/><Relationship Id="rId45" Type="http://schemas.openxmlformats.org/officeDocument/2006/relationships/customXml" Target="../ink/ink1471.xml"/><Relationship Id="rId5" Type="http://schemas.openxmlformats.org/officeDocument/2006/relationships/customXml" Target="../ink/ink1451.xml"/><Relationship Id="rId15" Type="http://schemas.openxmlformats.org/officeDocument/2006/relationships/customXml" Target="../ink/ink1456.xml"/><Relationship Id="rId23" Type="http://schemas.openxmlformats.org/officeDocument/2006/relationships/customXml" Target="../ink/ink1460.xml"/><Relationship Id="rId28" Type="http://schemas.openxmlformats.org/officeDocument/2006/relationships/image" Target="../media/image318.png"/><Relationship Id="rId36" Type="http://schemas.openxmlformats.org/officeDocument/2006/relationships/image" Target="../media/image322.png"/><Relationship Id="rId10" Type="http://schemas.openxmlformats.org/officeDocument/2006/relationships/image" Target="../media/image309.png"/><Relationship Id="rId19" Type="http://schemas.openxmlformats.org/officeDocument/2006/relationships/customXml" Target="../ink/ink1458.xml"/><Relationship Id="rId31" Type="http://schemas.openxmlformats.org/officeDocument/2006/relationships/customXml" Target="../ink/ink1464.xml"/><Relationship Id="rId44" Type="http://schemas.openxmlformats.org/officeDocument/2006/relationships/image" Target="../media/image331.png"/><Relationship Id="rId4" Type="http://schemas.openxmlformats.org/officeDocument/2006/relationships/image" Target="../media/image306.png"/><Relationship Id="rId9" Type="http://schemas.openxmlformats.org/officeDocument/2006/relationships/customXml" Target="../ink/ink1453.xml"/><Relationship Id="rId14" Type="http://schemas.openxmlformats.org/officeDocument/2006/relationships/image" Target="../media/image311.png"/><Relationship Id="rId22" Type="http://schemas.openxmlformats.org/officeDocument/2006/relationships/image" Target="../media/image315.png"/><Relationship Id="rId27" Type="http://schemas.openxmlformats.org/officeDocument/2006/relationships/customXml" Target="../ink/ink1462.xml"/><Relationship Id="rId30" Type="http://schemas.openxmlformats.org/officeDocument/2006/relationships/image" Target="../media/image319.png"/><Relationship Id="rId35" Type="http://schemas.openxmlformats.org/officeDocument/2006/relationships/customXml" Target="../ink/ink1466.xml"/><Relationship Id="rId43" Type="http://schemas.openxmlformats.org/officeDocument/2006/relationships/customXml" Target="../ink/ink1470.xml"/><Relationship Id="rId8" Type="http://schemas.openxmlformats.org/officeDocument/2006/relationships/image" Target="../media/image308.png"/><Relationship Id="rId3" Type="http://schemas.openxmlformats.org/officeDocument/2006/relationships/customXml" Target="../ink/ink1450.xml"/><Relationship Id="rId12" Type="http://schemas.openxmlformats.org/officeDocument/2006/relationships/image" Target="../media/image310.png"/><Relationship Id="rId17" Type="http://schemas.openxmlformats.org/officeDocument/2006/relationships/customXml" Target="../ink/ink1457.xml"/><Relationship Id="rId25" Type="http://schemas.openxmlformats.org/officeDocument/2006/relationships/customXml" Target="../ink/ink1461.xml"/><Relationship Id="rId33" Type="http://schemas.openxmlformats.org/officeDocument/2006/relationships/customXml" Target="../ink/ink1465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20" Type="http://schemas.openxmlformats.org/officeDocument/2006/relationships/image" Target="../media/image314.png"/><Relationship Id="rId41" Type="http://schemas.openxmlformats.org/officeDocument/2006/relationships/customXml" Target="../ink/ink1469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30.png"/><Relationship Id="rId21" Type="http://schemas.openxmlformats.org/officeDocument/2006/relationships/customXml" Target="../ink/ink1481.xml"/><Relationship Id="rId42" Type="http://schemas.openxmlformats.org/officeDocument/2006/relationships/image" Target="../media/image1347.png"/><Relationship Id="rId63" Type="http://schemas.openxmlformats.org/officeDocument/2006/relationships/image" Target="../media/image1368.png"/><Relationship Id="rId84" Type="http://schemas.openxmlformats.org/officeDocument/2006/relationships/customXml" Target="../ink/ink1512.xml"/><Relationship Id="rId138" Type="http://schemas.openxmlformats.org/officeDocument/2006/relationships/customXml" Target="../ink/ink1539.xml"/><Relationship Id="rId107" Type="http://schemas.openxmlformats.org/officeDocument/2006/relationships/image" Target="../media/image1425.png"/><Relationship Id="rId11" Type="http://schemas.openxmlformats.org/officeDocument/2006/relationships/customXml" Target="../ink/ink1476.xml"/><Relationship Id="rId32" Type="http://schemas.openxmlformats.org/officeDocument/2006/relationships/image" Target="../media/image1342.png"/><Relationship Id="rId53" Type="http://schemas.openxmlformats.org/officeDocument/2006/relationships/customXml" Target="../ink/ink1497.xml"/><Relationship Id="rId74" Type="http://schemas.openxmlformats.org/officeDocument/2006/relationships/customXml" Target="../ink/ink1507.xml"/><Relationship Id="rId128" Type="http://schemas.openxmlformats.org/officeDocument/2006/relationships/customXml" Target="../ink/ink1534.xml"/><Relationship Id="rId149" Type="http://schemas.openxmlformats.org/officeDocument/2006/relationships/image" Target="../media/image1446.png"/><Relationship Id="rId5" Type="http://schemas.openxmlformats.org/officeDocument/2006/relationships/customXml" Target="../ink/ink1473.xml"/><Relationship Id="rId95" Type="http://schemas.openxmlformats.org/officeDocument/2006/relationships/image" Target="../media/image1419.png"/><Relationship Id="rId22" Type="http://schemas.openxmlformats.org/officeDocument/2006/relationships/image" Target="../media/image1279.png"/><Relationship Id="rId43" Type="http://schemas.openxmlformats.org/officeDocument/2006/relationships/customXml" Target="../ink/ink1492.xml"/><Relationship Id="rId64" Type="http://schemas.openxmlformats.org/officeDocument/2006/relationships/customXml" Target="../ink/ink1502.xml"/><Relationship Id="rId118" Type="http://schemas.openxmlformats.org/officeDocument/2006/relationships/customXml" Target="../ink/ink1529.xml"/><Relationship Id="rId139" Type="http://schemas.openxmlformats.org/officeDocument/2006/relationships/image" Target="../media/image1441.png"/><Relationship Id="rId80" Type="http://schemas.openxmlformats.org/officeDocument/2006/relationships/customXml" Target="../ink/ink1510.xml"/><Relationship Id="rId85" Type="http://schemas.openxmlformats.org/officeDocument/2006/relationships/image" Target="../media/image1414.png"/><Relationship Id="rId150" Type="http://schemas.openxmlformats.org/officeDocument/2006/relationships/customXml" Target="../ink/ink1545.xml"/><Relationship Id="rId155" Type="http://schemas.openxmlformats.org/officeDocument/2006/relationships/image" Target="../media/image1449.png"/><Relationship Id="rId12" Type="http://schemas.openxmlformats.org/officeDocument/2006/relationships/image" Target="../media/image1275.png"/><Relationship Id="rId17" Type="http://schemas.openxmlformats.org/officeDocument/2006/relationships/customXml" Target="../ink/ink1479.xml"/><Relationship Id="rId33" Type="http://schemas.openxmlformats.org/officeDocument/2006/relationships/customXml" Target="../ink/ink1487.xml"/><Relationship Id="rId38" Type="http://schemas.openxmlformats.org/officeDocument/2006/relationships/image" Target="../media/image1345.png"/><Relationship Id="rId59" Type="http://schemas.openxmlformats.org/officeDocument/2006/relationships/image" Target="../media/image1216.png"/><Relationship Id="rId103" Type="http://schemas.openxmlformats.org/officeDocument/2006/relationships/image" Target="../media/image1423.png"/><Relationship Id="rId108" Type="http://schemas.openxmlformats.org/officeDocument/2006/relationships/customXml" Target="../ink/ink1524.xml"/><Relationship Id="rId124" Type="http://schemas.openxmlformats.org/officeDocument/2006/relationships/customXml" Target="../ink/ink1532.xml"/><Relationship Id="rId129" Type="http://schemas.openxmlformats.org/officeDocument/2006/relationships/image" Target="../media/image1436.png"/><Relationship Id="rId54" Type="http://schemas.openxmlformats.org/officeDocument/2006/relationships/image" Target="../media/image1353.png"/><Relationship Id="rId70" Type="http://schemas.openxmlformats.org/officeDocument/2006/relationships/customXml" Target="../ink/ink1505.xml"/><Relationship Id="rId75" Type="http://schemas.openxmlformats.org/officeDocument/2006/relationships/image" Target="../media/image1374.png"/><Relationship Id="rId91" Type="http://schemas.openxmlformats.org/officeDocument/2006/relationships/image" Target="../media/image1417.png"/><Relationship Id="rId96" Type="http://schemas.openxmlformats.org/officeDocument/2006/relationships/customXml" Target="../ink/ink1518.xml"/><Relationship Id="rId140" Type="http://schemas.openxmlformats.org/officeDocument/2006/relationships/customXml" Target="../ink/ink1540.xml"/><Relationship Id="rId145" Type="http://schemas.openxmlformats.org/officeDocument/2006/relationships/image" Target="../media/image14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2.png"/><Relationship Id="rId23" Type="http://schemas.openxmlformats.org/officeDocument/2006/relationships/customXml" Target="../ink/ink1482.xml"/><Relationship Id="rId28" Type="http://schemas.openxmlformats.org/officeDocument/2006/relationships/image" Target="../media/image1340.png"/><Relationship Id="rId49" Type="http://schemas.openxmlformats.org/officeDocument/2006/relationships/customXml" Target="../ink/ink1495.xml"/><Relationship Id="rId114" Type="http://schemas.openxmlformats.org/officeDocument/2006/relationships/customXml" Target="../ink/ink1527.xml"/><Relationship Id="rId119" Type="http://schemas.openxmlformats.org/officeDocument/2006/relationships/image" Target="../media/image1431.png"/><Relationship Id="rId44" Type="http://schemas.openxmlformats.org/officeDocument/2006/relationships/image" Target="../media/image1348.png"/><Relationship Id="rId60" Type="http://schemas.openxmlformats.org/officeDocument/2006/relationships/customXml" Target="../ink/ink1500.xml"/><Relationship Id="rId65" Type="http://schemas.openxmlformats.org/officeDocument/2006/relationships/image" Target="../media/image1369.png"/><Relationship Id="rId81" Type="http://schemas.openxmlformats.org/officeDocument/2006/relationships/image" Target="../media/image1377.png"/><Relationship Id="rId86" Type="http://schemas.openxmlformats.org/officeDocument/2006/relationships/customXml" Target="../ink/ink1513.xml"/><Relationship Id="rId130" Type="http://schemas.openxmlformats.org/officeDocument/2006/relationships/customXml" Target="../ink/ink1535.xml"/><Relationship Id="rId135" Type="http://schemas.openxmlformats.org/officeDocument/2006/relationships/image" Target="../media/image1439.png"/><Relationship Id="rId151" Type="http://schemas.openxmlformats.org/officeDocument/2006/relationships/image" Target="../media/image1447.png"/><Relationship Id="rId156" Type="http://schemas.openxmlformats.org/officeDocument/2006/relationships/customXml" Target="../ink/ink1548.xml"/><Relationship Id="rId13" Type="http://schemas.openxmlformats.org/officeDocument/2006/relationships/customXml" Target="../ink/ink1477.xml"/><Relationship Id="rId18" Type="http://schemas.openxmlformats.org/officeDocument/2006/relationships/image" Target="../media/image204.png"/><Relationship Id="rId39" Type="http://schemas.openxmlformats.org/officeDocument/2006/relationships/customXml" Target="../ink/ink1490.xml"/><Relationship Id="rId109" Type="http://schemas.openxmlformats.org/officeDocument/2006/relationships/image" Target="../media/image1426.png"/><Relationship Id="rId34" Type="http://schemas.openxmlformats.org/officeDocument/2006/relationships/image" Target="../media/image1343.png"/><Relationship Id="rId50" Type="http://schemas.openxmlformats.org/officeDocument/2006/relationships/image" Target="../media/image1351.png"/><Relationship Id="rId55" Type="http://schemas.openxmlformats.org/officeDocument/2006/relationships/customXml" Target="../ink/ink1498.xml"/><Relationship Id="rId76" Type="http://schemas.openxmlformats.org/officeDocument/2006/relationships/customXml" Target="../ink/ink1508.xml"/><Relationship Id="rId97" Type="http://schemas.openxmlformats.org/officeDocument/2006/relationships/image" Target="../media/image1420.png"/><Relationship Id="rId104" Type="http://schemas.openxmlformats.org/officeDocument/2006/relationships/customXml" Target="../ink/ink1522.xml"/><Relationship Id="rId120" Type="http://schemas.openxmlformats.org/officeDocument/2006/relationships/customXml" Target="../ink/ink1530.xml"/><Relationship Id="rId125" Type="http://schemas.openxmlformats.org/officeDocument/2006/relationships/image" Target="../media/image1434.png"/><Relationship Id="rId141" Type="http://schemas.openxmlformats.org/officeDocument/2006/relationships/image" Target="../media/image1442.png"/><Relationship Id="rId146" Type="http://schemas.openxmlformats.org/officeDocument/2006/relationships/customXml" Target="../ink/ink1543.xml"/><Relationship Id="rId7" Type="http://schemas.openxmlformats.org/officeDocument/2006/relationships/customXml" Target="../ink/ink1474.xml"/><Relationship Id="rId71" Type="http://schemas.openxmlformats.org/officeDocument/2006/relationships/image" Target="../media/image1372.png"/><Relationship Id="rId92" Type="http://schemas.openxmlformats.org/officeDocument/2006/relationships/customXml" Target="../ink/ink1516.xml"/><Relationship Id="rId2" Type="http://schemas.openxmlformats.org/officeDocument/2006/relationships/image" Target="../media/image1173.png"/><Relationship Id="rId29" Type="http://schemas.openxmlformats.org/officeDocument/2006/relationships/customXml" Target="../ink/ink1485.xml"/><Relationship Id="rId24" Type="http://schemas.openxmlformats.org/officeDocument/2006/relationships/image" Target="../media/image1280.png"/><Relationship Id="rId40" Type="http://schemas.openxmlformats.org/officeDocument/2006/relationships/image" Target="../media/image1346.png"/><Relationship Id="rId45" Type="http://schemas.openxmlformats.org/officeDocument/2006/relationships/customXml" Target="../ink/ink1493.xml"/><Relationship Id="rId66" Type="http://schemas.openxmlformats.org/officeDocument/2006/relationships/customXml" Target="../ink/ink1503.xml"/><Relationship Id="rId87" Type="http://schemas.openxmlformats.org/officeDocument/2006/relationships/image" Target="../media/image1415.png"/><Relationship Id="rId110" Type="http://schemas.openxmlformats.org/officeDocument/2006/relationships/customXml" Target="../ink/ink1525.xml"/><Relationship Id="rId115" Type="http://schemas.openxmlformats.org/officeDocument/2006/relationships/image" Target="../media/image1429.png"/><Relationship Id="rId131" Type="http://schemas.openxmlformats.org/officeDocument/2006/relationships/image" Target="../media/image1437.png"/><Relationship Id="rId136" Type="http://schemas.openxmlformats.org/officeDocument/2006/relationships/customXml" Target="../ink/ink1538.xml"/><Relationship Id="rId157" Type="http://schemas.openxmlformats.org/officeDocument/2006/relationships/image" Target="../media/image1450.png"/><Relationship Id="rId61" Type="http://schemas.openxmlformats.org/officeDocument/2006/relationships/image" Target="../media/image1367.png"/><Relationship Id="rId82" Type="http://schemas.openxmlformats.org/officeDocument/2006/relationships/customXml" Target="../ink/ink1511.xml"/><Relationship Id="rId152" Type="http://schemas.openxmlformats.org/officeDocument/2006/relationships/customXml" Target="../ink/ink1546.xml"/><Relationship Id="rId19" Type="http://schemas.openxmlformats.org/officeDocument/2006/relationships/customXml" Target="../ink/ink1480.xml"/><Relationship Id="rId14" Type="http://schemas.openxmlformats.org/officeDocument/2006/relationships/image" Target="../media/image1276.png"/><Relationship Id="rId30" Type="http://schemas.openxmlformats.org/officeDocument/2006/relationships/image" Target="../media/image1341.png"/><Relationship Id="rId35" Type="http://schemas.openxmlformats.org/officeDocument/2006/relationships/customXml" Target="../ink/ink1488.xml"/><Relationship Id="rId56" Type="http://schemas.openxmlformats.org/officeDocument/2006/relationships/image" Target="../media/image1354.png"/><Relationship Id="rId77" Type="http://schemas.openxmlformats.org/officeDocument/2006/relationships/image" Target="../media/image1375.png"/><Relationship Id="rId100" Type="http://schemas.openxmlformats.org/officeDocument/2006/relationships/customXml" Target="../ink/ink1520.xml"/><Relationship Id="rId105" Type="http://schemas.openxmlformats.org/officeDocument/2006/relationships/image" Target="../media/image1424.png"/><Relationship Id="rId126" Type="http://schemas.openxmlformats.org/officeDocument/2006/relationships/customXml" Target="../ink/ink1533.xml"/><Relationship Id="rId147" Type="http://schemas.openxmlformats.org/officeDocument/2006/relationships/image" Target="../media/image1445.png"/><Relationship Id="rId8" Type="http://schemas.openxmlformats.org/officeDocument/2006/relationships/image" Target="../media/image1273.png"/><Relationship Id="rId51" Type="http://schemas.openxmlformats.org/officeDocument/2006/relationships/customXml" Target="../ink/ink1496.xml"/><Relationship Id="rId72" Type="http://schemas.openxmlformats.org/officeDocument/2006/relationships/customXml" Target="../ink/ink1506.xml"/><Relationship Id="rId93" Type="http://schemas.openxmlformats.org/officeDocument/2006/relationships/image" Target="../media/image1418.png"/><Relationship Id="rId98" Type="http://schemas.openxmlformats.org/officeDocument/2006/relationships/customXml" Target="../ink/ink1519.xml"/><Relationship Id="rId121" Type="http://schemas.openxmlformats.org/officeDocument/2006/relationships/image" Target="../media/image1432.png"/><Relationship Id="rId142" Type="http://schemas.openxmlformats.org/officeDocument/2006/relationships/customXml" Target="../ink/ink1541.xml"/><Relationship Id="rId3" Type="http://schemas.openxmlformats.org/officeDocument/2006/relationships/customXml" Target="../ink/ink1472.xml"/><Relationship Id="rId25" Type="http://schemas.openxmlformats.org/officeDocument/2006/relationships/customXml" Target="../ink/ink1483.xml"/><Relationship Id="rId46" Type="http://schemas.openxmlformats.org/officeDocument/2006/relationships/image" Target="../media/image1349.png"/><Relationship Id="rId67" Type="http://schemas.openxmlformats.org/officeDocument/2006/relationships/image" Target="../media/image1370.png"/><Relationship Id="rId116" Type="http://schemas.openxmlformats.org/officeDocument/2006/relationships/customXml" Target="../ink/ink1528.xml"/><Relationship Id="rId137" Type="http://schemas.openxmlformats.org/officeDocument/2006/relationships/image" Target="../media/image1440.png"/><Relationship Id="rId20" Type="http://schemas.openxmlformats.org/officeDocument/2006/relationships/image" Target="../media/image1278.png"/><Relationship Id="rId41" Type="http://schemas.openxmlformats.org/officeDocument/2006/relationships/customXml" Target="../ink/ink1491.xml"/><Relationship Id="rId62" Type="http://schemas.openxmlformats.org/officeDocument/2006/relationships/customXml" Target="../ink/ink1501.xml"/><Relationship Id="rId83" Type="http://schemas.openxmlformats.org/officeDocument/2006/relationships/image" Target="../media/image1413.png"/><Relationship Id="rId88" Type="http://schemas.openxmlformats.org/officeDocument/2006/relationships/customXml" Target="../ink/ink1514.xml"/><Relationship Id="rId111" Type="http://schemas.openxmlformats.org/officeDocument/2006/relationships/image" Target="../media/image1427.png"/><Relationship Id="rId132" Type="http://schemas.openxmlformats.org/officeDocument/2006/relationships/customXml" Target="../ink/ink1536.xml"/><Relationship Id="rId153" Type="http://schemas.openxmlformats.org/officeDocument/2006/relationships/image" Target="../media/image1448.png"/><Relationship Id="rId15" Type="http://schemas.openxmlformats.org/officeDocument/2006/relationships/customXml" Target="../ink/ink1478.xml"/><Relationship Id="rId36" Type="http://schemas.openxmlformats.org/officeDocument/2006/relationships/image" Target="../media/image1344.png"/><Relationship Id="rId57" Type="http://schemas.openxmlformats.org/officeDocument/2006/relationships/customXml" Target="../ink/ink1499.xml"/><Relationship Id="rId106" Type="http://schemas.openxmlformats.org/officeDocument/2006/relationships/customXml" Target="../ink/ink1523.xml"/><Relationship Id="rId127" Type="http://schemas.openxmlformats.org/officeDocument/2006/relationships/image" Target="../media/image1435.png"/><Relationship Id="rId10" Type="http://schemas.openxmlformats.org/officeDocument/2006/relationships/image" Target="../media/image1274.png"/><Relationship Id="rId31" Type="http://schemas.openxmlformats.org/officeDocument/2006/relationships/customXml" Target="../ink/ink1486.xml"/><Relationship Id="rId52" Type="http://schemas.openxmlformats.org/officeDocument/2006/relationships/image" Target="../media/image1352.png"/><Relationship Id="rId73" Type="http://schemas.openxmlformats.org/officeDocument/2006/relationships/image" Target="../media/image1373.png"/><Relationship Id="rId78" Type="http://schemas.openxmlformats.org/officeDocument/2006/relationships/customXml" Target="../ink/ink1509.xml"/><Relationship Id="rId94" Type="http://schemas.openxmlformats.org/officeDocument/2006/relationships/customXml" Target="../ink/ink1517.xml"/><Relationship Id="rId99" Type="http://schemas.openxmlformats.org/officeDocument/2006/relationships/image" Target="../media/image1421.png"/><Relationship Id="rId101" Type="http://schemas.openxmlformats.org/officeDocument/2006/relationships/image" Target="../media/image1422.png"/><Relationship Id="rId122" Type="http://schemas.openxmlformats.org/officeDocument/2006/relationships/customXml" Target="../ink/ink1531.xml"/><Relationship Id="rId143" Type="http://schemas.openxmlformats.org/officeDocument/2006/relationships/image" Target="../media/image1443.png"/><Relationship Id="rId148" Type="http://schemas.openxmlformats.org/officeDocument/2006/relationships/customXml" Target="../ink/ink1544.xml"/><Relationship Id="rId4" Type="http://schemas.openxmlformats.org/officeDocument/2006/relationships/image" Target="../media/image1271.png"/><Relationship Id="rId9" Type="http://schemas.openxmlformats.org/officeDocument/2006/relationships/customXml" Target="../ink/ink1475.xml"/><Relationship Id="rId26" Type="http://schemas.openxmlformats.org/officeDocument/2006/relationships/image" Target="../media/image1339.png"/><Relationship Id="rId47" Type="http://schemas.openxmlformats.org/officeDocument/2006/relationships/customXml" Target="../ink/ink1494.xml"/><Relationship Id="rId68" Type="http://schemas.openxmlformats.org/officeDocument/2006/relationships/customXml" Target="../ink/ink1504.xml"/><Relationship Id="rId89" Type="http://schemas.openxmlformats.org/officeDocument/2006/relationships/image" Target="../media/image1416.png"/><Relationship Id="rId112" Type="http://schemas.openxmlformats.org/officeDocument/2006/relationships/customXml" Target="../ink/ink1526.xml"/><Relationship Id="rId133" Type="http://schemas.openxmlformats.org/officeDocument/2006/relationships/image" Target="../media/image1438.png"/><Relationship Id="rId154" Type="http://schemas.openxmlformats.org/officeDocument/2006/relationships/customXml" Target="../ink/ink1547.xml"/><Relationship Id="rId16" Type="http://schemas.openxmlformats.org/officeDocument/2006/relationships/image" Target="../media/image1277.png"/><Relationship Id="rId37" Type="http://schemas.openxmlformats.org/officeDocument/2006/relationships/customXml" Target="../ink/ink1489.xml"/><Relationship Id="rId58" Type="http://schemas.openxmlformats.org/officeDocument/2006/relationships/image" Target="../media/image1355.png"/><Relationship Id="rId79" Type="http://schemas.openxmlformats.org/officeDocument/2006/relationships/image" Target="../media/image1376.png"/><Relationship Id="rId102" Type="http://schemas.openxmlformats.org/officeDocument/2006/relationships/customXml" Target="../ink/ink1521.xml"/><Relationship Id="rId123" Type="http://schemas.openxmlformats.org/officeDocument/2006/relationships/image" Target="../media/image1433.png"/><Relationship Id="rId144" Type="http://schemas.openxmlformats.org/officeDocument/2006/relationships/customXml" Target="../ink/ink1542.xml"/><Relationship Id="rId90" Type="http://schemas.openxmlformats.org/officeDocument/2006/relationships/customXml" Target="../ink/ink1515.xml"/><Relationship Id="rId27" Type="http://schemas.openxmlformats.org/officeDocument/2006/relationships/customXml" Target="../ink/ink1484.xml"/><Relationship Id="rId48" Type="http://schemas.openxmlformats.org/officeDocument/2006/relationships/image" Target="../media/image1350.png"/><Relationship Id="rId69" Type="http://schemas.openxmlformats.org/officeDocument/2006/relationships/image" Target="../media/image1371.png"/><Relationship Id="rId113" Type="http://schemas.openxmlformats.org/officeDocument/2006/relationships/image" Target="../media/image1428.png"/><Relationship Id="rId134" Type="http://schemas.openxmlformats.org/officeDocument/2006/relationships/customXml" Target="../ink/ink1537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06.xml"/><Relationship Id="rId21" Type="http://schemas.openxmlformats.org/officeDocument/2006/relationships/customXml" Target="../ink/ink1558.xml"/><Relationship Id="rId42" Type="http://schemas.openxmlformats.org/officeDocument/2006/relationships/image" Target="../media/image1471.png"/><Relationship Id="rId63" Type="http://schemas.openxmlformats.org/officeDocument/2006/relationships/customXml" Target="../ink/ink1579.xml"/><Relationship Id="rId84" Type="http://schemas.openxmlformats.org/officeDocument/2006/relationships/image" Target="../media/image1492.png"/><Relationship Id="rId138" Type="http://schemas.openxmlformats.org/officeDocument/2006/relationships/image" Target="../media/image1519.png"/><Relationship Id="rId107" Type="http://schemas.openxmlformats.org/officeDocument/2006/relationships/customXml" Target="../ink/ink1601.xml"/><Relationship Id="rId11" Type="http://schemas.openxmlformats.org/officeDocument/2006/relationships/customXml" Target="../ink/ink1553.xml"/><Relationship Id="rId32" Type="http://schemas.openxmlformats.org/officeDocument/2006/relationships/image" Target="../media/image1466.png"/><Relationship Id="rId53" Type="http://schemas.openxmlformats.org/officeDocument/2006/relationships/customXml" Target="../ink/ink1574.xml"/><Relationship Id="rId74" Type="http://schemas.openxmlformats.org/officeDocument/2006/relationships/image" Target="../media/image1487.png"/><Relationship Id="rId128" Type="http://schemas.openxmlformats.org/officeDocument/2006/relationships/image" Target="../media/image1514.png"/><Relationship Id="rId149" Type="http://schemas.openxmlformats.org/officeDocument/2006/relationships/customXml" Target="../ink/ink1622.xml"/><Relationship Id="rId5" Type="http://schemas.openxmlformats.org/officeDocument/2006/relationships/customXml" Target="../ink/ink1550.xml"/><Relationship Id="rId95" Type="http://schemas.openxmlformats.org/officeDocument/2006/relationships/customXml" Target="../ink/ink1595.xml"/><Relationship Id="rId22" Type="http://schemas.openxmlformats.org/officeDocument/2006/relationships/image" Target="../media/image1461.png"/><Relationship Id="rId43" Type="http://schemas.openxmlformats.org/officeDocument/2006/relationships/customXml" Target="../ink/ink1569.xml"/><Relationship Id="rId64" Type="http://schemas.openxmlformats.org/officeDocument/2006/relationships/image" Target="../media/image1482.png"/><Relationship Id="rId118" Type="http://schemas.openxmlformats.org/officeDocument/2006/relationships/image" Target="../media/image1509.png"/><Relationship Id="rId139" Type="http://schemas.openxmlformats.org/officeDocument/2006/relationships/customXml" Target="../ink/ink1617.xml"/><Relationship Id="rId80" Type="http://schemas.openxmlformats.org/officeDocument/2006/relationships/image" Target="../media/image1490.png"/><Relationship Id="rId85" Type="http://schemas.openxmlformats.org/officeDocument/2006/relationships/customXml" Target="../ink/ink1590.xml"/><Relationship Id="rId150" Type="http://schemas.openxmlformats.org/officeDocument/2006/relationships/image" Target="../media/image1525.png"/><Relationship Id="rId155" Type="http://schemas.openxmlformats.org/officeDocument/2006/relationships/customXml" Target="../ink/ink1625.xml"/><Relationship Id="rId12" Type="http://schemas.openxmlformats.org/officeDocument/2006/relationships/image" Target="../media/image1456.png"/><Relationship Id="rId17" Type="http://schemas.openxmlformats.org/officeDocument/2006/relationships/customXml" Target="../ink/ink1556.xml"/><Relationship Id="rId33" Type="http://schemas.openxmlformats.org/officeDocument/2006/relationships/customXml" Target="../ink/ink1564.xml"/><Relationship Id="rId38" Type="http://schemas.openxmlformats.org/officeDocument/2006/relationships/image" Target="../media/image1469.png"/><Relationship Id="rId59" Type="http://schemas.openxmlformats.org/officeDocument/2006/relationships/customXml" Target="../ink/ink1577.xml"/><Relationship Id="rId103" Type="http://schemas.openxmlformats.org/officeDocument/2006/relationships/customXml" Target="../ink/ink1599.xml"/><Relationship Id="rId108" Type="http://schemas.openxmlformats.org/officeDocument/2006/relationships/image" Target="../media/image1504.png"/><Relationship Id="rId124" Type="http://schemas.openxmlformats.org/officeDocument/2006/relationships/image" Target="../media/image1512.png"/><Relationship Id="rId129" Type="http://schemas.openxmlformats.org/officeDocument/2006/relationships/customXml" Target="../ink/ink1612.xml"/><Relationship Id="rId54" Type="http://schemas.openxmlformats.org/officeDocument/2006/relationships/image" Target="../media/image1477.png"/><Relationship Id="rId70" Type="http://schemas.openxmlformats.org/officeDocument/2006/relationships/image" Target="../media/image1485.png"/><Relationship Id="rId75" Type="http://schemas.openxmlformats.org/officeDocument/2006/relationships/customXml" Target="../ink/ink1585.xml"/><Relationship Id="rId91" Type="http://schemas.openxmlformats.org/officeDocument/2006/relationships/customXml" Target="../ink/ink1593.xml"/><Relationship Id="rId96" Type="http://schemas.openxmlformats.org/officeDocument/2006/relationships/image" Target="../media/image1498.png"/><Relationship Id="rId140" Type="http://schemas.openxmlformats.org/officeDocument/2006/relationships/image" Target="../media/image1520.png"/><Relationship Id="rId145" Type="http://schemas.openxmlformats.org/officeDocument/2006/relationships/customXml" Target="../ink/ink16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3.png"/><Relationship Id="rId23" Type="http://schemas.openxmlformats.org/officeDocument/2006/relationships/customXml" Target="../ink/ink1559.xml"/><Relationship Id="rId28" Type="http://schemas.openxmlformats.org/officeDocument/2006/relationships/image" Target="../media/image1464.png"/><Relationship Id="rId49" Type="http://schemas.openxmlformats.org/officeDocument/2006/relationships/customXml" Target="../ink/ink1572.xml"/><Relationship Id="rId114" Type="http://schemas.openxmlformats.org/officeDocument/2006/relationships/image" Target="../media/image1507.png"/><Relationship Id="rId119" Type="http://schemas.openxmlformats.org/officeDocument/2006/relationships/customXml" Target="../ink/ink1607.xml"/><Relationship Id="rId44" Type="http://schemas.openxmlformats.org/officeDocument/2006/relationships/image" Target="../media/image1472.png"/><Relationship Id="rId60" Type="http://schemas.openxmlformats.org/officeDocument/2006/relationships/image" Target="../media/image1480.png"/><Relationship Id="rId65" Type="http://schemas.openxmlformats.org/officeDocument/2006/relationships/customXml" Target="../ink/ink1580.xml"/><Relationship Id="rId81" Type="http://schemas.openxmlformats.org/officeDocument/2006/relationships/customXml" Target="../ink/ink1588.xml"/><Relationship Id="rId86" Type="http://schemas.openxmlformats.org/officeDocument/2006/relationships/image" Target="../media/image1493.png"/><Relationship Id="rId130" Type="http://schemas.openxmlformats.org/officeDocument/2006/relationships/image" Target="../media/image1515.png"/><Relationship Id="rId135" Type="http://schemas.openxmlformats.org/officeDocument/2006/relationships/customXml" Target="../ink/ink1615.xml"/><Relationship Id="rId151" Type="http://schemas.openxmlformats.org/officeDocument/2006/relationships/customXml" Target="../ink/ink1623.xml"/><Relationship Id="rId156" Type="http://schemas.openxmlformats.org/officeDocument/2006/relationships/image" Target="../media/image1528.png"/><Relationship Id="rId13" Type="http://schemas.openxmlformats.org/officeDocument/2006/relationships/customXml" Target="../ink/ink1554.xml"/><Relationship Id="rId18" Type="http://schemas.openxmlformats.org/officeDocument/2006/relationships/image" Target="../media/image1459.png"/><Relationship Id="rId39" Type="http://schemas.openxmlformats.org/officeDocument/2006/relationships/customXml" Target="../ink/ink1567.xml"/><Relationship Id="rId109" Type="http://schemas.openxmlformats.org/officeDocument/2006/relationships/customXml" Target="../ink/ink1602.xml"/><Relationship Id="rId34" Type="http://schemas.openxmlformats.org/officeDocument/2006/relationships/image" Target="../media/image1467.png"/><Relationship Id="rId50" Type="http://schemas.openxmlformats.org/officeDocument/2006/relationships/image" Target="../media/image1475.png"/><Relationship Id="rId55" Type="http://schemas.openxmlformats.org/officeDocument/2006/relationships/customXml" Target="../ink/ink1575.xml"/><Relationship Id="rId76" Type="http://schemas.openxmlformats.org/officeDocument/2006/relationships/image" Target="../media/image1488.png"/><Relationship Id="rId97" Type="http://schemas.openxmlformats.org/officeDocument/2006/relationships/customXml" Target="../ink/ink1596.xml"/><Relationship Id="rId104" Type="http://schemas.openxmlformats.org/officeDocument/2006/relationships/image" Target="../media/image1502.png"/><Relationship Id="rId120" Type="http://schemas.openxmlformats.org/officeDocument/2006/relationships/image" Target="../media/image1510.png"/><Relationship Id="rId125" Type="http://schemas.openxmlformats.org/officeDocument/2006/relationships/customXml" Target="../ink/ink1610.xml"/><Relationship Id="rId141" Type="http://schemas.openxmlformats.org/officeDocument/2006/relationships/customXml" Target="../ink/ink1618.xml"/><Relationship Id="rId146" Type="http://schemas.openxmlformats.org/officeDocument/2006/relationships/image" Target="../media/image1523.png"/><Relationship Id="rId7" Type="http://schemas.openxmlformats.org/officeDocument/2006/relationships/customXml" Target="../ink/ink1551.xml"/><Relationship Id="rId71" Type="http://schemas.openxmlformats.org/officeDocument/2006/relationships/customXml" Target="../ink/ink1583.xml"/><Relationship Id="rId92" Type="http://schemas.openxmlformats.org/officeDocument/2006/relationships/image" Target="../media/image1496.png"/><Relationship Id="rId2" Type="http://schemas.openxmlformats.org/officeDocument/2006/relationships/image" Target="../media/image1217.png"/><Relationship Id="rId29" Type="http://schemas.openxmlformats.org/officeDocument/2006/relationships/customXml" Target="../ink/ink1562.xml"/><Relationship Id="rId24" Type="http://schemas.openxmlformats.org/officeDocument/2006/relationships/image" Target="../media/image1462.png"/><Relationship Id="rId40" Type="http://schemas.openxmlformats.org/officeDocument/2006/relationships/image" Target="../media/image1470.png"/><Relationship Id="rId45" Type="http://schemas.openxmlformats.org/officeDocument/2006/relationships/customXml" Target="../ink/ink1570.xml"/><Relationship Id="rId66" Type="http://schemas.openxmlformats.org/officeDocument/2006/relationships/image" Target="../media/image1483.png"/><Relationship Id="rId87" Type="http://schemas.openxmlformats.org/officeDocument/2006/relationships/customXml" Target="../ink/ink1591.xml"/><Relationship Id="rId110" Type="http://schemas.openxmlformats.org/officeDocument/2006/relationships/image" Target="../media/image1505.png"/><Relationship Id="rId115" Type="http://schemas.openxmlformats.org/officeDocument/2006/relationships/customXml" Target="../ink/ink1605.xml"/><Relationship Id="rId131" Type="http://schemas.openxmlformats.org/officeDocument/2006/relationships/customXml" Target="../ink/ink1613.xml"/><Relationship Id="rId136" Type="http://schemas.openxmlformats.org/officeDocument/2006/relationships/image" Target="../media/image1518.png"/><Relationship Id="rId157" Type="http://schemas.openxmlformats.org/officeDocument/2006/relationships/customXml" Target="../ink/ink1626.xml"/><Relationship Id="rId61" Type="http://schemas.openxmlformats.org/officeDocument/2006/relationships/customXml" Target="../ink/ink1578.xml"/><Relationship Id="rId82" Type="http://schemas.openxmlformats.org/officeDocument/2006/relationships/image" Target="../media/image1491.png"/><Relationship Id="rId152" Type="http://schemas.openxmlformats.org/officeDocument/2006/relationships/image" Target="../media/image1526.png"/><Relationship Id="rId19" Type="http://schemas.openxmlformats.org/officeDocument/2006/relationships/customXml" Target="../ink/ink1557.xml"/><Relationship Id="rId14" Type="http://schemas.openxmlformats.org/officeDocument/2006/relationships/image" Target="../media/image1457.png"/><Relationship Id="rId30" Type="http://schemas.openxmlformats.org/officeDocument/2006/relationships/image" Target="../media/image1465.png"/><Relationship Id="rId35" Type="http://schemas.openxmlformats.org/officeDocument/2006/relationships/customXml" Target="../ink/ink1565.xml"/><Relationship Id="rId56" Type="http://schemas.openxmlformats.org/officeDocument/2006/relationships/image" Target="../media/image1478.png"/><Relationship Id="rId77" Type="http://schemas.openxmlformats.org/officeDocument/2006/relationships/customXml" Target="../ink/ink1586.xml"/><Relationship Id="rId100" Type="http://schemas.openxmlformats.org/officeDocument/2006/relationships/image" Target="../media/image1500.png"/><Relationship Id="rId105" Type="http://schemas.openxmlformats.org/officeDocument/2006/relationships/customXml" Target="../ink/ink1600.xml"/><Relationship Id="rId126" Type="http://schemas.openxmlformats.org/officeDocument/2006/relationships/image" Target="../media/image1513.png"/><Relationship Id="rId147" Type="http://schemas.openxmlformats.org/officeDocument/2006/relationships/customXml" Target="../ink/ink1621.xml"/><Relationship Id="rId8" Type="http://schemas.openxmlformats.org/officeDocument/2006/relationships/image" Target="../media/image1454.png"/><Relationship Id="rId51" Type="http://schemas.openxmlformats.org/officeDocument/2006/relationships/customXml" Target="../ink/ink1573.xml"/><Relationship Id="rId72" Type="http://schemas.openxmlformats.org/officeDocument/2006/relationships/image" Target="../media/image1486.png"/><Relationship Id="rId93" Type="http://schemas.openxmlformats.org/officeDocument/2006/relationships/customXml" Target="../ink/ink1594.xml"/><Relationship Id="rId98" Type="http://schemas.openxmlformats.org/officeDocument/2006/relationships/image" Target="../media/image1499.png"/><Relationship Id="rId121" Type="http://schemas.openxmlformats.org/officeDocument/2006/relationships/customXml" Target="../ink/ink1608.xml"/><Relationship Id="rId142" Type="http://schemas.openxmlformats.org/officeDocument/2006/relationships/image" Target="../media/image1521.png"/><Relationship Id="rId3" Type="http://schemas.openxmlformats.org/officeDocument/2006/relationships/customXml" Target="../ink/ink1549.xml"/><Relationship Id="rId25" Type="http://schemas.openxmlformats.org/officeDocument/2006/relationships/customXml" Target="../ink/ink1560.xml"/><Relationship Id="rId46" Type="http://schemas.openxmlformats.org/officeDocument/2006/relationships/image" Target="../media/image1473.png"/><Relationship Id="rId67" Type="http://schemas.openxmlformats.org/officeDocument/2006/relationships/customXml" Target="../ink/ink1581.xml"/><Relationship Id="rId116" Type="http://schemas.openxmlformats.org/officeDocument/2006/relationships/image" Target="../media/image1508.png"/><Relationship Id="rId137" Type="http://schemas.openxmlformats.org/officeDocument/2006/relationships/customXml" Target="../ink/ink1616.xml"/><Relationship Id="rId158" Type="http://schemas.openxmlformats.org/officeDocument/2006/relationships/image" Target="../media/image1529.png"/><Relationship Id="rId20" Type="http://schemas.openxmlformats.org/officeDocument/2006/relationships/image" Target="../media/image1460.png"/><Relationship Id="rId41" Type="http://schemas.openxmlformats.org/officeDocument/2006/relationships/customXml" Target="../ink/ink1568.xml"/><Relationship Id="rId62" Type="http://schemas.openxmlformats.org/officeDocument/2006/relationships/image" Target="../media/image1481.png"/><Relationship Id="rId83" Type="http://schemas.openxmlformats.org/officeDocument/2006/relationships/customXml" Target="../ink/ink1589.xml"/><Relationship Id="rId88" Type="http://schemas.openxmlformats.org/officeDocument/2006/relationships/image" Target="../media/image1494.png"/><Relationship Id="rId111" Type="http://schemas.openxmlformats.org/officeDocument/2006/relationships/customXml" Target="../ink/ink1603.xml"/><Relationship Id="rId132" Type="http://schemas.openxmlformats.org/officeDocument/2006/relationships/image" Target="../media/image1516.png"/><Relationship Id="rId153" Type="http://schemas.openxmlformats.org/officeDocument/2006/relationships/customXml" Target="../ink/ink1624.xml"/><Relationship Id="rId15" Type="http://schemas.openxmlformats.org/officeDocument/2006/relationships/customXml" Target="../ink/ink1555.xml"/><Relationship Id="rId36" Type="http://schemas.openxmlformats.org/officeDocument/2006/relationships/image" Target="../media/image1468.png"/><Relationship Id="rId57" Type="http://schemas.openxmlformats.org/officeDocument/2006/relationships/customXml" Target="../ink/ink1576.xml"/><Relationship Id="rId106" Type="http://schemas.openxmlformats.org/officeDocument/2006/relationships/image" Target="../media/image1503.png"/><Relationship Id="rId127" Type="http://schemas.openxmlformats.org/officeDocument/2006/relationships/customXml" Target="../ink/ink1611.xml"/><Relationship Id="rId10" Type="http://schemas.openxmlformats.org/officeDocument/2006/relationships/image" Target="../media/image1455.png"/><Relationship Id="rId31" Type="http://schemas.openxmlformats.org/officeDocument/2006/relationships/customXml" Target="../ink/ink1563.xml"/><Relationship Id="rId52" Type="http://schemas.openxmlformats.org/officeDocument/2006/relationships/image" Target="../media/image1476.png"/><Relationship Id="rId73" Type="http://schemas.openxmlformats.org/officeDocument/2006/relationships/customXml" Target="../ink/ink1584.xml"/><Relationship Id="rId78" Type="http://schemas.openxmlformats.org/officeDocument/2006/relationships/image" Target="../media/image1489.png"/><Relationship Id="rId94" Type="http://schemas.openxmlformats.org/officeDocument/2006/relationships/image" Target="../media/image1497.png"/><Relationship Id="rId99" Type="http://schemas.openxmlformats.org/officeDocument/2006/relationships/customXml" Target="../ink/ink1597.xml"/><Relationship Id="rId101" Type="http://schemas.openxmlformats.org/officeDocument/2006/relationships/customXml" Target="../ink/ink1598.xml"/><Relationship Id="rId122" Type="http://schemas.openxmlformats.org/officeDocument/2006/relationships/image" Target="../media/image1511.png"/><Relationship Id="rId143" Type="http://schemas.openxmlformats.org/officeDocument/2006/relationships/customXml" Target="../ink/ink1619.xml"/><Relationship Id="rId148" Type="http://schemas.openxmlformats.org/officeDocument/2006/relationships/image" Target="../media/image1524.png"/><Relationship Id="rId4" Type="http://schemas.openxmlformats.org/officeDocument/2006/relationships/image" Target="../media/image1452.png"/><Relationship Id="rId9" Type="http://schemas.openxmlformats.org/officeDocument/2006/relationships/customXml" Target="../ink/ink1552.xml"/><Relationship Id="rId26" Type="http://schemas.openxmlformats.org/officeDocument/2006/relationships/image" Target="../media/image1463.png"/><Relationship Id="rId47" Type="http://schemas.openxmlformats.org/officeDocument/2006/relationships/customXml" Target="../ink/ink1571.xml"/><Relationship Id="rId68" Type="http://schemas.openxmlformats.org/officeDocument/2006/relationships/image" Target="../media/image1484.png"/><Relationship Id="rId89" Type="http://schemas.openxmlformats.org/officeDocument/2006/relationships/customXml" Target="../ink/ink1592.xml"/><Relationship Id="rId112" Type="http://schemas.openxmlformats.org/officeDocument/2006/relationships/image" Target="../media/image1506.png"/><Relationship Id="rId133" Type="http://schemas.openxmlformats.org/officeDocument/2006/relationships/customXml" Target="../ink/ink1614.xml"/><Relationship Id="rId154" Type="http://schemas.openxmlformats.org/officeDocument/2006/relationships/image" Target="../media/image1527.png"/><Relationship Id="rId16" Type="http://schemas.openxmlformats.org/officeDocument/2006/relationships/image" Target="../media/image1458.png"/><Relationship Id="rId37" Type="http://schemas.openxmlformats.org/officeDocument/2006/relationships/customXml" Target="../ink/ink1566.xml"/><Relationship Id="rId58" Type="http://schemas.openxmlformats.org/officeDocument/2006/relationships/image" Target="../media/image1479.png"/><Relationship Id="rId79" Type="http://schemas.openxmlformats.org/officeDocument/2006/relationships/customXml" Target="../ink/ink1587.xml"/><Relationship Id="rId102" Type="http://schemas.openxmlformats.org/officeDocument/2006/relationships/image" Target="../media/image1501.png"/><Relationship Id="rId123" Type="http://schemas.openxmlformats.org/officeDocument/2006/relationships/customXml" Target="../ink/ink1609.xml"/><Relationship Id="rId144" Type="http://schemas.openxmlformats.org/officeDocument/2006/relationships/image" Target="../media/image1522.png"/><Relationship Id="rId90" Type="http://schemas.openxmlformats.org/officeDocument/2006/relationships/image" Target="../media/image1495.png"/><Relationship Id="rId27" Type="http://schemas.openxmlformats.org/officeDocument/2006/relationships/customXml" Target="../ink/ink1561.xml"/><Relationship Id="rId48" Type="http://schemas.openxmlformats.org/officeDocument/2006/relationships/image" Target="../media/image1474.png"/><Relationship Id="rId69" Type="http://schemas.openxmlformats.org/officeDocument/2006/relationships/customXml" Target="../ink/ink1582.xml"/><Relationship Id="rId113" Type="http://schemas.openxmlformats.org/officeDocument/2006/relationships/customXml" Target="../ink/ink1604.xml"/><Relationship Id="rId134" Type="http://schemas.openxmlformats.org/officeDocument/2006/relationships/image" Target="../media/image1517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87.png"/><Relationship Id="rId21" Type="http://schemas.openxmlformats.org/officeDocument/2006/relationships/image" Target="../media/image1539.png"/><Relationship Id="rId42" Type="http://schemas.openxmlformats.org/officeDocument/2006/relationships/customXml" Target="../ink/ink1647.xml"/><Relationship Id="rId63" Type="http://schemas.openxmlformats.org/officeDocument/2006/relationships/image" Target="../media/image1560.png"/><Relationship Id="rId84" Type="http://schemas.openxmlformats.org/officeDocument/2006/relationships/customXml" Target="../ink/ink1668.xml"/><Relationship Id="rId138" Type="http://schemas.openxmlformats.org/officeDocument/2006/relationships/customXml" Target="../ink/ink1695.xml"/><Relationship Id="rId159" Type="http://schemas.openxmlformats.org/officeDocument/2006/relationships/image" Target="../media/image1608.png"/><Relationship Id="rId170" Type="http://schemas.openxmlformats.org/officeDocument/2006/relationships/customXml" Target="../ink/ink1711.xml"/><Relationship Id="rId191" Type="http://schemas.openxmlformats.org/officeDocument/2006/relationships/image" Target="../media/image1624.png"/><Relationship Id="rId205" Type="http://schemas.openxmlformats.org/officeDocument/2006/relationships/image" Target="../media/image1631.png"/><Relationship Id="rId226" Type="http://schemas.openxmlformats.org/officeDocument/2006/relationships/customXml" Target="../ink/ink1739.xml"/><Relationship Id="rId107" Type="http://schemas.openxmlformats.org/officeDocument/2006/relationships/image" Target="../media/image1582.png"/><Relationship Id="rId11" Type="http://schemas.openxmlformats.org/officeDocument/2006/relationships/image" Target="../media/image1534.png"/><Relationship Id="rId32" Type="http://schemas.openxmlformats.org/officeDocument/2006/relationships/customXml" Target="../ink/ink1642.xml"/><Relationship Id="rId53" Type="http://schemas.openxmlformats.org/officeDocument/2006/relationships/image" Target="../media/image1555.png"/><Relationship Id="rId74" Type="http://schemas.openxmlformats.org/officeDocument/2006/relationships/customXml" Target="../ink/ink1663.xml"/><Relationship Id="rId128" Type="http://schemas.openxmlformats.org/officeDocument/2006/relationships/customXml" Target="../ink/ink1690.xml"/><Relationship Id="rId149" Type="http://schemas.openxmlformats.org/officeDocument/2006/relationships/image" Target="../media/image1603.png"/><Relationship Id="rId5" Type="http://schemas.openxmlformats.org/officeDocument/2006/relationships/image" Target="../media/image1531.png"/><Relationship Id="rId95" Type="http://schemas.openxmlformats.org/officeDocument/2006/relationships/image" Target="../media/image1576.png"/><Relationship Id="rId160" Type="http://schemas.openxmlformats.org/officeDocument/2006/relationships/customXml" Target="../ink/ink1706.xml"/><Relationship Id="rId181" Type="http://schemas.openxmlformats.org/officeDocument/2006/relationships/image" Target="../media/image1619.png"/><Relationship Id="rId216" Type="http://schemas.openxmlformats.org/officeDocument/2006/relationships/customXml" Target="../ink/ink1734.xml"/><Relationship Id="rId22" Type="http://schemas.openxmlformats.org/officeDocument/2006/relationships/customXml" Target="../ink/ink1637.xml"/><Relationship Id="rId43" Type="http://schemas.openxmlformats.org/officeDocument/2006/relationships/image" Target="../media/image1550.png"/><Relationship Id="rId64" Type="http://schemas.openxmlformats.org/officeDocument/2006/relationships/customXml" Target="../ink/ink1658.xml"/><Relationship Id="rId118" Type="http://schemas.openxmlformats.org/officeDocument/2006/relationships/customXml" Target="../ink/ink1685.xml"/><Relationship Id="rId139" Type="http://schemas.openxmlformats.org/officeDocument/2006/relationships/image" Target="../media/image1598.png"/><Relationship Id="rId85" Type="http://schemas.openxmlformats.org/officeDocument/2006/relationships/image" Target="../media/image1571.png"/><Relationship Id="rId150" Type="http://schemas.openxmlformats.org/officeDocument/2006/relationships/customXml" Target="../ink/ink1701.xml"/><Relationship Id="rId171" Type="http://schemas.openxmlformats.org/officeDocument/2006/relationships/image" Target="../media/image1614.png"/><Relationship Id="rId192" Type="http://schemas.openxmlformats.org/officeDocument/2006/relationships/customXml" Target="../ink/ink1722.xml"/><Relationship Id="rId206" Type="http://schemas.openxmlformats.org/officeDocument/2006/relationships/customXml" Target="../ink/ink1729.xml"/><Relationship Id="rId227" Type="http://schemas.openxmlformats.org/officeDocument/2006/relationships/image" Target="../media/image1642.png"/><Relationship Id="rId12" Type="http://schemas.openxmlformats.org/officeDocument/2006/relationships/customXml" Target="../ink/ink1632.xml"/><Relationship Id="rId33" Type="http://schemas.openxmlformats.org/officeDocument/2006/relationships/image" Target="../media/image1545.png"/><Relationship Id="rId108" Type="http://schemas.openxmlformats.org/officeDocument/2006/relationships/customXml" Target="../ink/ink1680.xml"/><Relationship Id="rId129" Type="http://schemas.openxmlformats.org/officeDocument/2006/relationships/image" Target="../media/image1593.png"/><Relationship Id="rId54" Type="http://schemas.openxmlformats.org/officeDocument/2006/relationships/customXml" Target="../ink/ink1653.xml"/><Relationship Id="rId75" Type="http://schemas.openxmlformats.org/officeDocument/2006/relationships/image" Target="../media/image1566.png"/><Relationship Id="rId96" Type="http://schemas.openxmlformats.org/officeDocument/2006/relationships/customXml" Target="../ink/ink1674.xml"/><Relationship Id="rId140" Type="http://schemas.openxmlformats.org/officeDocument/2006/relationships/customXml" Target="../ink/ink1696.xml"/><Relationship Id="rId161" Type="http://schemas.openxmlformats.org/officeDocument/2006/relationships/image" Target="../media/image1609.png"/><Relationship Id="rId182" Type="http://schemas.openxmlformats.org/officeDocument/2006/relationships/customXml" Target="../ink/ink1717.xml"/><Relationship Id="rId217" Type="http://schemas.openxmlformats.org/officeDocument/2006/relationships/image" Target="../media/image1637.png"/><Relationship Id="rId6" Type="http://schemas.openxmlformats.org/officeDocument/2006/relationships/customXml" Target="../ink/ink1629.xml"/><Relationship Id="rId23" Type="http://schemas.openxmlformats.org/officeDocument/2006/relationships/image" Target="../media/image1540.png"/><Relationship Id="rId119" Type="http://schemas.openxmlformats.org/officeDocument/2006/relationships/image" Target="../media/image1588.png"/><Relationship Id="rId44" Type="http://schemas.openxmlformats.org/officeDocument/2006/relationships/customXml" Target="../ink/ink1648.xml"/><Relationship Id="rId65" Type="http://schemas.openxmlformats.org/officeDocument/2006/relationships/image" Target="../media/image1561.png"/><Relationship Id="rId86" Type="http://schemas.openxmlformats.org/officeDocument/2006/relationships/customXml" Target="../ink/ink1669.xml"/><Relationship Id="rId130" Type="http://schemas.openxmlformats.org/officeDocument/2006/relationships/customXml" Target="../ink/ink1691.xml"/><Relationship Id="rId151" Type="http://schemas.openxmlformats.org/officeDocument/2006/relationships/image" Target="../media/image1604.png"/><Relationship Id="rId172" Type="http://schemas.openxmlformats.org/officeDocument/2006/relationships/customXml" Target="../ink/ink1712.xml"/><Relationship Id="rId193" Type="http://schemas.openxmlformats.org/officeDocument/2006/relationships/image" Target="../media/image1625.png"/><Relationship Id="rId207" Type="http://schemas.openxmlformats.org/officeDocument/2006/relationships/image" Target="../media/image1632.png"/><Relationship Id="rId228" Type="http://schemas.openxmlformats.org/officeDocument/2006/relationships/customXml" Target="../ink/ink1740.xml"/><Relationship Id="rId13" Type="http://schemas.openxmlformats.org/officeDocument/2006/relationships/image" Target="../media/image1535.png"/><Relationship Id="rId109" Type="http://schemas.openxmlformats.org/officeDocument/2006/relationships/image" Target="../media/image1583.png"/><Relationship Id="rId34" Type="http://schemas.openxmlformats.org/officeDocument/2006/relationships/customXml" Target="../ink/ink1643.xml"/><Relationship Id="rId55" Type="http://schemas.openxmlformats.org/officeDocument/2006/relationships/image" Target="../media/image1556.png"/><Relationship Id="rId76" Type="http://schemas.openxmlformats.org/officeDocument/2006/relationships/customXml" Target="../ink/ink1664.xml"/><Relationship Id="rId97" Type="http://schemas.openxmlformats.org/officeDocument/2006/relationships/image" Target="../media/image1577.png"/><Relationship Id="rId120" Type="http://schemas.openxmlformats.org/officeDocument/2006/relationships/customXml" Target="../ink/ink1686.xml"/><Relationship Id="rId141" Type="http://schemas.openxmlformats.org/officeDocument/2006/relationships/image" Target="../media/image1599.png"/><Relationship Id="rId7" Type="http://schemas.openxmlformats.org/officeDocument/2006/relationships/image" Target="../media/image1532.png"/><Relationship Id="rId162" Type="http://schemas.openxmlformats.org/officeDocument/2006/relationships/customXml" Target="../ink/ink1707.xml"/><Relationship Id="rId183" Type="http://schemas.openxmlformats.org/officeDocument/2006/relationships/image" Target="../media/image1620.png"/><Relationship Id="rId218" Type="http://schemas.openxmlformats.org/officeDocument/2006/relationships/customXml" Target="../ink/ink1735.xml"/><Relationship Id="rId24" Type="http://schemas.openxmlformats.org/officeDocument/2006/relationships/customXml" Target="../ink/ink1638.xml"/><Relationship Id="rId45" Type="http://schemas.openxmlformats.org/officeDocument/2006/relationships/image" Target="../media/image1551.png"/><Relationship Id="rId66" Type="http://schemas.openxmlformats.org/officeDocument/2006/relationships/customXml" Target="../ink/ink1659.xml"/><Relationship Id="rId87" Type="http://schemas.openxmlformats.org/officeDocument/2006/relationships/image" Target="../media/image1572.png"/><Relationship Id="rId110" Type="http://schemas.openxmlformats.org/officeDocument/2006/relationships/customXml" Target="../ink/ink1681.xml"/><Relationship Id="rId131" Type="http://schemas.openxmlformats.org/officeDocument/2006/relationships/image" Target="../media/image1594.png"/><Relationship Id="rId152" Type="http://schemas.openxmlformats.org/officeDocument/2006/relationships/customXml" Target="../ink/ink1702.xml"/><Relationship Id="rId173" Type="http://schemas.openxmlformats.org/officeDocument/2006/relationships/image" Target="../media/image1615.png"/><Relationship Id="rId194" Type="http://schemas.openxmlformats.org/officeDocument/2006/relationships/customXml" Target="../ink/ink1723.xml"/><Relationship Id="rId208" Type="http://schemas.openxmlformats.org/officeDocument/2006/relationships/customXml" Target="../ink/ink1730.xml"/><Relationship Id="rId229" Type="http://schemas.openxmlformats.org/officeDocument/2006/relationships/image" Target="../media/image1643.png"/><Relationship Id="rId14" Type="http://schemas.openxmlformats.org/officeDocument/2006/relationships/customXml" Target="../ink/ink1633.xml"/><Relationship Id="rId35" Type="http://schemas.openxmlformats.org/officeDocument/2006/relationships/image" Target="../media/image1546.png"/><Relationship Id="rId56" Type="http://schemas.openxmlformats.org/officeDocument/2006/relationships/customXml" Target="../ink/ink1654.xml"/><Relationship Id="rId77" Type="http://schemas.openxmlformats.org/officeDocument/2006/relationships/image" Target="../media/image1567.png"/><Relationship Id="rId100" Type="http://schemas.openxmlformats.org/officeDocument/2006/relationships/customXml" Target="../ink/ink1676.xml"/><Relationship Id="rId8" Type="http://schemas.openxmlformats.org/officeDocument/2006/relationships/customXml" Target="../ink/ink1630.xml"/><Relationship Id="rId98" Type="http://schemas.openxmlformats.org/officeDocument/2006/relationships/customXml" Target="../ink/ink1675.xml"/><Relationship Id="rId121" Type="http://schemas.openxmlformats.org/officeDocument/2006/relationships/image" Target="../media/image1589.png"/><Relationship Id="rId142" Type="http://schemas.openxmlformats.org/officeDocument/2006/relationships/customXml" Target="../ink/ink1697.xml"/><Relationship Id="rId163" Type="http://schemas.openxmlformats.org/officeDocument/2006/relationships/image" Target="../media/image1610.png"/><Relationship Id="rId184" Type="http://schemas.openxmlformats.org/officeDocument/2006/relationships/customXml" Target="../ink/ink1718.xml"/><Relationship Id="rId219" Type="http://schemas.openxmlformats.org/officeDocument/2006/relationships/image" Target="../media/image1638.png"/><Relationship Id="rId230" Type="http://schemas.openxmlformats.org/officeDocument/2006/relationships/customXml" Target="../ink/ink1741.xml"/><Relationship Id="rId25" Type="http://schemas.openxmlformats.org/officeDocument/2006/relationships/image" Target="../media/image1541.png"/><Relationship Id="rId46" Type="http://schemas.openxmlformats.org/officeDocument/2006/relationships/customXml" Target="../ink/ink1649.xml"/><Relationship Id="rId67" Type="http://schemas.openxmlformats.org/officeDocument/2006/relationships/image" Target="../media/image1562.png"/><Relationship Id="rId20" Type="http://schemas.openxmlformats.org/officeDocument/2006/relationships/customXml" Target="../ink/ink1636.xml"/><Relationship Id="rId41" Type="http://schemas.openxmlformats.org/officeDocument/2006/relationships/image" Target="../media/image1549.png"/><Relationship Id="rId62" Type="http://schemas.openxmlformats.org/officeDocument/2006/relationships/customXml" Target="../ink/ink1657.xml"/><Relationship Id="rId83" Type="http://schemas.openxmlformats.org/officeDocument/2006/relationships/image" Target="../media/image1570.png"/><Relationship Id="rId88" Type="http://schemas.openxmlformats.org/officeDocument/2006/relationships/customXml" Target="../ink/ink1670.xml"/><Relationship Id="rId111" Type="http://schemas.openxmlformats.org/officeDocument/2006/relationships/image" Target="../media/image1584.png"/><Relationship Id="rId132" Type="http://schemas.openxmlformats.org/officeDocument/2006/relationships/customXml" Target="../ink/ink1692.xml"/><Relationship Id="rId153" Type="http://schemas.openxmlformats.org/officeDocument/2006/relationships/image" Target="../media/image1605.png"/><Relationship Id="rId174" Type="http://schemas.openxmlformats.org/officeDocument/2006/relationships/customXml" Target="../ink/ink1713.xml"/><Relationship Id="rId179" Type="http://schemas.openxmlformats.org/officeDocument/2006/relationships/image" Target="../media/image1618.png"/><Relationship Id="rId195" Type="http://schemas.openxmlformats.org/officeDocument/2006/relationships/image" Target="../media/image1626.png"/><Relationship Id="rId209" Type="http://schemas.openxmlformats.org/officeDocument/2006/relationships/image" Target="../media/image1633.png"/><Relationship Id="rId190" Type="http://schemas.openxmlformats.org/officeDocument/2006/relationships/customXml" Target="../ink/ink1721.xml"/><Relationship Id="rId204" Type="http://schemas.openxmlformats.org/officeDocument/2006/relationships/customXml" Target="../ink/ink1728.xml"/><Relationship Id="rId220" Type="http://schemas.openxmlformats.org/officeDocument/2006/relationships/customXml" Target="../ink/ink1736.xml"/><Relationship Id="rId225" Type="http://schemas.openxmlformats.org/officeDocument/2006/relationships/image" Target="../media/image1641.png"/><Relationship Id="rId15" Type="http://schemas.openxmlformats.org/officeDocument/2006/relationships/image" Target="../media/image1536.png"/><Relationship Id="rId36" Type="http://schemas.openxmlformats.org/officeDocument/2006/relationships/customXml" Target="../ink/ink1644.xml"/><Relationship Id="rId57" Type="http://schemas.openxmlformats.org/officeDocument/2006/relationships/image" Target="../media/image1557.png"/><Relationship Id="rId106" Type="http://schemas.openxmlformats.org/officeDocument/2006/relationships/customXml" Target="../ink/ink1679.xml"/><Relationship Id="rId127" Type="http://schemas.openxmlformats.org/officeDocument/2006/relationships/image" Target="../media/image1592.png"/><Relationship Id="rId10" Type="http://schemas.openxmlformats.org/officeDocument/2006/relationships/customXml" Target="../ink/ink1631.xml"/><Relationship Id="rId31" Type="http://schemas.openxmlformats.org/officeDocument/2006/relationships/image" Target="../media/image1544.png"/><Relationship Id="rId52" Type="http://schemas.openxmlformats.org/officeDocument/2006/relationships/customXml" Target="../ink/ink1652.xml"/><Relationship Id="rId73" Type="http://schemas.openxmlformats.org/officeDocument/2006/relationships/image" Target="../media/image1565.png"/><Relationship Id="rId78" Type="http://schemas.openxmlformats.org/officeDocument/2006/relationships/customXml" Target="../ink/ink1665.xml"/><Relationship Id="rId94" Type="http://schemas.openxmlformats.org/officeDocument/2006/relationships/customXml" Target="../ink/ink1673.xml"/><Relationship Id="rId99" Type="http://schemas.openxmlformats.org/officeDocument/2006/relationships/image" Target="../media/image1578.png"/><Relationship Id="rId101" Type="http://schemas.openxmlformats.org/officeDocument/2006/relationships/image" Target="../media/image1579.png"/><Relationship Id="rId122" Type="http://schemas.openxmlformats.org/officeDocument/2006/relationships/customXml" Target="../ink/ink1687.xml"/><Relationship Id="rId143" Type="http://schemas.openxmlformats.org/officeDocument/2006/relationships/image" Target="../media/image1600.png"/><Relationship Id="rId148" Type="http://schemas.openxmlformats.org/officeDocument/2006/relationships/customXml" Target="../ink/ink1700.xml"/><Relationship Id="rId164" Type="http://schemas.openxmlformats.org/officeDocument/2006/relationships/customXml" Target="../ink/ink1708.xml"/><Relationship Id="rId169" Type="http://schemas.openxmlformats.org/officeDocument/2006/relationships/image" Target="../media/image1613.png"/><Relationship Id="rId185" Type="http://schemas.openxmlformats.org/officeDocument/2006/relationships/image" Target="../media/image1621.png"/><Relationship Id="rId4" Type="http://schemas.openxmlformats.org/officeDocument/2006/relationships/customXml" Target="../ink/ink1628.xml"/><Relationship Id="rId9" Type="http://schemas.openxmlformats.org/officeDocument/2006/relationships/image" Target="../media/image1533.png"/><Relationship Id="rId180" Type="http://schemas.openxmlformats.org/officeDocument/2006/relationships/customXml" Target="../ink/ink1716.xml"/><Relationship Id="rId210" Type="http://schemas.openxmlformats.org/officeDocument/2006/relationships/customXml" Target="../ink/ink1731.xml"/><Relationship Id="rId215" Type="http://schemas.openxmlformats.org/officeDocument/2006/relationships/image" Target="../media/image1636.png"/><Relationship Id="rId26" Type="http://schemas.openxmlformats.org/officeDocument/2006/relationships/customXml" Target="../ink/ink1639.xml"/><Relationship Id="rId231" Type="http://schemas.openxmlformats.org/officeDocument/2006/relationships/image" Target="../media/image1644.png"/><Relationship Id="rId47" Type="http://schemas.openxmlformats.org/officeDocument/2006/relationships/image" Target="../media/image1552.png"/><Relationship Id="rId68" Type="http://schemas.openxmlformats.org/officeDocument/2006/relationships/customXml" Target="../ink/ink1660.xml"/><Relationship Id="rId89" Type="http://schemas.openxmlformats.org/officeDocument/2006/relationships/image" Target="../media/image1573.png"/><Relationship Id="rId112" Type="http://schemas.openxmlformats.org/officeDocument/2006/relationships/customXml" Target="../ink/ink1682.xml"/><Relationship Id="rId133" Type="http://schemas.openxmlformats.org/officeDocument/2006/relationships/image" Target="../media/image1595.png"/><Relationship Id="rId154" Type="http://schemas.openxmlformats.org/officeDocument/2006/relationships/customXml" Target="../ink/ink1703.xml"/><Relationship Id="rId175" Type="http://schemas.openxmlformats.org/officeDocument/2006/relationships/image" Target="../media/image1616.png"/><Relationship Id="rId196" Type="http://schemas.openxmlformats.org/officeDocument/2006/relationships/customXml" Target="../ink/ink1724.xml"/><Relationship Id="rId200" Type="http://schemas.openxmlformats.org/officeDocument/2006/relationships/customXml" Target="../ink/ink1726.xml"/><Relationship Id="rId16" Type="http://schemas.openxmlformats.org/officeDocument/2006/relationships/customXml" Target="../ink/ink1634.xml"/><Relationship Id="rId221" Type="http://schemas.openxmlformats.org/officeDocument/2006/relationships/image" Target="../media/image1639.png"/><Relationship Id="rId37" Type="http://schemas.openxmlformats.org/officeDocument/2006/relationships/image" Target="../media/image1547.png"/><Relationship Id="rId58" Type="http://schemas.openxmlformats.org/officeDocument/2006/relationships/customXml" Target="../ink/ink1655.xml"/><Relationship Id="rId79" Type="http://schemas.openxmlformats.org/officeDocument/2006/relationships/image" Target="../media/image1568.png"/><Relationship Id="rId102" Type="http://schemas.openxmlformats.org/officeDocument/2006/relationships/customXml" Target="../ink/ink1677.xml"/><Relationship Id="rId123" Type="http://schemas.openxmlformats.org/officeDocument/2006/relationships/image" Target="../media/image1590.png"/><Relationship Id="rId144" Type="http://schemas.openxmlformats.org/officeDocument/2006/relationships/customXml" Target="../ink/ink1698.xml"/><Relationship Id="rId90" Type="http://schemas.openxmlformats.org/officeDocument/2006/relationships/customXml" Target="../ink/ink1671.xml"/><Relationship Id="rId165" Type="http://schemas.openxmlformats.org/officeDocument/2006/relationships/image" Target="../media/image1611.png"/><Relationship Id="rId186" Type="http://schemas.openxmlformats.org/officeDocument/2006/relationships/customXml" Target="../ink/ink1719.xml"/><Relationship Id="rId211" Type="http://schemas.openxmlformats.org/officeDocument/2006/relationships/image" Target="../media/image1634.png"/><Relationship Id="rId232" Type="http://schemas.openxmlformats.org/officeDocument/2006/relationships/customXml" Target="../ink/ink1742.xml"/><Relationship Id="rId27" Type="http://schemas.openxmlformats.org/officeDocument/2006/relationships/image" Target="../media/image1542.png"/><Relationship Id="rId48" Type="http://schemas.openxmlformats.org/officeDocument/2006/relationships/customXml" Target="../ink/ink1650.xml"/><Relationship Id="rId69" Type="http://schemas.openxmlformats.org/officeDocument/2006/relationships/image" Target="../media/image1563.png"/><Relationship Id="rId113" Type="http://schemas.openxmlformats.org/officeDocument/2006/relationships/image" Target="../media/image1585.png"/><Relationship Id="rId134" Type="http://schemas.openxmlformats.org/officeDocument/2006/relationships/customXml" Target="../ink/ink1693.xml"/><Relationship Id="rId80" Type="http://schemas.openxmlformats.org/officeDocument/2006/relationships/customXml" Target="../ink/ink1666.xml"/><Relationship Id="rId155" Type="http://schemas.openxmlformats.org/officeDocument/2006/relationships/image" Target="../media/image1606.png"/><Relationship Id="rId176" Type="http://schemas.openxmlformats.org/officeDocument/2006/relationships/customXml" Target="../ink/ink1714.xml"/><Relationship Id="rId197" Type="http://schemas.openxmlformats.org/officeDocument/2006/relationships/image" Target="../media/image1627.png"/><Relationship Id="rId201" Type="http://schemas.openxmlformats.org/officeDocument/2006/relationships/image" Target="../media/image1629.png"/><Relationship Id="rId222" Type="http://schemas.openxmlformats.org/officeDocument/2006/relationships/customXml" Target="../ink/ink1737.xml"/><Relationship Id="rId17" Type="http://schemas.openxmlformats.org/officeDocument/2006/relationships/image" Target="../media/image1537.png"/><Relationship Id="rId38" Type="http://schemas.openxmlformats.org/officeDocument/2006/relationships/customXml" Target="../ink/ink1645.xml"/><Relationship Id="rId59" Type="http://schemas.openxmlformats.org/officeDocument/2006/relationships/image" Target="../media/image1558.png"/><Relationship Id="rId103" Type="http://schemas.openxmlformats.org/officeDocument/2006/relationships/image" Target="../media/image1580.png"/><Relationship Id="rId124" Type="http://schemas.openxmlformats.org/officeDocument/2006/relationships/customXml" Target="../ink/ink1688.xml"/><Relationship Id="rId70" Type="http://schemas.openxmlformats.org/officeDocument/2006/relationships/customXml" Target="../ink/ink1661.xml"/><Relationship Id="rId91" Type="http://schemas.openxmlformats.org/officeDocument/2006/relationships/image" Target="../media/image1574.png"/><Relationship Id="rId145" Type="http://schemas.openxmlformats.org/officeDocument/2006/relationships/image" Target="../media/image1601.png"/><Relationship Id="rId166" Type="http://schemas.openxmlformats.org/officeDocument/2006/relationships/customXml" Target="../ink/ink1709.xml"/><Relationship Id="rId187" Type="http://schemas.openxmlformats.org/officeDocument/2006/relationships/image" Target="../media/image162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732.xml"/><Relationship Id="rId233" Type="http://schemas.openxmlformats.org/officeDocument/2006/relationships/image" Target="../media/image1645.png"/><Relationship Id="rId28" Type="http://schemas.openxmlformats.org/officeDocument/2006/relationships/customXml" Target="../ink/ink1640.xml"/><Relationship Id="rId49" Type="http://schemas.openxmlformats.org/officeDocument/2006/relationships/image" Target="../media/image1553.png"/><Relationship Id="rId114" Type="http://schemas.openxmlformats.org/officeDocument/2006/relationships/customXml" Target="../ink/ink1683.xml"/><Relationship Id="rId60" Type="http://schemas.openxmlformats.org/officeDocument/2006/relationships/customXml" Target="../ink/ink1656.xml"/><Relationship Id="rId81" Type="http://schemas.openxmlformats.org/officeDocument/2006/relationships/image" Target="../media/image1569.png"/><Relationship Id="rId135" Type="http://schemas.openxmlformats.org/officeDocument/2006/relationships/image" Target="../media/image1596.png"/><Relationship Id="rId156" Type="http://schemas.openxmlformats.org/officeDocument/2006/relationships/customXml" Target="../ink/ink1704.xml"/><Relationship Id="rId177" Type="http://schemas.openxmlformats.org/officeDocument/2006/relationships/image" Target="../media/image1617.png"/><Relationship Id="rId198" Type="http://schemas.openxmlformats.org/officeDocument/2006/relationships/customXml" Target="../ink/ink1725.xml"/><Relationship Id="rId202" Type="http://schemas.openxmlformats.org/officeDocument/2006/relationships/customXml" Target="../ink/ink1727.xml"/><Relationship Id="rId223" Type="http://schemas.openxmlformats.org/officeDocument/2006/relationships/image" Target="../media/image1640.png"/><Relationship Id="rId18" Type="http://schemas.openxmlformats.org/officeDocument/2006/relationships/customXml" Target="../ink/ink1635.xml"/><Relationship Id="rId39" Type="http://schemas.openxmlformats.org/officeDocument/2006/relationships/image" Target="../media/image1548.png"/><Relationship Id="rId50" Type="http://schemas.openxmlformats.org/officeDocument/2006/relationships/customXml" Target="../ink/ink1651.xml"/><Relationship Id="rId104" Type="http://schemas.openxmlformats.org/officeDocument/2006/relationships/customXml" Target="../ink/ink1678.xml"/><Relationship Id="rId125" Type="http://schemas.openxmlformats.org/officeDocument/2006/relationships/image" Target="../media/image1591.png"/><Relationship Id="rId146" Type="http://schemas.openxmlformats.org/officeDocument/2006/relationships/customXml" Target="../ink/ink1699.xml"/><Relationship Id="rId167" Type="http://schemas.openxmlformats.org/officeDocument/2006/relationships/image" Target="../media/image1612.png"/><Relationship Id="rId188" Type="http://schemas.openxmlformats.org/officeDocument/2006/relationships/customXml" Target="../ink/ink1720.xml"/><Relationship Id="rId71" Type="http://schemas.openxmlformats.org/officeDocument/2006/relationships/image" Target="../media/image1564.png"/><Relationship Id="rId92" Type="http://schemas.openxmlformats.org/officeDocument/2006/relationships/customXml" Target="../ink/ink1672.xml"/><Relationship Id="rId213" Type="http://schemas.openxmlformats.org/officeDocument/2006/relationships/image" Target="../media/image1635.png"/><Relationship Id="rId2" Type="http://schemas.openxmlformats.org/officeDocument/2006/relationships/customXml" Target="../ink/ink1627.xml"/><Relationship Id="rId29" Type="http://schemas.openxmlformats.org/officeDocument/2006/relationships/image" Target="../media/image1543.png"/><Relationship Id="rId40" Type="http://schemas.openxmlformats.org/officeDocument/2006/relationships/customXml" Target="../ink/ink1646.xml"/><Relationship Id="rId115" Type="http://schemas.openxmlformats.org/officeDocument/2006/relationships/image" Target="../media/image1586.png"/><Relationship Id="rId136" Type="http://schemas.openxmlformats.org/officeDocument/2006/relationships/customXml" Target="../ink/ink1694.xml"/><Relationship Id="rId157" Type="http://schemas.openxmlformats.org/officeDocument/2006/relationships/image" Target="../media/image1607.png"/><Relationship Id="rId178" Type="http://schemas.openxmlformats.org/officeDocument/2006/relationships/customXml" Target="../ink/ink1715.xml"/><Relationship Id="rId61" Type="http://schemas.openxmlformats.org/officeDocument/2006/relationships/image" Target="../media/image1559.png"/><Relationship Id="rId82" Type="http://schemas.openxmlformats.org/officeDocument/2006/relationships/customXml" Target="../ink/ink1667.xml"/><Relationship Id="rId199" Type="http://schemas.openxmlformats.org/officeDocument/2006/relationships/image" Target="../media/image1628.png"/><Relationship Id="rId203" Type="http://schemas.openxmlformats.org/officeDocument/2006/relationships/image" Target="../media/image1630.png"/><Relationship Id="rId19" Type="http://schemas.openxmlformats.org/officeDocument/2006/relationships/image" Target="../media/image1538.png"/><Relationship Id="rId224" Type="http://schemas.openxmlformats.org/officeDocument/2006/relationships/customXml" Target="../ink/ink1738.xml"/><Relationship Id="rId30" Type="http://schemas.openxmlformats.org/officeDocument/2006/relationships/customXml" Target="../ink/ink1641.xml"/><Relationship Id="rId105" Type="http://schemas.openxmlformats.org/officeDocument/2006/relationships/image" Target="../media/image1581.png"/><Relationship Id="rId126" Type="http://schemas.openxmlformats.org/officeDocument/2006/relationships/customXml" Target="../ink/ink1689.xml"/><Relationship Id="rId147" Type="http://schemas.openxmlformats.org/officeDocument/2006/relationships/image" Target="../media/image1602.png"/><Relationship Id="rId168" Type="http://schemas.openxmlformats.org/officeDocument/2006/relationships/customXml" Target="../ink/ink1710.xml"/><Relationship Id="rId51" Type="http://schemas.openxmlformats.org/officeDocument/2006/relationships/image" Target="../media/image1554.png"/><Relationship Id="rId72" Type="http://schemas.openxmlformats.org/officeDocument/2006/relationships/customXml" Target="../ink/ink1662.xml"/><Relationship Id="rId93" Type="http://schemas.openxmlformats.org/officeDocument/2006/relationships/image" Target="../media/image1575.png"/><Relationship Id="rId189" Type="http://schemas.openxmlformats.org/officeDocument/2006/relationships/image" Target="../media/image1623.png"/><Relationship Id="rId3" Type="http://schemas.openxmlformats.org/officeDocument/2006/relationships/image" Target="../media/image1530.png"/><Relationship Id="rId214" Type="http://schemas.openxmlformats.org/officeDocument/2006/relationships/customXml" Target="../ink/ink1733.xml"/><Relationship Id="rId116" Type="http://schemas.openxmlformats.org/officeDocument/2006/relationships/customXml" Target="../ink/ink1684.xml"/><Relationship Id="rId137" Type="http://schemas.openxmlformats.org/officeDocument/2006/relationships/image" Target="../media/image1597.png"/><Relationship Id="rId158" Type="http://schemas.openxmlformats.org/officeDocument/2006/relationships/customXml" Target="../ink/ink1705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1.png"/><Relationship Id="rId18" Type="http://schemas.openxmlformats.org/officeDocument/2006/relationships/customXml" Target="../ink/ink1750.xml"/><Relationship Id="rId26" Type="http://schemas.openxmlformats.org/officeDocument/2006/relationships/customXml" Target="../ink/ink1754.xml"/><Relationship Id="rId21" Type="http://schemas.openxmlformats.org/officeDocument/2006/relationships/image" Target="../media/image1655.png"/><Relationship Id="rId34" Type="http://schemas.openxmlformats.org/officeDocument/2006/relationships/customXml" Target="../ink/ink1758.xml"/><Relationship Id="rId7" Type="http://schemas.openxmlformats.org/officeDocument/2006/relationships/image" Target="../media/image1648.png"/><Relationship Id="rId12" Type="http://schemas.openxmlformats.org/officeDocument/2006/relationships/customXml" Target="../ink/ink1747.xml"/><Relationship Id="rId17" Type="http://schemas.openxmlformats.org/officeDocument/2006/relationships/image" Target="../media/image1653.png"/><Relationship Id="rId25" Type="http://schemas.openxmlformats.org/officeDocument/2006/relationships/image" Target="../media/image1657.png"/><Relationship Id="rId33" Type="http://schemas.openxmlformats.org/officeDocument/2006/relationships/image" Target="../media/image1661.png"/><Relationship Id="rId2" Type="http://schemas.openxmlformats.org/officeDocument/2006/relationships/image" Target="../media/image1269.png"/><Relationship Id="rId16" Type="http://schemas.openxmlformats.org/officeDocument/2006/relationships/customXml" Target="../ink/ink1749.xml"/><Relationship Id="rId20" Type="http://schemas.openxmlformats.org/officeDocument/2006/relationships/customXml" Target="../ink/ink1751.xml"/><Relationship Id="rId29" Type="http://schemas.openxmlformats.org/officeDocument/2006/relationships/image" Target="../media/image165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44.xml"/><Relationship Id="rId11" Type="http://schemas.openxmlformats.org/officeDocument/2006/relationships/image" Target="../media/image1650.png"/><Relationship Id="rId24" Type="http://schemas.openxmlformats.org/officeDocument/2006/relationships/customXml" Target="../ink/ink1753.xml"/><Relationship Id="rId32" Type="http://schemas.openxmlformats.org/officeDocument/2006/relationships/customXml" Target="../ink/ink1757.xml"/><Relationship Id="rId37" Type="http://schemas.openxmlformats.org/officeDocument/2006/relationships/image" Target="../media/image1663.png"/><Relationship Id="rId5" Type="http://schemas.openxmlformats.org/officeDocument/2006/relationships/image" Target="../media/image1647.png"/><Relationship Id="rId15" Type="http://schemas.openxmlformats.org/officeDocument/2006/relationships/image" Target="../media/image1652.png"/><Relationship Id="rId23" Type="http://schemas.openxmlformats.org/officeDocument/2006/relationships/image" Target="../media/image1656.png"/><Relationship Id="rId28" Type="http://schemas.openxmlformats.org/officeDocument/2006/relationships/customXml" Target="../ink/ink1755.xml"/><Relationship Id="rId36" Type="http://schemas.openxmlformats.org/officeDocument/2006/relationships/customXml" Target="../ink/ink1759.xml"/><Relationship Id="rId10" Type="http://schemas.openxmlformats.org/officeDocument/2006/relationships/customXml" Target="../ink/ink1746.xml"/><Relationship Id="rId19" Type="http://schemas.openxmlformats.org/officeDocument/2006/relationships/image" Target="../media/image1654.png"/><Relationship Id="rId31" Type="http://schemas.openxmlformats.org/officeDocument/2006/relationships/image" Target="../media/image1660.png"/><Relationship Id="rId4" Type="http://schemas.openxmlformats.org/officeDocument/2006/relationships/customXml" Target="../ink/ink1743.xml"/><Relationship Id="rId9" Type="http://schemas.openxmlformats.org/officeDocument/2006/relationships/image" Target="../media/image1649.png"/><Relationship Id="rId14" Type="http://schemas.openxmlformats.org/officeDocument/2006/relationships/customXml" Target="../ink/ink1748.xml"/><Relationship Id="rId22" Type="http://schemas.openxmlformats.org/officeDocument/2006/relationships/customXml" Target="../ink/ink1752.xml"/><Relationship Id="rId27" Type="http://schemas.openxmlformats.org/officeDocument/2006/relationships/image" Target="../media/image1658.png"/><Relationship Id="rId30" Type="http://schemas.openxmlformats.org/officeDocument/2006/relationships/customXml" Target="../ink/ink1756.xml"/><Relationship Id="rId35" Type="http://schemas.openxmlformats.org/officeDocument/2006/relationships/image" Target="../media/image1662.png"/><Relationship Id="rId8" Type="http://schemas.openxmlformats.org/officeDocument/2006/relationships/customXml" Target="../ink/ink1745.xml"/><Relationship Id="rId3" Type="http://schemas.openxmlformats.org/officeDocument/2006/relationships/image" Target="../media/image121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70.xml"/><Relationship Id="rId21" Type="http://schemas.openxmlformats.org/officeDocument/2006/relationships/image" Target="../media/image1675.png"/><Relationship Id="rId42" Type="http://schemas.openxmlformats.org/officeDocument/2006/relationships/customXml" Target="../ink/ink1778.xml"/><Relationship Id="rId47" Type="http://schemas.openxmlformats.org/officeDocument/2006/relationships/image" Target="../media/image1688.png"/><Relationship Id="rId63" Type="http://schemas.openxmlformats.org/officeDocument/2006/relationships/image" Target="../media/image1695.png"/><Relationship Id="rId68" Type="http://schemas.openxmlformats.org/officeDocument/2006/relationships/customXml" Target="../ink/ink1791.xml"/><Relationship Id="rId16" Type="http://schemas.openxmlformats.org/officeDocument/2006/relationships/customXml" Target="../ink/ink1765.xml"/><Relationship Id="rId11" Type="http://schemas.openxmlformats.org/officeDocument/2006/relationships/image" Target="../media/image1670.png"/><Relationship Id="rId32" Type="http://schemas.openxmlformats.org/officeDocument/2006/relationships/customXml" Target="../ink/ink1773.xml"/><Relationship Id="rId37" Type="http://schemas.openxmlformats.org/officeDocument/2006/relationships/image" Target="../media/image1683.png"/><Relationship Id="rId53" Type="http://schemas.openxmlformats.org/officeDocument/2006/relationships/image" Target="../media/image1691.png"/><Relationship Id="rId58" Type="http://schemas.openxmlformats.org/officeDocument/2006/relationships/customXml" Target="../ink/ink1786.xml"/><Relationship Id="rId74" Type="http://schemas.openxmlformats.org/officeDocument/2006/relationships/customXml" Target="../ink/ink1794.xml"/><Relationship Id="rId79" Type="http://schemas.openxmlformats.org/officeDocument/2006/relationships/image" Target="../media/image1703.png"/><Relationship Id="rId5" Type="http://schemas.openxmlformats.org/officeDocument/2006/relationships/image" Target="../media/image1357.jpeg"/><Relationship Id="rId61" Type="http://schemas.openxmlformats.org/officeDocument/2006/relationships/image" Target="../media/image1694.png"/><Relationship Id="rId19" Type="http://schemas.openxmlformats.org/officeDocument/2006/relationships/image" Target="../media/image1674.png"/><Relationship Id="rId14" Type="http://schemas.openxmlformats.org/officeDocument/2006/relationships/customXml" Target="../ink/ink1764.xml"/><Relationship Id="rId22" Type="http://schemas.openxmlformats.org/officeDocument/2006/relationships/customXml" Target="../ink/ink1768.xml"/><Relationship Id="rId27" Type="http://schemas.openxmlformats.org/officeDocument/2006/relationships/image" Target="../media/image1678.png"/><Relationship Id="rId30" Type="http://schemas.openxmlformats.org/officeDocument/2006/relationships/customXml" Target="../ink/ink1772.xml"/><Relationship Id="rId35" Type="http://schemas.openxmlformats.org/officeDocument/2006/relationships/image" Target="../media/image1682.png"/><Relationship Id="rId43" Type="http://schemas.openxmlformats.org/officeDocument/2006/relationships/image" Target="../media/image1686.png"/><Relationship Id="rId48" Type="http://schemas.openxmlformats.org/officeDocument/2006/relationships/customXml" Target="../ink/ink1781.xml"/><Relationship Id="rId56" Type="http://schemas.openxmlformats.org/officeDocument/2006/relationships/customXml" Target="../ink/ink1785.xml"/><Relationship Id="rId64" Type="http://schemas.openxmlformats.org/officeDocument/2006/relationships/customXml" Target="../ink/ink1789.xml"/><Relationship Id="rId69" Type="http://schemas.openxmlformats.org/officeDocument/2006/relationships/image" Target="../media/image1698.png"/><Relationship Id="rId77" Type="http://schemas.openxmlformats.org/officeDocument/2006/relationships/image" Target="../media/image1702.png"/><Relationship Id="rId8" Type="http://schemas.openxmlformats.org/officeDocument/2006/relationships/customXml" Target="../ink/ink1761.xml"/><Relationship Id="rId51" Type="http://schemas.openxmlformats.org/officeDocument/2006/relationships/image" Target="../media/image1690.png"/><Relationship Id="rId72" Type="http://schemas.openxmlformats.org/officeDocument/2006/relationships/customXml" Target="../ink/ink1793.xml"/><Relationship Id="rId80" Type="http://schemas.openxmlformats.org/officeDocument/2006/relationships/customXml" Target="../ink/ink1797.xml"/><Relationship Id="rId3" Type="http://schemas.openxmlformats.org/officeDocument/2006/relationships/image" Target="../media/image1356.png"/><Relationship Id="rId12" Type="http://schemas.openxmlformats.org/officeDocument/2006/relationships/customXml" Target="../ink/ink1763.xml"/><Relationship Id="rId17" Type="http://schemas.openxmlformats.org/officeDocument/2006/relationships/image" Target="../media/image1673.png"/><Relationship Id="rId25" Type="http://schemas.openxmlformats.org/officeDocument/2006/relationships/image" Target="../media/image1677.png"/><Relationship Id="rId33" Type="http://schemas.openxmlformats.org/officeDocument/2006/relationships/image" Target="../media/image1681.png"/><Relationship Id="rId38" Type="http://schemas.openxmlformats.org/officeDocument/2006/relationships/customXml" Target="../ink/ink1776.xml"/><Relationship Id="rId46" Type="http://schemas.openxmlformats.org/officeDocument/2006/relationships/customXml" Target="../ink/ink1780.xml"/><Relationship Id="rId59" Type="http://schemas.openxmlformats.org/officeDocument/2006/relationships/image" Target="../media/image466.png"/><Relationship Id="rId67" Type="http://schemas.openxmlformats.org/officeDocument/2006/relationships/image" Target="../media/image1697.png"/><Relationship Id="rId20" Type="http://schemas.openxmlformats.org/officeDocument/2006/relationships/customXml" Target="../ink/ink1767.xml"/><Relationship Id="rId41" Type="http://schemas.openxmlformats.org/officeDocument/2006/relationships/image" Target="../media/image1685.png"/><Relationship Id="rId54" Type="http://schemas.openxmlformats.org/officeDocument/2006/relationships/customXml" Target="../ink/ink1784.xml"/><Relationship Id="rId62" Type="http://schemas.openxmlformats.org/officeDocument/2006/relationships/customXml" Target="../ink/ink1788.xml"/><Relationship Id="rId70" Type="http://schemas.openxmlformats.org/officeDocument/2006/relationships/customXml" Target="../ink/ink1792.xml"/><Relationship Id="rId75" Type="http://schemas.openxmlformats.org/officeDocument/2006/relationships/image" Target="../media/image1701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760.xml"/><Relationship Id="rId15" Type="http://schemas.openxmlformats.org/officeDocument/2006/relationships/image" Target="../media/image1672.png"/><Relationship Id="rId23" Type="http://schemas.openxmlformats.org/officeDocument/2006/relationships/image" Target="../media/image1676.png"/><Relationship Id="rId28" Type="http://schemas.openxmlformats.org/officeDocument/2006/relationships/customXml" Target="../ink/ink1771.xml"/><Relationship Id="rId36" Type="http://schemas.openxmlformats.org/officeDocument/2006/relationships/customXml" Target="../ink/ink1775.xml"/><Relationship Id="rId49" Type="http://schemas.openxmlformats.org/officeDocument/2006/relationships/image" Target="../media/image1689.png"/><Relationship Id="rId57" Type="http://schemas.openxmlformats.org/officeDocument/2006/relationships/image" Target="../media/image1693.png"/><Relationship Id="rId10" Type="http://schemas.openxmlformats.org/officeDocument/2006/relationships/customXml" Target="../ink/ink1762.xml"/><Relationship Id="rId31" Type="http://schemas.openxmlformats.org/officeDocument/2006/relationships/image" Target="../media/image1680.png"/><Relationship Id="rId44" Type="http://schemas.openxmlformats.org/officeDocument/2006/relationships/customXml" Target="../ink/ink1779.xml"/><Relationship Id="rId52" Type="http://schemas.openxmlformats.org/officeDocument/2006/relationships/customXml" Target="../ink/ink1783.xml"/><Relationship Id="rId60" Type="http://schemas.openxmlformats.org/officeDocument/2006/relationships/customXml" Target="../ink/ink1787.xml"/><Relationship Id="rId65" Type="http://schemas.openxmlformats.org/officeDocument/2006/relationships/image" Target="../media/image1696.png"/><Relationship Id="rId73" Type="http://schemas.openxmlformats.org/officeDocument/2006/relationships/image" Target="../media/image1700.png"/><Relationship Id="rId78" Type="http://schemas.openxmlformats.org/officeDocument/2006/relationships/customXml" Target="../ink/ink1796.xml"/><Relationship Id="rId81" Type="http://schemas.openxmlformats.org/officeDocument/2006/relationships/image" Target="../media/image1704.png"/><Relationship Id="rId4" Type="http://schemas.openxmlformats.org/officeDocument/2006/relationships/image" Target="../media/image153.png"/><Relationship Id="rId9" Type="http://schemas.openxmlformats.org/officeDocument/2006/relationships/image" Target="../media/image1669.png"/><Relationship Id="rId13" Type="http://schemas.openxmlformats.org/officeDocument/2006/relationships/image" Target="../media/image1671.png"/><Relationship Id="rId18" Type="http://schemas.openxmlformats.org/officeDocument/2006/relationships/customXml" Target="../ink/ink1766.xml"/><Relationship Id="rId39" Type="http://schemas.openxmlformats.org/officeDocument/2006/relationships/image" Target="../media/image1684.png"/><Relationship Id="rId34" Type="http://schemas.openxmlformats.org/officeDocument/2006/relationships/customXml" Target="../ink/ink1774.xml"/><Relationship Id="rId50" Type="http://schemas.openxmlformats.org/officeDocument/2006/relationships/customXml" Target="../ink/ink1782.xml"/><Relationship Id="rId55" Type="http://schemas.openxmlformats.org/officeDocument/2006/relationships/image" Target="../media/image1692.png"/><Relationship Id="rId76" Type="http://schemas.openxmlformats.org/officeDocument/2006/relationships/customXml" Target="../ink/ink1795.xml"/><Relationship Id="rId7" Type="http://schemas.openxmlformats.org/officeDocument/2006/relationships/image" Target="../media/image1668.png"/><Relationship Id="rId71" Type="http://schemas.openxmlformats.org/officeDocument/2006/relationships/image" Target="../media/image1699.png"/><Relationship Id="rId2" Type="http://schemas.openxmlformats.org/officeDocument/2006/relationships/image" Target="../media/image1302.png"/><Relationship Id="rId29" Type="http://schemas.openxmlformats.org/officeDocument/2006/relationships/image" Target="../media/image1679.png"/><Relationship Id="rId24" Type="http://schemas.openxmlformats.org/officeDocument/2006/relationships/customXml" Target="../ink/ink1769.xml"/><Relationship Id="rId40" Type="http://schemas.openxmlformats.org/officeDocument/2006/relationships/customXml" Target="../ink/ink1777.xml"/><Relationship Id="rId45" Type="http://schemas.openxmlformats.org/officeDocument/2006/relationships/image" Target="../media/image1687.png"/><Relationship Id="rId66" Type="http://schemas.openxmlformats.org/officeDocument/2006/relationships/customXml" Target="../ink/ink1790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7.png"/><Relationship Id="rId21" Type="http://schemas.openxmlformats.org/officeDocument/2006/relationships/image" Target="../media/image843.png"/><Relationship Id="rId42" Type="http://schemas.openxmlformats.org/officeDocument/2006/relationships/customXml" Target="../ink/ink1818.xml"/><Relationship Id="rId63" Type="http://schemas.openxmlformats.org/officeDocument/2006/relationships/image" Target="../media/image868.png"/><Relationship Id="rId84" Type="http://schemas.openxmlformats.org/officeDocument/2006/relationships/customXml" Target="../ink/ink1839.xml"/><Relationship Id="rId138" Type="http://schemas.openxmlformats.org/officeDocument/2006/relationships/customXml" Target="../ink/ink1866.xml"/><Relationship Id="rId159" Type="http://schemas.openxmlformats.org/officeDocument/2006/relationships/image" Target="../media/image1728.png"/><Relationship Id="rId170" Type="http://schemas.openxmlformats.org/officeDocument/2006/relationships/customXml" Target="../ink/ink1882.xml"/><Relationship Id="rId191" Type="http://schemas.openxmlformats.org/officeDocument/2006/relationships/image" Target="../media/image1744.png"/><Relationship Id="rId205" Type="http://schemas.openxmlformats.org/officeDocument/2006/relationships/image" Target="../media/image1751.png"/><Relationship Id="rId107" Type="http://schemas.openxmlformats.org/officeDocument/2006/relationships/image" Target="../media/image890.png"/><Relationship Id="rId11" Type="http://schemas.openxmlformats.org/officeDocument/2006/relationships/image" Target="../media/image777.png"/><Relationship Id="rId32" Type="http://schemas.openxmlformats.org/officeDocument/2006/relationships/customXml" Target="../ink/ink1813.xml"/><Relationship Id="rId53" Type="http://schemas.openxmlformats.org/officeDocument/2006/relationships/image" Target="../media/image863.png"/><Relationship Id="rId74" Type="http://schemas.openxmlformats.org/officeDocument/2006/relationships/customXml" Target="../ink/ink1834.xml"/><Relationship Id="rId128" Type="http://schemas.openxmlformats.org/officeDocument/2006/relationships/customXml" Target="../ink/ink1861.xml"/><Relationship Id="rId149" Type="http://schemas.openxmlformats.org/officeDocument/2006/relationships/image" Target="../media/image1723.png"/><Relationship Id="rId5" Type="http://schemas.openxmlformats.org/officeDocument/2006/relationships/image" Target="../media/image839.png"/><Relationship Id="rId95" Type="http://schemas.openxmlformats.org/officeDocument/2006/relationships/image" Target="../media/image884.png"/><Relationship Id="rId160" Type="http://schemas.openxmlformats.org/officeDocument/2006/relationships/customXml" Target="../ink/ink1877.xml"/><Relationship Id="rId181" Type="http://schemas.openxmlformats.org/officeDocument/2006/relationships/image" Target="../media/image1739.png"/><Relationship Id="rId22" Type="http://schemas.openxmlformats.org/officeDocument/2006/relationships/customXml" Target="../ink/ink1808.xml"/><Relationship Id="rId43" Type="http://schemas.openxmlformats.org/officeDocument/2006/relationships/image" Target="../media/image858.png"/><Relationship Id="rId64" Type="http://schemas.openxmlformats.org/officeDocument/2006/relationships/customXml" Target="../ink/ink1829.xml"/><Relationship Id="rId118" Type="http://schemas.openxmlformats.org/officeDocument/2006/relationships/customXml" Target="../ink/ink1856.xml"/><Relationship Id="rId139" Type="http://schemas.openxmlformats.org/officeDocument/2006/relationships/image" Target="../media/image1718.png"/><Relationship Id="rId85" Type="http://schemas.openxmlformats.org/officeDocument/2006/relationships/image" Target="../media/image879.png"/><Relationship Id="rId150" Type="http://schemas.openxmlformats.org/officeDocument/2006/relationships/customXml" Target="../ink/ink1872.xml"/><Relationship Id="rId171" Type="http://schemas.openxmlformats.org/officeDocument/2006/relationships/image" Target="../media/image1734.png"/><Relationship Id="rId192" Type="http://schemas.openxmlformats.org/officeDocument/2006/relationships/customXml" Target="../ink/ink1893.xml"/><Relationship Id="rId206" Type="http://schemas.openxmlformats.org/officeDocument/2006/relationships/customXml" Target="../ink/ink1900.xml"/><Relationship Id="rId12" Type="http://schemas.openxmlformats.org/officeDocument/2006/relationships/customXml" Target="../ink/ink1803.xml"/><Relationship Id="rId33" Type="http://schemas.openxmlformats.org/officeDocument/2006/relationships/image" Target="../media/image853.png"/><Relationship Id="rId108" Type="http://schemas.openxmlformats.org/officeDocument/2006/relationships/customXml" Target="../ink/ink1851.xml"/><Relationship Id="rId129" Type="http://schemas.openxmlformats.org/officeDocument/2006/relationships/image" Target="../media/image1713.png"/><Relationship Id="rId54" Type="http://schemas.openxmlformats.org/officeDocument/2006/relationships/customXml" Target="../ink/ink1824.xml"/><Relationship Id="rId75" Type="http://schemas.openxmlformats.org/officeDocument/2006/relationships/image" Target="../media/image874.png"/><Relationship Id="rId96" Type="http://schemas.openxmlformats.org/officeDocument/2006/relationships/customXml" Target="../ink/ink1845.xml"/><Relationship Id="rId140" Type="http://schemas.openxmlformats.org/officeDocument/2006/relationships/customXml" Target="../ink/ink1867.xml"/><Relationship Id="rId161" Type="http://schemas.openxmlformats.org/officeDocument/2006/relationships/image" Target="../media/image1729.png"/><Relationship Id="rId182" Type="http://schemas.openxmlformats.org/officeDocument/2006/relationships/customXml" Target="../ink/ink1888.xml"/><Relationship Id="rId6" Type="http://schemas.openxmlformats.org/officeDocument/2006/relationships/customXml" Target="../ink/ink1800.xml"/><Relationship Id="rId23" Type="http://schemas.openxmlformats.org/officeDocument/2006/relationships/image" Target="../media/image844.png"/><Relationship Id="rId119" Type="http://schemas.openxmlformats.org/officeDocument/2006/relationships/image" Target="../media/image1708.png"/><Relationship Id="rId44" Type="http://schemas.openxmlformats.org/officeDocument/2006/relationships/customXml" Target="../ink/ink1819.xml"/><Relationship Id="rId65" Type="http://schemas.openxmlformats.org/officeDocument/2006/relationships/image" Target="../media/image869.png"/><Relationship Id="rId86" Type="http://schemas.openxmlformats.org/officeDocument/2006/relationships/customXml" Target="../ink/ink1840.xml"/><Relationship Id="rId130" Type="http://schemas.openxmlformats.org/officeDocument/2006/relationships/customXml" Target="../ink/ink1862.xml"/><Relationship Id="rId151" Type="http://schemas.openxmlformats.org/officeDocument/2006/relationships/image" Target="../media/image1724.png"/><Relationship Id="rId172" Type="http://schemas.openxmlformats.org/officeDocument/2006/relationships/customXml" Target="../ink/ink1883.xml"/><Relationship Id="rId193" Type="http://schemas.openxmlformats.org/officeDocument/2006/relationships/image" Target="../media/image1745.png"/><Relationship Id="rId207" Type="http://schemas.openxmlformats.org/officeDocument/2006/relationships/image" Target="../media/image1752.png"/><Relationship Id="rId13" Type="http://schemas.openxmlformats.org/officeDocument/2006/relationships/image" Target="../media/image778.png"/><Relationship Id="rId109" Type="http://schemas.openxmlformats.org/officeDocument/2006/relationships/image" Target="../media/image891.png"/><Relationship Id="rId34" Type="http://schemas.openxmlformats.org/officeDocument/2006/relationships/customXml" Target="../ink/ink1814.xml"/><Relationship Id="rId55" Type="http://schemas.openxmlformats.org/officeDocument/2006/relationships/image" Target="../media/image864.png"/><Relationship Id="rId76" Type="http://schemas.openxmlformats.org/officeDocument/2006/relationships/customXml" Target="../ink/ink1835.xml"/><Relationship Id="rId97" Type="http://schemas.openxmlformats.org/officeDocument/2006/relationships/image" Target="../media/image885.png"/><Relationship Id="rId120" Type="http://schemas.openxmlformats.org/officeDocument/2006/relationships/customXml" Target="../ink/ink1857.xml"/><Relationship Id="rId141" Type="http://schemas.openxmlformats.org/officeDocument/2006/relationships/image" Target="../media/image1719.png"/><Relationship Id="rId7" Type="http://schemas.openxmlformats.org/officeDocument/2006/relationships/image" Target="../media/image840.png"/><Relationship Id="rId162" Type="http://schemas.openxmlformats.org/officeDocument/2006/relationships/customXml" Target="../ink/ink1878.xml"/><Relationship Id="rId183" Type="http://schemas.openxmlformats.org/officeDocument/2006/relationships/image" Target="../media/image1740.png"/><Relationship Id="rId24" Type="http://schemas.openxmlformats.org/officeDocument/2006/relationships/customXml" Target="../ink/ink1809.xml"/><Relationship Id="rId45" Type="http://schemas.openxmlformats.org/officeDocument/2006/relationships/image" Target="../media/image859.png"/><Relationship Id="rId66" Type="http://schemas.openxmlformats.org/officeDocument/2006/relationships/customXml" Target="../ink/ink1830.xml"/><Relationship Id="rId87" Type="http://schemas.openxmlformats.org/officeDocument/2006/relationships/image" Target="../media/image880.png"/><Relationship Id="rId110" Type="http://schemas.openxmlformats.org/officeDocument/2006/relationships/customXml" Target="../ink/ink1852.xml"/><Relationship Id="rId131" Type="http://schemas.openxmlformats.org/officeDocument/2006/relationships/image" Target="../media/image1714.png"/><Relationship Id="rId152" Type="http://schemas.openxmlformats.org/officeDocument/2006/relationships/customXml" Target="../ink/ink1873.xml"/><Relationship Id="rId173" Type="http://schemas.openxmlformats.org/officeDocument/2006/relationships/image" Target="../media/image1735.png"/><Relationship Id="rId194" Type="http://schemas.openxmlformats.org/officeDocument/2006/relationships/customXml" Target="../ink/ink1894.xml"/><Relationship Id="rId208" Type="http://schemas.openxmlformats.org/officeDocument/2006/relationships/customXml" Target="../ink/ink1901.xml"/><Relationship Id="rId19" Type="http://schemas.openxmlformats.org/officeDocument/2006/relationships/image" Target="../media/image842.png"/><Relationship Id="rId14" Type="http://schemas.openxmlformats.org/officeDocument/2006/relationships/customXml" Target="../ink/ink1804.xml"/><Relationship Id="rId30" Type="http://schemas.openxmlformats.org/officeDocument/2006/relationships/customXml" Target="../ink/ink1812.xml"/><Relationship Id="rId35" Type="http://schemas.openxmlformats.org/officeDocument/2006/relationships/image" Target="../media/image854.png"/><Relationship Id="rId56" Type="http://schemas.openxmlformats.org/officeDocument/2006/relationships/customXml" Target="../ink/ink1825.xml"/><Relationship Id="rId77" Type="http://schemas.openxmlformats.org/officeDocument/2006/relationships/image" Target="../media/image875.png"/><Relationship Id="rId100" Type="http://schemas.openxmlformats.org/officeDocument/2006/relationships/customXml" Target="../ink/ink1847.xml"/><Relationship Id="rId105" Type="http://schemas.openxmlformats.org/officeDocument/2006/relationships/image" Target="../media/image889.png"/><Relationship Id="rId126" Type="http://schemas.openxmlformats.org/officeDocument/2006/relationships/customXml" Target="../ink/ink1860.xml"/><Relationship Id="rId147" Type="http://schemas.openxmlformats.org/officeDocument/2006/relationships/image" Target="../media/image1722.png"/><Relationship Id="rId168" Type="http://schemas.openxmlformats.org/officeDocument/2006/relationships/customXml" Target="../ink/ink1881.xml"/><Relationship Id="rId8" Type="http://schemas.openxmlformats.org/officeDocument/2006/relationships/customXml" Target="../ink/ink1801.xml"/><Relationship Id="rId51" Type="http://schemas.openxmlformats.org/officeDocument/2006/relationships/image" Target="../media/image862.png"/><Relationship Id="rId72" Type="http://schemas.openxmlformats.org/officeDocument/2006/relationships/customXml" Target="../ink/ink1833.xml"/><Relationship Id="rId93" Type="http://schemas.openxmlformats.org/officeDocument/2006/relationships/image" Target="../media/image883.png"/><Relationship Id="rId98" Type="http://schemas.openxmlformats.org/officeDocument/2006/relationships/customXml" Target="../ink/ink1846.xml"/><Relationship Id="rId121" Type="http://schemas.openxmlformats.org/officeDocument/2006/relationships/image" Target="../media/image1709.png"/><Relationship Id="rId142" Type="http://schemas.openxmlformats.org/officeDocument/2006/relationships/customXml" Target="../ink/ink1868.xml"/><Relationship Id="rId163" Type="http://schemas.openxmlformats.org/officeDocument/2006/relationships/image" Target="../media/image1730.png"/><Relationship Id="rId184" Type="http://schemas.openxmlformats.org/officeDocument/2006/relationships/customXml" Target="../ink/ink1889.xml"/><Relationship Id="rId189" Type="http://schemas.openxmlformats.org/officeDocument/2006/relationships/image" Target="../media/image1743.png"/><Relationship Id="rId3" Type="http://schemas.openxmlformats.org/officeDocument/2006/relationships/image" Target="../media/image838.png"/><Relationship Id="rId214" Type="http://schemas.openxmlformats.org/officeDocument/2006/relationships/image" Target="../media/image1451.png"/><Relationship Id="rId25" Type="http://schemas.openxmlformats.org/officeDocument/2006/relationships/image" Target="../media/image845.png"/><Relationship Id="rId46" Type="http://schemas.openxmlformats.org/officeDocument/2006/relationships/customXml" Target="../ink/ink1820.xml"/><Relationship Id="rId67" Type="http://schemas.openxmlformats.org/officeDocument/2006/relationships/image" Target="../media/image870.png"/><Relationship Id="rId116" Type="http://schemas.openxmlformats.org/officeDocument/2006/relationships/customXml" Target="../ink/ink1855.xml"/><Relationship Id="rId137" Type="http://schemas.openxmlformats.org/officeDocument/2006/relationships/image" Target="../media/image1717.png"/><Relationship Id="rId158" Type="http://schemas.openxmlformats.org/officeDocument/2006/relationships/customXml" Target="../ink/ink1876.xml"/><Relationship Id="rId20" Type="http://schemas.openxmlformats.org/officeDocument/2006/relationships/customXml" Target="../ink/ink1807.xml"/><Relationship Id="rId41" Type="http://schemas.openxmlformats.org/officeDocument/2006/relationships/image" Target="../media/image857.png"/><Relationship Id="rId62" Type="http://schemas.openxmlformats.org/officeDocument/2006/relationships/customXml" Target="../ink/ink1828.xml"/><Relationship Id="rId83" Type="http://schemas.openxmlformats.org/officeDocument/2006/relationships/image" Target="../media/image878.png"/><Relationship Id="rId88" Type="http://schemas.openxmlformats.org/officeDocument/2006/relationships/customXml" Target="../ink/ink1841.xml"/><Relationship Id="rId111" Type="http://schemas.openxmlformats.org/officeDocument/2006/relationships/image" Target="../media/image892.png"/><Relationship Id="rId132" Type="http://schemas.openxmlformats.org/officeDocument/2006/relationships/customXml" Target="../ink/ink1863.xml"/><Relationship Id="rId153" Type="http://schemas.openxmlformats.org/officeDocument/2006/relationships/image" Target="../media/image1725.png"/><Relationship Id="rId174" Type="http://schemas.openxmlformats.org/officeDocument/2006/relationships/customXml" Target="../ink/ink1884.xml"/><Relationship Id="rId179" Type="http://schemas.openxmlformats.org/officeDocument/2006/relationships/image" Target="../media/image1738.png"/><Relationship Id="rId195" Type="http://schemas.openxmlformats.org/officeDocument/2006/relationships/image" Target="../media/image1746.png"/><Relationship Id="rId209" Type="http://schemas.openxmlformats.org/officeDocument/2006/relationships/image" Target="../media/image1753.png"/><Relationship Id="rId190" Type="http://schemas.openxmlformats.org/officeDocument/2006/relationships/customXml" Target="../ink/ink1892.xml"/><Relationship Id="rId204" Type="http://schemas.openxmlformats.org/officeDocument/2006/relationships/customXml" Target="../ink/ink1899.xml"/><Relationship Id="rId15" Type="http://schemas.openxmlformats.org/officeDocument/2006/relationships/image" Target="../media/image812.png"/><Relationship Id="rId36" Type="http://schemas.openxmlformats.org/officeDocument/2006/relationships/customXml" Target="../ink/ink1815.xml"/><Relationship Id="rId57" Type="http://schemas.openxmlformats.org/officeDocument/2006/relationships/image" Target="../media/image865.png"/><Relationship Id="rId106" Type="http://schemas.openxmlformats.org/officeDocument/2006/relationships/customXml" Target="../ink/ink1850.xml"/><Relationship Id="rId127" Type="http://schemas.openxmlformats.org/officeDocument/2006/relationships/image" Target="../media/image1712.png"/><Relationship Id="rId10" Type="http://schemas.openxmlformats.org/officeDocument/2006/relationships/customXml" Target="../ink/ink1802.xml"/><Relationship Id="rId31" Type="http://schemas.openxmlformats.org/officeDocument/2006/relationships/image" Target="../media/image852.png"/><Relationship Id="rId52" Type="http://schemas.openxmlformats.org/officeDocument/2006/relationships/customXml" Target="../ink/ink1823.xml"/><Relationship Id="rId73" Type="http://schemas.openxmlformats.org/officeDocument/2006/relationships/image" Target="../media/image873.png"/><Relationship Id="rId78" Type="http://schemas.openxmlformats.org/officeDocument/2006/relationships/customXml" Target="../ink/ink1836.xml"/><Relationship Id="rId94" Type="http://schemas.openxmlformats.org/officeDocument/2006/relationships/customXml" Target="../ink/ink1844.xml"/><Relationship Id="rId99" Type="http://schemas.openxmlformats.org/officeDocument/2006/relationships/image" Target="../media/image886.png"/><Relationship Id="rId101" Type="http://schemas.openxmlformats.org/officeDocument/2006/relationships/image" Target="../media/image887.png"/><Relationship Id="rId122" Type="http://schemas.openxmlformats.org/officeDocument/2006/relationships/customXml" Target="../ink/ink1858.xml"/><Relationship Id="rId143" Type="http://schemas.openxmlformats.org/officeDocument/2006/relationships/image" Target="../media/image1720.png"/><Relationship Id="rId148" Type="http://schemas.openxmlformats.org/officeDocument/2006/relationships/customXml" Target="../ink/ink1871.xml"/><Relationship Id="rId164" Type="http://schemas.openxmlformats.org/officeDocument/2006/relationships/customXml" Target="../ink/ink1879.xml"/><Relationship Id="rId169" Type="http://schemas.openxmlformats.org/officeDocument/2006/relationships/image" Target="../media/image1733.png"/><Relationship Id="rId185" Type="http://schemas.openxmlformats.org/officeDocument/2006/relationships/image" Target="../media/image1741.png"/><Relationship Id="rId4" Type="http://schemas.openxmlformats.org/officeDocument/2006/relationships/customXml" Target="../ink/ink1799.xml"/><Relationship Id="rId9" Type="http://schemas.openxmlformats.org/officeDocument/2006/relationships/image" Target="../media/image748.png"/><Relationship Id="rId180" Type="http://schemas.openxmlformats.org/officeDocument/2006/relationships/customXml" Target="../ink/ink1887.xml"/><Relationship Id="rId210" Type="http://schemas.openxmlformats.org/officeDocument/2006/relationships/customXml" Target="../ink/ink1902.xml"/><Relationship Id="rId26" Type="http://schemas.openxmlformats.org/officeDocument/2006/relationships/customXml" Target="../ink/ink1810.xml"/><Relationship Id="rId47" Type="http://schemas.openxmlformats.org/officeDocument/2006/relationships/image" Target="../media/image860.png"/><Relationship Id="rId68" Type="http://schemas.openxmlformats.org/officeDocument/2006/relationships/customXml" Target="../ink/ink1831.xml"/><Relationship Id="rId89" Type="http://schemas.openxmlformats.org/officeDocument/2006/relationships/image" Target="../media/image881.png"/><Relationship Id="rId112" Type="http://schemas.openxmlformats.org/officeDocument/2006/relationships/customXml" Target="../ink/ink1853.xml"/><Relationship Id="rId133" Type="http://schemas.openxmlformats.org/officeDocument/2006/relationships/image" Target="../media/image1715.png"/><Relationship Id="rId154" Type="http://schemas.openxmlformats.org/officeDocument/2006/relationships/customXml" Target="../ink/ink1874.xml"/><Relationship Id="rId175" Type="http://schemas.openxmlformats.org/officeDocument/2006/relationships/image" Target="../media/image1736.png"/><Relationship Id="rId196" Type="http://schemas.openxmlformats.org/officeDocument/2006/relationships/customXml" Target="../ink/ink1895.xml"/><Relationship Id="rId200" Type="http://schemas.openxmlformats.org/officeDocument/2006/relationships/customXml" Target="../ink/ink1897.xml"/><Relationship Id="rId16" Type="http://schemas.openxmlformats.org/officeDocument/2006/relationships/customXml" Target="../ink/ink1805.xml"/><Relationship Id="rId37" Type="http://schemas.openxmlformats.org/officeDocument/2006/relationships/image" Target="../media/image855.png"/><Relationship Id="rId58" Type="http://schemas.openxmlformats.org/officeDocument/2006/relationships/customXml" Target="../ink/ink1826.xml"/><Relationship Id="rId79" Type="http://schemas.openxmlformats.org/officeDocument/2006/relationships/image" Target="../media/image876.png"/><Relationship Id="rId102" Type="http://schemas.openxmlformats.org/officeDocument/2006/relationships/customXml" Target="../ink/ink1848.xml"/><Relationship Id="rId123" Type="http://schemas.openxmlformats.org/officeDocument/2006/relationships/image" Target="../media/image1710.png"/><Relationship Id="rId144" Type="http://schemas.openxmlformats.org/officeDocument/2006/relationships/customXml" Target="../ink/ink1869.xml"/><Relationship Id="rId90" Type="http://schemas.openxmlformats.org/officeDocument/2006/relationships/customXml" Target="../ink/ink1842.xml"/><Relationship Id="rId165" Type="http://schemas.openxmlformats.org/officeDocument/2006/relationships/image" Target="../media/image1731.png"/><Relationship Id="rId186" Type="http://schemas.openxmlformats.org/officeDocument/2006/relationships/customXml" Target="../ink/ink1890.xml"/><Relationship Id="rId211" Type="http://schemas.openxmlformats.org/officeDocument/2006/relationships/image" Target="../media/image1754.png"/><Relationship Id="rId27" Type="http://schemas.openxmlformats.org/officeDocument/2006/relationships/image" Target="../media/image850.png"/><Relationship Id="rId48" Type="http://schemas.openxmlformats.org/officeDocument/2006/relationships/customXml" Target="../ink/ink1821.xml"/><Relationship Id="rId69" Type="http://schemas.openxmlformats.org/officeDocument/2006/relationships/image" Target="../media/image871.png"/><Relationship Id="rId113" Type="http://schemas.openxmlformats.org/officeDocument/2006/relationships/image" Target="../media/image1705.png"/><Relationship Id="rId134" Type="http://schemas.openxmlformats.org/officeDocument/2006/relationships/customXml" Target="../ink/ink1864.xml"/><Relationship Id="rId80" Type="http://schemas.openxmlformats.org/officeDocument/2006/relationships/customXml" Target="../ink/ink1837.xml"/><Relationship Id="rId155" Type="http://schemas.openxmlformats.org/officeDocument/2006/relationships/image" Target="../media/image1726.png"/><Relationship Id="rId176" Type="http://schemas.openxmlformats.org/officeDocument/2006/relationships/customXml" Target="../ink/ink1885.xml"/><Relationship Id="rId197" Type="http://schemas.openxmlformats.org/officeDocument/2006/relationships/image" Target="../media/image1747.png"/><Relationship Id="rId201" Type="http://schemas.openxmlformats.org/officeDocument/2006/relationships/image" Target="../media/image1749.png"/><Relationship Id="rId17" Type="http://schemas.openxmlformats.org/officeDocument/2006/relationships/image" Target="../media/image841.png"/><Relationship Id="rId38" Type="http://schemas.openxmlformats.org/officeDocument/2006/relationships/customXml" Target="../ink/ink1816.xml"/><Relationship Id="rId59" Type="http://schemas.openxmlformats.org/officeDocument/2006/relationships/image" Target="../media/image866.png"/><Relationship Id="rId103" Type="http://schemas.openxmlformats.org/officeDocument/2006/relationships/image" Target="../media/image888.png"/><Relationship Id="rId124" Type="http://schemas.openxmlformats.org/officeDocument/2006/relationships/customXml" Target="../ink/ink1859.xml"/><Relationship Id="rId70" Type="http://schemas.openxmlformats.org/officeDocument/2006/relationships/customXml" Target="../ink/ink1832.xml"/><Relationship Id="rId91" Type="http://schemas.openxmlformats.org/officeDocument/2006/relationships/image" Target="../media/image882.png"/><Relationship Id="rId145" Type="http://schemas.openxmlformats.org/officeDocument/2006/relationships/image" Target="../media/image1721.png"/><Relationship Id="rId166" Type="http://schemas.openxmlformats.org/officeDocument/2006/relationships/customXml" Target="../ink/ink1880.xml"/><Relationship Id="rId187" Type="http://schemas.openxmlformats.org/officeDocument/2006/relationships/image" Target="../media/image174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903.xml"/><Relationship Id="rId28" Type="http://schemas.openxmlformats.org/officeDocument/2006/relationships/customXml" Target="../ink/ink1811.xml"/><Relationship Id="rId49" Type="http://schemas.openxmlformats.org/officeDocument/2006/relationships/image" Target="../media/image861.png"/><Relationship Id="rId114" Type="http://schemas.openxmlformats.org/officeDocument/2006/relationships/customXml" Target="../ink/ink1854.xml"/><Relationship Id="rId60" Type="http://schemas.openxmlformats.org/officeDocument/2006/relationships/customXml" Target="../ink/ink1827.xml"/><Relationship Id="rId81" Type="http://schemas.openxmlformats.org/officeDocument/2006/relationships/image" Target="../media/image877.png"/><Relationship Id="rId135" Type="http://schemas.openxmlformats.org/officeDocument/2006/relationships/image" Target="../media/image1716.png"/><Relationship Id="rId156" Type="http://schemas.openxmlformats.org/officeDocument/2006/relationships/customXml" Target="../ink/ink1875.xml"/><Relationship Id="rId177" Type="http://schemas.openxmlformats.org/officeDocument/2006/relationships/image" Target="../media/image1737.png"/><Relationship Id="rId198" Type="http://schemas.openxmlformats.org/officeDocument/2006/relationships/customXml" Target="../ink/ink1896.xml"/><Relationship Id="rId202" Type="http://schemas.openxmlformats.org/officeDocument/2006/relationships/customXml" Target="../ink/ink1898.xml"/><Relationship Id="rId18" Type="http://schemas.openxmlformats.org/officeDocument/2006/relationships/customXml" Target="../ink/ink1806.xml"/><Relationship Id="rId39" Type="http://schemas.openxmlformats.org/officeDocument/2006/relationships/image" Target="../media/image856.png"/><Relationship Id="rId50" Type="http://schemas.openxmlformats.org/officeDocument/2006/relationships/customXml" Target="../ink/ink1822.xml"/><Relationship Id="rId104" Type="http://schemas.openxmlformats.org/officeDocument/2006/relationships/customXml" Target="../ink/ink1849.xml"/><Relationship Id="rId125" Type="http://schemas.openxmlformats.org/officeDocument/2006/relationships/image" Target="../media/image1711.png"/><Relationship Id="rId146" Type="http://schemas.openxmlformats.org/officeDocument/2006/relationships/customXml" Target="../ink/ink1870.xml"/><Relationship Id="rId167" Type="http://schemas.openxmlformats.org/officeDocument/2006/relationships/image" Target="../media/image1732.png"/><Relationship Id="rId188" Type="http://schemas.openxmlformats.org/officeDocument/2006/relationships/customXml" Target="../ink/ink1891.xml"/><Relationship Id="rId71" Type="http://schemas.openxmlformats.org/officeDocument/2006/relationships/image" Target="../media/image872.png"/><Relationship Id="rId92" Type="http://schemas.openxmlformats.org/officeDocument/2006/relationships/customXml" Target="../ink/ink1843.xml"/><Relationship Id="rId213" Type="http://schemas.openxmlformats.org/officeDocument/2006/relationships/image" Target="../media/image1755.png"/><Relationship Id="rId2" Type="http://schemas.openxmlformats.org/officeDocument/2006/relationships/customXml" Target="../ink/ink1798.xml"/><Relationship Id="rId29" Type="http://schemas.openxmlformats.org/officeDocument/2006/relationships/image" Target="../media/image851.png"/><Relationship Id="rId40" Type="http://schemas.openxmlformats.org/officeDocument/2006/relationships/customXml" Target="../ink/ink1817.xml"/><Relationship Id="rId115" Type="http://schemas.openxmlformats.org/officeDocument/2006/relationships/image" Target="../media/image1706.png"/><Relationship Id="rId136" Type="http://schemas.openxmlformats.org/officeDocument/2006/relationships/customXml" Target="../ink/ink1865.xml"/><Relationship Id="rId157" Type="http://schemas.openxmlformats.org/officeDocument/2006/relationships/image" Target="../media/image1727.png"/><Relationship Id="rId178" Type="http://schemas.openxmlformats.org/officeDocument/2006/relationships/customXml" Target="../ink/ink1886.xml"/><Relationship Id="rId61" Type="http://schemas.openxmlformats.org/officeDocument/2006/relationships/image" Target="../media/image867.png"/><Relationship Id="rId82" Type="http://schemas.openxmlformats.org/officeDocument/2006/relationships/customXml" Target="../ink/ink1838.xml"/><Relationship Id="rId199" Type="http://schemas.openxmlformats.org/officeDocument/2006/relationships/image" Target="../media/image1748.png"/><Relationship Id="rId203" Type="http://schemas.openxmlformats.org/officeDocument/2006/relationships/image" Target="../media/image17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4.png"/><Relationship Id="rId2" Type="http://schemas.openxmlformats.org/officeDocument/2006/relationships/image" Target="../media/image16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3.png"/><Relationship Id="rId4" Type="http://schemas.openxmlformats.org/officeDocument/2006/relationships/image" Target="../media/image16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7.png"/><Relationship Id="rId2" Type="http://schemas.openxmlformats.org/officeDocument/2006/relationships/image" Target="../media/image16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57.jpeg"/><Relationship Id="rId4" Type="http://schemas.openxmlformats.org/officeDocument/2006/relationships/image" Target="../media/image1756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0.png"/><Relationship Id="rId18" Type="http://schemas.openxmlformats.org/officeDocument/2006/relationships/image" Target="../media/image1773.png"/><Relationship Id="rId26" Type="http://schemas.openxmlformats.org/officeDocument/2006/relationships/image" Target="../media/image1777.png"/><Relationship Id="rId39" Type="http://schemas.openxmlformats.org/officeDocument/2006/relationships/customXml" Target="../ink/ink1921.xml"/><Relationship Id="rId21" Type="http://schemas.openxmlformats.org/officeDocument/2006/relationships/customXml" Target="../ink/ink1912.xml"/><Relationship Id="rId34" Type="http://schemas.openxmlformats.org/officeDocument/2006/relationships/image" Target="../media/image1781.png"/><Relationship Id="rId42" Type="http://schemas.openxmlformats.org/officeDocument/2006/relationships/image" Target="../media/image1785.png"/><Relationship Id="rId47" Type="http://schemas.openxmlformats.org/officeDocument/2006/relationships/customXml" Target="../ink/ink1925.xml"/><Relationship Id="rId50" Type="http://schemas.openxmlformats.org/officeDocument/2006/relationships/image" Target="../media/image1789.png"/><Relationship Id="rId7" Type="http://schemas.openxmlformats.org/officeDocument/2006/relationships/image" Target="../media/image1767.png"/><Relationship Id="rId2" Type="http://schemas.openxmlformats.org/officeDocument/2006/relationships/image" Target="../media/image1758.jpeg"/><Relationship Id="rId16" Type="http://schemas.openxmlformats.org/officeDocument/2006/relationships/image" Target="../media/image1772.png"/><Relationship Id="rId29" Type="http://schemas.openxmlformats.org/officeDocument/2006/relationships/customXml" Target="../ink/ink1916.xml"/><Relationship Id="rId11" Type="http://schemas.openxmlformats.org/officeDocument/2006/relationships/image" Target="../media/image1769.png"/><Relationship Id="rId24" Type="http://schemas.openxmlformats.org/officeDocument/2006/relationships/image" Target="../media/image1776.png"/><Relationship Id="rId32" Type="http://schemas.openxmlformats.org/officeDocument/2006/relationships/image" Target="../media/image1780.png"/><Relationship Id="rId37" Type="http://schemas.openxmlformats.org/officeDocument/2006/relationships/customXml" Target="../ink/ink1920.xml"/><Relationship Id="rId40" Type="http://schemas.openxmlformats.org/officeDocument/2006/relationships/image" Target="../media/image1784.png"/><Relationship Id="rId45" Type="http://schemas.openxmlformats.org/officeDocument/2006/relationships/customXml" Target="../ink/ink1924.xml"/><Relationship Id="rId5" Type="http://schemas.openxmlformats.org/officeDocument/2006/relationships/image" Target="../media/image1766.png"/><Relationship Id="rId15" Type="http://schemas.openxmlformats.org/officeDocument/2006/relationships/customXml" Target="../ink/ink1909.xml"/><Relationship Id="rId23" Type="http://schemas.openxmlformats.org/officeDocument/2006/relationships/customXml" Target="../ink/ink1913.xml"/><Relationship Id="rId28" Type="http://schemas.openxmlformats.org/officeDocument/2006/relationships/image" Target="../media/image1778.png"/><Relationship Id="rId36" Type="http://schemas.openxmlformats.org/officeDocument/2006/relationships/image" Target="../media/image1782.png"/><Relationship Id="rId49" Type="http://schemas.openxmlformats.org/officeDocument/2006/relationships/customXml" Target="../ink/ink1926.xml"/><Relationship Id="rId10" Type="http://schemas.openxmlformats.org/officeDocument/2006/relationships/customXml" Target="../ink/ink1907.xml"/><Relationship Id="rId19" Type="http://schemas.openxmlformats.org/officeDocument/2006/relationships/customXml" Target="../ink/ink1911.xml"/><Relationship Id="rId31" Type="http://schemas.openxmlformats.org/officeDocument/2006/relationships/customXml" Target="../ink/ink1917.xml"/><Relationship Id="rId44" Type="http://schemas.openxmlformats.org/officeDocument/2006/relationships/image" Target="../media/image1786.png"/><Relationship Id="rId4" Type="http://schemas.openxmlformats.org/officeDocument/2006/relationships/customXml" Target="../ink/ink1904.xml"/><Relationship Id="rId9" Type="http://schemas.openxmlformats.org/officeDocument/2006/relationships/image" Target="../media/image1768.png"/><Relationship Id="rId14" Type="http://schemas.openxmlformats.org/officeDocument/2006/relationships/image" Target="../media/image1760.png"/><Relationship Id="rId22" Type="http://schemas.openxmlformats.org/officeDocument/2006/relationships/image" Target="../media/image1775.png"/><Relationship Id="rId27" Type="http://schemas.openxmlformats.org/officeDocument/2006/relationships/customXml" Target="../ink/ink1915.xml"/><Relationship Id="rId30" Type="http://schemas.openxmlformats.org/officeDocument/2006/relationships/image" Target="../media/image1779.png"/><Relationship Id="rId35" Type="http://schemas.openxmlformats.org/officeDocument/2006/relationships/customXml" Target="../ink/ink1919.xml"/><Relationship Id="rId43" Type="http://schemas.openxmlformats.org/officeDocument/2006/relationships/customXml" Target="../ink/ink1923.xml"/><Relationship Id="rId48" Type="http://schemas.openxmlformats.org/officeDocument/2006/relationships/image" Target="../media/image1788.png"/><Relationship Id="rId8" Type="http://schemas.openxmlformats.org/officeDocument/2006/relationships/customXml" Target="../ink/ink1906.xml"/><Relationship Id="rId3" Type="http://schemas.openxmlformats.org/officeDocument/2006/relationships/image" Target="../media/image1759.png"/><Relationship Id="rId12" Type="http://schemas.openxmlformats.org/officeDocument/2006/relationships/customXml" Target="../ink/ink1908.xml"/><Relationship Id="rId17" Type="http://schemas.openxmlformats.org/officeDocument/2006/relationships/customXml" Target="../ink/ink1910.xml"/><Relationship Id="rId25" Type="http://schemas.openxmlformats.org/officeDocument/2006/relationships/customXml" Target="../ink/ink1914.xml"/><Relationship Id="rId33" Type="http://schemas.openxmlformats.org/officeDocument/2006/relationships/customXml" Target="../ink/ink1918.xml"/><Relationship Id="rId38" Type="http://schemas.openxmlformats.org/officeDocument/2006/relationships/image" Target="../media/image1783.png"/><Relationship Id="rId46" Type="http://schemas.openxmlformats.org/officeDocument/2006/relationships/image" Target="../media/image1787.png"/><Relationship Id="rId20" Type="http://schemas.openxmlformats.org/officeDocument/2006/relationships/image" Target="../media/image1774.png"/><Relationship Id="rId41" Type="http://schemas.openxmlformats.org/officeDocument/2006/relationships/customXml" Target="../ink/ink19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05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96.png"/><Relationship Id="rId21" Type="http://schemas.openxmlformats.org/officeDocument/2006/relationships/customXml" Target="../ink/ink1936.xml"/><Relationship Id="rId42" Type="http://schemas.openxmlformats.org/officeDocument/2006/relationships/image" Target="../media/image1804.png"/><Relationship Id="rId47" Type="http://schemas.openxmlformats.org/officeDocument/2006/relationships/customXml" Target="../ink/ink1949.xml"/><Relationship Id="rId63" Type="http://schemas.openxmlformats.org/officeDocument/2006/relationships/customXml" Target="../ink/ink1957.xml"/><Relationship Id="rId68" Type="http://schemas.openxmlformats.org/officeDocument/2006/relationships/image" Target="../media/image1817.png"/><Relationship Id="rId84" Type="http://schemas.openxmlformats.org/officeDocument/2006/relationships/image" Target="../media/image1825.png"/><Relationship Id="rId89" Type="http://schemas.openxmlformats.org/officeDocument/2006/relationships/customXml" Target="../ink/ink1970.xml"/><Relationship Id="rId16" Type="http://schemas.openxmlformats.org/officeDocument/2006/relationships/image" Target="../media/image1791.png"/><Relationship Id="rId11" Type="http://schemas.openxmlformats.org/officeDocument/2006/relationships/customXml" Target="../ink/ink1931.xml"/><Relationship Id="rId32" Type="http://schemas.openxmlformats.org/officeDocument/2006/relationships/image" Target="../media/image1799.png"/><Relationship Id="rId37" Type="http://schemas.openxmlformats.org/officeDocument/2006/relationships/customXml" Target="../ink/ink1944.xml"/><Relationship Id="rId53" Type="http://schemas.openxmlformats.org/officeDocument/2006/relationships/customXml" Target="../ink/ink1952.xml"/><Relationship Id="rId58" Type="http://schemas.openxmlformats.org/officeDocument/2006/relationships/image" Target="../media/image1812.png"/><Relationship Id="rId74" Type="http://schemas.openxmlformats.org/officeDocument/2006/relationships/image" Target="../media/image1820.png"/><Relationship Id="rId79" Type="http://schemas.openxmlformats.org/officeDocument/2006/relationships/customXml" Target="../ink/ink1965.xml"/><Relationship Id="rId5" Type="http://schemas.openxmlformats.org/officeDocument/2006/relationships/customXml" Target="../ink/ink1928.xml"/><Relationship Id="rId90" Type="http://schemas.openxmlformats.org/officeDocument/2006/relationships/image" Target="../media/image1828.png"/><Relationship Id="rId22" Type="http://schemas.openxmlformats.org/officeDocument/2006/relationships/image" Target="../media/image1794.png"/><Relationship Id="rId27" Type="http://schemas.openxmlformats.org/officeDocument/2006/relationships/customXml" Target="../ink/ink1939.xml"/><Relationship Id="rId43" Type="http://schemas.openxmlformats.org/officeDocument/2006/relationships/customXml" Target="../ink/ink1947.xml"/><Relationship Id="rId48" Type="http://schemas.openxmlformats.org/officeDocument/2006/relationships/image" Target="../media/image1807.png"/><Relationship Id="rId64" Type="http://schemas.openxmlformats.org/officeDocument/2006/relationships/image" Target="../media/image1815.png"/><Relationship Id="rId69" Type="http://schemas.openxmlformats.org/officeDocument/2006/relationships/customXml" Target="../ink/ink1960.xml"/><Relationship Id="rId8" Type="http://schemas.openxmlformats.org/officeDocument/2006/relationships/image" Target="../media/image1764.png"/><Relationship Id="rId51" Type="http://schemas.openxmlformats.org/officeDocument/2006/relationships/customXml" Target="../ink/ink1951.xml"/><Relationship Id="rId72" Type="http://schemas.openxmlformats.org/officeDocument/2006/relationships/image" Target="../media/image1819.png"/><Relationship Id="rId80" Type="http://schemas.openxmlformats.org/officeDocument/2006/relationships/image" Target="../media/image1823.png"/><Relationship Id="rId85" Type="http://schemas.openxmlformats.org/officeDocument/2006/relationships/customXml" Target="../ink/ink1968.xml"/><Relationship Id="rId93" Type="http://schemas.openxmlformats.org/officeDocument/2006/relationships/customXml" Target="../ink/ink1972.xml"/><Relationship Id="rId3" Type="http://schemas.openxmlformats.org/officeDocument/2006/relationships/customXml" Target="../ink/ink1927.xml"/><Relationship Id="rId12" Type="http://schemas.openxmlformats.org/officeDocument/2006/relationships/image" Target="../media/image1771.png"/><Relationship Id="rId17" Type="http://schemas.openxmlformats.org/officeDocument/2006/relationships/customXml" Target="../ink/ink1934.xml"/><Relationship Id="rId25" Type="http://schemas.openxmlformats.org/officeDocument/2006/relationships/customXml" Target="../ink/ink1938.xml"/><Relationship Id="rId33" Type="http://schemas.openxmlformats.org/officeDocument/2006/relationships/customXml" Target="../ink/ink1942.xml"/><Relationship Id="rId38" Type="http://schemas.openxmlformats.org/officeDocument/2006/relationships/image" Target="../media/image1802.png"/><Relationship Id="rId46" Type="http://schemas.openxmlformats.org/officeDocument/2006/relationships/image" Target="../media/image1806.png"/><Relationship Id="rId59" Type="http://schemas.openxmlformats.org/officeDocument/2006/relationships/customXml" Target="../ink/ink1955.xml"/><Relationship Id="rId67" Type="http://schemas.openxmlformats.org/officeDocument/2006/relationships/customXml" Target="../ink/ink1959.xml"/><Relationship Id="rId20" Type="http://schemas.openxmlformats.org/officeDocument/2006/relationships/image" Target="../media/image1793.png"/><Relationship Id="rId41" Type="http://schemas.openxmlformats.org/officeDocument/2006/relationships/customXml" Target="../ink/ink1946.xml"/><Relationship Id="rId54" Type="http://schemas.openxmlformats.org/officeDocument/2006/relationships/image" Target="../media/image1810.png"/><Relationship Id="rId62" Type="http://schemas.openxmlformats.org/officeDocument/2006/relationships/image" Target="../media/image1814.png"/><Relationship Id="rId70" Type="http://schemas.openxmlformats.org/officeDocument/2006/relationships/image" Target="../media/image1818.png"/><Relationship Id="rId75" Type="http://schemas.openxmlformats.org/officeDocument/2006/relationships/customXml" Target="../ink/ink1963.xml"/><Relationship Id="rId83" Type="http://schemas.openxmlformats.org/officeDocument/2006/relationships/customXml" Target="../ink/ink1967.xml"/><Relationship Id="rId88" Type="http://schemas.openxmlformats.org/officeDocument/2006/relationships/image" Target="../media/image1827.png"/><Relationship Id="rId91" Type="http://schemas.openxmlformats.org/officeDocument/2006/relationships/customXml" Target="../ink/ink19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3.png"/><Relationship Id="rId15" Type="http://schemas.openxmlformats.org/officeDocument/2006/relationships/customXml" Target="../ink/ink1933.xml"/><Relationship Id="rId23" Type="http://schemas.openxmlformats.org/officeDocument/2006/relationships/customXml" Target="../ink/ink1937.xml"/><Relationship Id="rId28" Type="http://schemas.openxmlformats.org/officeDocument/2006/relationships/image" Target="../media/image1797.png"/><Relationship Id="rId36" Type="http://schemas.openxmlformats.org/officeDocument/2006/relationships/image" Target="../media/image1801.png"/><Relationship Id="rId49" Type="http://schemas.openxmlformats.org/officeDocument/2006/relationships/customXml" Target="../ink/ink1950.xml"/><Relationship Id="rId57" Type="http://schemas.openxmlformats.org/officeDocument/2006/relationships/customXml" Target="../ink/ink1954.xml"/><Relationship Id="rId10" Type="http://schemas.openxmlformats.org/officeDocument/2006/relationships/image" Target="../media/image1765.png"/><Relationship Id="rId31" Type="http://schemas.openxmlformats.org/officeDocument/2006/relationships/customXml" Target="../ink/ink1941.xml"/><Relationship Id="rId44" Type="http://schemas.openxmlformats.org/officeDocument/2006/relationships/image" Target="../media/image1805.png"/><Relationship Id="rId52" Type="http://schemas.openxmlformats.org/officeDocument/2006/relationships/image" Target="../media/image1809.png"/><Relationship Id="rId60" Type="http://schemas.openxmlformats.org/officeDocument/2006/relationships/image" Target="../media/image1813.png"/><Relationship Id="rId65" Type="http://schemas.openxmlformats.org/officeDocument/2006/relationships/customXml" Target="../ink/ink1958.xml"/><Relationship Id="rId73" Type="http://schemas.openxmlformats.org/officeDocument/2006/relationships/customXml" Target="../ink/ink1962.xml"/><Relationship Id="rId78" Type="http://schemas.openxmlformats.org/officeDocument/2006/relationships/image" Target="../media/image1822.png"/><Relationship Id="rId81" Type="http://schemas.openxmlformats.org/officeDocument/2006/relationships/customXml" Target="../ink/ink1966.xml"/><Relationship Id="rId86" Type="http://schemas.openxmlformats.org/officeDocument/2006/relationships/image" Target="../media/image1826.png"/><Relationship Id="rId94" Type="http://schemas.openxmlformats.org/officeDocument/2006/relationships/image" Target="../media/image1830.png"/><Relationship Id="rId4" Type="http://schemas.openxmlformats.org/officeDocument/2006/relationships/image" Target="../media/image1762.png"/><Relationship Id="rId9" Type="http://schemas.openxmlformats.org/officeDocument/2006/relationships/customXml" Target="../ink/ink1930.xml"/><Relationship Id="rId13" Type="http://schemas.openxmlformats.org/officeDocument/2006/relationships/customXml" Target="../ink/ink1932.xml"/><Relationship Id="rId18" Type="http://schemas.openxmlformats.org/officeDocument/2006/relationships/image" Target="../media/image1792.png"/><Relationship Id="rId39" Type="http://schemas.openxmlformats.org/officeDocument/2006/relationships/customXml" Target="../ink/ink1945.xml"/><Relationship Id="rId34" Type="http://schemas.openxmlformats.org/officeDocument/2006/relationships/image" Target="../media/image1800.png"/><Relationship Id="rId50" Type="http://schemas.openxmlformats.org/officeDocument/2006/relationships/image" Target="../media/image1808.png"/><Relationship Id="rId55" Type="http://schemas.openxmlformats.org/officeDocument/2006/relationships/customXml" Target="../ink/ink1953.xml"/><Relationship Id="rId76" Type="http://schemas.openxmlformats.org/officeDocument/2006/relationships/image" Target="../media/image1821.png"/><Relationship Id="rId7" Type="http://schemas.openxmlformats.org/officeDocument/2006/relationships/customXml" Target="../ink/ink1929.xml"/><Relationship Id="rId71" Type="http://schemas.openxmlformats.org/officeDocument/2006/relationships/customXml" Target="../ink/ink1961.xml"/><Relationship Id="rId92" Type="http://schemas.openxmlformats.org/officeDocument/2006/relationships/image" Target="../media/image1829.png"/><Relationship Id="rId2" Type="http://schemas.openxmlformats.org/officeDocument/2006/relationships/image" Target="../media/image1761.jpeg"/><Relationship Id="rId29" Type="http://schemas.openxmlformats.org/officeDocument/2006/relationships/customXml" Target="../ink/ink1940.xml"/><Relationship Id="rId24" Type="http://schemas.openxmlformats.org/officeDocument/2006/relationships/image" Target="../media/image1795.png"/><Relationship Id="rId40" Type="http://schemas.openxmlformats.org/officeDocument/2006/relationships/image" Target="../media/image1803.png"/><Relationship Id="rId45" Type="http://schemas.openxmlformats.org/officeDocument/2006/relationships/customXml" Target="../ink/ink1948.xml"/><Relationship Id="rId66" Type="http://schemas.openxmlformats.org/officeDocument/2006/relationships/image" Target="../media/image1816.png"/><Relationship Id="rId87" Type="http://schemas.openxmlformats.org/officeDocument/2006/relationships/customXml" Target="../ink/ink1969.xml"/><Relationship Id="rId61" Type="http://schemas.openxmlformats.org/officeDocument/2006/relationships/customXml" Target="../ink/ink1956.xml"/><Relationship Id="rId82" Type="http://schemas.openxmlformats.org/officeDocument/2006/relationships/image" Target="../media/image1824.png"/><Relationship Id="rId19" Type="http://schemas.openxmlformats.org/officeDocument/2006/relationships/customXml" Target="../ink/ink1935.xml"/><Relationship Id="rId14" Type="http://schemas.openxmlformats.org/officeDocument/2006/relationships/image" Target="../media/image1790.png"/><Relationship Id="rId30" Type="http://schemas.openxmlformats.org/officeDocument/2006/relationships/image" Target="../media/image1798.png"/><Relationship Id="rId35" Type="http://schemas.openxmlformats.org/officeDocument/2006/relationships/customXml" Target="../ink/ink1943.xml"/><Relationship Id="rId56" Type="http://schemas.openxmlformats.org/officeDocument/2006/relationships/image" Target="../media/image1811.png"/><Relationship Id="rId77" Type="http://schemas.openxmlformats.org/officeDocument/2006/relationships/customXml" Target="../ink/ink19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00.png"/><Relationship Id="rId21" Type="http://schemas.openxmlformats.org/officeDocument/2006/relationships/customXml" Target="../ink/ink1981.xml"/><Relationship Id="rId42" Type="http://schemas.openxmlformats.org/officeDocument/2006/relationships/image" Target="../media/image5100.png"/><Relationship Id="rId47" Type="http://schemas.openxmlformats.org/officeDocument/2006/relationships/customXml" Target="../ink/ink1994.xml"/><Relationship Id="rId63" Type="http://schemas.openxmlformats.org/officeDocument/2006/relationships/customXml" Target="../ink/ink2002.xml"/><Relationship Id="rId68" Type="http://schemas.openxmlformats.org/officeDocument/2006/relationships/image" Target="../media/image6400.png"/><Relationship Id="rId7" Type="http://schemas.openxmlformats.org/officeDocument/2006/relationships/customXml" Target="../ink/ink1974.xml"/><Relationship Id="rId2" Type="http://schemas.openxmlformats.org/officeDocument/2006/relationships/image" Target="../media/image1834.jpeg"/><Relationship Id="rId16" Type="http://schemas.openxmlformats.org/officeDocument/2006/relationships/image" Target="../media/image3800.png"/><Relationship Id="rId29" Type="http://schemas.openxmlformats.org/officeDocument/2006/relationships/customXml" Target="../ink/ink1985.xml"/><Relationship Id="rId11" Type="http://schemas.openxmlformats.org/officeDocument/2006/relationships/customXml" Target="../ink/ink1976.xml"/><Relationship Id="rId24" Type="http://schemas.openxmlformats.org/officeDocument/2006/relationships/image" Target="../media/image4200.png"/><Relationship Id="rId32" Type="http://schemas.openxmlformats.org/officeDocument/2006/relationships/image" Target="../media/image4600.png"/><Relationship Id="rId37" Type="http://schemas.openxmlformats.org/officeDocument/2006/relationships/customXml" Target="../ink/ink1989.xml"/><Relationship Id="rId40" Type="http://schemas.openxmlformats.org/officeDocument/2006/relationships/image" Target="../media/image5000.png"/><Relationship Id="rId45" Type="http://schemas.openxmlformats.org/officeDocument/2006/relationships/customXml" Target="../ink/ink1993.xml"/><Relationship Id="rId53" Type="http://schemas.openxmlformats.org/officeDocument/2006/relationships/customXml" Target="../ink/ink1997.xml"/><Relationship Id="rId58" Type="http://schemas.openxmlformats.org/officeDocument/2006/relationships/image" Target="../media/image5900.png"/><Relationship Id="rId66" Type="http://schemas.openxmlformats.org/officeDocument/2006/relationships/image" Target="../media/image6300.png"/><Relationship Id="rId5" Type="http://schemas.openxmlformats.org/officeDocument/2006/relationships/customXml" Target="../ink/ink1973.xml"/><Relationship Id="rId61" Type="http://schemas.openxmlformats.org/officeDocument/2006/relationships/customXml" Target="../ink/ink2001.xml"/><Relationship Id="rId19" Type="http://schemas.openxmlformats.org/officeDocument/2006/relationships/customXml" Target="../ink/ink1980.xml"/><Relationship Id="rId14" Type="http://schemas.openxmlformats.org/officeDocument/2006/relationships/image" Target="../media/image3700.png"/><Relationship Id="rId22" Type="http://schemas.openxmlformats.org/officeDocument/2006/relationships/image" Target="../media/image4100.png"/><Relationship Id="rId27" Type="http://schemas.openxmlformats.org/officeDocument/2006/relationships/customXml" Target="../ink/ink1984.xml"/><Relationship Id="rId30" Type="http://schemas.openxmlformats.org/officeDocument/2006/relationships/image" Target="../media/image4500.png"/><Relationship Id="rId35" Type="http://schemas.openxmlformats.org/officeDocument/2006/relationships/customXml" Target="../ink/ink1988.xml"/><Relationship Id="rId43" Type="http://schemas.openxmlformats.org/officeDocument/2006/relationships/customXml" Target="../ink/ink1992.xml"/><Relationship Id="rId48" Type="http://schemas.openxmlformats.org/officeDocument/2006/relationships/image" Target="../media/image5400.png"/><Relationship Id="rId56" Type="http://schemas.openxmlformats.org/officeDocument/2006/relationships/image" Target="../media/image5800.png"/><Relationship Id="rId64" Type="http://schemas.openxmlformats.org/officeDocument/2006/relationships/image" Target="../media/image6200.png"/><Relationship Id="rId69" Type="http://schemas.openxmlformats.org/officeDocument/2006/relationships/customXml" Target="../ink/ink2005.xml"/><Relationship Id="rId8" Type="http://schemas.openxmlformats.org/officeDocument/2006/relationships/image" Target="../media/image3500.png"/><Relationship Id="rId51" Type="http://schemas.openxmlformats.org/officeDocument/2006/relationships/customXml" Target="../ink/ink1996.xml"/><Relationship Id="rId3" Type="http://schemas.openxmlformats.org/officeDocument/2006/relationships/image" Target="../media/image1835.jpeg"/><Relationship Id="rId12" Type="http://schemas.openxmlformats.org/officeDocument/2006/relationships/image" Target="../media/image22.png"/><Relationship Id="rId17" Type="http://schemas.openxmlformats.org/officeDocument/2006/relationships/customXml" Target="../ink/ink1979.xml"/><Relationship Id="rId25" Type="http://schemas.openxmlformats.org/officeDocument/2006/relationships/customXml" Target="../ink/ink1983.xml"/><Relationship Id="rId33" Type="http://schemas.openxmlformats.org/officeDocument/2006/relationships/customXml" Target="../ink/ink1987.xml"/><Relationship Id="rId38" Type="http://schemas.openxmlformats.org/officeDocument/2006/relationships/image" Target="../media/image4900.png"/><Relationship Id="rId46" Type="http://schemas.openxmlformats.org/officeDocument/2006/relationships/image" Target="../media/image5300.png"/><Relationship Id="rId59" Type="http://schemas.openxmlformats.org/officeDocument/2006/relationships/customXml" Target="../ink/ink2000.xml"/><Relationship Id="rId67" Type="http://schemas.openxmlformats.org/officeDocument/2006/relationships/customXml" Target="../ink/ink2004.xml"/><Relationship Id="rId20" Type="http://schemas.openxmlformats.org/officeDocument/2006/relationships/image" Target="../media/image4000.png"/><Relationship Id="rId41" Type="http://schemas.openxmlformats.org/officeDocument/2006/relationships/customXml" Target="../ink/ink1991.xml"/><Relationship Id="rId54" Type="http://schemas.openxmlformats.org/officeDocument/2006/relationships/image" Target="../media/image5700.png"/><Relationship Id="rId62" Type="http://schemas.openxmlformats.org/officeDocument/2006/relationships/image" Target="../media/image6100.png"/><Relationship Id="rId70" Type="http://schemas.openxmlformats.org/officeDocument/2006/relationships/image" Target="../media/image6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0.png"/><Relationship Id="rId15" Type="http://schemas.openxmlformats.org/officeDocument/2006/relationships/customXml" Target="../ink/ink1978.xml"/><Relationship Id="rId23" Type="http://schemas.openxmlformats.org/officeDocument/2006/relationships/customXml" Target="../ink/ink1982.xml"/><Relationship Id="rId28" Type="http://schemas.openxmlformats.org/officeDocument/2006/relationships/image" Target="../media/image4400.png"/><Relationship Id="rId36" Type="http://schemas.openxmlformats.org/officeDocument/2006/relationships/image" Target="../media/image4800.png"/><Relationship Id="rId49" Type="http://schemas.openxmlformats.org/officeDocument/2006/relationships/customXml" Target="../ink/ink1995.xml"/><Relationship Id="rId57" Type="http://schemas.openxmlformats.org/officeDocument/2006/relationships/customXml" Target="../ink/ink1999.xml"/><Relationship Id="rId10" Type="http://schemas.openxmlformats.org/officeDocument/2006/relationships/image" Target="../media/image3600.png"/><Relationship Id="rId31" Type="http://schemas.openxmlformats.org/officeDocument/2006/relationships/customXml" Target="../ink/ink1986.xml"/><Relationship Id="rId44" Type="http://schemas.openxmlformats.org/officeDocument/2006/relationships/image" Target="../media/image5200.png"/><Relationship Id="rId52" Type="http://schemas.openxmlformats.org/officeDocument/2006/relationships/image" Target="../media/image5600.png"/><Relationship Id="rId60" Type="http://schemas.openxmlformats.org/officeDocument/2006/relationships/image" Target="../media/image6000.png"/><Relationship Id="rId65" Type="http://schemas.openxmlformats.org/officeDocument/2006/relationships/customXml" Target="../ink/ink2003.xml"/><Relationship Id="rId4" Type="http://schemas.openxmlformats.org/officeDocument/2006/relationships/image" Target="../media/image1836.png"/><Relationship Id="rId9" Type="http://schemas.openxmlformats.org/officeDocument/2006/relationships/customXml" Target="../ink/ink1975.xml"/><Relationship Id="rId13" Type="http://schemas.openxmlformats.org/officeDocument/2006/relationships/customXml" Target="../ink/ink1977.xml"/><Relationship Id="rId18" Type="http://schemas.openxmlformats.org/officeDocument/2006/relationships/image" Target="../media/image3900.png"/><Relationship Id="rId39" Type="http://schemas.openxmlformats.org/officeDocument/2006/relationships/customXml" Target="../ink/ink1990.xml"/><Relationship Id="rId34" Type="http://schemas.openxmlformats.org/officeDocument/2006/relationships/image" Target="../media/image4700.png"/><Relationship Id="rId50" Type="http://schemas.openxmlformats.org/officeDocument/2006/relationships/image" Target="../media/image5500.png"/><Relationship Id="rId55" Type="http://schemas.openxmlformats.org/officeDocument/2006/relationships/customXml" Target="../ink/ink199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4.xml"/><Relationship Id="rId18" Type="http://schemas.openxmlformats.org/officeDocument/2006/relationships/image" Target="../media/image58.png"/><Relationship Id="rId26" Type="http://schemas.openxmlformats.org/officeDocument/2006/relationships/image" Target="../media/image62.png"/><Relationship Id="rId39" Type="http://schemas.openxmlformats.org/officeDocument/2006/relationships/customXml" Target="../ink/ink57.xml"/><Relationship Id="rId21" Type="http://schemas.openxmlformats.org/officeDocument/2006/relationships/customXml" Target="../ink/ink48.xml"/><Relationship Id="rId34" Type="http://schemas.openxmlformats.org/officeDocument/2006/relationships/image" Target="../media/image66.png"/><Relationship Id="rId42" Type="http://schemas.openxmlformats.org/officeDocument/2006/relationships/image" Target="../media/image71.png"/><Relationship Id="rId47" Type="http://schemas.openxmlformats.org/officeDocument/2006/relationships/customXml" Target="../ink/ink61.xml"/><Relationship Id="rId50" Type="http://schemas.openxmlformats.org/officeDocument/2006/relationships/image" Target="../media/image75.png"/><Relationship Id="rId55" Type="http://schemas.openxmlformats.org/officeDocument/2006/relationships/customXml" Target="../ink/ink65.xml"/><Relationship Id="rId7" Type="http://schemas.openxmlformats.org/officeDocument/2006/relationships/customXml" Target="../ink/ink41.xml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29" Type="http://schemas.openxmlformats.org/officeDocument/2006/relationships/customXml" Target="../ink/ink52.xml"/><Relationship Id="rId11" Type="http://schemas.openxmlformats.org/officeDocument/2006/relationships/customXml" Target="../ink/ink43.xml"/><Relationship Id="rId24" Type="http://schemas.openxmlformats.org/officeDocument/2006/relationships/image" Target="../media/image61.png"/><Relationship Id="rId32" Type="http://schemas.openxmlformats.org/officeDocument/2006/relationships/image" Target="../media/image65.png"/><Relationship Id="rId37" Type="http://schemas.openxmlformats.org/officeDocument/2006/relationships/customXml" Target="../ink/ink56.xml"/><Relationship Id="rId40" Type="http://schemas.openxmlformats.org/officeDocument/2006/relationships/image" Target="../media/image70.png"/><Relationship Id="rId45" Type="http://schemas.openxmlformats.org/officeDocument/2006/relationships/customXml" Target="../ink/ink60.xml"/><Relationship Id="rId53" Type="http://schemas.openxmlformats.org/officeDocument/2006/relationships/customXml" Target="../ink/ink64.xml"/><Relationship Id="rId58" Type="http://schemas.openxmlformats.org/officeDocument/2006/relationships/image" Target="../media/image79.png"/><Relationship Id="rId5" Type="http://schemas.openxmlformats.org/officeDocument/2006/relationships/customXml" Target="../ink/ink40.xml"/><Relationship Id="rId61" Type="http://schemas.openxmlformats.org/officeDocument/2006/relationships/customXml" Target="../ink/ink68.xml"/><Relationship Id="rId19" Type="http://schemas.openxmlformats.org/officeDocument/2006/relationships/customXml" Target="../ink/ink47.xml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customXml" Target="../ink/ink51.xml"/><Relationship Id="rId30" Type="http://schemas.openxmlformats.org/officeDocument/2006/relationships/image" Target="../media/image64.png"/><Relationship Id="rId35" Type="http://schemas.openxmlformats.org/officeDocument/2006/relationships/customXml" Target="../ink/ink55.xml"/><Relationship Id="rId43" Type="http://schemas.openxmlformats.org/officeDocument/2006/relationships/customXml" Target="../ink/ink59.xml"/><Relationship Id="rId48" Type="http://schemas.openxmlformats.org/officeDocument/2006/relationships/image" Target="../media/image74.png"/><Relationship Id="rId56" Type="http://schemas.openxmlformats.org/officeDocument/2006/relationships/image" Target="../media/image78.png"/><Relationship Id="rId8" Type="http://schemas.openxmlformats.org/officeDocument/2006/relationships/image" Target="../media/image53.png"/><Relationship Id="rId51" Type="http://schemas.openxmlformats.org/officeDocument/2006/relationships/customXml" Target="../ink/ink63.xml"/><Relationship Id="rId3" Type="http://schemas.openxmlformats.org/officeDocument/2006/relationships/customXml" Target="../ink/ink39.xml"/><Relationship Id="rId12" Type="http://schemas.openxmlformats.org/officeDocument/2006/relationships/image" Target="../media/image55.png"/><Relationship Id="rId17" Type="http://schemas.openxmlformats.org/officeDocument/2006/relationships/customXml" Target="../ink/ink46.xml"/><Relationship Id="rId25" Type="http://schemas.openxmlformats.org/officeDocument/2006/relationships/customXml" Target="../ink/ink50.xml"/><Relationship Id="rId33" Type="http://schemas.openxmlformats.org/officeDocument/2006/relationships/customXml" Target="../ink/ink54.xml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59" Type="http://schemas.openxmlformats.org/officeDocument/2006/relationships/customXml" Target="../ink/ink67.xml"/><Relationship Id="rId20" Type="http://schemas.openxmlformats.org/officeDocument/2006/relationships/image" Target="../media/image59.png"/><Relationship Id="rId41" Type="http://schemas.openxmlformats.org/officeDocument/2006/relationships/customXml" Target="../ink/ink58.xml"/><Relationship Id="rId54" Type="http://schemas.openxmlformats.org/officeDocument/2006/relationships/image" Target="../media/image77.png"/><Relationship Id="rId6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5" Type="http://schemas.openxmlformats.org/officeDocument/2006/relationships/customXml" Target="../ink/ink45.xml"/><Relationship Id="rId23" Type="http://schemas.openxmlformats.org/officeDocument/2006/relationships/customXml" Target="../ink/ink49.xml"/><Relationship Id="rId28" Type="http://schemas.openxmlformats.org/officeDocument/2006/relationships/image" Target="../media/image63.png"/><Relationship Id="rId36" Type="http://schemas.openxmlformats.org/officeDocument/2006/relationships/image" Target="../media/image67.png"/><Relationship Id="rId49" Type="http://schemas.openxmlformats.org/officeDocument/2006/relationships/customXml" Target="../ink/ink62.xml"/><Relationship Id="rId57" Type="http://schemas.openxmlformats.org/officeDocument/2006/relationships/customXml" Target="../ink/ink66.xml"/><Relationship Id="rId10" Type="http://schemas.openxmlformats.org/officeDocument/2006/relationships/image" Target="../media/image54.png"/><Relationship Id="rId31" Type="http://schemas.openxmlformats.org/officeDocument/2006/relationships/customXml" Target="../ink/ink53.xml"/><Relationship Id="rId44" Type="http://schemas.openxmlformats.org/officeDocument/2006/relationships/image" Target="../media/image72.png"/><Relationship Id="rId52" Type="http://schemas.openxmlformats.org/officeDocument/2006/relationships/image" Target="../media/image76.png"/><Relationship Id="rId60" Type="http://schemas.openxmlformats.org/officeDocument/2006/relationships/image" Target="../media/image80.png"/><Relationship Id="rId4" Type="http://schemas.openxmlformats.org/officeDocument/2006/relationships/image" Target="../media/image51.png"/><Relationship Id="rId9" Type="http://schemas.openxmlformats.org/officeDocument/2006/relationships/customXml" Target="../ink/ink4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09.xml"/><Relationship Id="rId13" Type="http://schemas.openxmlformats.org/officeDocument/2006/relationships/image" Target="../media/image1848.png"/><Relationship Id="rId18" Type="http://schemas.openxmlformats.org/officeDocument/2006/relationships/customXml" Target="../ink/ink2014.xml"/><Relationship Id="rId3" Type="http://schemas.openxmlformats.org/officeDocument/2006/relationships/image" Target="../media/image1843.png"/><Relationship Id="rId7" Type="http://schemas.openxmlformats.org/officeDocument/2006/relationships/image" Target="../media/image1845.png"/><Relationship Id="rId12" Type="http://schemas.openxmlformats.org/officeDocument/2006/relationships/customXml" Target="../ink/ink2011.xml"/><Relationship Id="rId17" Type="http://schemas.openxmlformats.org/officeDocument/2006/relationships/image" Target="../media/image7300.png"/><Relationship Id="rId2" Type="http://schemas.openxmlformats.org/officeDocument/2006/relationships/customXml" Target="../ink/ink2006.xml"/><Relationship Id="rId16" Type="http://schemas.openxmlformats.org/officeDocument/2006/relationships/customXml" Target="../ink/ink20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08.xml"/><Relationship Id="rId11" Type="http://schemas.openxmlformats.org/officeDocument/2006/relationships/image" Target="../media/image1847.png"/><Relationship Id="rId5" Type="http://schemas.openxmlformats.org/officeDocument/2006/relationships/image" Target="../media/image1844.png"/><Relationship Id="rId15" Type="http://schemas.openxmlformats.org/officeDocument/2006/relationships/image" Target="../media/image7200.png"/><Relationship Id="rId10" Type="http://schemas.openxmlformats.org/officeDocument/2006/relationships/customXml" Target="../ink/ink2010.xml"/><Relationship Id="rId19" Type="http://schemas.openxmlformats.org/officeDocument/2006/relationships/image" Target="../media/image7400.png"/><Relationship Id="rId4" Type="http://schemas.openxmlformats.org/officeDocument/2006/relationships/customXml" Target="../ink/ink2007.xml"/><Relationship Id="rId9" Type="http://schemas.openxmlformats.org/officeDocument/2006/relationships/image" Target="../media/image1846.png"/><Relationship Id="rId14" Type="http://schemas.openxmlformats.org/officeDocument/2006/relationships/customXml" Target="../ink/ink20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38.jpeg"/><Relationship Id="rId4" Type="http://schemas.openxmlformats.org/officeDocument/2006/relationships/image" Target="../media/image1837.png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26.xml"/><Relationship Id="rId21" Type="http://schemas.openxmlformats.org/officeDocument/2006/relationships/image" Target="../media/image9300.png"/><Relationship Id="rId42" Type="http://schemas.openxmlformats.org/officeDocument/2006/relationships/customXml" Target="../ink/ink2034.xml"/><Relationship Id="rId47" Type="http://schemas.openxmlformats.org/officeDocument/2006/relationships/image" Target="../media/image10600.png"/><Relationship Id="rId63" Type="http://schemas.openxmlformats.org/officeDocument/2006/relationships/image" Target="../media/image11410.png"/><Relationship Id="rId68" Type="http://schemas.openxmlformats.org/officeDocument/2006/relationships/customXml" Target="../ink/ink2047.xml"/><Relationship Id="rId84" Type="http://schemas.openxmlformats.org/officeDocument/2006/relationships/customXml" Target="../ink/ink2055.xml"/><Relationship Id="rId89" Type="http://schemas.openxmlformats.org/officeDocument/2006/relationships/image" Target="../media/image12710.png"/><Relationship Id="rId16" Type="http://schemas.openxmlformats.org/officeDocument/2006/relationships/customXml" Target="../ink/ink2021.xml"/><Relationship Id="rId107" Type="http://schemas.openxmlformats.org/officeDocument/2006/relationships/image" Target="../media/image13610.png"/><Relationship Id="rId11" Type="http://schemas.openxmlformats.org/officeDocument/2006/relationships/image" Target="../media/image8800.png"/><Relationship Id="rId32" Type="http://schemas.openxmlformats.org/officeDocument/2006/relationships/customXml" Target="../ink/ink2029.xml"/><Relationship Id="rId37" Type="http://schemas.openxmlformats.org/officeDocument/2006/relationships/image" Target="../media/image10100.png"/><Relationship Id="rId53" Type="http://schemas.openxmlformats.org/officeDocument/2006/relationships/image" Target="../media/image10910.png"/><Relationship Id="rId58" Type="http://schemas.openxmlformats.org/officeDocument/2006/relationships/customXml" Target="../ink/ink2042.xml"/><Relationship Id="rId74" Type="http://schemas.openxmlformats.org/officeDocument/2006/relationships/customXml" Target="../ink/ink2050.xml"/><Relationship Id="rId79" Type="http://schemas.openxmlformats.org/officeDocument/2006/relationships/image" Target="../media/image12210.png"/><Relationship Id="rId102" Type="http://schemas.openxmlformats.org/officeDocument/2006/relationships/customXml" Target="../ink/ink2064.xml"/><Relationship Id="rId5" Type="http://schemas.openxmlformats.org/officeDocument/2006/relationships/image" Target="../media/image1852.png"/><Relationship Id="rId90" Type="http://schemas.openxmlformats.org/officeDocument/2006/relationships/customXml" Target="../ink/ink2058.xml"/><Relationship Id="rId95" Type="http://schemas.openxmlformats.org/officeDocument/2006/relationships/image" Target="../media/image13010.png"/><Relationship Id="rId22" Type="http://schemas.openxmlformats.org/officeDocument/2006/relationships/customXml" Target="../ink/ink2024.xml"/><Relationship Id="rId27" Type="http://schemas.openxmlformats.org/officeDocument/2006/relationships/image" Target="../media/image9600.png"/><Relationship Id="rId43" Type="http://schemas.openxmlformats.org/officeDocument/2006/relationships/image" Target="../media/image10410.png"/><Relationship Id="rId48" Type="http://schemas.openxmlformats.org/officeDocument/2006/relationships/customXml" Target="../ink/ink2037.xml"/><Relationship Id="rId64" Type="http://schemas.openxmlformats.org/officeDocument/2006/relationships/customXml" Target="../ink/ink2045.xml"/><Relationship Id="rId69" Type="http://schemas.openxmlformats.org/officeDocument/2006/relationships/image" Target="../media/image11770.png"/><Relationship Id="rId80" Type="http://schemas.openxmlformats.org/officeDocument/2006/relationships/customXml" Target="../ink/ink2053.xml"/><Relationship Id="rId85" Type="http://schemas.openxmlformats.org/officeDocument/2006/relationships/image" Target="../media/image12510.png"/><Relationship Id="rId12" Type="http://schemas.openxmlformats.org/officeDocument/2006/relationships/customXml" Target="../ink/ink2019.xml"/><Relationship Id="rId17" Type="http://schemas.openxmlformats.org/officeDocument/2006/relationships/image" Target="../media/image9100.png"/><Relationship Id="rId33" Type="http://schemas.openxmlformats.org/officeDocument/2006/relationships/image" Target="../media/image9910.png"/><Relationship Id="rId38" Type="http://schemas.openxmlformats.org/officeDocument/2006/relationships/customXml" Target="../ink/ink2032.xml"/><Relationship Id="rId59" Type="http://schemas.openxmlformats.org/officeDocument/2006/relationships/image" Target="../media/image11210.png"/><Relationship Id="rId103" Type="http://schemas.openxmlformats.org/officeDocument/2006/relationships/image" Target="../media/image13410.png"/><Relationship Id="rId20" Type="http://schemas.openxmlformats.org/officeDocument/2006/relationships/customXml" Target="../ink/ink2023.xml"/><Relationship Id="rId41" Type="http://schemas.openxmlformats.org/officeDocument/2006/relationships/image" Target="../media/image10310.png"/><Relationship Id="rId54" Type="http://schemas.openxmlformats.org/officeDocument/2006/relationships/customXml" Target="../ink/ink2040.xml"/><Relationship Id="rId62" Type="http://schemas.openxmlformats.org/officeDocument/2006/relationships/customXml" Target="../ink/ink2044.xml"/><Relationship Id="rId70" Type="http://schemas.openxmlformats.org/officeDocument/2006/relationships/customXml" Target="../ink/ink2048.xml"/><Relationship Id="rId75" Type="http://schemas.openxmlformats.org/officeDocument/2006/relationships/image" Target="../media/image12010.png"/><Relationship Id="rId83" Type="http://schemas.openxmlformats.org/officeDocument/2006/relationships/image" Target="../media/image12410.png"/><Relationship Id="rId88" Type="http://schemas.openxmlformats.org/officeDocument/2006/relationships/customXml" Target="../ink/ink2057.xml"/><Relationship Id="rId91" Type="http://schemas.openxmlformats.org/officeDocument/2006/relationships/image" Target="../media/image12810.png"/><Relationship Id="rId96" Type="http://schemas.openxmlformats.org/officeDocument/2006/relationships/customXml" Target="../ink/ink206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16.xml"/><Relationship Id="rId15" Type="http://schemas.openxmlformats.org/officeDocument/2006/relationships/image" Target="../media/image9000.png"/><Relationship Id="rId23" Type="http://schemas.openxmlformats.org/officeDocument/2006/relationships/image" Target="../media/image9400.png"/><Relationship Id="rId28" Type="http://schemas.openxmlformats.org/officeDocument/2006/relationships/customXml" Target="../ink/ink2027.xml"/><Relationship Id="rId36" Type="http://schemas.openxmlformats.org/officeDocument/2006/relationships/customXml" Target="../ink/ink2031.xml"/><Relationship Id="rId49" Type="http://schemas.openxmlformats.org/officeDocument/2006/relationships/image" Target="../media/image10710.png"/><Relationship Id="rId57" Type="http://schemas.openxmlformats.org/officeDocument/2006/relationships/image" Target="../media/image11110.png"/><Relationship Id="rId106" Type="http://schemas.openxmlformats.org/officeDocument/2006/relationships/customXml" Target="../ink/ink2066.xml"/><Relationship Id="rId10" Type="http://schemas.openxmlformats.org/officeDocument/2006/relationships/customXml" Target="../ink/ink2018.xml"/><Relationship Id="rId31" Type="http://schemas.openxmlformats.org/officeDocument/2006/relationships/image" Target="../media/image9800.png"/><Relationship Id="rId44" Type="http://schemas.openxmlformats.org/officeDocument/2006/relationships/customXml" Target="../ink/ink2035.xml"/><Relationship Id="rId52" Type="http://schemas.openxmlformats.org/officeDocument/2006/relationships/customXml" Target="../ink/ink2039.xml"/><Relationship Id="rId60" Type="http://schemas.openxmlformats.org/officeDocument/2006/relationships/customXml" Target="../ink/ink2043.xml"/><Relationship Id="rId65" Type="http://schemas.openxmlformats.org/officeDocument/2006/relationships/image" Target="../media/image11510.png"/><Relationship Id="rId73" Type="http://schemas.openxmlformats.org/officeDocument/2006/relationships/image" Target="../media/image11910.png"/><Relationship Id="rId78" Type="http://schemas.openxmlformats.org/officeDocument/2006/relationships/customXml" Target="../ink/ink2052.xml"/><Relationship Id="rId81" Type="http://schemas.openxmlformats.org/officeDocument/2006/relationships/image" Target="../media/image12310.png"/><Relationship Id="rId86" Type="http://schemas.openxmlformats.org/officeDocument/2006/relationships/customXml" Target="../ink/ink2056.xml"/><Relationship Id="rId94" Type="http://schemas.openxmlformats.org/officeDocument/2006/relationships/customXml" Target="../ink/ink2060.xml"/><Relationship Id="rId99" Type="http://schemas.openxmlformats.org/officeDocument/2006/relationships/image" Target="../media/image13210.png"/><Relationship Id="rId101" Type="http://schemas.openxmlformats.org/officeDocument/2006/relationships/image" Target="../media/image13310.png"/><Relationship Id="rId4" Type="http://schemas.openxmlformats.org/officeDocument/2006/relationships/customXml" Target="../ink/ink2015.xml"/><Relationship Id="rId9" Type="http://schemas.openxmlformats.org/officeDocument/2006/relationships/image" Target="../media/image8700.png"/><Relationship Id="rId13" Type="http://schemas.openxmlformats.org/officeDocument/2006/relationships/image" Target="../media/image8900.png"/><Relationship Id="rId18" Type="http://schemas.openxmlformats.org/officeDocument/2006/relationships/customXml" Target="../ink/ink2022.xml"/><Relationship Id="rId39" Type="http://schemas.openxmlformats.org/officeDocument/2006/relationships/image" Target="../media/image10200.png"/><Relationship Id="rId34" Type="http://schemas.openxmlformats.org/officeDocument/2006/relationships/customXml" Target="../ink/ink2030.xml"/><Relationship Id="rId50" Type="http://schemas.openxmlformats.org/officeDocument/2006/relationships/customXml" Target="../ink/ink2038.xml"/><Relationship Id="rId55" Type="http://schemas.openxmlformats.org/officeDocument/2006/relationships/image" Target="../media/image11010.png"/><Relationship Id="rId76" Type="http://schemas.openxmlformats.org/officeDocument/2006/relationships/customXml" Target="../ink/ink2051.xml"/><Relationship Id="rId97" Type="http://schemas.openxmlformats.org/officeDocument/2006/relationships/image" Target="../media/image13110.png"/><Relationship Id="rId104" Type="http://schemas.openxmlformats.org/officeDocument/2006/relationships/customXml" Target="../ink/ink2065.xml"/><Relationship Id="rId7" Type="http://schemas.openxmlformats.org/officeDocument/2006/relationships/image" Target="../media/image8600.png"/><Relationship Id="rId71" Type="http://schemas.openxmlformats.org/officeDocument/2006/relationships/image" Target="../media/image11810.png"/><Relationship Id="rId92" Type="http://schemas.openxmlformats.org/officeDocument/2006/relationships/customXml" Target="../ink/ink2059.xml"/><Relationship Id="rId2" Type="http://schemas.openxmlformats.org/officeDocument/2006/relationships/image" Target="../media/image1839.png"/><Relationship Id="rId29" Type="http://schemas.openxmlformats.org/officeDocument/2006/relationships/image" Target="../media/image9700.png"/><Relationship Id="rId24" Type="http://schemas.openxmlformats.org/officeDocument/2006/relationships/customXml" Target="../ink/ink2025.xml"/><Relationship Id="rId40" Type="http://schemas.openxmlformats.org/officeDocument/2006/relationships/customXml" Target="../ink/ink2033.xml"/><Relationship Id="rId45" Type="http://schemas.openxmlformats.org/officeDocument/2006/relationships/image" Target="../media/image10500.png"/><Relationship Id="rId66" Type="http://schemas.openxmlformats.org/officeDocument/2006/relationships/customXml" Target="../ink/ink2046.xml"/><Relationship Id="rId87" Type="http://schemas.openxmlformats.org/officeDocument/2006/relationships/image" Target="../media/image12610.png"/><Relationship Id="rId61" Type="http://schemas.openxmlformats.org/officeDocument/2006/relationships/image" Target="../media/image11310.png"/><Relationship Id="rId82" Type="http://schemas.openxmlformats.org/officeDocument/2006/relationships/customXml" Target="../ink/ink2054.xml"/><Relationship Id="rId19" Type="http://schemas.openxmlformats.org/officeDocument/2006/relationships/image" Target="../media/image9200.png"/><Relationship Id="rId14" Type="http://schemas.openxmlformats.org/officeDocument/2006/relationships/customXml" Target="../ink/ink2020.xml"/><Relationship Id="rId30" Type="http://schemas.openxmlformats.org/officeDocument/2006/relationships/customXml" Target="../ink/ink2028.xml"/><Relationship Id="rId35" Type="http://schemas.openxmlformats.org/officeDocument/2006/relationships/image" Target="../media/image10010.png"/><Relationship Id="rId56" Type="http://schemas.openxmlformats.org/officeDocument/2006/relationships/customXml" Target="../ink/ink2041.xml"/><Relationship Id="rId77" Type="http://schemas.openxmlformats.org/officeDocument/2006/relationships/image" Target="../media/image12110.png"/><Relationship Id="rId100" Type="http://schemas.openxmlformats.org/officeDocument/2006/relationships/customXml" Target="../ink/ink2063.xml"/><Relationship Id="rId105" Type="http://schemas.openxmlformats.org/officeDocument/2006/relationships/image" Target="../media/image13510.png"/><Relationship Id="rId8" Type="http://schemas.openxmlformats.org/officeDocument/2006/relationships/customXml" Target="../ink/ink2017.xml"/><Relationship Id="rId51" Type="http://schemas.openxmlformats.org/officeDocument/2006/relationships/image" Target="../media/image10810.png"/><Relationship Id="rId72" Type="http://schemas.openxmlformats.org/officeDocument/2006/relationships/customXml" Target="../ink/ink2049.xml"/><Relationship Id="rId93" Type="http://schemas.openxmlformats.org/officeDocument/2006/relationships/image" Target="../media/image12910.png"/><Relationship Id="rId98" Type="http://schemas.openxmlformats.org/officeDocument/2006/relationships/customXml" Target="../ink/ink2062.xml"/><Relationship Id="rId3" Type="http://schemas.openxmlformats.org/officeDocument/2006/relationships/image" Target="../media/image3.png"/><Relationship Id="rId25" Type="http://schemas.openxmlformats.org/officeDocument/2006/relationships/image" Target="../media/image9500.png"/><Relationship Id="rId46" Type="http://schemas.openxmlformats.org/officeDocument/2006/relationships/customXml" Target="../ink/ink2036.xml"/><Relationship Id="rId67" Type="http://schemas.openxmlformats.org/officeDocument/2006/relationships/image" Target="../media/image11610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10.png"/><Relationship Id="rId18" Type="http://schemas.openxmlformats.org/officeDocument/2006/relationships/customXml" Target="../ink/ink2072.xml"/><Relationship Id="rId26" Type="http://schemas.openxmlformats.org/officeDocument/2006/relationships/customXml" Target="../ink/ink2076.xml"/><Relationship Id="rId39" Type="http://schemas.openxmlformats.org/officeDocument/2006/relationships/image" Target="../media/image15210.png"/><Relationship Id="rId21" Type="http://schemas.openxmlformats.org/officeDocument/2006/relationships/image" Target="../media/image14310.png"/><Relationship Id="rId34" Type="http://schemas.openxmlformats.org/officeDocument/2006/relationships/customXml" Target="../ink/ink2080.xml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6" Type="http://schemas.openxmlformats.org/officeDocument/2006/relationships/customXml" Target="../ink/ink2071.xml"/><Relationship Id="rId20" Type="http://schemas.openxmlformats.org/officeDocument/2006/relationships/customXml" Target="../ink/ink2073.xml"/><Relationship Id="rId29" Type="http://schemas.openxmlformats.org/officeDocument/2006/relationships/image" Target="../media/image14710.png"/><Relationship Id="rId41" Type="http://schemas.openxmlformats.org/officeDocument/2006/relationships/image" Target="../media/image1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3.png"/><Relationship Id="rId11" Type="http://schemas.openxmlformats.org/officeDocument/2006/relationships/image" Target="../media/image13810.png"/><Relationship Id="rId24" Type="http://schemas.openxmlformats.org/officeDocument/2006/relationships/customXml" Target="../ink/ink2075.xml"/><Relationship Id="rId32" Type="http://schemas.openxmlformats.org/officeDocument/2006/relationships/customXml" Target="../ink/ink2079.xml"/><Relationship Id="rId37" Type="http://schemas.openxmlformats.org/officeDocument/2006/relationships/image" Target="../media/image15110.png"/><Relationship Id="rId40" Type="http://schemas.openxmlformats.org/officeDocument/2006/relationships/customXml" Target="../ink/ink2083.xml"/><Relationship Id="rId5" Type="http://schemas.openxmlformats.org/officeDocument/2006/relationships/image" Target="../media/image305.png"/><Relationship Id="rId15" Type="http://schemas.openxmlformats.org/officeDocument/2006/relationships/image" Target="../media/image14010.png"/><Relationship Id="rId23" Type="http://schemas.openxmlformats.org/officeDocument/2006/relationships/image" Target="../media/image14410.png"/><Relationship Id="rId28" Type="http://schemas.openxmlformats.org/officeDocument/2006/relationships/customXml" Target="../ink/ink2077.xml"/><Relationship Id="rId36" Type="http://schemas.openxmlformats.org/officeDocument/2006/relationships/customXml" Target="../ink/ink2081.xml"/><Relationship Id="rId10" Type="http://schemas.openxmlformats.org/officeDocument/2006/relationships/customXml" Target="../ink/ink2068.xml"/><Relationship Id="rId19" Type="http://schemas.openxmlformats.org/officeDocument/2006/relationships/image" Target="../media/image14210.png"/><Relationship Id="rId31" Type="http://schemas.openxmlformats.org/officeDocument/2006/relationships/image" Target="../media/image14810.png"/><Relationship Id="rId4" Type="http://schemas.openxmlformats.org/officeDocument/2006/relationships/image" Target="../media/image274.png"/><Relationship Id="rId9" Type="http://schemas.openxmlformats.org/officeDocument/2006/relationships/image" Target="../media/image13700.png"/><Relationship Id="rId14" Type="http://schemas.openxmlformats.org/officeDocument/2006/relationships/customXml" Target="../ink/ink2070.xml"/><Relationship Id="rId22" Type="http://schemas.openxmlformats.org/officeDocument/2006/relationships/customXml" Target="../ink/ink2074.xml"/><Relationship Id="rId27" Type="http://schemas.openxmlformats.org/officeDocument/2006/relationships/image" Target="../media/image14610.png"/><Relationship Id="rId30" Type="http://schemas.openxmlformats.org/officeDocument/2006/relationships/customXml" Target="../ink/ink2078.xml"/><Relationship Id="rId35" Type="http://schemas.openxmlformats.org/officeDocument/2006/relationships/image" Target="../media/image15010.png"/><Relationship Id="rId8" Type="http://schemas.openxmlformats.org/officeDocument/2006/relationships/customXml" Target="../ink/ink2067.xml"/><Relationship Id="rId3" Type="http://schemas.openxmlformats.org/officeDocument/2006/relationships/image" Target="../media/image1840.png"/><Relationship Id="rId12" Type="http://schemas.openxmlformats.org/officeDocument/2006/relationships/customXml" Target="../ink/ink2069.xml"/><Relationship Id="rId17" Type="http://schemas.openxmlformats.org/officeDocument/2006/relationships/image" Target="../media/image14110.png"/><Relationship Id="rId25" Type="http://schemas.openxmlformats.org/officeDocument/2006/relationships/image" Target="../media/image14510.png"/><Relationship Id="rId33" Type="http://schemas.openxmlformats.org/officeDocument/2006/relationships/image" Target="../media/image14910.png"/><Relationship Id="rId38" Type="http://schemas.openxmlformats.org/officeDocument/2006/relationships/customXml" Target="../ink/ink208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2.jpeg"/><Relationship Id="rId2" Type="http://schemas.openxmlformats.org/officeDocument/2006/relationships/image" Target="../media/image18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9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96.xml"/><Relationship Id="rId21" Type="http://schemas.openxmlformats.org/officeDocument/2006/relationships/image" Target="../media/image16510.png"/><Relationship Id="rId42" Type="http://schemas.openxmlformats.org/officeDocument/2006/relationships/customXml" Target="../ink/ink2104.xml"/><Relationship Id="rId47" Type="http://schemas.openxmlformats.org/officeDocument/2006/relationships/image" Target="../media/image17810.png"/><Relationship Id="rId63" Type="http://schemas.openxmlformats.org/officeDocument/2006/relationships/image" Target="../media/image1861.png"/><Relationship Id="rId68" Type="http://schemas.openxmlformats.org/officeDocument/2006/relationships/customXml" Target="../ink/ink2117.xml"/><Relationship Id="rId2" Type="http://schemas.openxmlformats.org/officeDocument/2006/relationships/customXml" Target="../ink/ink2084.xml"/><Relationship Id="rId16" Type="http://schemas.openxmlformats.org/officeDocument/2006/relationships/customXml" Target="../ink/ink2091.xml"/><Relationship Id="rId29" Type="http://schemas.openxmlformats.org/officeDocument/2006/relationships/image" Target="../media/image16910.png"/><Relationship Id="rId11" Type="http://schemas.openxmlformats.org/officeDocument/2006/relationships/image" Target="../media/image16010.png"/><Relationship Id="rId24" Type="http://schemas.openxmlformats.org/officeDocument/2006/relationships/customXml" Target="../ink/ink2095.xml"/><Relationship Id="rId32" Type="http://schemas.openxmlformats.org/officeDocument/2006/relationships/customXml" Target="../ink/ink2099.xml"/><Relationship Id="rId37" Type="http://schemas.openxmlformats.org/officeDocument/2006/relationships/image" Target="../media/image1857.png"/><Relationship Id="rId40" Type="http://schemas.openxmlformats.org/officeDocument/2006/relationships/customXml" Target="../ink/ink2103.xml"/><Relationship Id="rId45" Type="http://schemas.openxmlformats.org/officeDocument/2006/relationships/image" Target="../media/image17710.png"/><Relationship Id="rId53" Type="http://schemas.openxmlformats.org/officeDocument/2006/relationships/image" Target="../media/image18110.png"/><Relationship Id="rId58" Type="http://schemas.openxmlformats.org/officeDocument/2006/relationships/customXml" Target="../ink/ink2112.xml"/><Relationship Id="rId66" Type="http://schemas.openxmlformats.org/officeDocument/2006/relationships/customXml" Target="../ink/ink2116.xml"/><Relationship Id="rId74" Type="http://schemas.openxmlformats.org/officeDocument/2006/relationships/customXml" Target="../ink/ink2120.xml"/><Relationship Id="rId5" Type="http://schemas.openxmlformats.org/officeDocument/2006/relationships/image" Target="../media/image15710.png"/><Relationship Id="rId61" Type="http://schemas.openxmlformats.org/officeDocument/2006/relationships/image" Target="../media/image1850.png"/><Relationship Id="rId19" Type="http://schemas.openxmlformats.org/officeDocument/2006/relationships/image" Target="../media/image16410.png"/><Relationship Id="rId14" Type="http://schemas.openxmlformats.org/officeDocument/2006/relationships/customXml" Target="../ink/ink2090.xml"/><Relationship Id="rId22" Type="http://schemas.openxmlformats.org/officeDocument/2006/relationships/customXml" Target="../ink/ink2094.xml"/><Relationship Id="rId27" Type="http://schemas.openxmlformats.org/officeDocument/2006/relationships/image" Target="../media/image16810.png"/><Relationship Id="rId30" Type="http://schemas.openxmlformats.org/officeDocument/2006/relationships/customXml" Target="../ink/ink2098.xml"/><Relationship Id="rId35" Type="http://schemas.openxmlformats.org/officeDocument/2006/relationships/image" Target="../media/image17210.png"/><Relationship Id="rId43" Type="http://schemas.openxmlformats.org/officeDocument/2006/relationships/image" Target="../media/image17630.png"/><Relationship Id="rId48" Type="http://schemas.openxmlformats.org/officeDocument/2006/relationships/customXml" Target="../ink/ink2107.xml"/><Relationship Id="rId56" Type="http://schemas.openxmlformats.org/officeDocument/2006/relationships/customXml" Target="../ink/ink2111.xml"/><Relationship Id="rId64" Type="http://schemas.openxmlformats.org/officeDocument/2006/relationships/customXml" Target="../ink/ink2115.xml"/><Relationship Id="rId69" Type="http://schemas.openxmlformats.org/officeDocument/2006/relationships/image" Target="../media/image1890.png"/><Relationship Id="rId8" Type="http://schemas.openxmlformats.org/officeDocument/2006/relationships/customXml" Target="../ink/ink2087.xml"/><Relationship Id="rId51" Type="http://schemas.openxmlformats.org/officeDocument/2006/relationships/image" Target="../media/image18010.png"/><Relationship Id="rId72" Type="http://schemas.openxmlformats.org/officeDocument/2006/relationships/customXml" Target="../ink/ink2119.xml"/><Relationship Id="rId3" Type="http://schemas.openxmlformats.org/officeDocument/2006/relationships/image" Target="../media/image15610.png"/><Relationship Id="rId12" Type="http://schemas.openxmlformats.org/officeDocument/2006/relationships/customXml" Target="../ink/ink2089.xml"/><Relationship Id="rId17" Type="http://schemas.openxmlformats.org/officeDocument/2006/relationships/image" Target="../media/image16310.png"/><Relationship Id="rId25" Type="http://schemas.openxmlformats.org/officeDocument/2006/relationships/image" Target="../media/image16710.png"/><Relationship Id="rId33" Type="http://schemas.openxmlformats.org/officeDocument/2006/relationships/image" Target="../media/image17110.png"/><Relationship Id="rId38" Type="http://schemas.openxmlformats.org/officeDocument/2006/relationships/customXml" Target="../ink/ink2102.xml"/><Relationship Id="rId46" Type="http://schemas.openxmlformats.org/officeDocument/2006/relationships/customXml" Target="../ink/ink2106.xml"/><Relationship Id="rId59" Type="http://schemas.openxmlformats.org/officeDocument/2006/relationships/image" Target="../media/image18400.png"/><Relationship Id="rId67" Type="http://schemas.openxmlformats.org/officeDocument/2006/relationships/image" Target="../media/image1880.png"/><Relationship Id="rId20" Type="http://schemas.openxmlformats.org/officeDocument/2006/relationships/customXml" Target="../ink/ink2093.xml"/><Relationship Id="rId41" Type="http://schemas.openxmlformats.org/officeDocument/2006/relationships/image" Target="../media/image17510.png"/><Relationship Id="rId54" Type="http://schemas.openxmlformats.org/officeDocument/2006/relationships/customXml" Target="../ink/ink2110.xml"/><Relationship Id="rId62" Type="http://schemas.openxmlformats.org/officeDocument/2006/relationships/customXml" Target="../ink/ink2114.xml"/><Relationship Id="rId70" Type="http://schemas.openxmlformats.org/officeDocument/2006/relationships/customXml" Target="../ink/ink2118.xml"/><Relationship Id="rId75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86.xml"/><Relationship Id="rId15" Type="http://schemas.openxmlformats.org/officeDocument/2006/relationships/image" Target="../media/image16210.png"/><Relationship Id="rId23" Type="http://schemas.openxmlformats.org/officeDocument/2006/relationships/image" Target="../media/image16670.png"/><Relationship Id="rId28" Type="http://schemas.openxmlformats.org/officeDocument/2006/relationships/customXml" Target="../ink/ink2097.xml"/><Relationship Id="rId36" Type="http://schemas.openxmlformats.org/officeDocument/2006/relationships/customXml" Target="../ink/ink2101.xml"/><Relationship Id="rId49" Type="http://schemas.openxmlformats.org/officeDocument/2006/relationships/image" Target="../media/image17900.png"/><Relationship Id="rId57" Type="http://schemas.openxmlformats.org/officeDocument/2006/relationships/image" Target="../media/image18370.png"/><Relationship Id="rId10" Type="http://schemas.openxmlformats.org/officeDocument/2006/relationships/customXml" Target="../ink/ink2088.xml"/><Relationship Id="rId31" Type="http://schemas.openxmlformats.org/officeDocument/2006/relationships/image" Target="../media/image17010.png"/><Relationship Id="rId44" Type="http://schemas.openxmlformats.org/officeDocument/2006/relationships/customXml" Target="../ink/ink2105.xml"/><Relationship Id="rId52" Type="http://schemas.openxmlformats.org/officeDocument/2006/relationships/customXml" Target="../ink/ink2109.xml"/><Relationship Id="rId60" Type="http://schemas.openxmlformats.org/officeDocument/2006/relationships/customXml" Target="../ink/ink2113.xml"/><Relationship Id="rId65" Type="http://schemas.openxmlformats.org/officeDocument/2006/relationships/image" Target="../media/image1870.png"/><Relationship Id="rId73" Type="http://schemas.openxmlformats.org/officeDocument/2006/relationships/image" Target="../media/image1910.png"/><Relationship Id="rId4" Type="http://schemas.openxmlformats.org/officeDocument/2006/relationships/customXml" Target="../ink/ink2085.xml"/><Relationship Id="rId9" Type="http://schemas.openxmlformats.org/officeDocument/2006/relationships/image" Target="../media/image15910.png"/><Relationship Id="rId13" Type="http://schemas.openxmlformats.org/officeDocument/2006/relationships/image" Target="../media/image16110.png"/><Relationship Id="rId18" Type="http://schemas.openxmlformats.org/officeDocument/2006/relationships/customXml" Target="../ink/ink2092.xml"/><Relationship Id="rId39" Type="http://schemas.openxmlformats.org/officeDocument/2006/relationships/image" Target="../media/image17410.png"/><Relationship Id="rId34" Type="http://schemas.openxmlformats.org/officeDocument/2006/relationships/customXml" Target="../ink/ink2100.xml"/><Relationship Id="rId50" Type="http://schemas.openxmlformats.org/officeDocument/2006/relationships/customXml" Target="../ink/ink2108.xml"/><Relationship Id="rId55" Type="http://schemas.openxmlformats.org/officeDocument/2006/relationships/image" Target="../media/image18210.png"/><Relationship Id="rId7" Type="http://schemas.openxmlformats.org/officeDocument/2006/relationships/image" Target="../media/image15810.png"/><Relationship Id="rId71" Type="http://schemas.openxmlformats.org/officeDocument/2006/relationships/image" Target="../media/image1900.png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33.xml"/><Relationship Id="rId21" Type="http://schemas.openxmlformats.org/officeDocument/2006/relationships/image" Target="../media/image16510.png"/><Relationship Id="rId42" Type="http://schemas.openxmlformats.org/officeDocument/2006/relationships/customXml" Target="../ink/ink2141.xml"/><Relationship Id="rId47" Type="http://schemas.openxmlformats.org/officeDocument/2006/relationships/image" Target="../media/image17810.png"/><Relationship Id="rId63" Type="http://schemas.openxmlformats.org/officeDocument/2006/relationships/image" Target="../media/image1861.png"/><Relationship Id="rId68" Type="http://schemas.openxmlformats.org/officeDocument/2006/relationships/customXml" Target="../ink/ink2154.xml"/><Relationship Id="rId84" Type="http://schemas.openxmlformats.org/officeDocument/2006/relationships/customXml" Target="../ink/ink2162.xml"/><Relationship Id="rId89" Type="http://schemas.openxmlformats.org/officeDocument/2006/relationships/image" Target="../media/image1990.png"/><Relationship Id="rId16" Type="http://schemas.openxmlformats.org/officeDocument/2006/relationships/customXml" Target="../ink/ink2128.xml"/><Relationship Id="rId11" Type="http://schemas.openxmlformats.org/officeDocument/2006/relationships/image" Target="../media/image16010.png"/><Relationship Id="rId32" Type="http://schemas.openxmlformats.org/officeDocument/2006/relationships/customXml" Target="../ink/ink2136.xml"/><Relationship Id="rId37" Type="http://schemas.openxmlformats.org/officeDocument/2006/relationships/image" Target="../media/image1857.png"/><Relationship Id="rId53" Type="http://schemas.openxmlformats.org/officeDocument/2006/relationships/image" Target="../media/image18110.png"/><Relationship Id="rId58" Type="http://schemas.openxmlformats.org/officeDocument/2006/relationships/customXml" Target="../ink/ink2149.xml"/><Relationship Id="rId74" Type="http://schemas.openxmlformats.org/officeDocument/2006/relationships/customXml" Target="../ink/ink2157.xml"/><Relationship Id="rId79" Type="http://schemas.openxmlformats.org/officeDocument/2006/relationships/image" Target="../media/image1940.png"/><Relationship Id="rId102" Type="http://schemas.openxmlformats.org/officeDocument/2006/relationships/customXml" Target="../ink/ink2171.xml"/><Relationship Id="rId5" Type="http://schemas.openxmlformats.org/officeDocument/2006/relationships/image" Target="../media/image15710.png"/><Relationship Id="rId90" Type="http://schemas.openxmlformats.org/officeDocument/2006/relationships/customXml" Target="../ink/ink2165.xml"/><Relationship Id="rId95" Type="http://schemas.openxmlformats.org/officeDocument/2006/relationships/image" Target="../media/image2020.png"/><Relationship Id="rId22" Type="http://schemas.openxmlformats.org/officeDocument/2006/relationships/customXml" Target="../ink/ink2131.xml"/><Relationship Id="rId27" Type="http://schemas.openxmlformats.org/officeDocument/2006/relationships/image" Target="../media/image16810.png"/><Relationship Id="rId43" Type="http://schemas.openxmlformats.org/officeDocument/2006/relationships/image" Target="../media/image17630.png"/><Relationship Id="rId48" Type="http://schemas.openxmlformats.org/officeDocument/2006/relationships/customXml" Target="../ink/ink2144.xml"/><Relationship Id="rId64" Type="http://schemas.openxmlformats.org/officeDocument/2006/relationships/customXml" Target="../ink/ink2152.xml"/><Relationship Id="rId69" Type="http://schemas.openxmlformats.org/officeDocument/2006/relationships/image" Target="../media/image1890.png"/><Relationship Id="rId80" Type="http://schemas.openxmlformats.org/officeDocument/2006/relationships/customXml" Target="../ink/ink2160.xml"/><Relationship Id="rId85" Type="http://schemas.openxmlformats.org/officeDocument/2006/relationships/image" Target="../media/image1970.png"/><Relationship Id="rId12" Type="http://schemas.openxmlformats.org/officeDocument/2006/relationships/customXml" Target="../ink/ink2126.xml"/><Relationship Id="rId17" Type="http://schemas.openxmlformats.org/officeDocument/2006/relationships/image" Target="../media/image16310.png"/><Relationship Id="rId25" Type="http://schemas.openxmlformats.org/officeDocument/2006/relationships/image" Target="../media/image16710.png"/><Relationship Id="rId33" Type="http://schemas.openxmlformats.org/officeDocument/2006/relationships/image" Target="../media/image17110.png"/><Relationship Id="rId38" Type="http://schemas.openxmlformats.org/officeDocument/2006/relationships/customXml" Target="../ink/ink2139.xml"/><Relationship Id="rId46" Type="http://schemas.openxmlformats.org/officeDocument/2006/relationships/customXml" Target="../ink/ink2143.xml"/><Relationship Id="rId59" Type="http://schemas.openxmlformats.org/officeDocument/2006/relationships/image" Target="../media/image18400.png"/><Relationship Id="rId67" Type="http://schemas.openxmlformats.org/officeDocument/2006/relationships/image" Target="../media/image1880.png"/><Relationship Id="rId103" Type="http://schemas.openxmlformats.org/officeDocument/2006/relationships/image" Target="../media/image2060.png"/><Relationship Id="rId20" Type="http://schemas.openxmlformats.org/officeDocument/2006/relationships/customXml" Target="../ink/ink2130.xml"/><Relationship Id="rId41" Type="http://schemas.openxmlformats.org/officeDocument/2006/relationships/image" Target="../media/image17510.png"/><Relationship Id="rId54" Type="http://schemas.openxmlformats.org/officeDocument/2006/relationships/customXml" Target="../ink/ink2147.xml"/><Relationship Id="rId62" Type="http://schemas.openxmlformats.org/officeDocument/2006/relationships/customXml" Target="../ink/ink2151.xml"/><Relationship Id="rId70" Type="http://schemas.openxmlformats.org/officeDocument/2006/relationships/customXml" Target="../ink/ink2155.xml"/><Relationship Id="rId75" Type="http://schemas.openxmlformats.org/officeDocument/2006/relationships/image" Target="../media/image1920.png"/><Relationship Id="rId83" Type="http://schemas.openxmlformats.org/officeDocument/2006/relationships/image" Target="../media/image1960.png"/><Relationship Id="rId88" Type="http://schemas.openxmlformats.org/officeDocument/2006/relationships/customXml" Target="../ink/ink2164.xml"/><Relationship Id="rId91" Type="http://schemas.openxmlformats.org/officeDocument/2006/relationships/image" Target="../media/image2000.png"/><Relationship Id="rId96" Type="http://schemas.openxmlformats.org/officeDocument/2006/relationships/customXml" Target="../ink/ink21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23.xml"/><Relationship Id="rId15" Type="http://schemas.openxmlformats.org/officeDocument/2006/relationships/image" Target="../media/image16210.png"/><Relationship Id="rId23" Type="http://schemas.openxmlformats.org/officeDocument/2006/relationships/image" Target="../media/image16670.png"/><Relationship Id="rId28" Type="http://schemas.openxmlformats.org/officeDocument/2006/relationships/customXml" Target="../ink/ink2134.xml"/><Relationship Id="rId36" Type="http://schemas.openxmlformats.org/officeDocument/2006/relationships/customXml" Target="../ink/ink2138.xml"/><Relationship Id="rId49" Type="http://schemas.openxmlformats.org/officeDocument/2006/relationships/image" Target="../media/image17900.png"/><Relationship Id="rId57" Type="http://schemas.openxmlformats.org/officeDocument/2006/relationships/image" Target="../media/image18370.png"/><Relationship Id="rId10" Type="http://schemas.openxmlformats.org/officeDocument/2006/relationships/customXml" Target="../ink/ink2125.xml"/><Relationship Id="rId31" Type="http://schemas.openxmlformats.org/officeDocument/2006/relationships/image" Target="../media/image17010.png"/><Relationship Id="rId44" Type="http://schemas.openxmlformats.org/officeDocument/2006/relationships/customXml" Target="../ink/ink2142.xml"/><Relationship Id="rId52" Type="http://schemas.openxmlformats.org/officeDocument/2006/relationships/customXml" Target="../ink/ink2146.xml"/><Relationship Id="rId60" Type="http://schemas.openxmlformats.org/officeDocument/2006/relationships/customXml" Target="../ink/ink2150.xml"/><Relationship Id="rId65" Type="http://schemas.openxmlformats.org/officeDocument/2006/relationships/image" Target="../media/image1870.png"/><Relationship Id="rId73" Type="http://schemas.openxmlformats.org/officeDocument/2006/relationships/image" Target="../media/image1910.png"/><Relationship Id="rId78" Type="http://schemas.openxmlformats.org/officeDocument/2006/relationships/customXml" Target="../ink/ink2159.xml"/><Relationship Id="rId81" Type="http://schemas.openxmlformats.org/officeDocument/2006/relationships/image" Target="../media/image1950.png"/><Relationship Id="rId86" Type="http://schemas.openxmlformats.org/officeDocument/2006/relationships/customXml" Target="../ink/ink2163.xml"/><Relationship Id="rId94" Type="http://schemas.openxmlformats.org/officeDocument/2006/relationships/customXml" Target="../ink/ink2167.xml"/><Relationship Id="rId99" Type="http://schemas.openxmlformats.org/officeDocument/2006/relationships/image" Target="../media/image2040.png"/><Relationship Id="rId101" Type="http://schemas.openxmlformats.org/officeDocument/2006/relationships/image" Target="../media/image2050.png"/><Relationship Id="rId4" Type="http://schemas.openxmlformats.org/officeDocument/2006/relationships/customXml" Target="../ink/ink2122.xml"/><Relationship Id="rId9" Type="http://schemas.openxmlformats.org/officeDocument/2006/relationships/image" Target="../media/image15910.png"/><Relationship Id="rId13" Type="http://schemas.openxmlformats.org/officeDocument/2006/relationships/image" Target="../media/image16110.png"/><Relationship Id="rId18" Type="http://schemas.openxmlformats.org/officeDocument/2006/relationships/customXml" Target="../ink/ink2129.xml"/><Relationship Id="rId39" Type="http://schemas.openxmlformats.org/officeDocument/2006/relationships/image" Target="../media/image17410.png"/><Relationship Id="rId34" Type="http://schemas.openxmlformats.org/officeDocument/2006/relationships/customXml" Target="../ink/ink2137.xml"/><Relationship Id="rId50" Type="http://schemas.openxmlformats.org/officeDocument/2006/relationships/customXml" Target="../ink/ink2145.xml"/><Relationship Id="rId55" Type="http://schemas.openxmlformats.org/officeDocument/2006/relationships/image" Target="../media/image18210.png"/><Relationship Id="rId76" Type="http://schemas.openxmlformats.org/officeDocument/2006/relationships/customXml" Target="../ink/ink2158.xml"/><Relationship Id="rId97" Type="http://schemas.openxmlformats.org/officeDocument/2006/relationships/image" Target="../media/image2030.png"/><Relationship Id="rId7" Type="http://schemas.openxmlformats.org/officeDocument/2006/relationships/image" Target="../media/image15810.png"/><Relationship Id="rId71" Type="http://schemas.openxmlformats.org/officeDocument/2006/relationships/image" Target="../media/image1900.png"/><Relationship Id="rId92" Type="http://schemas.openxmlformats.org/officeDocument/2006/relationships/customXml" Target="../ink/ink2166.xml"/><Relationship Id="rId2" Type="http://schemas.openxmlformats.org/officeDocument/2006/relationships/customXml" Target="../ink/ink2121.xml"/><Relationship Id="rId29" Type="http://schemas.openxmlformats.org/officeDocument/2006/relationships/image" Target="../media/image16910.png"/><Relationship Id="rId24" Type="http://schemas.openxmlformats.org/officeDocument/2006/relationships/customXml" Target="../ink/ink2132.xml"/><Relationship Id="rId40" Type="http://schemas.openxmlformats.org/officeDocument/2006/relationships/customXml" Target="../ink/ink2140.xml"/><Relationship Id="rId45" Type="http://schemas.openxmlformats.org/officeDocument/2006/relationships/image" Target="../media/image17710.png"/><Relationship Id="rId66" Type="http://schemas.openxmlformats.org/officeDocument/2006/relationships/customXml" Target="../ink/ink2153.xml"/><Relationship Id="rId87" Type="http://schemas.openxmlformats.org/officeDocument/2006/relationships/image" Target="../media/image1980.png"/><Relationship Id="rId61" Type="http://schemas.openxmlformats.org/officeDocument/2006/relationships/image" Target="../media/image1850.png"/><Relationship Id="rId82" Type="http://schemas.openxmlformats.org/officeDocument/2006/relationships/customXml" Target="../ink/ink2161.xml"/><Relationship Id="rId19" Type="http://schemas.openxmlformats.org/officeDocument/2006/relationships/image" Target="../media/image16410.png"/><Relationship Id="rId14" Type="http://schemas.openxmlformats.org/officeDocument/2006/relationships/customXml" Target="../ink/ink2127.xml"/><Relationship Id="rId30" Type="http://schemas.openxmlformats.org/officeDocument/2006/relationships/customXml" Target="../ink/ink2135.xml"/><Relationship Id="rId35" Type="http://schemas.openxmlformats.org/officeDocument/2006/relationships/image" Target="../media/image17210.png"/><Relationship Id="rId56" Type="http://schemas.openxmlformats.org/officeDocument/2006/relationships/customXml" Target="../ink/ink2148.xml"/><Relationship Id="rId77" Type="http://schemas.openxmlformats.org/officeDocument/2006/relationships/image" Target="../media/image1930.png"/><Relationship Id="rId100" Type="http://schemas.openxmlformats.org/officeDocument/2006/relationships/customXml" Target="../ink/ink2170.xml"/><Relationship Id="rId8" Type="http://schemas.openxmlformats.org/officeDocument/2006/relationships/customXml" Target="../ink/ink2124.xml"/><Relationship Id="rId51" Type="http://schemas.openxmlformats.org/officeDocument/2006/relationships/image" Target="../media/image18010.png"/><Relationship Id="rId72" Type="http://schemas.openxmlformats.org/officeDocument/2006/relationships/customXml" Target="../ink/ink2156.xml"/><Relationship Id="rId93" Type="http://schemas.openxmlformats.org/officeDocument/2006/relationships/image" Target="../media/image2010.png"/><Relationship Id="rId98" Type="http://schemas.openxmlformats.org/officeDocument/2006/relationships/customXml" Target="../ink/ink2169.xml"/><Relationship Id="rId3" Type="http://schemas.openxmlformats.org/officeDocument/2006/relationships/image" Target="../media/image156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2.jpeg"/><Relationship Id="rId2" Type="http://schemas.openxmlformats.org/officeDocument/2006/relationships/image" Target="../media/image18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4.jpeg"/><Relationship Id="rId4" Type="http://schemas.openxmlformats.org/officeDocument/2006/relationships/image" Target="../media/image18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6.png"/><Relationship Id="rId2" Type="http://schemas.openxmlformats.org/officeDocument/2006/relationships/image" Target="../media/image18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4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1.png"/><Relationship Id="rId21" Type="http://schemas.openxmlformats.org/officeDocument/2006/relationships/customXml" Target="../ink/ink77.xml"/><Relationship Id="rId42" Type="http://schemas.openxmlformats.org/officeDocument/2006/relationships/image" Target="../media/image70.png"/><Relationship Id="rId47" Type="http://schemas.openxmlformats.org/officeDocument/2006/relationships/customXml" Target="../ink/ink90.xml"/><Relationship Id="rId63" Type="http://schemas.openxmlformats.org/officeDocument/2006/relationships/customXml" Target="../ink/ink98.xml"/><Relationship Id="rId68" Type="http://schemas.openxmlformats.org/officeDocument/2006/relationships/image" Target="../media/image86.png"/><Relationship Id="rId7" Type="http://schemas.openxmlformats.org/officeDocument/2006/relationships/customXml" Target="../ink/ink70.xml"/><Relationship Id="rId2" Type="http://schemas.openxmlformats.org/officeDocument/2006/relationships/image" Target="../media/image82.png"/><Relationship Id="rId16" Type="http://schemas.openxmlformats.org/officeDocument/2006/relationships/image" Target="../media/image56.png"/><Relationship Id="rId29" Type="http://schemas.openxmlformats.org/officeDocument/2006/relationships/customXml" Target="../ink/ink81.xml"/><Relationship Id="rId11" Type="http://schemas.openxmlformats.org/officeDocument/2006/relationships/customXml" Target="../ink/ink72.xml"/><Relationship Id="rId24" Type="http://schemas.openxmlformats.org/officeDocument/2006/relationships/image" Target="../media/image60.png"/><Relationship Id="rId32" Type="http://schemas.openxmlformats.org/officeDocument/2006/relationships/image" Target="../media/image64.png"/><Relationship Id="rId37" Type="http://schemas.openxmlformats.org/officeDocument/2006/relationships/customXml" Target="../ink/ink85.xml"/><Relationship Id="rId40" Type="http://schemas.openxmlformats.org/officeDocument/2006/relationships/image" Target="../media/image69.png"/><Relationship Id="rId45" Type="http://schemas.openxmlformats.org/officeDocument/2006/relationships/customXml" Target="../ink/ink89.xml"/><Relationship Id="rId53" Type="http://schemas.openxmlformats.org/officeDocument/2006/relationships/customXml" Target="../ink/ink93.xml"/><Relationship Id="rId58" Type="http://schemas.openxmlformats.org/officeDocument/2006/relationships/image" Target="../media/image78.png"/><Relationship Id="rId66" Type="http://schemas.openxmlformats.org/officeDocument/2006/relationships/image" Target="../media/image85.png"/><Relationship Id="rId5" Type="http://schemas.openxmlformats.org/officeDocument/2006/relationships/customXml" Target="../ink/ink69.xml"/><Relationship Id="rId61" Type="http://schemas.openxmlformats.org/officeDocument/2006/relationships/customXml" Target="../ink/ink97.xml"/><Relationship Id="rId19" Type="http://schemas.openxmlformats.org/officeDocument/2006/relationships/customXml" Target="../ink/ink76.xml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customXml" Target="../ink/ink80.xml"/><Relationship Id="rId30" Type="http://schemas.openxmlformats.org/officeDocument/2006/relationships/image" Target="../media/image63.png"/><Relationship Id="rId35" Type="http://schemas.openxmlformats.org/officeDocument/2006/relationships/customXml" Target="../ink/ink84.xml"/><Relationship Id="rId43" Type="http://schemas.openxmlformats.org/officeDocument/2006/relationships/customXml" Target="../ink/ink88.xml"/><Relationship Id="rId48" Type="http://schemas.openxmlformats.org/officeDocument/2006/relationships/image" Target="../media/image73.png"/><Relationship Id="rId56" Type="http://schemas.openxmlformats.org/officeDocument/2006/relationships/image" Target="../media/image77.png"/><Relationship Id="rId64" Type="http://schemas.openxmlformats.org/officeDocument/2006/relationships/image" Target="../media/image81.png"/><Relationship Id="rId69" Type="http://schemas.openxmlformats.org/officeDocument/2006/relationships/image" Target="../media/image85.jpeg"/><Relationship Id="rId8" Type="http://schemas.openxmlformats.org/officeDocument/2006/relationships/image" Target="../media/image52.png"/><Relationship Id="rId51" Type="http://schemas.openxmlformats.org/officeDocument/2006/relationships/customXml" Target="../ink/ink92.xml"/><Relationship Id="rId3" Type="http://schemas.openxmlformats.org/officeDocument/2006/relationships/image" Target="../media/image83.jpeg"/><Relationship Id="rId12" Type="http://schemas.openxmlformats.org/officeDocument/2006/relationships/image" Target="../media/image54.png"/><Relationship Id="rId17" Type="http://schemas.openxmlformats.org/officeDocument/2006/relationships/customXml" Target="../ink/ink75.xml"/><Relationship Id="rId25" Type="http://schemas.openxmlformats.org/officeDocument/2006/relationships/customXml" Target="../ink/ink79.xml"/><Relationship Id="rId33" Type="http://schemas.openxmlformats.org/officeDocument/2006/relationships/customXml" Target="../ink/ink83.xml"/><Relationship Id="rId38" Type="http://schemas.openxmlformats.org/officeDocument/2006/relationships/image" Target="../media/image67.png"/><Relationship Id="rId46" Type="http://schemas.openxmlformats.org/officeDocument/2006/relationships/image" Target="../media/image72.png"/><Relationship Id="rId59" Type="http://schemas.openxmlformats.org/officeDocument/2006/relationships/customXml" Target="../ink/ink96.xml"/><Relationship Id="rId67" Type="http://schemas.openxmlformats.org/officeDocument/2006/relationships/customXml" Target="../ink/ink100.xml"/><Relationship Id="rId20" Type="http://schemas.openxmlformats.org/officeDocument/2006/relationships/image" Target="../media/image58.png"/><Relationship Id="rId41" Type="http://schemas.openxmlformats.org/officeDocument/2006/relationships/customXml" Target="../ink/ink87.xml"/><Relationship Id="rId54" Type="http://schemas.openxmlformats.org/officeDocument/2006/relationships/image" Target="../media/image76.png"/><Relationship Id="rId6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5" Type="http://schemas.openxmlformats.org/officeDocument/2006/relationships/customXml" Target="../ink/ink74.xml"/><Relationship Id="rId23" Type="http://schemas.openxmlformats.org/officeDocument/2006/relationships/customXml" Target="../ink/ink78.xml"/><Relationship Id="rId28" Type="http://schemas.openxmlformats.org/officeDocument/2006/relationships/image" Target="../media/image62.png"/><Relationship Id="rId36" Type="http://schemas.openxmlformats.org/officeDocument/2006/relationships/image" Target="../media/image66.png"/><Relationship Id="rId49" Type="http://schemas.openxmlformats.org/officeDocument/2006/relationships/customXml" Target="../ink/ink91.xml"/><Relationship Id="rId57" Type="http://schemas.openxmlformats.org/officeDocument/2006/relationships/customXml" Target="../ink/ink95.xml"/><Relationship Id="rId10" Type="http://schemas.openxmlformats.org/officeDocument/2006/relationships/image" Target="../media/image53.png"/><Relationship Id="rId31" Type="http://schemas.openxmlformats.org/officeDocument/2006/relationships/customXml" Target="../ink/ink82.xml"/><Relationship Id="rId44" Type="http://schemas.openxmlformats.org/officeDocument/2006/relationships/image" Target="../media/image71.png"/><Relationship Id="rId52" Type="http://schemas.openxmlformats.org/officeDocument/2006/relationships/image" Target="../media/image75.png"/><Relationship Id="rId60" Type="http://schemas.openxmlformats.org/officeDocument/2006/relationships/image" Target="../media/image79.png"/><Relationship Id="rId65" Type="http://schemas.openxmlformats.org/officeDocument/2006/relationships/customXml" Target="../ink/ink99.xml"/><Relationship Id="rId4" Type="http://schemas.openxmlformats.org/officeDocument/2006/relationships/image" Target="../media/image84.png"/><Relationship Id="rId9" Type="http://schemas.openxmlformats.org/officeDocument/2006/relationships/customXml" Target="../ink/ink71.xml"/><Relationship Id="rId13" Type="http://schemas.openxmlformats.org/officeDocument/2006/relationships/customXml" Target="../ink/ink73.xml"/><Relationship Id="rId18" Type="http://schemas.openxmlformats.org/officeDocument/2006/relationships/image" Target="../media/image57.png"/><Relationship Id="rId39" Type="http://schemas.openxmlformats.org/officeDocument/2006/relationships/customXml" Target="../ink/ink86.xml"/><Relationship Id="rId34" Type="http://schemas.openxmlformats.org/officeDocument/2006/relationships/image" Target="../media/image65.png"/><Relationship Id="rId50" Type="http://schemas.openxmlformats.org/officeDocument/2006/relationships/image" Target="../media/image74.png"/><Relationship Id="rId55" Type="http://schemas.openxmlformats.org/officeDocument/2006/relationships/customXml" Target="../ink/ink9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customXml" Target="../ink/ink108.xml"/><Relationship Id="rId26" Type="http://schemas.openxmlformats.org/officeDocument/2006/relationships/customXml" Target="../ink/ink112.xml"/><Relationship Id="rId39" Type="http://schemas.openxmlformats.org/officeDocument/2006/relationships/customXml" Target="../ink/ink118.xml"/><Relationship Id="rId21" Type="http://schemas.openxmlformats.org/officeDocument/2006/relationships/image" Target="../media/image98.png"/><Relationship Id="rId34" Type="http://schemas.openxmlformats.org/officeDocument/2006/relationships/image" Target="../media/image104.png"/><Relationship Id="rId42" Type="http://schemas.openxmlformats.org/officeDocument/2006/relationships/image" Target="../media/image108.png"/><Relationship Id="rId47" Type="http://schemas.openxmlformats.org/officeDocument/2006/relationships/customXml" Target="../ink/ink122.xml"/><Relationship Id="rId50" Type="http://schemas.openxmlformats.org/officeDocument/2006/relationships/customXml" Target="../ink/ink123.xml"/><Relationship Id="rId55" Type="http://schemas.openxmlformats.org/officeDocument/2006/relationships/image" Target="../media/image115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6" Type="http://schemas.openxmlformats.org/officeDocument/2006/relationships/customXml" Target="../ink/ink107.xml"/><Relationship Id="rId29" Type="http://schemas.openxmlformats.org/officeDocument/2006/relationships/image" Target="../media/image102.png"/><Relationship Id="rId11" Type="http://schemas.openxmlformats.org/officeDocument/2006/relationships/image" Target="../media/image93.png"/><Relationship Id="rId24" Type="http://schemas.openxmlformats.org/officeDocument/2006/relationships/customXml" Target="../ink/ink111.xml"/><Relationship Id="rId32" Type="http://schemas.openxmlformats.org/officeDocument/2006/relationships/image" Target="../media/image103.png"/><Relationship Id="rId37" Type="http://schemas.openxmlformats.org/officeDocument/2006/relationships/customXml" Target="../ink/ink117.xml"/><Relationship Id="rId40" Type="http://schemas.openxmlformats.org/officeDocument/2006/relationships/image" Target="../media/image107.png"/><Relationship Id="rId45" Type="http://schemas.openxmlformats.org/officeDocument/2006/relationships/customXml" Target="../ink/ink121.xml"/><Relationship Id="rId53" Type="http://schemas.openxmlformats.org/officeDocument/2006/relationships/image" Target="../media/image114.png"/><Relationship Id="rId5" Type="http://schemas.openxmlformats.org/officeDocument/2006/relationships/image" Target="../media/image90.png"/><Relationship Id="rId10" Type="http://schemas.openxmlformats.org/officeDocument/2006/relationships/customXml" Target="../ink/ink104.xml"/><Relationship Id="rId19" Type="http://schemas.openxmlformats.org/officeDocument/2006/relationships/image" Target="../media/image97.png"/><Relationship Id="rId31" Type="http://schemas.openxmlformats.org/officeDocument/2006/relationships/customXml" Target="../ink/ink114.xml"/><Relationship Id="rId44" Type="http://schemas.openxmlformats.org/officeDocument/2006/relationships/image" Target="../media/image109.png"/><Relationship Id="rId52" Type="http://schemas.openxmlformats.org/officeDocument/2006/relationships/customXml" Target="../ink/ink124.xml"/><Relationship Id="rId4" Type="http://schemas.openxmlformats.org/officeDocument/2006/relationships/customXml" Target="../ink/ink101.xml"/><Relationship Id="rId9" Type="http://schemas.openxmlformats.org/officeDocument/2006/relationships/image" Target="../media/image92.png"/><Relationship Id="rId14" Type="http://schemas.openxmlformats.org/officeDocument/2006/relationships/customXml" Target="../ink/ink106.xml"/><Relationship Id="rId22" Type="http://schemas.openxmlformats.org/officeDocument/2006/relationships/customXml" Target="../ink/ink110.xml"/><Relationship Id="rId27" Type="http://schemas.openxmlformats.org/officeDocument/2006/relationships/image" Target="../media/image101.png"/><Relationship Id="rId30" Type="http://schemas.openxmlformats.org/officeDocument/2006/relationships/image" Target="../media/image84.png"/><Relationship Id="rId35" Type="http://schemas.openxmlformats.org/officeDocument/2006/relationships/customXml" Target="../ink/ink116.xml"/><Relationship Id="rId43" Type="http://schemas.openxmlformats.org/officeDocument/2006/relationships/customXml" Target="../ink/ink120.xml"/><Relationship Id="rId48" Type="http://schemas.openxmlformats.org/officeDocument/2006/relationships/image" Target="../media/image111.png"/><Relationship Id="rId8" Type="http://schemas.openxmlformats.org/officeDocument/2006/relationships/customXml" Target="../ink/ink103.xml"/><Relationship Id="rId51" Type="http://schemas.openxmlformats.org/officeDocument/2006/relationships/image" Target="../media/image113.png"/><Relationship Id="rId3" Type="http://schemas.openxmlformats.org/officeDocument/2006/relationships/image" Target="../media/image87.png"/><Relationship Id="rId12" Type="http://schemas.openxmlformats.org/officeDocument/2006/relationships/customXml" Target="../ink/ink105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customXml" Target="../ink/ink115.xml"/><Relationship Id="rId38" Type="http://schemas.openxmlformats.org/officeDocument/2006/relationships/image" Target="../media/image106.png"/><Relationship Id="rId46" Type="http://schemas.openxmlformats.org/officeDocument/2006/relationships/image" Target="../media/image110.png"/><Relationship Id="rId20" Type="http://schemas.openxmlformats.org/officeDocument/2006/relationships/customXml" Target="../ink/ink109.xml"/><Relationship Id="rId41" Type="http://schemas.openxmlformats.org/officeDocument/2006/relationships/customXml" Target="../ink/ink119.xml"/><Relationship Id="rId54" Type="http://schemas.openxmlformats.org/officeDocument/2006/relationships/customXml" Target="../ink/ink1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2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113.xml"/><Relationship Id="rId36" Type="http://schemas.openxmlformats.org/officeDocument/2006/relationships/image" Target="../media/image105.png"/><Relationship Id="rId4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.png"/><Relationship Id="rId21" Type="http://schemas.openxmlformats.org/officeDocument/2006/relationships/customXml" Target="../ink/ink133.xml"/><Relationship Id="rId42" Type="http://schemas.openxmlformats.org/officeDocument/2006/relationships/image" Target="../media/image136.png"/><Relationship Id="rId47" Type="http://schemas.openxmlformats.org/officeDocument/2006/relationships/customXml" Target="../ink/ink146.xml"/><Relationship Id="rId63" Type="http://schemas.openxmlformats.org/officeDocument/2006/relationships/customXml" Target="../ink/ink154.xml"/><Relationship Id="rId68" Type="http://schemas.openxmlformats.org/officeDocument/2006/relationships/image" Target="../media/image148.png"/><Relationship Id="rId7" Type="http://schemas.openxmlformats.org/officeDocument/2006/relationships/customXml" Target="../ink/ink127.xml"/><Relationship Id="rId71" Type="http://schemas.openxmlformats.org/officeDocument/2006/relationships/customXml" Target="../ink/ink158.xml"/><Relationship Id="rId2" Type="http://schemas.openxmlformats.org/officeDocument/2006/relationships/image" Target="../media/image89.png"/><Relationship Id="rId16" Type="http://schemas.openxmlformats.org/officeDocument/2006/relationships/image" Target="../media/image124.png"/><Relationship Id="rId29" Type="http://schemas.openxmlformats.org/officeDocument/2006/relationships/customXml" Target="../ink/ink137.xml"/><Relationship Id="rId11" Type="http://schemas.openxmlformats.org/officeDocument/2006/relationships/customXml" Target="../ink/ink129.xml"/><Relationship Id="rId24" Type="http://schemas.openxmlformats.org/officeDocument/2006/relationships/image" Target="../media/image127.png"/><Relationship Id="rId32" Type="http://schemas.openxmlformats.org/officeDocument/2006/relationships/image" Target="../media/image131.png"/><Relationship Id="rId37" Type="http://schemas.openxmlformats.org/officeDocument/2006/relationships/customXml" Target="../ink/ink141.xml"/><Relationship Id="rId40" Type="http://schemas.openxmlformats.org/officeDocument/2006/relationships/image" Target="../media/image135.png"/><Relationship Id="rId45" Type="http://schemas.openxmlformats.org/officeDocument/2006/relationships/customXml" Target="../ink/ink145.xml"/><Relationship Id="rId53" Type="http://schemas.openxmlformats.org/officeDocument/2006/relationships/image" Target="../media/image141.png"/><Relationship Id="rId58" Type="http://schemas.openxmlformats.org/officeDocument/2006/relationships/image" Target="../media/image143.png"/><Relationship Id="rId66" Type="http://schemas.openxmlformats.org/officeDocument/2006/relationships/image" Target="../media/image147.png"/><Relationship Id="rId5" Type="http://schemas.openxmlformats.org/officeDocument/2006/relationships/customXml" Target="../ink/ink126.xml"/><Relationship Id="rId61" Type="http://schemas.openxmlformats.org/officeDocument/2006/relationships/customXml" Target="../ink/ink153.xml"/><Relationship Id="rId19" Type="http://schemas.openxmlformats.org/officeDocument/2006/relationships/customXml" Target="../ink/ink132.xml"/><Relationship Id="rId14" Type="http://schemas.openxmlformats.org/officeDocument/2006/relationships/image" Target="../media/image123.png"/><Relationship Id="rId22" Type="http://schemas.openxmlformats.org/officeDocument/2006/relationships/image" Target="../media/image126.png"/><Relationship Id="rId27" Type="http://schemas.openxmlformats.org/officeDocument/2006/relationships/customXml" Target="../ink/ink136.xml"/><Relationship Id="rId30" Type="http://schemas.openxmlformats.org/officeDocument/2006/relationships/image" Target="../media/image130.png"/><Relationship Id="rId35" Type="http://schemas.openxmlformats.org/officeDocument/2006/relationships/customXml" Target="../ink/ink140.xml"/><Relationship Id="rId43" Type="http://schemas.openxmlformats.org/officeDocument/2006/relationships/customXml" Target="../ink/ink144.xml"/><Relationship Id="rId48" Type="http://schemas.openxmlformats.org/officeDocument/2006/relationships/image" Target="../media/image139.png"/><Relationship Id="rId56" Type="http://schemas.openxmlformats.org/officeDocument/2006/relationships/image" Target="../media/image142.png"/><Relationship Id="rId64" Type="http://schemas.openxmlformats.org/officeDocument/2006/relationships/image" Target="../media/image146.png"/><Relationship Id="rId69" Type="http://schemas.openxmlformats.org/officeDocument/2006/relationships/customXml" Target="../ink/ink157.xml"/><Relationship Id="rId8" Type="http://schemas.openxmlformats.org/officeDocument/2006/relationships/image" Target="../media/image120.png"/><Relationship Id="rId51" Type="http://schemas.openxmlformats.org/officeDocument/2006/relationships/customXml" Target="../ink/ink148.xml"/><Relationship Id="rId72" Type="http://schemas.openxmlformats.org/officeDocument/2006/relationships/image" Target="../media/image150.png"/><Relationship Id="rId3" Type="http://schemas.openxmlformats.org/officeDocument/2006/relationships/image" Target="../media/image112.png"/><Relationship Id="rId12" Type="http://schemas.openxmlformats.org/officeDocument/2006/relationships/image" Target="../media/image122.png"/><Relationship Id="rId17" Type="http://schemas.openxmlformats.org/officeDocument/2006/relationships/image" Target="../media/image5.png"/><Relationship Id="rId25" Type="http://schemas.openxmlformats.org/officeDocument/2006/relationships/customXml" Target="../ink/ink135.xml"/><Relationship Id="rId33" Type="http://schemas.openxmlformats.org/officeDocument/2006/relationships/customXml" Target="../ink/ink139.xml"/><Relationship Id="rId38" Type="http://schemas.openxmlformats.org/officeDocument/2006/relationships/image" Target="../media/image134.png"/><Relationship Id="rId46" Type="http://schemas.openxmlformats.org/officeDocument/2006/relationships/image" Target="../media/image138.png"/><Relationship Id="rId59" Type="http://schemas.openxmlformats.org/officeDocument/2006/relationships/customXml" Target="../ink/ink152.xml"/><Relationship Id="rId67" Type="http://schemas.openxmlformats.org/officeDocument/2006/relationships/customXml" Target="../ink/ink156.xml"/><Relationship Id="rId20" Type="http://schemas.openxmlformats.org/officeDocument/2006/relationships/image" Target="../media/image125.png"/><Relationship Id="rId41" Type="http://schemas.openxmlformats.org/officeDocument/2006/relationships/customXml" Target="../ink/ink143.xml"/><Relationship Id="rId54" Type="http://schemas.openxmlformats.org/officeDocument/2006/relationships/image" Target="../media/image88.png"/><Relationship Id="rId62" Type="http://schemas.openxmlformats.org/officeDocument/2006/relationships/image" Target="../media/image145.png"/><Relationship Id="rId70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5" Type="http://schemas.openxmlformats.org/officeDocument/2006/relationships/customXml" Target="../ink/ink131.xml"/><Relationship Id="rId23" Type="http://schemas.openxmlformats.org/officeDocument/2006/relationships/customXml" Target="../ink/ink134.xml"/><Relationship Id="rId28" Type="http://schemas.openxmlformats.org/officeDocument/2006/relationships/image" Target="../media/image129.png"/><Relationship Id="rId36" Type="http://schemas.openxmlformats.org/officeDocument/2006/relationships/image" Target="../media/image133.png"/><Relationship Id="rId49" Type="http://schemas.openxmlformats.org/officeDocument/2006/relationships/customXml" Target="../ink/ink147.xml"/><Relationship Id="rId57" Type="http://schemas.openxmlformats.org/officeDocument/2006/relationships/customXml" Target="../ink/ink151.xml"/><Relationship Id="rId10" Type="http://schemas.openxmlformats.org/officeDocument/2006/relationships/image" Target="../media/image121.png"/><Relationship Id="rId31" Type="http://schemas.openxmlformats.org/officeDocument/2006/relationships/customXml" Target="../ink/ink138.xml"/><Relationship Id="rId44" Type="http://schemas.openxmlformats.org/officeDocument/2006/relationships/image" Target="../media/image137.png"/><Relationship Id="rId52" Type="http://schemas.openxmlformats.org/officeDocument/2006/relationships/customXml" Target="../ink/ink149.xml"/><Relationship Id="rId60" Type="http://schemas.openxmlformats.org/officeDocument/2006/relationships/image" Target="../media/image144.png"/><Relationship Id="rId65" Type="http://schemas.openxmlformats.org/officeDocument/2006/relationships/customXml" Target="../ink/ink155.xml"/><Relationship Id="rId4" Type="http://schemas.openxmlformats.org/officeDocument/2006/relationships/image" Target="../media/image116.png"/><Relationship Id="rId9" Type="http://schemas.openxmlformats.org/officeDocument/2006/relationships/customXml" Target="../ink/ink128.xml"/><Relationship Id="rId13" Type="http://schemas.openxmlformats.org/officeDocument/2006/relationships/customXml" Target="../ink/ink130.xml"/><Relationship Id="rId18" Type="http://schemas.openxmlformats.org/officeDocument/2006/relationships/image" Target="../media/image3.png"/><Relationship Id="rId39" Type="http://schemas.openxmlformats.org/officeDocument/2006/relationships/customXml" Target="../ink/ink142.xml"/><Relationship Id="rId34" Type="http://schemas.openxmlformats.org/officeDocument/2006/relationships/image" Target="../media/image132.png"/><Relationship Id="rId50" Type="http://schemas.openxmlformats.org/officeDocument/2006/relationships/image" Target="../media/image140.png"/><Relationship Id="rId55" Type="http://schemas.openxmlformats.org/officeDocument/2006/relationships/customXml" Target="../ink/ink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58837F6-6C05-57FB-F07A-91A169CB2E46}"/>
              </a:ext>
            </a:extLst>
          </p:cNvPr>
          <p:cNvSpPr/>
          <p:nvPr/>
        </p:nvSpPr>
        <p:spPr>
          <a:xfrm>
            <a:off x="589967" y="640983"/>
            <a:ext cx="5761187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950" dirty="0">
                <a:solidFill>
                  <a:schemeClr val="bg1"/>
                </a:solidFill>
              </a:rPr>
              <a:t>09. November 2023</a:t>
            </a: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6B2113F-F084-3AD7-0774-E4F526D780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234" y="2249712"/>
            <a:ext cx="4421463" cy="2658403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79B6F98-D62E-C1A2-9543-784EFEAC9387}"/>
              </a:ext>
            </a:extLst>
          </p:cNvPr>
          <p:cNvSpPr/>
          <p:nvPr/>
        </p:nvSpPr>
        <p:spPr>
          <a:xfrm>
            <a:off x="894090" y="4459287"/>
            <a:ext cx="3221501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Öffentliche Sitzung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167B77-0429-F41C-9A2D-BAD59849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30" y="4373447"/>
            <a:ext cx="2699390" cy="7374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11B6D8-2577-7E2F-213C-A97BD0464677}"/>
              </a:ext>
            </a:extLst>
          </p:cNvPr>
          <p:cNvSpPr txBox="1"/>
          <p:nvPr/>
        </p:nvSpPr>
        <p:spPr>
          <a:xfrm>
            <a:off x="912070" y="1864352"/>
            <a:ext cx="45732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de-DE" altLang="de-DE" sz="1350" dirty="0">
                <a:cs typeface="Arial" panose="020B0604020202020204" pitchFamily="34" charset="0"/>
              </a:rPr>
              <a:t>5. öffentliche Sitzung des Steiermärkischen </a:t>
            </a:r>
            <a:br>
              <a:rPr lang="de-DE" altLang="de-DE" sz="1350" dirty="0">
                <a:cs typeface="Arial" panose="020B0604020202020204" pitchFamily="34" charset="0"/>
              </a:rPr>
            </a:br>
            <a:r>
              <a:rPr lang="de-DE" altLang="de-DE" sz="1350" dirty="0">
                <a:cs typeface="Arial" panose="020B0604020202020204" pitchFamily="34" charset="0"/>
              </a:rPr>
              <a:t>Monitoring-Ausschusses</a:t>
            </a:r>
            <a:endParaRPr lang="de-AT" altLang="de-DE" sz="1350" dirty="0">
              <a:cs typeface="Arial" panose="020B0604020202020204" pitchFamily="34" charset="0"/>
            </a:endParaRPr>
          </a:p>
        </p:txBody>
      </p:sp>
      <p:pic>
        <p:nvPicPr>
          <p:cNvPr id="11" name="Grafik 1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DF4462BD-C590-A5E8-2758-622D24D0D8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21"/>
          <a:stretch/>
        </p:blipFill>
        <p:spPr>
          <a:xfrm>
            <a:off x="4620082" y="2484553"/>
            <a:ext cx="3317589" cy="1558576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2B118FA-2DBE-D90E-833B-A5A392F24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916" y="2449265"/>
            <a:ext cx="780887" cy="9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9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57200" y="576191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45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350" dirty="0" smtClean="0"/>
              <a:t>Matthias </a:t>
            </a:r>
            <a:r>
              <a:rPr lang="de-AT" altLang="de-DE" sz="1350" dirty="0"/>
              <a:t>Grasser/Bernhard Nagler</a:t>
            </a:r>
            <a:br>
              <a:rPr lang="de-AT" altLang="de-DE" sz="1350" dirty="0"/>
            </a:br>
            <a:r>
              <a:rPr lang="de-AT" altLang="de-DE" sz="1050" dirty="0"/>
              <a:t>Ausschussmitglieder</a:t>
            </a:r>
          </a:p>
        </p:txBody>
      </p:sp>
      <p:sp>
        <p:nvSpPr>
          <p:cNvPr id="29698" name="Titel 1"/>
          <p:cNvSpPr>
            <a:spLocks noGrp="1"/>
          </p:cNvSpPr>
          <p:nvPr>
            <p:ph type="title" idx="4294967295"/>
          </p:nvPr>
        </p:nvSpPr>
        <p:spPr>
          <a:xfrm>
            <a:off x="457200" y="306316"/>
            <a:ext cx="6172200" cy="539750"/>
          </a:xfrm>
          <a:prstGeom prst="rect">
            <a:avLst/>
          </a:prstGeom>
        </p:spPr>
        <p:txBody>
          <a:bodyPr/>
          <a:lstStyle/>
          <a:p>
            <a:r>
              <a:rPr lang="de-DE" altLang="de-DE" sz="2700" b="1" dirty="0"/>
              <a:t>Thema: Selbstbestimmung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16" y="306316"/>
            <a:ext cx="699661" cy="103398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9" r="17410"/>
          <a:stretch/>
        </p:blipFill>
        <p:spPr>
          <a:xfrm>
            <a:off x="5977026" y="306316"/>
            <a:ext cx="810091" cy="1033982"/>
          </a:xfrm>
          <a:prstGeom prst="rect">
            <a:avLst/>
          </a:prstGeom>
        </p:spPr>
      </p:pic>
      <p:pic>
        <p:nvPicPr>
          <p:cNvPr id="2" name="Grafik 1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61A34A2C-FF6B-0909-276D-AA39157DB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457200" y="2179888"/>
            <a:ext cx="3010434" cy="28627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68A0EA9-1867-0CC6-4346-E7817269D956}"/>
              </a:ext>
            </a:extLst>
          </p:cNvPr>
          <p:cNvGrpSpPr/>
          <p:nvPr/>
        </p:nvGrpSpPr>
        <p:grpSpPr>
          <a:xfrm>
            <a:off x="2914876" y="1441300"/>
            <a:ext cx="2150640" cy="839880"/>
            <a:chOff x="2239527" y="1322425"/>
            <a:chExt cx="215064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F6911FA1-6F6A-1198-4522-A3FE3FA345FA}"/>
                    </a:ext>
                  </a:extLst>
                </p14:cNvPr>
                <p14:cNvContentPartPr/>
                <p14:nvPr/>
              </p14:nvContentPartPr>
              <p14:xfrm>
                <a:off x="2239527" y="1394785"/>
                <a:ext cx="429480" cy="7675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F6911FA1-6F6A-1198-4522-A3FE3FA345F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21887" y="1377145"/>
                  <a:ext cx="465120" cy="80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5C8757D8-BA30-C05D-7DCC-C3AAF24BB6B0}"/>
                    </a:ext>
                  </a:extLst>
                </p14:cNvPr>
                <p14:cNvContentPartPr/>
                <p14:nvPr/>
              </p14:nvContentPartPr>
              <p14:xfrm>
                <a:off x="2727327" y="1731385"/>
                <a:ext cx="282960" cy="389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5C8757D8-BA30-C05D-7DCC-C3AAF24BB6B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09327" y="1713745"/>
                  <a:ext cx="3186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129D0C30-5996-5CB7-EF25-008CD97E199B}"/>
                    </a:ext>
                  </a:extLst>
                </p14:cNvPr>
                <p14:cNvContentPartPr/>
                <p14:nvPr/>
              </p14:nvContentPartPr>
              <p14:xfrm>
                <a:off x="3039087" y="1408465"/>
                <a:ext cx="187560" cy="7066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129D0C30-5996-5CB7-EF25-008CD97E199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21087" y="1390465"/>
                  <a:ext cx="22320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CC16EEF-2344-91FF-77D5-0878CC0DC4D4}"/>
                    </a:ext>
                  </a:extLst>
                </p14:cNvPr>
                <p14:cNvContentPartPr/>
                <p14:nvPr/>
              </p14:nvContentPartPr>
              <p14:xfrm>
                <a:off x="3244647" y="1376425"/>
                <a:ext cx="105840" cy="6976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CC16EEF-2344-91FF-77D5-0878CC0DC4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27007" y="1358425"/>
                  <a:ext cx="14148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C192F04F-5194-DD03-35F0-38834BE213B3}"/>
                    </a:ext>
                  </a:extLst>
                </p14:cNvPr>
                <p14:cNvContentPartPr/>
                <p14:nvPr/>
              </p14:nvContentPartPr>
              <p14:xfrm>
                <a:off x="3333567" y="1710145"/>
                <a:ext cx="295200" cy="4244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C192F04F-5194-DD03-35F0-38834BE213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15567" y="1692145"/>
                  <a:ext cx="33084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1F341071-EFD6-2C3C-B754-CCBD32451766}"/>
                    </a:ext>
                  </a:extLst>
                </p14:cNvPr>
                <p14:cNvContentPartPr/>
                <p14:nvPr/>
              </p14:nvContentPartPr>
              <p14:xfrm>
                <a:off x="3710487" y="1683865"/>
                <a:ext cx="277920" cy="4345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1F341071-EFD6-2C3C-B754-CCBD324517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2487" y="1666225"/>
                  <a:ext cx="31356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9A967173-2656-701C-56A5-D4773C41C4E9}"/>
                    </a:ext>
                  </a:extLst>
                </p14:cNvPr>
                <p14:cNvContentPartPr/>
                <p14:nvPr/>
              </p14:nvContentPartPr>
              <p14:xfrm>
                <a:off x="4054647" y="1322425"/>
                <a:ext cx="335520" cy="8204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9A967173-2656-701C-56A5-D4773C41C4E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37007" y="1304425"/>
                  <a:ext cx="37116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9A6406D9-D35C-794A-F6D1-DC9468CCCF08}"/>
                    </a:ext>
                  </a:extLst>
                </p14:cNvPr>
                <p14:cNvContentPartPr/>
                <p14:nvPr/>
              </p14:nvContentPartPr>
              <p14:xfrm>
                <a:off x="3992367" y="1718425"/>
                <a:ext cx="268560" cy="4212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9A6406D9-D35C-794A-F6D1-DC9468CCCF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74727" y="1700785"/>
                  <a:ext cx="304200" cy="7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9198E10-20CD-6CF0-5693-C698AC26E4E1}"/>
              </a:ext>
            </a:extLst>
          </p:cNvPr>
          <p:cNvGrpSpPr/>
          <p:nvPr/>
        </p:nvGrpSpPr>
        <p:grpSpPr>
          <a:xfrm>
            <a:off x="3026847" y="2703745"/>
            <a:ext cx="2754720" cy="1455840"/>
            <a:chOff x="3026847" y="2703745"/>
            <a:chExt cx="2754720" cy="14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57637CB9-FA7B-3AF4-9973-9FBE7A9E7DCC}"/>
                    </a:ext>
                  </a:extLst>
                </p14:cNvPr>
                <p14:cNvContentPartPr/>
                <p14:nvPr/>
              </p14:nvContentPartPr>
              <p14:xfrm>
                <a:off x="3248967" y="2781145"/>
                <a:ext cx="543600" cy="7333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57637CB9-FA7B-3AF4-9973-9FBE7A9E7D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31327" y="2763505"/>
                  <a:ext cx="579240" cy="76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42A9D804-7D7B-BAC8-04E5-CDF26376224D}"/>
                    </a:ext>
                  </a:extLst>
                </p14:cNvPr>
                <p14:cNvContentPartPr/>
                <p14:nvPr/>
              </p14:nvContentPartPr>
              <p14:xfrm>
                <a:off x="3588087" y="3024865"/>
                <a:ext cx="199800" cy="28152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42A9D804-7D7B-BAC8-04E5-CDF26376224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70087" y="3007225"/>
                  <a:ext cx="23544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A82CACCB-0573-C5C9-180C-FB61717AD22D}"/>
                    </a:ext>
                  </a:extLst>
                </p14:cNvPr>
                <p14:cNvContentPartPr/>
                <p14:nvPr/>
              </p14:nvContentPartPr>
              <p14:xfrm>
                <a:off x="3695727" y="3093985"/>
                <a:ext cx="188280" cy="2545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A82CACCB-0573-C5C9-180C-FB61717AD22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78087" y="3076345"/>
                  <a:ext cx="223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A211724B-2930-E129-FEFC-D3B8568A86E4}"/>
                    </a:ext>
                  </a:extLst>
                </p14:cNvPr>
                <p14:cNvContentPartPr/>
                <p14:nvPr/>
              </p14:nvContentPartPr>
              <p14:xfrm>
                <a:off x="3822087" y="3191185"/>
                <a:ext cx="113040" cy="2160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A211724B-2930-E129-FEFC-D3B8568A86E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04087" y="3173545"/>
                  <a:ext cx="1486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7C2814C3-405A-EB58-C6C8-BF56989D4887}"/>
                    </a:ext>
                  </a:extLst>
                </p14:cNvPr>
                <p14:cNvContentPartPr/>
                <p14:nvPr/>
              </p14:nvContentPartPr>
              <p14:xfrm>
                <a:off x="3252207" y="3421225"/>
                <a:ext cx="585360" cy="3204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7C2814C3-405A-EB58-C6C8-BF56989D488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34567" y="3403225"/>
                  <a:ext cx="6210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9A82C41F-0E22-C698-7F6C-D79ABCB1574B}"/>
                    </a:ext>
                  </a:extLst>
                </p14:cNvPr>
                <p14:cNvContentPartPr/>
                <p14:nvPr/>
              </p14:nvContentPartPr>
              <p14:xfrm>
                <a:off x="3244647" y="3686905"/>
                <a:ext cx="175680" cy="1159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9A82C41F-0E22-C698-7F6C-D79ABCB1574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27007" y="3668905"/>
                  <a:ext cx="211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AFF73C08-F4F0-7AB4-B21A-36D60CA01C1C}"/>
                    </a:ext>
                  </a:extLst>
                </p14:cNvPr>
                <p14:cNvContentPartPr/>
                <p14:nvPr/>
              </p14:nvContentPartPr>
              <p14:xfrm>
                <a:off x="3026847" y="3829465"/>
                <a:ext cx="245520" cy="3301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AFF73C08-F4F0-7AB4-B21A-36D60CA01C1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09207" y="3811825"/>
                  <a:ext cx="2811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5A31A75C-2153-751B-E8B7-6DF433E43DEF}"/>
                    </a:ext>
                  </a:extLst>
                </p14:cNvPr>
                <p14:cNvContentPartPr/>
                <p14:nvPr/>
              </p14:nvContentPartPr>
              <p14:xfrm>
                <a:off x="3906327" y="2709505"/>
                <a:ext cx="481680" cy="4762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5A31A75C-2153-751B-E8B7-6DF433E43DE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88687" y="2691505"/>
                  <a:ext cx="51732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4ADEF140-D4C2-6F59-BB8B-55AC01ECAF6C}"/>
                    </a:ext>
                  </a:extLst>
                </p14:cNvPr>
                <p14:cNvContentPartPr/>
                <p14:nvPr/>
              </p14:nvContentPartPr>
              <p14:xfrm>
                <a:off x="4547127" y="2703745"/>
                <a:ext cx="566280" cy="4492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4ADEF140-D4C2-6F59-BB8B-55AC01ECAF6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29127" y="2685745"/>
                  <a:ext cx="6019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F504F4BD-7F76-0DEE-68E3-C27BF2015FB9}"/>
                    </a:ext>
                  </a:extLst>
                </p14:cNvPr>
                <p14:cNvContentPartPr/>
                <p14:nvPr/>
              </p14:nvContentPartPr>
              <p14:xfrm>
                <a:off x="5258487" y="2763505"/>
                <a:ext cx="523080" cy="4356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F504F4BD-7F76-0DEE-68E3-C27BF2015FB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40847" y="2745865"/>
                  <a:ext cx="55872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A079D250-D40B-4F6F-B4A7-8B5B44E25675}"/>
                    </a:ext>
                  </a:extLst>
                </p14:cNvPr>
                <p14:cNvContentPartPr/>
                <p14:nvPr/>
              </p14:nvContentPartPr>
              <p14:xfrm>
                <a:off x="4022607" y="2848825"/>
                <a:ext cx="192240" cy="2224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A079D250-D40B-4F6F-B4A7-8B5B44E2567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04607" y="2830825"/>
                  <a:ext cx="2278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8AF87C9D-F304-E578-02D8-C0C9EE8A84E4}"/>
                    </a:ext>
                  </a:extLst>
                </p14:cNvPr>
                <p14:cNvContentPartPr/>
                <p14:nvPr/>
              </p14:nvContentPartPr>
              <p14:xfrm>
                <a:off x="4022607" y="3023785"/>
                <a:ext cx="103320" cy="194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8AF87C9D-F304-E578-02D8-C0C9EE8A84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04607" y="3005785"/>
                  <a:ext cx="1389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D87D8102-5F1D-7BBF-8CFB-2415F738686C}"/>
                    </a:ext>
                  </a:extLst>
                </p14:cNvPr>
                <p14:cNvContentPartPr/>
                <p14:nvPr/>
              </p14:nvContentPartPr>
              <p14:xfrm>
                <a:off x="4779687" y="2797705"/>
                <a:ext cx="188640" cy="2653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D87D8102-5F1D-7BBF-8CFB-2415F73868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61687" y="2779705"/>
                  <a:ext cx="2242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336ADEF4-9D68-EA33-076B-E0B6D432F20E}"/>
                    </a:ext>
                  </a:extLst>
                </p14:cNvPr>
                <p14:cNvContentPartPr/>
                <p14:nvPr/>
              </p14:nvContentPartPr>
              <p14:xfrm>
                <a:off x="5429487" y="2886265"/>
                <a:ext cx="160920" cy="18720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336ADEF4-9D68-EA33-076B-E0B6D432F20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411847" y="2868265"/>
                  <a:ext cx="196560" cy="22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D5180CDE-677F-DE7C-BA86-27EC16AF23F3}"/>
              </a:ext>
            </a:extLst>
          </p:cNvPr>
          <p:cNvGrpSpPr/>
          <p:nvPr/>
        </p:nvGrpSpPr>
        <p:grpSpPr>
          <a:xfrm>
            <a:off x="3433287" y="4576465"/>
            <a:ext cx="1462680" cy="1398240"/>
            <a:chOff x="3433287" y="4576465"/>
            <a:chExt cx="1462680" cy="139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7C564333-0298-17F8-7E04-1724092593EE}"/>
                    </a:ext>
                  </a:extLst>
                </p14:cNvPr>
                <p14:cNvContentPartPr/>
                <p14:nvPr/>
              </p14:nvContentPartPr>
              <p14:xfrm>
                <a:off x="3826407" y="4891105"/>
                <a:ext cx="1069560" cy="3326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7C564333-0298-17F8-7E04-1724092593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08767" y="4873105"/>
                  <a:ext cx="11052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31417298-5268-793D-FC86-D60685B864D7}"/>
                    </a:ext>
                  </a:extLst>
                </p14:cNvPr>
                <p14:cNvContentPartPr/>
                <p14:nvPr/>
              </p14:nvContentPartPr>
              <p14:xfrm>
                <a:off x="3754407" y="4936825"/>
                <a:ext cx="1138320" cy="54828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31417298-5268-793D-FC86-D60685B864D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36767" y="4919185"/>
                  <a:ext cx="117396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03BB973-5038-E363-60BD-5835FD7A6750}"/>
                    </a:ext>
                  </a:extLst>
                </p14:cNvPr>
                <p14:cNvContentPartPr/>
                <p14:nvPr/>
              </p14:nvContentPartPr>
              <p14:xfrm>
                <a:off x="3933687" y="5455945"/>
                <a:ext cx="260640" cy="20196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03BB973-5038-E363-60BD-5835FD7A675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15687" y="5437945"/>
                  <a:ext cx="2962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19A3DF2D-CBDF-4D4F-7E8A-821A7513E4B3}"/>
                    </a:ext>
                  </a:extLst>
                </p14:cNvPr>
                <p14:cNvContentPartPr/>
                <p14:nvPr/>
              </p14:nvContentPartPr>
              <p14:xfrm>
                <a:off x="3433287" y="5633425"/>
                <a:ext cx="498960" cy="3412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19A3DF2D-CBDF-4D4F-7E8A-821A7513E4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415287" y="5615425"/>
                  <a:ext cx="53460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96834CF1-FD7C-A117-D57E-67DD7A41D4C7}"/>
                    </a:ext>
                  </a:extLst>
                </p14:cNvPr>
                <p14:cNvContentPartPr/>
                <p14:nvPr/>
              </p14:nvContentPartPr>
              <p14:xfrm>
                <a:off x="4048527" y="4576465"/>
                <a:ext cx="501840" cy="48924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96834CF1-FD7C-A117-D57E-67DD7A41D4C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30527" y="4558465"/>
                  <a:ext cx="53748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0D245DB7-60A5-8EB6-9B6A-2C4A6EEB6C83}"/>
                    </a:ext>
                  </a:extLst>
                </p14:cNvPr>
                <p14:cNvContentPartPr/>
                <p14:nvPr/>
              </p14:nvContentPartPr>
              <p14:xfrm>
                <a:off x="4201167" y="4717585"/>
                <a:ext cx="41400" cy="18612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0D245DB7-60A5-8EB6-9B6A-2C4A6EEB6C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183527" y="4699585"/>
                  <a:ext cx="770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46FB3F68-6128-B789-07F6-AE5A0ABF436E}"/>
                    </a:ext>
                  </a:extLst>
                </p14:cNvPr>
                <p14:cNvContentPartPr/>
                <p14:nvPr/>
              </p14:nvContentPartPr>
              <p14:xfrm>
                <a:off x="4230687" y="4681945"/>
                <a:ext cx="149760" cy="22176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46FB3F68-6128-B789-07F6-AE5A0ABF436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13047" y="4664305"/>
                  <a:ext cx="1854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F4FC64CF-F502-A98D-8027-CBC25D98A242}"/>
                    </a:ext>
                  </a:extLst>
                </p14:cNvPr>
                <p14:cNvContentPartPr/>
                <p14:nvPr/>
              </p14:nvContentPartPr>
              <p14:xfrm>
                <a:off x="4219887" y="4828825"/>
                <a:ext cx="87120" cy="237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F4FC64CF-F502-A98D-8027-CBC25D98A2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201887" y="4811185"/>
                  <a:ext cx="12276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14" name="Gruppieren 29713">
            <a:extLst>
              <a:ext uri="{FF2B5EF4-FFF2-40B4-BE49-F238E27FC236}">
                <a16:creationId xmlns:a16="http://schemas.microsoft.com/office/drawing/2014/main" id="{2C26B378-F96B-1E46-835C-8198F3A1BC9A}"/>
              </a:ext>
            </a:extLst>
          </p:cNvPr>
          <p:cNvGrpSpPr/>
          <p:nvPr/>
        </p:nvGrpSpPr>
        <p:grpSpPr>
          <a:xfrm>
            <a:off x="331167" y="1215865"/>
            <a:ext cx="1716840" cy="1304640"/>
            <a:chOff x="331167" y="1215865"/>
            <a:chExt cx="1716840" cy="13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F1E94AA3-A3C2-EE8C-331F-50D7B67271CC}"/>
                    </a:ext>
                  </a:extLst>
                </p14:cNvPr>
                <p14:cNvContentPartPr/>
                <p14:nvPr/>
              </p14:nvContentPartPr>
              <p14:xfrm>
                <a:off x="495687" y="1828225"/>
                <a:ext cx="288360" cy="44604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F1E94AA3-A3C2-EE8C-331F-50D7B67271C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8047" y="1810585"/>
                  <a:ext cx="32400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951BE679-A9D2-23D3-DCD1-A53E47C009DB}"/>
                    </a:ext>
                  </a:extLst>
                </p14:cNvPr>
                <p14:cNvContentPartPr/>
                <p14:nvPr/>
              </p14:nvContentPartPr>
              <p14:xfrm>
                <a:off x="796287" y="1848745"/>
                <a:ext cx="160200" cy="23472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951BE679-A9D2-23D3-DCD1-A53E47C009D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8287" y="1831105"/>
                  <a:ext cx="1958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953CC75E-3F94-E6CA-4BAA-C97F9871363C}"/>
                    </a:ext>
                  </a:extLst>
                </p14:cNvPr>
                <p14:cNvContentPartPr/>
                <p14:nvPr/>
              </p14:nvContentPartPr>
              <p14:xfrm>
                <a:off x="970527" y="1764865"/>
                <a:ext cx="133920" cy="28368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953CC75E-3F94-E6CA-4BAA-C97F9871363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52527" y="1746865"/>
                  <a:ext cx="1695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05F3D759-B720-C225-2D18-B05FB361A068}"/>
                    </a:ext>
                  </a:extLst>
                </p14:cNvPr>
                <p14:cNvContentPartPr/>
                <p14:nvPr/>
              </p14:nvContentPartPr>
              <p14:xfrm>
                <a:off x="1177887" y="1634545"/>
                <a:ext cx="243000" cy="27396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05F3D759-B720-C225-2D18-B05FB361A06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59887" y="1616905"/>
                  <a:ext cx="27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AAA1A62D-E221-0F18-B4A1-2B423F7206CE}"/>
                    </a:ext>
                  </a:extLst>
                </p14:cNvPr>
                <p14:cNvContentPartPr/>
                <p14:nvPr/>
              </p14:nvContentPartPr>
              <p14:xfrm>
                <a:off x="1456167" y="1632745"/>
                <a:ext cx="103680" cy="20808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AAA1A62D-E221-0F18-B4A1-2B423F7206C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438527" y="1615105"/>
                  <a:ext cx="1393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249AB4DD-90CC-C251-9C2F-D9E27A0422F7}"/>
                    </a:ext>
                  </a:extLst>
                </p14:cNvPr>
                <p14:cNvContentPartPr/>
                <p14:nvPr/>
              </p14:nvContentPartPr>
              <p14:xfrm>
                <a:off x="1410807" y="1505305"/>
                <a:ext cx="1800" cy="324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249AB4DD-90CC-C251-9C2F-D9E27A0422F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392807" y="1487665"/>
                  <a:ext cx="37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89B87C99-A260-C6CD-0292-B625A7FE0F02}"/>
                    </a:ext>
                  </a:extLst>
                </p14:cNvPr>
                <p14:cNvContentPartPr/>
                <p14:nvPr/>
              </p14:nvContentPartPr>
              <p14:xfrm>
                <a:off x="1451127" y="1410985"/>
                <a:ext cx="196200" cy="38844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89B87C99-A260-C6CD-0292-B625A7FE0F0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33127" y="1393345"/>
                  <a:ext cx="2318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2480435A-C3F6-FE76-F009-E17827871E1E}"/>
                    </a:ext>
                  </a:extLst>
                </p14:cNvPr>
                <p14:cNvContentPartPr/>
                <p14:nvPr/>
              </p14:nvContentPartPr>
              <p14:xfrm>
                <a:off x="1532127" y="1385065"/>
                <a:ext cx="168480" cy="37548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2480435A-C3F6-FE76-F009-E17827871E1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514487" y="1367425"/>
                  <a:ext cx="20412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1B1B0F98-1A04-D9A8-322E-958CB668A1DE}"/>
                    </a:ext>
                  </a:extLst>
                </p14:cNvPr>
                <p14:cNvContentPartPr/>
                <p14:nvPr/>
              </p14:nvContentPartPr>
              <p14:xfrm>
                <a:off x="1085007" y="2201905"/>
                <a:ext cx="56520" cy="16308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1B1B0F98-1A04-D9A8-322E-958CB668A1D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67367" y="2184265"/>
                  <a:ext cx="92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9696" name="Freihand 29695">
                  <a:extLst>
                    <a:ext uri="{FF2B5EF4-FFF2-40B4-BE49-F238E27FC236}">
                      <a16:creationId xmlns:a16="http://schemas.microsoft.com/office/drawing/2014/main" id="{33E1B539-D8C3-673C-2E18-9DB21A7FD07C}"/>
                    </a:ext>
                  </a:extLst>
                </p14:cNvPr>
                <p14:cNvContentPartPr/>
                <p14:nvPr/>
              </p14:nvContentPartPr>
              <p14:xfrm>
                <a:off x="1037127" y="2133145"/>
                <a:ext cx="11160" cy="14040"/>
              </p14:xfrm>
            </p:contentPart>
          </mc:Choice>
          <mc:Fallback xmlns="">
            <p:pic>
              <p:nvPicPr>
                <p:cNvPr id="29696" name="Freihand 29695">
                  <a:extLst>
                    <a:ext uri="{FF2B5EF4-FFF2-40B4-BE49-F238E27FC236}">
                      <a16:creationId xmlns:a16="http://schemas.microsoft.com/office/drawing/2014/main" id="{33E1B539-D8C3-673C-2E18-9DB21A7FD07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19487" y="2115145"/>
                  <a:ext cx="468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9697" name="Freihand 29696">
                  <a:extLst>
                    <a:ext uri="{FF2B5EF4-FFF2-40B4-BE49-F238E27FC236}">
                      <a16:creationId xmlns:a16="http://schemas.microsoft.com/office/drawing/2014/main" id="{B49315ED-A248-A3DE-46D9-EE6FA2129316}"/>
                    </a:ext>
                  </a:extLst>
                </p14:cNvPr>
                <p14:cNvContentPartPr/>
                <p14:nvPr/>
              </p14:nvContentPartPr>
              <p14:xfrm>
                <a:off x="1144407" y="2159785"/>
                <a:ext cx="157320" cy="161280"/>
              </p14:xfrm>
            </p:contentPart>
          </mc:Choice>
          <mc:Fallback xmlns="">
            <p:pic>
              <p:nvPicPr>
                <p:cNvPr id="29697" name="Freihand 29696">
                  <a:extLst>
                    <a:ext uri="{FF2B5EF4-FFF2-40B4-BE49-F238E27FC236}">
                      <a16:creationId xmlns:a16="http://schemas.microsoft.com/office/drawing/2014/main" id="{B49315ED-A248-A3DE-46D9-EE6FA212931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26767" y="2141785"/>
                  <a:ext cx="1929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9699" name="Freihand 29698">
                  <a:extLst>
                    <a:ext uri="{FF2B5EF4-FFF2-40B4-BE49-F238E27FC236}">
                      <a16:creationId xmlns:a16="http://schemas.microsoft.com/office/drawing/2014/main" id="{E5F713D5-4556-3CAF-E50D-2D2AF7D3F8AF}"/>
                    </a:ext>
                  </a:extLst>
                </p14:cNvPr>
                <p14:cNvContentPartPr/>
                <p14:nvPr/>
              </p14:nvContentPartPr>
              <p14:xfrm>
                <a:off x="1296327" y="2005345"/>
                <a:ext cx="168120" cy="265680"/>
              </p14:xfrm>
            </p:contentPart>
          </mc:Choice>
          <mc:Fallback xmlns="">
            <p:pic>
              <p:nvPicPr>
                <p:cNvPr id="29699" name="Freihand 29698">
                  <a:extLst>
                    <a:ext uri="{FF2B5EF4-FFF2-40B4-BE49-F238E27FC236}">
                      <a16:creationId xmlns:a16="http://schemas.microsoft.com/office/drawing/2014/main" id="{E5F713D5-4556-3CAF-E50D-2D2AF7D3F8A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278687" y="1987345"/>
                  <a:ext cx="203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9701" name="Freihand 29700">
                  <a:extLst>
                    <a:ext uri="{FF2B5EF4-FFF2-40B4-BE49-F238E27FC236}">
                      <a16:creationId xmlns:a16="http://schemas.microsoft.com/office/drawing/2014/main" id="{77F132E2-554A-ABE5-8515-7AB066434B5F}"/>
                    </a:ext>
                  </a:extLst>
                </p14:cNvPr>
                <p14:cNvContentPartPr/>
                <p14:nvPr/>
              </p14:nvContentPartPr>
              <p14:xfrm>
                <a:off x="331167" y="1532305"/>
                <a:ext cx="965160" cy="988200"/>
              </p14:xfrm>
            </p:contentPart>
          </mc:Choice>
          <mc:Fallback xmlns="">
            <p:pic>
              <p:nvPicPr>
                <p:cNvPr id="29701" name="Freihand 29700">
                  <a:extLst>
                    <a:ext uri="{FF2B5EF4-FFF2-40B4-BE49-F238E27FC236}">
                      <a16:creationId xmlns:a16="http://schemas.microsoft.com/office/drawing/2014/main" id="{77F132E2-554A-ABE5-8515-7AB066434B5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3527" y="1514305"/>
                  <a:ext cx="1000800" cy="10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702" name="Freihand 29701">
                  <a:extLst>
                    <a:ext uri="{FF2B5EF4-FFF2-40B4-BE49-F238E27FC236}">
                      <a16:creationId xmlns:a16="http://schemas.microsoft.com/office/drawing/2014/main" id="{0694A140-DC9C-F057-591E-8FE3A465073F}"/>
                    </a:ext>
                  </a:extLst>
                </p14:cNvPr>
                <p14:cNvContentPartPr/>
                <p14:nvPr/>
              </p14:nvContentPartPr>
              <p14:xfrm>
                <a:off x="719607" y="1215865"/>
                <a:ext cx="1283760" cy="567000"/>
              </p14:xfrm>
            </p:contentPart>
          </mc:Choice>
          <mc:Fallback xmlns="">
            <p:pic>
              <p:nvPicPr>
                <p:cNvPr id="29702" name="Freihand 29701">
                  <a:extLst>
                    <a:ext uri="{FF2B5EF4-FFF2-40B4-BE49-F238E27FC236}">
                      <a16:creationId xmlns:a16="http://schemas.microsoft.com/office/drawing/2014/main" id="{0694A140-DC9C-F057-591E-8FE3A465073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01967" y="1198225"/>
                  <a:ext cx="131940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9707" name="Freihand 29706">
                  <a:extLst>
                    <a:ext uri="{FF2B5EF4-FFF2-40B4-BE49-F238E27FC236}">
                      <a16:creationId xmlns:a16="http://schemas.microsoft.com/office/drawing/2014/main" id="{A13AD5C9-1218-71F0-5BF9-74A3E5C5DB0D}"/>
                    </a:ext>
                  </a:extLst>
                </p14:cNvPr>
                <p14:cNvContentPartPr/>
                <p14:nvPr/>
              </p14:nvContentPartPr>
              <p14:xfrm>
                <a:off x="1421607" y="1728145"/>
                <a:ext cx="564840" cy="575640"/>
              </p14:xfrm>
            </p:contentPart>
          </mc:Choice>
          <mc:Fallback xmlns="">
            <p:pic>
              <p:nvPicPr>
                <p:cNvPr id="29707" name="Freihand 29706">
                  <a:extLst>
                    <a:ext uri="{FF2B5EF4-FFF2-40B4-BE49-F238E27FC236}">
                      <a16:creationId xmlns:a16="http://schemas.microsoft.com/office/drawing/2014/main" id="{A13AD5C9-1218-71F0-5BF9-74A3E5C5DB0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403607" y="1710145"/>
                  <a:ext cx="60048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708" name="Freihand 29707">
                  <a:extLst>
                    <a:ext uri="{FF2B5EF4-FFF2-40B4-BE49-F238E27FC236}">
                      <a16:creationId xmlns:a16="http://schemas.microsoft.com/office/drawing/2014/main" id="{2BBA6DCD-05B5-57B4-3675-3892B071E775}"/>
                    </a:ext>
                  </a:extLst>
                </p14:cNvPr>
                <p14:cNvContentPartPr/>
                <p14:nvPr/>
              </p14:nvContentPartPr>
              <p14:xfrm>
                <a:off x="1883127" y="2335825"/>
                <a:ext cx="137880" cy="144360"/>
              </p14:xfrm>
            </p:contentPart>
          </mc:Choice>
          <mc:Fallback xmlns="">
            <p:pic>
              <p:nvPicPr>
                <p:cNvPr id="29708" name="Freihand 29707">
                  <a:extLst>
                    <a:ext uri="{FF2B5EF4-FFF2-40B4-BE49-F238E27FC236}">
                      <a16:creationId xmlns:a16="http://schemas.microsoft.com/office/drawing/2014/main" id="{2BBA6DCD-05B5-57B4-3675-3892B071E77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865487" y="2317825"/>
                  <a:ext cx="1735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9709" name="Freihand 29708">
                  <a:extLst>
                    <a:ext uri="{FF2B5EF4-FFF2-40B4-BE49-F238E27FC236}">
                      <a16:creationId xmlns:a16="http://schemas.microsoft.com/office/drawing/2014/main" id="{42845542-4E4A-08F7-0FFE-64B8E335D22C}"/>
                    </a:ext>
                  </a:extLst>
                </p14:cNvPr>
                <p14:cNvContentPartPr/>
                <p14:nvPr/>
              </p14:nvContentPartPr>
              <p14:xfrm>
                <a:off x="1912647" y="2045665"/>
                <a:ext cx="135360" cy="135360"/>
              </p14:xfrm>
            </p:contentPart>
          </mc:Choice>
          <mc:Fallback xmlns="">
            <p:pic>
              <p:nvPicPr>
                <p:cNvPr id="29709" name="Freihand 29708">
                  <a:extLst>
                    <a:ext uri="{FF2B5EF4-FFF2-40B4-BE49-F238E27FC236}">
                      <a16:creationId xmlns:a16="http://schemas.microsoft.com/office/drawing/2014/main" id="{42845542-4E4A-08F7-0FFE-64B8E335D22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894647" y="2028025"/>
                  <a:ext cx="171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9711" name="Freihand 29710">
                  <a:extLst>
                    <a:ext uri="{FF2B5EF4-FFF2-40B4-BE49-F238E27FC236}">
                      <a16:creationId xmlns:a16="http://schemas.microsoft.com/office/drawing/2014/main" id="{B3E78D46-4A91-ABE0-8B4F-FD7B607FD8A3}"/>
                    </a:ext>
                  </a:extLst>
                </p14:cNvPr>
                <p14:cNvContentPartPr/>
                <p14:nvPr/>
              </p14:nvContentPartPr>
              <p14:xfrm>
                <a:off x="1544007" y="2092825"/>
                <a:ext cx="3600" cy="6120"/>
              </p14:xfrm>
            </p:contentPart>
          </mc:Choice>
          <mc:Fallback xmlns="">
            <p:pic>
              <p:nvPicPr>
                <p:cNvPr id="29711" name="Freihand 29710">
                  <a:extLst>
                    <a:ext uri="{FF2B5EF4-FFF2-40B4-BE49-F238E27FC236}">
                      <a16:creationId xmlns:a16="http://schemas.microsoft.com/office/drawing/2014/main" id="{B3E78D46-4A91-ABE0-8B4F-FD7B607FD8A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526007" y="2074825"/>
                  <a:ext cx="39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9712" name="Freihand 29711">
                  <a:extLst>
                    <a:ext uri="{FF2B5EF4-FFF2-40B4-BE49-F238E27FC236}">
                      <a16:creationId xmlns:a16="http://schemas.microsoft.com/office/drawing/2014/main" id="{C22C05F1-8400-D153-BE99-5CF611D85AD0}"/>
                    </a:ext>
                  </a:extLst>
                </p14:cNvPr>
                <p14:cNvContentPartPr/>
                <p14:nvPr/>
              </p14:nvContentPartPr>
              <p14:xfrm>
                <a:off x="1605927" y="2040265"/>
                <a:ext cx="12960" cy="7200"/>
              </p14:xfrm>
            </p:contentPart>
          </mc:Choice>
          <mc:Fallback xmlns="">
            <p:pic>
              <p:nvPicPr>
                <p:cNvPr id="29712" name="Freihand 29711">
                  <a:extLst>
                    <a:ext uri="{FF2B5EF4-FFF2-40B4-BE49-F238E27FC236}">
                      <a16:creationId xmlns:a16="http://schemas.microsoft.com/office/drawing/2014/main" id="{C22C05F1-8400-D153-BE99-5CF611D85AD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588287" y="2022265"/>
                  <a:ext cx="48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9713" name="Freihand 29712">
                  <a:extLst>
                    <a:ext uri="{FF2B5EF4-FFF2-40B4-BE49-F238E27FC236}">
                      <a16:creationId xmlns:a16="http://schemas.microsoft.com/office/drawing/2014/main" id="{EC325508-3474-4875-B487-8C622944D505}"/>
                    </a:ext>
                  </a:extLst>
                </p14:cNvPr>
                <p14:cNvContentPartPr/>
                <p14:nvPr/>
              </p14:nvContentPartPr>
              <p14:xfrm>
                <a:off x="1735887" y="1941625"/>
                <a:ext cx="3600" cy="23760"/>
              </p14:xfrm>
            </p:contentPart>
          </mc:Choice>
          <mc:Fallback xmlns="">
            <p:pic>
              <p:nvPicPr>
                <p:cNvPr id="29713" name="Freihand 29712">
                  <a:extLst>
                    <a:ext uri="{FF2B5EF4-FFF2-40B4-BE49-F238E27FC236}">
                      <a16:creationId xmlns:a16="http://schemas.microsoft.com/office/drawing/2014/main" id="{EC325508-3474-4875-B487-8C622944D50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17887" y="1923985"/>
                  <a:ext cx="39240" cy="59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715" name="Textfeld 29714">
            <a:extLst>
              <a:ext uri="{FF2B5EF4-FFF2-40B4-BE49-F238E27FC236}">
                <a16:creationId xmlns:a16="http://schemas.microsoft.com/office/drawing/2014/main" id="{299ED974-799F-FF37-7E34-4682ABAD6D28}"/>
              </a:ext>
            </a:extLst>
          </p:cNvPr>
          <p:cNvSpPr txBox="1"/>
          <p:nvPr/>
        </p:nvSpPr>
        <p:spPr>
          <a:xfrm>
            <a:off x="4244363" y="3244694"/>
            <a:ext cx="301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bestimmen</a:t>
            </a:r>
            <a:endParaRPr lang="de-AT" dirty="0"/>
          </a:p>
        </p:txBody>
      </p:sp>
      <p:sp>
        <p:nvSpPr>
          <p:cNvPr id="29717" name="Textfeld 29716">
            <a:extLst>
              <a:ext uri="{FF2B5EF4-FFF2-40B4-BE49-F238E27FC236}">
                <a16:creationId xmlns:a16="http://schemas.microsoft.com/office/drawing/2014/main" id="{19BC814F-3044-9F61-6C14-98355EC0B760}"/>
              </a:ext>
            </a:extLst>
          </p:cNvPr>
          <p:cNvSpPr txBox="1"/>
          <p:nvPr/>
        </p:nvSpPr>
        <p:spPr>
          <a:xfrm>
            <a:off x="4388007" y="5572950"/>
            <a:ext cx="301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verantworten</a:t>
            </a:r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9718" name="Freihand 29717">
                <a:extLst>
                  <a:ext uri="{FF2B5EF4-FFF2-40B4-BE49-F238E27FC236}">
                    <a16:creationId xmlns:a16="http://schemas.microsoft.com/office/drawing/2014/main" id="{155FBDC0-06E3-4453-F1EE-2D89CFAED5E3}"/>
                  </a:ext>
                </a:extLst>
              </p14:cNvPr>
              <p14:cNvContentPartPr/>
              <p14:nvPr/>
            </p14:nvContentPartPr>
            <p14:xfrm>
              <a:off x="4073727" y="2859265"/>
              <a:ext cx="111960" cy="115560"/>
            </p14:xfrm>
          </p:contentPart>
        </mc:Choice>
        <mc:Fallback xmlns="">
          <p:pic>
            <p:nvPicPr>
              <p:cNvPr id="29718" name="Freihand 29717">
                <a:extLst>
                  <a:ext uri="{FF2B5EF4-FFF2-40B4-BE49-F238E27FC236}">
                    <a16:creationId xmlns:a16="http://schemas.microsoft.com/office/drawing/2014/main" id="{155FBDC0-06E3-4453-F1EE-2D89CFAED5E3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983727" y="2679625"/>
                <a:ext cx="29160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9719" name="Freihand 29718">
                <a:extLst>
                  <a:ext uri="{FF2B5EF4-FFF2-40B4-BE49-F238E27FC236}">
                    <a16:creationId xmlns:a16="http://schemas.microsoft.com/office/drawing/2014/main" id="{1ED1BB2C-5D04-A257-986E-E61FB07ED172}"/>
                  </a:ext>
                </a:extLst>
              </p14:cNvPr>
              <p14:cNvContentPartPr/>
              <p14:nvPr/>
            </p14:nvContentPartPr>
            <p14:xfrm>
              <a:off x="4210887" y="4752505"/>
              <a:ext cx="203040" cy="113760"/>
            </p14:xfrm>
          </p:contentPart>
        </mc:Choice>
        <mc:Fallback xmlns="">
          <p:pic>
            <p:nvPicPr>
              <p:cNvPr id="29719" name="Freihand 29718">
                <a:extLst>
                  <a:ext uri="{FF2B5EF4-FFF2-40B4-BE49-F238E27FC236}">
                    <a16:creationId xmlns:a16="http://schemas.microsoft.com/office/drawing/2014/main" id="{1ED1BB2C-5D04-A257-986E-E61FB07ED17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121247" y="4572505"/>
                <a:ext cx="38268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9720" name="Freihand 29719">
                <a:extLst>
                  <a:ext uri="{FF2B5EF4-FFF2-40B4-BE49-F238E27FC236}">
                    <a16:creationId xmlns:a16="http://schemas.microsoft.com/office/drawing/2014/main" id="{42A337B2-ED0D-D5CD-DA6F-D09D3781C923}"/>
                  </a:ext>
                </a:extLst>
              </p14:cNvPr>
              <p14:cNvContentPartPr/>
              <p14:nvPr/>
            </p14:nvContentPartPr>
            <p14:xfrm>
              <a:off x="4738287" y="2812825"/>
              <a:ext cx="203760" cy="225360"/>
            </p14:xfrm>
          </p:contentPart>
        </mc:Choice>
        <mc:Fallback xmlns="">
          <p:pic>
            <p:nvPicPr>
              <p:cNvPr id="29720" name="Freihand 29719">
                <a:extLst>
                  <a:ext uri="{FF2B5EF4-FFF2-40B4-BE49-F238E27FC236}">
                    <a16:creationId xmlns:a16="http://schemas.microsoft.com/office/drawing/2014/main" id="{42A337B2-ED0D-D5CD-DA6F-D09D3781C92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66647" y="2669185"/>
                <a:ext cx="34740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9721" name="Freihand 29720">
                <a:extLst>
                  <a:ext uri="{FF2B5EF4-FFF2-40B4-BE49-F238E27FC236}">
                    <a16:creationId xmlns:a16="http://schemas.microsoft.com/office/drawing/2014/main" id="{176C4D3D-D18F-78E0-D390-7EECE5D46DBB}"/>
                  </a:ext>
                </a:extLst>
              </p14:cNvPr>
              <p14:cNvContentPartPr/>
              <p14:nvPr/>
            </p14:nvContentPartPr>
            <p14:xfrm>
              <a:off x="5424087" y="2882305"/>
              <a:ext cx="180720" cy="154080"/>
            </p14:xfrm>
          </p:contentPart>
        </mc:Choice>
        <mc:Fallback xmlns="">
          <p:pic>
            <p:nvPicPr>
              <p:cNvPr id="29721" name="Freihand 29720">
                <a:extLst>
                  <a:ext uri="{FF2B5EF4-FFF2-40B4-BE49-F238E27FC236}">
                    <a16:creationId xmlns:a16="http://schemas.microsoft.com/office/drawing/2014/main" id="{176C4D3D-D18F-78E0-D390-7EECE5D46DBB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352447" y="2738305"/>
                <a:ext cx="3243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9722" name="Freihand 29721">
                <a:extLst>
                  <a:ext uri="{FF2B5EF4-FFF2-40B4-BE49-F238E27FC236}">
                    <a16:creationId xmlns:a16="http://schemas.microsoft.com/office/drawing/2014/main" id="{B7957508-5A1E-A298-2254-9A002B2D420D}"/>
                  </a:ext>
                </a:extLst>
              </p14:cNvPr>
              <p14:cNvContentPartPr/>
              <p14:nvPr/>
            </p14:nvContentPartPr>
            <p14:xfrm>
              <a:off x="6476007" y="4377385"/>
              <a:ext cx="774720" cy="847800"/>
            </p14:xfrm>
          </p:contentPart>
        </mc:Choice>
        <mc:Fallback xmlns="">
          <p:pic>
            <p:nvPicPr>
              <p:cNvPr id="29722" name="Freihand 29721">
                <a:extLst>
                  <a:ext uri="{FF2B5EF4-FFF2-40B4-BE49-F238E27FC236}">
                    <a16:creationId xmlns:a16="http://schemas.microsoft.com/office/drawing/2014/main" id="{B7957508-5A1E-A298-2254-9A002B2D420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458007" y="4359745"/>
                <a:ext cx="810360" cy="88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9723" name="Freihand 29722">
                <a:extLst>
                  <a:ext uri="{FF2B5EF4-FFF2-40B4-BE49-F238E27FC236}">
                    <a16:creationId xmlns:a16="http://schemas.microsoft.com/office/drawing/2014/main" id="{C9215712-C045-3223-331A-3A770AD50A67}"/>
                  </a:ext>
                </a:extLst>
              </p14:cNvPr>
              <p14:cNvContentPartPr/>
              <p14:nvPr/>
            </p14:nvContentPartPr>
            <p14:xfrm>
              <a:off x="6604167" y="5331385"/>
              <a:ext cx="36000" cy="3600"/>
            </p14:xfrm>
          </p:contentPart>
        </mc:Choice>
        <mc:Fallback xmlns="">
          <p:pic>
            <p:nvPicPr>
              <p:cNvPr id="29723" name="Freihand 29722">
                <a:extLst>
                  <a:ext uri="{FF2B5EF4-FFF2-40B4-BE49-F238E27FC236}">
                    <a16:creationId xmlns:a16="http://schemas.microsoft.com/office/drawing/2014/main" id="{C9215712-C045-3223-331A-3A770AD50A67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586167" y="5313745"/>
                <a:ext cx="716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724" name="Freihand 29723">
                <a:extLst>
                  <a:ext uri="{FF2B5EF4-FFF2-40B4-BE49-F238E27FC236}">
                    <a16:creationId xmlns:a16="http://schemas.microsoft.com/office/drawing/2014/main" id="{0D149EB3-E1B4-222D-1821-F80EFABEB7F0}"/>
                  </a:ext>
                </a:extLst>
              </p14:cNvPr>
              <p14:cNvContentPartPr/>
              <p14:nvPr/>
            </p14:nvContentPartPr>
            <p14:xfrm>
              <a:off x="6469527" y="5159305"/>
              <a:ext cx="169920" cy="1323360"/>
            </p14:xfrm>
          </p:contentPart>
        </mc:Choice>
        <mc:Fallback xmlns="">
          <p:pic>
            <p:nvPicPr>
              <p:cNvPr id="29724" name="Freihand 29723">
                <a:extLst>
                  <a:ext uri="{FF2B5EF4-FFF2-40B4-BE49-F238E27FC236}">
                    <a16:creationId xmlns:a16="http://schemas.microsoft.com/office/drawing/2014/main" id="{0D149EB3-E1B4-222D-1821-F80EFABEB7F0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451887" y="5141665"/>
                <a:ext cx="205560" cy="13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9726" name="Freihand 29725">
                <a:extLst>
                  <a:ext uri="{FF2B5EF4-FFF2-40B4-BE49-F238E27FC236}">
                    <a16:creationId xmlns:a16="http://schemas.microsoft.com/office/drawing/2014/main" id="{8897B791-F456-0B1E-1A2E-E0E63D4CDFB5}"/>
                  </a:ext>
                </a:extLst>
              </p14:cNvPr>
              <p14:cNvContentPartPr/>
              <p14:nvPr/>
            </p14:nvContentPartPr>
            <p14:xfrm>
              <a:off x="6665727" y="4874185"/>
              <a:ext cx="369000" cy="130680"/>
            </p14:xfrm>
          </p:contentPart>
        </mc:Choice>
        <mc:Fallback xmlns="">
          <p:pic>
            <p:nvPicPr>
              <p:cNvPr id="29726" name="Freihand 29725">
                <a:extLst>
                  <a:ext uri="{FF2B5EF4-FFF2-40B4-BE49-F238E27FC236}">
                    <a16:creationId xmlns:a16="http://schemas.microsoft.com/office/drawing/2014/main" id="{8897B791-F456-0B1E-1A2E-E0E63D4CDFB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647727" y="4856185"/>
                <a:ext cx="4046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9728" name="Freihand 29727">
                <a:extLst>
                  <a:ext uri="{FF2B5EF4-FFF2-40B4-BE49-F238E27FC236}">
                    <a16:creationId xmlns:a16="http://schemas.microsoft.com/office/drawing/2014/main" id="{558F2ADE-4217-F329-2A35-8AFBBAC52D8A}"/>
                  </a:ext>
                </a:extLst>
              </p14:cNvPr>
              <p14:cNvContentPartPr/>
              <p14:nvPr/>
            </p14:nvContentPartPr>
            <p14:xfrm>
              <a:off x="7163967" y="5149945"/>
              <a:ext cx="267840" cy="1321920"/>
            </p14:xfrm>
          </p:contentPart>
        </mc:Choice>
        <mc:Fallback xmlns="">
          <p:pic>
            <p:nvPicPr>
              <p:cNvPr id="29728" name="Freihand 29727">
                <a:extLst>
                  <a:ext uri="{FF2B5EF4-FFF2-40B4-BE49-F238E27FC236}">
                    <a16:creationId xmlns:a16="http://schemas.microsoft.com/office/drawing/2014/main" id="{558F2ADE-4217-F329-2A35-8AFBBAC52D8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146327" y="5131945"/>
                <a:ext cx="303480" cy="13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9740" name="Freihand 29739">
                <a:extLst>
                  <a:ext uri="{FF2B5EF4-FFF2-40B4-BE49-F238E27FC236}">
                    <a16:creationId xmlns:a16="http://schemas.microsoft.com/office/drawing/2014/main" id="{D7706635-8350-C605-DF1C-F936AF7D677E}"/>
                  </a:ext>
                </a:extLst>
              </p14:cNvPr>
              <p14:cNvContentPartPr/>
              <p14:nvPr/>
            </p14:nvContentPartPr>
            <p14:xfrm>
              <a:off x="6342447" y="5271985"/>
              <a:ext cx="308160" cy="856440"/>
            </p14:xfrm>
          </p:contentPart>
        </mc:Choice>
        <mc:Fallback xmlns="">
          <p:pic>
            <p:nvPicPr>
              <p:cNvPr id="29740" name="Freihand 29739">
                <a:extLst>
                  <a:ext uri="{FF2B5EF4-FFF2-40B4-BE49-F238E27FC236}">
                    <a16:creationId xmlns:a16="http://schemas.microsoft.com/office/drawing/2014/main" id="{D7706635-8350-C605-DF1C-F936AF7D677E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324807" y="5254345"/>
                <a:ext cx="343800" cy="89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9739" name="Freihand 29738">
                <a:extLst>
                  <a:ext uri="{FF2B5EF4-FFF2-40B4-BE49-F238E27FC236}">
                    <a16:creationId xmlns:a16="http://schemas.microsoft.com/office/drawing/2014/main" id="{4817D28E-64CC-FDAC-D6C2-400FEEF83A0F}"/>
                  </a:ext>
                </a:extLst>
              </p14:cNvPr>
              <p14:cNvContentPartPr/>
              <p14:nvPr/>
            </p14:nvContentPartPr>
            <p14:xfrm>
              <a:off x="7211847" y="5386825"/>
              <a:ext cx="416520" cy="813240"/>
            </p14:xfrm>
          </p:contentPart>
        </mc:Choice>
        <mc:Fallback xmlns="">
          <p:pic>
            <p:nvPicPr>
              <p:cNvPr id="29739" name="Freihand 29738">
                <a:extLst>
                  <a:ext uri="{FF2B5EF4-FFF2-40B4-BE49-F238E27FC236}">
                    <a16:creationId xmlns:a16="http://schemas.microsoft.com/office/drawing/2014/main" id="{4817D28E-64CC-FDAC-D6C2-400FEEF83A0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193847" y="5369185"/>
                <a:ext cx="452160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9741" name="Freihand 29740">
                <a:extLst>
                  <a:ext uri="{FF2B5EF4-FFF2-40B4-BE49-F238E27FC236}">
                    <a16:creationId xmlns:a16="http://schemas.microsoft.com/office/drawing/2014/main" id="{A34E3666-973B-5DA7-95AE-568197FC5F60}"/>
                  </a:ext>
                </a:extLst>
              </p14:cNvPr>
              <p14:cNvContentPartPr/>
              <p14:nvPr/>
            </p14:nvContentPartPr>
            <p14:xfrm>
              <a:off x="7358007" y="6099265"/>
              <a:ext cx="141120" cy="231120"/>
            </p14:xfrm>
          </p:contentPart>
        </mc:Choice>
        <mc:Fallback xmlns="">
          <p:pic>
            <p:nvPicPr>
              <p:cNvPr id="29741" name="Freihand 29740">
                <a:extLst>
                  <a:ext uri="{FF2B5EF4-FFF2-40B4-BE49-F238E27FC236}">
                    <a16:creationId xmlns:a16="http://schemas.microsoft.com/office/drawing/2014/main" id="{A34E3666-973B-5DA7-95AE-568197FC5F60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340007" y="6081265"/>
                <a:ext cx="1767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9744" name="Freihand 29743">
                <a:extLst>
                  <a:ext uri="{FF2B5EF4-FFF2-40B4-BE49-F238E27FC236}">
                    <a16:creationId xmlns:a16="http://schemas.microsoft.com/office/drawing/2014/main" id="{B4E88B2F-957F-F87C-3EA3-23EE84A0C29A}"/>
                  </a:ext>
                </a:extLst>
              </p14:cNvPr>
              <p14:cNvContentPartPr/>
              <p14:nvPr/>
            </p14:nvContentPartPr>
            <p14:xfrm>
              <a:off x="6708567" y="4629025"/>
              <a:ext cx="51840" cy="127800"/>
            </p14:xfrm>
          </p:contentPart>
        </mc:Choice>
        <mc:Fallback xmlns="">
          <p:pic>
            <p:nvPicPr>
              <p:cNvPr id="29744" name="Freihand 29743">
                <a:extLst>
                  <a:ext uri="{FF2B5EF4-FFF2-40B4-BE49-F238E27FC236}">
                    <a16:creationId xmlns:a16="http://schemas.microsoft.com/office/drawing/2014/main" id="{B4E88B2F-957F-F87C-3EA3-23EE84A0C29A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690567" y="4611025"/>
                <a:ext cx="874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9746" name="Freihand 29745">
                <a:extLst>
                  <a:ext uri="{FF2B5EF4-FFF2-40B4-BE49-F238E27FC236}">
                    <a16:creationId xmlns:a16="http://schemas.microsoft.com/office/drawing/2014/main" id="{D94E8DDE-D3AE-7D4F-B73B-77B3559168E2}"/>
                  </a:ext>
                </a:extLst>
              </p14:cNvPr>
              <p14:cNvContentPartPr/>
              <p14:nvPr/>
            </p14:nvContentPartPr>
            <p14:xfrm>
              <a:off x="7073247" y="5315185"/>
              <a:ext cx="198360" cy="1112400"/>
            </p14:xfrm>
          </p:contentPart>
        </mc:Choice>
        <mc:Fallback xmlns="">
          <p:pic>
            <p:nvPicPr>
              <p:cNvPr id="29746" name="Freihand 29745">
                <a:extLst>
                  <a:ext uri="{FF2B5EF4-FFF2-40B4-BE49-F238E27FC236}">
                    <a16:creationId xmlns:a16="http://schemas.microsoft.com/office/drawing/2014/main" id="{D94E8DDE-D3AE-7D4F-B73B-77B3559168E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01247" y="5171185"/>
                <a:ext cx="342000" cy="14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9747" name="Freihand 29746">
                <a:extLst>
                  <a:ext uri="{FF2B5EF4-FFF2-40B4-BE49-F238E27FC236}">
                    <a16:creationId xmlns:a16="http://schemas.microsoft.com/office/drawing/2014/main" id="{99418509-94E1-DA80-0946-9613AD646DCB}"/>
                  </a:ext>
                </a:extLst>
              </p14:cNvPr>
              <p14:cNvContentPartPr/>
              <p14:nvPr/>
            </p14:nvContentPartPr>
            <p14:xfrm>
              <a:off x="6870207" y="5338585"/>
              <a:ext cx="160920" cy="1048680"/>
            </p14:xfrm>
          </p:contentPart>
        </mc:Choice>
        <mc:Fallback xmlns="">
          <p:pic>
            <p:nvPicPr>
              <p:cNvPr id="29747" name="Freihand 29746">
                <a:extLst>
                  <a:ext uri="{FF2B5EF4-FFF2-40B4-BE49-F238E27FC236}">
                    <a16:creationId xmlns:a16="http://schemas.microsoft.com/office/drawing/2014/main" id="{99418509-94E1-DA80-0946-9613AD646DC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798567" y="5194945"/>
                <a:ext cx="304560" cy="13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9748" name="Freihand 29747">
                <a:extLst>
                  <a:ext uri="{FF2B5EF4-FFF2-40B4-BE49-F238E27FC236}">
                    <a16:creationId xmlns:a16="http://schemas.microsoft.com/office/drawing/2014/main" id="{0B53C43C-28D5-D44E-EDC8-A6DC818DAE8A}"/>
                  </a:ext>
                </a:extLst>
              </p14:cNvPr>
              <p14:cNvContentPartPr/>
              <p14:nvPr/>
            </p14:nvContentPartPr>
            <p14:xfrm>
              <a:off x="6678687" y="5360185"/>
              <a:ext cx="135000" cy="1123560"/>
            </p14:xfrm>
          </p:contentPart>
        </mc:Choice>
        <mc:Fallback xmlns="">
          <p:pic>
            <p:nvPicPr>
              <p:cNvPr id="29748" name="Freihand 29747">
                <a:extLst>
                  <a:ext uri="{FF2B5EF4-FFF2-40B4-BE49-F238E27FC236}">
                    <a16:creationId xmlns:a16="http://schemas.microsoft.com/office/drawing/2014/main" id="{0B53C43C-28D5-D44E-EDC8-A6DC818DAE8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06687" y="5216545"/>
                <a:ext cx="278640" cy="14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9749" name="Freihand 29748">
                <a:extLst>
                  <a:ext uri="{FF2B5EF4-FFF2-40B4-BE49-F238E27FC236}">
                    <a16:creationId xmlns:a16="http://schemas.microsoft.com/office/drawing/2014/main" id="{D4E1F0E8-8423-4A49-9589-560D1852F601}"/>
                  </a:ext>
                </a:extLst>
              </p14:cNvPr>
              <p14:cNvContentPartPr/>
              <p14:nvPr/>
            </p14:nvContentPartPr>
            <p14:xfrm>
              <a:off x="6617847" y="4594825"/>
              <a:ext cx="479880" cy="522720"/>
            </p14:xfrm>
          </p:contentPart>
        </mc:Choice>
        <mc:Fallback xmlns="">
          <p:pic>
            <p:nvPicPr>
              <p:cNvPr id="29749" name="Freihand 29748">
                <a:extLst>
                  <a:ext uri="{FF2B5EF4-FFF2-40B4-BE49-F238E27FC236}">
                    <a16:creationId xmlns:a16="http://schemas.microsoft.com/office/drawing/2014/main" id="{D4E1F0E8-8423-4A49-9589-560D1852F60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546207" y="4450825"/>
                <a:ext cx="62352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9750" name="Freihand 29749">
                <a:extLst>
                  <a:ext uri="{FF2B5EF4-FFF2-40B4-BE49-F238E27FC236}">
                    <a16:creationId xmlns:a16="http://schemas.microsoft.com/office/drawing/2014/main" id="{E9A3CE2E-DAB5-EBF2-0589-809A6DAB425E}"/>
                  </a:ext>
                </a:extLst>
              </p14:cNvPr>
              <p14:cNvContentPartPr/>
              <p14:nvPr/>
            </p14:nvContentPartPr>
            <p14:xfrm>
              <a:off x="6360447" y="4425265"/>
              <a:ext cx="199440" cy="198360"/>
            </p14:xfrm>
          </p:contentPart>
        </mc:Choice>
        <mc:Fallback xmlns="">
          <p:pic>
            <p:nvPicPr>
              <p:cNvPr id="29750" name="Freihand 29749">
                <a:extLst>
                  <a:ext uri="{FF2B5EF4-FFF2-40B4-BE49-F238E27FC236}">
                    <a16:creationId xmlns:a16="http://schemas.microsoft.com/office/drawing/2014/main" id="{E9A3CE2E-DAB5-EBF2-0589-809A6DAB42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288807" y="4281265"/>
                <a:ext cx="343080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751" name="Freihand 29750">
                <a:extLst>
                  <a:ext uri="{FF2B5EF4-FFF2-40B4-BE49-F238E27FC236}">
                    <a16:creationId xmlns:a16="http://schemas.microsoft.com/office/drawing/2014/main" id="{A68CE80F-D6E3-F4F8-DB5C-241F9F3E7C45}"/>
                  </a:ext>
                </a:extLst>
              </p14:cNvPr>
              <p14:cNvContentPartPr/>
              <p14:nvPr/>
            </p14:nvContentPartPr>
            <p14:xfrm>
              <a:off x="6554127" y="4123225"/>
              <a:ext cx="342360" cy="205560"/>
            </p14:xfrm>
          </p:contentPart>
        </mc:Choice>
        <mc:Fallback xmlns="">
          <p:pic>
            <p:nvPicPr>
              <p:cNvPr id="29751" name="Freihand 29750">
                <a:extLst>
                  <a:ext uri="{FF2B5EF4-FFF2-40B4-BE49-F238E27FC236}">
                    <a16:creationId xmlns:a16="http://schemas.microsoft.com/office/drawing/2014/main" id="{A68CE80F-D6E3-F4F8-DB5C-241F9F3E7C45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482487" y="3979225"/>
                <a:ext cx="486000" cy="49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777" name="Gruppieren 29776">
            <a:extLst>
              <a:ext uri="{FF2B5EF4-FFF2-40B4-BE49-F238E27FC236}">
                <a16:creationId xmlns:a16="http://schemas.microsoft.com/office/drawing/2014/main" id="{E1D83684-5C27-C3C1-E040-06C5784C54ED}"/>
              </a:ext>
            </a:extLst>
          </p:cNvPr>
          <p:cNvGrpSpPr/>
          <p:nvPr/>
        </p:nvGrpSpPr>
        <p:grpSpPr>
          <a:xfrm>
            <a:off x="6279447" y="2484505"/>
            <a:ext cx="2480760" cy="2385720"/>
            <a:chOff x="6279447" y="2484505"/>
            <a:chExt cx="2480760" cy="23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9730" name="Freihand 29729">
                  <a:extLst>
                    <a:ext uri="{FF2B5EF4-FFF2-40B4-BE49-F238E27FC236}">
                      <a16:creationId xmlns:a16="http://schemas.microsoft.com/office/drawing/2014/main" id="{9F8A3CE2-EB45-7B82-C714-6E1C6D6E20D4}"/>
                    </a:ext>
                  </a:extLst>
                </p14:cNvPr>
                <p14:cNvContentPartPr/>
                <p14:nvPr/>
              </p14:nvContentPartPr>
              <p14:xfrm>
                <a:off x="6698847" y="4580065"/>
                <a:ext cx="106200" cy="290160"/>
              </p14:xfrm>
            </p:contentPart>
          </mc:Choice>
          <mc:Fallback xmlns="">
            <p:pic>
              <p:nvPicPr>
                <p:cNvPr id="29730" name="Freihand 29729">
                  <a:extLst>
                    <a:ext uri="{FF2B5EF4-FFF2-40B4-BE49-F238E27FC236}">
                      <a16:creationId xmlns:a16="http://schemas.microsoft.com/office/drawing/2014/main" id="{9F8A3CE2-EB45-7B82-C714-6E1C6D6E20D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80847" y="4562425"/>
                  <a:ext cx="14184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9731" name="Freihand 29730">
                  <a:extLst>
                    <a:ext uri="{FF2B5EF4-FFF2-40B4-BE49-F238E27FC236}">
                      <a16:creationId xmlns:a16="http://schemas.microsoft.com/office/drawing/2014/main" id="{18017F80-AB1C-64B4-B1ED-680EB8D80DA8}"/>
                    </a:ext>
                  </a:extLst>
                </p14:cNvPr>
                <p14:cNvContentPartPr/>
                <p14:nvPr/>
              </p14:nvContentPartPr>
              <p14:xfrm>
                <a:off x="6914127" y="4563865"/>
                <a:ext cx="90000" cy="268920"/>
              </p14:xfrm>
            </p:contentPart>
          </mc:Choice>
          <mc:Fallback xmlns="">
            <p:pic>
              <p:nvPicPr>
                <p:cNvPr id="29731" name="Freihand 29730">
                  <a:extLst>
                    <a:ext uri="{FF2B5EF4-FFF2-40B4-BE49-F238E27FC236}">
                      <a16:creationId xmlns:a16="http://schemas.microsoft.com/office/drawing/2014/main" id="{18017F80-AB1C-64B4-B1ED-680EB8D80D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96127" y="4545865"/>
                  <a:ext cx="1256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9732" name="Freihand 29731">
                  <a:extLst>
                    <a:ext uri="{FF2B5EF4-FFF2-40B4-BE49-F238E27FC236}">
                      <a16:creationId xmlns:a16="http://schemas.microsoft.com/office/drawing/2014/main" id="{31B8BC52-5682-307C-788A-0FD4CBBC66CD}"/>
                    </a:ext>
                  </a:extLst>
                </p14:cNvPr>
                <p14:cNvContentPartPr/>
                <p14:nvPr/>
              </p14:nvContentPartPr>
              <p14:xfrm>
                <a:off x="6938247" y="4575385"/>
                <a:ext cx="22320" cy="114840"/>
              </p14:xfrm>
            </p:contentPart>
          </mc:Choice>
          <mc:Fallback xmlns="">
            <p:pic>
              <p:nvPicPr>
                <p:cNvPr id="29732" name="Freihand 29731">
                  <a:extLst>
                    <a:ext uri="{FF2B5EF4-FFF2-40B4-BE49-F238E27FC236}">
                      <a16:creationId xmlns:a16="http://schemas.microsoft.com/office/drawing/2014/main" id="{31B8BC52-5682-307C-788A-0FD4CBBC66C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20247" y="4557745"/>
                  <a:ext cx="57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9733" name="Freihand 29732">
                  <a:extLst>
                    <a:ext uri="{FF2B5EF4-FFF2-40B4-BE49-F238E27FC236}">
                      <a16:creationId xmlns:a16="http://schemas.microsoft.com/office/drawing/2014/main" id="{99AFB9A1-CC49-CCB9-A318-D41866D56163}"/>
                    </a:ext>
                  </a:extLst>
                </p14:cNvPr>
                <p14:cNvContentPartPr/>
                <p14:nvPr/>
              </p14:nvContentPartPr>
              <p14:xfrm>
                <a:off x="6698487" y="4594465"/>
                <a:ext cx="16200" cy="77040"/>
              </p14:xfrm>
            </p:contentPart>
          </mc:Choice>
          <mc:Fallback xmlns="">
            <p:pic>
              <p:nvPicPr>
                <p:cNvPr id="29733" name="Freihand 29732">
                  <a:extLst>
                    <a:ext uri="{FF2B5EF4-FFF2-40B4-BE49-F238E27FC236}">
                      <a16:creationId xmlns:a16="http://schemas.microsoft.com/office/drawing/2014/main" id="{99AFB9A1-CC49-CCB9-A318-D41866D5616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80487" y="4576825"/>
                  <a:ext cx="518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9734" name="Freihand 29733">
                  <a:extLst>
                    <a:ext uri="{FF2B5EF4-FFF2-40B4-BE49-F238E27FC236}">
                      <a16:creationId xmlns:a16="http://schemas.microsoft.com/office/drawing/2014/main" id="{48365CA0-F744-B8EA-62ED-D370DAC6D392}"/>
                    </a:ext>
                  </a:extLst>
                </p14:cNvPr>
                <p14:cNvContentPartPr/>
                <p14:nvPr/>
              </p14:nvContentPartPr>
              <p14:xfrm>
                <a:off x="6801087" y="3966985"/>
                <a:ext cx="184320" cy="408960"/>
              </p14:xfrm>
            </p:contentPart>
          </mc:Choice>
          <mc:Fallback xmlns="">
            <p:pic>
              <p:nvPicPr>
                <p:cNvPr id="29734" name="Freihand 29733">
                  <a:extLst>
                    <a:ext uri="{FF2B5EF4-FFF2-40B4-BE49-F238E27FC236}">
                      <a16:creationId xmlns:a16="http://schemas.microsoft.com/office/drawing/2014/main" id="{48365CA0-F744-B8EA-62ED-D370DAC6D39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83447" y="3948985"/>
                  <a:ext cx="2199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9735" name="Freihand 29734">
                  <a:extLst>
                    <a:ext uri="{FF2B5EF4-FFF2-40B4-BE49-F238E27FC236}">
                      <a16:creationId xmlns:a16="http://schemas.microsoft.com/office/drawing/2014/main" id="{79C58AFD-C900-1829-4BFE-11E36A2C03C9}"/>
                    </a:ext>
                  </a:extLst>
                </p14:cNvPr>
                <p14:cNvContentPartPr/>
                <p14:nvPr/>
              </p14:nvContentPartPr>
              <p14:xfrm>
                <a:off x="6412287" y="3992185"/>
                <a:ext cx="373320" cy="389160"/>
              </p14:xfrm>
            </p:contentPart>
          </mc:Choice>
          <mc:Fallback xmlns="">
            <p:pic>
              <p:nvPicPr>
                <p:cNvPr id="29735" name="Freihand 29734">
                  <a:extLst>
                    <a:ext uri="{FF2B5EF4-FFF2-40B4-BE49-F238E27FC236}">
                      <a16:creationId xmlns:a16="http://schemas.microsoft.com/office/drawing/2014/main" id="{79C58AFD-C900-1829-4BFE-11E36A2C03C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94287" y="3974185"/>
                  <a:ext cx="40896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9736" name="Freihand 29735">
                  <a:extLst>
                    <a:ext uri="{FF2B5EF4-FFF2-40B4-BE49-F238E27FC236}">
                      <a16:creationId xmlns:a16="http://schemas.microsoft.com/office/drawing/2014/main" id="{BEFBAE03-95BC-7F89-06CC-B8F4D21AF2E9}"/>
                    </a:ext>
                  </a:extLst>
                </p14:cNvPr>
                <p14:cNvContentPartPr/>
                <p14:nvPr/>
              </p14:nvContentPartPr>
              <p14:xfrm>
                <a:off x="6279447" y="4384225"/>
                <a:ext cx="338040" cy="418320"/>
              </p14:xfrm>
            </p:contentPart>
          </mc:Choice>
          <mc:Fallback xmlns="">
            <p:pic>
              <p:nvPicPr>
                <p:cNvPr id="29736" name="Freihand 29735">
                  <a:extLst>
                    <a:ext uri="{FF2B5EF4-FFF2-40B4-BE49-F238E27FC236}">
                      <a16:creationId xmlns:a16="http://schemas.microsoft.com/office/drawing/2014/main" id="{BEFBAE03-95BC-7F89-06CC-B8F4D21AF2E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61447" y="4366585"/>
                  <a:ext cx="37368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737" name="Freihand 29736">
                  <a:extLst>
                    <a:ext uri="{FF2B5EF4-FFF2-40B4-BE49-F238E27FC236}">
                      <a16:creationId xmlns:a16="http://schemas.microsoft.com/office/drawing/2014/main" id="{A8001FBB-1F8E-4962-B967-22FBFA6A36E3}"/>
                    </a:ext>
                  </a:extLst>
                </p14:cNvPr>
                <p14:cNvContentPartPr/>
                <p14:nvPr/>
              </p14:nvContentPartPr>
              <p14:xfrm>
                <a:off x="6401127" y="4435345"/>
                <a:ext cx="197640" cy="400680"/>
              </p14:xfrm>
            </p:contentPart>
          </mc:Choice>
          <mc:Fallback xmlns="">
            <p:pic>
              <p:nvPicPr>
                <p:cNvPr id="29737" name="Freihand 29736">
                  <a:extLst>
                    <a:ext uri="{FF2B5EF4-FFF2-40B4-BE49-F238E27FC236}">
                      <a16:creationId xmlns:a16="http://schemas.microsoft.com/office/drawing/2014/main" id="{A8001FBB-1F8E-4962-B967-22FBFA6A36E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83487" y="4417345"/>
                  <a:ext cx="23328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752" name="Freihand 29751">
                  <a:extLst>
                    <a:ext uri="{FF2B5EF4-FFF2-40B4-BE49-F238E27FC236}">
                      <a16:creationId xmlns:a16="http://schemas.microsoft.com/office/drawing/2014/main" id="{DB4BF81D-4FFE-8C81-7E25-8021CDA1FF76}"/>
                    </a:ext>
                  </a:extLst>
                </p14:cNvPr>
                <p14:cNvContentPartPr/>
                <p14:nvPr/>
              </p14:nvContentPartPr>
              <p14:xfrm>
                <a:off x="7108167" y="4234465"/>
                <a:ext cx="133200" cy="163440"/>
              </p14:xfrm>
            </p:contentPart>
          </mc:Choice>
          <mc:Fallback xmlns="">
            <p:pic>
              <p:nvPicPr>
                <p:cNvPr id="29752" name="Freihand 29751">
                  <a:extLst>
                    <a:ext uri="{FF2B5EF4-FFF2-40B4-BE49-F238E27FC236}">
                      <a16:creationId xmlns:a16="http://schemas.microsoft.com/office/drawing/2014/main" id="{DB4BF81D-4FFE-8C81-7E25-8021CDA1FF7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090167" y="4216825"/>
                  <a:ext cx="1688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753" name="Freihand 29752">
                  <a:extLst>
                    <a:ext uri="{FF2B5EF4-FFF2-40B4-BE49-F238E27FC236}">
                      <a16:creationId xmlns:a16="http://schemas.microsoft.com/office/drawing/2014/main" id="{9A4C1F19-3A45-4B74-F2D3-7501FAA51016}"/>
                    </a:ext>
                  </a:extLst>
                </p14:cNvPr>
                <p14:cNvContentPartPr/>
                <p14:nvPr/>
              </p14:nvContentPartPr>
              <p14:xfrm>
                <a:off x="7256127" y="3898945"/>
                <a:ext cx="220320" cy="291960"/>
              </p14:xfrm>
            </p:contentPart>
          </mc:Choice>
          <mc:Fallback xmlns="">
            <p:pic>
              <p:nvPicPr>
                <p:cNvPr id="29753" name="Freihand 29752">
                  <a:extLst>
                    <a:ext uri="{FF2B5EF4-FFF2-40B4-BE49-F238E27FC236}">
                      <a16:creationId xmlns:a16="http://schemas.microsoft.com/office/drawing/2014/main" id="{9A4C1F19-3A45-4B74-F2D3-7501FAA5101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238127" y="3881305"/>
                  <a:ext cx="2559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755" name="Freihand 29754">
                  <a:extLst>
                    <a:ext uri="{FF2B5EF4-FFF2-40B4-BE49-F238E27FC236}">
                      <a16:creationId xmlns:a16="http://schemas.microsoft.com/office/drawing/2014/main" id="{23542006-F15F-4E3E-9F8C-326734C447A5}"/>
                    </a:ext>
                  </a:extLst>
                </p14:cNvPr>
                <p14:cNvContentPartPr/>
                <p14:nvPr/>
              </p14:nvContentPartPr>
              <p14:xfrm>
                <a:off x="7313727" y="3187585"/>
                <a:ext cx="180360" cy="341280"/>
              </p14:xfrm>
            </p:contentPart>
          </mc:Choice>
          <mc:Fallback xmlns="">
            <p:pic>
              <p:nvPicPr>
                <p:cNvPr id="29755" name="Freihand 29754">
                  <a:extLst>
                    <a:ext uri="{FF2B5EF4-FFF2-40B4-BE49-F238E27FC236}">
                      <a16:creationId xmlns:a16="http://schemas.microsoft.com/office/drawing/2014/main" id="{23542006-F15F-4E3E-9F8C-326734C447A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296087" y="3169585"/>
                  <a:ext cx="21600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756" name="Freihand 29755">
                  <a:extLst>
                    <a:ext uri="{FF2B5EF4-FFF2-40B4-BE49-F238E27FC236}">
                      <a16:creationId xmlns:a16="http://schemas.microsoft.com/office/drawing/2014/main" id="{E2B61EE0-9E62-8916-BD73-A1785A17C240}"/>
                    </a:ext>
                  </a:extLst>
                </p14:cNvPr>
                <p14:cNvContentPartPr/>
                <p14:nvPr/>
              </p14:nvContentPartPr>
              <p14:xfrm>
                <a:off x="7494447" y="3246985"/>
                <a:ext cx="228960" cy="223920"/>
              </p14:xfrm>
            </p:contentPart>
          </mc:Choice>
          <mc:Fallback xmlns="">
            <p:pic>
              <p:nvPicPr>
                <p:cNvPr id="29756" name="Freihand 29755">
                  <a:extLst>
                    <a:ext uri="{FF2B5EF4-FFF2-40B4-BE49-F238E27FC236}">
                      <a16:creationId xmlns:a16="http://schemas.microsoft.com/office/drawing/2014/main" id="{E2B61EE0-9E62-8916-BD73-A1785A17C24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76807" y="3228985"/>
                  <a:ext cx="2646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9757" name="Freihand 29756">
                  <a:extLst>
                    <a:ext uri="{FF2B5EF4-FFF2-40B4-BE49-F238E27FC236}">
                      <a16:creationId xmlns:a16="http://schemas.microsoft.com/office/drawing/2014/main" id="{BC33392C-229D-5ADB-4896-6251A5BA2B51}"/>
                    </a:ext>
                  </a:extLst>
                </p14:cNvPr>
                <p14:cNvContentPartPr/>
                <p14:nvPr/>
              </p14:nvContentPartPr>
              <p14:xfrm>
                <a:off x="7926807" y="3221785"/>
                <a:ext cx="41760" cy="201240"/>
              </p14:xfrm>
            </p:contentPart>
          </mc:Choice>
          <mc:Fallback xmlns="">
            <p:pic>
              <p:nvPicPr>
                <p:cNvPr id="29757" name="Freihand 29756">
                  <a:extLst>
                    <a:ext uri="{FF2B5EF4-FFF2-40B4-BE49-F238E27FC236}">
                      <a16:creationId xmlns:a16="http://schemas.microsoft.com/office/drawing/2014/main" id="{BC33392C-229D-5ADB-4896-6251A5BA2B5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08807" y="3203785"/>
                  <a:ext cx="77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9758" name="Freihand 29757">
                  <a:extLst>
                    <a:ext uri="{FF2B5EF4-FFF2-40B4-BE49-F238E27FC236}">
                      <a16:creationId xmlns:a16="http://schemas.microsoft.com/office/drawing/2014/main" id="{D48D4B48-6B8D-B14D-784E-FACFF618345E}"/>
                    </a:ext>
                  </a:extLst>
                </p14:cNvPr>
                <p14:cNvContentPartPr/>
                <p14:nvPr/>
              </p14:nvContentPartPr>
              <p14:xfrm>
                <a:off x="7904847" y="3127465"/>
                <a:ext cx="9360" cy="7200"/>
              </p14:xfrm>
            </p:contentPart>
          </mc:Choice>
          <mc:Fallback xmlns="">
            <p:pic>
              <p:nvPicPr>
                <p:cNvPr id="29758" name="Freihand 29757">
                  <a:extLst>
                    <a:ext uri="{FF2B5EF4-FFF2-40B4-BE49-F238E27FC236}">
                      <a16:creationId xmlns:a16="http://schemas.microsoft.com/office/drawing/2014/main" id="{D48D4B48-6B8D-B14D-784E-FACFF618345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887207" y="3109825"/>
                  <a:ext cx="45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9759" name="Freihand 29758">
                  <a:extLst>
                    <a:ext uri="{FF2B5EF4-FFF2-40B4-BE49-F238E27FC236}">
                      <a16:creationId xmlns:a16="http://schemas.microsoft.com/office/drawing/2014/main" id="{C835061E-9B33-5EB2-8A47-6ADF9E17A56B}"/>
                    </a:ext>
                  </a:extLst>
                </p14:cNvPr>
                <p14:cNvContentPartPr/>
                <p14:nvPr/>
              </p14:nvContentPartPr>
              <p14:xfrm>
                <a:off x="8026527" y="3169585"/>
                <a:ext cx="118440" cy="269280"/>
              </p14:xfrm>
            </p:contentPart>
          </mc:Choice>
          <mc:Fallback xmlns="">
            <p:pic>
              <p:nvPicPr>
                <p:cNvPr id="29759" name="Freihand 29758">
                  <a:extLst>
                    <a:ext uri="{FF2B5EF4-FFF2-40B4-BE49-F238E27FC236}">
                      <a16:creationId xmlns:a16="http://schemas.microsoft.com/office/drawing/2014/main" id="{C835061E-9B33-5EB2-8A47-6ADF9E17A56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008527" y="3151585"/>
                  <a:ext cx="1540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9760" name="Freihand 29759">
                  <a:extLst>
                    <a:ext uri="{FF2B5EF4-FFF2-40B4-BE49-F238E27FC236}">
                      <a16:creationId xmlns:a16="http://schemas.microsoft.com/office/drawing/2014/main" id="{988DED22-E4ED-45F2-42F1-288A39412C6C}"/>
                    </a:ext>
                  </a:extLst>
                </p14:cNvPr>
                <p14:cNvContentPartPr/>
                <p14:nvPr/>
              </p14:nvContentPartPr>
              <p14:xfrm>
                <a:off x="8207247" y="2956105"/>
                <a:ext cx="65160" cy="434880"/>
              </p14:xfrm>
            </p:contentPart>
          </mc:Choice>
          <mc:Fallback xmlns="">
            <p:pic>
              <p:nvPicPr>
                <p:cNvPr id="29760" name="Freihand 29759">
                  <a:extLst>
                    <a:ext uri="{FF2B5EF4-FFF2-40B4-BE49-F238E27FC236}">
                      <a16:creationId xmlns:a16="http://schemas.microsoft.com/office/drawing/2014/main" id="{988DED22-E4ED-45F2-42F1-288A39412C6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189607" y="2938105"/>
                  <a:ext cx="10080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9761" name="Freihand 29760">
                  <a:extLst>
                    <a:ext uri="{FF2B5EF4-FFF2-40B4-BE49-F238E27FC236}">
                      <a16:creationId xmlns:a16="http://schemas.microsoft.com/office/drawing/2014/main" id="{03F74D0D-F8EB-AAC8-2118-E38FBF23728F}"/>
                    </a:ext>
                  </a:extLst>
                </p14:cNvPr>
                <p14:cNvContentPartPr/>
                <p14:nvPr/>
              </p14:nvContentPartPr>
              <p14:xfrm>
                <a:off x="8179887" y="3201265"/>
                <a:ext cx="53640" cy="10080"/>
              </p14:xfrm>
            </p:contentPart>
          </mc:Choice>
          <mc:Fallback xmlns="">
            <p:pic>
              <p:nvPicPr>
                <p:cNvPr id="29761" name="Freihand 29760">
                  <a:extLst>
                    <a:ext uri="{FF2B5EF4-FFF2-40B4-BE49-F238E27FC236}">
                      <a16:creationId xmlns:a16="http://schemas.microsoft.com/office/drawing/2014/main" id="{03F74D0D-F8EB-AAC8-2118-E38FBF23728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162247" y="3183265"/>
                  <a:ext cx="892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762" name="Freihand 29761">
                  <a:extLst>
                    <a:ext uri="{FF2B5EF4-FFF2-40B4-BE49-F238E27FC236}">
                      <a16:creationId xmlns:a16="http://schemas.microsoft.com/office/drawing/2014/main" id="{F0956430-D9DD-945D-71F6-8C540B631949}"/>
                    </a:ext>
                  </a:extLst>
                </p14:cNvPr>
                <p14:cNvContentPartPr/>
                <p14:nvPr/>
              </p14:nvContentPartPr>
              <p14:xfrm>
                <a:off x="7832487" y="3547945"/>
                <a:ext cx="189720" cy="285840"/>
              </p14:xfrm>
            </p:contentPart>
          </mc:Choice>
          <mc:Fallback xmlns="">
            <p:pic>
              <p:nvPicPr>
                <p:cNvPr id="29762" name="Freihand 29761">
                  <a:extLst>
                    <a:ext uri="{FF2B5EF4-FFF2-40B4-BE49-F238E27FC236}">
                      <a16:creationId xmlns:a16="http://schemas.microsoft.com/office/drawing/2014/main" id="{F0956430-D9DD-945D-71F6-8C540B63194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814847" y="3530305"/>
                  <a:ext cx="2253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9763" name="Freihand 29762">
                  <a:extLst>
                    <a:ext uri="{FF2B5EF4-FFF2-40B4-BE49-F238E27FC236}">
                      <a16:creationId xmlns:a16="http://schemas.microsoft.com/office/drawing/2014/main" id="{54F39A92-A57E-43C7-D149-70C93D0B4793}"/>
                    </a:ext>
                  </a:extLst>
                </p14:cNvPr>
                <p14:cNvContentPartPr/>
                <p14:nvPr/>
              </p14:nvContentPartPr>
              <p14:xfrm>
                <a:off x="8087727" y="3581065"/>
                <a:ext cx="178200" cy="243720"/>
              </p14:xfrm>
            </p:contentPart>
          </mc:Choice>
          <mc:Fallback xmlns="">
            <p:pic>
              <p:nvPicPr>
                <p:cNvPr id="29763" name="Freihand 29762">
                  <a:extLst>
                    <a:ext uri="{FF2B5EF4-FFF2-40B4-BE49-F238E27FC236}">
                      <a16:creationId xmlns:a16="http://schemas.microsoft.com/office/drawing/2014/main" id="{54F39A92-A57E-43C7-D149-70C93D0B479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70087" y="3563065"/>
                  <a:ext cx="2138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9765" name="Freihand 29764">
                  <a:extLst>
                    <a:ext uri="{FF2B5EF4-FFF2-40B4-BE49-F238E27FC236}">
                      <a16:creationId xmlns:a16="http://schemas.microsoft.com/office/drawing/2014/main" id="{787F9A03-22DF-D861-4661-ABA20337BEF4}"/>
                    </a:ext>
                  </a:extLst>
                </p14:cNvPr>
                <p14:cNvContentPartPr/>
                <p14:nvPr/>
              </p14:nvContentPartPr>
              <p14:xfrm>
                <a:off x="7793607" y="4024585"/>
                <a:ext cx="162360" cy="536400"/>
              </p14:xfrm>
            </p:contentPart>
          </mc:Choice>
          <mc:Fallback xmlns="">
            <p:pic>
              <p:nvPicPr>
                <p:cNvPr id="29765" name="Freihand 29764">
                  <a:extLst>
                    <a:ext uri="{FF2B5EF4-FFF2-40B4-BE49-F238E27FC236}">
                      <a16:creationId xmlns:a16="http://schemas.microsoft.com/office/drawing/2014/main" id="{787F9A03-22DF-D861-4661-ABA20337BEF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775607" y="4006585"/>
                  <a:ext cx="19800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9766" name="Freihand 29765">
                  <a:extLst>
                    <a:ext uri="{FF2B5EF4-FFF2-40B4-BE49-F238E27FC236}">
                      <a16:creationId xmlns:a16="http://schemas.microsoft.com/office/drawing/2014/main" id="{CA6B9675-7CF7-3ABA-9473-4621342F0088}"/>
                    </a:ext>
                  </a:extLst>
                </p14:cNvPr>
                <p14:cNvContentPartPr/>
                <p14:nvPr/>
              </p14:nvContentPartPr>
              <p14:xfrm>
                <a:off x="7842207" y="3904705"/>
                <a:ext cx="3600" cy="5760"/>
              </p14:xfrm>
            </p:contentPart>
          </mc:Choice>
          <mc:Fallback xmlns="">
            <p:pic>
              <p:nvPicPr>
                <p:cNvPr id="29766" name="Freihand 29765">
                  <a:extLst>
                    <a:ext uri="{FF2B5EF4-FFF2-40B4-BE49-F238E27FC236}">
                      <a16:creationId xmlns:a16="http://schemas.microsoft.com/office/drawing/2014/main" id="{CA6B9675-7CF7-3ABA-9473-4621342F008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824207" y="3887065"/>
                  <a:ext cx="392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9767" name="Freihand 29766">
                  <a:extLst>
                    <a:ext uri="{FF2B5EF4-FFF2-40B4-BE49-F238E27FC236}">
                      <a16:creationId xmlns:a16="http://schemas.microsoft.com/office/drawing/2014/main" id="{2E1D6B97-0DBB-3D40-B698-4FB4FD9ED24C}"/>
                    </a:ext>
                  </a:extLst>
                </p14:cNvPr>
                <p14:cNvContentPartPr/>
                <p14:nvPr/>
              </p14:nvContentPartPr>
              <p14:xfrm>
                <a:off x="7962087" y="3987865"/>
                <a:ext cx="157320" cy="253080"/>
              </p14:xfrm>
            </p:contentPart>
          </mc:Choice>
          <mc:Fallback xmlns="">
            <p:pic>
              <p:nvPicPr>
                <p:cNvPr id="29767" name="Freihand 29766">
                  <a:extLst>
                    <a:ext uri="{FF2B5EF4-FFF2-40B4-BE49-F238E27FC236}">
                      <a16:creationId xmlns:a16="http://schemas.microsoft.com/office/drawing/2014/main" id="{2E1D6B97-0DBB-3D40-B698-4FB4FD9ED24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4447" y="3969865"/>
                  <a:ext cx="1929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9768" name="Freihand 29767">
                  <a:extLst>
                    <a:ext uri="{FF2B5EF4-FFF2-40B4-BE49-F238E27FC236}">
                      <a16:creationId xmlns:a16="http://schemas.microsoft.com/office/drawing/2014/main" id="{99F843CF-E85A-7396-05A7-7BE506196EB8}"/>
                    </a:ext>
                  </a:extLst>
                </p14:cNvPr>
                <p14:cNvContentPartPr/>
                <p14:nvPr/>
              </p14:nvContentPartPr>
              <p14:xfrm>
                <a:off x="8132007" y="3901825"/>
                <a:ext cx="50040" cy="324720"/>
              </p14:xfrm>
            </p:contentPart>
          </mc:Choice>
          <mc:Fallback xmlns="">
            <p:pic>
              <p:nvPicPr>
                <p:cNvPr id="29768" name="Freihand 29767">
                  <a:extLst>
                    <a:ext uri="{FF2B5EF4-FFF2-40B4-BE49-F238E27FC236}">
                      <a16:creationId xmlns:a16="http://schemas.microsoft.com/office/drawing/2014/main" id="{99F843CF-E85A-7396-05A7-7BE506196EB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14367" y="3884185"/>
                  <a:ext cx="856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9769" name="Freihand 29768">
                  <a:extLst>
                    <a:ext uri="{FF2B5EF4-FFF2-40B4-BE49-F238E27FC236}">
                      <a16:creationId xmlns:a16="http://schemas.microsoft.com/office/drawing/2014/main" id="{02093F45-F64D-C6AA-ECA7-406AA7C173D0}"/>
                    </a:ext>
                  </a:extLst>
                </p14:cNvPr>
                <p14:cNvContentPartPr/>
                <p14:nvPr/>
              </p14:nvContentPartPr>
              <p14:xfrm>
                <a:off x="8115087" y="4048705"/>
                <a:ext cx="31680" cy="23760"/>
              </p14:xfrm>
            </p:contentPart>
          </mc:Choice>
          <mc:Fallback xmlns="">
            <p:pic>
              <p:nvPicPr>
                <p:cNvPr id="29769" name="Freihand 29768">
                  <a:extLst>
                    <a:ext uri="{FF2B5EF4-FFF2-40B4-BE49-F238E27FC236}">
                      <a16:creationId xmlns:a16="http://schemas.microsoft.com/office/drawing/2014/main" id="{02093F45-F64D-C6AA-ECA7-406AA7C173D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097447" y="4031065"/>
                  <a:ext cx="673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9770" name="Freihand 29769">
                  <a:extLst>
                    <a:ext uri="{FF2B5EF4-FFF2-40B4-BE49-F238E27FC236}">
                      <a16:creationId xmlns:a16="http://schemas.microsoft.com/office/drawing/2014/main" id="{4F15F2BC-5ED2-8535-6DBF-EFD42056FFCC}"/>
                    </a:ext>
                  </a:extLst>
                </p14:cNvPr>
                <p14:cNvContentPartPr/>
                <p14:nvPr/>
              </p14:nvContentPartPr>
              <p14:xfrm>
                <a:off x="8201847" y="4011265"/>
                <a:ext cx="149760" cy="227520"/>
              </p14:xfrm>
            </p:contentPart>
          </mc:Choice>
          <mc:Fallback xmlns="">
            <p:pic>
              <p:nvPicPr>
                <p:cNvPr id="29770" name="Freihand 29769">
                  <a:extLst>
                    <a:ext uri="{FF2B5EF4-FFF2-40B4-BE49-F238E27FC236}">
                      <a16:creationId xmlns:a16="http://schemas.microsoft.com/office/drawing/2014/main" id="{4F15F2BC-5ED2-8535-6DBF-EFD42056FFC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184207" y="3993625"/>
                  <a:ext cx="1854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9771" name="Freihand 29770">
                  <a:extLst>
                    <a:ext uri="{FF2B5EF4-FFF2-40B4-BE49-F238E27FC236}">
                      <a16:creationId xmlns:a16="http://schemas.microsoft.com/office/drawing/2014/main" id="{EB800298-7341-15A1-AA57-AAD80C8D5E7B}"/>
                    </a:ext>
                  </a:extLst>
                </p14:cNvPr>
                <p14:cNvContentPartPr/>
                <p14:nvPr/>
              </p14:nvContentPartPr>
              <p14:xfrm>
                <a:off x="8220207" y="3903265"/>
                <a:ext cx="188640" cy="322560"/>
              </p14:xfrm>
            </p:contentPart>
          </mc:Choice>
          <mc:Fallback xmlns="">
            <p:pic>
              <p:nvPicPr>
                <p:cNvPr id="29771" name="Freihand 29770">
                  <a:extLst>
                    <a:ext uri="{FF2B5EF4-FFF2-40B4-BE49-F238E27FC236}">
                      <a16:creationId xmlns:a16="http://schemas.microsoft.com/office/drawing/2014/main" id="{EB800298-7341-15A1-AA57-AAD80C8D5E7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202567" y="3885625"/>
                  <a:ext cx="2242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9772" name="Freihand 29771">
                  <a:extLst>
                    <a:ext uri="{FF2B5EF4-FFF2-40B4-BE49-F238E27FC236}">
                      <a16:creationId xmlns:a16="http://schemas.microsoft.com/office/drawing/2014/main" id="{2DFF2037-389B-D4B9-9A2E-65D993454B04}"/>
                    </a:ext>
                  </a:extLst>
                </p14:cNvPr>
                <p14:cNvContentPartPr/>
                <p14:nvPr/>
              </p14:nvContentPartPr>
              <p14:xfrm>
                <a:off x="8342607" y="4070665"/>
                <a:ext cx="83520" cy="19440"/>
              </p14:xfrm>
            </p:contentPart>
          </mc:Choice>
          <mc:Fallback xmlns="">
            <p:pic>
              <p:nvPicPr>
                <p:cNvPr id="29772" name="Freihand 29771">
                  <a:extLst>
                    <a:ext uri="{FF2B5EF4-FFF2-40B4-BE49-F238E27FC236}">
                      <a16:creationId xmlns:a16="http://schemas.microsoft.com/office/drawing/2014/main" id="{2DFF2037-389B-D4B9-9A2E-65D993454B0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324607" y="4053025"/>
                  <a:ext cx="119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9774" name="Freihand 29773">
                  <a:extLst>
                    <a:ext uri="{FF2B5EF4-FFF2-40B4-BE49-F238E27FC236}">
                      <a16:creationId xmlns:a16="http://schemas.microsoft.com/office/drawing/2014/main" id="{A796F4B4-7626-6602-ABD7-6337F0F78551}"/>
                    </a:ext>
                  </a:extLst>
                </p14:cNvPr>
                <p14:cNvContentPartPr/>
                <p14:nvPr/>
              </p14:nvContentPartPr>
              <p14:xfrm>
                <a:off x="7031127" y="2804905"/>
                <a:ext cx="308520" cy="1038240"/>
              </p14:xfrm>
            </p:contentPart>
          </mc:Choice>
          <mc:Fallback xmlns="">
            <p:pic>
              <p:nvPicPr>
                <p:cNvPr id="29774" name="Freihand 29773">
                  <a:extLst>
                    <a:ext uri="{FF2B5EF4-FFF2-40B4-BE49-F238E27FC236}">
                      <a16:creationId xmlns:a16="http://schemas.microsoft.com/office/drawing/2014/main" id="{A796F4B4-7626-6602-ABD7-6337F0F7855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013487" y="2786905"/>
                  <a:ext cx="344160" cy="10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9775" name="Freihand 29774">
                  <a:extLst>
                    <a:ext uri="{FF2B5EF4-FFF2-40B4-BE49-F238E27FC236}">
                      <a16:creationId xmlns:a16="http://schemas.microsoft.com/office/drawing/2014/main" id="{55AF5F1B-A825-BFF5-435D-8962047CF2A1}"/>
                    </a:ext>
                  </a:extLst>
                </p14:cNvPr>
                <p14:cNvContentPartPr/>
                <p14:nvPr/>
              </p14:nvContentPartPr>
              <p14:xfrm>
                <a:off x="7305447" y="2484505"/>
                <a:ext cx="1386360" cy="331920"/>
              </p14:xfrm>
            </p:contentPart>
          </mc:Choice>
          <mc:Fallback xmlns="">
            <p:pic>
              <p:nvPicPr>
                <p:cNvPr id="29775" name="Freihand 29774">
                  <a:extLst>
                    <a:ext uri="{FF2B5EF4-FFF2-40B4-BE49-F238E27FC236}">
                      <a16:creationId xmlns:a16="http://schemas.microsoft.com/office/drawing/2014/main" id="{55AF5F1B-A825-BFF5-435D-8962047CF2A1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287807" y="2466505"/>
                  <a:ext cx="1422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9776" name="Freihand 29775">
                  <a:extLst>
                    <a:ext uri="{FF2B5EF4-FFF2-40B4-BE49-F238E27FC236}">
                      <a16:creationId xmlns:a16="http://schemas.microsoft.com/office/drawing/2014/main" id="{4FC011B8-E951-F9CE-AA66-15FBDF49AD62}"/>
                    </a:ext>
                  </a:extLst>
                </p14:cNvPr>
                <p14:cNvContentPartPr/>
                <p14:nvPr/>
              </p14:nvContentPartPr>
              <p14:xfrm>
                <a:off x="7481487" y="2812105"/>
                <a:ext cx="1278720" cy="1946520"/>
              </p14:xfrm>
            </p:contentPart>
          </mc:Choice>
          <mc:Fallback xmlns="">
            <p:pic>
              <p:nvPicPr>
                <p:cNvPr id="29776" name="Freihand 29775">
                  <a:extLst>
                    <a:ext uri="{FF2B5EF4-FFF2-40B4-BE49-F238E27FC236}">
                      <a16:creationId xmlns:a16="http://schemas.microsoft.com/office/drawing/2014/main" id="{4FC011B8-E951-F9CE-AA66-15FBDF49AD6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63847" y="2794105"/>
                  <a:ext cx="1314360" cy="1982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3677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7D7021ED-0BC1-744C-6485-58BE4E34E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3181927" y="2493924"/>
            <a:ext cx="3010434" cy="2862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7BB544D7-D4A7-95C8-9E22-4F71D24BAB12}"/>
                  </a:ext>
                </a:extLst>
              </p14:cNvPr>
              <p14:cNvContentPartPr/>
              <p14:nvPr/>
            </p14:nvContentPartPr>
            <p14:xfrm>
              <a:off x="6534687" y="1716985"/>
              <a:ext cx="820080" cy="8755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7BB544D7-D4A7-95C8-9E22-4F71D24BAB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7047" y="1699345"/>
                <a:ext cx="855720" cy="9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CB21427E-E731-405C-01C8-1CAA71F0B057}"/>
                  </a:ext>
                </a:extLst>
              </p14:cNvPr>
              <p14:cNvContentPartPr/>
              <p14:nvPr/>
            </p14:nvContentPartPr>
            <p14:xfrm>
              <a:off x="4949967" y="2667025"/>
              <a:ext cx="1939320" cy="4950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CB21427E-E731-405C-01C8-1CAA71F0B0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1967" y="2649385"/>
                <a:ext cx="1974960" cy="53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F574A3F-3FCC-BCDF-CA51-A02F48A925E6}"/>
              </a:ext>
            </a:extLst>
          </p:cNvPr>
          <p:cNvGrpSpPr/>
          <p:nvPr/>
        </p:nvGrpSpPr>
        <p:grpSpPr>
          <a:xfrm>
            <a:off x="5314647" y="1916425"/>
            <a:ext cx="2797560" cy="3587040"/>
            <a:chOff x="5314647" y="1916425"/>
            <a:chExt cx="2797560" cy="358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75FAB1D9-8366-4E65-CDAA-44B6F906120B}"/>
                    </a:ext>
                  </a:extLst>
                </p14:cNvPr>
                <p14:cNvContentPartPr/>
                <p14:nvPr/>
              </p14:nvContentPartPr>
              <p14:xfrm>
                <a:off x="6550887" y="2667025"/>
                <a:ext cx="170280" cy="24555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75FAB1D9-8366-4E65-CDAA-44B6F906120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32887" y="2649385"/>
                  <a:ext cx="205920" cy="24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C408C64-F51E-2E9F-DEEE-4AA4C9F9C359}"/>
                    </a:ext>
                  </a:extLst>
                </p14:cNvPr>
                <p14:cNvContentPartPr/>
                <p14:nvPr/>
              </p14:nvContentPartPr>
              <p14:xfrm>
                <a:off x="6702447" y="2645425"/>
                <a:ext cx="1110600" cy="27324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C408C64-F51E-2E9F-DEEE-4AA4C9F9C3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84807" y="2627425"/>
                  <a:ext cx="1146240" cy="27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AFB130D9-6F8A-FCA7-D858-F96709203918}"/>
                    </a:ext>
                  </a:extLst>
                </p14:cNvPr>
                <p14:cNvContentPartPr/>
                <p14:nvPr/>
              </p14:nvContentPartPr>
              <p14:xfrm>
                <a:off x="5314647" y="2887705"/>
                <a:ext cx="1646280" cy="6703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AFB130D9-6F8A-FCA7-D858-F9670920391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97007" y="2870065"/>
                  <a:ext cx="168192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4CB10507-EF8E-AF61-61A5-3C9CFE656CC4}"/>
                    </a:ext>
                  </a:extLst>
                </p14:cNvPr>
                <p14:cNvContentPartPr/>
                <p14:nvPr/>
              </p14:nvContentPartPr>
              <p14:xfrm>
                <a:off x="6276207" y="5122585"/>
                <a:ext cx="428040" cy="22968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4CB10507-EF8E-AF61-61A5-3C9CFE656CC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58567" y="5104585"/>
                  <a:ext cx="4636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352BFDF1-7237-E824-BD2D-C931FA11D9A6}"/>
                    </a:ext>
                  </a:extLst>
                </p14:cNvPr>
                <p14:cNvContentPartPr/>
                <p14:nvPr/>
              </p14:nvContentPartPr>
              <p14:xfrm>
                <a:off x="7795767" y="5270905"/>
                <a:ext cx="316440" cy="2325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352BFDF1-7237-E824-BD2D-C931FA11D9A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77767" y="5252905"/>
                  <a:ext cx="3520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A77FFC47-7BA3-EA20-29C5-BC9506988ABA}"/>
                    </a:ext>
                  </a:extLst>
                </p14:cNvPr>
                <p14:cNvContentPartPr/>
                <p14:nvPr/>
              </p14:nvContentPartPr>
              <p14:xfrm>
                <a:off x="6735207" y="4236625"/>
                <a:ext cx="1052280" cy="10634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A77FFC47-7BA3-EA20-29C5-BC9506988A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17567" y="4218625"/>
                  <a:ext cx="1087920" cy="10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57D7513B-6BA1-3A82-4349-BC53F704A8D1}"/>
                    </a:ext>
                  </a:extLst>
                </p14:cNvPr>
                <p14:cNvContentPartPr/>
                <p14:nvPr/>
              </p14:nvContentPartPr>
              <p14:xfrm>
                <a:off x="6694887" y="1916425"/>
                <a:ext cx="24120" cy="824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57D7513B-6BA1-3A82-4349-BC53F704A8D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77247" y="1898785"/>
                  <a:ext cx="597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9C41ABC-36BE-C00F-CA1D-94B5E68C75CC}"/>
                    </a:ext>
                  </a:extLst>
                </p14:cNvPr>
                <p14:cNvContentPartPr/>
                <p14:nvPr/>
              </p14:nvContentPartPr>
              <p14:xfrm>
                <a:off x="6923847" y="2038825"/>
                <a:ext cx="27720" cy="558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C41ABC-36BE-C00F-CA1D-94B5E68C75C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06207" y="2020825"/>
                  <a:ext cx="63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F960DBD2-B42E-65FF-B81F-CDCFBCAA0EFC}"/>
                    </a:ext>
                  </a:extLst>
                </p14:cNvPr>
                <p14:cNvContentPartPr/>
                <p14:nvPr/>
              </p14:nvContentPartPr>
              <p14:xfrm>
                <a:off x="6630087" y="2188945"/>
                <a:ext cx="261000" cy="1429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F960DBD2-B42E-65FF-B81F-CDCFBCAA0EF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12087" y="2171305"/>
                  <a:ext cx="296640" cy="17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DFFE3E5-6012-EC06-2838-127501A91EB4}"/>
              </a:ext>
            </a:extLst>
          </p:cNvPr>
          <p:cNvGrpSpPr/>
          <p:nvPr/>
        </p:nvGrpSpPr>
        <p:grpSpPr>
          <a:xfrm>
            <a:off x="4557927" y="1507825"/>
            <a:ext cx="1842840" cy="4914360"/>
            <a:chOff x="4557927" y="1507825"/>
            <a:chExt cx="1842840" cy="49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4BB2361B-6729-90E4-173A-1ABA811B1120}"/>
                    </a:ext>
                  </a:extLst>
                </p14:cNvPr>
                <p14:cNvContentPartPr/>
                <p14:nvPr/>
              </p14:nvContentPartPr>
              <p14:xfrm>
                <a:off x="4557927" y="1507825"/>
                <a:ext cx="504720" cy="17470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4BB2361B-6729-90E4-173A-1ABA811B112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2287" y="1472185"/>
                  <a:ext cx="576360" cy="18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1A9048CB-D169-4D36-203B-A70016D62E37}"/>
                    </a:ext>
                  </a:extLst>
                </p14:cNvPr>
                <p14:cNvContentPartPr/>
                <p14:nvPr/>
              </p14:nvContentPartPr>
              <p14:xfrm>
                <a:off x="5159847" y="3568105"/>
                <a:ext cx="1240920" cy="28540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1A9048CB-D169-4D36-203B-A70016D62E3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24207" y="3532105"/>
                  <a:ext cx="1312560" cy="292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A256C145-9629-846E-B471-919E8FF73090}"/>
                  </a:ext>
                </a:extLst>
              </p14:cNvPr>
              <p14:cNvContentPartPr/>
              <p14:nvPr/>
            </p14:nvContentPartPr>
            <p14:xfrm>
              <a:off x="4740807" y="966385"/>
              <a:ext cx="798480" cy="60156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A256C145-9629-846E-B471-919E8FF7309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04807" y="930745"/>
                <a:ext cx="870120" cy="6732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Grafik 25">
            <a:extLst>
              <a:ext uri="{FF2B5EF4-FFF2-40B4-BE49-F238E27FC236}">
                <a16:creationId xmlns:a16="http://schemas.microsoft.com/office/drawing/2014/main" id="{D75022D1-63C9-139D-ED83-1B49F1D41A5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905" y="4974546"/>
            <a:ext cx="2321584" cy="192329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795C5F5-7AF8-15F3-9A15-82E8922C793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93614" y="6443691"/>
            <a:ext cx="1184836" cy="339869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D24FBDE2-3891-CF38-F5F6-0A01CFD67B9A}"/>
              </a:ext>
            </a:extLst>
          </p:cNvPr>
          <p:cNvSpPr/>
          <p:nvPr/>
        </p:nvSpPr>
        <p:spPr>
          <a:xfrm>
            <a:off x="1999699" y="6242794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12F9C56-27AD-94A9-D899-DB0449CC5489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8" t="20539" b="49184"/>
          <a:stretch/>
        </p:blipFill>
        <p:spPr>
          <a:xfrm rot="19978318">
            <a:off x="1478145" y="1685753"/>
            <a:ext cx="1949675" cy="1616870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964113B-7C0C-0A5B-DBB3-944A4E998AF3}"/>
              </a:ext>
            </a:extLst>
          </p:cNvPr>
          <p:cNvGrpSpPr/>
          <p:nvPr/>
        </p:nvGrpSpPr>
        <p:grpSpPr>
          <a:xfrm>
            <a:off x="1311087" y="1771345"/>
            <a:ext cx="2965680" cy="1827360"/>
            <a:chOff x="1311087" y="1771345"/>
            <a:chExt cx="2965680" cy="18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B08FF684-1DA9-C079-50E6-839440A2E392}"/>
                    </a:ext>
                  </a:extLst>
                </p14:cNvPr>
                <p14:cNvContentPartPr/>
                <p14:nvPr/>
              </p14:nvContentPartPr>
              <p14:xfrm>
                <a:off x="1311087" y="2070865"/>
                <a:ext cx="2042640" cy="152784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B08FF684-1DA9-C079-50E6-839440A2E3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93087" y="2053225"/>
                  <a:ext cx="2078280" cy="15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07B48B24-1C19-CC4C-3FB8-8FA36CCA032E}"/>
                    </a:ext>
                  </a:extLst>
                </p14:cNvPr>
                <p14:cNvContentPartPr/>
                <p14:nvPr/>
              </p14:nvContentPartPr>
              <p14:xfrm>
                <a:off x="1840287" y="1771345"/>
                <a:ext cx="1869120" cy="15850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07B48B24-1C19-CC4C-3FB8-8FA36CCA032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22647" y="1753345"/>
                  <a:ext cx="1904760" cy="162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FE23E3CB-8BC2-7255-0F24-7975173CD911}"/>
                    </a:ext>
                  </a:extLst>
                </p14:cNvPr>
                <p14:cNvContentPartPr/>
                <p14:nvPr/>
              </p14:nvContentPartPr>
              <p14:xfrm>
                <a:off x="3779967" y="2477665"/>
                <a:ext cx="200520" cy="2077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FE23E3CB-8BC2-7255-0F24-7975173CD91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62327" y="2459665"/>
                  <a:ext cx="2361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C82125EB-BAEB-A512-E3A7-FF3F46359B82}"/>
                    </a:ext>
                  </a:extLst>
                </p14:cNvPr>
                <p14:cNvContentPartPr/>
                <p14:nvPr/>
              </p14:nvContentPartPr>
              <p14:xfrm>
                <a:off x="4118007" y="2399545"/>
                <a:ext cx="158760" cy="1710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C82125EB-BAEB-A512-E3A7-FF3F46359B8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00367" y="2381905"/>
                  <a:ext cx="194400" cy="206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61C4BD31-E0A3-8B6B-4964-833C85AB1230}"/>
              </a:ext>
            </a:extLst>
          </p:cNvPr>
          <p:cNvSpPr txBox="1"/>
          <p:nvPr/>
        </p:nvSpPr>
        <p:spPr>
          <a:xfrm>
            <a:off x="1022475" y="1038470"/>
            <a:ext cx="301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Frei entscheiden </a:t>
            </a:r>
            <a:endParaRPr lang="de-AT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D8A7F6A-7739-EB32-55ED-21BE801071DE}"/>
              </a:ext>
            </a:extLst>
          </p:cNvPr>
          <p:cNvSpPr txBox="1"/>
          <p:nvPr/>
        </p:nvSpPr>
        <p:spPr>
          <a:xfrm>
            <a:off x="5722167" y="1082499"/>
            <a:ext cx="301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statt Fremd-bestimmung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2751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A010D77B-1AD4-3993-2D9D-CE157B6C5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2923308" y="1891974"/>
            <a:ext cx="3837709" cy="36493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59BE74B-4254-85F4-96FF-984EF7DC55C1}"/>
                  </a:ext>
                </a:extLst>
              </p14:cNvPr>
              <p14:cNvContentPartPr/>
              <p14:nvPr/>
            </p14:nvContentPartPr>
            <p14:xfrm>
              <a:off x="2929287" y="4674655"/>
              <a:ext cx="3913920" cy="10508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59BE74B-4254-85F4-96FF-984EF7DC55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1287" y="4657015"/>
                <a:ext cx="3949560" cy="10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A8C2A6E-A6E1-ADAB-B823-3628B0F2F545}"/>
              </a:ext>
            </a:extLst>
          </p:cNvPr>
          <p:cNvGrpSpPr/>
          <p:nvPr/>
        </p:nvGrpSpPr>
        <p:grpSpPr>
          <a:xfrm>
            <a:off x="5773287" y="965575"/>
            <a:ext cx="2290320" cy="1390320"/>
            <a:chOff x="5773287" y="965575"/>
            <a:chExt cx="2290320" cy="13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68F4CF6A-A3DE-8383-5E27-EAE4AC831904}"/>
                    </a:ext>
                  </a:extLst>
                </p14:cNvPr>
                <p14:cNvContentPartPr/>
                <p14:nvPr/>
              </p14:nvContentPartPr>
              <p14:xfrm>
                <a:off x="6707847" y="1380295"/>
                <a:ext cx="1197360" cy="96048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68F4CF6A-A3DE-8383-5E27-EAE4AC83190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90207" y="1362295"/>
                  <a:ext cx="1233000" cy="9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AC998271-0533-92E9-9BEE-7DC0EA71FEAD}"/>
                    </a:ext>
                  </a:extLst>
                </p14:cNvPr>
                <p14:cNvContentPartPr/>
                <p14:nvPr/>
              </p14:nvContentPartPr>
              <p14:xfrm>
                <a:off x="6687327" y="1337455"/>
                <a:ext cx="1376280" cy="10184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AC998271-0533-92E9-9BEE-7DC0EA71FE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69687" y="1319455"/>
                  <a:ext cx="1411920" cy="10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D4BF58D4-FF9A-3D36-D9B1-625C1240AA0B}"/>
                    </a:ext>
                  </a:extLst>
                </p14:cNvPr>
                <p14:cNvContentPartPr/>
                <p14:nvPr/>
              </p14:nvContentPartPr>
              <p14:xfrm>
                <a:off x="6702447" y="1054855"/>
                <a:ext cx="1342800" cy="28008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D4BF58D4-FF9A-3D36-D9B1-625C1240AA0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84807" y="1036855"/>
                  <a:ext cx="13784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D2261477-EE13-3722-4D6D-F0230579E539}"/>
                    </a:ext>
                  </a:extLst>
                </p14:cNvPr>
                <p14:cNvContentPartPr/>
                <p14:nvPr/>
              </p14:nvContentPartPr>
              <p14:xfrm>
                <a:off x="7228767" y="1784935"/>
                <a:ext cx="336600" cy="52272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D2261477-EE13-3722-4D6D-F0230579E5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10767" y="1766935"/>
                  <a:ext cx="37224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383153D8-5D6B-96B9-D12F-31C9E5CC6A79}"/>
                    </a:ext>
                  </a:extLst>
                </p14:cNvPr>
                <p14:cNvContentPartPr/>
                <p14:nvPr/>
              </p14:nvContentPartPr>
              <p14:xfrm>
                <a:off x="6872367" y="1557775"/>
                <a:ext cx="145800" cy="1440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383153D8-5D6B-96B9-D12F-31C9E5CC6A7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54727" y="1540135"/>
                  <a:ext cx="1814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224D9AC6-CA6D-9F48-AC80-2F5EC79F7CF4}"/>
                    </a:ext>
                  </a:extLst>
                </p14:cNvPr>
                <p14:cNvContentPartPr/>
                <p14:nvPr/>
              </p14:nvContentPartPr>
              <p14:xfrm>
                <a:off x="6929247" y="1528615"/>
                <a:ext cx="75600" cy="1468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224D9AC6-CA6D-9F48-AC80-2F5EC79F7C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11247" y="1510975"/>
                  <a:ext cx="111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9E13C84-63DE-15BE-5579-F32D9CD035FD}"/>
                    </a:ext>
                  </a:extLst>
                </p14:cNvPr>
                <p14:cNvContentPartPr/>
                <p14:nvPr/>
              </p14:nvContentPartPr>
              <p14:xfrm>
                <a:off x="7121847" y="1566055"/>
                <a:ext cx="140400" cy="124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9E13C84-63DE-15BE-5579-F32D9CD035F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03847" y="1548055"/>
                  <a:ext cx="176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EDA2C69E-C329-DD02-81B6-7CB991D7864F}"/>
                    </a:ext>
                  </a:extLst>
                </p14:cNvPr>
                <p14:cNvContentPartPr/>
                <p14:nvPr/>
              </p14:nvContentPartPr>
              <p14:xfrm>
                <a:off x="7155327" y="1513495"/>
                <a:ext cx="100800" cy="1231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EDA2C69E-C329-DD02-81B6-7CB991D7864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37327" y="1495495"/>
                  <a:ext cx="1364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88545477-7C96-3697-C8D3-1CC0E6CC3D40}"/>
                    </a:ext>
                  </a:extLst>
                </p14:cNvPr>
                <p14:cNvContentPartPr/>
                <p14:nvPr/>
              </p14:nvContentPartPr>
              <p14:xfrm>
                <a:off x="7383927" y="1540855"/>
                <a:ext cx="123840" cy="1245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88545477-7C96-3697-C8D3-1CC0E6CC3D4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65927" y="1522855"/>
                  <a:ext cx="1594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B86F6D8-B710-6671-31E2-128FFF78A071}"/>
                    </a:ext>
                  </a:extLst>
                </p14:cNvPr>
                <p14:cNvContentPartPr/>
                <p14:nvPr/>
              </p14:nvContentPartPr>
              <p14:xfrm>
                <a:off x="7433607" y="1500535"/>
                <a:ext cx="113040" cy="1562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B86F6D8-B710-6671-31E2-128FFF78A07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15967" y="1482535"/>
                  <a:ext cx="14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82A689D-0240-6F3B-E836-D70E3195769A}"/>
                    </a:ext>
                  </a:extLst>
                </p14:cNvPr>
                <p14:cNvContentPartPr/>
                <p14:nvPr/>
              </p14:nvContentPartPr>
              <p14:xfrm>
                <a:off x="7631247" y="1525735"/>
                <a:ext cx="161280" cy="1540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82A689D-0240-6F3B-E836-D70E3195769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613607" y="1507735"/>
                  <a:ext cx="196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091E4250-86FC-B7D6-468C-1307652BFA45}"/>
                    </a:ext>
                  </a:extLst>
                </p14:cNvPr>
                <p14:cNvContentPartPr/>
                <p14:nvPr/>
              </p14:nvContentPartPr>
              <p14:xfrm>
                <a:off x="7750047" y="1528975"/>
                <a:ext cx="125280" cy="14508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091E4250-86FC-B7D6-468C-1307652BFA4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32047" y="1511335"/>
                  <a:ext cx="1609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6CF79C34-7BBD-5C4A-4B90-A1DE31E1C760}"/>
                    </a:ext>
                  </a:extLst>
                </p14:cNvPr>
                <p14:cNvContentPartPr/>
                <p14:nvPr/>
              </p14:nvContentPartPr>
              <p14:xfrm>
                <a:off x="6344247" y="1495495"/>
                <a:ext cx="371520" cy="3974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6CF79C34-7BBD-5C4A-4B90-A1DE31E1C76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26607" y="1477495"/>
                  <a:ext cx="40716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E98103E6-3468-B47E-E818-F7646191E565}"/>
                    </a:ext>
                  </a:extLst>
                </p14:cNvPr>
                <p14:cNvContentPartPr/>
                <p14:nvPr/>
              </p14:nvContentPartPr>
              <p14:xfrm>
                <a:off x="5773287" y="965575"/>
                <a:ext cx="588240" cy="5695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E98103E6-3468-B47E-E818-F7646191E56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55647" y="947935"/>
                  <a:ext cx="623880" cy="60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643EA6F-0E39-D7F1-7092-0927896A3C66}"/>
              </a:ext>
            </a:extLst>
          </p:cNvPr>
          <p:cNvGrpSpPr/>
          <p:nvPr/>
        </p:nvGrpSpPr>
        <p:grpSpPr>
          <a:xfrm>
            <a:off x="972687" y="1998055"/>
            <a:ext cx="1882440" cy="1478520"/>
            <a:chOff x="972687" y="1998055"/>
            <a:chExt cx="1882440" cy="14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7C95D7AD-089F-282B-C1C4-F803BD517400}"/>
                    </a:ext>
                  </a:extLst>
                </p14:cNvPr>
                <p14:cNvContentPartPr/>
                <p14:nvPr/>
              </p14:nvContentPartPr>
              <p14:xfrm>
                <a:off x="1419447" y="2198935"/>
                <a:ext cx="298080" cy="2937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7C95D7AD-089F-282B-C1C4-F803BD51740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01807" y="2181295"/>
                  <a:ext cx="3337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2AF66F2D-60EE-5E67-4686-2CA043599C47}"/>
                    </a:ext>
                  </a:extLst>
                </p14:cNvPr>
                <p14:cNvContentPartPr/>
                <p14:nvPr/>
              </p14:nvContentPartPr>
              <p14:xfrm>
                <a:off x="1951527" y="2028655"/>
                <a:ext cx="266400" cy="2948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2AF66F2D-60EE-5E67-4686-2CA043599C4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33527" y="2010655"/>
                  <a:ext cx="302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661D4E37-93D1-4F26-EC6C-9A412A11F2E3}"/>
                    </a:ext>
                  </a:extLst>
                </p14:cNvPr>
                <p14:cNvContentPartPr/>
                <p14:nvPr/>
              </p14:nvContentPartPr>
              <p14:xfrm>
                <a:off x="987447" y="2567215"/>
                <a:ext cx="338400" cy="2988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661D4E37-93D1-4F26-EC6C-9A412A11F2E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69447" y="2549215"/>
                  <a:ext cx="3740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B11AFE7A-35CE-B751-AA1E-C65069DC22A6}"/>
                    </a:ext>
                  </a:extLst>
                </p14:cNvPr>
                <p14:cNvContentPartPr/>
                <p14:nvPr/>
              </p14:nvContentPartPr>
              <p14:xfrm>
                <a:off x="1595127" y="2663695"/>
                <a:ext cx="364680" cy="2649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B11AFE7A-35CE-B751-AA1E-C65069DC22A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77127" y="2646055"/>
                  <a:ext cx="4003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6DEC371D-1FE2-DA9E-3595-267449CD567C}"/>
                    </a:ext>
                  </a:extLst>
                </p14:cNvPr>
                <p14:cNvContentPartPr/>
                <p14:nvPr/>
              </p14:nvContentPartPr>
              <p14:xfrm>
                <a:off x="2289567" y="2490175"/>
                <a:ext cx="336240" cy="26928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6DEC371D-1FE2-DA9E-3595-267449CD567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71567" y="2472175"/>
                  <a:ext cx="3718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1C6CE225-D80B-73F3-43E8-4941958AEBA6}"/>
                    </a:ext>
                  </a:extLst>
                </p14:cNvPr>
                <p14:cNvContentPartPr/>
                <p14:nvPr/>
              </p14:nvContentPartPr>
              <p14:xfrm>
                <a:off x="1087167" y="2913535"/>
                <a:ext cx="377280" cy="462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1C6CE225-D80B-73F3-43E8-4941958AEB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9167" y="2895535"/>
                  <a:ext cx="4129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97F2385D-F371-8D89-1B74-07B0F222E6DA}"/>
                    </a:ext>
                  </a:extLst>
                </p14:cNvPr>
                <p14:cNvContentPartPr/>
                <p14:nvPr/>
              </p14:nvContentPartPr>
              <p14:xfrm>
                <a:off x="1731207" y="3087055"/>
                <a:ext cx="280080" cy="3895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97F2385D-F371-8D89-1B74-07B0F222E6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13207" y="3069415"/>
                  <a:ext cx="31572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571921EE-C108-85DA-CA2B-F5B643693F3C}"/>
                    </a:ext>
                  </a:extLst>
                </p14:cNvPr>
                <p14:cNvContentPartPr/>
                <p14:nvPr/>
              </p14:nvContentPartPr>
              <p14:xfrm>
                <a:off x="2441127" y="2956015"/>
                <a:ext cx="184680" cy="3240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571921EE-C108-85DA-CA2B-F5B643693F3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23127" y="2938015"/>
                  <a:ext cx="2203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59362F48-BF1B-0F5D-7A41-8509597A5FF4}"/>
                    </a:ext>
                  </a:extLst>
                </p14:cNvPr>
                <p14:cNvContentPartPr/>
                <p14:nvPr/>
              </p14:nvContentPartPr>
              <p14:xfrm>
                <a:off x="1945407" y="2486215"/>
                <a:ext cx="252000" cy="4168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59362F48-BF1B-0F5D-7A41-8509597A5FF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927767" y="2468575"/>
                  <a:ext cx="28764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D44D7183-72AF-CC38-CA17-8C22720A5E9E}"/>
                    </a:ext>
                  </a:extLst>
                </p14:cNvPr>
                <p14:cNvContentPartPr/>
                <p14:nvPr/>
              </p14:nvContentPartPr>
              <p14:xfrm>
                <a:off x="1423047" y="2536255"/>
                <a:ext cx="238680" cy="2239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D44D7183-72AF-CC38-CA17-8C22720A5E9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05047" y="2518615"/>
                  <a:ext cx="274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7B64126D-BDB4-972B-1DA9-B4F7C89E6286}"/>
                    </a:ext>
                  </a:extLst>
                </p14:cNvPr>
                <p14:cNvContentPartPr/>
                <p14:nvPr/>
              </p14:nvContentPartPr>
              <p14:xfrm>
                <a:off x="2608887" y="2286055"/>
                <a:ext cx="246240" cy="6937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7B64126D-BDB4-972B-1DA9-B4F7C89E62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591247" y="2268055"/>
                  <a:ext cx="281880" cy="72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372324F2-6AD1-B399-B252-D33F922791CD}"/>
                    </a:ext>
                  </a:extLst>
                </p14:cNvPr>
                <p14:cNvContentPartPr/>
                <p14:nvPr/>
              </p14:nvContentPartPr>
              <p14:xfrm>
                <a:off x="2154927" y="1998055"/>
                <a:ext cx="400680" cy="52272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372324F2-6AD1-B399-B252-D33F922791C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37287" y="1980055"/>
                  <a:ext cx="43632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9B12B676-0D8F-CF06-E1BA-36F6C0AC36E9}"/>
                    </a:ext>
                  </a:extLst>
                </p14:cNvPr>
                <p14:cNvContentPartPr/>
                <p14:nvPr/>
              </p14:nvContentPartPr>
              <p14:xfrm>
                <a:off x="1448607" y="3153655"/>
                <a:ext cx="217080" cy="612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9B12B676-0D8F-CF06-E1BA-36F6C0AC36E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30967" y="3135655"/>
                  <a:ext cx="2527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68BA79E0-05E4-5931-6084-89E2F239BCFD}"/>
                    </a:ext>
                  </a:extLst>
                </p14:cNvPr>
                <p14:cNvContentPartPr/>
                <p14:nvPr/>
              </p14:nvContentPartPr>
              <p14:xfrm>
                <a:off x="1907247" y="2960335"/>
                <a:ext cx="305280" cy="1893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68BA79E0-05E4-5931-6084-89E2F239BCF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889247" y="2942335"/>
                  <a:ext cx="3409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F7859915-5CE6-F2F0-BBBB-6CE0B2FBD9D4}"/>
                    </a:ext>
                  </a:extLst>
                </p14:cNvPr>
                <p14:cNvContentPartPr/>
                <p14:nvPr/>
              </p14:nvContentPartPr>
              <p14:xfrm>
                <a:off x="972687" y="2995615"/>
                <a:ext cx="281160" cy="7740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F7859915-5CE6-F2F0-BBBB-6CE0B2FBD9D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55047" y="2977615"/>
                  <a:ext cx="316800" cy="113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Ellipse 39">
            <a:extLst>
              <a:ext uri="{FF2B5EF4-FFF2-40B4-BE49-F238E27FC236}">
                <a16:creationId xmlns:a16="http://schemas.microsoft.com/office/drawing/2014/main" id="{AFC95328-58F9-EDD3-B23A-AD9630BC34D0}"/>
              </a:ext>
            </a:extLst>
          </p:cNvPr>
          <p:cNvSpPr/>
          <p:nvPr/>
        </p:nvSpPr>
        <p:spPr>
          <a:xfrm>
            <a:off x="743022" y="2028806"/>
            <a:ext cx="2536529" cy="2502417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44E1C07-18A8-5EC0-6C09-836B11BEAC25}"/>
              </a:ext>
            </a:extLst>
          </p:cNvPr>
          <p:cNvSpPr/>
          <p:nvPr/>
        </p:nvSpPr>
        <p:spPr>
          <a:xfrm>
            <a:off x="5987862" y="770848"/>
            <a:ext cx="2536529" cy="2502417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06BCE3D-7712-5F31-F9F4-295B33ED829C}"/>
              </a:ext>
            </a:extLst>
          </p:cNvPr>
          <p:cNvSpPr txBox="1"/>
          <p:nvPr/>
        </p:nvSpPr>
        <p:spPr>
          <a:xfrm>
            <a:off x="3087124" y="5803145"/>
            <a:ext cx="447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werde als Mensch </a:t>
            </a:r>
            <a:br>
              <a:rPr lang="de-DE" dirty="0"/>
            </a:br>
            <a:r>
              <a:rPr lang="de-DE" dirty="0"/>
              <a:t>gesehen und wahrgenommen.</a:t>
            </a:r>
            <a:endParaRPr lang="de-AT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EF7CDBB-37CD-3AEE-AC20-F611B0CF2484}"/>
              </a:ext>
            </a:extLst>
          </p:cNvPr>
          <p:cNvSpPr txBox="1"/>
          <p:nvPr/>
        </p:nvSpPr>
        <p:spPr>
          <a:xfrm>
            <a:off x="1156647" y="3576110"/>
            <a:ext cx="447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Gesellschaft</a:t>
            </a:r>
            <a:endParaRPr lang="de-AT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8F5A672-AEC8-C3F5-5064-51BBBAF9C520}"/>
              </a:ext>
            </a:extLst>
          </p:cNvPr>
          <p:cNvSpPr txBox="1"/>
          <p:nvPr/>
        </p:nvSpPr>
        <p:spPr>
          <a:xfrm>
            <a:off x="6285270" y="2418425"/>
            <a:ext cx="187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Behörden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9560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513B09-7D4A-91E0-0183-52E1CE774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" y="3429000"/>
            <a:ext cx="2871141" cy="2472879"/>
          </a:xfrm>
          <a:prstGeom prst="rect">
            <a:avLst/>
          </a:prstGeom>
        </p:spPr>
      </p:pic>
      <p:pic>
        <p:nvPicPr>
          <p:cNvPr id="4" name="Grafik 3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E30DA3FF-2D82-17C0-83F1-A0A7A3E18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2976471" y="1604311"/>
            <a:ext cx="3837709" cy="36493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D192D4B6-403C-67A3-34F1-F58C003E48B5}"/>
                  </a:ext>
                </a:extLst>
              </p14:cNvPr>
              <p14:cNvContentPartPr/>
              <p14:nvPr/>
            </p14:nvContentPartPr>
            <p14:xfrm>
              <a:off x="4772587" y="1096292"/>
              <a:ext cx="621360" cy="13032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D192D4B6-403C-67A3-34F1-F58C003E48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4587" y="1078292"/>
                <a:ext cx="657000" cy="133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5B9B475-8A3F-472A-9807-CA8A606B960A}"/>
              </a:ext>
            </a:extLst>
          </p:cNvPr>
          <p:cNvGrpSpPr/>
          <p:nvPr/>
        </p:nvGrpSpPr>
        <p:grpSpPr>
          <a:xfrm>
            <a:off x="1555267" y="931772"/>
            <a:ext cx="7032240" cy="4957920"/>
            <a:chOff x="1555267" y="931772"/>
            <a:chExt cx="7032240" cy="49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7C17C4A8-29CC-6409-06F2-46F568E055E6}"/>
                    </a:ext>
                  </a:extLst>
                </p14:cNvPr>
                <p14:cNvContentPartPr/>
                <p14:nvPr/>
              </p14:nvContentPartPr>
              <p14:xfrm>
                <a:off x="5405467" y="2411732"/>
                <a:ext cx="271800" cy="2559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7C17C4A8-29CC-6409-06F2-46F568E055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87467" y="2394092"/>
                  <a:ext cx="307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8486F949-6BDD-5528-AE83-3D609AEDF97A}"/>
                    </a:ext>
                  </a:extLst>
                </p14:cNvPr>
                <p14:cNvContentPartPr/>
                <p14:nvPr/>
              </p14:nvContentPartPr>
              <p14:xfrm>
                <a:off x="5604187" y="1916372"/>
                <a:ext cx="1960560" cy="7700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8486F949-6BDD-5528-AE83-3D609AEDF9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86187" y="1898372"/>
                  <a:ext cx="199620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9B54BE4-6427-0A39-7B1C-881EA2BE84E2}"/>
                    </a:ext>
                  </a:extLst>
                </p14:cNvPr>
                <p14:cNvContentPartPr/>
                <p14:nvPr/>
              </p14:nvContentPartPr>
              <p14:xfrm>
                <a:off x="4763947" y="931772"/>
                <a:ext cx="2788560" cy="9338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9B54BE4-6427-0A39-7B1C-881EA2BE84E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45947" y="913772"/>
                  <a:ext cx="2824200" cy="9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0A91C5F8-FBAD-B76D-3896-718EB62E934E}"/>
                    </a:ext>
                  </a:extLst>
                </p14:cNvPr>
                <p14:cNvContentPartPr/>
                <p14:nvPr/>
              </p14:nvContentPartPr>
              <p14:xfrm>
                <a:off x="5442187" y="1156772"/>
                <a:ext cx="83520" cy="10900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0A91C5F8-FBAD-B76D-3896-718EB62E93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24547" y="1138772"/>
                  <a:ext cx="119160" cy="11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F25CDDD6-4ACC-7B0E-6D8C-29CF142D7BC6}"/>
                    </a:ext>
                  </a:extLst>
                </p14:cNvPr>
                <p14:cNvContentPartPr/>
                <p14:nvPr/>
              </p14:nvContentPartPr>
              <p14:xfrm>
                <a:off x="5778787" y="1192052"/>
                <a:ext cx="297360" cy="10396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F25CDDD6-4ACC-7B0E-6D8C-29CF142D7B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60787" y="1174412"/>
                  <a:ext cx="333000" cy="10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77DD002C-7250-6BF7-D6AD-5923947B81FA}"/>
                    </a:ext>
                  </a:extLst>
                </p14:cNvPr>
                <p14:cNvContentPartPr/>
                <p14:nvPr/>
              </p14:nvContentPartPr>
              <p14:xfrm>
                <a:off x="5976067" y="1533332"/>
                <a:ext cx="708480" cy="6670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77DD002C-7250-6BF7-D6AD-5923947B81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58067" y="1515692"/>
                  <a:ext cx="74412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8F7DC5E-89F2-236A-C095-3F831641CEBF}"/>
                    </a:ext>
                  </a:extLst>
                </p14:cNvPr>
                <p14:cNvContentPartPr/>
                <p14:nvPr/>
              </p14:nvContentPartPr>
              <p14:xfrm>
                <a:off x="6335347" y="1769132"/>
                <a:ext cx="538920" cy="2361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8F7DC5E-89F2-236A-C095-3F831641CE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17347" y="1751492"/>
                  <a:ext cx="574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4B27F73-33CC-8ACE-13D6-9E0BCA7F2B35}"/>
                    </a:ext>
                  </a:extLst>
                </p14:cNvPr>
                <p14:cNvContentPartPr/>
                <p14:nvPr/>
              </p14:nvContentPartPr>
              <p14:xfrm>
                <a:off x="5652787" y="2870732"/>
                <a:ext cx="850680" cy="8928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4B27F73-33CC-8ACE-13D6-9E0BCA7F2B3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35147" y="2853092"/>
                  <a:ext cx="886320" cy="9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B14D4A0-2589-194D-A2AA-657709A9EE35}"/>
                    </a:ext>
                  </a:extLst>
                </p14:cNvPr>
                <p14:cNvContentPartPr/>
                <p14:nvPr/>
              </p14:nvContentPartPr>
              <p14:xfrm>
                <a:off x="6409867" y="3020852"/>
                <a:ext cx="53640" cy="309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B14D4A0-2589-194D-A2AA-657709A9EE3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91867" y="3003212"/>
                  <a:ext cx="892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F9835AB7-A84C-D3D0-5B21-39CEC019BB4A}"/>
                    </a:ext>
                  </a:extLst>
                </p14:cNvPr>
                <p14:cNvContentPartPr/>
                <p14:nvPr/>
              </p14:nvContentPartPr>
              <p14:xfrm>
                <a:off x="5973547" y="3950372"/>
                <a:ext cx="632160" cy="3722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F9835AB7-A84C-D3D0-5B21-39CEC019BB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55907" y="3932732"/>
                  <a:ext cx="6678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BD9A348-64E6-44B7-4C5F-873D2CFA525D}"/>
                    </a:ext>
                  </a:extLst>
                </p14:cNvPr>
                <p14:cNvContentPartPr/>
                <p14:nvPr/>
              </p14:nvContentPartPr>
              <p14:xfrm>
                <a:off x="6638107" y="3710612"/>
                <a:ext cx="35280" cy="5745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BD9A348-64E6-44B7-4C5F-873D2CFA525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20467" y="3692612"/>
                  <a:ext cx="7092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7AC2C1A7-5090-0A18-5235-0C251A462C08}"/>
                    </a:ext>
                  </a:extLst>
                </p14:cNvPr>
                <p14:cNvContentPartPr/>
                <p14:nvPr/>
              </p14:nvContentPartPr>
              <p14:xfrm>
                <a:off x="6581947" y="3959012"/>
                <a:ext cx="85320" cy="673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7AC2C1A7-5090-0A18-5235-0C251A462C0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564307" y="3941012"/>
                  <a:ext cx="120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36ADF53E-0C9D-A22A-0E81-DB9C5FDEA3ED}"/>
                    </a:ext>
                  </a:extLst>
                </p14:cNvPr>
                <p14:cNvContentPartPr/>
                <p14:nvPr/>
              </p14:nvContentPartPr>
              <p14:xfrm>
                <a:off x="6792547" y="3549332"/>
                <a:ext cx="1794960" cy="11196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36ADF53E-0C9D-A22A-0E81-DB9C5FDEA3E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74907" y="3531692"/>
                  <a:ext cx="1830600" cy="11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A84950C-B264-F1A3-6062-43C45E43AE82}"/>
                    </a:ext>
                  </a:extLst>
                </p14:cNvPr>
                <p14:cNvContentPartPr/>
                <p14:nvPr/>
              </p14:nvContentPartPr>
              <p14:xfrm>
                <a:off x="4581427" y="1303652"/>
                <a:ext cx="203760" cy="1278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A84950C-B264-F1A3-6062-43C45E43AE8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63787" y="1286012"/>
                  <a:ext cx="2394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42ABD3E-028B-2638-0CCD-45CADFA86968}"/>
                    </a:ext>
                  </a:extLst>
                </p14:cNvPr>
                <p14:cNvContentPartPr/>
                <p14:nvPr/>
              </p14:nvContentPartPr>
              <p14:xfrm>
                <a:off x="4581427" y="1393292"/>
                <a:ext cx="676440" cy="10396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42ABD3E-028B-2638-0CCD-45CADFA8696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63787" y="1375652"/>
                  <a:ext cx="712080" cy="10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E917AD44-F13F-113D-1334-8804F21DE2B2}"/>
                    </a:ext>
                  </a:extLst>
                </p14:cNvPr>
                <p14:cNvContentPartPr/>
                <p14:nvPr/>
              </p14:nvContentPartPr>
              <p14:xfrm>
                <a:off x="5590867" y="2038772"/>
                <a:ext cx="1944720" cy="7506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E917AD44-F13F-113D-1334-8804F21DE2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572867" y="2021132"/>
                  <a:ext cx="198036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BB532943-BD8D-D3D5-C4E2-E789BFD2339D}"/>
                    </a:ext>
                  </a:extLst>
                </p14:cNvPr>
                <p14:cNvContentPartPr/>
                <p14:nvPr/>
              </p14:nvContentPartPr>
              <p14:xfrm>
                <a:off x="1747147" y="2513972"/>
                <a:ext cx="1373400" cy="10177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BB532943-BD8D-D3D5-C4E2-E789BFD2339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29507" y="2495972"/>
                  <a:ext cx="1409040" cy="10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A68D7866-FDE9-E5E1-C3FC-1272CD1DB87E}"/>
                    </a:ext>
                  </a:extLst>
                </p14:cNvPr>
                <p14:cNvContentPartPr/>
                <p14:nvPr/>
              </p14:nvContentPartPr>
              <p14:xfrm>
                <a:off x="1566427" y="3385172"/>
                <a:ext cx="372600" cy="3304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A68D7866-FDE9-E5E1-C3FC-1272CD1DB87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48427" y="3367172"/>
                  <a:ext cx="408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CEC6E35B-3596-8D5C-9BD1-41CAF03C0871}"/>
                    </a:ext>
                  </a:extLst>
                </p14:cNvPr>
                <p14:cNvContentPartPr/>
                <p14:nvPr/>
              </p14:nvContentPartPr>
              <p14:xfrm>
                <a:off x="1555267" y="3419732"/>
                <a:ext cx="367560" cy="684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CEC6E35B-3596-8D5C-9BD1-41CAF03C087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37627" y="3402092"/>
                  <a:ext cx="4032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341C735D-D635-C4FB-7302-31FE6D8CBC86}"/>
                    </a:ext>
                  </a:extLst>
                </p14:cNvPr>
                <p14:cNvContentPartPr/>
                <p14:nvPr/>
              </p14:nvContentPartPr>
              <p14:xfrm>
                <a:off x="3701227" y="4754252"/>
                <a:ext cx="3089880" cy="11354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341C735D-D635-C4FB-7302-31FE6D8CBC8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83587" y="4736612"/>
                  <a:ext cx="3125520" cy="11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68FCA1E6-342B-179B-D645-90C9B2F8DD18}"/>
                    </a:ext>
                  </a:extLst>
                </p14:cNvPr>
                <p14:cNvContentPartPr/>
                <p14:nvPr/>
              </p14:nvContentPartPr>
              <p14:xfrm>
                <a:off x="6507787" y="4587932"/>
                <a:ext cx="387720" cy="4172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68FCA1E6-342B-179B-D645-90C9B2F8DD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90147" y="4570292"/>
                  <a:ext cx="423360" cy="45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A88DFE8F-739A-3C95-D10B-63F2EDA57729}"/>
                  </a:ext>
                </a:extLst>
              </p14:cNvPr>
              <p14:cNvContentPartPr/>
              <p14:nvPr/>
            </p14:nvContentPartPr>
            <p14:xfrm>
              <a:off x="4741627" y="1377092"/>
              <a:ext cx="590400" cy="9687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A88DFE8F-739A-3C95-D10B-63F2EDA5772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69627" y="1233092"/>
                <a:ext cx="734040" cy="12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491A3CB7-8BFD-9B4D-1C02-59BBB317101F}"/>
                  </a:ext>
                </a:extLst>
              </p14:cNvPr>
              <p14:cNvContentPartPr/>
              <p14:nvPr/>
            </p14:nvContentPartPr>
            <p14:xfrm>
              <a:off x="5062387" y="987212"/>
              <a:ext cx="335520" cy="13327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491A3CB7-8BFD-9B4D-1C02-59BBB317101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90747" y="843572"/>
                <a:ext cx="479160" cy="16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55906F9B-F2F8-9DE4-48E5-9F5613F304EC}"/>
                  </a:ext>
                </a:extLst>
              </p14:cNvPr>
              <p14:cNvContentPartPr/>
              <p14:nvPr/>
            </p14:nvContentPartPr>
            <p14:xfrm>
              <a:off x="5553067" y="1205012"/>
              <a:ext cx="274320" cy="108432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55906F9B-F2F8-9DE4-48E5-9F5613F304E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481427" y="1061012"/>
                <a:ext cx="417960" cy="13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55C60383-CD1C-B666-1C19-49BC701E96C1}"/>
                  </a:ext>
                </a:extLst>
              </p14:cNvPr>
              <p14:cNvContentPartPr/>
              <p14:nvPr/>
            </p14:nvContentPartPr>
            <p14:xfrm>
              <a:off x="5707507" y="1347212"/>
              <a:ext cx="627480" cy="108792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55C60383-CD1C-B666-1C19-49BC701E96C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635507" y="1203212"/>
                <a:ext cx="771120" cy="13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E59B4E0B-1912-3CAB-FF7C-9503ACF70B36}"/>
                  </a:ext>
                </a:extLst>
              </p14:cNvPr>
              <p14:cNvContentPartPr/>
              <p14:nvPr/>
            </p14:nvContentPartPr>
            <p14:xfrm>
              <a:off x="5876707" y="1680212"/>
              <a:ext cx="925920" cy="84564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E59B4E0B-1912-3CAB-FF7C-9503ACF70B3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05067" y="1536212"/>
                <a:ext cx="1069560" cy="11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425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43314" y="551394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45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350" dirty="0">
                <a:solidFill>
                  <a:srgbClr val="000000"/>
                </a:solidFill>
              </a:rPr>
              <a:t>Siegfried Suppan</a:t>
            </a:r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Anwalt für Menschen mit Behinderungen</a:t>
            </a:r>
            <a:endParaRPr lang="de-AT" altLang="de-DE" sz="105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AT" altLang="de-DE" sz="135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385569" y="220401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Thema: Partizipation</a:t>
            </a:r>
            <a:endParaRPr lang="de-AT" altLang="de-DE" sz="1725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69" y="136524"/>
            <a:ext cx="899180" cy="1348769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B07DFC2-C50C-C153-D42B-B3E96D141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9" y="3821370"/>
            <a:ext cx="2307365" cy="168759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64E89186-821A-D38A-9938-C893665EF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98" y="3063933"/>
            <a:ext cx="1683990" cy="131181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36B157B-12D3-A510-98A7-E382C08F2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1" y="2439248"/>
            <a:ext cx="1796096" cy="131181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F81ACA0-A67D-4DCF-1F92-E9949991B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5107320" y="955181"/>
            <a:ext cx="2590589" cy="1761257"/>
          </a:xfrm>
          <a:prstGeom prst="rect">
            <a:avLst/>
          </a:prstGeom>
        </p:spPr>
      </p:pic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099FCBA8-058B-1012-F639-CD2027333A5F}"/>
              </a:ext>
            </a:extLst>
          </p:cNvPr>
          <p:cNvSpPr/>
          <p:nvPr/>
        </p:nvSpPr>
        <p:spPr>
          <a:xfrm>
            <a:off x="1114697" y="5133188"/>
            <a:ext cx="154106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Teil-nehmen</a:t>
            </a: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4E4A54B3-6E26-61F2-D107-8F94979C8C04}"/>
              </a:ext>
            </a:extLst>
          </p:cNvPr>
          <p:cNvSpPr/>
          <p:nvPr/>
        </p:nvSpPr>
        <p:spPr>
          <a:xfrm>
            <a:off x="3259831" y="4025180"/>
            <a:ext cx="141289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 haben</a:t>
            </a:r>
          </a:p>
        </p:txBody>
      </p:sp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FBFBD94F-D41D-54DB-FB09-6A65C34FE806}"/>
              </a:ext>
            </a:extLst>
          </p:cNvPr>
          <p:cNvSpPr/>
          <p:nvPr/>
        </p:nvSpPr>
        <p:spPr>
          <a:xfrm>
            <a:off x="5670194" y="2918512"/>
            <a:ext cx="1464840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Mitmachen</a:t>
            </a:r>
          </a:p>
        </p:txBody>
      </p:sp>
      <p:sp>
        <p:nvSpPr>
          <p:cNvPr id="57" name="Rechteck: abgerundete Ecken 56">
            <a:extLst>
              <a:ext uri="{FF2B5EF4-FFF2-40B4-BE49-F238E27FC236}">
                <a16:creationId xmlns:a16="http://schemas.microsoft.com/office/drawing/2014/main" id="{CF15A403-E7A8-A082-5965-1FA49179F889}"/>
              </a:ext>
            </a:extLst>
          </p:cNvPr>
          <p:cNvSpPr/>
          <p:nvPr/>
        </p:nvSpPr>
        <p:spPr>
          <a:xfrm>
            <a:off x="7511072" y="1384112"/>
            <a:ext cx="1342034" cy="5323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Mit-</a:t>
            </a:r>
          </a:p>
          <a:p>
            <a:pPr algn="ctr"/>
            <a:r>
              <a:rPr lang="de-AT" dirty="0">
                <a:solidFill>
                  <a:schemeClr val="bg1"/>
                </a:solidFill>
              </a:rPr>
              <a:t>bestimmen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6349D1F3-7977-5B0A-9C88-9BF4F4F923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20" y="4569827"/>
            <a:ext cx="3721780" cy="209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8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854C3BC-1B20-38EB-1FFA-67B82D55334F}"/>
              </a:ext>
            </a:extLst>
          </p:cNvPr>
          <p:cNvSpPr/>
          <p:nvPr/>
        </p:nvSpPr>
        <p:spPr>
          <a:xfrm>
            <a:off x="580646" y="446555"/>
            <a:ext cx="7491012" cy="428106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Partizipation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B09C45-8C2A-FB2D-78EB-8487F05F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9" y="3821370"/>
            <a:ext cx="2307365" cy="1687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131FDD-AAD7-863B-AC4A-8CE82D636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98" y="3063933"/>
            <a:ext cx="1683990" cy="13118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20B7D8-67BB-CF24-F00A-CD5F41013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1" y="2439248"/>
            <a:ext cx="1796096" cy="13118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AB6B7A-3A3B-39EA-0D89-6C253D5B7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5107320" y="955181"/>
            <a:ext cx="2590589" cy="1761257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B007163-749C-9710-985D-BE327C3C7BE6}"/>
              </a:ext>
            </a:extLst>
          </p:cNvPr>
          <p:cNvSpPr/>
          <p:nvPr/>
        </p:nvSpPr>
        <p:spPr>
          <a:xfrm>
            <a:off x="1114697" y="5133188"/>
            <a:ext cx="154106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Teil-nehmen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413361-FF53-2A88-E6AD-7A90346C062B}"/>
              </a:ext>
            </a:extLst>
          </p:cNvPr>
          <p:cNvSpPr/>
          <p:nvPr/>
        </p:nvSpPr>
        <p:spPr>
          <a:xfrm>
            <a:off x="3259831" y="4025180"/>
            <a:ext cx="141289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 haben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9820C06-B6FD-1338-C53E-6B749135D343}"/>
              </a:ext>
            </a:extLst>
          </p:cNvPr>
          <p:cNvSpPr/>
          <p:nvPr/>
        </p:nvSpPr>
        <p:spPr>
          <a:xfrm>
            <a:off x="5670194" y="2918512"/>
            <a:ext cx="1464840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Mitmachen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9B010A9-21E4-2397-F71B-9A3F41F88878}"/>
              </a:ext>
            </a:extLst>
          </p:cNvPr>
          <p:cNvSpPr/>
          <p:nvPr/>
        </p:nvSpPr>
        <p:spPr>
          <a:xfrm>
            <a:off x="7511072" y="1384112"/>
            <a:ext cx="1342034" cy="5323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Mit-</a:t>
            </a:r>
          </a:p>
          <a:p>
            <a:pPr algn="ctr"/>
            <a:r>
              <a:rPr lang="de-AT" dirty="0">
                <a:solidFill>
                  <a:schemeClr val="bg1"/>
                </a:solidFill>
              </a:rPr>
              <a:t>bestimmen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D38508-3801-E34E-0644-CC445B4E71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20" y="4569827"/>
            <a:ext cx="3721780" cy="20935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9D83E9B-C8A7-ADA9-EB55-0743F0511977}"/>
                  </a:ext>
                </a:extLst>
              </p14:cNvPr>
              <p14:cNvContentPartPr/>
              <p14:nvPr/>
            </p14:nvContentPartPr>
            <p14:xfrm>
              <a:off x="1546987" y="2387972"/>
              <a:ext cx="1374120" cy="11217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9D83E9B-C8A7-ADA9-EB55-0743F05119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2987" y="2280332"/>
                <a:ext cx="1481760" cy="13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65FCB09-649F-6970-04C3-F53AE67DDAA2}"/>
                  </a:ext>
                </a:extLst>
              </p14:cNvPr>
              <p14:cNvContentPartPr/>
              <p14:nvPr/>
            </p14:nvContentPartPr>
            <p14:xfrm>
              <a:off x="2724907" y="2170892"/>
              <a:ext cx="445680" cy="5601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65FCB09-649F-6970-04C3-F53AE67DDA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71267" y="2063252"/>
                <a:ext cx="553320" cy="77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147BCE1-7F4A-5C22-BE47-B5A761A3F719}"/>
                  </a:ext>
                </a:extLst>
              </p14:cNvPr>
              <p14:cNvContentPartPr/>
              <p14:nvPr/>
            </p14:nvContentPartPr>
            <p14:xfrm>
              <a:off x="3571627" y="1710812"/>
              <a:ext cx="1126440" cy="5824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147BCE1-7F4A-5C22-BE47-B5A761A3F7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17627" y="1603172"/>
                <a:ext cx="123408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07697BB7-D0A9-239A-020B-8C9484665947}"/>
                  </a:ext>
                </a:extLst>
              </p14:cNvPr>
              <p14:cNvContentPartPr/>
              <p14:nvPr/>
            </p14:nvContentPartPr>
            <p14:xfrm>
              <a:off x="4421947" y="1635572"/>
              <a:ext cx="426960" cy="5637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07697BB7-D0A9-239A-020B-8C94846659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68307" y="1527932"/>
                <a:ext cx="534600" cy="77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328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C991FA-442A-F59E-027E-41B58AFF2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9" y="2294265"/>
            <a:ext cx="6533692" cy="4563735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FA1562E-750B-440C-8E46-F40B0EB31A9C}"/>
              </a:ext>
            </a:extLst>
          </p:cNvPr>
          <p:cNvSpPr/>
          <p:nvPr/>
        </p:nvSpPr>
        <p:spPr>
          <a:xfrm>
            <a:off x="414950" y="375352"/>
            <a:ext cx="3991354" cy="397330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>
                <a:solidFill>
                  <a:schemeClr val="bg1"/>
                </a:solidFill>
              </a:rPr>
              <a:t>Echte Partizipation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AF4413-E012-C705-F20B-08311BE154CB}"/>
              </a:ext>
            </a:extLst>
          </p:cNvPr>
          <p:cNvSpPr/>
          <p:nvPr/>
        </p:nvSpPr>
        <p:spPr>
          <a:xfrm>
            <a:off x="2505522" y="2881423"/>
            <a:ext cx="1995677" cy="54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</a:rPr>
              <a:t>Entscheidungs-kompetenz</a:t>
            </a:r>
            <a:endParaRPr lang="de-AT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0D338E3-8DD6-53C1-0D94-3535F49477F3}"/>
              </a:ext>
            </a:extLst>
          </p:cNvPr>
          <p:cNvSpPr/>
          <p:nvPr/>
        </p:nvSpPr>
        <p:spPr>
          <a:xfrm>
            <a:off x="2494107" y="2000687"/>
            <a:ext cx="1995677" cy="69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</a:rPr>
              <a:t>Entscheidungs-macht</a:t>
            </a:r>
            <a:endParaRPr lang="de-AT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83BC796-6B60-B77A-AA53-74CEB7874481}"/>
              </a:ext>
            </a:extLst>
          </p:cNvPr>
          <p:cNvSpPr/>
          <p:nvPr/>
        </p:nvSpPr>
        <p:spPr>
          <a:xfrm>
            <a:off x="2586557" y="1054632"/>
            <a:ext cx="1903227" cy="5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Selbst-</a:t>
            </a:r>
            <a:br>
              <a:rPr lang="de-DE" dirty="0">
                <a:solidFill>
                  <a:sysClr val="windowText" lastClr="000000"/>
                </a:solidFill>
              </a:rPr>
            </a:br>
            <a:r>
              <a:rPr lang="de-DE" dirty="0" err="1">
                <a:solidFill>
                  <a:sysClr val="windowText" lastClr="000000"/>
                </a:solidFill>
              </a:rPr>
              <a:t>organisation</a:t>
            </a:r>
            <a:endParaRPr lang="de-AT" dirty="0">
              <a:solidFill>
                <a:sysClr val="windowText" lastClr="000000"/>
              </a:solidFill>
            </a:endParaRP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0312F8B7-12BE-1E77-4282-D126561003A8}"/>
              </a:ext>
            </a:extLst>
          </p:cNvPr>
          <p:cNvGrpSpPr/>
          <p:nvPr/>
        </p:nvGrpSpPr>
        <p:grpSpPr>
          <a:xfrm>
            <a:off x="2146387" y="792092"/>
            <a:ext cx="6698160" cy="4464360"/>
            <a:chOff x="2146387" y="792092"/>
            <a:chExt cx="6698160" cy="446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0CBFABB5-CDF8-E045-3D24-83E14568DB69}"/>
                    </a:ext>
                  </a:extLst>
                </p14:cNvPr>
                <p14:cNvContentPartPr/>
                <p14:nvPr/>
              </p14:nvContentPartPr>
              <p14:xfrm>
                <a:off x="2432227" y="1997372"/>
                <a:ext cx="44280" cy="7938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0CBFABB5-CDF8-E045-3D24-83E14568DB6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14227" y="1979372"/>
                  <a:ext cx="79920" cy="82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75C553A9-A448-E5E6-DF0F-A724EA7D22F0}"/>
                    </a:ext>
                  </a:extLst>
                </p14:cNvPr>
                <p14:cNvContentPartPr/>
                <p14:nvPr/>
              </p14:nvContentPartPr>
              <p14:xfrm>
                <a:off x="2480467" y="1940852"/>
                <a:ext cx="2016000" cy="7822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75C553A9-A448-E5E6-DF0F-A724EA7D22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62827" y="1923212"/>
                  <a:ext cx="2051640" cy="81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97AAE09-DADF-2F75-029B-44F31B569401}"/>
                    </a:ext>
                  </a:extLst>
                </p14:cNvPr>
                <p14:cNvContentPartPr/>
                <p14:nvPr/>
              </p14:nvContentPartPr>
              <p14:xfrm>
                <a:off x="2410627" y="2679212"/>
                <a:ext cx="2038680" cy="918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97AAE09-DADF-2F75-029B-44F31B5694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92627" y="2661572"/>
                  <a:ext cx="20743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C15D4427-80BE-0992-8E56-18BF90ADED9A}"/>
                    </a:ext>
                  </a:extLst>
                </p14:cNvPr>
                <p14:cNvContentPartPr/>
                <p14:nvPr/>
              </p14:nvContentPartPr>
              <p14:xfrm>
                <a:off x="2146387" y="2722772"/>
                <a:ext cx="302040" cy="8103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C15D4427-80BE-0992-8E56-18BF90ADED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28747" y="2705132"/>
                  <a:ext cx="337680" cy="84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4A9156AA-97D3-4836-E582-48FDDB9E6B57}"/>
                    </a:ext>
                  </a:extLst>
                </p14:cNvPr>
                <p14:cNvContentPartPr/>
                <p14:nvPr/>
              </p14:nvContentPartPr>
              <p14:xfrm>
                <a:off x="4400707" y="2714852"/>
                <a:ext cx="323280" cy="7930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4A9156AA-97D3-4836-E582-48FDDB9E6B5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83067" y="2696852"/>
                  <a:ext cx="358920" cy="82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EF51FBB0-5E0B-98E0-F1B4-AF163FEA65C4}"/>
                    </a:ext>
                  </a:extLst>
                </p14:cNvPr>
                <p14:cNvContentPartPr/>
                <p14:nvPr/>
              </p14:nvContentPartPr>
              <p14:xfrm>
                <a:off x="4759987" y="2062892"/>
                <a:ext cx="922320" cy="3009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EF51FBB0-5E0B-98E0-F1B4-AF163FEA65C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42347" y="2045252"/>
                  <a:ext cx="9579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FC856C0C-1D83-6BAB-A32D-A7D492491F67}"/>
                    </a:ext>
                  </a:extLst>
                </p14:cNvPr>
                <p14:cNvContentPartPr/>
                <p14:nvPr/>
              </p14:nvContentPartPr>
              <p14:xfrm>
                <a:off x="5085427" y="3101132"/>
                <a:ext cx="1654200" cy="5137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FC856C0C-1D83-6BAB-A32D-A7D492491F6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67427" y="3083132"/>
                  <a:ext cx="168984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E84E2655-B778-9514-4EC2-8E099A8F5972}"/>
                    </a:ext>
                  </a:extLst>
                </p14:cNvPr>
                <p14:cNvContentPartPr/>
                <p14:nvPr/>
              </p14:nvContentPartPr>
              <p14:xfrm>
                <a:off x="5104147" y="2938412"/>
                <a:ext cx="1577520" cy="47340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E84E2655-B778-9514-4EC2-8E099A8F597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86507" y="2920772"/>
                  <a:ext cx="161316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9F61B8F6-6E35-AB16-CBA5-609862D0A0A4}"/>
                    </a:ext>
                  </a:extLst>
                </p14:cNvPr>
                <p14:cNvContentPartPr/>
                <p14:nvPr/>
              </p14:nvContentPartPr>
              <p14:xfrm>
                <a:off x="6728827" y="3176012"/>
                <a:ext cx="36360" cy="1756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9F61B8F6-6E35-AB16-CBA5-609862D0A0A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11187" y="3158012"/>
                  <a:ext cx="72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B4672A23-61C5-49D0-231D-C06B93B8945E}"/>
                    </a:ext>
                  </a:extLst>
                </p14:cNvPr>
                <p14:cNvContentPartPr/>
                <p14:nvPr/>
              </p14:nvContentPartPr>
              <p14:xfrm>
                <a:off x="6709387" y="3601892"/>
                <a:ext cx="310320" cy="2628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B4672A23-61C5-49D0-231D-C06B93B8945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91387" y="3584252"/>
                  <a:ext cx="34596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C20FDF1B-670F-DBDB-1518-383BCB387537}"/>
                    </a:ext>
                  </a:extLst>
                </p14:cNvPr>
                <p14:cNvContentPartPr/>
                <p14:nvPr/>
              </p14:nvContentPartPr>
              <p14:xfrm>
                <a:off x="6733147" y="3141092"/>
                <a:ext cx="306720" cy="4690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C20FDF1B-670F-DBDB-1518-383BCB38753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715507" y="3123452"/>
                  <a:ext cx="34236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B45D5EA3-745E-B0ED-9A9D-9EDB22A6648C}"/>
                    </a:ext>
                  </a:extLst>
                </p14:cNvPr>
                <p14:cNvContentPartPr/>
                <p14:nvPr/>
              </p14:nvContentPartPr>
              <p14:xfrm>
                <a:off x="6165067" y="1883972"/>
                <a:ext cx="264600" cy="255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B45D5EA3-745E-B0ED-9A9D-9EDB22A6648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47067" y="1866332"/>
                  <a:ext cx="300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34723D0F-0BE8-2873-CD81-41C6F29CC1B9}"/>
                    </a:ext>
                  </a:extLst>
                </p14:cNvPr>
                <p14:cNvContentPartPr/>
                <p14:nvPr/>
              </p14:nvContentPartPr>
              <p14:xfrm>
                <a:off x="6936547" y="1897292"/>
                <a:ext cx="228960" cy="1933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34723D0F-0BE8-2873-CD81-41C6F29CC1B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18547" y="1879652"/>
                  <a:ext cx="264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1085654C-2104-EBCE-9498-B8FD96E35E2F}"/>
                    </a:ext>
                  </a:extLst>
                </p14:cNvPr>
                <p14:cNvContentPartPr/>
                <p14:nvPr/>
              </p14:nvContentPartPr>
              <p14:xfrm>
                <a:off x="6323827" y="1656092"/>
                <a:ext cx="692640" cy="2235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1085654C-2104-EBCE-9498-B8FD96E35E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05827" y="1638092"/>
                  <a:ext cx="7282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184B6F80-7DF9-93D7-5CF5-A8B363F6CA7D}"/>
                    </a:ext>
                  </a:extLst>
                </p14:cNvPr>
                <p14:cNvContentPartPr/>
                <p14:nvPr/>
              </p14:nvContentPartPr>
              <p14:xfrm>
                <a:off x="6282427" y="2110412"/>
                <a:ext cx="761400" cy="2912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184B6F80-7DF9-93D7-5CF5-A8B363F6CA7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264787" y="2092772"/>
                  <a:ext cx="797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6F2A3477-F66D-2BDB-980D-125A174870A7}"/>
                    </a:ext>
                  </a:extLst>
                </p14:cNvPr>
                <p14:cNvContentPartPr/>
                <p14:nvPr/>
              </p14:nvContentPartPr>
              <p14:xfrm>
                <a:off x="6630907" y="1697852"/>
                <a:ext cx="25560" cy="67176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6F2A3477-F66D-2BDB-980D-125A174870A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612907" y="1679852"/>
                  <a:ext cx="6120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5F2597E1-26BA-1606-BAEE-FF0BBA7BF94B}"/>
                    </a:ext>
                  </a:extLst>
                </p14:cNvPr>
                <p14:cNvContentPartPr/>
                <p14:nvPr/>
              </p14:nvContentPartPr>
              <p14:xfrm>
                <a:off x="6371347" y="1786772"/>
                <a:ext cx="545040" cy="48060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5F2597E1-26BA-1606-BAEE-FF0BBA7BF94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353347" y="1769132"/>
                  <a:ext cx="5806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7C42EEA0-B168-F2CD-284F-7FF36F3D5684}"/>
                    </a:ext>
                  </a:extLst>
                </p14:cNvPr>
                <p14:cNvContentPartPr/>
                <p14:nvPr/>
              </p14:nvContentPartPr>
              <p14:xfrm>
                <a:off x="6284227" y="1802972"/>
                <a:ext cx="653400" cy="4482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7C42EEA0-B168-F2CD-284F-7FF36F3D568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66227" y="1785332"/>
                  <a:ext cx="68904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7FEAF353-F845-3EFE-80EA-93A2B9BB06FF}"/>
                    </a:ext>
                  </a:extLst>
                </p14:cNvPr>
                <p14:cNvContentPartPr/>
                <p14:nvPr/>
              </p14:nvContentPartPr>
              <p14:xfrm>
                <a:off x="6248227" y="1593452"/>
                <a:ext cx="785520" cy="31248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7FEAF353-F845-3EFE-80EA-93A2B9BB06F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230227" y="1575452"/>
                  <a:ext cx="8211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F83F7850-1FF6-90E0-207A-325BF3347A23}"/>
                    </a:ext>
                  </a:extLst>
                </p14:cNvPr>
                <p14:cNvContentPartPr/>
                <p14:nvPr/>
              </p14:nvContentPartPr>
              <p14:xfrm>
                <a:off x="6282427" y="2134892"/>
                <a:ext cx="727560" cy="2876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F83F7850-1FF6-90E0-207A-325BF3347A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64787" y="2116892"/>
                  <a:ext cx="7632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EAD06C61-2603-419D-59CA-FCBA08D09093}"/>
                    </a:ext>
                  </a:extLst>
                </p14:cNvPr>
                <p14:cNvContentPartPr/>
                <p14:nvPr/>
              </p14:nvContentPartPr>
              <p14:xfrm>
                <a:off x="6522187" y="959492"/>
                <a:ext cx="339120" cy="41292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EAD06C61-2603-419D-59CA-FCBA08D0909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04547" y="941852"/>
                  <a:ext cx="3747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4B3457FD-4452-8992-4D54-A3CB5464C190}"/>
                    </a:ext>
                  </a:extLst>
                </p14:cNvPr>
                <p14:cNvContentPartPr/>
                <p14:nvPr/>
              </p14:nvContentPartPr>
              <p14:xfrm>
                <a:off x="6462427" y="1456292"/>
                <a:ext cx="218160" cy="1285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4B3457FD-4452-8992-4D54-A3CB5464C19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44787" y="1438292"/>
                  <a:ext cx="2538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5E91F908-258D-23C5-9E05-5C40FD0EC6C9}"/>
                    </a:ext>
                  </a:extLst>
                </p14:cNvPr>
                <p14:cNvContentPartPr/>
                <p14:nvPr/>
              </p14:nvContentPartPr>
              <p14:xfrm>
                <a:off x="7242547" y="1189892"/>
                <a:ext cx="313200" cy="3664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5E91F908-258D-23C5-9E05-5C40FD0EC6C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24907" y="1171892"/>
                  <a:ext cx="3488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8034EE24-FDE7-1E46-1690-037BCC65EA5F}"/>
                    </a:ext>
                  </a:extLst>
                </p14:cNvPr>
                <p14:cNvContentPartPr/>
                <p14:nvPr/>
              </p14:nvContentPartPr>
              <p14:xfrm>
                <a:off x="7296187" y="1630892"/>
                <a:ext cx="285840" cy="53424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8034EE24-FDE7-1E46-1690-037BCC65EA5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278547" y="1612892"/>
                  <a:ext cx="32148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F1749FFD-0123-4114-D882-9AA4E9AD2050}"/>
                    </a:ext>
                  </a:extLst>
                </p14:cNvPr>
                <p14:cNvContentPartPr/>
                <p14:nvPr/>
              </p14:nvContentPartPr>
              <p14:xfrm>
                <a:off x="5742427" y="1191692"/>
                <a:ext cx="345960" cy="376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F1749FFD-0123-4114-D882-9AA4E9AD205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24427" y="1173692"/>
                  <a:ext cx="38160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28CDBA2D-A3D8-6426-4961-E8412B5FCECB}"/>
                    </a:ext>
                  </a:extLst>
                </p14:cNvPr>
                <p14:cNvContentPartPr/>
                <p14:nvPr/>
              </p14:nvContentPartPr>
              <p14:xfrm>
                <a:off x="5744587" y="1611452"/>
                <a:ext cx="217800" cy="81684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28CDBA2D-A3D8-6426-4961-E8412B5FCEC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26587" y="1593812"/>
                  <a:ext cx="253440" cy="85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C6F1FA2-F3A9-944B-470B-BAE5A2DD02DB}"/>
                    </a:ext>
                  </a:extLst>
                </p14:cNvPr>
                <p14:cNvContentPartPr/>
                <p14:nvPr/>
              </p14:nvContentPartPr>
              <p14:xfrm>
                <a:off x="5480707" y="1945532"/>
                <a:ext cx="337680" cy="4035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C6F1FA2-F3A9-944B-470B-BAE5A2DD02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463067" y="1927532"/>
                  <a:ext cx="3733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5F0FAB1E-A392-0C9E-C098-CBDDC70D8ACC}"/>
                    </a:ext>
                  </a:extLst>
                </p14:cNvPr>
                <p14:cNvContentPartPr/>
                <p14:nvPr/>
              </p14:nvContentPartPr>
              <p14:xfrm>
                <a:off x="7096747" y="2390132"/>
                <a:ext cx="178920" cy="33192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5F0FAB1E-A392-0C9E-C098-CBDDC70D8AC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79107" y="2372492"/>
                  <a:ext cx="2145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0B64FD27-E220-E62B-3AE7-5C485392AA01}"/>
                    </a:ext>
                  </a:extLst>
                </p14:cNvPr>
                <p14:cNvContentPartPr/>
                <p14:nvPr/>
              </p14:nvContentPartPr>
              <p14:xfrm>
                <a:off x="7299787" y="2410652"/>
                <a:ext cx="39600" cy="31716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0B64FD27-E220-E62B-3AE7-5C485392AA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81787" y="2393012"/>
                  <a:ext cx="752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BBEEFFFA-A574-781E-4CA1-D5D05CFC6201}"/>
                    </a:ext>
                  </a:extLst>
                </p14:cNvPr>
                <p14:cNvContentPartPr/>
                <p14:nvPr/>
              </p14:nvContentPartPr>
              <p14:xfrm>
                <a:off x="7292587" y="2547812"/>
                <a:ext cx="52920" cy="648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BBEEFFFA-A574-781E-4CA1-D5D05CFC620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274587" y="2529812"/>
                  <a:ext cx="885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38F77D96-C434-7E17-DC70-09253AF80967}"/>
                    </a:ext>
                  </a:extLst>
                </p14:cNvPr>
                <p14:cNvContentPartPr/>
                <p14:nvPr/>
              </p14:nvContentPartPr>
              <p14:xfrm>
                <a:off x="7408867" y="2474372"/>
                <a:ext cx="152280" cy="2664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38F77D96-C434-7E17-DC70-09253AF8096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391227" y="2456372"/>
                  <a:ext cx="1879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96622E54-B8EC-4C45-47D0-351C93F370A8}"/>
                    </a:ext>
                  </a:extLst>
                </p14:cNvPr>
                <p14:cNvContentPartPr/>
                <p14:nvPr/>
              </p14:nvContentPartPr>
              <p14:xfrm>
                <a:off x="7591027" y="2517932"/>
                <a:ext cx="113760" cy="26424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96622E54-B8EC-4C45-47D0-351C93F370A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573027" y="2499932"/>
                  <a:ext cx="1494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8EDE5CFD-DD04-43AF-11F6-537E95F53AB6}"/>
                    </a:ext>
                  </a:extLst>
                </p14:cNvPr>
                <p14:cNvContentPartPr/>
                <p14:nvPr/>
              </p14:nvContentPartPr>
              <p14:xfrm>
                <a:off x="7749787" y="2521532"/>
                <a:ext cx="132120" cy="25848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8EDE5CFD-DD04-43AF-11F6-537E95F53AB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731787" y="2503532"/>
                  <a:ext cx="1677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228ABBFE-C80B-3ED6-8E2A-17104062AA2F}"/>
                    </a:ext>
                  </a:extLst>
                </p14:cNvPr>
                <p14:cNvContentPartPr/>
                <p14:nvPr/>
              </p14:nvContentPartPr>
              <p14:xfrm>
                <a:off x="7951747" y="2592812"/>
                <a:ext cx="33120" cy="1713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228ABBFE-C80B-3ED6-8E2A-17104062AA2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933747" y="2574812"/>
                  <a:ext cx="687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1BFB1055-C762-7C89-440B-A3CE20190671}"/>
                    </a:ext>
                  </a:extLst>
                </p14:cNvPr>
                <p14:cNvContentPartPr/>
                <p14:nvPr/>
              </p14:nvContentPartPr>
              <p14:xfrm>
                <a:off x="8044627" y="2541332"/>
                <a:ext cx="249480" cy="19620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1BFB1055-C762-7C89-440B-A3CE2019067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026987" y="2523692"/>
                  <a:ext cx="2851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65BCE062-29CF-4FD2-4ADF-00A035822092}"/>
                    </a:ext>
                  </a:extLst>
                </p14:cNvPr>
                <p14:cNvContentPartPr/>
                <p14:nvPr/>
              </p14:nvContentPartPr>
              <p14:xfrm>
                <a:off x="7606867" y="3469052"/>
                <a:ext cx="274320" cy="32760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65BCE062-29CF-4FD2-4ADF-00A03582209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89227" y="3451412"/>
                  <a:ext cx="3099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D0DDDCAA-7A74-2205-3329-C28197A37A61}"/>
                    </a:ext>
                  </a:extLst>
                </p14:cNvPr>
                <p14:cNvContentPartPr/>
                <p14:nvPr/>
              </p14:nvContentPartPr>
              <p14:xfrm>
                <a:off x="8287627" y="3394532"/>
                <a:ext cx="259920" cy="41940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D0DDDCAA-7A74-2205-3329-C28197A37A6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269987" y="3376532"/>
                  <a:ext cx="2955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A1A4169C-E538-965A-5BDC-2BD9AB8198CE}"/>
                    </a:ext>
                  </a:extLst>
                </p14:cNvPr>
                <p14:cNvContentPartPr/>
                <p14:nvPr/>
              </p14:nvContentPartPr>
              <p14:xfrm>
                <a:off x="7235707" y="3283652"/>
                <a:ext cx="447840" cy="23220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A1A4169C-E538-965A-5BDC-2BD9AB8198C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218067" y="3265652"/>
                  <a:ext cx="4834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DEA0B8B1-2569-F198-D9D5-59CE4C10F496}"/>
                    </a:ext>
                  </a:extLst>
                </p14:cNvPr>
                <p14:cNvContentPartPr/>
                <p14:nvPr/>
              </p14:nvContentPartPr>
              <p14:xfrm>
                <a:off x="7951387" y="3351332"/>
                <a:ext cx="309600" cy="35136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DEA0B8B1-2569-F198-D9D5-59CE4C10F49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933387" y="3333332"/>
                  <a:ext cx="3452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6BECF45A-43CC-91C4-A9A7-640762C9B2B2}"/>
                    </a:ext>
                  </a:extLst>
                </p14:cNvPr>
                <p14:cNvContentPartPr/>
                <p14:nvPr/>
              </p14:nvContentPartPr>
              <p14:xfrm>
                <a:off x="8525947" y="3284372"/>
                <a:ext cx="200160" cy="12528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6BECF45A-43CC-91C4-A9A7-640762C9B2B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507947" y="3266372"/>
                  <a:ext cx="235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F476BC02-F066-D4AE-A06A-2DF7210951BD}"/>
                    </a:ext>
                  </a:extLst>
                </p14:cNvPr>
                <p14:cNvContentPartPr/>
                <p14:nvPr/>
              </p14:nvContentPartPr>
              <p14:xfrm>
                <a:off x="7827547" y="3796652"/>
                <a:ext cx="498240" cy="63756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F476BC02-F066-D4AE-A06A-2DF7210951B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809907" y="3778652"/>
                  <a:ext cx="533880" cy="6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EA137E39-9283-96F8-7BDE-09591EE37084}"/>
                    </a:ext>
                  </a:extLst>
                </p14:cNvPr>
                <p14:cNvContentPartPr/>
                <p14:nvPr/>
              </p14:nvContentPartPr>
              <p14:xfrm>
                <a:off x="7191787" y="4317572"/>
                <a:ext cx="128880" cy="35496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EA137E39-9283-96F8-7BDE-09591EE3708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173787" y="4299572"/>
                  <a:ext cx="16452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50473CAD-502C-E8AD-BA3F-DDFB691E8AC3}"/>
                    </a:ext>
                  </a:extLst>
                </p14:cNvPr>
                <p14:cNvContentPartPr/>
                <p14:nvPr/>
              </p14:nvContentPartPr>
              <p14:xfrm>
                <a:off x="7217707" y="4545452"/>
                <a:ext cx="79200" cy="9468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50473CAD-502C-E8AD-BA3F-DDFB691E8AC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199707" y="4527812"/>
                  <a:ext cx="114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5A45EF8A-5B23-CD25-F08E-6983D41C2FF9}"/>
                    </a:ext>
                  </a:extLst>
                </p14:cNvPr>
                <p14:cNvContentPartPr/>
                <p14:nvPr/>
              </p14:nvContentPartPr>
              <p14:xfrm>
                <a:off x="7326427" y="4478492"/>
                <a:ext cx="210960" cy="19872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5A45EF8A-5B23-CD25-F08E-6983D41C2FF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308427" y="4460852"/>
                  <a:ext cx="246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3237CC13-1006-08F1-E660-918D5EDBDA5D}"/>
                    </a:ext>
                  </a:extLst>
                </p14:cNvPr>
                <p14:cNvContentPartPr/>
                <p14:nvPr/>
              </p14:nvContentPartPr>
              <p14:xfrm>
                <a:off x="7390147" y="4285892"/>
                <a:ext cx="45000" cy="2556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3237CC13-1006-08F1-E660-918D5EDBDA5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372147" y="4268252"/>
                  <a:ext cx="806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89AD95E0-34AA-E4B5-8C6E-E5FBB3F07AE9}"/>
                    </a:ext>
                  </a:extLst>
                </p14:cNvPr>
                <p14:cNvContentPartPr/>
                <p14:nvPr/>
              </p14:nvContentPartPr>
              <p14:xfrm>
                <a:off x="7598227" y="4514132"/>
                <a:ext cx="113760" cy="18972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89AD95E0-34AA-E4B5-8C6E-E5FBB3F07AE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580587" y="4496132"/>
                  <a:ext cx="1494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734EAA63-96A0-E855-14B1-1E2D9463A9B4}"/>
                    </a:ext>
                  </a:extLst>
                </p14:cNvPr>
                <p14:cNvContentPartPr/>
                <p14:nvPr/>
              </p14:nvContentPartPr>
              <p14:xfrm>
                <a:off x="7790827" y="4518812"/>
                <a:ext cx="117360" cy="15804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734EAA63-96A0-E855-14B1-1E2D9463A9B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72827" y="4500812"/>
                  <a:ext cx="153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16365CB9-2266-D8AE-5B0B-DD97021F5E35}"/>
                    </a:ext>
                  </a:extLst>
                </p14:cNvPr>
                <p14:cNvContentPartPr/>
                <p14:nvPr/>
              </p14:nvContentPartPr>
              <p14:xfrm>
                <a:off x="7983427" y="4456532"/>
                <a:ext cx="125280" cy="19836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16365CB9-2266-D8AE-5B0B-DD97021F5E3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965787" y="4438532"/>
                  <a:ext cx="160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83FE9559-FCCB-8AA8-066D-0497CFF246EA}"/>
                    </a:ext>
                  </a:extLst>
                </p14:cNvPr>
                <p14:cNvContentPartPr/>
                <p14:nvPr/>
              </p14:nvContentPartPr>
              <p14:xfrm>
                <a:off x="8201947" y="4483532"/>
                <a:ext cx="102600" cy="18756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83FE9559-FCCB-8AA8-066D-0497CFF246E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183947" y="4465532"/>
                  <a:ext cx="138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B624E503-6F66-69EE-8DCD-DD03A83D4044}"/>
                    </a:ext>
                  </a:extLst>
                </p14:cNvPr>
                <p14:cNvContentPartPr/>
                <p14:nvPr/>
              </p14:nvContentPartPr>
              <p14:xfrm>
                <a:off x="8412187" y="4229732"/>
                <a:ext cx="230400" cy="50472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B624E503-6F66-69EE-8DCD-DD03A83D404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394187" y="4212092"/>
                  <a:ext cx="26604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5647C4F6-8E5D-3EB9-4B8A-D3F9C5B464E3}"/>
                    </a:ext>
                  </a:extLst>
                </p14:cNvPr>
                <p14:cNvContentPartPr/>
                <p14:nvPr/>
              </p14:nvContentPartPr>
              <p14:xfrm>
                <a:off x="7580587" y="4943972"/>
                <a:ext cx="213840" cy="23652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5647C4F6-8E5D-3EB9-4B8A-D3F9C5B464E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562947" y="4926332"/>
                  <a:ext cx="249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92D63873-78A1-3358-EFC0-DF759942213B}"/>
                    </a:ext>
                  </a:extLst>
                </p14:cNvPr>
                <p14:cNvContentPartPr/>
                <p14:nvPr/>
              </p14:nvContentPartPr>
              <p14:xfrm>
                <a:off x="7766707" y="4778372"/>
                <a:ext cx="60120" cy="47808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92D63873-78A1-3358-EFC0-DF759942213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48707" y="4760372"/>
                  <a:ext cx="9576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69510EDF-EAD1-50E2-B39C-CCFB0251EF2B}"/>
                    </a:ext>
                  </a:extLst>
                </p14:cNvPr>
                <p14:cNvContentPartPr/>
                <p14:nvPr/>
              </p14:nvContentPartPr>
              <p14:xfrm>
                <a:off x="7911427" y="4885292"/>
                <a:ext cx="123120" cy="33516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69510EDF-EAD1-50E2-B39C-CCFB0251EF2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893427" y="4867292"/>
                  <a:ext cx="1587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6B6E70CE-11D5-084A-8037-AE3FADD58745}"/>
                    </a:ext>
                  </a:extLst>
                </p14:cNvPr>
                <p14:cNvContentPartPr/>
                <p14:nvPr/>
              </p14:nvContentPartPr>
              <p14:xfrm>
                <a:off x="7948867" y="4802492"/>
                <a:ext cx="15120" cy="19080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6B6E70CE-11D5-084A-8037-AE3FADD5874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931227" y="4784852"/>
                  <a:ext cx="507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57595C64-EA05-2991-686F-14B646FEB504}"/>
                    </a:ext>
                  </a:extLst>
                </p14:cNvPr>
                <p14:cNvContentPartPr/>
                <p14:nvPr/>
              </p14:nvContentPartPr>
              <p14:xfrm>
                <a:off x="8007187" y="4768652"/>
                <a:ext cx="360" cy="36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57595C64-EA05-2991-686F-14B646FEB50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989187" y="47510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AACDCAD3-BC05-458E-B897-7E840C31A6E2}"/>
                    </a:ext>
                  </a:extLst>
                </p14:cNvPr>
                <p14:cNvContentPartPr/>
                <p14:nvPr/>
              </p14:nvContentPartPr>
              <p14:xfrm>
                <a:off x="8096107" y="4973132"/>
                <a:ext cx="93600" cy="21420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AACDCAD3-BC05-458E-B897-7E840C31A6E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078107" y="4955492"/>
                  <a:ext cx="1292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422ABDC3-D973-B1F1-2C3E-0E8102FFA5BD}"/>
                    </a:ext>
                  </a:extLst>
                </p14:cNvPr>
                <p14:cNvContentPartPr/>
                <p14:nvPr/>
              </p14:nvContentPartPr>
              <p14:xfrm>
                <a:off x="8276107" y="4788092"/>
                <a:ext cx="105120" cy="42840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422ABDC3-D973-B1F1-2C3E-0E8102FFA5B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258467" y="4770452"/>
                  <a:ext cx="14076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AF55790A-27F2-3F39-AF19-B5CEFB2B445D}"/>
                    </a:ext>
                  </a:extLst>
                </p14:cNvPr>
                <p14:cNvContentPartPr/>
                <p14:nvPr/>
              </p14:nvContentPartPr>
              <p14:xfrm>
                <a:off x="8272867" y="5054132"/>
                <a:ext cx="42840" cy="1368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AF55790A-27F2-3F39-AF19-B5CEFB2B445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254867" y="5036492"/>
                  <a:ext cx="784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745F187F-9A76-7FCA-A604-EA6063008311}"/>
                    </a:ext>
                  </a:extLst>
                </p14:cNvPr>
                <p14:cNvContentPartPr/>
                <p14:nvPr/>
              </p14:nvContentPartPr>
              <p14:xfrm>
                <a:off x="8417587" y="4895012"/>
                <a:ext cx="109080" cy="30060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745F187F-9A76-7FCA-A604-EA606300831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399947" y="4877012"/>
                  <a:ext cx="144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079F1864-9CD1-83F1-F98E-90B8F1BBCF62}"/>
                    </a:ext>
                  </a:extLst>
                </p14:cNvPr>
                <p14:cNvContentPartPr/>
                <p14:nvPr/>
              </p14:nvContentPartPr>
              <p14:xfrm>
                <a:off x="8629627" y="4971692"/>
                <a:ext cx="214920" cy="19368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079F1864-9CD1-83F1-F98E-90B8F1BBCF6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611627" y="4953692"/>
                  <a:ext cx="2505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4612AAAC-BF01-F9F5-14B9-AB8471604347}"/>
                    </a:ext>
                  </a:extLst>
                </p14:cNvPr>
                <p14:cNvContentPartPr/>
                <p14:nvPr/>
              </p14:nvContentPartPr>
              <p14:xfrm>
                <a:off x="2635267" y="792092"/>
                <a:ext cx="1548720" cy="110448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4612AAAC-BF01-F9F5-14B9-AB847160434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17627" y="774452"/>
                  <a:ext cx="1584360" cy="114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8356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854C3BC-1B20-38EB-1FFA-67B82D55334F}"/>
              </a:ext>
            </a:extLst>
          </p:cNvPr>
          <p:cNvSpPr/>
          <p:nvPr/>
        </p:nvSpPr>
        <p:spPr>
          <a:xfrm>
            <a:off x="580646" y="446554"/>
            <a:ext cx="7491012" cy="1253337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Teil-habe möglich machen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B09C45-8C2A-FB2D-78EB-8487F05F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0" y="4145956"/>
            <a:ext cx="2307365" cy="1687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131FDD-AAD7-863B-AC4A-8CE82D636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84" y="2466957"/>
            <a:ext cx="1683990" cy="1311818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B007163-749C-9710-985D-BE327C3C7BE6}"/>
              </a:ext>
            </a:extLst>
          </p:cNvPr>
          <p:cNvSpPr/>
          <p:nvPr/>
        </p:nvSpPr>
        <p:spPr>
          <a:xfrm>
            <a:off x="1423041" y="5542707"/>
            <a:ext cx="154106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Teil-nehmen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413361-FF53-2A88-E6AD-7A90346C062B}"/>
              </a:ext>
            </a:extLst>
          </p:cNvPr>
          <p:cNvSpPr/>
          <p:nvPr/>
        </p:nvSpPr>
        <p:spPr>
          <a:xfrm>
            <a:off x="3966279" y="3429000"/>
            <a:ext cx="141289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 haben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F9F68BB-F997-1DA5-A01F-FFCAAFAC640C}"/>
              </a:ext>
            </a:extLst>
          </p:cNvPr>
          <p:cNvGrpSpPr/>
          <p:nvPr/>
        </p:nvGrpSpPr>
        <p:grpSpPr>
          <a:xfrm>
            <a:off x="4271107" y="4775132"/>
            <a:ext cx="368280" cy="810360"/>
            <a:chOff x="4271107" y="4775132"/>
            <a:chExt cx="368280" cy="81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238DE811-D887-8676-2B6D-BEE8BCC669D2}"/>
                    </a:ext>
                  </a:extLst>
                </p14:cNvPr>
                <p14:cNvContentPartPr/>
                <p14:nvPr/>
              </p14:nvContentPartPr>
              <p14:xfrm>
                <a:off x="4271107" y="4775132"/>
                <a:ext cx="276120" cy="3117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238DE811-D887-8676-2B6D-BEE8BCC669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35107" y="4739132"/>
                  <a:ext cx="3477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EF82145A-BF3D-187B-0F31-52F4BE89ECFA}"/>
                    </a:ext>
                  </a:extLst>
                </p14:cNvPr>
                <p14:cNvContentPartPr/>
                <p14:nvPr/>
              </p14:nvContentPartPr>
              <p14:xfrm>
                <a:off x="4344907" y="5215412"/>
                <a:ext cx="294480" cy="3700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EF82145A-BF3D-187B-0F31-52F4BE89ECF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9267" y="5179412"/>
                  <a:ext cx="366120" cy="44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24B8A27A-BAE8-9DBD-8A42-5FF1FC17C3C3}"/>
              </a:ext>
            </a:extLst>
          </p:cNvPr>
          <p:cNvGrpSpPr/>
          <p:nvPr/>
        </p:nvGrpSpPr>
        <p:grpSpPr>
          <a:xfrm>
            <a:off x="3297667" y="4075652"/>
            <a:ext cx="5057640" cy="2325240"/>
            <a:chOff x="3297667" y="4075652"/>
            <a:chExt cx="5057640" cy="23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B09A7724-C387-8DF1-EFEE-A94D4B97B111}"/>
                    </a:ext>
                  </a:extLst>
                </p14:cNvPr>
                <p14:cNvContentPartPr/>
                <p14:nvPr/>
              </p14:nvContentPartPr>
              <p14:xfrm>
                <a:off x="3297667" y="4537532"/>
                <a:ext cx="624960" cy="182088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B09A7724-C387-8DF1-EFEE-A94D4B97B1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80027" y="4519892"/>
                  <a:ext cx="660600" cy="18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868B044B-BC4F-F146-7F71-DE58756FD037}"/>
                    </a:ext>
                  </a:extLst>
                </p14:cNvPr>
                <p14:cNvContentPartPr/>
                <p14:nvPr/>
              </p14:nvContentPartPr>
              <p14:xfrm>
                <a:off x="3330427" y="4075652"/>
                <a:ext cx="2130840" cy="19058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868B044B-BC4F-F146-7F71-DE58756FD0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12787" y="4057652"/>
                  <a:ext cx="2166480" cy="19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6D5D6C5C-15D0-45AD-69C1-2249ABAC18D7}"/>
                    </a:ext>
                  </a:extLst>
                </p14:cNvPr>
                <p14:cNvContentPartPr/>
                <p14:nvPr/>
              </p14:nvContentPartPr>
              <p14:xfrm>
                <a:off x="3934507" y="6040172"/>
                <a:ext cx="1556640" cy="3607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6D5D6C5C-15D0-45AD-69C1-2249ABAC18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16867" y="6022172"/>
                  <a:ext cx="159228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510AD746-0856-42C3-C095-1B06FDAE388A}"/>
                    </a:ext>
                  </a:extLst>
                </p14:cNvPr>
                <p14:cNvContentPartPr/>
                <p14:nvPr/>
              </p14:nvContentPartPr>
              <p14:xfrm>
                <a:off x="3586387" y="4563092"/>
                <a:ext cx="185760" cy="3337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510AD746-0856-42C3-C095-1B06FDAE388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68747" y="4545092"/>
                  <a:ext cx="2214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F36866C0-5AC1-398E-6C9E-2D1365EB7EA8}"/>
                    </a:ext>
                  </a:extLst>
                </p14:cNvPr>
                <p14:cNvContentPartPr/>
                <p14:nvPr/>
              </p14:nvContentPartPr>
              <p14:xfrm>
                <a:off x="3850987" y="4558052"/>
                <a:ext cx="168840" cy="2444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F36866C0-5AC1-398E-6C9E-2D1365EB7E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32987" y="4540052"/>
                  <a:ext cx="2044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E9E58FAB-7A2C-6469-8FF1-2FDB8513BB95}"/>
                    </a:ext>
                  </a:extLst>
                </p14:cNvPr>
                <p14:cNvContentPartPr/>
                <p14:nvPr/>
              </p14:nvContentPartPr>
              <p14:xfrm>
                <a:off x="4026307" y="4540772"/>
                <a:ext cx="51120" cy="2300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E9E58FAB-7A2C-6469-8FF1-2FDB8513BB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08667" y="4523132"/>
                  <a:ext cx="86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FA7C3D60-2349-CFE2-6D37-0C61C853EA81}"/>
                    </a:ext>
                  </a:extLst>
                </p14:cNvPr>
                <p14:cNvContentPartPr/>
                <p14:nvPr/>
              </p14:nvContentPartPr>
              <p14:xfrm>
                <a:off x="4111267" y="4488932"/>
                <a:ext cx="59400" cy="2422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FA7C3D60-2349-CFE2-6D37-0C61C853EA8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93627" y="4471292"/>
                  <a:ext cx="950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86D74D5F-8CB4-A98D-4D27-5A6CC44F5155}"/>
                    </a:ext>
                  </a:extLst>
                </p14:cNvPr>
                <p14:cNvContentPartPr/>
                <p14:nvPr/>
              </p14:nvContentPartPr>
              <p14:xfrm>
                <a:off x="4198747" y="4418012"/>
                <a:ext cx="68040" cy="29520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86D74D5F-8CB4-A98D-4D27-5A6CC44F51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81107" y="4400372"/>
                  <a:ext cx="1036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B689BF8F-B78B-5108-D288-A3DD8ABC222A}"/>
                    </a:ext>
                  </a:extLst>
                </p14:cNvPr>
                <p14:cNvContentPartPr/>
                <p14:nvPr/>
              </p14:nvContentPartPr>
              <p14:xfrm>
                <a:off x="4287667" y="4405052"/>
                <a:ext cx="181080" cy="1821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B689BF8F-B78B-5108-D288-A3DD8ABC22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69667" y="4387412"/>
                  <a:ext cx="2167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BAD4F353-D562-72EE-3162-50DA8E2670E3}"/>
                    </a:ext>
                  </a:extLst>
                </p14:cNvPr>
                <p14:cNvContentPartPr/>
                <p14:nvPr/>
              </p14:nvContentPartPr>
              <p14:xfrm>
                <a:off x="4504387" y="4337012"/>
                <a:ext cx="102600" cy="1807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BAD4F353-D562-72EE-3162-50DA8E2670E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86747" y="4319372"/>
                  <a:ext cx="1382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14304531-285F-B9C1-972A-097DD24C4AFE}"/>
                    </a:ext>
                  </a:extLst>
                </p14:cNvPr>
                <p14:cNvContentPartPr/>
                <p14:nvPr/>
              </p14:nvContentPartPr>
              <p14:xfrm>
                <a:off x="3860707" y="5116412"/>
                <a:ext cx="123120" cy="1645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14304531-285F-B9C1-972A-097DD24C4AF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43067" y="5098412"/>
                  <a:ext cx="1587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7AF3169A-5DF3-4837-0619-7C0F64FE105D}"/>
                    </a:ext>
                  </a:extLst>
                </p14:cNvPr>
                <p14:cNvContentPartPr/>
                <p14:nvPr/>
              </p14:nvContentPartPr>
              <p14:xfrm>
                <a:off x="4194067" y="5022812"/>
                <a:ext cx="236160" cy="1213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7AF3169A-5DF3-4837-0619-7C0F64FE105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76427" y="5004812"/>
                  <a:ext cx="2718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58F80B04-049A-E08F-24D4-E1F9D896D90A}"/>
                    </a:ext>
                  </a:extLst>
                </p14:cNvPr>
                <p14:cNvContentPartPr/>
                <p14:nvPr/>
              </p14:nvContentPartPr>
              <p14:xfrm>
                <a:off x="4242667" y="4924892"/>
                <a:ext cx="179640" cy="1555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58F80B04-049A-E08F-24D4-E1F9D896D90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25027" y="4907252"/>
                  <a:ext cx="2152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E416C21-4778-F1DA-610C-E451C32F57E9}"/>
                    </a:ext>
                  </a:extLst>
                </p14:cNvPr>
                <p14:cNvContentPartPr/>
                <p14:nvPr/>
              </p14:nvContentPartPr>
              <p14:xfrm>
                <a:off x="3960787" y="5435732"/>
                <a:ext cx="163800" cy="2746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E416C21-4778-F1DA-610C-E451C32F57E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42787" y="5417732"/>
                  <a:ext cx="1994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EBDC6F2B-8BEC-2A47-841B-12E1E6C7EBFB}"/>
                    </a:ext>
                  </a:extLst>
                </p14:cNvPr>
                <p14:cNvContentPartPr/>
                <p14:nvPr/>
              </p14:nvContentPartPr>
              <p14:xfrm>
                <a:off x="4259947" y="5463452"/>
                <a:ext cx="219600" cy="1184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EBDC6F2B-8BEC-2A47-841B-12E1E6C7EBF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42307" y="5445452"/>
                  <a:ext cx="2552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45543CF3-6E92-4182-2B9D-AB18CF84E16E}"/>
                    </a:ext>
                  </a:extLst>
                </p14:cNvPr>
                <p14:cNvContentPartPr/>
                <p14:nvPr/>
              </p14:nvContentPartPr>
              <p14:xfrm>
                <a:off x="4307107" y="5404052"/>
                <a:ext cx="172800" cy="1033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45543CF3-6E92-4182-2B9D-AB18CF84E16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89107" y="5386052"/>
                  <a:ext cx="2084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1AF81023-7706-52D5-9E16-2BE7BE979A8C}"/>
                    </a:ext>
                  </a:extLst>
                </p14:cNvPr>
                <p14:cNvContentPartPr/>
                <p14:nvPr/>
              </p14:nvContentPartPr>
              <p14:xfrm>
                <a:off x="4083907" y="5949812"/>
                <a:ext cx="274680" cy="2833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1AF81023-7706-52D5-9E16-2BE7BE979A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66267" y="5931812"/>
                  <a:ext cx="3103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FBC56272-1B69-0B91-0406-2F1B34740B53}"/>
                    </a:ext>
                  </a:extLst>
                </p14:cNvPr>
                <p14:cNvContentPartPr/>
                <p14:nvPr/>
              </p14:nvContentPartPr>
              <p14:xfrm>
                <a:off x="4435627" y="5841092"/>
                <a:ext cx="133200" cy="2404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FBC56272-1B69-0B91-0406-2F1B34740B5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17627" y="5823452"/>
                  <a:ext cx="1688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1E92A2B9-0D5A-787D-65E8-EF7A4CDB92F2}"/>
                    </a:ext>
                  </a:extLst>
                </p14:cNvPr>
                <p14:cNvContentPartPr/>
                <p14:nvPr/>
              </p14:nvContentPartPr>
              <p14:xfrm>
                <a:off x="4687267" y="5762972"/>
                <a:ext cx="175320" cy="39060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1E92A2B9-0D5A-787D-65E8-EF7A4CDB92F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69627" y="5745332"/>
                  <a:ext cx="2109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FD9D9CE4-EBC8-2C50-F07C-F12760200E77}"/>
                    </a:ext>
                  </a:extLst>
                </p14:cNvPr>
                <p14:cNvContentPartPr/>
                <p14:nvPr/>
              </p14:nvContentPartPr>
              <p14:xfrm>
                <a:off x="4850347" y="5524292"/>
                <a:ext cx="194400" cy="3330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FD9D9CE4-EBC8-2C50-F07C-F12760200E7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32707" y="5506652"/>
                  <a:ext cx="2300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7950B3EE-9F7B-2032-9711-19E394A5B085}"/>
                    </a:ext>
                  </a:extLst>
                </p14:cNvPr>
                <p14:cNvContentPartPr/>
                <p14:nvPr/>
              </p14:nvContentPartPr>
              <p14:xfrm>
                <a:off x="5076787" y="5933252"/>
                <a:ext cx="10440" cy="1152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7950B3EE-9F7B-2032-9711-19E394A5B08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58787" y="5915252"/>
                  <a:ext cx="460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34DB78C6-B181-5AC7-D021-8CD035EE0366}"/>
                    </a:ext>
                  </a:extLst>
                </p14:cNvPr>
                <p14:cNvContentPartPr/>
                <p14:nvPr/>
              </p14:nvContentPartPr>
              <p14:xfrm>
                <a:off x="5685187" y="4850732"/>
                <a:ext cx="937440" cy="10584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34DB78C6-B181-5AC7-D021-8CD035EE036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67187" y="4832732"/>
                  <a:ext cx="97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DF240B03-005E-73C5-FF0C-9D000E3A9810}"/>
                    </a:ext>
                  </a:extLst>
                </p14:cNvPr>
                <p14:cNvContentPartPr/>
                <p14:nvPr/>
              </p14:nvContentPartPr>
              <p14:xfrm>
                <a:off x="5666827" y="4870892"/>
                <a:ext cx="1017720" cy="5076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DF240B03-005E-73C5-FF0C-9D000E3A981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48827" y="4853252"/>
                  <a:ext cx="105336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6C2C5E5E-F204-EE5A-4195-27DF59B759E6}"/>
                    </a:ext>
                  </a:extLst>
                </p14:cNvPr>
                <p14:cNvContentPartPr/>
                <p14:nvPr/>
              </p14:nvContentPartPr>
              <p14:xfrm>
                <a:off x="6085147" y="4557332"/>
                <a:ext cx="50760" cy="35424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6C2C5E5E-F204-EE5A-4195-27DF59B759E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67147" y="4539332"/>
                  <a:ext cx="864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808255A5-C236-B127-29AC-ACCE883861D4}"/>
                    </a:ext>
                  </a:extLst>
                </p14:cNvPr>
                <p14:cNvContentPartPr/>
                <p14:nvPr/>
              </p14:nvContentPartPr>
              <p14:xfrm>
                <a:off x="6118267" y="4435292"/>
                <a:ext cx="855720" cy="14040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808255A5-C236-B127-29AC-ACCE883861D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00267" y="4417652"/>
                  <a:ext cx="8913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AF3A97B3-53BB-1A5E-872A-4A68DFA8E5E7}"/>
                    </a:ext>
                  </a:extLst>
                </p14:cNvPr>
                <p14:cNvContentPartPr/>
                <p14:nvPr/>
              </p14:nvContentPartPr>
              <p14:xfrm>
                <a:off x="6648187" y="4813652"/>
                <a:ext cx="65880" cy="4449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AF3A97B3-53BB-1A5E-872A-4A68DFA8E5E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30187" y="4795652"/>
                  <a:ext cx="1015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0DDF563C-422D-74D9-716F-72821417F34A}"/>
                    </a:ext>
                  </a:extLst>
                </p14:cNvPr>
                <p14:cNvContentPartPr/>
                <p14:nvPr/>
              </p14:nvContentPartPr>
              <p14:xfrm>
                <a:off x="6707587" y="4456532"/>
                <a:ext cx="400320" cy="52668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0DDF563C-422D-74D9-716F-72821417F34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89947" y="4438892"/>
                  <a:ext cx="43596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1458DF4C-7AED-EC0E-5CB1-41ACEEF26DA5}"/>
                    </a:ext>
                  </a:extLst>
                </p14:cNvPr>
                <p14:cNvContentPartPr/>
                <p14:nvPr/>
              </p14:nvContentPartPr>
              <p14:xfrm>
                <a:off x="6638827" y="4614572"/>
                <a:ext cx="139320" cy="2257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1458DF4C-7AED-EC0E-5CB1-41ACEEF26D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20827" y="4596932"/>
                  <a:ext cx="1749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B66C7A95-A38F-D758-A352-61CD022718F5}"/>
                    </a:ext>
                  </a:extLst>
                </p14:cNvPr>
                <p14:cNvContentPartPr/>
                <p14:nvPr/>
              </p14:nvContentPartPr>
              <p14:xfrm>
                <a:off x="6626947" y="4680092"/>
                <a:ext cx="111240" cy="1076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B66C7A95-A38F-D758-A352-61CD022718F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09307" y="4662092"/>
                  <a:ext cx="1468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C5C67855-9BB7-DF27-3083-4D4489315612}"/>
                    </a:ext>
                  </a:extLst>
                </p14:cNvPr>
                <p14:cNvContentPartPr/>
                <p14:nvPr/>
              </p14:nvContentPartPr>
              <p14:xfrm>
                <a:off x="6229147" y="4706732"/>
                <a:ext cx="6480" cy="403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C5C67855-9BB7-DF27-3083-4D448931561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11147" y="4688732"/>
                  <a:ext cx="421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8B0C6C7F-2A20-D05A-FC65-9D3E0B9C11E7}"/>
                    </a:ext>
                  </a:extLst>
                </p14:cNvPr>
                <p14:cNvContentPartPr/>
                <p14:nvPr/>
              </p14:nvContentPartPr>
              <p14:xfrm>
                <a:off x="6205387" y="4864772"/>
                <a:ext cx="15120" cy="3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8B0C6C7F-2A20-D05A-FC65-9D3E0B9C11E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87747" y="4846772"/>
                  <a:ext cx="50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3A02E095-F087-9CA9-27A5-BAA6989C5989}"/>
                    </a:ext>
                  </a:extLst>
                </p14:cNvPr>
                <p14:cNvContentPartPr/>
                <p14:nvPr/>
              </p14:nvContentPartPr>
              <p14:xfrm>
                <a:off x="6139507" y="5073932"/>
                <a:ext cx="163080" cy="1789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3A02E095-F087-9CA9-27A5-BAA6989C598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21507" y="5055932"/>
                  <a:ext cx="1987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CE2F5D96-B569-BE38-D6F5-CD29361232A2}"/>
                    </a:ext>
                  </a:extLst>
                </p14:cNvPr>
                <p14:cNvContentPartPr/>
                <p14:nvPr/>
              </p14:nvContentPartPr>
              <p14:xfrm>
                <a:off x="5771587" y="5008772"/>
                <a:ext cx="35280" cy="1188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CE2F5D96-B569-BE38-D6F5-CD29361232A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753947" y="4990772"/>
                  <a:ext cx="70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0C4CDBD1-47A5-6319-5255-B25C0A44A079}"/>
                    </a:ext>
                  </a:extLst>
                </p14:cNvPr>
                <p14:cNvContentPartPr/>
                <p14:nvPr/>
              </p14:nvContentPartPr>
              <p14:xfrm>
                <a:off x="5703907" y="5186972"/>
                <a:ext cx="24120" cy="2412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0C4CDBD1-47A5-6319-5255-B25C0A44A07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686267" y="5169332"/>
                  <a:ext cx="597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9F70FDB0-3EC4-2320-943B-92AA45E66879}"/>
                    </a:ext>
                  </a:extLst>
                </p14:cNvPr>
                <p14:cNvContentPartPr/>
                <p14:nvPr/>
              </p14:nvContentPartPr>
              <p14:xfrm>
                <a:off x="6564307" y="5206052"/>
                <a:ext cx="35280" cy="4896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9F70FDB0-3EC4-2320-943B-92AA45E6687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46667" y="5188052"/>
                  <a:ext cx="709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0B5365C0-1B5D-5371-8426-783231DCFB26}"/>
                    </a:ext>
                  </a:extLst>
                </p14:cNvPr>
                <p14:cNvContentPartPr/>
                <p14:nvPr/>
              </p14:nvContentPartPr>
              <p14:xfrm>
                <a:off x="6469627" y="5032172"/>
                <a:ext cx="25560" cy="2088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0B5365C0-1B5D-5371-8426-783231DCFB2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51627" y="5014532"/>
                  <a:ext cx="61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1C1066B5-A6EE-E1C0-ADE9-3A1F005DA7D4}"/>
                    </a:ext>
                  </a:extLst>
                </p14:cNvPr>
                <p14:cNvContentPartPr/>
                <p14:nvPr/>
              </p14:nvContentPartPr>
              <p14:xfrm>
                <a:off x="6983707" y="4537532"/>
                <a:ext cx="360" cy="288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1C1066B5-A6EE-E1C0-ADE9-3A1F005DA7D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65707" y="4519892"/>
                  <a:ext cx="36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0FBD912D-9002-B426-8401-A1EC8872E815}"/>
                    </a:ext>
                  </a:extLst>
                </p14:cNvPr>
                <p14:cNvContentPartPr/>
                <p14:nvPr/>
              </p14:nvContentPartPr>
              <p14:xfrm>
                <a:off x="6945907" y="4697372"/>
                <a:ext cx="10440" cy="374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0FBD912D-9002-B426-8401-A1EC8872E81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928267" y="4679372"/>
                  <a:ext cx="460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9B3136B5-6266-B215-6886-B4C07A3CB833}"/>
                    </a:ext>
                  </a:extLst>
                </p14:cNvPr>
                <p14:cNvContentPartPr/>
                <p14:nvPr/>
              </p14:nvContentPartPr>
              <p14:xfrm>
                <a:off x="7362787" y="4170332"/>
                <a:ext cx="992520" cy="133380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9B3136B5-6266-B215-6886-B4C07A3CB83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45147" y="4152692"/>
                  <a:ext cx="1028160" cy="13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117105D5-70B5-1378-D966-C0671CAD4D7C}"/>
                    </a:ext>
                  </a:extLst>
                </p14:cNvPr>
                <p14:cNvContentPartPr/>
                <p14:nvPr/>
              </p14:nvContentPartPr>
              <p14:xfrm>
                <a:off x="7163347" y="4760732"/>
                <a:ext cx="1070640" cy="154440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117105D5-70B5-1378-D966-C0671CAD4D7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45347" y="4742732"/>
                  <a:ext cx="1106280" cy="15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51A31BBB-4C8C-2F74-EB68-3FE2DB85C50D}"/>
                    </a:ext>
                  </a:extLst>
                </p14:cNvPr>
                <p14:cNvContentPartPr/>
                <p14:nvPr/>
              </p14:nvContentPartPr>
              <p14:xfrm>
                <a:off x="7870387" y="5545532"/>
                <a:ext cx="245520" cy="69192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51A31BBB-4C8C-2F74-EB68-3FE2DB85C50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852387" y="5527892"/>
                  <a:ext cx="28116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C23F4F9C-B98D-184B-167C-FB6CA563C52B}"/>
                    </a:ext>
                  </a:extLst>
                </p14:cNvPr>
                <p14:cNvContentPartPr/>
                <p14:nvPr/>
              </p14:nvContentPartPr>
              <p14:xfrm>
                <a:off x="7437307" y="4822292"/>
                <a:ext cx="293400" cy="61020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C23F4F9C-B98D-184B-167C-FB6CA563C52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419667" y="4804652"/>
                  <a:ext cx="32904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D73A3ECF-82B1-0C9F-4154-35D21C798CE7}"/>
                    </a:ext>
                  </a:extLst>
                </p14:cNvPr>
                <p14:cNvContentPartPr/>
                <p14:nvPr/>
              </p14:nvContentPartPr>
              <p14:xfrm>
                <a:off x="8078467" y="4886732"/>
                <a:ext cx="213120" cy="55512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D73A3ECF-82B1-0C9F-4154-35D21C798CE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060827" y="4868732"/>
                  <a:ext cx="248760" cy="5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6937751F-40DF-40CE-747B-BE16A355AB12}"/>
                    </a:ext>
                  </a:extLst>
                </p14:cNvPr>
                <p14:cNvContentPartPr/>
                <p14:nvPr/>
              </p14:nvContentPartPr>
              <p14:xfrm>
                <a:off x="7870387" y="4200212"/>
                <a:ext cx="285840" cy="33480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6937751F-40DF-40CE-747B-BE16A355AB1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852387" y="4182572"/>
                  <a:ext cx="3214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D9E24EA2-4576-0B60-1152-6179AA853A76}"/>
                    </a:ext>
                  </a:extLst>
                </p14:cNvPr>
                <p14:cNvContentPartPr/>
                <p14:nvPr/>
              </p14:nvContentPartPr>
              <p14:xfrm>
                <a:off x="7452067" y="4205252"/>
                <a:ext cx="236160" cy="44784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D9E24EA2-4576-0B60-1152-6179AA853A7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34427" y="4187612"/>
                  <a:ext cx="271800" cy="48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0AB71C42-2C74-2A28-3842-FAB9D0FE96CE}"/>
                  </a:ext>
                </a:extLst>
              </p14:cNvPr>
              <p14:cNvContentPartPr/>
              <p14:nvPr/>
            </p14:nvContentPartPr>
            <p14:xfrm>
              <a:off x="6259027" y="5180852"/>
              <a:ext cx="395640" cy="586800"/>
            </p14:xfrm>
          </p:contentPart>
        </mc:Choice>
        <mc:Fallback xmlns=""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0AB71C42-2C74-2A28-3842-FAB9D0FE96C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223027" y="5144852"/>
                <a:ext cx="46728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722C8305-C52D-5556-0B1A-2793367960E6}"/>
                  </a:ext>
                </a:extLst>
              </p14:cNvPr>
              <p14:cNvContentPartPr/>
              <p14:nvPr/>
            </p14:nvContentPartPr>
            <p14:xfrm>
              <a:off x="8342707" y="5125052"/>
              <a:ext cx="434160" cy="54936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722C8305-C52D-5556-0B1A-2793367960E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306707" y="5089052"/>
                <a:ext cx="505800" cy="62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06976A77-F209-3356-526A-D22A90733CE1}"/>
              </a:ext>
            </a:extLst>
          </p:cNvPr>
          <p:cNvGrpSpPr/>
          <p:nvPr/>
        </p:nvGrpSpPr>
        <p:grpSpPr>
          <a:xfrm>
            <a:off x="5862307" y="1222652"/>
            <a:ext cx="3009960" cy="553320"/>
            <a:chOff x="5862307" y="1222652"/>
            <a:chExt cx="3009960" cy="55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2F49D6FE-B3DB-7E76-2692-CE7234A8B4E5}"/>
                    </a:ext>
                  </a:extLst>
                </p14:cNvPr>
                <p14:cNvContentPartPr/>
                <p14:nvPr/>
              </p14:nvContentPartPr>
              <p14:xfrm>
                <a:off x="5862307" y="1431092"/>
                <a:ext cx="196560" cy="31140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2F49D6FE-B3DB-7E76-2692-CE7234A8B4E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44307" y="1413452"/>
                  <a:ext cx="2322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936485F3-A2EA-BBB8-EC93-11F12F232CD3}"/>
                    </a:ext>
                  </a:extLst>
                </p14:cNvPr>
                <p14:cNvContentPartPr/>
                <p14:nvPr/>
              </p14:nvContentPartPr>
              <p14:xfrm>
                <a:off x="6095947" y="1559252"/>
                <a:ext cx="16560" cy="17208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936485F3-A2EA-BBB8-EC93-11F12F232CD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77947" y="1541612"/>
                  <a:ext cx="522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FD8F38DB-8F5F-FEDC-0F0E-BA6578BC6CC8}"/>
                    </a:ext>
                  </a:extLst>
                </p14:cNvPr>
                <p14:cNvContentPartPr/>
                <p14:nvPr/>
              </p14:nvContentPartPr>
              <p14:xfrm>
                <a:off x="6074347" y="1403012"/>
                <a:ext cx="12960" cy="1152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FD8F38DB-8F5F-FEDC-0F0E-BA6578BC6CC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56347" y="1385012"/>
                  <a:ext cx="48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67B07E6C-FAAA-1C59-3848-A202CB94A951}"/>
                    </a:ext>
                  </a:extLst>
                </p14:cNvPr>
                <p14:cNvContentPartPr/>
                <p14:nvPr/>
              </p14:nvContentPartPr>
              <p14:xfrm>
                <a:off x="6189547" y="1551692"/>
                <a:ext cx="58680" cy="16056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67B07E6C-FAAA-1C59-3848-A202CB94A95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71547" y="1534052"/>
                  <a:ext cx="943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6" name="Freihand 115">
                  <a:extLst>
                    <a:ext uri="{FF2B5EF4-FFF2-40B4-BE49-F238E27FC236}">
                      <a16:creationId xmlns:a16="http://schemas.microsoft.com/office/drawing/2014/main" id="{F44625FA-638A-F7F5-BA95-C8E20098DF04}"/>
                    </a:ext>
                  </a:extLst>
                </p14:cNvPr>
                <p14:cNvContentPartPr/>
                <p14:nvPr/>
              </p14:nvContentPartPr>
              <p14:xfrm>
                <a:off x="6504547" y="1472852"/>
                <a:ext cx="156960" cy="243000"/>
              </p14:xfrm>
            </p:contentPart>
          </mc:Choice>
          <mc:Fallback xmlns="">
            <p:pic>
              <p:nvPicPr>
                <p:cNvPr id="116" name="Freihand 115">
                  <a:extLst>
                    <a:ext uri="{FF2B5EF4-FFF2-40B4-BE49-F238E27FC236}">
                      <a16:creationId xmlns:a16="http://schemas.microsoft.com/office/drawing/2014/main" id="{F44625FA-638A-F7F5-BA95-C8E20098DF0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86907" y="1454852"/>
                  <a:ext cx="192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54D3071E-5CD7-FFBD-5150-900DA0632165}"/>
                    </a:ext>
                  </a:extLst>
                </p14:cNvPr>
                <p14:cNvContentPartPr/>
                <p14:nvPr/>
              </p14:nvContentPartPr>
              <p14:xfrm>
                <a:off x="6707587" y="1527572"/>
                <a:ext cx="145080" cy="15372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54D3071E-5CD7-FFBD-5150-900DA063216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89947" y="1509572"/>
                  <a:ext cx="1807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8" name="Freihand 117">
                  <a:extLst>
                    <a:ext uri="{FF2B5EF4-FFF2-40B4-BE49-F238E27FC236}">
                      <a16:creationId xmlns:a16="http://schemas.microsoft.com/office/drawing/2014/main" id="{B2658D4D-4405-E795-A22A-930B96A7D608}"/>
                    </a:ext>
                  </a:extLst>
                </p14:cNvPr>
                <p14:cNvContentPartPr/>
                <p14:nvPr/>
              </p14:nvContentPartPr>
              <p14:xfrm>
                <a:off x="6875347" y="1401212"/>
                <a:ext cx="42480" cy="278640"/>
              </p14:xfrm>
            </p:contentPart>
          </mc:Choice>
          <mc:Fallback xmlns="">
            <p:pic>
              <p:nvPicPr>
                <p:cNvPr id="118" name="Freihand 117">
                  <a:extLst>
                    <a:ext uri="{FF2B5EF4-FFF2-40B4-BE49-F238E27FC236}">
                      <a16:creationId xmlns:a16="http://schemas.microsoft.com/office/drawing/2014/main" id="{B2658D4D-4405-E795-A22A-930B96A7D60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57347" y="1383572"/>
                  <a:ext cx="781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9" name="Freihand 118">
                  <a:extLst>
                    <a:ext uri="{FF2B5EF4-FFF2-40B4-BE49-F238E27FC236}">
                      <a16:creationId xmlns:a16="http://schemas.microsoft.com/office/drawing/2014/main" id="{2016454D-69EA-A103-00B8-12A7C932E1F5}"/>
                    </a:ext>
                  </a:extLst>
                </p14:cNvPr>
                <p14:cNvContentPartPr/>
                <p14:nvPr/>
              </p14:nvContentPartPr>
              <p14:xfrm>
                <a:off x="6961027" y="1404812"/>
                <a:ext cx="40320" cy="264960"/>
              </p14:xfrm>
            </p:contentPart>
          </mc:Choice>
          <mc:Fallback xmlns="">
            <p:pic>
              <p:nvPicPr>
                <p:cNvPr id="119" name="Freihand 118">
                  <a:extLst>
                    <a:ext uri="{FF2B5EF4-FFF2-40B4-BE49-F238E27FC236}">
                      <a16:creationId xmlns:a16="http://schemas.microsoft.com/office/drawing/2014/main" id="{2016454D-69EA-A103-00B8-12A7C932E1F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943027" y="1387172"/>
                  <a:ext cx="759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0" name="Freihand 119">
                  <a:extLst>
                    <a:ext uri="{FF2B5EF4-FFF2-40B4-BE49-F238E27FC236}">
                      <a16:creationId xmlns:a16="http://schemas.microsoft.com/office/drawing/2014/main" id="{4C99B92A-0027-20B1-083B-3AC62E633C37}"/>
                    </a:ext>
                  </a:extLst>
                </p14:cNvPr>
                <p14:cNvContentPartPr/>
                <p14:nvPr/>
              </p14:nvContentPartPr>
              <p14:xfrm>
                <a:off x="7044907" y="1445132"/>
                <a:ext cx="111240" cy="255240"/>
              </p14:xfrm>
            </p:contentPart>
          </mc:Choice>
          <mc:Fallback xmlns="">
            <p:pic>
              <p:nvPicPr>
                <p:cNvPr id="120" name="Freihand 119">
                  <a:extLst>
                    <a:ext uri="{FF2B5EF4-FFF2-40B4-BE49-F238E27FC236}">
                      <a16:creationId xmlns:a16="http://schemas.microsoft.com/office/drawing/2014/main" id="{4C99B92A-0027-20B1-083B-3AC62E633C3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26907" y="1427132"/>
                  <a:ext cx="146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1" name="Freihand 120">
                  <a:extLst>
                    <a:ext uri="{FF2B5EF4-FFF2-40B4-BE49-F238E27FC236}">
                      <a16:creationId xmlns:a16="http://schemas.microsoft.com/office/drawing/2014/main" id="{44C44125-E674-B4B5-6A35-0AEB76D1D4D4}"/>
                    </a:ext>
                  </a:extLst>
                </p14:cNvPr>
                <p14:cNvContentPartPr/>
                <p14:nvPr/>
              </p14:nvContentPartPr>
              <p14:xfrm>
                <a:off x="7236787" y="1516052"/>
                <a:ext cx="168480" cy="214920"/>
              </p14:xfrm>
            </p:contentPart>
          </mc:Choice>
          <mc:Fallback xmlns="">
            <p:pic>
              <p:nvPicPr>
                <p:cNvPr id="121" name="Freihand 120">
                  <a:extLst>
                    <a:ext uri="{FF2B5EF4-FFF2-40B4-BE49-F238E27FC236}">
                      <a16:creationId xmlns:a16="http://schemas.microsoft.com/office/drawing/2014/main" id="{44C44125-E674-B4B5-6A35-0AEB76D1D4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19147" y="1498412"/>
                  <a:ext cx="2041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2" name="Freihand 121">
                  <a:extLst>
                    <a:ext uri="{FF2B5EF4-FFF2-40B4-BE49-F238E27FC236}">
                      <a16:creationId xmlns:a16="http://schemas.microsoft.com/office/drawing/2014/main" id="{351F5638-B656-D37E-6D63-38DE8C7D9814}"/>
                    </a:ext>
                  </a:extLst>
                </p14:cNvPr>
                <p14:cNvContentPartPr/>
                <p14:nvPr/>
              </p14:nvContentPartPr>
              <p14:xfrm>
                <a:off x="7666267" y="1351892"/>
                <a:ext cx="62280" cy="344880"/>
              </p14:xfrm>
            </p:contentPart>
          </mc:Choice>
          <mc:Fallback xmlns="">
            <p:pic>
              <p:nvPicPr>
                <p:cNvPr id="122" name="Freihand 121">
                  <a:extLst>
                    <a:ext uri="{FF2B5EF4-FFF2-40B4-BE49-F238E27FC236}">
                      <a16:creationId xmlns:a16="http://schemas.microsoft.com/office/drawing/2014/main" id="{351F5638-B656-D37E-6D63-38DE8C7D981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648267" y="1333892"/>
                  <a:ext cx="9792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23" name="Freihand 122">
                  <a:extLst>
                    <a:ext uri="{FF2B5EF4-FFF2-40B4-BE49-F238E27FC236}">
                      <a16:creationId xmlns:a16="http://schemas.microsoft.com/office/drawing/2014/main" id="{364DA2C3-F128-3F3A-D945-096EE7482D7F}"/>
                    </a:ext>
                  </a:extLst>
                </p14:cNvPr>
                <p14:cNvContentPartPr/>
                <p14:nvPr/>
              </p14:nvContentPartPr>
              <p14:xfrm>
                <a:off x="7495627" y="1311572"/>
                <a:ext cx="277560" cy="65520"/>
              </p14:xfrm>
            </p:contentPart>
          </mc:Choice>
          <mc:Fallback xmlns="">
            <p:pic>
              <p:nvPicPr>
                <p:cNvPr id="123" name="Freihand 122">
                  <a:extLst>
                    <a:ext uri="{FF2B5EF4-FFF2-40B4-BE49-F238E27FC236}">
                      <a16:creationId xmlns:a16="http://schemas.microsoft.com/office/drawing/2014/main" id="{364DA2C3-F128-3F3A-D945-096EE7482D7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77987" y="1293932"/>
                  <a:ext cx="3132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4" name="Freihand 123">
                  <a:extLst>
                    <a:ext uri="{FF2B5EF4-FFF2-40B4-BE49-F238E27FC236}">
                      <a16:creationId xmlns:a16="http://schemas.microsoft.com/office/drawing/2014/main" id="{3C8499BC-C8D6-57E5-A838-7FD5851EF23F}"/>
                    </a:ext>
                  </a:extLst>
                </p14:cNvPr>
                <p14:cNvContentPartPr/>
                <p14:nvPr/>
              </p14:nvContentPartPr>
              <p14:xfrm>
                <a:off x="7726027" y="1417052"/>
                <a:ext cx="273600" cy="264960"/>
              </p14:xfrm>
            </p:contentPart>
          </mc:Choice>
          <mc:Fallback xmlns="">
            <p:pic>
              <p:nvPicPr>
                <p:cNvPr id="124" name="Freihand 123">
                  <a:extLst>
                    <a:ext uri="{FF2B5EF4-FFF2-40B4-BE49-F238E27FC236}">
                      <a16:creationId xmlns:a16="http://schemas.microsoft.com/office/drawing/2014/main" id="{3C8499BC-C8D6-57E5-A838-7FD5851EF23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708387" y="1399052"/>
                  <a:ext cx="3092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5" name="Freihand 124">
                  <a:extLst>
                    <a:ext uri="{FF2B5EF4-FFF2-40B4-BE49-F238E27FC236}">
                      <a16:creationId xmlns:a16="http://schemas.microsoft.com/office/drawing/2014/main" id="{01FF2F54-C761-6C6A-1F7D-B9C44CEEA958}"/>
                    </a:ext>
                  </a:extLst>
                </p14:cNvPr>
                <p14:cNvContentPartPr/>
                <p14:nvPr/>
              </p14:nvContentPartPr>
              <p14:xfrm>
                <a:off x="7942747" y="1351892"/>
                <a:ext cx="15120" cy="25560"/>
              </p14:xfrm>
            </p:contentPart>
          </mc:Choice>
          <mc:Fallback xmlns="">
            <p:pic>
              <p:nvPicPr>
                <p:cNvPr id="125" name="Freihand 124">
                  <a:extLst>
                    <a:ext uri="{FF2B5EF4-FFF2-40B4-BE49-F238E27FC236}">
                      <a16:creationId xmlns:a16="http://schemas.microsoft.com/office/drawing/2014/main" id="{01FF2F54-C761-6C6A-1F7D-B9C44CEEA95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24747" y="1333892"/>
                  <a:ext cx="507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6" name="Freihand 125">
                  <a:extLst>
                    <a:ext uri="{FF2B5EF4-FFF2-40B4-BE49-F238E27FC236}">
                      <a16:creationId xmlns:a16="http://schemas.microsoft.com/office/drawing/2014/main" id="{EB96AEED-E53F-A6AB-2D05-AEC6D2BE2493}"/>
                    </a:ext>
                  </a:extLst>
                </p14:cNvPr>
                <p14:cNvContentPartPr/>
                <p14:nvPr/>
              </p14:nvContentPartPr>
              <p14:xfrm>
                <a:off x="8031667" y="1222652"/>
                <a:ext cx="85680" cy="487080"/>
              </p14:xfrm>
            </p:contentPart>
          </mc:Choice>
          <mc:Fallback xmlns="">
            <p:pic>
              <p:nvPicPr>
                <p:cNvPr id="126" name="Freihand 125">
                  <a:extLst>
                    <a:ext uri="{FF2B5EF4-FFF2-40B4-BE49-F238E27FC236}">
                      <a16:creationId xmlns:a16="http://schemas.microsoft.com/office/drawing/2014/main" id="{EB96AEED-E53F-A6AB-2D05-AEC6D2BE249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14027" y="1205012"/>
                  <a:ext cx="121320" cy="52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7" name="Freihand 126">
                  <a:extLst>
                    <a:ext uri="{FF2B5EF4-FFF2-40B4-BE49-F238E27FC236}">
                      <a16:creationId xmlns:a16="http://schemas.microsoft.com/office/drawing/2014/main" id="{526E2174-BF0C-B569-C1BA-B14B7E89A0A6}"/>
                    </a:ext>
                  </a:extLst>
                </p14:cNvPr>
                <p14:cNvContentPartPr/>
                <p14:nvPr/>
              </p14:nvContentPartPr>
              <p14:xfrm>
                <a:off x="8164867" y="1277012"/>
                <a:ext cx="167040" cy="446040"/>
              </p14:xfrm>
            </p:contentPart>
          </mc:Choice>
          <mc:Fallback xmlns="">
            <p:pic>
              <p:nvPicPr>
                <p:cNvPr id="127" name="Freihand 126">
                  <a:extLst>
                    <a:ext uri="{FF2B5EF4-FFF2-40B4-BE49-F238E27FC236}">
                      <a16:creationId xmlns:a16="http://schemas.microsoft.com/office/drawing/2014/main" id="{526E2174-BF0C-B569-C1BA-B14B7E89A0A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147227" y="1259372"/>
                  <a:ext cx="2026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6DC86741-1EAD-C293-3E13-02B244313F92}"/>
                    </a:ext>
                  </a:extLst>
                </p14:cNvPr>
                <p14:cNvContentPartPr/>
                <p14:nvPr/>
              </p14:nvContentPartPr>
              <p14:xfrm>
                <a:off x="8406427" y="1428212"/>
                <a:ext cx="178560" cy="26352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6DC86741-1EAD-C293-3E13-02B244313F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88787" y="1410572"/>
                  <a:ext cx="2142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247FDA69-1065-C2C5-9E50-7FE858700C8D}"/>
                    </a:ext>
                  </a:extLst>
                </p14:cNvPr>
                <p14:cNvContentPartPr/>
                <p14:nvPr/>
              </p14:nvContentPartPr>
              <p14:xfrm>
                <a:off x="8578507" y="1314812"/>
                <a:ext cx="158760" cy="37908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247FDA69-1065-C2C5-9E50-7FE858700C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560867" y="1296812"/>
                  <a:ext cx="1944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F540C18C-B775-6E22-9B68-D0F4C3AEA171}"/>
                    </a:ext>
                  </a:extLst>
                </p14:cNvPr>
                <p14:cNvContentPartPr/>
                <p14:nvPr/>
              </p14:nvContentPartPr>
              <p14:xfrm>
                <a:off x="8745547" y="1435772"/>
                <a:ext cx="126720" cy="34020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F540C18C-B775-6E22-9B68-D0F4C3AEA17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727907" y="1418132"/>
                  <a:ext cx="162360" cy="37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91FEF631-BAEF-E7CD-7500-C3EADC410607}"/>
              </a:ext>
            </a:extLst>
          </p:cNvPr>
          <p:cNvGrpSpPr/>
          <p:nvPr/>
        </p:nvGrpSpPr>
        <p:grpSpPr>
          <a:xfrm>
            <a:off x="5323747" y="1905212"/>
            <a:ext cx="2579040" cy="1958400"/>
            <a:chOff x="5323747" y="1905212"/>
            <a:chExt cx="2579040" cy="19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57EE3596-8803-0AE8-301F-45FD136CAE88}"/>
                    </a:ext>
                  </a:extLst>
                </p14:cNvPr>
                <p14:cNvContentPartPr/>
                <p14:nvPr/>
              </p14:nvContentPartPr>
              <p14:xfrm>
                <a:off x="5811547" y="3084932"/>
                <a:ext cx="281880" cy="53460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57EE3596-8803-0AE8-301F-45FD136CAE8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793907" y="3067292"/>
                  <a:ext cx="31752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DDD5C5FF-9D6D-02C1-3BB7-C0A221EA6767}"/>
                    </a:ext>
                  </a:extLst>
                </p14:cNvPr>
                <p14:cNvContentPartPr/>
                <p14:nvPr/>
              </p14:nvContentPartPr>
              <p14:xfrm>
                <a:off x="6295027" y="3042812"/>
                <a:ext cx="249840" cy="51012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DDD5C5FF-9D6D-02C1-3BB7-C0A221EA676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77387" y="3024812"/>
                  <a:ext cx="28548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95A8440F-3074-7484-7555-6A6D10B65BAE}"/>
                    </a:ext>
                  </a:extLst>
                </p14:cNvPr>
                <p14:cNvContentPartPr/>
                <p14:nvPr/>
              </p14:nvContentPartPr>
              <p14:xfrm>
                <a:off x="5756827" y="2562212"/>
                <a:ext cx="265320" cy="33768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95A8440F-3074-7484-7555-6A6D10B65BA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738827" y="2544572"/>
                  <a:ext cx="30096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FE1AAB23-D77C-01E5-EBC3-53077F29A54B}"/>
                    </a:ext>
                  </a:extLst>
                </p14:cNvPr>
                <p14:cNvContentPartPr/>
                <p14:nvPr/>
              </p14:nvContentPartPr>
              <p14:xfrm>
                <a:off x="6359107" y="2561852"/>
                <a:ext cx="293400" cy="34056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FE1AAB23-D77C-01E5-EBC3-53077F29A54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341467" y="2543852"/>
                  <a:ext cx="32904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83997FD7-C8CD-E5CA-C490-C985F7103869}"/>
                    </a:ext>
                  </a:extLst>
                </p14:cNvPr>
                <p14:cNvContentPartPr/>
                <p14:nvPr/>
              </p14:nvContentPartPr>
              <p14:xfrm>
                <a:off x="6854467" y="3295532"/>
                <a:ext cx="212760" cy="56808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83997FD7-C8CD-E5CA-C490-C985F710386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36467" y="3277532"/>
                  <a:ext cx="24840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E85EFC7B-BAAF-4F07-2FED-1E08CAD8DDD5}"/>
                    </a:ext>
                  </a:extLst>
                </p14:cNvPr>
                <p14:cNvContentPartPr/>
                <p14:nvPr/>
              </p14:nvContentPartPr>
              <p14:xfrm>
                <a:off x="6954187" y="2809172"/>
                <a:ext cx="257760" cy="41616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E85EFC7B-BAAF-4F07-2FED-1E08CAD8DDD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936187" y="2791172"/>
                  <a:ext cx="29340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38786873-D739-2969-5E9E-294BA21EF224}"/>
                    </a:ext>
                  </a:extLst>
                </p14:cNvPr>
                <p14:cNvContentPartPr/>
                <p14:nvPr/>
              </p14:nvContentPartPr>
              <p14:xfrm>
                <a:off x="5341387" y="2431172"/>
                <a:ext cx="2493000" cy="141804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38786873-D739-2969-5E9E-294BA21EF22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323387" y="2413532"/>
                  <a:ext cx="252864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B619BC3C-8BDB-572E-AAE3-AAD37209B991}"/>
                    </a:ext>
                  </a:extLst>
                </p14:cNvPr>
                <p14:cNvContentPartPr/>
                <p14:nvPr/>
              </p14:nvContentPartPr>
              <p14:xfrm>
                <a:off x="5323747" y="2316332"/>
                <a:ext cx="2564280" cy="142992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B619BC3C-8BDB-572E-AAE3-AAD37209B99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05747" y="2298692"/>
                  <a:ext cx="2599920" cy="14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CE48508A-69C4-5605-D2DA-7472A5E61C4C}"/>
                    </a:ext>
                  </a:extLst>
                </p14:cNvPr>
                <p14:cNvContentPartPr/>
                <p14:nvPr/>
              </p14:nvContentPartPr>
              <p14:xfrm>
                <a:off x="5329867" y="1935092"/>
                <a:ext cx="2572920" cy="43596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CE48508A-69C4-5605-D2DA-7472A5E61C4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311867" y="1917092"/>
                  <a:ext cx="260856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85D2A81A-1CB1-59B1-4CEC-6F267452D3C8}"/>
                    </a:ext>
                  </a:extLst>
                </p14:cNvPr>
                <p14:cNvContentPartPr/>
                <p14:nvPr/>
              </p14:nvContentPartPr>
              <p14:xfrm>
                <a:off x="5884987" y="2127692"/>
                <a:ext cx="178560" cy="24516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85D2A81A-1CB1-59B1-4CEC-6F267452D3C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67347" y="2109692"/>
                  <a:ext cx="2142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F7F61EB0-5409-BFE7-9D58-B5DF1E25C777}"/>
                    </a:ext>
                  </a:extLst>
                </p14:cNvPr>
                <p14:cNvContentPartPr/>
                <p14:nvPr/>
              </p14:nvContentPartPr>
              <p14:xfrm>
                <a:off x="5914507" y="2273132"/>
                <a:ext cx="91440" cy="2772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F7F61EB0-5409-BFE7-9D58-B5DF1E25C77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96867" y="2255492"/>
                  <a:ext cx="1270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EBDCE5AA-CE0A-B7E1-CF41-5FAD6607353E}"/>
                    </a:ext>
                  </a:extLst>
                </p14:cNvPr>
                <p14:cNvContentPartPr/>
                <p14:nvPr/>
              </p14:nvContentPartPr>
              <p14:xfrm>
                <a:off x="5960947" y="1927172"/>
                <a:ext cx="15120" cy="1296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EBDCE5AA-CE0A-B7E1-CF41-5FAD6607353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943307" y="1909532"/>
                  <a:ext cx="50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5" name="Freihand 134">
                  <a:extLst>
                    <a:ext uri="{FF2B5EF4-FFF2-40B4-BE49-F238E27FC236}">
                      <a16:creationId xmlns:a16="http://schemas.microsoft.com/office/drawing/2014/main" id="{3D1243ED-ACEC-6211-DA57-6C026FA313F2}"/>
                    </a:ext>
                  </a:extLst>
                </p14:cNvPr>
                <p14:cNvContentPartPr/>
                <p14:nvPr/>
              </p14:nvContentPartPr>
              <p14:xfrm>
                <a:off x="6045907" y="1905212"/>
                <a:ext cx="20160" cy="50040"/>
              </p14:xfrm>
            </p:contentPart>
          </mc:Choice>
          <mc:Fallback xmlns="">
            <p:pic>
              <p:nvPicPr>
                <p:cNvPr id="135" name="Freihand 134">
                  <a:extLst>
                    <a:ext uri="{FF2B5EF4-FFF2-40B4-BE49-F238E27FC236}">
                      <a16:creationId xmlns:a16="http://schemas.microsoft.com/office/drawing/2014/main" id="{3D1243ED-ACEC-6211-DA57-6C026FA313F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28267" y="1887572"/>
                  <a:ext cx="5580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6" name="Freihand 135">
                  <a:extLst>
                    <a:ext uri="{FF2B5EF4-FFF2-40B4-BE49-F238E27FC236}">
                      <a16:creationId xmlns:a16="http://schemas.microsoft.com/office/drawing/2014/main" id="{73817DB4-3E4C-AC97-B83F-C15A2181B21A}"/>
                    </a:ext>
                  </a:extLst>
                </p14:cNvPr>
                <p14:cNvContentPartPr/>
                <p14:nvPr/>
              </p14:nvContentPartPr>
              <p14:xfrm>
                <a:off x="6125467" y="2158292"/>
                <a:ext cx="224280" cy="244080"/>
              </p14:xfrm>
            </p:contentPart>
          </mc:Choice>
          <mc:Fallback xmlns="">
            <p:pic>
              <p:nvPicPr>
                <p:cNvPr id="136" name="Freihand 135">
                  <a:extLst>
                    <a:ext uri="{FF2B5EF4-FFF2-40B4-BE49-F238E27FC236}">
                      <a16:creationId xmlns:a16="http://schemas.microsoft.com/office/drawing/2014/main" id="{73817DB4-3E4C-AC97-B83F-C15A2181B21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07827" y="2140652"/>
                  <a:ext cx="2599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7" name="Freihand 136">
                  <a:extLst>
                    <a:ext uri="{FF2B5EF4-FFF2-40B4-BE49-F238E27FC236}">
                      <a16:creationId xmlns:a16="http://schemas.microsoft.com/office/drawing/2014/main" id="{CB5729AD-2A62-7CB3-961B-E856831A4E22}"/>
                    </a:ext>
                  </a:extLst>
                </p14:cNvPr>
                <p14:cNvContentPartPr/>
                <p14:nvPr/>
              </p14:nvContentPartPr>
              <p14:xfrm>
                <a:off x="6471067" y="2190692"/>
                <a:ext cx="48960" cy="146880"/>
              </p14:xfrm>
            </p:contentPart>
          </mc:Choice>
          <mc:Fallback xmlns="">
            <p:pic>
              <p:nvPicPr>
                <p:cNvPr id="137" name="Freihand 136">
                  <a:extLst>
                    <a:ext uri="{FF2B5EF4-FFF2-40B4-BE49-F238E27FC236}">
                      <a16:creationId xmlns:a16="http://schemas.microsoft.com/office/drawing/2014/main" id="{CB5729AD-2A62-7CB3-961B-E856831A4E2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453427" y="2172692"/>
                  <a:ext cx="846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8" name="Freihand 137">
                  <a:extLst>
                    <a:ext uri="{FF2B5EF4-FFF2-40B4-BE49-F238E27FC236}">
                      <a16:creationId xmlns:a16="http://schemas.microsoft.com/office/drawing/2014/main" id="{4EC56F7C-BD32-8E5B-29F4-727BFC3550C6}"/>
                    </a:ext>
                  </a:extLst>
                </p14:cNvPr>
                <p14:cNvContentPartPr/>
                <p14:nvPr/>
              </p14:nvContentPartPr>
              <p14:xfrm>
                <a:off x="6382507" y="2105732"/>
                <a:ext cx="193680" cy="82080"/>
              </p14:xfrm>
            </p:contentPart>
          </mc:Choice>
          <mc:Fallback xmlns="">
            <p:pic>
              <p:nvPicPr>
                <p:cNvPr id="138" name="Freihand 137">
                  <a:extLst>
                    <a:ext uri="{FF2B5EF4-FFF2-40B4-BE49-F238E27FC236}">
                      <a16:creationId xmlns:a16="http://schemas.microsoft.com/office/drawing/2014/main" id="{4EC56F7C-BD32-8E5B-29F4-727BFC3550C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364507" y="2088092"/>
                  <a:ext cx="229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9" name="Freihand 138">
                  <a:extLst>
                    <a:ext uri="{FF2B5EF4-FFF2-40B4-BE49-F238E27FC236}">
                      <a16:creationId xmlns:a16="http://schemas.microsoft.com/office/drawing/2014/main" id="{6B3A7665-5F87-95FF-2D36-8473C51E01B3}"/>
                    </a:ext>
                  </a:extLst>
                </p14:cNvPr>
                <p14:cNvContentPartPr/>
                <p14:nvPr/>
              </p14:nvContentPartPr>
              <p14:xfrm>
                <a:off x="6644227" y="2125532"/>
                <a:ext cx="218880" cy="206640"/>
              </p14:xfrm>
            </p:contentPart>
          </mc:Choice>
          <mc:Fallback xmlns="">
            <p:pic>
              <p:nvPicPr>
                <p:cNvPr id="139" name="Freihand 138">
                  <a:extLst>
                    <a:ext uri="{FF2B5EF4-FFF2-40B4-BE49-F238E27FC236}">
                      <a16:creationId xmlns:a16="http://schemas.microsoft.com/office/drawing/2014/main" id="{6B3A7665-5F87-95FF-2D36-8473C51E01B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26227" y="2107532"/>
                  <a:ext cx="254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0" name="Freihand 139">
                  <a:extLst>
                    <a:ext uri="{FF2B5EF4-FFF2-40B4-BE49-F238E27FC236}">
                      <a16:creationId xmlns:a16="http://schemas.microsoft.com/office/drawing/2014/main" id="{A0F12EE7-4340-DA71-CA0A-C8A4CC460CFB}"/>
                    </a:ext>
                  </a:extLst>
                </p14:cNvPr>
                <p14:cNvContentPartPr/>
                <p14:nvPr/>
              </p14:nvContentPartPr>
              <p14:xfrm>
                <a:off x="6629107" y="2083772"/>
                <a:ext cx="137880" cy="209520"/>
              </p14:xfrm>
            </p:contentPart>
          </mc:Choice>
          <mc:Fallback xmlns="">
            <p:pic>
              <p:nvPicPr>
                <p:cNvPr id="140" name="Freihand 139">
                  <a:extLst>
                    <a:ext uri="{FF2B5EF4-FFF2-40B4-BE49-F238E27FC236}">
                      <a16:creationId xmlns:a16="http://schemas.microsoft.com/office/drawing/2014/main" id="{A0F12EE7-4340-DA71-CA0A-C8A4CC460CF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611467" y="2065772"/>
                  <a:ext cx="1735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2" name="Freihand 141">
                  <a:extLst>
                    <a:ext uri="{FF2B5EF4-FFF2-40B4-BE49-F238E27FC236}">
                      <a16:creationId xmlns:a16="http://schemas.microsoft.com/office/drawing/2014/main" id="{63A3D160-9889-7193-8031-D59DFB6A6953}"/>
                    </a:ext>
                  </a:extLst>
                </p14:cNvPr>
                <p14:cNvContentPartPr/>
                <p14:nvPr/>
              </p14:nvContentPartPr>
              <p14:xfrm>
                <a:off x="6939067" y="1998092"/>
                <a:ext cx="234360" cy="326880"/>
              </p14:xfrm>
            </p:contentPart>
          </mc:Choice>
          <mc:Fallback xmlns="">
            <p:pic>
              <p:nvPicPr>
                <p:cNvPr id="142" name="Freihand 141">
                  <a:extLst>
                    <a:ext uri="{FF2B5EF4-FFF2-40B4-BE49-F238E27FC236}">
                      <a16:creationId xmlns:a16="http://schemas.microsoft.com/office/drawing/2014/main" id="{63A3D160-9889-7193-8031-D59DFB6A695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921427" y="1980092"/>
                  <a:ext cx="270000" cy="36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DE5618A3-FB07-A036-9ADD-C8E2BCEB77D4}"/>
              </a:ext>
            </a:extLst>
          </p:cNvPr>
          <p:cNvGrpSpPr/>
          <p:nvPr/>
        </p:nvGrpSpPr>
        <p:grpSpPr>
          <a:xfrm>
            <a:off x="679387" y="1585892"/>
            <a:ext cx="2392920" cy="2234160"/>
            <a:chOff x="679387" y="1585892"/>
            <a:chExt cx="2392920" cy="22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8E2392D5-4C2F-4C96-8FED-CF6F904C2A4F}"/>
                    </a:ext>
                  </a:extLst>
                </p14:cNvPr>
                <p14:cNvContentPartPr/>
                <p14:nvPr/>
              </p14:nvContentPartPr>
              <p14:xfrm>
                <a:off x="2587027" y="3042092"/>
                <a:ext cx="253080" cy="56808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8E2392D5-4C2F-4C96-8FED-CF6F904C2A4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69387" y="3024092"/>
                  <a:ext cx="28872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538E3D62-A4C1-8C58-2C68-64F1688B2067}"/>
                    </a:ext>
                  </a:extLst>
                </p14:cNvPr>
                <p14:cNvContentPartPr/>
                <p14:nvPr/>
              </p14:nvContentPartPr>
              <p14:xfrm>
                <a:off x="2192827" y="2968652"/>
                <a:ext cx="258120" cy="63072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538E3D62-A4C1-8C58-2C68-64F1688B206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175187" y="2950652"/>
                  <a:ext cx="293760" cy="66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2B003498-3C64-B3A0-F04D-6EA9FCFC164A}"/>
                    </a:ext>
                  </a:extLst>
                </p14:cNvPr>
                <p14:cNvContentPartPr/>
                <p14:nvPr/>
              </p14:nvContentPartPr>
              <p14:xfrm>
                <a:off x="2115067" y="2461412"/>
                <a:ext cx="276480" cy="38772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2B003498-3C64-B3A0-F04D-6EA9FCFC164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097067" y="2443772"/>
                  <a:ext cx="31212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9FBEDCF9-2F2C-7084-49AB-D0479CF2FB24}"/>
                    </a:ext>
                  </a:extLst>
                </p14:cNvPr>
                <p14:cNvContentPartPr/>
                <p14:nvPr/>
              </p14:nvContentPartPr>
              <p14:xfrm>
                <a:off x="2468947" y="2562572"/>
                <a:ext cx="264960" cy="32400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9FBEDCF9-2F2C-7084-49AB-D0479CF2FB2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451307" y="2544932"/>
                  <a:ext cx="3006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D87DC541-C39C-161C-AC2D-7DD7B4C0A419}"/>
                    </a:ext>
                  </a:extLst>
                </p14:cNvPr>
                <p14:cNvContentPartPr/>
                <p14:nvPr/>
              </p14:nvContentPartPr>
              <p14:xfrm>
                <a:off x="1096267" y="2780372"/>
                <a:ext cx="262080" cy="18576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D87DC541-C39C-161C-AC2D-7DD7B4C0A41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78627" y="2762372"/>
                  <a:ext cx="2977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CABA0C88-2F67-838C-D7CA-F10DBDF26BC7}"/>
                    </a:ext>
                  </a:extLst>
                </p14:cNvPr>
                <p14:cNvContentPartPr/>
                <p14:nvPr/>
              </p14:nvContentPartPr>
              <p14:xfrm>
                <a:off x="1356547" y="2668772"/>
                <a:ext cx="72000" cy="20160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CABA0C88-2F67-838C-D7CA-F10DBDF26BC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338547" y="2650772"/>
                  <a:ext cx="107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BCDE04C8-EE36-3DDB-424B-291EDF573F9F}"/>
                    </a:ext>
                  </a:extLst>
                </p14:cNvPr>
                <p14:cNvContentPartPr/>
                <p14:nvPr/>
              </p14:nvContentPartPr>
              <p14:xfrm>
                <a:off x="1310827" y="2515412"/>
                <a:ext cx="213480" cy="26388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BCDE04C8-EE36-3DDB-424B-291EDF573F9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93187" y="2497412"/>
                  <a:ext cx="2491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F5F337AD-3A0A-6F4D-B446-0BCC9A863F8D}"/>
                    </a:ext>
                  </a:extLst>
                </p14:cNvPr>
                <p14:cNvContentPartPr/>
                <p14:nvPr/>
              </p14:nvContentPartPr>
              <p14:xfrm>
                <a:off x="1458067" y="2673452"/>
                <a:ext cx="15120" cy="2628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F5F337AD-3A0A-6F4D-B446-0BCC9A863F8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440067" y="2655452"/>
                  <a:ext cx="507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3ECC45D0-0E8A-6FF9-57DF-E267701AE631}"/>
                    </a:ext>
                  </a:extLst>
                </p14:cNvPr>
                <p14:cNvContentPartPr/>
                <p14:nvPr/>
              </p14:nvContentPartPr>
              <p14:xfrm>
                <a:off x="1617547" y="2551772"/>
                <a:ext cx="203760" cy="15768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3ECC45D0-0E8A-6FF9-57DF-E267701AE6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599547" y="2533772"/>
                  <a:ext cx="2394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EE2385A5-B6F5-06DA-2FDF-75FF3F600C29}"/>
                    </a:ext>
                  </a:extLst>
                </p14:cNvPr>
                <p14:cNvContentPartPr/>
                <p14:nvPr/>
              </p14:nvContentPartPr>
              <p14:xfrm>
                <a:off x="1861987" y="2424692"/>
                <a:ext cx="108720" cy="18972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EE2385A5-B6F5-06DA-2FDF-75FF3F600C2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844347" y="2407052"/>
                  <a:ext cx="1443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8CDB6234-2AC4-EACA-9292-AD2082935809}"/>
                    </a:ext>
                  </a:extLst>
                </p14:cNvPr>
                <p14:cNvContentPartPr/>
                <p14:nvPr/>
              </p14:nvContentPartPr>
              <p14:xfrm>
                <a:off x="1995907" y="2383652"/>
                <a:ext cx="104760" cy="17208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8CDB6234-2AC4-EACA-9292-AD208293580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977907" y="2365652"/>
                  <a:ext cx="1404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8DCD1942-4EEA-33C3-3795-3BBA9B886E4B}"/>
                    </a:ext>
                  </a:extLst>
                </p14:cNvPr>
                <p14:cNvContentPartPr/>
                <p14:nvPr/>
              </p14:nvContentPartPr>
              <p14:xfrm>
                <a:off x="2095267" y="2224172"/>
                <a:ext cx="132480" cy="27540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8DCD1942-4EEA-33C3-3795-3BBA9B886E4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077627" y="2206532"/>
                  <a:ext cx="1681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CE237DC6-9178-302E-8CFD-325C96433ED7}"/>
                    </a:ext>
                  </a:extLst>
                </p14:cNvPr>
                <p14:cNvContentPartPr/>
                <p14:nvPr/>
              </p14:nvContentPartPr>
              <p14:xfrm>
                <a:off x="2278147" y="2234972"/>
                <a:ext cx="154080" cy="19368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CE237DC6-9178-302E-8CFD-325C96433ED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260147" y="2216972"/>
                  <a:ext cx="1897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2510A842-1D4B-65A3-65AB-031CD656BD8B}"/>
                    </a:ext>
                  </a:extLst>
                </p14:cNvPr>
                <p14:cNvContentPartPr/>
                <p14:nvPr/>
              </p14:nvContentPartPr>
              <p14:xfrm>
                <a:off x="2450227" y="2170892"/>
                <a:ext cx="162720" cy="14256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2510A842-1D4B-65A3-65AB-031CD656BD8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432227" y="2153252"/>
                  <a:ext cx="198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371DDB58-92E2-C71B-FFEC-872644ADE1F1}"/>
                    </a:ext>
                  </a:extLst>
                </p14:cNvPr>
                <p14:cNvContentPartPr/>
                <p14:nvPr/>
              </p14:nvContentPartPr>
              <p14:xfrm>
                <a:off x="679387" y="1611092"/>
                <a:ext cx="1420920" cy="143856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371DDB58-92E2-C71B-FFEC-872644ADE1F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1387" y="1593452"/>
                  <a:ext cx="1456560" cy="147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45E88AD9-9138-A2B8-ADF6-310490719157}"/>
                    </a:ext>
                  </a:extLst>
                </p14:cNvPr>
                <p14:cNvContentPartPr/>
                <p14:nvPr/>
              </p14:nvContentPartPr>
              <p14:xfrm>
                <a:off x="1699987" y="1585892"/>
                <a:ext cx="1163880" cy="84708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45E88AD9-9138-A2B8-ADF6-31049071915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82347" y="1568252"/>
                  <a:ext cx="1199520" cy="88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Freihand 143">
                  <a:extLst>
                    <a:ext uri="{FF2B5EF4-FFF2-40B4-BE49-F238E27FC236}">
                      <a16:creationId xmlns:a16="http://schemas.microsoft.com/office/drawing/2014/main" id="{E1C01B0E-D5D7-54B0-76E9-3300920F66ED}"/>
                    </a:ext>
                  </a:extLst>
                </p14:cNvPr>
                <p14:cNvContentPartPr/>
                <p14:nvPr/>
              </p14:nvContentPartPr>
              <p14:xfrm>
                <a:off x="910507" y="2148932"/>
                <a:ext cx="251640" cy="344880"/>
              </p14:xfrm>
            </p:contentPart>
          </mc:Choice>
          <mc:Fallback xmlns="">
            <p:pic>
              <p:nvPicPr>
                <p:cNvPr id="144" name="Freihand 143">
                  <a:extLst>
                    <a:ext uri="{FF2B5EF4-FFF2-40B4-BE49-F238E27FC236}">
                      <a16:creationId xmlns:a16="http://schemas.microsoft.com/office/drawing/2014/main" id="{E1C01B0E-D5D7-54B0-76E9-3300920F66E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92867" y="2131292"/>
                  <a:ext cx="287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Freihand 144">
                  <a:extLst>
                    <a:ext uri="{FF2B5EF4-FFF2-40B4-BE49-F238E27FC236}">
                      <a16:creationId xmlns:a16="http://schemas.microsoft.com/office/drawing/2014/main" id="{F63F2ED4-5EA8-8836-AC99-B03769365876}"/>
                    </a:ext>
                  </a:extLst>
                </p14:cNvPr>
                <p14:cNvContentPartPr/>
                <p14:nvPr/>
              </p14:nvContentPartPr>
              <p14:xfrm>
                <a:off x="1172587" y="2215892"/>
                <a:ext cx="59760" cy="146880"/>
              </p14:xfrm>
            </p:contentPart>
          </mc:Choice>
          <mc:Fallback xmlns="">
            <p:pic>
              <p:nvPicPr>
                <p:cNvPr id="145" name="Freihand 144">
                  <a:extLst>
                    <a:ext uri="{FF2B5EF4-FFF2-40B4-BE49-F238E27FC236}">
                      <a16:creationId xmlns:a16="http://schemas.microsoft.com/office/drawing/2014/main" id="{F63F2ED4-5EA8-8836-AC99-B0376936587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54947" y="2197892"/>
                  <a:ext cx="954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Freihand 145">
                  <a:extLst>
                    <a:ext uri="{FF2B5EF4-FFF2-40B4-BE49-F238E27FC236}">
                      <a16:creationId xmlns:a16="http://schemas.microsoft.com/office/drawing/2014/main" id="{A0D83088-AA64-1C3A-D73B-FB7ACD2B68A2}"/>
                    </a:ext>
                  </a:extLst>
                </p14:cNvPr>
                <p14:cNvContentPartPr/>
                <p14:nvPr/>
              </p14:nvContentPartPr>
              <p14:xfrm>
                <a:off x="1138747" y="2102492"/>
                <a:ext cx="4320" cy="14400"/>
              </p14:xfrm>
            </p:contentPart>
          </mc:Choice>
          <mc:Fallback xmlns="">
            <p:pic>
              <p:nvPicPr>
                <p:cNvPr id="146" name="Freihand 145">
                  <a:extLst>
                    <a:ext uri="{FF2B5EF4-FFF2-40B4-BE49-F238E27FC236}">
                      <a16:creationId xmlns:a16="http://schemas.microsoft.com/office/drawing/2014/main" id="{A0D83088-AA64-1C3A-D73B-FB7ACD2B68A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21107" y="2084852"/>
                  <a:ext cx="399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Freihand 146">
                  <a:extLst>
                    <a:ext uri="{FF2B5EF4-FFF2-40B4-BE49-F238E27FC236}">
                      <a16:creationId xmlns:a16="http://schemas.microsoft.com/office/drawing/2014/main" id="{77FB3BA8-7CEB-CF42-1663-681B56670FE5}"/>
                    </a:ext>
                  </a:extLst>
                </p14:cNvPr>
                <p14:cNvContentPartPr/>
                <p14:nvPr/>
              </p14:nvContentPartPr>
              <p14:xfrm>
                <a:off x="1280227" y="2072612"/>
                <a:ext cx="43920" cy="208440"/>
              </p14:xfrm>
            </p:contentPart>
          </mc:Choice>
          <mc:Fallback xmlns="">
            <p:pic>
              <p:nvPicPr>
                <p:cNvPr id="147" name="Freihand 146">
                  <a:extLst>
                    <a:ext uri="{FF2B5EF4-FFF2-40B4-BE49-F238E27FC236}">
                      <a16:creationId xmlns:a16="http://schemas.microsoft.com/office/drawing/2014/main" id="{77FB3BA8-7CEB-CF42-1663-681B56670FE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262587" y="2054972"/>
                  <a:ext cx="795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6AABFC70-7976-6273-6073-2E0462339603}"/>
                    </a:ext>
                  </a:extLst>
                </p14:cNvPr>
                <p14:cNvContentPartPr/>
                <p14:nvPr/>
              </p14:nvContentPartPr>
              <p14:xfrm>
                <a:off x="1495507" y="1879292"/>
                <a:ext cx="234720" cy="38160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6AABFC70-7976-6273-6073-2E046233960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477867" y="1861652"/>
                  <a:ext cx="2703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Freihand 148">
                  <a:extLst>
                    <a:ext uri="{FF2B5EF4-FFF2-40B4-BE49-F238E27FC236}">
                      <a16:creationId xmlns:a16="http://schemas.microsoft.com/office/drawing/2014/main" id="{47CACF99-A75A-1E96-77D0-9894CE174A4F}"/>
                    </a:ext>
                  </a:extLst>
                </p14:cNvPr>
                <p14:cNvContentPartPr/>
                <p14:nvPr/>
              </p14:nvContentPartPr>
              <p14:xfrm>
                <a:off x="1756507" y="1923212"/>
                <a:ext cx="127800" cy="245520"/>
              </p14:xfrm>
            </p:contentPart>
          </mc:Choice>
          <mc:Fallback xmlns="">
            <p:pic>
              <p:nvPicPr>
                <p:cNvPr id="149" name="Freihand 148">
                  <a:extLst>
                    <a:ext uri="{FF2B5EF4-FFF2-40B4-BE49-F238E27FC236}">
                      <a16:creationId xmlns:a16="http://schemas.microsoft.com/office/drawing/2014/main" id="{47CACF99-A75A-1E96-77D0-9894CE174A4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738507" y="1905572"/>
                  <a:ext cx="1634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0" name="Freihand 149">
                  <a:extLst>
                    <a:ext uri="{FF2B5EF4-FFF2-40B4-BE49-F238E27FC236}">
                      <a16:creationId xmlns:a16="http://schemas.microsoft.com/office/drawing/2014/main" id="{193D00F1-4261-0965-D936-A1A170972B99}"/>
                    </a:ext>
                  </a:extLst>
                </p14:cNvPr>
                <p14:cNvContentPartPr/>
                <p14:nvPr/>
              </p14:nvContentPartPr>
              <p14:xfrm>
                <a:off x="1889347" y="1782452"/>
                <a:ext cx="81000" cy="286920"/>
              </p14:xfrm>
            </p:contentPart>
          </mc:Choice>
          <mc:Fallback xmlns="">
            <p:pic>
              <p:nvPicPr>
                <p:cNvPr id="150" name="Freihand 149">
                  <a:extLst>
                    <a:ext uri="{FF2B5EF4-FFF2-40B4-BE49-F238E27FC236}">
                      <a16:creationId xmlns:a16="http://schemas.microsoft.com/office/drawing/2014/main" id="{193D00F1-4261-0965-D936-A1A170972B9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871707" y="1764812"/>
                  <a:ext cx="1166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1" name="Freihand 150">
                  <a:extLst>
                    <a:ext uri="{FF2B5EF4-FFF2-40B4-BE49-F238E27FC236}">
                      <a16:creationId xmlns:a16="http://schemas.microsoft.com/office/drawing/2014/main" id="{D36F347E-5A25-160B-4F10-40AE28281F00}"/>
                    </a:ext>
                  </a:extLst>
                </p14:cNvPr>
                <p14:cNvContentPartPr/>
                <p14:nvPr/>
              </p14:nvContentPartPr>
              <p14:xfrm>
                <a:off x="1963147" y="1747172"/>
                <a:ext cx="100800" cy="325440"/>
              </p14:xfrm>
            </p:contentPart>
          </mc:Choice>
          <mc:Fallback xmlns="">
            <p:pic>
              <p:nvPicPr>
                <p:cNvPr id="151" name="Freihand 150">
                  <a:extLst>
                    <a:ext uri="{FF2B5EF4-FFF2-40B4-BE49-F238E27FC236}">
                      <a16:creationId xmlns:a16="http://schemas.microsoft.com/office/drawing/2014/main" id="{D36F347E-5A25-160B-4F10-40AE28281F0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45507" y="1729532"/>
                  <a:ext cx="1364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2" name="Freihand 151">
                  <a:extLst>
                    <a:ext uri="{FF2B5EF4-FFF2-40B4-BE49-F238E27FC236}">
                      <a16:creationId xmlns:a16="http://schemas.microsoft.com/office/drawing/2014/main" id="{DDE8B5B7-10CE-40DB-B040-766B8A5A3EA3}"/>
                    </a:ext>
                  </a:extLst>
                </p14:cNvPr>
                <p14:cNvContentPartPr/>
                <p14:nvPr/>
              </p14:nvContentPartPr>
              <p14:xfrm>
                <a:off x="2094907" y="1824212"/>
                <a:ext cx="100800" cy="218160"/>
              </p14:xfrm>
            </p:contentPart>
          </mc:Choice>
          <mc:Fallback xmlns="">
            <p:pic>
              <p:nvPicPr>
                <p:cNvPr id="152" name="Freihand 151">
                  <a:extLst>
                    <a:ext uri="{FF2B5EF4-FFF2-40B4-BE49-F238E27FC236}">
                      <a16:creationId xmlns:a16="http://schemas.microsoft.com/office/drawing/2014/main" id="{DDE8B5B7-10CE-40DB-B040-766B8A5A3EA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76907" y="1806572"/>
                  <a:ext cx="1364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3" name="Freihand 152">
                  <a:extLst>
                    <a:ext uri="{FF2B5EF4-FFF2-40B4-BE49-F238E27FC236}">
                      <a16:creationId xmlns:a16="http://schemas.microsoft.com/office/drawing/2014/main" id="{C0CDAD68-B8D3-59FF-B8BB-AB8AC3EFFAD7}"/>
                    </a:ext>
                  </a:extLst>
                </p14:cNvPr>
                <p14:cNvContentPartPr/>
                <p14:nvPr/>
              </p14:nvContentPartPr>
              <p14:xfrm>
                <a:off x="2245027" y="1828172"/>
                <a:ext cx="214560" cy="166320"/>
              </p14:xfrm>
            </p:contentPart>
          </mc:Choice>
          <mc:Fallback xmlns="">
            <p:pic>
              <p:nvPicPr>
                <p:cNvPr id="153" name="Freihand 152">
                  <a:extLst>
                    <a:ext uri="{FF2B5EF4-FFF2-40B4-BE49-F238E27FC236}">
                      <a16:creationId xmlns:a16="http://schemas.microsoft.com/office/drawing/2014/main" id="{C0CDAD68-B8D3-59FF-B8BB-AB8AC3EFFAD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227387" y="1810532"/>
                  <a:ext cx="250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5" name="Freihand 154">
                  <a:extLst>
                    <a:ext uri="{FF2B5EF4-FFF2-40B4-BE49-F238E27FC236}">
                      <a16:creationId xmlns:a16="http://schemas.microsoft.com/office/drawing/2014/main" id="{62F4F969-F3D7-A65E-4463-84514C7C89C5}"/>
                    </a:ext>
                  </a:extLst>
                </p14:cNvPr>
                <p14:cNvContentPartPr/>
                <p14:nvPr/>
              </p14:nvContentPartPr>
              <p14:xfrm>
                <a:off x="1213627" y="3535292"/>
                <a:ext cx="1758600" cy="284760"/>
              </p14:xfrm>
            </p:contentPart>
          </mc:Choice>
          <mc:Fallback xmlns="">
            <p:pic>
              <p:nvPicPr>
                <p:cNvPr id="155" name="Freihand 154">
                  <a:extLst>
                    <a:ext uri="{FF2B5EF4-FFF2-40B4-BE49-F238E27FC236}">
                      <a16:creationId xmlns:a16="http://schemas.microsoft.com/office/drawing/2014/main" id="{62F4F969-F3D7-A65E-4463-84514C7C89C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95987" y="3517292"/>
                  <a:ext cx="17942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6" name="Freihand 155">
                  <a:extLst>
                    <a:ext uri="{FF2B5EF4-FFF2-40B4-BE49-F238E27FC236}">
                      <a16:creationId xmlns:a16="http://schemas.microsoft.com/office/drawing/2014/main" id="{C7B8DB36-AACB-0268-B006-4E4798F3ECED}"/>
                    </a:ext>
                  </a:extLst>
                </p14:cNvPr>
                <p14:cNvContentPartPr/>
                <p14:nvPr/>
              </p14:nvContentPartPr>
              <p14:xfrm>
                <a:off x="2795107" y="2666252"/>
                <a:ext cx="277200" cy="489600"/>
              </p14:xfrm>
            </p:contentPart>
          </mc:Choice>
          <mc:Fallback xmlns="">
            <p:pic>
              <p:nvPicPr>
                <p:cNvPr id="156" name="Freihand 155">
                  <a:extLst>
                    <a:ext uri="{FF2B5EF4-FFF2-40B4-BE49-F238E27FC236}">
                      <a16:creationId xmlns:a16="http://schemas.microsoft.com/office/drawing/2014/main" id="{C7B8DB36-AACB-0268-B006-4E4798F3ECE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777107" y="2648612"/>
                  <a:ext cx="31284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Freihand 156">
                  <a:extLst>
                    <a:ext uri="{FF2B5EF4-FFF2-40B4-BE49-F238E27FC236}">
                      <a16:creationId xmlns:a16="http://schemas.microsoft.com/office/drawing/2014/main" id="{1989D7FB-6E5A-8E89-1814-B6475B0BABD7}"/>
                    </a:ext>
                  </a:extLst>
                </p14:cNvPr>
                <p14:cNvContentPartPr/>
                <p14:nvPr/>
              </p14:nvContentPartPr>
              <p14:xfrm>
                <a:off x="1861987" y="3061172"/>
                <a:ext cx="344520" cy="124560"/>
              </p14:xfrm>
            </p:contentPart>
          </mc:Choice>
          <mc:Fallback xmlns="">
            <p:pic>
              <p:nvPicPr>
                <p:cNvPr id="157" name="Freihand 156">
                  <a:extLst>
                    <a:ext uri="{FF2B5EF4-FFF2-40B4-BE49-F238E27FC236}">
                      <a16:creationId xmlns:a16="http://schemas.microsoft.com/office/drawing/2014/main" id="{1989D7FB-6E5A-8E89-1814-B6475B0BABD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843987" y="3043172"/>
                  <a:ext cx="380160" cy="160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8231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854C3BC-1B20-38EB-1FFA-67B82D55334F}"/>
              </a:ext>
            </a:extLst>
          </p:cNvPr>
          <p:cNvSpPr/>
          <p:nvPr/>
        </p:nvSpPr>
        <p:spPr>
          <a:xfrm>
            <a:off x="580646" y="446555"/>
            <a:ext cx="7491012" cy="428106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Echte Partizipation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7AB6B7A-3A3B-39EA-0D89-6C253D5B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1142011" y="1487528"/>
            <a:ext cx="5992373" cy="4074019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C726C9F-92FD-24BA-1417-31E6A6EACE42}"/>
              </a:ext>
            </a:extLst>
          </p:cNvPr>
          <p:cNvGrpSpPr/>
          <p:nvPr/>
        </p:nvGrpSpPr>
        <p:grpSpPr>
          <a:xfrm>
            <a:off x="7057867" y="2410652"/>
            <a:ext cx="1329840" cy="2615760"/>
            <a:chOff x="7057867" y="2410652"/>
            <a:chExt cx="1329840" cy="26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55D1C888-8B30-E247-9DD8-55079CAEA32A}"/>
                    </a:ext>
                  </a:extLst>
                </p14:cNvPr>
                <p14:cNvContentPartPr/>
                <p14:nvPr/>
              </p14:nvContentPartPr>
              <p14:xfrm>
                <a:off x="7057867" y="2441612"/>
                <a:ext cx="1011600" cy="153612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55D1C888-8B30-E247-9DD8-55079CAEA32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39867" y="2423972"/>
                  <a:ext cx="1047240" cy="157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DD0BBCA7-B9C6-0B02-6B99-7F1B96253A37}"/>
                    </a:ext>
                  </a:extLst>
                </p14:cNvPr>
                <p14:cNvContentPartPr/>
                <p14:nvPr/>
              </p14:nvContentPartPr>
              <p14:xfrm>
                <a:off x="7098547" y="2979092"/>
                <a:ext cx="1289160" cy="20473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DD0BBCA7-B9C6-0B02-6B99-7F1B96253A3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80907" y="2961092"/>
                  <a:ext cx="1324800" cy="20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B32682FD-8BBC-1857-6804-0CC4DF763C4E}"/>
                    </a:ext>
                  </a:extLst>
                </p14:cNvPr>
                <p14:cNvContentPartPr/>
                <p14:nvPr/>
              </p14:nvContentPartPr>
              <p14:xfrm>
                <a:off x="7336147" y="4417292"/>
                <a:ext cx="292680" cy="458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B32682FD-8BBC-1857-6804-0CC4DF763C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18147" y="4399292"/>
                  <a:ext cx="32832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BB6C12C-09B1-EBBC-5D19-826D1BE52374}"/>
                    </a:ext>
                  </a:extLst>
                </p14:cNvPr>
                <p14:cNvContentPartPr/>
                <p14:nvPr/>
              </p14:nvContentPartPr>
              <p14:xfrm>
                <a:off x="7989907" y="4096172"/>
                <a:ext cx="340560" cy="6778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BB6C12C-09B1-EBBC-5D19-826D1BE5237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71907" y="4078172"/>
                  <a:ext cx="376200" cy="71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27278DA4-154F-1C62-0B3C-606475871104}"/>
                    </a:ext>
                  </a:extLst>
                </p14:cNvPr>
                <p14:cNvContentPartPr/>
                <p14:nvPr/>
              </p14:nvContentPartPr>
              <p14:xfrm>
                <a:off x="7226707" y="3144692"/>
                <a:ext cx="174960" cy="7808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27278DA4-154F-1C62-0B3C-60647587110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09067" y="3127052"/>
                  <a:ext cx="210600" cy="81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FB5C49B4-EB6D-8060-FAD0-2C2D1DD5FC76}"/>
                    </a:ext>
                  </a:extLst>
                </p14:cNvPr>
                <p14:cNvContentPartPr/>
                <p14:nvPr/>
              </p14:nvContentPartPr>
              <p14:xfrm>
                <a:off x="7668427" y="3129572"/>
                <a:ext cx="304560" cy="7581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FB5C49B4-EB6D-8060-FAD0-2C2D1DD5FC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50427" y="3111572"/>
                  <a:ext cx="340200" cy="79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16F97E20-6950-7C72-25FB-38FA9D0C879B}"/>
                    </a:ext>
                  </a:extLst>
                </p14:cNvPr>
                <p14:cNvContentPartPr/>
                <p14:nvPr/>
              </p14:nvContentPartPr>
              <p14:xfrm>
                <a:off x="7132747" y="2587772"/>
                <a:ext cx="167760" cy="4842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16F97E20-6950-7C72-25FB-38FA9D0C879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15107" y="2569772"/>
                  <a:ext cx="20340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215C9E14-577B-9BE4-2C68-54F56D9B9DF5}"/>
                    </a:ext>
                  </a:extLst>
                </p14:cNvPr>
                <p14:cNvContentPartPr/>
                <p14:nvPr/>
              </p14:nvContentPartPr>
              <p14:xfrm>
                <a:off x="7349827" y="2410652"/>
                <a:ext cx="563040" cy="3970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215C9E14-577B-9BE4-2C68-54F56D9B9DF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32187" y="2392652"/>
                  <a:ext cx="598680" cy="43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221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Inhaltsplatzhalter 2"/>
          <p:cNvSpPr>
            <a:spLocks noGrp="1"/>
          </p:cNvSpPr>
          <p:nvPr>
            <p:ph sz="half" idx="1"/>
          </p:nvPr>
        </p:nvSpPr>
        <p:spPr>
          <a:xfrm>
            <a:off x="455728" y="678852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525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500" dirty="0">
                <a:solidFill>
                  <a:srgbClr val="000000"/>
                </a:solidFill>
              </a:rPr>
              <a:t>Daniela Grabovac</a:t>
            </a:r>
          </a:p>
          <a:p>
            <a:pPr marL="0" indent="0"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Leiterin der Antidiskriminierungsstelle Steiermark</a:t>
            </a:r>
            <a:endParaRPr lang="de-AT" altLang="de-DE" sz="1200" dirty="0">
              <a:solidFill>
                <a:srgbClr val="000000"/>
              </a:solidFill>
            </a:endParaRPr>
          </a:p>
        </p:txBody>
      </p:sp>
      <p:sp>
        <p:nvSpPr>
          <p:cNvPr id="35842" name="Titel 1"/>
          <p:cNvSpPr>
            <a:spLocks noGrp="1"/>
          </p:cNvSpPr>
          <p:nvPr>
            <p:ph type="title" idx="4294967295"/>
          </p:nvPr>
        </p:nvSpPr>
        <p:spPr>
          <a:xfrm>
            <a:off x="340238" y="195262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Thema: Nichtdiskriminierung</a:t>
            </a:r>
            <a:endParaRPr lang="de-AT" altLang="de-DE" sz="1725" dirty="0"/>
          </a:p>
        </p:txBody>
      </p:sp>
      <p:sp>
        <p:nvSpPr>
          <p:cNvPr id="35844" name="Datumsplatzhalt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562451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dirty="0">
                <a:cs typeface="Arial" panose="020B0604020202020204" pitchFamily="34" charset="0"/>
              </a:rPr>
              <a:t>09.11.2023</a:t>
            </a:r>
            <a:endParaRPr lang="de-AT" altLang="de-DE" sz="900" dirty="0">
              <a:cs typeface="Arial" panose="020B0604020202020204" pitchFamily="34" charset="0"/>
            </a:endParaRPr>
          </a:p>
        </p:txBody>
      </p:sp>
      <p:sp>
        <p:nvSpPr>
          <p:cNvPr id="35846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562451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B165EB1-9CF3-4E4B-AB1A-DA4AE134804C}" type="slidenum">
              <a:rPr lang="de-AT" altLang="de-DE" sz="900"/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de-AT" altLang="de-DE" sz="9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12" y="115349"/>
            <a:ext cx="903257" cy="13548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5F9863-9F6D-4106-EAAF-46B99E38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003" y="6351557"/>
            <a:ext cx="1184836" cy="3398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61F7FEC-EEF1-F19E-445C-30A52925DB45}"/>
              </a:ext>
            </a:extLst>
          </p:cNvPr>
          <p:cNvSpPr/>
          <p:nvPr/>
        </p:nvSpPr>
        <p:spPr>
          <a:xfrm>
            <a:off x="2873852" y="6179148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5933D8-EAA6-CDF3-DE88-4B2844BC6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2390800" y="1869400"/>
            <a:ext cx="4625536" cy="382563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55FD210-BBB7-3BAC-184F-1B642EA9C462}"/>
              </a:ext>
            </a:extLst>
          </p:cNvPr>
          <p:cNvGrpSpPr/>
          <p:nvPr/>
        </p:nvGrpSpPr>
        <p:grpSpPr>
          <a:xfrm>
            <a:off x="4306680" y="3516235"/>
            <a:ext cx="1765080" cy="1120320"/>
            <a:chOff x="6433267" y="2351972"/>
            <a:chExt cx="1765080" cy="11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591EA870-13DD-8C68-BA27-731208C630BC}"/>
                    </a:ext>
                  </a:extLst>
                </p14:cNvPr>
                <p14:cNvContentPartPr/>
                <p14:nvPr/>
              </p14:nvContentPartPr>
              <p14:xfrm>
                <a:off x="6542707" y="2410652"/>
                <a:ext cx="1655640" cy="10616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591EA870-13DD-8C68-BA27-731208C630B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06707" y="2375012"/>
                  <a:ext cx="1727280" cy="11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FA8B3C13-CB79-BB05-7A08-BDE2CAA735CC}"/>
                    </a:ext>
                  </a:extLst>
                </p14:cNvPr>
                <p14:cNvContentPartPr/>
                <p14:nvPr/>
              </p14:nvContentPartPr>
              <p14:xfrm>
                <a:off x="6433267" y="2351972"/>
                <a:ext cx="1705320" cy="9140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FA8B3C13-CB79-BB05-7A08-BDE2CAA735C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97627" y="2315972"/>
                  <a:ext cx="1776960" cy="985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217B763B-7A66-907B-C28F-BCCBFF475E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620021"/>
            <a:ext cx="3072242" cy="22836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unkel enthält.&#10;&#10;Automatisch generierte Beschreibung">
            <a:extLst>
              <a:ext uri="{FF2B5EF4-FFF2-40B4-BE49-F238E27FC236}">
                <a16:creationId xmlns:a16="http://schemas.microsoft.com/office/drawing/2014/main" id="{A0EADD36-2B7E-44D8-A0DB-41C8947548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26" y="1118615"/>
            <a:ext cx="6899868" cy="4620771"/>
          </a:xfrm>
          <a:prstGeom prst="rect">
            <a:avLst/>
          </a:prstGeom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4A34A31-70BD-45FB-8EDC-86A1F6BC783F}"/>
              </a:ext>
            </a:extLst>
          </p:cNvPr>
          <p:cNvSpPr/>
          <p:nvPr/>
        </p:nvSpPr>
        <p:spPr>
          <a:xfrm>
            <a:off x="2253708" y="1151714"/>
            <a:ext cx="4178105" cy="1023425"/>
          </a:xfrm>
          <a:prstGeom prst="horizontalScroll">
            <a:avLst>
              <a:gd name="adj" fmla="val 25000"/>
            </a:avLst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Eröffnung</a:t>
            </a:r>
            <a:endParaRPr lang="de-AT" sz="2400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D357FF6-3707-DAC5-110E-AF8FDC5F0499}"/>
              </a:ext>
            </a:extLst>
          </p:cNvPr>
          <p:cNvSpPr/>
          <p:nvPr/>
        </p:nvSpPr>
        <p:spPr>
          <a:xfrm>
            <a:off x="6754891" y="2388150"/>
            <a:ext cx="1442258" cy="61098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Bernhard </a:t>
            </a:r>
            <a:r>
              <a:rPr lang="de-AT" sz="1350" dirty="0" err="1"/>
              <a:t>Possert</a:t>
            </a:r>
            <a:endParaRPr lang="de-AT" sz="1350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290AB87-0190-1D81-4B1B-FA5DC318C514}"/>
              </a:ext>
            </a:extLst>
          </p:cNvPr>
          <p:cNvSpPr/>
          <p:nvPr/>
        </p:nvSpPr>
        <p:spPr>
          <a:xfrm>
            <a:off x="483097" y="2481667"/>
            <a:ext cx="1554143" cy="7814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Matthias Grasser </a:t>
            </a:r>
          </a:p>
          <a:p>
            <a:pPr algn="ctr"/>
            <a:r>
              <a:rPr lang="de-AT" sz="1350" dirty="0"/>
              <a:t> Christian </a:t>
            </a:r>
            <a:r>
              <a:rPr lang="de-AT" sz="1350" dirty="0" err="1"/>
              <a:t>Schoier</a:t>
            </a:r>
            <a:endParaRPr lang="de-AT" sz="135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66957F8-29A5-649E-E7BF-F438100E23DD}"/>
              </a:ext>
            </a:extLst>
          </p:cNvPr>
          <p:cNvGrpSpPr/>
          <p:nvPr/>
        </p:nvGrpSpPr>
        <p:grpSpPr>
          <a:xfrm>
            <a:off x="6835680" y="3018837"/>
            <a:ext cx="1415070" cy="286200"/>
            <a:chOff x="9114240" y="2882116"/>
            <a:chExt cx="188676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1BB56F3-2FE1-5CD4-4AD0-F4C13E53B479}"/>
                    </a:ext>
                  </a:extLst>
                </p14:cNvPr>
                <p14:cNvContentPartPr/>
                <p14:nvPr/>
              </p14:nvContentPartPr>
              <p14:xfrm>
                <a:off x="9114240" y="2935036"/>
                <a:ext cx="361440" cy="2912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1BB56F3-2FE1-5CD4-4AD0-F4C13E53B47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96240" y="2917396"/>
                  <a:ext cx="3970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6DAB8F7E-E484-051D-C474-C574B66C71CE}"/>
                    </a:ext>
                  </a:extLst>
                </p14:cNvPr>
                <p14:cNvContentPartPr/>
                <p14:nvPr/>
              </p14:nvContentPartPr>
              <p14:xfrm>
                <a:off x="9473520" y="3011356"/>
                <a:ext cx="169920" cy="2145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6DAB8F7E-E484-051D-C474-C574B66C71C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55880" y="2993716"/>
                  <a:ext cx="205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13071E94-EC0F-BCF2-4665-405C67E4A9D1}"/>
                    </a:ext>
                  </a:extLst>
                </p14:cNvPr>
                <p14:cNvContentPartPr/>
                <p14:nvPr/>
              </p14:nvContentPartPr>
              <p14:xfrm>
                <a:off x="9646320" y="3010996"/>
                <a:ext cx="166320" cy="22212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13071E94-EC0F-BCF2-4665-405C67E4A9D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28320" y="2992996"/>
                  <a:ext cx="2019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34423C81-EC5F-7A94-5EA2-8FD7C7D25D83}"/>
                    </a:ext>
                  </a:extLst>
                </p14:cNvPr>
                <p14:cNvContentPartPr/>
                <p14:nvPr/>
              </p14:nvContentPartPr>
              <p14:xfrm>
                <a:off x="9753600" y="2882116"/>
                <a:ext cx="59760" cy="3538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34423C81-EC5F-7A94-5EA2-8FD7C7D25D8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5960" y="2864476"/>
                  <a:ext cx="9540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A80FBBDA-AEE8-174F-336C-86E8F6B481CE}"/>
                    </a:ext>
                  </a:extLst>
                </p14:cNvPr>
                <p14:cNvContentPartPr/>
                <p14:nvPr/>
              </p14:nvContentPartPr>
              <p14:xfrm>
                <a:off x="9819480" y="2990836"/>
                <a:ext cx="272880" cy="2505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A80FBBDA-AEE8-174F-336C-86E8F6B481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01480" y="2973196"/>
                  <a:ext cx="30852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17B415E3-3AB7-1631-786F-A5872B5C57EB}"/>
                    </a:ext>
                  </a:extLst>
                </p14:cNvPr>
                <p14:cNvContentPartPr/>
                <p14:nvPr/>
              </p14:nvContentPartPr>
              <p14:xfrm>
                <a:off x="10134120" y="3020356"/>
                <a:ext cx="227520" cy="219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17B415E3-3AB7-1631-786F-A5872B5C57E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16480" y="3002356"/>
                  <a:ext cx="2631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568AB6D7-6C4C-95AD-FBDC-E3DC5B9DF889}"/>
                    </a:ext>
                  </a:extLst>
                </p14:cNvPr>
                <p14:cNvContentPartPr/>
                <p14:nvPr/>
              </p14:nvContentPartPr>
              <p14:xfrm>
                <a:off x="10425000" y="2893276"/>
                <a:ext cx="59760" cy="3661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568AB6D7-6C4C-95AD-FBDC-E3DC5B9DF88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07000" y="2875636"/>
                  <a:ext cx="954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CF1540A-23F8-F5A8-69D6-B2E938DB3F6B}"/>
                    </a:ext>
                  </a:extLst>
                </p14:cNvPr>
                <p14:cNvContentPartPr/>
                <p14:nvPr/>
              </p14:nvContentPartPr>
              <p14:xfrm>
                <a:off x="10380360" y="3081196"/>
                <a:ext cx="153000" cy="1652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CF1540A-23F8-F5A8-69D6-B2E938DB3F6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62720" y="3063196"/>
                  <a:ext cx="188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AE5198D4-F202-750F-CF3E-A54D1D1DD5F2}"/>
                    </a:ext>
                  </a:extLst>
                </p14:cNvPr>
                <p14:cNvContentPartPr/>
                <p14:nvPr/>
              </p14:nvContentPartPr>
              <p14:xfrm>
                <a:off x="10552800" y="2935756"/>
                <a:ext cx="2160" cy="86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AE5198D4-F202-750F-CF3E-A54D1D1DD5F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534800" y="2918116"/>
                  <a:ext cx="37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38704C3-0B6D-13F2-90D1-A7F2C531AA06}"/>
                    </a:ext>
                  </a:extLst>
                </p14:cNvPr>
                <p14:cNvContentPartPr/>
                <p14:nvPr/>
              </p14:nvContentPartPr>
              <p14:xfrm>
                <a:off x="10585920" y="3075076"/>
                <a:ext cx="167040" cy="1728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38704C3-0B6D-13F2-90D1-A7F2C531AA0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568280" y="3057436"/>
                  <a:ext cx="2026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7E5DD038-FA13-F220-D587-74A636B5516D}"/>
                    </a:ext>
                  </a:extLst>
                </p14:cNvPr>
                <p14:cNvContentPartPr/>
                <p14:nvPr/>
              </p14:nvContentPartPr>
              <p14:xfrm>
                <a:off x="10792200" y="3096676"/>
                <a:ext cx="208800" cy="167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7E5DD038-FA13-F220-D587-74A636B5516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74560" y="3078676"/>
                  <a:ext cx="244440" cy="20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04C49BC6-0A03-DB1F-3B33-D6F00870CDD1}"/>
                  </a:ext>
                </a:extLst>
              </p14:cNvPr>
              <p14:cNvContentPartPr/>
              <p14:nvPr/>
            </p14:nvContentPartPr>
            <p14:xfrm>
              <a:off x="488520" y="2140257"/>
              <a:ext cx="106650" cy="19818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04C49BC6-0A03-DB1F-3B33-D6F00870CD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0505" y="2122306"/>
                <a:ext cx="142320" cy="233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4BADBE6A-640D-25CB-C6D1-048E236E78A6}"/>
                  </a:ext>
                </a:extLst>
              </p14:cNvPr>
              <p14:cNvContentPartPr/>
              <p14:nvPr/>
            </p14:nvContentPartPr>
            <p14:xfrm>
              <a:off x="643770" y="2231247"/>
              <a:ext cx="105030" cy="10773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4BADBE6A-640D-25CB-C6D1-048E236E78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25724" y="2213292"/>
                <a:ext cx="140762" cy="143281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61E6BF4-1ED7-8210-DDF1-8150DF1534FF}"/>
              </a:ext>
            </a:extLst>
          </p:cNvPr>
          <p:cNvGrpSpPr/>
          <p:nvPr/>
        </p:nvGrpSpPr>
        <p:grpSpPr>
          <a:xfrm>
            <a:off x="766350" y="2101917"/>
            <a:ext cx="593460" cy="282960"/>
            <a:chOff x="1021800" y="1659556"/>
            <a:chExt cx="79128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A89D2EB2-2505-BF35-5F70-96498C8350F5}"/>
                    </a:ext>
                  </a:extLst>
                </p14:cNvPr>
                <p14:cNvContentPartPr/>
                <p14:nvPr/>
              </p14:nvContentPartPr>
              <p14:xfrm>
                <a:off x="1021800" y="1818316"/>
                <a:ext cx="69840" cy="1494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A89D2EB2-2505-BF35-5F70-96498C8350F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04160" y="1800316"/>
                  <a:ext cx="1054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11C128F-85D7-E2DA-C172-69D81FB226BB}"/>
                    </a:ext>
                  </a:extLst>
                </p14:cNvPr>
                <p14:cNvContentPartPr/>
                <p14:nvPr/>
              </p14:nvContentPartPr>
              <p14:xfrm>
                <a:off x="1135200" y="1815076"/>
                <a:ext cx="127800" cy="1864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11C128F-85D7-E2DA-C172-69D81FB226B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17560" y="1797076"/>
                  <a:ext cx="163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3C154344-3DF2-2B2E-602D-82C33E3EE5B1}"/>
                    </a:ext>
                  </a:extLst>
                </p14:cNvPr>
                <p14:cNvContentPartPr/>
                <p14:nvPr/>
              </p14:nvContentPartPr>
              <p14:xfrm>
                <a:off x="1340760" y="1833436"/>
                <a:ext cx="41760" cy="1479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3C154344-3DF2-2B2E-602D-82C33E3EE5B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322760" y="1815796"/>
                  <a:ext cx="774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3733755C-1FAB-38E6-26CC-B0E8F89FAEEE}"/>
                    </a:ext>
                  </a:extLst>
                </p14:cNvPr>
                <p14:cNvContentPartPr/>
                <p14:nvPr/>
              </p14:nvContentPartPr>
              <p14:xfrm>
                <a:off x="1307280" y="1728316"/>
                <a:ext cx="3960" cy="2124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3733755C-1FAB-38E6-26CC-B0E8F89FAE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89640" y="1710676"/>
                  <a:ext cx="396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33D579D3-510C-6C76-594B-8F30A36CA175}"/>
                    </a:ext>
                  </a:extLst>
                </p14:cNvPr>
                <p14:cNvContentPartPr/>
                <p14:nvPr/>
              </p14:nvContentPartPr>
              <p14:xfrm>
                <a:off x="1400520" y="1659556"/>
                <a:ext cx="74520" cy="2905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33D579D3-510C-6C76-594B-8F30A36CA1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82880" y="1641916"/>
                  <a:ext cx="1101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EE113227-8B87-8668-BE9B-4193C983C5B9}"/>
                    </a:ext>
                  </a:extLst>
                </p14:cNvPr>
                <p14:cNvContentPartPr/>
                <p14:nvPr/>
              </p14:nvContentPartPr>
              <p14:xfrm>
                <a:off x="1500600" y="1818316"/>
                <a:ext cx="164520" cy="1915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EE113227-8B87-8668-BE9B-4193C983C5B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82600" y="1800316"/>
                  <a:ext cx="200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5E106C13-118D-95B9-1952-76B76A9C3A42}"/>
                    </a:ext>
                  </a:extLst>
                </p14:cNvPr>
                <p14:cNvContentPartPr/>
                <p14:nvPr/>
              </p14:nvContentPartPr>
              <p14:xfrm>
                <a:off x="1554240" y="1923436"/>
                <a:ext cx="55080" cy="115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5E106C13-118D-95B9-1952-76B76A9C3A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36240" y="1905436"/>
                  <a:ext cx="907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84B5DA8D-F4B6-CF58-9A2F-ACC37DEDFC26}"/>
                    </a:ext>
                  </a:extLst>
                </p14:cNvPr>
                <p14:cNvContentPartPr/>
                <p14:nvPr/>
              </p14:nvContentPartPr>
              <p14:xfrm>
                <a:off x="1657920" y="1798516"/>
                <a:ext cx="155160" cy="2383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84B5DA8D-F4B6-CF58-9A2F-ACC37DEDFC2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640280" y="1780516"/>
                  <a:ext cx="190800" cy="27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DE86B96-A0A6-F62A-C830-AE6E045067AC}"/>
              </a:ext>
            </a:extLst>
          </p:cNvPr>
          <p:cNvGrpSpPr/>
          <p:nvPr/>
        </p:nvGrpSpPr>
        <p:grpSpPr>
          <a:xfrm>
            <a:off x="1453230" y="2090577"/>
            <a:ext cx="309150" cy="257040"/>
            <a:chOff x="1937640" y="1644436"/>
            <a:chExt cx="41220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BC5D2A98-CE85-B270-5FA3-59480A945ADA}"/>
                    </a:ext>
                  </a:extLst>
                </p14:cNvPr>
                <p14:cNvContentPartPr/>
                <p14:nvPr/>
              </p14:nvContentPartPr>
              <p14:xfrm>
                <a:off x="1937640" y="1806796"/>
                <a:ext cx="187200" cy="1587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BC5D2A98-CE85-B270-5FA3-59480A945A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19640" y="1789156"/>
                  <a:ext cx="2228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4D8189D5-21B9-B3A9-92F0-C7E7AED2D65E}"/>
                    </a:ext>
                  </a:extLst>
                </p14:cNvPr>
                <p14:cNvContentPartPr/>
                <p14:nvPr/>
              </p14:nvContentPartPr>
              <p14:xfrm>
                <a:off x="2167680" y="1801396"/>
                <a:ext cx="155520" cy="1857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4D8189D5-21B9-B3A9-92F0-C7E7AED2D6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49680" y="1783756"/>
                  <a:ext cx="1911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C7CFFB60-B93C-CD7A-D67E-8B70713D3540}"/>
                    </a:ext>
                  </a:extLst>
                </p14:cNvPr>
                <p14:cNvContentPartPr/>
                <p14:nvPr/>
              </p14:nvContentPartPr>
              <p14:xfrm>
                <a:off x="2313840" y="1644436"/>
                <a:ext cx="36000" cy="3272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C7CFFB60-B93C-CD7A-D67E-8B70713D35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96200" y="1626436"/>
                  <a:ext cx="71640" cy="36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D5D690A5-79B4-405D-2D0E-2A6AF851DEA2}"/>
                  </a:ext>
                </a:extLst>
              </p14:cNvPr>
              <p14:cNvContentPartPr/>
              <p14:nvPr/>
            </p14:nvContentPartPr>
            <p14:xfrm>
              <a:off x="1798267" y="2195372"/>
              <a:ext cx="212760" cy="21996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D5D690A5-79B4-405D-2D0E-2A6AF851DEA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0627" y="2177732"/>
                <a:ext cx="248400" cy="2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038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D362F50-40D9-3053-91EA-159C04CA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3115304" y="499730"/>
            <a:ext cx="2913391" cy="2409572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F6AD175-038C-8B77-4B52-97815E6F6AD2}"/>
              </a:ext>
            </a:extLst>
          </p:cNvPr>
          <p:cNvGrpSpPr/>
          <p:nvPr/>
        </p:nvGrpSpPr>
        <p:grpSpPr>
          <a:xfrm>
            <a:off x="1406947" y="3533852"/>
            <a:ext cx="576720" cy="278640"/>
            <a:chOff x="1406947" y="3533852"/>
            <a:chExt cx="57672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DBA60659-6573-8F11-5745-3E8D499DFA1C}"/>
                    </a:ext>
                  </a:extLst>
                </p14:cNvPr>
                <p14:cNvContentPartPr/>
                <p14:nvPr/>
              </p14:nvContentPartPr>
              <p14:xfrm>
                <a:off x="1406947" y="3533852"/>
                <a:ext cx="488160" cy="14760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DBA60659-6573-8F11-5745-3E8D499DFA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0947" y="3498212"/>
                  <a:ext cx="559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89F5E533-8DD4-EFCD-A6E8-F23AAB3BACE9}"/>
                    </a:ext>
                  </a:extLst>
                </p14:cNvPr>
                <p14:cNvContentPartPr/>
                <p14:nvPr/>
              </p14:nvContentPartPr>
              <p14:xfrm>
                <a:off x="1453747" y="3639692"/>
                <a:ext cx="529920" cy="1728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89F5E533-8DD4-EFCD-A6E8-F23AAB3BAC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17747" y="3604052"/>
                  <a:ext cx="601560" cy="24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07AF216A-F490-BDD5-269B-C9F4B12F47B9}"/>
                  </a:ext>
                </a:extLst>
              </p14:cNvPr>
              <p14:cNvContentPartPr/>
              <p14:nvPr/>
            </p14:nvContentPartPr>
            <p14:xfrm>
              <a:off x="6889747" y="3242612"/>
              <a:ext cx="1686960" cy="55548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07AF216A-F490-BDD5-269B-C9F4B12F47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1747" y="3224972"/>
                <a:ext cx="172260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32047C7D-865B-5D0C-89F6-3A7E468814C0}"/>
                  </a:ext>
                </a:extLst>
              </p14:cNvPr>
              <p14:cNvContentPartPr/>
              <p14:nvPr/>
            </p14:nvContentPartPr>
            <p14:xfrm>
              <a:off x="6903427" y="3115532"/>
              <a:ext cx="1689120" cy="55980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32047C7D-865B-5D0C-89F6-3A7E468814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85787" y="3097892"/>
                <a:ext cx="172476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5182D128-17AB-88A5-F276-B880FA7EB934}"/>
                  </a:ext>
                </a:extLst>
              </p14:cNvPr>
              <p14:cNvContentPartPr/>
              <p14:nvPr/>
            </p14:nvContentPartPr>
            <p14:xfrm>
              <a:off x="7677067" y="3106892"/>
              <a:ext cx="452520" cy="55116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5182D128-17AB-88A5-F276-B880FA7EB9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9427" y="3089252"/>
                <a:ext cx="488160" cy="58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4F72395C-233B-58A6-25C8-85C48071911A}"/>
              </a:ext>
            </a:extLst>
          </p:cNvPr>
          <p:cNvGrpSpPr/>
          <p:nvPr/>
        </p:nvGrpSpPr>
        <p:grpSpPr>
          <a:xfrm>
            <a:off x="694867" y="2340092"/>
            <a:ext cx="8090640" cy="3776400"/>
            <a:chOff x="694867" y="2340092"/>
            <a:chExt cx="8090640" cy="37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9456C525-EA65-9366-FC2F-EACCDAB81B25}"/>
                    </a:ext>
                  </a:extLst>
                </p14:cNvPr>
                <p14:cNvContentPartPr/>
                <p14:nvPr/>
              </p14:nvContentPartPr>
              <p14:xfrm>
                <a:off x="3908227" y="2696132"/>
                <a:ext cx="2374560" cy="3902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9456C525-EA65-9366-FC2F-EACCDAB81B2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90227" y="2678492"/>
                  <a:ext cx="241020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2CDD2A89-A0D0-0A5B-AA03-4F76F0A67CEC}"/>
                    </a:ext>
                  </a:extLst>
                </p14:cNvPr>
                <p14:cNvContentPartPr/>
                <p14:nvPr/>
              </p14:nvContentPartPr>
              <p14:xfrm>
                <a:off x="3535267" y="2677412"/>
                <a:ext cx="3058920" cy="126864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2CDD2A89-A0D0-0A5B-AA03-4F76F0A67CE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17627" y="2659412"/>
                  <a:ext cx="3094560" cy="13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FF1F20FC-7C2A-E6C1-3220-36AFB9DFD5D0}"/>
                    </a:ext>
                  </a:extLst>
                </p14:cNvPr>
                <p14:cNvContentPartPr/>
                <p14:nvPr/>
              </p14:nvContentPartPr>
              <p14:xfrm>
                <a:off x="2570467" y="3950732"/>
                <a:ext cx="1771200" cy="10879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FF1F20FC-7C2A-E6C1-3220-36AFB9DFD5D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52827" y="3932732"/>
                  <a:ext cx="180684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34A665CC-BC75-5162-05F3-D4762146B0D0}"/>
                    </a:ext>
                  </a:extLst>
                </p14:cNvPr>
                <p14:cNvContentPartPr/>
                <p14:nvPr/>
              </p14:nvContentPartPr>
              <p14:xfrm>
                <a:off x="4201627" y="3858572"/>
                <a:ext cx="371520" cy="2563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34A665CC-BC75-5162-05F3-D4762146B0D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83987" y="3840932"/>
                  <a:ext cx="4071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6ED67F9-CB7D-6126-93C3-BE12BA248F95}"/>
                    </a:ext>
                  </a:extLst>
                </p14:cNvPr>
                <p14:cNvContentPartPr/>
                <p14:nvPr/>
              </p14:nvContentPartPr>
              <p14:xfrm>
                <a:off x="997987" y="4565252"/>
                <a:ext cx="247320" cy="12214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6ED67F9-CB7D-6126-93C3-BE12BA248F9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80347" y="4547252"/>
                  <a:ext cx="282960" cy="12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1338A07A-EC90-BD13-DCFA-C5316EE97228}"/>
                    </a:ext>
                  </a:extLst>
                </p14:cNvPr>
                <p14:cNvContentPartPr/>
                <p14:nvPr/>
              </p14:nvContentPartPr>
              <p14:xfrm>
                <a:off x="1210747" y="4555892"/>
                <a:ext cx="216000" cy="1208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1338A07A-EC90-BD13-DCFA-C5316EE9722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92747" y="4537892"/>
                  <a:ext cx="251640" cy="12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8F8649F-14A3-C309-3228-AEDCB8663E5D}"/>
                    </a:ext>
                  </a:extLst>
                </p14:cNvPr>
                <p14:cNvContentPartPr/>
                <p14:nvPr/>
              </p14:nvContentPartPr>
              <p14:xfrm>
                <a:off x="1449427" y="4507652"/>
                <a:ext cx="253440" cy="12182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8F8649F-14A3-C309-3228-AEDCB8663E5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31427" y="4490012"/>
                  <a:ext cx="289080" cy="12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0F2A316C-99AC-0C6A-2A94-32E5FF7FD37D}"/>
                    </a:ext>
                  </a:extLst>
                </p14:cNvPr>
                <p14:cNvContentPartPr/>
                <p14:nvPr/>
              </p14:nvContentPartPr>
              <p14:xfrm>
                <a:off x="1657507" y="4429172"/>
                <a:ext cx="219960" cy="12362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0F2A316C-99AC-0C6A-2A94-32E5FF7FD37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39867" y="4411172"/>
                  <a:ext cx="255600" cy="12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6BCDC49E-9BC9-CBB1-50DB-2CC6D88A6E27}"/>
                    </a:ext>
                  </a:extLst>
                </p14:cNvPr>
                <p14:cNvContentPartPr/>
                <p14:nvPr/>
              </p14:nvContentPartPr>
              <p14:xfrm>
                <a:off x="2014267" y="4405412"/>
                <a:ext cx="245880" cy="12812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6BCDC49E-9BC9-CBB1-50DB-2CC6D88A6E2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96267" y="4387772"/>
                  <a:ext cx="281520" cy="13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34E6298-19A3-66DB-42F1-F11C02D09F9C}"/>
                    </a:ext>
                  </a:extLst>
                </p14:cNvPr>
                <p14:cNvContentPartPr/>
                <p14:nvPr/>
              </p14:nvContentPartPr>
              <p14:xfrm>
                <a:off x="2291107" y="4311092"/>
                <a:ext cx="213480" cy="12668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34E6298-19A3-66DB-42F1-F11C02D09F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73467" y="4293452"/>
                  <a:ext cx="249120" cy="13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6516FBDD-8C85-04D4-C0A3-BF66B5DF7535}"/>
                    </a:ext>
                  </a:extLst>
                </p14:cNvPr>
                <p14:cNvContentPartPr/>
                <p14:nvPr/>
              </p14:nvContentPartPr>
              <p14:xfrm>
                <a:off x="1027867" y="5464532"/>
                <a:ext cx="1893240" cy="4024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6516FBDD-8C85-04D4-C0A3-BF66B5DF753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10227" y="5446892"/>
                  <a:ext cx="192888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3EA81BA9-9E7F-C9A5-A0CE-F4FA55F7E906}"/>
                    </a:ext>
                  </a:extLst>
                </p14:cNvPr>
                <p14:cNvContentPartPr/>
                <p14:nvPr/>
              </p14:nvContentPartPr>
              <p14:xfrm>
                <a:off x="982507" y="5452652"/>
                <a:ext cx="2178720" cy="6638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3EA81BA9-9E7F-C9A5-A0CE-F4FA55F7E90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64867" y="5435012"/>
                  <a:ext cx="221436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E97D3577-752B-2D78-D437-2B670211840C}"/>
                    </a:ext>
                  </a:extLst>
                </p14:cNvPr>
                <p14:cNvContentPartPr/>
                <p14:nvPr/>
              </p14:nvContentPartPr>
              <p14:xfrm>
                <a:off x="694867" y="4204532"/>
                <a:ext cx="1758240" cy="4323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E97D3577-752B-2D78-D437-2B670211840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6867" y="4186532"/>
                  <a:ext cx="179388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467FEF9A-63ED-DEFA-3EF1-E64727D4A899}"/>
                    </a:ext>
                  </a:extLst>
                </p14:cNvPr>
                <p14:cNvContentPartPr/>
                <p14:nvPr/>
              </p14:nvContentPartPr>
              <p14:xfrm>
                <a:off x="726187" y="3957212"/>
                <a:ext cx="1791000" cy="6782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467FEF9A-63ED-DEFA-3EF1-E64727D4A8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8187" y="3939572"/>
                  <a:ext cx="182664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473F7887-E0D9-A845-5A14-670727B032F8}"/>
                    </a:ext>
                  </a:extLst>
                </p14:cNvPr>
                <p14:cNvContentPartPr/>
                <p14:nvPr/>
              </p14:nvContentPartPr>
              <p14:xfrm>
                <a:off x="1370587" y="3622412"/>
                <a:ext cx="184680" cy="5407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473F7887-E0D9-A845-5A14-670727B032F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52947" y="3604772"/>
                  <a:ext cx="22032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480503DB-E660-D189-C185-2BCB770031AB}"/>
                    </a:ext>
                  </a:extLst>
                </p14:cNvPr>
                <p14:cNvContentPartPr/>
                <p14:nvPr/>
              </p14:nvContentPartPr>
              <p14:xfrm>
                <a:off x="1436827" y="3482012"/>
                <a:ext cx="568800" cy="3448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480503DB-E660-D189-C185-2BCB770031A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18827" y="3464012"/>
                  <a:ext cx="6044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8D52B4B2-BDD3-395E-A363-09609D65C05A}"/>
                    </a:ext>
                  </a:extLst>
                </p14:cNvPr>
                <p14:cNvContentPartPr/>
                <p14:nvPr/>
              </p14:nvContentPartPr>
              <p14:xfrm>
                <a:off x="2743987" y="4394972"/>
                <a:ext cx="164520" cy="38376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8D52B4B2-BDD3-395E-A363-09609D65C05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25987" y="4376972"/>
                  <a:ext cx="2001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2600BEDB-13BE-A762-2329-210F8925D55E}"/>
                    </a:ext>
                  </a:extLst>
                </p14:cNvPr>
                <p14:cNvContentPartPr/>
                <p14:nvPr/>
              </p14:nvContentPartPr>
              <p14:xfrm>
                <a:off x="2801227" y="4574612"/>
                <a:ext cx="53640" cy="626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2600BEDB-13BE-A762-2329-210F8925D5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783587" y="4556612"/>
                  <a:ext cx="892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9AEF2612-8746-B47E-146C-A0401819DBA4}"/>
                    </a:ext>
                  </a:extLst>
                </p14:cNvPr>
                <p14:cNvContentPartPr/>
                <p14:nvPr/>
              </p14:nvContentPartPr>
              <p14:xfrm>
                <a:off x="2903467" y="4258172"/>
                <a:ext cx="218880" cy="3772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9AEF2612-8746-B47E-146C-A0401819DBA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85467" y="4240172"/>
                  <a:ext cx="25452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6E8128A2-E209-73CF-919D-F75DAC74166B}"/>
                    </a:ext>
                  </a:extLst>
                </p14:cNvPr>
                <p14:cNvContentPartPr/>
                <p14:nvPr/>
              </p14:nvContentPartPr>
              <p14:xfrm>
                <a:off x="3131347" y="4314332"/>
                <a:ext cx="119160" cy="2253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6E8128A2-E209-73CF-919D-F75DAC74166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13707" y="4296692"/>
                  <a:ext cx="1548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587627ED-0882-7422-85B0-0BCE32544D21}"/>
                    </a:ext>
                  </a:extLst>
                </p14:cNvPr>
                <p14:cNvContentPartPr/>
                <p14:nvPr/>
              </p14:nvContentPartPr>
              <p14:xfrm>
                <a:off x="3096787" y="4239812"/>
                <a:ext cx="96120" cy="4212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587627ED-0882-7422-85B0-0BCE32544D2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78787" y="4221812"/>
                  <a:ext cx="131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E71D3919-26EE-190A-7AA2-ABAF56679C83}"/>
                    </a:ext>
                  </a:extLst>
                </p14:cNvPr>
                <p14:cNvContentPartPr/>
                <p14:nvPr/>
              </p14:nvContentPartPr>
              <p14:xfrm>
                <a:off x="3280027" y="4099772"/>
                <a:ext cx="206280" cy="3211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E71D3919-26EE-190A-7AA2-ABAF56679C8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62027" y="4082132"/>
                  <a:ext cx="2419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A4B3AF1C-140C-EDA2-A7EA-9E2C1BE474E1}"/>
                    </a:ext>
                  </a:extLst>
                </p14:cNvPr>
                <p14:cNvContentPartPr/>
                <p14:nvPr/>
              </p14:nvContentPartPr>
              <p14:xfrm>
                <a:off x="3385867" y="4229372"/>
                <a:ext cx="135720" cy="741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A4B3AF1C-140C-EDA2-A7EA-9E2C1BE474E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368227" y="4211732"/>
                  <a:ext cx="1713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2D928537-C581-15B8-36A0-7222B204F5D6}"/>
                    </a:ext>
                  </a:extLst>
                </p14:cNvPr>
                <p14:cNvContentPartPr/>
                <p14:nvPr/>
              </p14:nvContentPartPr>
              <p14:xfrm>
                <a:off x="3060787" y="4220732"/>
                <a:ext cx="168480" cy="640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2D928537-C581-15B8-36A0-7222B204F5D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042787" y="4203092"/>
                  <a:ext cx="204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9D963821-8AD3-7991-9837-838172DC62CF}"/>
                    </a:ext>
                  </a:extLst>
                </p14:cNvPr>
                <p14:cNvContentPartPr/>
                <p14:nvPr/>
              </p14:nvContentPartPr>
              <p14:xfrm>
                <a:off x="3609427" y="4295612"/>
                <a:ext cx="13680" cy="504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9D963821-8AD3-7991-9837-838172DC62C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591427" y="4277612"/>
                  <a:ext cx="493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C0A17972-1262-038D-4176-98FE4DD6587B}"/>
                    </a:ext>
                  </a:extLst>
                </p14:cNvPr>
                <p14:cNvContentPartPr/>
                <p14:nvPr/>
              </p14:nvContentPartPr>
              <p14:xfrm>
                <a:off x="5212867" y="3532772"/>
                <a:ext cx="1712160" cy="6890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C0A17972-1262-038D-4176-98FE4DD658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94867" y="3515132"/>
                  <a:ext cx="174780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DE44A611-D150-9FAC-D703-3CA180FF4F89}"/>
                    </a:ext>
                  </a:extLst>
                </p14:cNvPr>
                <p14:cNvContentPartPr/>
                <p14:nvPr/>
              </p14:nvContentPartPr>
              <p14:xfrm>
                <a:off x="5172547" y="3833012"/>
                <a:ext cx="1788480" cy="170352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DE44A611-D150-9FAC-D703-3CA180FF4F8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54907" y="3815372"/>
                  <a:ext cx="1824120" cy="173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AD541EFD-92EE-6E24-3681-FCDE98B2DF09}"/>
                    </a:ext>
                  </a:extLst>
                </p14:cNvPr>
                <p14:cNvContentPartPr/>
                <p14:nvPr/>
              </p14:nvContentPartPr>
              <p14:xfrm>
                <a:off x="7966147" y="3005732"/>
                <a:ext cx="235440" cy="25092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AD541EFD-92EE-6E24-3681-FCDE98B2DF0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948507" y="2987732"/>
                  <a:ext cx="2710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3869EA89-F2C6-3AF2-9C45-A7B39C2EB934}"/>
                    </a:ext>
                  </a:extLst>
                </p14:cNvPr>
                <p14:cNvContentPartPr/>
                <p14:nvPr/>
              </p14:nvContentPartPr>
              <p14:xfrm>
                <a:off x="8191867" y="2340092"/>
                <a:ext cx="593640" cy="84096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3869EA89-F2C6-3AF2-9C45-A7B39C2EB93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73867" y="2322092"/>
                  <a:ext cx="62928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CD99A502-5673-BFC1-9800-13B3F6246EB0}"/>
                    </a:ext>
                  </a:extLst>
                </p14:cNvPr>
                <p14:cNvContentPartPr/>
                <p14:nvPr/>
              </p14:nvContentPartPr>
              <p14:xfrm>
                <a:off x="5595547" y="4214612"/>
                <a:ext cx="304560" cy="115920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CD99A502-5673-BFC1-9800-13B3F6246E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77547" y="4196612"/>
                  <a:ext cx="340200" cy="11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F96308B2-9027-2335-1FFE-A2445979AEE5}"/>
                    </a:ext>
                  </a:extLst>
                </p14:cNvPr>
                <p14:cNvContentPartPr/>
                <p14:nvPr/>
              </p14:nvContentPartPr>
              <p14:xfrm>
                <a:off x="5948707" y="4362212"/>
                <a:ext cx="78840" cy="108612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F96308B2-9027-2335-1FFE-A2445979AEE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930707" y="4344572"/>
                  <a:ext cx="114480" cy="11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9B5ABF4D-4AA5-DA87-240C-806F6CC57AA9}"/>
                    </a:ext>
                  </a:extLst>
                </p14:cNvPr>
                <p14:cNvContentPartPr/>
                <p14:nvPr/>
              </p14:nvContentPartPr>
              <p14:xfrm>
                <a:off x="6199267" y="4290572"/>
                <a:ext cx="61920" cy="96984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9B5ABF4D-4AA5-DA87-240C-806F6CC57AA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81267" y="4272932"/>
                  <a:ext cx="97560" cy="10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56D7A5C5-EBFB-DD55-75B6-89BD0E938998}"/>
                    </a:ext>
                  </a:extLst>
                </p14:cNvPr>
                <p14:cNvContentPartPr/>
                <p14:nvPr/>
              </p14:nvContentPartPr>
              <p14:xfrm>
                <a:off x="6456307" y="4143692"/>
                <a:ext cx="66240" cy="97308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56D7A5C5-EBFB-DD55-75B6-89BD0E93899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438307" y="4126052"/>
                  <a:ext cx="101880" cy="10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9A3137ED-0BA0-F280-9400-83BC34A758B1}"/>
                    </a:ext>
                  </a:extLst>
                </p14:cNvPr>
                <p14:cNvContentPartPr/>
                <p14:nvPr/>
              </p14:nvContentPartPr>
              <p14:xfrm>
                <a:off x="6637027" y="4058012"/>
                <a:ext cx="47520" cy="64440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9A3137ED-0BA0-F280-9400-83BC34A758B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619027" y="4040372"/>
                  <a:ext cx="8316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03AE7032-1BAE-A08B-E0F3-F646CC31C840}"/>
                    </a:ext>
                  </a:extLst>
                </p14:cNvPr>
                <p14:cNvContentPartPr/>
                <p14:nvPr/>
              </p14:nvContentPartPr>
              <p14:xfrm>
                <a:off x="5553067" y="4352852"/>
                <a:ext cx="961560" cy="16164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03AE7032-1BAE-A08B-E0F3-F646CC31C84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535427" y="4335212"/>
                  <a:ext cx="9972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2DF9BCC2-4A5F-0D62-A7BC-80E4A62F8F80}"/>
                    </a:ext>
                  </a:extLst>
                </p14:cNvPr>
                <p14:cNvContentPartPr/>
                <p14:nvPr/>
              </p14:nvContentPartPr>
              <p14:xfrm>
                <a:off x="5623987" y="4617812"/>
                <a:ext cx="964800" cy="31500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2DF9BCC2-4A5F-0D62-A7BC-80E4A62F8F8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05987" y="4600172"/>
                  <a:ext cx="10004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2EC3927E-7598-A1AA-BB94-389724859902}"/>
                    </a:ext>
                  </a:extLst>
                </p14:cNvPr>
                <p14:cNvContentPartPr/>
                <p14:nvPr/>
              </p14:nvContentPartPr>
              <p14:xfrm>
                <a:off x="5945467" y="5073932"/>
                <a:ext cx="368640" cy="8172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2EC3927E-7598-A1AA-BB94-38972485990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27827" y="5055932"/>
                  <a:ext cx="404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5C4E6EFD-5B52-621D-BF16-7FB536C0A75F}"/>
                    </a:ext>
                  </a:extLst>
                </p14:cNvPr>
                <p14:cNvContentPartPr/>
                <p14:nvPr/>
              </p14:nvContentPartPr>
              <p14:xfrm>
                <a:off x="5480707" y="3755252"/>
                <a:ext cx="1020600" cy="26460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5C4E6EFD-5B52-621D-BF16-7FB536C0A75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63067" y="3737252"/>
                  <a:ext cx="10562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69C4785A-1A39-0765-571C-2C0CF02A1EC8}"/>
                    </a:ext>
                  </a:extLst>
                </p14:cNvPr>
                <p14:cNvContentPartPr/>
                <p14:nvPr/>
              </p14:nvContentPartPr>
              <p14:xfrm>
                <a:off x="5685187" y="3887372"/>
                <a:ext cx="699840" cy="18504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69C4785A-1A39-0765-571C-2C0CF02A1EC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67187" y="3869732"/>
                  <a:ext cx="7354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79BE3387-C786-24AA-BEAD-212B9315BB83}"/>
                    </a:ext>
                  </a:extLst>
                </p14:cNvPr>
                <p14:cNvContentPartPr/>
                <p14:nvPr/>
              </p14:nvContentPartPr>
              <p14:xfrm>
                <a:off x="5691307" y="4020932"/>
                <a:ext cx="153000" cy="4320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79BE3387-C786-24AA-BEAD-212B9315BB8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673667" y="4003292"/>
                  <a:ext cx="1886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FE6BF6B0-5A15-4749-247B-2159F6898F1E}"/>
                    </a:ext>
                  </a:extLst>
                </p14:cNvPr>
                <p14:cNvContentPartPr/>
                <p14:nvPr/>
              </p14:nvContentPartPr>
              <p14:xfrm>
                <a:off x="5224387" y="3505412"/>
                <a:ext cx="1643400" cy="63216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FE6BF6B0-5A15-4749-247B-2159F6898F1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206387" y="3487772"/>
                  <a:ext cx="1679040" cy="66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1D3ED2B2-9976-7F3D-E79F-AD446D1C0E19}"/>
                    </a:ext>
                  </a:extLst>
                </p14:cNvPr>
                <p14:cNvContentPartPr/>
                <p14:nvPr/>
              </p14:nvContentPartPr>
              <p14:xfrm>
                <a:off x="6994147" y="4394612"/>
                <a:ext cx="253080" cy="42768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1D3ED2B2-9976-7F3D-E79F-AD446D1C0E1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976507" y="4376612"/>
                  <a:ext cx="28872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6DBADCD1-D768-7FCD-ECCB-0791C4A45719}"/>
                    </a:ext>
                  </a:extLst>
                </p14:cNvPr>
                <p14:cNvContentPartPr/>
                <p14:nvPr/>
              </p14:nvContentPartPr>
              <p14:xfrm>
                <a:off x="6992347" y="4374812"/>
                <a:ext cx="232200" cy="6264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6DBADCD1-D768-7FCD-ECCB-0791C4A4571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974347" y="4357172"/>
                  <a:ext cx="2678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73C38FE0-29B8-CEE7-12FE-AEFD0422C7CA}"/>
                    </a:ext>
                  </a:extLst>
                </p14:cNvPr>
                <p14:cNvContentPartPr/>
                <p14:nvPr/>
              </p14:nvContentPartPr>
              <p14:xfrm>
                <a:off x="7000987" y="4619252"/>
                <a:ext cx="147240" cy="7128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73C38FE0-29B8-CEE7-12FE-AEFD0422C7C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982987" y="4601612"/>
                  <a:ext cx="1828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D9F8B836-E3FF-14C7-AD20-6602C528A065}"/>
                    </a:ext>
                  </a:extLst>
                </p14:cNvPr>
                <p14:cNvContentPartPr/>
                <p14:nvPr/>
              </p14:nvContentPartPr>
              <p14:xfrm>
                <a:off x="7282867" y="4360772"/>
                <a:ext cx="227160" cy="53352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D9F8B836-E3FF-14C7-AD20-6602C528A06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264867" y="4342772"/>
                  <a:ext cx="2628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86CD087F-1568-4031-E297-A44D44430AB2}"/>
                    </a:ext>
                  </a:extLst>
                </p14:cNvPr>
                <p14:cNvContentPartPr/>
                <p14:nvPr/>
              </p14:nvContentPartPr>
              <p14:xfrm>
                <a:off x="6905587" y="5072852"/>
                <a:ext cx="260640" cy="43884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86CD087F-1568-4031-E297-A44D44430A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887947" y="5055212"/>
                  <a:ext cx="29628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A84B7A56-D8D0-BDE2-F0E3-74ED79F90AE8}"/>
                    </a:ext>
                  </a:extLst>
                </p14:cNvPr>
                <p14:cNvContentPartPr/>
                <p14:nvPr/>
              </p14:nvContentPartPr>
              <p14:xfrm>
                <a:off x="7235347" y="5032892"/>
                <a:ext cx="213840" cy="45720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A84B7A56-D8D0-BDE2-F0E3-74ED79F90AE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217347" y="5015252"/>
                  <a:ext cx="24948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36407E5B-D966-2820-D3E0-008EABFB83A4}"/>
                    </a:ext>
                  </a:extLst>
                </p14:cNvPr>
                <p14:cNvContentPartPr/>
                <p14:nvPr/>
              </p14:nvContentPartPr>
              <p14:xfrm>
                <a:off x="7506067" y="5150612"/>
                <a:ext cx="279720" cy="33660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36407E5B-D966-2820-D3E0-008EABFB83A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488067" y="5132972"/>
                  <a:ext cx="3153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2DF9DDFD-30BD-A124-B96F-507C1B7E24BB}"/>
                    </a:ext>
                  </a:extLst>
                </p14:cNvPr>
                <p14:cNvContentPartPr/>
                <p14:nvPr/>
              </p14:nvContentPartPr>
              <p14:xfrm>
                <a:off x="7819267" y="5127932"/>
                <a:ext cx="12600" cy="388080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2DF9DDFD-30BD-A124-B96F-507C1B7E24B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801267" y="5110292"/>
                  <a:ext cx="4824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643ACE1B-5146-620A-CF29-7C3F3BF1E450}"/>
                    </a:ext>
                  </a:extLst>
                </p14:cNvPr>
                <p14:cNvContentPartPr/>
                <p14:nvPr/>
              </p14:nvContentPartPr>
              <p14:xfrm>
                <a:off x="7908907" y="5127932"/>
                <a:ext cx="189720" cy="34416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643ACE1B-5146-620A-CF29-7C3F3BF1E45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890907" y="5110292"/>
                  <a:ext cx="22536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16829C04-30C5-3735-7D01-6A12B657F8E7}"/>
                    </a:ext>
                  </a:extLst>
                </p14:cNvPr>
                <p14:cNvContentPartPr/>
                <p14:nvPr/>
              </p14:nvContentPartPr>
              <p14:xfrm>
                <a:off x="8109427" y="4864772"/>
                <a:ext cx="210240" cy="71172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16829C04-30C5-3735-7D01-6A12B657F8E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091427" y="4846772"/>
                  <a:ext cx="245880" cy="7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BDAAC083-F4F5-DA22-FFDD-FAA7B469553A}"/>
                    </a:ext>
                  </a:extLst>
                </p14:cNvPr>
                <p14:cNvContentPartPr/>
                <p14:nvPr/>
              </p14:nvContentPartPr>
              <p14:xfrm>
                <a:off x="8021227" y="5263292"/>
                <a:ext cx="200880" cy="5256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BDAAC083-F4F5-DA22-FFDD-FAA7B469553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003227" y="5245652"/>
                  <a:ext cx="2365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F2F45E62-EC0F-2C84-1443-D7794CE9927D}"/>
                    </a:ext>
                  </a:extLst>
                </p14:cNvPr>
                <p14:cNvContentPartPr/>
                <p14:nvPr/>
              </p14:nvContentPartPr>
              <p14:xfrm>
                <a:off x="8337307" y="5188052"/>
                <a:ext cx="369360" cy="37332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F2F45E62-EC0F-2C84-1443-D7794CE9927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319667" y="5170412"/>
                  <a:ext cx="40500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9AFC5BD4-6156-CC24-7773-9B5E21786B01}"/>
              </a:ext>
            </a:extLst>
          </p:cNvPr>
          <p:cNvGrpSpPr/>
          <p:nvPr/>
        </p:nvGrpSpPr>
        <p:grpSpPr>
          <a:xfrm>
            <a:off x="469147" y="634052"/>
            <a:ext cx="2370960" cy="2683080"/>
            <a:chOff x="469147" y="634052"/>
            <a:chExt cx="2370960" cy="268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61301769-60F6-1CF3-C478-90B37A2976C5}"/>
                    </a:ext>
                  </a:extLst>
                </p14:cNvPr>
                <p14:cNvContentPartPr/>
                <p14:nvPr/>
              </p14:nvContentPartPr>
              <p14:xfrm>
                <a:off x="756067" y="1942292"/>
                <a:ext cx="479880" cy="78084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61301769-60F6-1CF3-C478-90B37A2976C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38427" y="1924652"/>
                  <a:ext cx="515520" cy="81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F88D6A71-D4AD-6855-7D11-AF74A0DCED30}"/>
                    </a:ext>
                  </a:extLst>
                </p14:cNvPr>
                <p14:cNvContentPartPr/>
                <p14:nvPr/>
              </p14:nvContentPartPr>
              <p14:xfrm>
                <a:off x="813667" y="2288612"/>
                <a:ext cx="478080" cy="91080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F88D6A71-D4AD-6855-7D11-AF74A0DCED3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6027" y="2270972"/>
                  <a:ext cx="513720" cy="9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C883C240-9EB6-C310-C29F-CAFDE81BA25B}"/>
                    </a:ext>
                  </a:extLst>
                </p14:cNvPr>
                <p14:cNvContentPartPr/>
                <p14:nvPr/>
              </p14:nvContentPartPr>
              <p14:xfrm>
                <a:off x="1146667" y="2774252"/>
                <a:ext cx="50040" cy="35892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C883C240-9EB6-C310-C29F-CAFDE81BA25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28667" y="2756252"/>
                  <a:ext cx="856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D6D3DF1F-4374-5647-800B-50276EBFFB87}"/>
                    </a:ext>
                  </a:extLst>
                </p14:cNvPr>
                <p14:cNvContentPartPr/>
                <p14:nvPr/>
              </p14:nvContentPartPr>
              <p14:xfrm>
                <a:off x="851827" y="2415692"/>
                <a:ext cx="91440" cy="25740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D6D3DF1F-4374-5647-800B-50276EBFFB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34187" y="2397692"/>
                  <a:ext cx="127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DFD43902-9492-D7AE-DD28-A6161F2FB8B4}"/>
                    </a:ext>
                  </a:extLst>
                </p14:cNvPr>
                <p14:cNvContentPartPr/>
                <p14:nvPr/>
              </p14:nvContentPartPr>
              <p14:xfrm>
                <a:off x="1112827" y="2391212"/>
                <a:ext cx="45000" cy="24480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DFD43902-9492-D7AE-DD28-A6161F2FB8B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95187" y="2373212"/>
                  <a:ext cx="806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0C106F46-8EB1-2F5A-C7E9-05C9F0A954F0}"/>
                    </a:ext>
                  </a:extLst>
                </p14:cNvPr>
                <p14:cNvContentPartPr/>
                <p14:nvPr/>
              </p14:nvContentPartPr>
              <p14:xfrm>
                <a:off x="819427" y="2012132"/>
                <a:ext cx="47880" cy="21960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0C106F46-8EB1-2F5A-C7E9-05C9F0A954F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01427" y="1994492"/>
                  <a:ext cx="835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49F49290-BF95-2550-5887-598134AC538F}"/>
                    </a:ext>
                  </a:extLst>
                </p14:cNvPr>
                <p14:cNvContentPartPr/>
                <p14:nvPr/>
              </p14:nvContentPartPr>
              <p14:xfrm>
                <a:off x="892147" y="1943372"/>
                <a:ext cx="157680" cy="21816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49F49290-BF95-2550-5887-598134AC538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74147" y="1925372"/>
                  <a:ext cx="1933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6EA9360E-2318-E6D6-9219-B1C51B52CA2E}"/>
                    </a:ext>
                  </a:extLst>
                </p14:cNvPr>
                <p14:cNvContentPartPr/>
                <p14:nvPr/>
              </p14:nvContentPartPr>
              <p14:xfrm>
                <a:off x="902947" y="1567172"/>
                <a:ext cx="82800" cy="22356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6EA9360E-2318-E6D6-9219-B1C51B52CA2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85307" y="1549532"/>
                  <a:ext cx="1184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670FC75F-4F8D-08B6-2DA3-C927E822EEC7}"/>
                    </a:ext>
                  </a:extLst>
                </p14:cNvPr>
                <p14:cNvContentPartPr/>
                <p14:nvPr/>
              </p14:nvContentPartPr>
              <p14:xfrm>
                <a:off x="846067" y="1475732"/>
                <a:ext cx="261000" cy="37908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670FC75F-4F8D-08B6-2DA3-C927E822EEC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8067" y="1457732"/>
                  <a:ext cx="29664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7DE344FB-D1C9-7345-6DDD-B9F133D5831A}"/>
                    </a:ext>
                  </a:extLst>
                </p14:cNvPr>
                <p14:cNvContentPartPr/>
                <p14:nvPr/>
              </p14:nvContentPartPr>
              <p14:xfrm>
                <a:off x="1136947" y="1469612"/>
                <a:ext cx="244440" cy="23724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7DE344FB-D1C9-7345-6DDD-B9F133D5831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18947" y="1451972"/>
                  <a:ext cx="28008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94A5E8A7-4C36-C8ED-578F-23134AAC103E}"/>
                    </a:ext>
                  </a:extLst>
                </p14:cNvPr>
                <p14:cNvContentPartPr/>
                <p14:nvPr/>
              </p14:nvContentPartPr>
              <p14:xfrm>
                <a:off x="1121467" y="1365932"/>
                <a:ext cx="119880" cy="11340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94A5E8A7-4C36-C8ED-578F-23134AAC103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03827" y="1347932"/>
                  <a:ext cx="1555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7ABCBAA4-6D7C-F98E-CE38-9BF532FFAED2}"/>
                    </a:ext>
                  </a:extLst>
                </p14:cNvPr>
                <p14:cNvContentPartPr/>
                <p14:nvPr/>
              </p14:nvContentPartPr>
              <p14:xfrm>
                <a:off x="1175107" y="1519292"/>
                <a:ext cx="102600" cy="8892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7ABCBAA4-6D7C-F98E-CE38-9BF532FFAED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57107" y="1501292"/>
                  <a:ext cx="1382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2779EBB1-6F81-0579-5B8F-202BF0745545}"/>
                    </a:ext>
                  </a:extLst>
                </p14:cNvPr>
                <p14:cNvContentPartPr/>
                <p14:nvPr/>
              </p14:nvContentPartPr>
              <p14:xfrm>
                <a:off x="1381027" y="1286372"/>
                <a:ext cx="91440" cy="28656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2779EBB1-6F81-0579-5B8F-202BF074554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363027" y="1268732"/>
                  <a:ext cx="1270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F0F7534A-1509-7022-46A1-A467DB435533}"/>
                    </a:ext>
                  </a:extLst>
                </p14:cNvPr>
                <p14:cNvContentPartPr/>
                <p14:nvPr/>
              </p14:nvContentPartPr>
              <p14:xfrm>
                <a:off x="1479307" y="1309412"/>
                <a:ext cx="210960" cy="23688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F0F7534A-1509-7022-46A1-A467DB43553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61307" y="1291772"/>
                  <a:ext cx="2466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F198C03F-6A2E-9025-FDBA-AAD1C49ED2D4}"/>
                    </a:ext>
                  </a:extLst>
                </p14:cNvPr>
                <p14:cNvContentPartPr/>
                <p14:nvPr/>
              </p14:nvContentPartPr>
              <p14:xfrm>
                <a:off x="1698187" y="1244972"/>
                <a:ext cx="149400" cy="24660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F198C03F-6A2E-9025-FDBA-AAD1C49ED2D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680187" y="1226972"/>
                  <a:ext cx="1850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291DC677-A558-370B-C1C5-BC3A6A0BFC9F}"/>
                    </a:ext>
                  </a:extLst>
                </p14:cNvPr>
                <p14:cNvContentPartPr/>
                <p14:nvPr/>
              </p14:nvContentPartPr>
              <p14:xfrm>
                <a:off x="1801507" y="1015292"/>
                <a:ext cx="195120" cy="38628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291DC677-A558-370B-C1C5-BC3A6A0BFC9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83507" y="997292"/>
                  <a:ext cx="23076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4E58ECA9-0F10-5E56-B803-CD9FBA6DCF4A}"/>
                    </a:ext>
                  </a:extLst>
                </p14:cNvPr>
                <p14:cNvContentPartPr/>
                <p14:nvPr/>
              </p14:nvContentPartPr>
              <p14:xfrm>
                <a:off x="1829587" y="1190612"/>
                <a:ext cx="72720" cy="7344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4E58ECA9-0F10-5E56-B803-CD9FBA6DCF4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11947" y="1172612"/>
                  <a:ext cx="1083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96C3A924-CE99-59CF-FDBB-FF07C6D7379D}"/>
                    </a:ext>
                  </a:extLst>
                </p14:cNvPr>
                <p14:cNvContentPartPr/>
                <p14:nvPr/>
              </p14:nvContentPartPr>
              <p14:xfrm>
                <a:off x="1939387" y="956252"/>
                <a:ext cx="254520" cy="38016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96C3A924-CE99-59CF-FDBB-FF07C6D7379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921387" y="938612"/>
                  <a:ext cx="2901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B8AE0829-9850-1813-AC62-CFF23F454024}"/>
                    </a:ext>
                  </a:extLst>
                </p14:cNvPr>
                <p14:cNvContentPartPr/>
                <p14:nvPr/>
              </p14:nvContentPartPr>
              <p14:xfrm>
                <a:off x="2036587" y="1067492"/>
                <a:ext cx="172440" cy="17604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B8AE0829-9850-1813-AC62-CFF23F45402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018587" y="1049852"/>
                  <a:ext cx="208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40511350-9351-FF03-F50A-CBD6CF86CF96}"/>
                    </a:ext>
                  </a:extLst>
                </p14:cNvPr>
                <p14:cNvContentPartPr/>
                <p14:nvPr/>
              </p14:nvContentPartPr>
              <p14:xfrm>
                <a:off x="469147" y="634052"/>
                <a:ext cx="1686240" cy="138816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40511350-9351-FF03-F50A-CBD6CF86CF9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51507" y="616052"/>
                  <a:ext cx="1721880" cy="14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84019963-6786-1C0F-66A6-80CC8A1A79D5}"/>
                    </a:ext>
                  </a:extLst>
                </p14:cNvPr>
                <p14:cNvContentPartPr/>
                <p14:nvPr/>
              </p14:nvContentPartPr>
              <p14:xfrm>
                <a:off x="1262227" y="638732"/>
                <a:ext cx="1577880" cy="267840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84019963-6786-1C0F-66A6-80CC8A1A79D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244227" y="620732"/>
                  <a:ext cx="1613520" cy="27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E48D15DF-165E-7AD1-02D9-0EE04D038E79}"/>
                    </a:ext>
                  </a:extLst>
                </p14:cNvPr>
                <p14:cNvContentPartPr/>
                <p14:nvPr/>
              </p14:nvContentPartPr>
              <p14:xfrm>
                <a:off x="1319467" y="1669412"/>
                <a:ext cx="555120" cy="33984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E48D15DF-165E-7AD1-02D9-0EE04D038E7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301827" y="1651412"/>
                  <a:ext cx="59076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6" name="Freihand 115">
                  <a:extLst>
                    <a:ext uri="{FF2B5EF4-FFF2-40B4-BE49-F238E27FC236}">
                      <a16:creationId xmlns:a16="http://schemas.microsoft.com/office/drawing/2014/main" id="{32E83A01-6432-C44B-F566-27EB35E03A2E}"/>
                    </a:ext>
                  </a:extLst>
                </p14:cNvPr>
                <p14:cNvContentPartPr/>
                <p14:nvPr/>
              </p14:nvContentPartPr>
              <p14:xfrm>
                <a:off x="1494067" y="1909892"/>
                <a:ext cx="537840" cy="244080"/>
              </p14:xfrm>
            </p:contentPart>
          </mc:Choice>
          <mc:Fallback xmlns="">
            <p:pic>
              <p:nvPicPr>
                <p:cNvPr id="116" name="Freihand 115">
                  <a:extLst>
                    <a:ext uri="{FF2B5EF4-FFF2-40B4-BE49-F238E27FC236}">
                      <a16:creationId xmlns:a16="http://schemas.microsoft.com/office/drawing/2014/main" id="{32E83A01-6432-C44B-F566-27EB35E03A2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476427" y="1892252"/>
                  <a:ext cx="5734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23F65217-991B-ACA5-73CD-A05E5F6DF5DC}"/>
                    </a:ext>
                  </a:extLst>
                </p14:cNvPr>
                <p14:cNvContentPartPr/>
                <p14:nvPr/>
              </p14:nvContentPartPr>
              <p14:xfrm>
                <a:off x="1570387" y="2220572"/>
                <a:ext cx="537840" cy="26676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23F65217-991B-ACA5-73CD-A05E5F6DF5D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52387" y="2202572"/>
                  <a:ext cx="5734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8" name="Freihand 117">
                  <a:extLst>
                    <a:ext uri="{FF2B5EF4-FFF2-40B4-BE49-F238E27FC236}">
                      <a16:creationId xmlns:a16="http://schemas.microsoft.com/office/drawing/2014/main" id="{248DB073-490A-5721-BC91-4F521CC919AA}"/>
                    </a:ext>
                  </a:extLst>
                </p14:cNvPr>
                <p14:cNvContentPartPr/>
                <p14:nvPr/>
              </p14:nvContentPartPr>
              <p14:xfrm>
                <a:off x="1736347" y="2535212"/>
                <a:ext cx="376920" cy="153720"/>
              </p14:xfrm>
            </p:contentPart>
          </mc:Choice>
          <mc:Fallback xmlns="">
            <p:pic>
              <p:nvPicPr>
                <p:cNvPr id="118" name="Freihand 117">
                  <a:extLst>
                    <a:ext uri="{FF2B5EF4-FFF2-40B4-BE49-F238E27FC236}">
                      <a16:creationId xmlns:a16="http://schemas.microsoft.com/office/drawing/2014/main" id="{248DB073-490A-5721-BC91-4F521CC919A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718347" y="2517212"/>
                  <a:ext cx="412560" cy="189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9289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>
            <a:extLst>
              <a:ext uri="{FF2B5EF4-FFF2-40B4-BE49-F238E27FC236}">
                <a16:creationId xmlns:a16="http://schemas.microsoft.com/office/drawing/2014/main" id="{D57EE9D1-4890-7B78-1E9A-FAB360021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690669" y="1637414"/>
            <a:ext cx="3327831" cy="2752342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132129E4-7F88-ED25-6AD2-E1FA24760A83}"/>
              </a:ext>
            </a:extLst>
          </p:cNvPr>
          <p:cNvSpPr txBox="1"/>
          <p:nvPr/>
        </p:nvSpPr>
        <p:spPr>
          <a:xfrm>
            <a:off x="4284921" y="1052623"/>
            <a:ext cx="34662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Beispiele für Diskriminierungen</a:t>
            </a:r>
          </a:p>
          <a:p>
            <a:endParaRPr lang="de-DE" dirty="0"/>
          </a:p>
          <a:p>
            <a:r>
              <a:rPr lang="de-DE" dirty="0"/>
              <a:t>Person will einen Job bekommen, Firma sagt nein.</a:t>
            </a:r>
          </a:p>
          <a:p>
            <a:endParaRPr lang="de-DE" dirty="0"/>
          </a:p>
          <a:p>
            <a:r>
              <a:rPr lang="de-DE" dirty="0"/>
              <a:t>Blinde Frau geht zum Vorstellungs-Gespräch. Chef ist doch nicht da.</a:t>
            </a:r>
          </a:p>
          <a:p>
            <a:endParaRPr lang="de-DE" dirty="0"/>
          </a:p>
          <a:p>
            <a:r>
              <a:rPr lang="de-DE" dirty="0"/>
              <a:t>E-Rolli-Fahrer will mit dem Bus fahren. Busfahrer nimmt ihn nicht mit.</a:t>
            </a:r>
          </a:p>
          <a:p>
            <a:endParaRPr lang="de-DE" dirty="0"/>
          </a:p>
          <a:p>
            <a:r>
              <a:rPr lang="de-DE" dirty="0"/>
              <a:t>Herr im Rollstuhl geht in ein Café. Café wird umgebaut, auf einmal ist es nicht mehr barrierefrei.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800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B67B96CD-468A-C094-9255-E51AA45C35B0}"/>
                  </a:ext>
                </a:extLst>
              </p14:cNvPr>
              <p14:cNvContentPartPr/>
              <p14:nvPr/>
            </p14:nvContentPartPr>
            <p14:xfrm>
              <a:off x="3838027" y="1120772"/>
              <a:ext cx="206640" cy="23904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B67B96CD-468A-C094-9255-E51AA45C35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4027" y="1012772"/>
                <a:ext cx="3142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729D11CE-ACCB-FD10-9B2E-6117508BAD5A}"/>
                  </a:ext>
                </a:extLst>
              </p14:cNvPr>
              <p14:cNvContentPartPr/>
              <p14:nvPr/>
            </p14:nvContentPartPr>
            <p14:xfrm>
              <a:off x="3594307" y="1424612"/>
              <a:ext cx="751320" cy="2149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729D11CE-ACCB-FD10-9B2E-6117508BAD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667" y="1316972"/>
                <a:ext cx="8589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5A2E89AD-E597-02E4-1722-9399F2E3F1BE}"/>
                  </a:ext>
                </a:extLst>
              </p14:cNvPr>
              <p14:cNvContentPartPr/>
              <p14:nvPr/>
            </p14:nvContentPartPr>
            <p14:xfrm>
              <a:off x="2767387" y="1922492"/>
              <a:ext cx="304560" cy="377820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5A2E89AD-E597-02E4-1722-9399F2E3F1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1747" y="1886852"/>
                <a:ext cx="376200" cy="38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AA1F4FB-290F-71BB-1EE8-FAE3A781C79C}"/>
                  </a:ext>
                </a:extLst>
              </p14:cNvPr>
              <p14:cNvContentPartPr/>
              <p14:nvPr/>
            </p14:nvContentPartPr>
            <p14:xfrm>
              <a:off x="1395427" y="2794412"/>
              <a:ext cx="792360" cy="24426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AA1F4FB-290F-71BB-1EE8-FAE3A781C7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7787" y="2776412"/>
                <a:ext cx="828000" cy="24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8DD2863-8C38-3D54-F5A7-B0957BC3F404}"/>
                  </a:ext>
                </a:extLst>
              </p14:cNvPr>
              <p14:cNvContentPartPr/>
              <p14:nvPr/>
            </p14:nvContentPartPr>
            <p14:xfrm>
              <a:off x="1577947" y="1698932"/>
              <a:ext cx="617400" cy="9450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8DD2863-8C38-3D54-F5A7-B0957BC3F4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0307" y="1680932"/>
                <a:ext cx="653040" cy="9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E509D6AF-A510-BED3-5BE1-E2C3CF8F0F0B}"/>
                  </a:ext>
                </a:extLst>
              </p14:cNvPr>
              <p14:cNvContentPartPr/>
              <p14:nvPr/>
            </p14:nvContentPartPr>
            <p14:xfrm>
              <a:off x="942907" y="3158732"/>
              <a:ext cx="479160" cy="8521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E509D6AF-A510-BED3-5BE1-E2C3CF8F0F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5267" y="3140732"/>
                <a:ext cx="514800" cy="88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AC5B1530-BF97-7820-C05F-65DC5CF28A00}"/>
                  </a:ext>
                </a:extLst>
              </p14:cNvPr>
              <p14:cNvContentPartPr/>
              <p14:nvPr/>
            </p14:nvContentPartPr>
            <p14:xfrm>
              <a:off x="2121187" y="3071972"/>
              <a:ext cx="361800" cy="9878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AC5B1530-BF97-7820-C05F-65DC5CF28A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3547" y="3054332"/>
                <a:ext cx="397440" cy="10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C8BDFED4-4E70-234B-22F1-9ADBEB345CAF}"/>
                  </a:ext>
                </a:extLst>
              </p14:cNvPr>
              <p14:cNvContentPartPr/>
              <p14:nvPr/>
            </p14:nvContentPartPr>
            <p14:xfrm>
              <a:off x="2484427" y="4041452"/>
              <a:ext cx="127800" cy="1749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C8BDFED4-4E70-234B-22F1-9ADBEB345CA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66787" y="4023812"/>
                <a:ext cx="16344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984BBC5-5CFD-5891-7D61-6152370ACD51}"/>
                  </a:ext>
                </a:extLst>
              </p14:cNvPr>
              <p14:cNvContentPartPr/>
              <p14:nvPr/>
            </p14:nvContentPartPr>
            <p14:xfrm>
              <a:off x="5980027" y="1995572"/>
              <a:ext cx="132120" cy="24818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984BBC5-5CFD-5891-7D61-6152370ACD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62027" y="1977932"/>
                <a:ext cx="167760" cy="251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0BE1630-9C49-872F-63FA-0E75E3E85987}"/>
                  </a:ext>
                </a:extLst>
              </p14:cNvPr>
              <p14:cNvContentPartPr/>
              <p14:nvPr/>
            </p14:nvContentPartPr>
            <p14:xfrm>
              <a:off x="5979667" y="1932212"/>
              <a:ext cx="2427120" cy="925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0BE1630-9C49-872F-63FA-0E75E3E859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62027" y="1914572"/>
                <a:ext cx="246276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6BFD246B-B70C-9F36-2C31-99A047FBEDFA}"/>
                  </a:ext>
                </a:extLst>
              </p14:cNvPr>
              <p14:cNvContentPartPr/>
              <p14:nvPr/>
            </p14:nvContentPartPr>
            <p14:xfrm>
              <a:off x="6004867" y="1485812"/>
              <a:ext cx="2720880" cy="5788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6BFD246B-B70C-9F36-2C31-99A047FBEDF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87227" y="1468172"/>
                <a:ext cx="275652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5FB3191-3C09-6E39-3050-887E6F2EA952}"/>
                  </a:ext>
                </a:extLst>
              </p14:cNvPr>
              <p14:cNvContentPartPr/>
              <p14:nvPr/>
            </p14:nvContentPartPr>
            <p14:xfrm>
              <a:off x="8403907" y="2065052"/>
              <a:ext cx="215640" cy="24188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5FB3191-3C09-6E39-3050-887E6F2EA9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86267" y="2047052"/>
                <a:ext cx="251280" cy="245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38D67474-5AEA-08CF-576F-5407D891D1C7}"/>
                  </a:ext>
                </a:extLst>
              </p14:cNvPr>
              <p14:cNvContentPartPr/>
              <p14:nvPr/>
            </p14:nvContentPartPr>
            <p14:xfrm>
              <a:off x="6092347" y="4335932"/>
              <a:ext cx="2380320" cy="1368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38D67474-5AEA-08CF-576F-5407D891D1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74347" y="4318292"/>
                <a:ext cx="24159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5A4901A1-3389-D13A-EAE5-A3FEB097C62C}"/>
                  </a:ext>
                </a:extLst>
              </p14:cNvPr>
              <p14:cNvContentPartPr/>
              <p14:nvPr/>
            </p14:nvContentPartPr>
            <p14:xfrm>
              <a:off x="6592387" y="2282492"/>
              <a:ext cx="43200" cy="35172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5A4901A1-3389-D13A-EAE5-A3FEB097C6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74747" y="2264492"/>
                <a:ext cx="7884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3A7395A7-039A-311F-E064-305C34C8CD5C}"/>
                  </a:ext>
                </a:extLst>
              </p14:cNvPr>
              <p14:cNvContentPartPr/>
              <p14:nvPr/>
            </p14:nvContentPartPr>
            <p14:xfrm>
              <a:off x="6480787" y="2231732"/>
              <a:ext cx="246240" cy="4212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3A7395A7-039A-311F-E064-305C34C8CD5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463147" y="2213732"/>
                <a:ext cx="28188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695FE5B8-03E7-8D98-CB68-7EED353FAF46}"/>
                  </a:ext>
                </a:extLst>
              </p14:cNvPr>
              <p14:cNvContentPartPr/>
              <p14:nvPr/>
            </p14:nvContentPartPr>
            <p14:xfrm>
              <a:off x="6620467" y="2402012"/>
              <a:ext cx="100080" cy="4788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695FE5B8-03E7-8D98-CB68-7EED353FAF4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02827" y="2384372"/>
                <a:ext cx="1357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11B53673-4DD8-42DF-1272-C8F0B0FBCCA6}"/>
                  </a:ext>
                </a:extLst>
              </p14:cNvPr>
              <p14:cNvContentPartPr/>
              <p14:nvPr/>
            </p14:nvContentPartPr>
            <p14:xfrm>
              <a:off x="6890107" y="2268452"/>
              <a:ext cx="10440" cy="32868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11B53673-4DD8-42DF-1272-C8F0B0FBCCA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72467" y="2250812"/>
                <a:ext cx="46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ED9AED22-5A33-3E73-73CC-0816AC5CD06C}"/>
                  </a:ext>
                </a:extLst>
              </p14:cNvPr>
              <p14:cNvContentPartPr/>
              <p14:nvPr/>
            </p14:nvContentPartPr>
            <p14:xfrm>
              <a:off x="7061107" y="2198252"/>
              <a:ext cx="225000" cy="38052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ED9AED22-5A33-3E73-73CC-0816AC5CD06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43107" y="2180612"/>
                <a:ext cx="2606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0610A8FC-2DEA-1464-D441-3932B96DE962}"/>
                  </a:ext>
                </a:extLst>
              </p14:cNvPr>
              <p14:cNvContentPartPr/>
              <p14:nvPr/>
            </p14:nvContentPartPr>
            <p14:xfrm>
              <a:off x="7377187" y="2201132"/>
              <a:ext cx="225720" cy="36396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0610A8FC-2DEA-1464-D441-3932B96DE96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359187" y="2183492"/>
                <a:ext cx="2613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78886DD9-8A64-8FC7-E5FA-565265F6B952}"/>
                  </a:ext>
                </a:extLst>
              </p14:cNvPr>
              <p14:cNvContentPartPr/>
              <p14:nvPr/>
            </p14:nvContentPartPr>
            <p14:xfrm>
              <a:off x="7711627" y="2216612"/>
              <a:ext cx="196200" cy="36684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78886DD9-8A64-8FC7-E5FA-565265F6B95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693627" y="2198972"/>
                <a:ext cx="23184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0DC0C790-C0C3-4E94-548D-D81445B9162A}"/>
                  </a:ext>
                </a:extLst>
              </p14:cNvPr>
              <p14:cNvContentPartPr/>
              <p14:nvPr/>
            </p14:nvContentPartPr>
            <p14:xfrm>
              <a:off x="7778947" y="2412452"/>
              <a:ext cx="48960" cy="1764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0DC0C790-C0C3-4E94-548D-D81445B9162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761307" y="2394452"/>
                <a:ext cx="846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B14D5151-9316-0C97-9A8F-05F8F02B9F33}"/>
                  </a:ext>
                </a:extLst>
              </p14:cNvPr>
              <p14:cNvContentPartPr/>
              <p14:nvPr/>
            </p14:nvContentPartPr>
            <p14:xfrm>
              <a:off x="6705427" y="2954252"/>
              <a:ext cx="412920" cy="57528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B14D5151-9316-0C97-9A8F-05F8F02B9F3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687787" y="2936252"/>
                <a:ext cx="448560" cy="61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57739F45-1883-7434-D010-CAF4FE82D084}"/>
                  </a:ext>
                </a:extLst>
              </p14:cNvPr>
              <p14:cNvContentPartPr/>
              <p14:nvPr/>
            </p14:nvContentPartPr>
            <p14:xfrm>
              <a:off x="7225987" y="2939132"/>
              <a:ext cx="353880" cy="57204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57739F45-1883-7434-D010-CAF4FE82D08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208347" y="2921132"/>
                <a:ext cx="38952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64A6BF71-AAD9-6B62-C5DF-BF2E13A81997}"/>
                  </a:ext>
                </a:extLst>
              </p14:cNvPr>
              <p14:cNvContentPartPr/>
              <p14:nvPr/>
            </p14:nvContentPartPr>
            <p14:xfrm>
              <a:off x="6763027" y="2981972"/>
              <a:ext cx="174960" cy="29304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64A6BF71-AAD9-6B62-C5DF-BF2E13A8199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45387" y="2963972"/>
                <a:ext cx="2106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9A820AE0-E1A9-2957-CE47-E3BBD004B190}"/>
                  </a:ext>
                </a:extLst>
              </p14:cNvPr>
              <p14:cNvContentPartPr/>
              <p14:nvPr/>
            </p14:nvContentPartPr>
            <p14:xfrm>
              <a:off x="7296547" y="2980172"/>
              <a:ext cx="117000" cy="23400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9A820AE0-E1A9-2957-CE47-E3BBD004B19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78547" y="2962172"/>
                <a:ext cx="1526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21942CCD-71FC-16EC-EB57-7BD1F7F4CC95}"/>
                  </a:ext>
                </a:extLst>
              </p14:cNvPr>
              <p14:cNvContentPartPr/>
              <p14:nvPr/>
            </p14:nvContentPartPr>
            <p14:xfrm>
              <a:off x="6702907" y="3804212"/>
              <a:ext cx="1059120" cy="15048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21942CCD-71FC-16EC-EB57-7BD1F7F4CC9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685267" y="3786212"/>
                <a:ext cx="10947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DD3E84D4-2AD0-4D78-5D86-B93AADECC8A7}"/>
                  </a:ext>
                </a:extLst>
              </p14:cNvPr>
              <p14:cNvContentPartPr/>
              <p14:nvPr/>
            </p14:nvContentPartPr>
            <p14:xfrm>
              <a:off x="5546947" y="694532"/>
              <a:ext cx="187560" cy="43740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DD3E84D4-2AD0-4D78-5D86-B93AADECC8A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28947" y="676532"/>
                <a:ext cx="22320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4D327F5F-A417-C1DC-8DFC-67A7091E0364}"/>
                  </a:ext>
                </a:extLst>
              </p14:cNvPr>
              <p14:cNvContentPartPr/>
              <p14:nvPr/>
            </p14:nvContentPartPr>
            <p14:xfrm>
              <a:off x="5771587" y="824132"/>
              <a:ext cx="217440" cy="21888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4D327F5F-A417-C1DC-8DFC-67A7091E03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753947" y="806492"/>
                <a:ext cx="2530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093D86E5-581A-F47A-4176-213AEB143F76}"/>
                  </a:ext>
                </a:extLst>
              </p14:cNvPr>
              <p14:cNvContentPartPr/>
              <p14:nvPr/>
            </p14:nvContentPartPr>
            <p14:xfrm>
              <a:off x="5967427" y="725132"/>
              <a:ext cx="123840" cy="275760"/>
            </p14:xfrm>
          </p:contentPart>
        </mc:Choice>
        <mc:Fallback xmlns=""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093D86E5-581A-F47A-4176-213AEB143F7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9427" y="707132"/>
                <a:ext cx="1594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F563AD4D-9DB8-97F8-01D1-94A197B9BC02}"/>
                  </a:ext>
                </a:extLst>
              </p14:cNvPr>
              <p14:cNvContentPartPr/>
              <p14:nvPr/>
            </p14:nvContentPartPr>
            <p14:xfrm>
              <a:off x="6182707" y="696332"/>
              <a:ext cx="133560" cy="295200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F563AD4D-9DB8-97F8-01D1-94A197B9BC0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164707" y="678692"/>
                <a:ext cx="16920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DB840957-F25A-F9CD-AD1C-FF0BF92D9672}"/>
                  </a:ext>
                </a:extLst>
              </p14:cNvPr>
              <p14:cNvContentPartPr/>
              <p14:nvPr/>
            </p14:nvContentPartPr>
            <p14:xfrm>
              <a:off x="6307627" y="498692"/>
              <a:ext cx="115560" cy="46800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DB840957-F25A-F9CD-AD1C-FF0BF92D967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89627" y="480692"/>
                <a:ext cx="151200" cy="5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C7A27AF1-2680-4DA2-4FD8-968A73233E58}"/>
                  </a:ext>
                </a:extLst>
              </p14:cNvPr>
              <p14:cNvContentPartPr/>
              <p14:nvPr/>
            </p14:nvContentPartPr>
            <p14:xfrm>
              <a:off x="6337507" y="766892"/>
              <a:ext cx="51480" cy="648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C7A27AF1-2680-4DA2-4FD8-968A73233E5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19867" y="748892"/>
                <a:ext cx="8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F2C5FAE4-3CED-7A04-095D-B682881B6024}"/>
                  </a:ext>
                </a:extLst>
              </p14:cNvPr>
              <p14:cNvContentPartPr/>
              <p14:nvPr/>
            </p14:nvContentPartPr>
            <p14:xfrm>
              <a:off x="6496987" y="639092"/>
              <a:ext cx="157680" cy="27072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F2C5FAE4-3CED-7A04-095D-B682881B602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78987" y="621452"/>
                <a:ext cx="1933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F7F6200C-4E12-AAF7-3C84-A2629C7630FE}"/>
                  </a:ext>
                </a:extLst>
              </p14:cNvPr>
              <p14:cNvContentPartPr/>
              <p14:nvPr/>
            </p14:nvContentPartPr>
            <p14:xfrm>
              <a:off x="6648187" y="489332"/>
              <a:ext cx="240840" cy="36936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F7F6200C-4E12-AAF7-3C84-A2629C7630F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630187" y="471332"/>
                <a:ext cx="27648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EBC98F97-4BA2-87EF-E6F0-CCD7415A6AAC}"/>
                  </a:ext>
                </a:extLst>
              </p14:cNvPr>
              <p14:cNvContentPartPr/>
              <p14:nvPr/>
            </p14:nvContentPartPr>
            <p14:xfrm>
              <a:off x="6973267" y="557732"/>
              <a:ext cx="217440" cy="267480"/>
            </p14:xfrm>
          </p:contentPart>
        </mc:Choice>
        <mc:Fallback xmlns=""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EBC98F97-4BA2-87EF-E6F0-CCD7415A6AA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955627" y="540092"/>
                <a:ext cx="2530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BB7CBDCD-8EE0-1723-5A86-6ED1791511D1}"/>
                  </a:ext>
                </a:extLst>
              </p14:cNvPr>
              <p14:cNvContentPartPr/>
              <p14:nvPr/>
            </p14:nvContentPartPr>
            <p14:xfrm>
              <a:off x="5857627" y="1207892"/>
              <a:ext cx="197640" cy="39168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BB7CBDCD-8EE0-1723-5A86-6ED1791511D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39627" y="1189892"/>
                <a:ext cx="23328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E94644F8-933B-0428-F1B8-4505A7CC5D61}"/>
                  </a:ext>
                </a:extLst>
              </p14:cNvPr>
              <p14:cNvContentPartPr/>
              <p14:nvPr/>
            </p14:nvContentPartPr>
            <p14:xfrm>
              <a:off x="6127267" y="1240652"/>
              <a:ext cx="198360" cy="20808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E94644F8-933B-0428-F1B8-4505A7CC5D6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109267" y="1222652"/>
                <a:ext cx="23400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61AF1E7C-73E2-EBF6-11F4-1F7899AE0752}"/>
                  </a:ext>
                </a:extLst>
              </p14:cNvPr>
              <p14:cNvContentPartPr/>
              <p14:nvPr/>
            </p14:nvContentPartPr>
            <p14:xfrm>
              <a:off x="6348667" y="1128692"/>
              <a:ext cx="175680" cy="31392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61AF1E7C-73E2-EBF6-11F4-1F7899AE075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330667" y="1111052"/>
                <a:ext cx="211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046F75A1-B068-0188-D30B-FC4ACEBE85CE}"/>
                  </a:ext>
                </a:extLst>
              </p14:cNvPr>
              <p14:cNvContentPartPr/>
              <p14:nvPr/>
            </p14:nvContentPartPr>
            <p14:xfrm>
              <a:off x="6883267" y="957692"/>
              <a:ext cx="115200" cy="34704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046F75A1-B068-0188-D30B-FC4ACEBE85C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65267" y="940052"/>
                <a:ext cx="15084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8009346D-8E42-A3E6-1000-EC05E858BE95}"/>
                  </a:ext>
                </a:extLst>
              </p14:cNvPr>
              <p14:cNvContentPartPr/>
              <p14:nvPr/>
            </p14:nvContentPartPr>
            <p14:xfrm>
              <a:off x="6765547" y="946892"/>
              <a:ext cx="259920" cy="26280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8009346D-8E42-A3E6-1000-EC05E858BE9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747547" y="929252"/>
                <a:ext cx="295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E1ED2423-89A7-FB0F-102F-C0CA83D8339A}"/>
                  </a:ext>
                </a:extLst>
              </p14:cNvPr>
              <p14:cNvContentPartPr/>
              <p14:nvPr/>
            </p14:nvContentPartPr>
            <p14:xfrm>
              <a:off x="7096747" y="1018532"/>
              <a:ext cx="95400" cy="28260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E1ED2423-89A7-FB0F-102F-C0CA83D8339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079107" y="1000532"/>
                <a:ext cx="13104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E925D1BC-7DFD-5A08-2EE0-5B78C9EBEC5E}"/>
                  </a:ext>
                </a:extLst>
              </p14:cNvPr>
              <p14:cNvContentPartPr/>
              <p14:nvPr/>
            </p14:nvContentPartPr>
            <p14:xfrm>
              <a:off x="7218067" y="1021772"/>
              <a:ext cx="182520" cy="235440"/>
            </p14:xfrm>
          </p:contentPart>
        </mc:Choice>
        <mc:Fallback xmlns=""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E925D1BC-7DFD-5A08-2EE0-5B78C9EBEC5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200067" y="1004132"/>
                <a:ext cx="21816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83498995-CCBD-2305-0DC2-EA7712284AF6}"/>
                  </a:ext>
                </a:extLst>
              </p14:cNvPr>
              <p14:cNvContentPartPr/>
              <p14:nvPr/>
            </p14:nvContentPartPr>
            <p14:xfrm>
              <a:off x="7413547" y="818732"/>
              <a:ext cx="251280" cy="37980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83498995-CCBD-2305-0DC2-EA7712284AF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395907" y="800732"/>
                <a:ext cx="2869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0CD9639E-FC74-62B5-DC4C-92CFCAE54773}"/>
                  </a:ext>
                </a:extLst>
              </p14:cNvPr>
              <p14:cNvContentPartPr/>
              <p14:nvPr/>
            </p14:nvContentPartPr>
            <p14:xfrm>
              <a:off x="7717387" y="721892"/>
              <a:ext cx="73080" cy="346320"/>
            </p14:xfrm>
          </p:contentPart>
        </mc:Choice>
        <mc:Fallback xmlns=""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0CD9639E-FC74-62B5-DC4C-92CFCAE54773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699747" y="704252"/>
                <a:ext cx="1087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E39B9327-D2D5-01B7-47EA-F3D6F7BEE918}"/>
                  </a:ext>
                </a:extLst>
              </p14:cNvPr>
              <p14:cNvContentPartPr/>
              <p14:nvPr/>
            </p14:nvContentPartPr>
            <p14:xfrm>
              <a:off x="7826107" y="771932"/>
              <a:ext cx="149040" cy="30636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E39B9327-D2D5-01B7-47EA-F3D6F7BEE91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808467" y="753932"/>
                <a:ext cx="1846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0A1F4E0E-41DC-1D22-1188-139D7BC0AD14}"/>
                  </a:ext>
                </a:extLst>
              </p14:cNvPr>
              <p14:cNvContentPartPr/>
              <p14:nvPr/>
            </p14:nvContentPartPr>
            <p14:xfrm>
              <a:off x="8071987" y="806132"/>
              <a:ext cx="283680" cy="21096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0A1F4E0E-41DC-1D22-1188-139D7BC0AD1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054347" y="788132"/>
                <a:ext cx="3193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178A6337-9D69-8B20-4C2A-D66B8E61AC5E}"/>
                  </a:ext>
                </a:extLst>
              </p14:cNvPr>
              <p14:cNvContentPartPr/>
              <p14:nvPr/>
            </p14:nvContentPartPr>
            <p14:xfrm>
              <a:off x="7547107" y="1311572"/>
              <a:ext cx="226080" cy="256680"/>
            </p14:xfrm>
          </p:contentPart>
        </mc:Choice>
        <mc:Fallback xmlns=""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178A6337-9D69-8B20-4C2A-D66B8E61AC5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529467" y="1293932"/>
                <a:ext cx="26172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583C1672-B1DF-61A0-D9A1-5A090F5D0F09}"/>
                  </a:ext>
                </a:extLst>
              </p14:cNvPr>
              <p14:cNvContentPartPr/>
              <p14:nvPr/>
            </p14:nvContentPartPr>
            <p14:xfrm>
              <a:off x="7845187" y="1305452"/>
              <a:ext cx="81360" cy="21564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583C1672-B1DF-61A0-D9A1-5A090F5D0F0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827187" y="1287452"/>
                <a:ext cx="1170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2DDBCCA7-0CE5-528D-8F95-EBBDF5B9E257}"/>
                  </a:ext>
                </a:extLst>
              </p14:cNvPr>
              <p14:cNvContentPartPr/>
              <p14:nvPr/>
            </p14:nvContentPartPr>
            <p14:xfrm>
              <a:off x="7778947" y="1232372"/>
              <a:ext cx="6480" cy="17640"/>
            </p14:xfrm>
          </p:contentPart>
        </mc:Choice>
        <mc:Fallback xmlns=""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2DDBCCA7-0CE5-528D-8F95-EBBDF5B9E25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761307" y="1214372"/>
                <a:ext cx="421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1F8657BE-D344-EB09-DC78-C01AD10194B6}"/>
                  </a:ext>
                </a:extLst>
              </p14:cNvPr>
              <p14:cNvContentPartPr/>
              <p14:nvPr/>
            </p14:nvContentPartPr>
            <p14:xfrm>
              <a:off x="7944187" y="1262612"/>
              <a:ext cx="88560" cy="18180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1F8657BE-D344-EB09-DC78-C01AD10194B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926187" y="1244972"/>
                <a:ext cx="12420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8" name="Freihand 77">
                <a:extLst>
                  <a:ext uri="{FF2B5EF4-FFF2-40B4-BE49-F238E27FC236}">
                    <a16:creationId xmlns:a16="http://schemas.microsoft.com/office/drawing/2014/main" id="{21269741-D1DA-3229-F765-33E35C5519E7}"/>
                  </a:ext>
                </a:extLst>
              </p14:cNvPr>
              <p14:cNvContentPartPr/>
              <p14:nvPr/>
            </p14:nvContentPartPr>
            <p14:xfrm>
              <a:off x="8074867" y="1075772"/>
              <a:ext cx="289800" cy="313200"/>
            </p14:xfrm>
          </p:contentPart>
        </mc:Choice>
        <mc:Fallback xmlns="">
          <p:pic>
            <p:nvPicPr>
              <p:cNvPr id="78" name="Freihand 77">
                <a:extLst>
                  <a:ext uri="{FF2B5EF4-FFF2-40B4-BE49-F238E27FC236}">
                    <a16:creationId xmlns:a16="http://schemas.microsoft.com/office/drawing/2014/main" id="{21269741-D1DA-3229-F765-33E35C5519E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056867" y="1058132"/>
                <a:ext cx="32544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99B4C48F-1786-F4EF-9CE2-0AF6C115136A}"/>
                  </a:ext>
                </a:extLst>
              </p14:cNvPr>
              <p14:cNvContentPartPr/>
              <p14:nvPr/>
            </p14:nvContentPartPr>
            <p14:xfrm>
              <a:off x="8323987" y="1040492"/>
              <a:ext cx="91440" cy="279000"/>
            </p14:xfrm>
          </p:contentPart>
        </mc:Choice>
        <mc:Fallback xmlns=""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99B4C48F-1786-F4EF-9CE2-0AF6C115136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305987" y="1022492"/>
                <a:ext cx="12708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ED1EF7ED-4479-7E3A-DE6E-8545E9AC63E1}"/>
                  </a:ext>
                </a:extLst>
              </p14:cNvPr>
              <p14:cNvContentPartPr/>
              <p14:nvPr/>
            </p14:nvContentPartPr>
            <p14:xfrm>
              <a:off x="5182627" y="344972"/>
              <a:ext cx="851760" cy="173052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ED1EF7ED-4479-7E3A-DE6E-8545E9AC63E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64627" y="326972"/>
                <a:ext cx="887400" cy="176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1BA00B7C-337D-57DD-4F76-E27A471C288E}"/>
                  </a:ext>
                </a:extLst>
              </p14:cNvPr>
              <p14:cNvContentPartPr/>
              <p14:nvPr/>
            </p14:nvContentPartPr>
            <p14:xfrm>
              <a:off x="6084067" y="159572"/>
              <a:ext cx="1910160" cy="49572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1BA00B7C-337D-57DD-4F76-E27A471C288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066067" y="141932"/>
                <a:ext cx="194580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8887FC93-4F67-201D-27EB-73B85D5240AB}"/>
                  </a:ext>
                </a:extLst>
              </p14:cNvPr>
              <p14:cNvContentPartPr/>
              <p14:nvPr/>
            </p14:nvContentPartPr>
            <p14:xfrm>
              <a:off x="7970827" y="549092"/>
              <a:ext cx="753480" cy="100332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8887FC93-4F67-201D-27EB-73B85D5240A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53187" y="531092"/>
                <a:ext cx="789120" cy="10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78874A55-13C1-B8F4-687E-321812256DD7}"/>
                  </a:ext>
                </a:extLst>
              </p14:cNvPr>
              <p14:cNvContentPartPr/>
              <p14:nvPr/>
            </p14:nvContentPartPr>
            <p14:xfrm>
              <a:off x="4767187" y="3452132"/>
              <a:ext cx="1307520" cy="11340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78874A55-13C1-B8F4-687E-321812256DD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749187" y="3434132"/>
                <a:ext cx="13431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79609F4D-C07F-0184-8BFB-0D4D59C23008}"/>
                  </a:ext>
                </a:extLst>
              </p14:cNvPr>
              <p14:cNvContentPartPr/>
              <p14:nvPr/>
            </p14:nvContentPartPr>
            <p14:xfrm>
              <a:off x="4573507" y="3303092"/>
              <a:ext cx="165600" cy="38808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79609F4D-C07F-0184-8BFB-0D4D59C23008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555867" y="3285452"/>
                <a:ext cx="20124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FD3F7C6E-08D4-4F55-1ABC-0BCDA84EA41E}"/>
                  </a:ext>
                </a:extLst>
              </p14:cNvPr>
              <p14:cNvContentPartPr/>
              <p14:nvPr/>
            </p14:nvContentPartPr>
            <p14:xfrm>
              <a:off x="3943147" y="2585972"/>
              <a:ext cx="702720" cy="1340280"/>
            </p14:xfrm>
          </p:contentPart>
        </mc:Choice>
        <mc:Fallback xmlns=""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FD3F7C6E-08D4-4F55-1ABC-0BCDA84EA41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925147" y="2568332"/>
                <a:ext cx="738360" cy="13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6DD6DF21-8C80-006C-10F8-79E85CCB55DD}"/>
                  </a:ext>
                </a:extLst>
              </p14:cNvPr>
              <p14:cNvContentPartPr/>
              <p14:nvPr/>
            </p14:nvContentPartPr>
            <p14:xfrm>
              <a:off x="3398107" y="2130212"/>
              <a:ext cx="505440" cy="298008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6DD6DF21-8C80-006C-10F8-79E85CCB55D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380107" y="2112212"/>
                <a:ext cx="541080" cy="30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A8A5C161-F69E-C8C8-0615-048305505ABD}"/>
                  </a:ext>
                </a:extLst>
              </p14:cNvPr>
              <p14:cNvContentPartPr/>
              <p14:nvPr/>
            </p14:nvContentPartPr>
            <p14:xfrm>
              <a:off x="3913627" y="5037572"/>
              <a:ext cx="357840" cy="56736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A8A5C161-F69E-C8C8-0615-048305505AB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895627" y="5019932"/>
                <a:ext cx="39348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AA4DCAD1-7C9C-A8DA-07FF-BACF2B90B3F6}"/>
                  </a:ext>
                </a:extLst>
              </p14:cNvPr>
              <p14:cNvContentPartPr/>
              <p14:nvPr/>
            </p14:nvContentPartPr>
            <p14:xfrm>
              <a:off x="4286587" y="5314052"/>
              <a:ext cx="212040" cy="292320"/>
            </p14:xfrm>
          </p:contentPart>
        </mc:Choice>
        <mc:Fallback xmlns=""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AA4DCAD1-7C9C-A8DA-07FF-BACF2B90B3F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268947" y="5296052"/>
                <a:ext cx="2476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BCBEDECB-503C-4CC3-F89B-CDCBF8843F51}"/>
                  </a:ext>
                </a:extLst>
              </p14:cNvPr>
              <p14:cNvContentPartPr/>
              <p14:nvPr/>
            </p14:nvContentPartPr>
            <p14:xfrm>
              <a:off x="4527067" y="5086532"/>
              <a:ext cx="210960" cy="55368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BCBEDECB-503C-4CC3-F89B-CDCBF8843F51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509427" y="5068532"/>
                <a:ext cx="24660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454DA7D5-A12A-D9FC-3D44-44FF9CAE345D}"/>
                  </a:ext>
                </a:extLst>
              </p14:cNvPr>
              <p14:cNvContentPartPr/>
              <p14:nvPr/>
            </p14:nvContentPartPr>
            <p14:xfrm>
              <a:off x="4810747" y="5046212"/>
              <a:ext cx="166320" cy="51228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454DA7D5-A12A-D9FC-3D44-44FF9CAE345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793107" y="5028572"/>
                <a:ext cx="20196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59C91246-B819-2097-B924-E57976F45DE3}"/>
                  </a:ext>
                </a:extLst>
              </p14:cNvPr>
              <p14:cNvContentPartPr/>
              <p14:nvPr/>
            </p14:nvContentPartPr>
            <p14:xfrm>
              <a:off x="5018827" y="5320892"/>
              <a:ext cx="16920" cy="249840"/>
            </p14:xfrm>
          </p:contentPart>
        </mc:Choice>
        <mc:Fallback xmlns=""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59C91246-B819-2097-B924-E57976F45DE3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001187" y="5302892"/>
                <a:ext cx="5256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46973132-C4D6-70EA-EF73-A4E3725CD3D6}"/>
                  </a:ext>
                </a:extLst>
              </p14:cNvPr>
              <p14:cNvContentPartPr/>
              <p14:nvPr/>
            </p14:nvContentPartPr>
            <p14:xfrm>
              <a:off x="4961947" y="5095892"/>
              <a:ext cx="21600" cy="1296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46973132-C4D6-70EA-EF73-A4E3725CD3D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944307" y="5077892"/>
                <a:ext cx="572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794BC079-B55D-279C-A848-1320C09835EB}"/>
                  </a:ext>
                </a:extLst>
              </p14:cNvPr>
              <p14:cNvContentPartPr/>
              <p14:nvPr/>
            </p14:nvContentPartPr>
            <p14:xfrm>
              <a:off x="5179027" y="5306492"/>
              <a:ext cx="153000" cy="26532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794BC079-B55D-279C-A848-1320C09835E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161027" y="5288492"/>
                <a:ext cx="1886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6D7189A7-AE71-836A-77A6-1754F1EBEDBE}"/>
                  </a:ext>
                </a:extLst>
              </p14:cNvPr>
              <p14:cNvContentPartPr/>
              <p14:nvPr/>
            </p14:nvContentPartPr>
            <p14:xfrm>
              <a:off x="5384947" y="5064572"/>
              <a:ext cx="250560" cy="53892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6D7189A7-AE71-836A-77A6-1754F1EBEDB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366947" y="5046572"/>
                <a:ext cx="286200" cy="5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31CFBC95-A4D1-7548-4497-C14E7C2F4E2A}"/>
                  </a:ext>
                </a:extLst>
              </p14:cNvPr>
              <p14:cNvContentPartPr/>
              <p14:nvPr/>
            </p14:nvContentPartPr>
            <p14:xfrm>
              <a:off x="5765107" y="5013452"/>
              <a:ext cx="50040" cy="51768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31CFBC95-A4D1-7548-4497-C14E7C2F4E2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747107" y="4995452"/>
                <a:ext cx="8568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A271A2B5-2515-EC26-1093-2A7B7380525F}"/>
                  </a:ext>
                </a:extLst>
              </p14:cNvPr>
              <p14:cNvContentPartPr/>
              <p14:nvPr/>
            </p14:nvContentPartPr>
            <p14:xfrm>
              <a:off x="5685187" y="5260052"/>
              <a:ext cx="108000" cy="687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A271A2B5-2515-EC26-1093-2A7B7380525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667187" y="5242412"/>
                <a:ext cx="1436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5DA3C1F4-E7F5-49CE-7E86-BBDA637E4106}"/>
                  </a:ext>
                </a:extLst>
              </p14:cNvPr>
              <p14:cNvContentPartPr/>
              <p14:nvPr/>
            </p14:nvContentPartPr>
            <p14:xfrm>
              <a:off x="5940787" y="5212172"/>
              <a:ext cx="267480" cy="34416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5DA3C1F4-E7F5-49CE-7E86-BBDA637E4106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23147" y="5194532"/>
                <a:ext cx="30312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6F4DB3CF-B92D-2822-C1E2-C3366ED70143}"/>
                  </a:ext>
                </a:extLst>
              </p14:cNvPr>
              <p14:cNvContentPartPr/>
              <p14:nvPr/>
            </p14:nvContentPartPr>
            <p14:xfrm>
              <a:off x="6307627" y="5225492"/>
              <a:ext cx="263160" cy="29196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6F4DB3CF-B92D-2822-C1E2-C3366ED7014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289987" y="5207852"/>
                <a:ext cx="2988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5" name="Freihand 104">
                <a:extLst>
                  <a:ext uri="{FF2B5EF4-FFF2-40B4-BE49-F238E27FC236}">
                    <a16:creationId xmlns:a16="http://schemas.microsoft.com/office/drawing/2014/main" id="{2D922B08-ABD2-B49A-8578-BCB87E27B54E}"/>
                  </a:ext>
                </a:extLst>
              </p14:cNvPr>
              <p14:cNvContentPartPr/>
              <p14:nvPr/>
            </p14:nvContentPartPr>
            <p14:xfrm>
              <a:off x="6624427" y="5211812"/>
              <a:ext cx="424080" cy="843840"/>
            </p14:xfrm>
          </p:contentPart>
        </mc:Choice>
        <mc:Fallback xmlns="">
          <p:pic>
            <p:nvPicPr>
              <p:cNvPr id="105" name="Freihand 104">
                <a:extLst>
                  <a:ext uri="{FF2B5EF4-FFF2-40B4-BE49-F238E27FC236}">
                    <a16:creationId xmlns:a16="http://schemas.microsoft.com/office/drawing/2014/main" id="{2D922B08-ABD2-B49A-8578-BCB87E27B54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606787" y="5193812"/>
                <a:ext cx="459720" cy="87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66AC3C32-C841-871B-F209-DC1FD7125711}"/>
                  </a:ext>
                </a:extLst>
              </p14:cNvPr>
              <p14:cNvContentPartPr/>
              <p14:nvPr/>
            </p14:nvContentPartPr>
            <p14:xfrm>
              <a:off x="5787067" y="4887812"/>
              <a:ext cx="2320200" cy="139284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66AC3C32-C841-871B-F209-DC1FD712571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769067" y="4869812"/>
                <a:ext cx="2355840" cy="14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B9ACCB76-1D0D-11DE-1994-95D2B3DBC9AA}"/>
                  </a:ext>
                </a:extLst>
              </p14:cNvPr>
              <p14:cNvContentPartPr/>
              <p14:nvPr/>
            </p14:nvContentPartPr>
            <p14:xfrm>
              <a:off x="7848067" y="4801052"/>
              <a:ext cx="376920" cy="41148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B9ACCB76-1D0D-11DE-1994-95D2B3DBC9AA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830067" y="4783052"/>
                <a:ext cx="41256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51C4D562-3FA8-86C3-B90E-646E654461A3}"/>
                  </a:ext>
                </a:extLst>
              </p14:cNvPr>
              <p14:cNvContentPartPr/>
              <p14:nvPr/>
            </p14:nvContentPartPr>
            <p14:xfrm>
              <a:off x="5707507" y="5836412"/>
              <a:ext cx="165240" cy="19584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51C4D562-3FA8-86C3-B90E-646E654461A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689867" y="5818772"/>
                <a:ext cx="2008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DC8A9B8D-BF3D-54FA-FDD3-004968811766}"/>
                  </a:ext>
                </a:extLst>
              </p14:cNvPr>
              <p14:cNvContentPartPr/>
              <p14:nvPr/>
            </p14:nvContentPartPr>
            <p14:xfrm>
              <a:off x="3640027" y="4664972"/>
              <a:ext cx="346320" cy="464760"/>
            </p14:xfrm>
          </p:contentPart>
        </mc:Choice>
        <mc:Fallback xmlns=""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DC8A9B8D-BF3D-54FA-FDD3-00496881176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622027" y="4647332"/>
                <a:ext cx="381960" cy="5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CE7ADEB9-8EF2-7D8B-664B-D76FF067EB14}"/>
                  </a:ext>
                </a:extLst>
              </p14:cNvPr>
              <p14:cNvContentPartPr/>
              <p14:nvPr/>
            </p14:nvContentPartPr>
            <p14:xfrm>
              <a:off x="1770547" y="2304452"/>
              <a:ext cx="193680" cy="10440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CE7ADEB9-8EF2-7D8B-664B-D76FF067EB1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752547" y="2286812"/>
                <a:ext cx="229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49148C60-C227-0C81-6BCE-EE3E2DCA314B}"/>
                  </a:ext>
                </a:extLst>
              </p14:cNvPr>
              <p14:cNvContentPartPr/>
              <p14:nvPr/>
            </p14:nvContentPartPr>
            <p14:xfrm>
              <a:off x="1804747" y="2123012"/>
              <a:ext cx="23040" cy="5760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49148C60-C227-0C81-6BCE-EE3E2DCA314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786747" y="2105372"/>
                <a:ext cx="586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CAC68D3F-9255-C36A-8144-6AE80D44AFB1}"/>
                  </a:ext>
                </a:extLst>
              </p14:cNvPr>
              <p14:cNvContentPartPr/>
              <p14:nvPr/>
            </p14:nvContentPartPr>
            <p14:xfrm>
              <a:off x="1964227" y="2119412"/>
              <a:ext cx="31680" cy="3924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CAC68D3F-9255-C36A-8144-6AE80D44AFB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946227" y="2101772"/>
                <a:ext cx="673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46D1BE31-D272-15AB-5358-1E662C4F36EB}"/>
                  </a:ext>
                </a:extLst>
              </p14:cNvPr>
              <p14:cNvContentPartPr/>
              <p14:nvPr/>
            </p14:nvContentPartPr>
            <p14:xfrm>
              <a:off x="720427" y="1109252"/>
              <a:ext cx="178200" cy="43848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46D1BE31-D272-15AB-5358-1E662C4F36EB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02787" y="1091612"/>
                <a:ext cx="213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55653C74-4910-F968-3188-AACCBC714A49}"/>
                  </a:ext>
                </a:extLst>
              </p14:cNvPr>
              <p14:cNvContentPartPr/>
              <p14:nvPr/>
            </p14:nvContentPartPr>
            <p14:xfrm>
              <a:off x="892147" y="1205732"/>
              <a:ext cx="154080" cy="20088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55653C74-4910-F968-3188-AACCBC714A4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874147" y="1188092"/>
                <a:ext cx="1897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BED11CB9-E3A0-9D5E-82AE-0D00040C91E5}"/>
                  </a:ext>
                </a:extLst>
              </p14:cNvPr>
              <p14:cNvContentPartPr/>
              <p14:nvPr/>
            </p14:nvContentPartPr>
            <p14:xfrm>
              <a:off x="939307" y="947252"/>
              <a:ext cx="289080" cy="35388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BED11CB9-E3A0-9D5E-82AE-0D00040C91E5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21307" y="929612"/>
                <a:ext cx="32472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B4689423-AF2C-8DBD-0E88-3996BAEE28DE}"/>
                  </a:ext>
                </a:extLst>
              </p14:cNvPr>
              <p14:cNvContentPartPr/>
              <p14:nvPr/>
            </p14:nvContentPartPr>
            <p14:xfrm>
              <a:off x="1390027" y="814052"/>
              <a:ext cx="150840" cy="21600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B4689423-AF2C-8DBD-0E88-3996BAEE28D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372027" y="796052"/>
                <a:ext cx="1864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D09F9ABA-91A7-7110-4BD3-B828A1B6382C}"/>
                  </a:ext>
                </a:extLst>
              </p14:cNvPr>
              <p14:cNvContentPartPr/>
              <p14:nvPr/>
            </p14:nvContentPartPr>
            <p14:xfrm>
              <a:off x="1545187" y="773012"/>
              <a:ext cx="93600" cy="14148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D09F9ABA-91A7-7110-4BD3-B828A1B6382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527187" y="755372"/>
                <a:ext cx="12924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DF91465E-397B-33AA-F005-7AFDAB87C551}"/>
                  </a:ext>
                </a:extLst>
              </p14:cNvPr>
              <p14:cNvContentPartPr/>
              <p14:nvPr/>
            </p14:nvContentPartPr>
            <p14:xfrm>
              <a:off x="1525387" y="653492"/>
              <a:ext cx="360" cy="828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DF91465E-397B-33AA-F005-7AFDAB87C55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507747" y="635852"/>
                <a:ext cx="36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2B1738F2-B722-8713-D442-C3832E6FF006}"/>
                  </a:ext>
                </a:extLst>
              </p14:cNvPr>
              <p14:cNvContentPartPr/>
              <p14:nvPr/>
            </p14:nvContentPartPr>
            <p14:xfrm>
              <a:off x="1663627" y="649532"/>
              <a:ext cx="154080" cy="23868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2B1738F2-B722-8713-D442-C3832E6FF00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645627" y="631532"/>
                <a:ext cx="1897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BFB40F54-7CC2-B372-24E9-ACC129E46A40}"/>
                  </a:ext>
                </a:extLst>
              </p14:cNvPr>
              <p14:cNvContentPartPr/>
              <p14:nvPr/>
            </p14:nvContentPartPr>
            <p14:xfrm>
              <a:off x="1693867" y="515972"/>
              <a:ext cx="314640" cy="23940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BFB40F54-7CC2-B372-24E9-ACC129E46A4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675867" y="497972"/>
                <a:ext cx="3502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DA7BA648-0F2E-414E-0957-57F5808CB96F}"/>
                  </a:ext>
                </a:extLst>
              </p14:cNvPr>
              <p14:cNvContentPartPr/>
              <p14:nvPr/>
            </p14:nvContentPartPr>
            <p14:xfrm>
              <a:off x="1891867" y="359372"/>
              <a:ext cx="163800" cy="29052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DA7BA648-0F2E-414E-0957-57F5808CB96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873867" y="341732"/>
                <a:ext cx="1994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7F922193-483C-D3F3-AC78-DF8EF17F4700}"/>
                  </a:ext>
                </a:extLst>
              </p14:cNvPr>
              <p14:cNvContentPartPr/>
              <p14:nvPr/>
            </p14:nvContentPartPr>
            <p14:xfrm>
              <a:off x="1978267" y="545132"/>
              <a:ext cx="68760" cy="2556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7F922193-483C-D3F3-AC78-DF8EF17F4700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960627" y="527132"/>
                <a:ext cx="10440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313AEAA1-653B-6FF9-0589-71ED2DA24533}"/>
                  </a:ext>
                </a:extLst>
              </p14:cNvPr>
              <p14:cNvContentPartPr/>
              <p14:nvPr/>
            </p14:nvContentPartPr>
            <p14:xfrm>
              <a:off x="915547" y="1648532"/>
              <a:ext cx="318960" cy="300960"/>
            </p14:xfrm>
          </p:contentPart>
        </mc:Choice>
        <mc:Fallback xmlns=""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313AEAA1-653B-6FF9-0589-71ED2DA2453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97907" y="1630532"/>
                <a:ext cx="354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E0A8DF77-504C-BCA5-18E1-4F5093D39806}"/>
                  </a:ext>
                </a:extLst>
              </p14:cNvPr>
              <p14:cNvContentPartPr/>
              <p14:nvPr/>
            </p14:nvContentPartPr>
            <p14:xfrm>
              <a:off x="1244587" y="1486172"/>
              <a:ext cx="219960" cy="26712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E0A8DF77-504C-BCA5-18E1-4F5093D39806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226947" y="1468532"/>
                <a:ext cx="25560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E59ACA04-F5B3-63D1-F150-F453AF2F251F}"/>
                  </a:ext>
                </a:extLst>
              </p14:cNvPr>
              <p14:cNvContentPartPr/>
              <p14:nvPr/>
            </p14:nvContentPartPr>
            <p14:xfrm>
              <a:off x="1373107" y="1263692"/>
              <a:ext cx="185760" cy="363600"/>
            </p14:xfrm>
          </p:contentPart>
        </mc:Choice>
        <mc:Fallback xmlns=""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E59ACA04-F5B3-63D1-F150-F453AF2F251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355107" y="1246052"/>
                <a:ext cx="22140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9D57675D-2E53-D096-92EE-D6A23A2D1EAB}"/>
                  </a:ext>
                </a:extLst>
              </p14:cNvPr>
              <p14:cNvContentPartPr/>
              <p14:nvPr/>
            </p14:nvContentPartPr>
            <p14:xfrm>
              <a:off x="1534027" y="1461692"/>
              <a:ext cx="102240" cy="62640"/>
            </p14:xfrm>
          </p:contentPart>
        </mc:Choice>
        <mc:Fallback xmlns=""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9D57675D-2E53-D096-92EE-D6A23A2D1EAB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516387" y="1444052"/>
                <a:ext cx="137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AAEF82AC-E036-D98B-7964-C814D9F54F0C}"/>
                  </a:ext>
                </a:extLst>
              </p14:cNvPr>
              <p14:cNvContentPartPr/>
              <p14:nvPr/>
            </p14:nvContentPartPr>
            <p14:xfrm>
              <a:off x="1654627" y="1240292"/>
              <a:ext cx="191160" cy="209160"/>
            </p14:xfrm>
          </p:contentPart>
        </mc:Choice>
        <mc:Fallback xmlns=""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AAEF82AC-E036-D98B-7964-C814D9F54F0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636987" y="1222652"/>
                <a:ext cx="2268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D8A7C042-D371-C574-68B6-A7432B58573C}"/>
                  </a:ext>
                </a:extLst>
              </p14:cNvPr>
              <p14:cNvContentPartPr/>
              <p14:nvPr/>
            </p14:nvContentPartPr>
            <p14:xfrm>
              <a:off x="1844707" y="1012412"/>
              <a:ext cx="283320" cy="282240"/>
            </p14:xfrm>
          </p:contentPart>
        </mc:Choice>
        <mc:Fallback xmlns=""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D8A7C042-D371-C574-68B6-A7432B58573C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826707" y="994772"/>
                <a:ext cx="31896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9" name="Freihand 128">
                <a:extLst>
                  <a:ext uri="{FF2B5EF4-FFF2-40B4-BE49-F238E27FC236}">
                    <a16:creationId xmlns:a16="http://schemas.microsoft.com/office/drawing/2014/main" id="{068CC37A-56CD-15BA-4842-0023372BC91B}"/>
                  </a:ext>
                </a:extLst>
              </p14:cNvPr>
              <p14:cNvContentPartPr/>
              <p14:nvPr/>
            </p14:nvContentPartPr>
            <p14:xfrm>
              <a:off x="2106427" y="857612"/>
              <a:ext cx="327240" cy="255240"/>
            </p14:xfrm>
          </p:contentPart>
        </mc:Choice>
        <mc:Fallback xmlns="">
          <p:pic>
            <p:nvPicPr>
              <p:cNvPr id="129" name="Freihand 128">
                <a:extLst>
                  <a:ext uri="{FF2B5EF4-FFF2-40B4-BE49-F238E27FC236}">
                    <a16:creationId xmlns:a16="http://schemas.microsoft.com/office/drawing/2014/main" id="{068CC37A-56CD-15BA-4842-0023372BC91B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088427" y="839972"/>
                <a:ext cx="36288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0742F90B-3052-5BB6-1C73-193698E12F8C}"/>
                  </a:ext>
                </a:extLst>
              </p14:cNvPr>
              <p14:cNvContentPartPr/>
              <p14:nvPr/>
            </p14:nvContentPartPr>
            <p14:xfrm>
              <a:off x="2381827" y="664652"/>
              <a:ext cx="202680" cy="314640"/>
            </p14:xfrm>
          </p:contentPart>
        </mc:Choice>
        <mc:Fallback xmlns=""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0742F90B-3052-5BB6-1C73-193698E12F8C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364187" y="647012"/>
                <a:ext cx="2383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521B49BC-8B50-6345-F79B-5BD772A8E603}"/>
                  </a:ext>
                </a:extLst>
              </p14:cNvPr>
              <p14:cNvContentPartPr/>
              <p14:nvPr/>
            </p14:nvContentPartPr>
            <p14:xfrm>
              <a:off x="2559307" y="666092"/>
              <a:ext cx="181080" cy="141840"/>
            </p14:xfrm>
          </p:contentPart>
        </mc:Choice>
        <mc:Fallback xmlns=""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521B49BC-8B50-6345-F79B-5BD772A8E603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541307" y="648452"/>
                <a:ext cx="2167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4CBCFB7B-4DB2-9438-01BE-2A2FB2BF1233}"/>
                  </a:ext>
                </a:extLst>
              </p14:cNvPr>
              <p14:cNvContentPartPr/>
              <p14:nvPr/>
            </p14:nvContentPartPr>
            <p14:xfrm>
              <a:off x="472747" y="670772"/>
              <a:ext cx="849600" cy="155628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4CBCFB7B-4DB2-9438-01BE-2A2FB2BF123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54747" y="653132"/>
                <a:ext cx="885240" cy="159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B9D3203D-5569-4C4D-6677-CEB34D42074B}"/>
                  </a:ext>
                </a:extLst>
              </p14:cNvPr>
              <p14:cNvContentPartPr/>
              <p14:nvPr/>
            </p14:nvContentPartPr>
            <p14:xfrm>
              <a:off x="888907" y="222572"/>
              <a:ext cx="1514880" cy="47376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B9D3203D-5569-4C4D-6677-CEB34D42074B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71267" y="204932"/>
                <a:ext cx="155052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6F751892-6BBD-8396-E8CE-033890F141AD}"/>
                  </a:ext>
                </a:extLst>
              </p14:cNvPr>
              <p14:cNvContentPartPr/>
              <p14:nvPr/>
            </p14:nvContentPartPr>
            <p14:xfrm>
              <a:off x="1819507" y="276572"/>
              <a:ext cx="1179000" cy="153540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6F751892-6BBD-8396-E8CE-033890F141AD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801507" y="258572"/>
                <a:ext cx="1214640" cy="15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D7601164-1A8A-4E17-5502-6CA15393AF25}"/>
                  </a:ext>
                </a:extLst>
              </p14:cNvPr>
              <p14:cNvContentPartPr/>
              <p14:nvPr/>
            </p14:nvContentPartPr>
            <p14:xfrm>
              <a:off x="2210107" y="1865612"/>
              <a:ext cx="179280" cy="12852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D7601164-1A8A-4E17-5502-6CA15393AF25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192467" y="1847612"/>
                <a:ext cx="2149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9" name="Freihand 138">
                <a:extLst>
                  <a:ext uri="{FF2B5EF4-FFF2-40B4-BE49-F238E27FC236}">
                    <a16:creationId xmlns:a16="http://schemas.microsoft.com/office/drawing/2014/main" id="{D37D7FDA-710F-ACD2-E7F8-7E994A9FB711}"/>
                  </a:ext>
                </a:extLst>
              </p14:cNvPr>
              <p14:cNvContentPartPr/>
              <p14:nvPr/>
            </p14:nvContentPartPr>
            <p14:xfrm>
              <a:off x="2441947" y="1639172"/>
              <a:ext cx="84240" cy="58680"/>
            </p14:xfrm>
          </p:contentPart>
        </mc:Choice>
        <mc:Fallback xmlns="">
          <p:pic>
            <p:nvPicPr>
              <p:cNvPr id="139" name="Freihand 138">
                <a:extLst>
                  <a:ext uri="{FF2B5EF4-FFF2-40B4-BE49-F238E27FC236}">
                    <a16:creationId xmlns:a16="http://schemas.microsoft.com/office/drawing/2014/main" id="{D37D7FDA-710F-ACD2-E7F8-7E994A9FB71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2424307" y="1621532"/>
                <a:ext cx="119880" cy="9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7571C4BD-43E3-7213-9A65-CC78487DCD74}"/>
              </a:ext>
            </a:extLst>
          </p:cNvPr>
          <p:cNvGrpSpPr/>
          <p:nvPr/>
        </p:nvGrpSpPr>
        <p:grpSpPr>
          <a:xfrm>
            <a:off x="3048187" y="389972"/>
            <a:ext cx="2290680" cy="1783440"/>
            <a:chOff x="3048187" y="389972"/>
            <a:chExt cx="2290680" cy="178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937FF4F8-AD75-9258-CC7C-52296DF25145}"/>
                    </a:ext>
                  </a:extLst>
                </p14:cNvPr>
                <p14:cNvContentPartPr/>
                <p14:nvPr/>
              </p14:nvContentPartPr>
              <p14:xfrm>
                <a:off x="3048187" y="835292"/>
                <a:ext cx="1778400" cy="1338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937FF4F8-AD75-9258-CC7C-52296DF2514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030187" y="817292"/>
                  <a:ext cx="1814040" cy="13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C954F164-352F-B848-942B-F2B93EA00F57}"/>
                    </a:ext>
                  </a:extLst>
                </p14:cNvPr>
                <p14:cNvContentPartPr/>
                <p14:nvPr/>
              </p14:nvContentPartPr>
              <p14:xfrm>
                <a:off x="3071587" y="685172"/>
                <a:ext cx="1737720" cy="114660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C954F164-352F-B848-942B-F2B93EA00F5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53947" y="667172"/>
                  <a:ext cx="1773360" cy="11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7710E42-5E2A-63B8-CEF8-C76B4CBB70FF}"/>
                    </a:ext>
                  </a:extLst>
                </p14:cNvPr>
                <p14:cNvContentPartPr/>
                <p14:nvPr/>
              </p14:nvContentPartPr>
              <p14:xfrm>
                <a:off x="3092827" y="389972"/>
                <a:ext cx="1641600" cy="4114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7710E42-5E2A-63B8-CEF8-C76B4CBB70F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074827" y="372332"/>
                  <a:ext cx="16772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229FC716-E252-B7C8-4A2A-8E23143F9292}"/>
                    </a:ext>
                  </a:extLst>
                </p14:cNvPr>
                <p14:cNvContentPartPr/>
                <p14:nvPr/>
              </p14:nvContentPartPr>
              <p14:xfrm>
                <a:off x="3766387" y="1010612"/>
                <a:ext cx="296280" cy="51228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229FC716-E252-B7C8-4A2A-8E23143F929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748747" y="992612"/>
                  <a:ext cx="33192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EF239572-8238-AD88-B03D-F6BC87C78F8F}"/>
                    </a:ext>
                  </a:extLst>
                </p14:cNvPr>
                <p14:cNvContentPartPr/>
                <p14:nvPr/>
              </p14:nvContentPartPr>
              <p14:xfrm>
                <a:off x="3749827" y="965612"/>
                <a:ext cx="352080" cy="5029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EF239572-8238-AD88-B03D-F6BC87C78F8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732187" y="947612"/>
                  <a:ext cx="38772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9AAB1D06-E385-38AD-C604-D47E04EE0A1B}"/>
                    </a:ext>
                  </a:extLst>
                </p14:cNvPr>
                <p14:cNvContentPartPr/>
                <p14:nvPr/>
              </p14:nvContentPartPr>
              <p14:xfrm>
                <a:off x="4120267" y="1076852"/>
                <a:ext cx="437040" cy="1994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9AAB1D06-E385-38AD-C604-D47E04EE0A1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102267" y="1059212"/>
                  <a:ext cx="4726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8861BD32-7A78-6027-A3F9-FF264E594F1B}"/>
                    </a:ext>
                  </a:extLst>
                </p14:cNvPr>
                <p14:cNvContentPartPr/>
                <p14:nvPr/>
              </p14:nvContentPartPr>
              <p14:xfrm>
                <a:off x="3554707" y="1358012"/>
                <a:ext cx="750960" cy="2689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8861BD32-7A78-6027-A3F9-FF264E594F1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537067" y="1340372"/>
                  <a:ext cx="7866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F86EEBB2-3F2F-4950-7E32-7A883D4D019E}"/>
                    </a:ext>
                  </a:extLst>
                </p14:cNvPr>
                <p14:cNvContentPartPr/>
                <p14:nvPr/>
              </p14:nvContentPartPr>
              <p14:xfrm>
                <a:off x="3528427" y="1461692"/>
                <a:ext cx="814680" cy="29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F86EEBB2-3F2F-4950-7E32-7A883D4D019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510427" y="1444052"/>
                  <a:ext cx="8503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6DD95B72-99E1-2664-BE84-9DC5C150A23C}"/>
                    </a:ext>
                  </a:extLst>
                </p14:cNvPr>
                <p14:cNvContentPartPr/>
                <p14:nvPr/>
              </p14:nvContentPartPr>
              <p14:xfrm>
                <a:off x="3809587" y="1485452"/>
                <a:ext cx="225000" cy="5220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6DD95B72-99E1-2664-BE84-9DC5C150A23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791947" y="1467452"/>
                  <a:ext cx="2606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B141FB81-10C6-0D0B-0C85-93E2F1B3F346}"/>
                    </a:ext>
                  </a:extLst>
                </p14:cNvPr>
                <p14:cNvContentPartPr/>
                <p14:nvPr/>
              </p14:nvContentPartPr>
              <p14:xfrm>
                <a:off x="3771067" y="1002692"/>
                <a:ext cx="53640" cy="1908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B141FB81-10C6-0D0B-0C85-93E2F1B3F34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753427" y="984692"/>
                  <a:ext cx="892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1" name="Freihand 140">
                  <a:extLst>
                    <a:ext uri="{FF2B5EF4-FFF2-40B4-BE49-F238E27FC236}">
                      <a16:creationId xmlns:a16="http://schemas.microsoft.com/office/drawing/2014/main" id="{27141274-22A2-5A76-A61C-252C9B93E20F}"/>
                    </a:ext>
                  </a:extLst>
                </p14:cNvPr>
                <p14:cNvContentPartPr/>
                <p14:nvPr/>
              </p14:nvContentPartPr>
              <p14:xfrm>
                <a:off x="3488107" y="486092"/>
                <a:ext cx="151200" cy="215280"/>
              </p14:xfrm>
            </p:contentPart>
          </mc:Choice>
          <mc:Fallback xmlns="">
            <p:pic>
              <p:nvPicPr>
                <p:cNvPr id="141" name="Freihand 140">
                  <a:extLst>
                    <a:ext uri="{FF2B5EF4-FFF2-40B4-BE49-F238E27FC236}">
                      <a16:creationId xmlns:a16="http://schemas.microsoft.com/office/drawing/2014/main" id="{27141274-22A2-5A76-A61C-252C9B93E20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470467" y="468092"/>
                  <a:ext cx="1868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2" name="Freihand 141">
                  <a:extLst>
                    <a:ext uri="{FF2B5EF4-FFF2-40B4-BE49-F238E27FC236}">
                      <a16:creationId xmlns:a16="http://schemas.microsoft.com/office/drawing/2014/main" id="{DF4C6DA9-D0F0-403C-2798-838FFC45A34C}"/>
                    </a:ext>
                  </a:extLst>
                </p14:cNvPr>
                <p14:cNvContentPartPr/>
                <p14:nvPr/>
              </p14:nvContentPartPr>
              <p14:xfrm>
                <a:off x="3579187" y="572492"/>
                <a:ext cx="70920" cy="140400"/>
              </p14:xfrm>
            </p:contentPart>
          </mc:Choice>
          <mc:Fallback xmlns="">
            <p:pic>
              <p:nvPicPr>
                <p:cNvPr id="142" name="Freihand 141">
                  <a:extLst>
                    <a:ext uri="{FF2B5EF4-FFF2-40B4-BE49-F238E27FC236}">
                      <a16:creationId xmlns:a16="http://schemas.microsoft.com/office/drawing/2014/main" id="{DF4C6DA9-D0F0-403C-2798-838FFC45A34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561187" y="554492"/>
                  <a:ext cx="1065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3" name="Freihand 142">
                  <a:extLst>
                    <a:ext uri="{FF2B5EF4-FFF2-40B4-BE49-F238E27FC236}">
                      <a16:creationId xmlns:a16="http://schemas.microsoft.com/office/drawing/2014/main" id="{C93DDB36-F386-0063-9AEB-58ED5388E958}"/>
                    </a:ext>
                  </a:extLst>
                </p14:cNvPr>
                <p14:cNvContentPartPr/>
                <p14:nvPr/>
              </p14:nvContentPartPr>
              <p14:xfrm>
                <a:off x="3681427" y="472052"/>
                <a:ext cx="111240" cy="236160"/>
              </p14:xfrm>
            </p:contentPart>
          </mc:Choice>
          <mc:Fallback xmlns="">
            <p:pic>
              <p:nvPicPr>
                <p:cNvPr id="143" name="Freihand 142">
                  <a:extLst>
                    <a:ext uri="{FF2B5EF4-FFF2-40B4-BE49-F238E27FC236}">
                      <a16:creationId xmlns:a16="http://schemas.microsoft.com/office/drawing/2014/main" id="{C93DDB36-F386-0063-9AEB-58ED5388E95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663787" y="454412"/>
                  <a:ext cx="1468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4" name="Freihand 143">
                  <a:extLst>
                    <a:ext uri="{FF2B5EF4-FFF2-40B4-BE49-F238E27FC236}">
                      <a16:creationId xmlns:a16="http://schemas.microsoft.com/office/drawing/2014/main" id="{C41FF2CF-516C-6D6D-3BEE-45B9A81B6692}"/>
                    </a:ext>
                  </a:extLst>
                </p14:cNvPr>
                <p14:cNvContentPartPr/>
                <p14:nvPr/>
              </p14:nvContentPartPr>
              <p14:xfrm>
                <a:off x="3860707" y="528212"/>
                <a:ext cx="137880" cy="138240"/>
              </p14:xfrm>
            </p:contentPart>
          </mc:Choice>
          <mc:Fallback xmlns="">
            <p:pic>
              <p:nvPicPr>
                <p:cNvPr id="144" name="Freihand 143">
                  <a:extLst>
                    <a:ext uri="{FF2B5EF4-FFF2-40B4-BE49-F238E27FC236}">
                      <a16:creationId xmlns:a16="http://schemas.microsoft.com/office/drawing/2014/main" id="{C41FF2CF-516C-6D6D-3BEE-45B9A81B669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843067" y="510572"/>
                  <a:ext cx="173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5" name="Freihand 144">
                  <a:extLst>
                    <a:ext uri="{FF2B5EF4-FFF2-40B4-BE49-F238E27FC236}">
                      <a16:creationId xmlns:a16="http://schemas.microsoft.com/office/drawing/2014/main" id="{5C4ACDE2-3D05-F25A-D827-0341F6F03C9C}"/>
                    </a:ext>
                  </a:extLst>
                </p14:cNvPr>
                <p14:cNvContentPartPr/>
                <p14:nvPr/>
              </p14:nvContentPartPr>
              <p14:xfrm>
                <a:off x="3962227" y="501932"/>
                <a:ext cx="5040" cy="6480"/>
              </p14:xfrm>
            </p:contentPart>
          </mc:Choice>
          <mc:Fallback xmlns="">
            <p:pic>
              <p:nvPicPr>
                <p:cNvPr id="145" name="Freihand 144">
                  <a:extLst>
                    <a:ext uri="{FF2B5EF4-FFF2-40B4-BE49-F238E27FC236}">
                      <a16:creationId xmlns:a16="http://schemas.microsoft.com/office/drawing/2014/main" id="{5C4ACDE2-3D05-F25A-D827-0341F6F03C9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44227" y="483932"/>
                  <a:ext cx="406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6" name="Freihand 145">
                  <a:extLst>
                    <a:ext uri="{FF2B5EF4-FFF2-40B4-BE49-F238E27FC236}">
                      <a16:creationId xmlns:a16="http://schemas.microsoft.com/office/drawing/2014/main" id="{3D443E27-B27C-C45E-005D-CE175561C71E}"/>
                    </a:ext>
                  </a:extLst>
                </p14:cNvPr>
                <p14:cNvContentPartPr/>
                <p14:nvPr/>
              </p14:nvContentPartPr>
              <p14:xfrm>
                <a:off x="4076707" y="487892"/>
                <a:ext cx="81360" cy="180720"/>
              </p14:xfrm>
            </p:contentPart>
          </mc:Choice>
          <mc:Fallback xmlns="">
            <p:pic>
              <p:nvPicPr>
                <p:cNvPr id="146" name="Freihand 145">
                  <a:extLst>
                    <a:ext uri="{FF2B5EF4-FFF2-40B4-BE49-F238E27FC236}">
                      <a16:creationId xmlns:a16="http://schemas.microsoft.com/office/drawing/2014/main" id="{3D443E27-B27C-C45E-005D-CE175561C71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059067" y="470252"/>
                  <a:ext cx="1170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7" name="Freihand 146">
                  <a:extLst>
                    <a:ext uri="{FF2B5EF4-FFF2-40B4-BE49-F238E27FC236}">
                      <a16:creationId xmlns:a16="http://schemas.microsoft.com/office/drawing/2014/main" id="{078D2A2D-292D-6BA0-617B-B0177751FD70}"/>
                    </a:ext>
                  </a:extLst>
                </p14:cNvPr>
                <p14:cNvContentPartPr/>
                <p14:nvPr/>
              </p14:nvContentPartPr>
              <p14:xfrm>
                <a:off x="4183987" y="409052"/>
                <a:ext cx="148680" cy="282600"/>
              </p14:xfrm>
            </p:contentPart>
          </mc:Choice>
          <mc:Fallback xmlns="">
            <p:pic>
              <p:nvPicPr>
                <p:cNvPr id="147" name="Freihand 146">
                  <a:extLst>
                    <a:ext uri="{FF2B5EF4-FFF2-40B4-BE49-F238E27FC236}">
                      <a16:creationId xmlns:a16="http://schemas.microsoft.com/office/drawing/2014/main" id="{078D2A2D-292D-6BA0-617B-B0177751FD7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166347" y="391052"/>
                  <a:ext cx="184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61889B54-9E0A-7798-4264-97FBBA62778B}"/>
                    </a:ext>
                  </a:extLst>
                </p14:cNvPr>
                <p14:cNvContentPartPr/>
                <p14:nvPr/>
              </p14:nvContentPartPr>
              <p14:xfrm>
                <a:off x="4336267" y="446132"/>
                <a:ext cx="50760" cy="19224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61889B54-9E0A-7798-4264-97FBBA62778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318627" y="428132"/>
                  <a:ext cx="86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9" name="Freihand 148">
                  <a:extLst>
                    <a:ext uri="{FF2B5EF4-FFF2-40B4-BE49-F238E27FC236}">
                      <a16:creationId xmlns:a16="http://schemas.microsoft.com/office/drawing/2014/main" id="{E3EC88A5-F868-D0F7-14A1-293ADF80B8AE}"/>
                    </a:ext>
                  </a:extLst>
                </p14:cNvPr>
                <p14:cNvContentPartPr/>
                <p14:nvPr/>
              </p14:nvContentPartPr>
              <p14:xfrm>
                <a:off x="4358227" y="553052"/>
                <a:ext cx="42840" cy="20880"/>
              </p14:xfrm>
            </p:contentPart>
          </mc:Choice>
          <mc:Fallback xmlns="">
            <p:pic>
              <p:nvPicPr>
                <p:cNvPr id="149" name="Freihand 148">
                  <a:extLst>
                    <a:ext uri="{FF2B5EF4-FFF2-40B4-BE49-F238E27FC236}">
                      <a16:creationId xmlns:a16="http://schemas.microsoft.com/office/drawing/2014/main" id="{E3EC88A5-F868-D0F7-14A1-293ADF80B8A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340587" y="535052"/>
                  <a:ext cx="78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1" name="Freihand 150">
                  <a:extLst>
                    <a:ext uri="{FF2B5EF4-FFF2-40B4-BE49-F238E27FC236}">
                      <a16:creationId xmlns:a16="http://schemas.microsoft.com/office/drawing/2014/main" id="{D95640E7-3E29-7238-84CB-F685659C8104}"/>
                    </a:ext>
                  </a:extLst>
                </p14:cNvPr>
                <p14:cNvContentPartPr/>
                <p14:nvPr/>
              </p14:nvContentPartPr>
              <p14:xfrm>
                <a:off x="4890307" y="476372"/>
                <a:ext cx="448560" cy="280440"/>
              </p14:xfrm>
            </p:contentPart>
          </mc:Choice>
          <mc:Fallback xmlns="">
            <p:pic>
              <p:nvPicPr>
                <p:cNvPr id="151" name="Freihand 150">
                  <a:extLst>
                    <a:ext uri="{FF2B5EF4-FFF2-40B4-BE49-F238E27FC236}">
                      <a16:creationId xmlns:a16="http://schemas.microsoft.com/office/drawing/2014/main" id="{D95640E7-3E29-7238-84CB-F685659C810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72667" y="458732"/>
                  <a:ext cx="48420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2" name="Freihand 151">
                  <a:extLst>
                    <a:ext uri="{FF2B5EF4-FFF2-40B4-BE49-F238E27FC236}">
                      <a16:creationId xmlns:a16="http://schemas.microsoft.com/office/drawing/2014/main" id="{5B05BA0C-C4BD-366C-D56A-5A7EEE0C82BF}"/>
                    </a:ext>
                  </a:extLst>
                </p14:cNvPr>
                <p14:cNvContentPartPr/>
                <p14:nvPr/>
              </p14:nvContentPartPr>
              <p14:xfrm>
                <a:off x="4779067" y="409052"/>
                <a:ext cx="268200" cy="286200"/>
              </p14:xfrm>
            </p:contentPart>
          </mc:Choice>
          <mc:Fallback xmlns="">
            <p:pic>
              <p:nvPicPr>
                <p:cNvPr id="152" name="Freihand 151">
                  <a:extLst>
                    <a:ext uri="{FF2B5EF4-FFF2-40B4-BE49-F238E27FC236}">
                      <a16:creationId xmlns:a16="http://schemas.microsoft.com/office/drawing/2014/main" id="{5B05BA0C-C4BD-366C-D56A-5A7EEE0C82B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761427" y="391052"/>
                  <a:ext cx="30384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3B165FEB-303E-A3F7-573C-D8EA02BB5138}"/>
                  </a:ext>
                </a:extLst>
              </p14:cNvPr>
              <p14:cNvContentPartPr/>
              <p14:nvPr/>
            </p14:nvContentPartPr>
            <p14:xfrm>
              <a:off x="1931827" y="5438612"/>
              <a:ext cx="3142800" cy="830160"/>
            </p14:xfrm>
          </p:contentPart>
        </mc:Choice>
        <mc:Fallback xmlns=""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3B165FEB-303E-A3F7-573C-D8EA02BB5138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878187" y="5330612"/>
                <a:ext cx="3250440" cy="10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B8C71D11-6EE5-4AB7-D5EB-7D74C829308E}"/>
                  </a:ext>
                </a:extLst>
              </p14:cNvPr>
              <p14:cNvContentPartPr/>
              <p14:nvPr/>
            </p14:nvContentPartPr>
            <p14:xfrm>
              <a:off x="1782067" y="5298572"/>
              <a:ext cx="496800" cy="51696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B8C71D11-6EE5-4AB7-D5EB-7D74C829308E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1728427" y="5190932"/>
                <a:ext cx="604440" cy="73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9DEDFA84-032C-C64B-F0AE-F3A355E8F812}"/>
              </a:ext>
            </a:extLst>
          </p:cNvPr>
          <p:cNvGrpSpPr/>
          <p:nvPr/>
        </p:nvGrpSpPr>
        <p:grpSpPr>
          <a:xfrm>
            <a:off x="810787" y="4718612"/>
            <a:ext cx="862200" cy="723960"/>
            <a:chOff x="810787" y="4718612"/>
            <a:chExt cx="862200" cy="72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8" name="Freihand 157">
                  <a:extLst>
                    <a:ext uri="{FF2B5EF4-FFF2-40B4-BE49-F238E27FC236}">
                      <a16:creationId xmlns:a16="http://schemas.microsoft.com/office/drawing/2014/main" id="{E19E235D-0502-ED65-98B7-A4D10599E79F}"/>
                    </a:ext>
                  </a:extLst>
                </p14:cNvPr>
                <p14:cNvContentPartPr/>
                <p14:nvPr/>
              </p14:nvContentPartPr>
              <p14:xfrm>
                <a:off x="811147" y="5043332"/>
                <a:ext cx="505440" cy="342720"/>
              </p14:xfrm>
            </p:contentPart>
          </mc:Choice>
          <mc:Fallback xmlns="">
            <p:pic>
              <p:nvPicPr>
                <p:cNvPr id="158" name="Freihand 157">
                  <a:extLst>
                    <a:ext uri="{FF2B5EF4-FFF2-40B4-BE49-F238E27FC236}">
                      <a16:creationId xmlns:a16="http://schemas.microsoft.com/office/drawing/2014/main" id="{E19E235D-0502-ED65-98B7-A4D10599E79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93147" y="5025332"/>
                  <a:ext cx="54108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9" name="Freihand 158">
                  <a:extLst>
                    <a:ext uri="{FF2B5EF4-FFF2-40B4-BE49-F238E27FC236}">
                      <a16:creationId xmlns:a16="http://schemas.microsoft.com/office/drawing/2014/main" id="{6BEA6771-CE2A-7D0E-30FF-BA241E95787D}"/>
                    </a:ext>
                  </a:extLst>
                </p14:cNvPr>
                <p14:cNvContentPartPr/>
                <p14:nvPr/>
              </p14:nvContentPartPr>
              <p14:xfrm>
                <a:off x="810787" y="4835972"/>
                <a:ext cx="451800" cy="320760"/>
              </p14:xfrm>
            </p:contentPart>
          </mc:Choice>
          <mc:Fallback xmlns="">
            <p:pic>
              <p:nvPicPr>
                <p:cNvPr id="159" name="Freihand 158">
                  <a:extLst>
                    <a:ext uri="{FF2B5EF4-FFF2-40B4-BE49-F238E27FC236}">
                      <a16:creationId xmlns:a16="http://schemas.microsoft.com/office/drawing/2014/main" id="{6BEA6771-CE2A-7D0E-30FF-BA241E95787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92787" y="4818332"/>
                  <a:ext cx="4874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0" name="Freihand 159">
                  <a:extLst>
                    <a:ext uri="{FF2B5EF4-FFF2-40B4-BE49-F238E27FC236}">
                      <a16:creationId xmlns:a16="http://schemas.microsoft.com/office/drawing/2014/main" id="{2B5D221B-49D2-6A3F-58CF-107EB4F1C004}"/>
                    </a:ext>
                  </a:extLst>
                </p14:cNvPr>
                <p14:cNvContentPartPr/>
                <p14:nvPr/>
              </p14:nvContentPartPr>
              <p14:xfrm>
                <a:off x="1121467" y="5100572"/>
                <a:ext cx="551520" cy="342000"/>
              </p14:xfrm>
            </p:contentPart>
          </mc:Choice>
          <mc:Fallback xmlns="">
            <p:pic>
              <p:nvPicPr>
                <p:cNvPr id="160" name="Freihand 159">
                  <a:extLst>
                    <a:ext uri="{FF2B5EF4-FFF2-40B4-BE49-F238E27FC236}">
                      <a16:creationId xmlns:a16="http://schemas.microsoft.com/office/drawing/2014/main" id="{2B5D221B-49D2-6A3F-58CF-107EB4F1C00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03827" y="5082932"/>
                  <a:ext cx="5871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1" name="Freihand 160">
                  <a:extLst>
                    <a:ext uri="{FF2B5EF4-FFF2-40B4-BE49-F238E27FC236}">
                      <a16:creationId xmlns:a16="http://schemas.microsoft.com/office/drawing/2014/main" id="{4A25AFBB-5F69-162C-CFFD-0A0B6F6F595F}"/>
                    </a:ext>
                  </a:extLst>
                </p14:cNvPr>
                <p14:cNvContentPartPr/>
                <p14:nvPr/>
              </p14:nvContentPartPr>
              <p14:xfrm>
                <a:off x="1308667" y="4718612"/>
                <a:ext cx="279360" cy="286560"/>
              </p14:xfrm>
            </p:contentPart>
          </mc:Choice>
          <mc:Fallback xmlns="">
            <p:pic>
              <p:nvPicPr>
                <p:cNvPr id="161" name="Freihand 160">
                  <a:extLst>
                    <a:ext uri="{FF2B5EF4-FFF2-40B4-BE49-F238E27FC236}">
                      <a16:creationId xmlns:a16="http://schemas.microsoft.com/office/drawing/2014/main" id="{4A25AFBB-5F69-162C-CFFD-0A0B6F6F595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291027" y="4700612"/>
                  <a:ext cx="315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2" name="Freihand 161">
                  <a:extLst>
                    <a:ext uri="{FF2B5EF4-FFF2-40B4-BE49-F238E27FC236}">
                      <a16:creationId xmlns:a16="http://schemas.microsoft.com/office/drawing/2014/main" id="{2C7A97FB-30F7-B69A-808D-74BBB0DEA59B}"/>
                    </a:ext>
                  </a:extLst>
                </p14:cNvPr>
                <p14:cNvContentPartPr/>
                <p14:nvPr/>
              </p14:nvContentPartPr>
              <p14:xfrm>
                <a:off x="1023907" y="5087252"/>
                <a:ext cx="58320" cy="64800"/>
              </p14:xfrm>
            </p:contentPart>
          </mc:Choice>
          <mc:Fallback xmlns="">
            <p:pic>
              <p:nvPicPr>
                <p:cNvPr id="162" name="Freihand 161">
                  <a:extLst>
                    <a:ext uri="{FF2B5EF4-FFF2-40B4-BE49-F238E27FC236}">
                      <a16:creationId xmlns:a16="http://schemas.microsoft.com/office/drawing/2014/main" id="{2C7A97FB-30F7-B69A-808D-74BBB0DEA59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06267" y="5069612"/>
                  <a:ext cx="93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3" name="Freihand 162">
                  <a:extLst>
                    <a:ext uri="{FF2B5EF4-FFF2-40B4-BE49-F238E27FC236}">
                      <a16:creationId xmlns:a16="http://schemas.microsoft.com/office/drawing/2014/main" id="{05F4E320-31BF-6577-ADF9-FFAA5353911D}"/>
                    </a:ext>
                  </a:extLst>
                </p14:cNvPr>
                <p14:cNvContentPartPr/>
                <p14:nvPr/>
              </p14:nvContentPartPr>
              <p14:xfrm>
                <a:off x="873067" y="5094452"/>
                <a:ext cx="12960" cy="9720"/>
              </p14:xfrm>
            </p:contentPart>
          </mc:Choice>
          <mc:Fallback xmlns="">
            <p:pic>
              <p:nvPicPr>
                <p:cNvPr id="163" name="Freihand 162">
                  <a:extLst>
                    <a:ext uri="{FF2B5EF4-FFF2-40B4-BE49-F238E27FC236}">
                      <a16:creationId xmlns:a16="http://schemas.microsoft.com/office/drawing/2014/main" id="{05F4E320-31BF-6577-ADF9-FFAA5353911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55427" y="5076452"/>
                  <a:ext cx="48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4" name="Freihand 163">
                  <a:extLst>
                    <a:ext uri="{FF2B5EF4-FFF2-40B4-BE49-F238E27FC236}">
                      <a16:creationId xmlns:a16="http://schemas.microsoft.com/office/drawing/2014/main" id="{688BCE01-4A66-57FD-DDDF-F892591E619C}"/>
                    </a:ext>
                  </a:extLst>
                </p14:cNvPr>
                <p14:cNvContentPartPr/>
                <p14:nvPr/>
              </p14:nvContentPartPr>
              <p14:xfrm>
                <a:off x="934267" y="4942532"/>
                <a:ext cx="294480" cy="336960"/>
              </p14:xfrm>
            </p:contentPart>
          </mc:Choice>
          <mc:Fallback xmlns="">
            <p:pic>
              <p:nvPicPr>
                <p:cNvPr id="164" name="Freihand 163">
                  <a:extLst>
                    <a:ext uri="{FF2B5EF4-FFF2-40B4-BE49-F238E27FC236}">
                      <a16:creationId xmlns:a16="http://schemas.microsoft.com/office/drawing/2014/main" id="{688BCE01-4A66-57FD-DDDF-F892591E619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16627" y="4924892"/>
                  <a:ext cx="3301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5" name="Freihand 164">
                  <a:extLst>
                    <a:ext uri="{FF2B5EF4-FFF2-40B4-BE49-F238E27FC236}">
                      <a16:creationId xmlns:a16="http://schemas.microsoft.com/office/drawing/2014/main" id="{CBFC38CD-63C9-3A9B-1ABE-919776A65BD7}"/>
                    </a:ext>
                  </a:extLst>
                </p14:cNvPr>
                <p14:cNvContentPartPr/>
                <p14:nvPr/>
              </p14:nvContentPartPr>
              <p14:xfrm>
                <a:off x="1179067" y="5075372"/>
                <a:ext cx="38880" cy="307800"/>
              </p14:xfrm>
            </p:contentPart>
          </mc:Choice>
          <mc:Fallback xmlns="">
            <p:pic>
              <p:nvPicPr>
                <p:cNvPr id="165" name="Freihand 164">
                  <a:extLst>
                    <a:ext uri="{FF2B5EF4-FFF2-40B4-BE49-F238E27FC236}">
                      <a16:creationId xmlns:a16="http://schemas.microsoft.com/office/drawing/2014/main" id="{CBFC38CD-63C9-3A9B-1ABE-919776A65BD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61067" y="5057732"/>
                  <a:ext cx="7452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6" name="Freihand 165">
                  <a:extLst>
                    <a:ext uri="{FF2B5EF4-FFF2-40B4-BE49-F238E27FC236}">
                      <a16:creationId xmlns:a16="http://schemas.microsoft.com/office/drawing/2014/main" id="{CB1BE3A5-49DA-9619-89DE-E3B77A62FB77}"/>
                    </a:ext>
                  </a:extLst>
                </p14:cNvPr>
                <p14:cNvContentPartPr/>
                <p14:nvPr/>
              </p14:nvContentPartPr>
              <p14:xfrm>
                <a:off x="1398307" y="4984292"/>
                <a:ext cx="55440" cy="102600"/>
              </p14:xfrm>
            </p:contentPart>
          </mc:Choice>
          <mc:Fallback xmlns="">
            <p:pic>
              <p:nvPicPr>
                <p:cNvPr id="166" name="Freihand 165">
                  <a:extLst>
                    <a:ext uri="{FF2B5EF4-FFF2-40B4-BE49-F238E27FC236}">
                      <a16:creationId xmlns:a16="http://schemas.microsoft.com/office/drawing/2014/main" id="{CB1BE3A5-49DA-9619-89DE-E3B77A62FB7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380307" y="4966292"/>
                  <a:ext cx="91080" cy="13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042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B81E24-BB8B-6939-A23F-CD0775222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3955276" y="3859618"/>
            <a:ext cx="2913391" cy="24095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0B7C043-834C-C6F3-FE9B-ABDF3E839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9" y="2559795"/>
            <a:ext cx="3813496" cy="3809108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AF58C36-93FA-39D9-F959-7854C2A73ED8}"/>
              </a:ext>
            </a:extLst>
          </p:cNvPr>
          <p:cNvGrpSpPr/>
          <p:nvPr/>
        </p:nvGrpSpPr>
        <p:grpSpPr>
          <a:xfrm>
            <a:off x="4844947" y="4263212"/>
            <a:ext cx="1713960" cy="1801080"/>
            <a:chOff x="4844947" y="4263212"/>
            <a:chExt cx="1713960" cy="180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5401FA44-45C8-CD8F-A17C-C938D72FCE1B}"/>
                    </a:ext>
                  </a:extLst>
                </p14:cNvPr>
                <p14:cNvContentPartPr/>
                <p14:nvPr/>
              </p14:nvContentPartPr>
              <p14:xfrm>
                <a:off x="4844947" y="4263212"/>
                <a:ext cx="1441800" cy="158220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5401FA44-45C8-CD8F-A17C-C938D72FCE1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09307" y="4227572"/>
                  <a:ext cx="1513440" cy="165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D359DCB8-5B23-1580-0D57-B8ED4F7DDD02}"/>
                    </a:ext>
                  </a:extLst>
                </p14:cNvPr>
                <p14:cNvContentPartPr/>
                <p14:nvPr/>
              </p14:nvContentPartPr>
              <p14:xfrm>
                <a:off x="5267947" y="4445732"/>
                <a:ext cx="1290960" cy="161856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D359DCB8-5B23-1580-0D57-B8ED4F7DDD0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31947" y="4409732"/>
                  <a:ext cx="1362600" cy="169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F754DA7F-B83A-B2A8-9833-F4E073722317}"/>
                  </a:ext>
                </a:extLst>
              </p14:cNvPr>
              <p14:cNvContentPartPr/>
              <p14:nvPr/>
            </p14:nvContentPartPr>
            <p14:xfrm>
              <a:off x="6143827" y="819452"/>
              <a:ext cx="696600" cy="7750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F754DA7F-B83A-B2A8-9833-F4E0737223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6187" y="801452"/>
                <a:ext cx="732240" cy="81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04C7AFD6-1C35-3CCE-D60B-D475176D337C}"/>
                  </a:ext>
                </a:extLst>
              </p14:cNvPr>
              <p14:cNvContentPartPr/>
              <p14:nvPr/>
            </p14:nvContentPartPr>
            <p14:xfrm>
              <a:off x="5131867" y="622892"/>
              <a:ext cx="897480" cy="102636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04C7AFD6-1C35-3CCE-D60B-D475176D33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77867" y="515252"/>
                <a:ext cx="1005120" cy="124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69386F7-7053-CCC5-BC5B-27A55F6E225C}"/>
              </a:ext>
            </a:extLst>
          </p:cNvPr>
          <p:cNvGrpSpPr/>
          <p:nvPr/>
        </p:nvGrpSpPr>
        <p:grpSpPr>
          <a:xfrm>
            <a:off x="3503227" y="375212"/>
            <a:ext cx="3356640" cy="3004920"/>
            <a:chOff x="3503227" y="375212"/>
            <a:chExt cx="3356640" cy="30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C5A8E2E1-965D-EA7B-4126-184F29A59830}"/>
                    </a:ext>
                  </a:extLst>
                </p14:cNvPr>
                <p14:cNvContentPartPr/>
                <p14:nvPr/>
              </p14:nvContentPartPr>
              <p14:xfrm>
                <a:off x="3503227" y="1622972"/>
                <a:ext cx="970200" cy="8769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C5A8E2E1-965D-EA7B-4126-184F29A5983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85227" y="1605332"/>
                  <a:ext cx="1005840" cy="9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1EFDD65-0BBC-57BE-3FC1-9874D5CEFD01}"/>
                    </a:ext>
                  </a:extLst>
                </p14:cNvPr>
                <p14:cNvContentPartPr/>
                <p14:nvPr/>
              </p14:nvContentPartPr>
              <p14:xfrm>
                <a:off x="3515827" y="1708652"/>
                <a:ext cx="1420560" cy="1192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1EFDD65-0BBC-57BE-3FC1-9874D5CEFD0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97827" y="1691012"/>
                  <a:ext cx="1456200" cy="12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073E0F7-4C2C-AFD5-DDEE-7802ACF841D9}"/>
                    </a:ext>
                  </a:extLst>
                </p14:cNvPr>
                <p14:cNvContentPartPr/>
                <p14:nvPr/>
              </p14:nvContentPartPr>
              <p14:xfrm>
                <a:off x="4322227" y="1251092"/>
                <a:ext cx="216360" cy="2653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073E0F7-4C2C-AFD5-DDEE-7802ACF84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04227" y="1233452"/>
                  <a:ext cx="2520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84982CFF-82A9-CE4E-8B76-6ED7F415BDD1}"/>
                    </a:ext>
                  </a:extLst>
                </p14:cNvPr>
                <p14:cNvContentPartPr/>
                <p14:nvPr/>
              </p14:nvContentPartPr>
              <p14:xfrm>
                <a:off x="4929907" y="1665452"/>
                <a:ext cx="266040" cy="2926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84982CFF-82A9-CE4E-8B76-6ED7F415BDD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11907" y="1647812"/>
                  <a:ext cx="3016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8263ED2-A56B-1D0B-D674-386C0C9AF07C}"/>
                    </a:ext>
                  </a:extLst>
                </p14:cNvPr>
                <p14:cNvContentPartPr/>
                <p14:nvPr/>
              </p14:nvContentPartPr>
              <p14:xfrm>
                <a:off x="4263907" y="1150652"/>
                <a:ext cx="1061280" cy="8200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8263ED2-A56B-1D0B-D674-386C0C9AF07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46267" y="1133012"/>
                  <a:ext cx="109692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2B968A3-63F2-97D7-EF02-00AFE7CEF4F9}"/>
                    </a:ext>
                  </a:extLst>
                </p14:cNvPr>
                <p14:cNvContentPartPr/>
                <p14:nvPr/>
              </p14:nvContentPartPr>
              <p14:xfrm>
                <a:off x="5501587" y="1545932"/>
                <a:ext cx="978480" cy="18342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2B968A3-63F2-97D7-EF02-00AFE7CEF4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83947" y="1528292"/>
                  <a:ext cx="1014120" cy="18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1859ED85-62C4-0BDE-D137-54C1C150DD72}"/>
                    </a:ext>
                  </a:extLst>
                </p14:cNvPr>
                <p14:cNvContentPartPr/>
                <p14:nvPr/>
              </p14:nvContentPartPr>
              <p14:xfrm>
                <a:off x="6113587" y="1841492"/>
                <a:ext cx="426600" cy="84708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1859ED85-62C4-0BDE-D137-54C1C150DD7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95587" y="1823852"/>
                  <a:ext cx="462240" cy="88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CDF19ED0-4BF7-94B9-CEB9-39947F464242}"/>
                    </a:ext>
                  </a:extLst>
                </p14:cNvPr>
                <p14:cNvContentPartPr/>
                <p14:nvPr/>
              </p14:nvContentPartPr>
              <p14:xfrm>
                <a:off x="6362347" y="1718012"/>
                <a:ext cx="497520" cy="5515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CDF19ED0-4BF7-94B9-CEB9-39947F4642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44707" y="1700372"/>
                  <a:ext cx="53316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C110371B-4F74-D601-2CA2-325E31455040}"/>
                    </a:ext>
                  </a:extLst>
                </p14:cNvPr>
                <p14:cNvContentPartPr/>
                <p14:nvPr/>
              </p14:nvContentPartPr>
              <p14:xfrm>
                <a:off x="6405907" y="2641772"/>
                <a:ext cx="121320" cy="1152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C110371B-4F74-D601-2CA2-325E314550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88267" y="2623772"/>
                  <a:ext cx="156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273D79CF-2C92-5223-AB69-788F5EB2ECB2}"/>
                    </a:ext>
                  </a:extLst>
                </p14:cNvPr>
                <p14:cNvContentPartPr/>
                <p14:nvPr/>
              </p14:nvContentPartPr>
              <p14:xfrm>
                <a:off x="5218987" y="964532"/>
                <a:ext cx="810720" cy="7131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273D79CF-2C92-5223-AB69-788F5EB2ECB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01347" y="946532"/>
                  <a:ext cx="846360" cy="74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C1E3ED0B-0318-E0F4-E1DD-D96717141A91}"/>
                    </a:ext>
                  </a:extLst>
                </p14:cNvPr>
                <p14:cNvContentPartPr/>
                <p14:nvPr/>
              </p14:nvContentPartPr>
              <p14:xfrm>
                <a:off x="5006947" y="375212"/>
                <a:ext cx="1197720" cy="13518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C1E3ED0B-0318-E0F4-E1DD-D96717141A9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988947" y="357572"/>
                  <a:ext cx="1233360" cy="13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F66422E4-B1AA-0ED9-AA8F-64F67527D596}"/>
                    </a:ext>
                  </a:extLst>
                </p14:cNvPr>
                <p14:cNvContentPartPr/>
                <p14:nvPr/>
              </p14:nvContentPartPr>
              <p14:xfrm>
                <a:off x="6433267" y="1232372"/>
                <a:ext cx="3600" cy="61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F66422E4-B1AA-0ED9-AA8F-64F67527D59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15627" y="1214372"/>
                  <a:ext cx="39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1F1ED76F-6B3D-96A9-3A5A-76C969C95574}"/>
                    </a:ext>
                  </a:extLst>
                </p14:cNvPr>
                <p14:cNvContentPartPr/>
                <p14:nvPr/>
              </p14:nvContentPartPr>
              <p14:xfrm>
                <a:off x="6653947" y="1138052"/>
                <a:ext cx="3240" cy="190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1F1ED76F-6B3D-96A9-3A5A-76C969C9557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35947" y="1120052"/>
                  <a:ext cx="38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B983921B-7BBF-170D-754D-3E4F3B7CE1F4}"/>
                    </a:ext>
                  </a:extLst>
                </p14:cNvPr>
                <p14:cNvContentPartPr/>
                <p14:nvPr/>
              </p14:nvContentPartPr>
              <p14:xfrm>
                <a:off x="6424627" y="1338572"/>
                <a:ext cx="210960" cy="432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B983921B-7BBF-170D-754D-3E4F3B7CE1F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6987" y="1320572"/>
                  <a:ext cx="246600" cy="78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37328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F8585A5-72F6-C7CC-6C28-F20B04189241}"/>
              </a:ext>
            </a:extLst>
          </p:cNvPr>
          <p:cNvGrpSpPr/>
          <p:nvPr/>
        </p:nvGrpSpPr>
        <p:grpSpPr>
          <a:xfrm>
            <a:off x="3089227" y="1329932"/>
            <a:ext cx="3344400" cy="2207160"/>
            <a:chOff x="3089227" y="1329932"/>
            <a:chExt cx="3344400" cy="22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Freihand 1">
                  <a:extLst>
                    <a:ext uri="{FF2B5EF4-FFF2-40B4-BE49-F238E27FC236}">
                      <a16:creationId xmlns:a16="http://schemas.microsoft.com/office/drawing/2014/main" id="{AED92396-0181-F64B-2144-EC1BC1072A3F}"/>
                    </a:ext>
                  </a:extLst>
                </p14:cNvPr>
                <p14:cNvContentPartPr/>
                <p14:nvPr/>
              </p14:nvContentPartPr>
              <p14:xfrm>
                <a:off x="3089227" y="1690292"/>
                <a:ext cx="1915560" cy="1846800"/>
              </p14:xfrm>
            </p:contentPart>
          </mc:Choice>
          <mc:Fallback xmlns="">
            <p:pic>
              <p:nvPicPr>
                <p:cNvPr id="2" name="Freihand 1">
                  <a:extLst>
                    <a:ext uri="{FF2B5EF4-FFF2-40B4-BE49-F238E27FC236}">
                      <a16:creationId xmlns:a16="http://schemas.microsoft.com/office/drawing/2014/main" id="{AED92396-0181-F64B-2144-EC1BC1072A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71227" y="1672652"/>
                  <a:ext cx="1951200" cy="18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A4762D38-13E9-144F-4939-3E6F1E5D9210}"/>
                    </a:ext>
                  </a:extLst>
                </p14:cNvPr>
                <p14:cNvContentPartPr/>
                <p14:nvPr/>
              </p14:nvContentPartPr>
              <p14:xfrm>
                <a:off x="4182907" y="1329932"/>
                <a:ext cx="875520" cy="20412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A4762D38-13E9-144F-4939-3E6F1E5D921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65267" y="1312292"/>
                  <a:ext cx="911160" cy="20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957E9D0C-87BC-029A-812B-93B729780BB8}"/>
                    </a:ext>
                  </a:extLst>
                </p14:cNvPr>
                <p14:cNvContentPartPr/>
                <p14:nvPr/>
              </p14:nvContentPartPr>
              <p14:xfrm>
                <a:off x="5440027" y="1448012"/>
                <a:ext cx="484560" cy="54648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57E9D0C-87BC-029A-812B-93B729780BB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22027" y="1430372"/>
                  <a:ext cx="520200" cy="5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0EC399A2-7522-AAD4-62CB-CC942CC4C061}"/>
                    </a:ext>
                  </a:extLst>
                </p14:cNvPr>
                <p14:cNvContentPartPr/>
                <p14:nvPr/>
              </p14:nvContentPartPr>
              <p14:xfrm>
                <a:off x="4998307" y="1955252"/>
                <a:ext cx="1294920" cy="9122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0EC399A2-7522-AAD4-62CB-CC942CC4C06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80307" y="1937612"/>
                  <a:ext cx="1330560" cy="9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A4730F8-9083-2DA6-7562-4DF5A4A0EE4C}"/>
                    </a:ext>
                  </a:extLst>
                </p14:cNvPr>
                <p14:cNvContentPartPr/>
                <p14:nvPr/>
              </p14:nvContentPartPr>
              <p14:xfrm>
                <a:off x="5918467" y="1652852"/>
                <a:ext cx="515160" cy="4006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A4730F8-9083-2DA6-7562-4DF5A4A0EE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0827" y="1635212"/>
                  <a:ext cx="550800" cy="43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653DB2C0-9728-0C4A-C47F-808C8470C1C9}"/>
                  </a:ext>
                </a:extLst>
              </p14:cNvPr>
              <p14:cNvContentPartPr/>
              <p14:nvPr/>
            </p14:nvContentPartPr>
            <p14:xfrm>
              <a:off x="1984747" y="3786932"/>
              <a:ext cx="5631120" cy="22341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653DB2C0-9728-0C4A-C47F-808C8470C1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31107" y="3678932"/>
                <a:ext cx="5738760" cy="24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7BEED96-5806-3347-A29F-0372A7F2D347}"/>
                  </a:ext>
                </a:extLst>
              </p14:cNvPr>
              <p14:cNvContentPartPr/>
              <p14:nvPr/>
            </p14:nvContentPartPr>
            <p14:xfrm>
              <a:off x="1708627" y="3532772"/>
              <a:ext cx="5970960" cy="23961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7BEED96-5806-3347-A29F-0372A7F2D3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54987" y="3425132"/>
                <a:ext cx="6078600" cy="261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14E6468E-4B2B-080E-E1F1-8C6969C736AA}"/>
                  </a:ext>
                </a:extLst>
              </p14:cNvPr>
              <p14:cNvContentPartPr/>
              <p14:nvPr/>
            </p14:nvContentPartPr>
            <p14:xfrm>
              <a:off x="1627627" y="3170972"/>
              <a:ext cx="6220080" cy="24447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14E6468E-4B2B-080E-E1F1-8C6969C736A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73987" y="3063332"/>
                <a:ext cx="6327720" cy="26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BFFD121A-B7F0-2EE1-2DA5-552E6E6DF888}"/>
                  </a:ext>
                </a:extLst>
              </p14:cNvPr>
              <p14:cNvContentPartPr/>
              <p14:nvPr/>
            </p14:nvContentPartPr>
            <p14:xfrm>
              <a:off x="1423507" y="2938412"/>
              <a:ext cx="6202800" cy="24289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BFFD121A-B7F0-2EE1-2DA5-552E6E6DF88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69507" y="2830412"/>
                <a:ext cx="6310440" cy="26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823146CD-DFF0-5441-9F89-F846FACEB54F}"/>
                  </a:ext>
                </a:extLst>
              </p14:cNvPr>
              <p14:cNvContentPartPr/>
              <p14:nvPr/>
            </p14:nvContentPartPr>
            <p14:xfrm>
              <a:off x="1389667" y="3022652"/>
              <a:ext cx="5229000" cy="2165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823146CD-DFF0-5441-9F89-F846FACEB54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35667" y="2914652"/>
                <a:ext cx="5336640" cy="23806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C280C420-E017-1FAC-BE35-AB1C5F6B6085}"/>
              </a:ext>
            </a:extLst>
          </p:cNvPr>
          <p:cNvSpPr txBox="1"/>
          <p:nvPr/>
        </p:nvSpPr>
        <p:spPr>
          <a:xfrm>
            <a:off x="4070377" y="4757894"/>
            <a:ext cx="3150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Es gibt Hoffnung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517505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Inhaltsplatzhalter 2"/>
          <p:cNvSpPr>
            <a:spLocks noGrp="1"/>
          </p:cNvSpPr>
          <p:nvPr>
            <p:ph sz="half" idx="1"/>
          </p:nvPr>
        </p:nvSpPr>
        <p:spPr>
          <a:xfrm>
            <a:off x="783423" y="3671026"/>
            <a:ext cx="8100920" cy="491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altLang="de-DE" sz="2250" b="1" dirty="0">
                <a:solidFill>
                  <a:schemeClr val="bg1">
                    <a:lumMod val="65000"/>
                  </a:schemeClr>
                </a:solidFill>
              </a:rPr>
              <a:t>Selbstbestimmung   	     Partizipation	            Nichtdiskriminierung </a:t>
            </a:r>
          </a:p>
        </p:txBody>
      </p:sp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481914" y="370531"/>
            <a:ext cx="6172200" cy="539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altLang="de-DE" sz="2700" b="1" dirty="0"/>
              <a:t>GRUNDPFEILER der UN-BRK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755423-830D-847E-ED62-DEDDC44C2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3" y="1254026"/>
            <a:ext cx="1645754" cy="9628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C9B412B-C39D-8AD9-7464-FCF698AA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6175790" y="1621280"/>
            <a:ext cx="2478329" cy="2049746"/>
          </a:xfrm>
          <a:prstGeom prst="rect">
            <a:avLst/>
          </a:prstGeom>
        </p:spPr>
      </p:pic>
      <p:pic>
        <p:nvPicPr>
          <p:cNvPr id="8" name="Grafik 7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39147222-0E30-9842-ECEB-9A8011FB5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691899" y="1780309"/>
            <a:ext cx="1988290" cy="18907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14:cNvPr>
              <p14:cNvContentPartPr/>
              <p14:nvPr/>
            </p14:nvContentPartPr>
            <p14:xfrm>
              <a:off x="1337107" y="4264292"/>
              <a:ext cx="935640" cy="16801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7107" y="4084292"/>
                <a:ext cx="1115280" cy="20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14:cNvPr>
              <p14:cNvContentPartPr/>
              <p14:nvPr/>
            </p14:nvContentPartPr>
            <p14:xfrm>
              <a:off x="4138267" y="4372652"/>
              <a:ext cx="1038600" cy="15519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48267" y="4193012"/>
                <a:ext cx="1218240" cy="19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14:cNvPr>
              <p14:cNvContentPartPr/>
              <p14:nvPr/>
            </p14:nvContentPartPr>
            <p14:xfrm>
              <a:off x="6741787" y="4316132"/>
              <a:ext cx="984240" cy="16146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52147" y="4136132"/>
                <a:ext cx="1163880" cy="19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B963ED8-13DD-DF96-6E29-1FD6E687F6A7}"/>
              </a:ext>
            </a:extLst>
          </p:cNvPr>
          <p:cNvGrpSpPr/>
          <p:nvPr/>
        </p:nvGrpSpPr>
        <p:grpSpPr>
          <a:xfrm>
            <a:off x="609547" y="3642212"/>
            <a:ext cx="8060400" cy="2477880"/>
            <a:chOff x="609547" y="3642212"/>
            <a:chExt cx="8060400" cy="24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14:cNvPr>
                <p14:cNvContentPartPr/>
                <p14:nvPr/>
              </p14:nvContentPartPr>
              <p14:xfrm>
                <a:off x="896827" y="6053852"/>
                <a:ext cx="1847520" cy="662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8827" y="6035852"/>
                  <a:ext cx="1883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14:cNvPr>
                <p14:cNvContentPartPr/>
                <p14:nvPr/>
              </p14:nvContentPartPr>
              <p14:xfrm>
                <a:off x="1006627" y="4140812"/>
                <a:ext cx="1714680" cy="403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8987" y="4123172"/>
                  <a:ext cx="1750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14:cNvPr>
                <p14:cNvContentPartPr/>
                <p14:nvPr/>
              </p14:nvContentPartPr>
              <p14:xfrm>
                <a:off x="3860707" y="6012452"/>
                <a:ext cx="1730520" cy="62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43067" y="5994452"/>
                  <a:ext cx="1766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14:cNvPr>
                <p14:cNvContentPartPr/>
                <p14:nvPr/>
              </p14:nvContentPartPr>
              <p14:xfrm>
                <a:off x="6320227" y="5959892"/>
                <a:ext cx="1787040" cy="838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02587" y="5942252"/>
                  <a:ext cx="1822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14:cNvPr>
                <p14:cNvContentPartPr/>
                <p14:nvPr/>
              </p14:nvContentPartPr>
              <p14:xfrm>
                <a:off x="3711307" y="4214612"/>
                <a:ext cx="1899360" cy="414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93667" y="4196612"/>
                  <a:ext cx="19350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14:cNvPr>
                <p14:cNvContentPartPr/>
                <p14:nvPr/>
              </p14:nvContentPartPr>
              <p14:xfrm>
                <a:off x="6356587" y="4253492"/>
                <a:ext cx="1573920" cy="39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38587" y="4235492"/>
                  <a:ext cx="16095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14:cNvPr>
                <p14:cNvContentPartPr/>
                <p14:nvPr/>
              </p14:nvContentPartPr>
              <p14:xfrm>
                <a:off x="1156027" y="4129652"/>
                <a:ext cx="48960" cy="1884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38387" y="4111652"/>
                  <a:ext cx="84600" cy="19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14:cNvPr>
                <p14:cNvContentPartPr/>
                <p14:nvPr/>
              </p14:nvContentPartPr>
              <p14:xfrm>
                <a:off x="2439067" y="4207412"/>
                <a:ext cx="33120" cy="1810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421067" y="4189412"/>
                  <a:ext cx="68760" cy="18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14:cNvPr>
                <p14:cNvContentPartPr/>
                <p14:nvPr/>
              </p14:nvContentPartPr>
              <p14:xfrm>
                <a:off x="1363747" y="4362932"/>
                <a:ext cx="194760" cy="15289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45747" y="4345292"/>
                  <a:ext cx="230400" cy="156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14:cNvPr>
                <p14:cNvContentPartPr/>
                <p14:nvPr/>
              </p14:nvContentPartPr>
              <p14:xfrm>
                <a:off x="1649227" y="4347092"/>
                <a:ext cx="181440" cy="15051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31227" y="4329452"/>
                  <a:ext cx="217080" cy="15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14:cNvPr>
                <p14:cNvContentPartPr/>
                <p14:nvPr/>
              </p14:nvContentPartPr>
              <p14:xfrm>
                <a:off x="1964227" y="4475612"/>
                <a:ext cx="148680" cy="14180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46227" y="4457612"/>
                  <a:ext cx="18432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14:cNvPr>
                <p14:cNvContentPartPr/>
                <p14:nvPr/>
              </p14:nvContentPartPr>
              <p14:xfrm>
                <a:off x="2193547" y="4445732"/>
                <a:ext cx="150840" cy="13816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75907" y="4427732"/>
                  <a:ext cx="186480" cy="14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14:cNvPr>
                <p14:cNvContentPartPr/>
                <p14:nvPr/>
              </p14:nvContentPartPr>
              <p14:xfrm>
                <a:off x="3970867" y="4236572"/>
                <a:ext cx="99000" cy="17233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52867" y="4218572"/>
                  <a:ext cx="13464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14:cNvPr>
                <p14:cNvContentPartPr/>
                <p14:nvPr/>
              </p14:nvContentPartPr>
              <p14:xfrm>
                <a:off x="5238067" y="4281212"/>
                <a:ext cx="93960" cy="1714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20067" y="4263572"/>
                  <a:ext cx="129600" cy="17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14:cNvPr>
                <p14:cNvContentPartPr/>
                <p14:nvPr/>
              </p14:nvContentPartPr>
              <p14:xfrm>
                <a:off x="4138987" y="4410812"/>
                <a:ext cx="133560" cy="12772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121347" y="4393172"/>
                  <a:ext cx="169200" cy="13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14:cNvPr>
                <p14:cNvContentPartPr/>
                <p14:nvPr/>
              </p14:nvContentPartPr>
              <p14:xfrm>
                <a:off x="4421947" y="4524932"/>
                <a:ext cx="212040" cy="12081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04307" y="4507292"/>
                  <a:ext cx="247680" cy="12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14:cNvPr>
                <p14:cNvContentPartPr/>
                <p14:nvPr/>
              </p14:nvContentPartPr>
              <p14:xfrm>
                <a:off x="4747747" y="4503332"/>
                <a:ext cx="175680" cy="12628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729747" y="4485692"/>
                  <a:ext cx="211320" cy="12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14:cNvPr>
                <p14:cNvContentPartPr/>
                <p14:nvPr/>
              </p14:nvContentPartPr>
              <p14:xfrm>
                <a:off x="5026027" y="4514132"/>
                <a:ext cx="119160" cy="11638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008387" y="4496132"/>
                  <a:ext cx="15480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14:cNvPr>
                <p14:cNvContentPartPr/>
                <p14:nvPr/>
              </p14:nvContentPartPr>
              <p14:xfrm>
                <a:off x="6468187" y="4233692"/>
                <a:ext cx="144000" cy="164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50547" y="4216052"/>
                  <a:ext cx="179640" cy="16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14:cNvPr>
                <p14:cNvContentPartPr/>
                <p14:nvPr/>
              </p14:nvContentPartPr>
              <p14:xfrm>
                <a:off x="7826107" y="4289132"/>
                <a:ext cx="53280" cy="1553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08107" y="4271492"/>
                  <a:ext cx="88920" cy="15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14:cNvPr>
                <p14:cNvContentPartPr/>
                <p14:nvPr/>
              </p14:nvContentPartPr>
              <p14:xfrm>
                <a:off x="6764827" y="4429532"/>
                <a:ext cx="206280" cy="1141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46827" y="4411532"/>
                  <a:ext cx="241920" cy="11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14:cNvPr>
                <p14:cNvContentPartPr/>
                <p14:nvPr/>
              </p14:nvContentPartPr>
              <p14:xfrm>
                <a:off x="7069387" y="4550132"/>
                <a:ext cx="154800" cy="9975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51387" y="4532492"/>
                  <a:ext cx="19044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14:cNvPr>
                <p14:cNvContentPartPr/>
                <p14:nvPr/>
              </p14:nvContentPartPr>
              <p14:xfrm>
                <a:off x="7289707" y="4602332"/>
                <a:ext cx="154080" cy="9835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272067" y="4584692"/>
                  <a:ext cx="189720" cy="10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14:cNvPr>
                <p14:cNvContentPartPr/>
                <p14:nvPr/>
              </p14:nvContentPartPr>
              <p14:xfrm>
                <a:off x="7480867" y="4660292"/>
                <a:ext cx="208800" cy="10184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463227" y="4642292"/>
                  <a:ext cx="244440" cy="10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14:cNvPr>
                <p14:cNvContentPartPr/>
                <p14:nvPr/>
              </p14:nvContentPartPr>
              <p14:xfrm>
                <a:off x="609547" y="3642212"/>
                <a:ext cx="8060400" cy="6724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1547" y="3624572"/>
                  <a:ext cx="809604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14:cNvPr>
                <p14:cNvContentPartPr/>
                <p14:nvPr/>
              </p14:nvContentPartPr>
              <p14:xfrm>
                <a:off x="2727427" y="4163492"/>
                <a:ext cx="920880" cy="907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709427" y="4145492"/>
                  <a:ext cx="9565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14:cNvPr>
                <p14:cNvContentPartPr/>
                <p14:nvPr/>
              </p14:nvContentPartPr>
              <p14:xfrm>
                <a:off x="5586907" y="4259612"/>
                <a:ext cx="1144080" cy="522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568907" y="4241612"/>
                  <a:ext cx="1179720" cy="8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96FF78C-51BD-22EC-B564-CD8348E06C7F}"/>
              </a:ext>
            </a:extLst>
          </p:cNvPr>
          <p:cNvGrpSpPr/>
          <p:nvPr/>
        </p:nvGrpSpPr>
        <p:grpSpPr>
          <a:xfrm>
            <a:off x="6433267" y="2351972"/>
            <a:ext cx="1765080" cy="1120320"/>
            <a:chOff x="6433267" y="2351972"/>
            <a:chExt cx="1765080" cy="11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0EF21B17-1671-3327-AA8B-8294917B4D79}"/>
                    </a:ext>
                  </a:extLst>
                </p14:cNvPr>
                <p14:cNvContentPartPr/>
                <p14:nvPr/>
              </p14:nvContentPartPr>
              <p14:xfrm>
                <a:off x="6542707" y="2410652"/>
                <a:ext cx="1655640" cy="10616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0EF21B17-1671-3327-AA8B-8294917B4D7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06707" y="2375012"/>
                  <a:ext cx="1727280" cy="11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B286984F-302C-6CD2-A947-6A3EBF5F6863}"/>
                    </a:ext>
                  </a:extLst>
                </p14:cNvPr>
                <p14:cNvContentPartPr/>
                <p14:nvPr/>
              </p14:nvContentPartPr>
              <p14:xfrm>
                <a:off x="6433267" y="2351972"/>
                <a:ext cx="1705320" cy="9140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B286984F-302C-6CD2-A947-6A3EBF5F686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97627" y="2315972"/>
                  <a:ext cx="1776960" cy="985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BAE4CE6-CF8D-20E6-A2EA-868A92BC9D09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07" y="1582832"/>
            <a:ext cx="3574900" cy="20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6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7FFC76-1871-6BDE-CD27-38725687E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8" b="50000"/>
          <a:stretch/>
        </p:blipFill>
        <p:spPr>
          <a:xfrm>
            <a:off x="978195" y="1441183"/>
            <a:ext cx="2307265" cy="257260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6F91F5B-E94F-F757-9209-2099EE5E8BB3}"/>
              </a:ext>
            </a:extLst>
          </p:cNvPr>
          <p:cNvSpPr/>
          <p:nvPr/>
        </p:nvSpPr>
        <p:spPr>
          <a:xfrm>
            <a:off x="3072809" y="2142697"/>
            <a:ext cx="4540103" cy="1520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/>
              <a:t>Pause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674913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Inhaltsplatzhalter 2"/>
          <p:cNvSpPr>
            <a:spLocks noGrp="1"/>
          </p:cNvSpPr>
          <p:nvPr>
            <p:ph sz="half" idx="1"/>
          </p:nvPr>
        </p:nvSpPr>
        <p:spPr>
          <a:xfrm>
            <a:off x="4555906" y="2348895"/>
            <a:ext cx="3518297" cy="26705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altLang="de-DE" sz="375" b="1" dirty="0"/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Privatleben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Bildung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Barrierefreiheit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Arbeit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Öffentliches Leben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Gesundheit </a:t>
            </a:r>
          </a:p>
        </p:txBody>
      </p:sp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659219" y="489024"/>
            <a:ext cx="6172200" cy="539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altLang="de-DE" sz="2700" b="1" dirty="0"/>
              <a:t>2. TEIL</a:t>
            </a:r>
            <a:br>
              <a:rPr lang="de-DE" altLang="de-DE" sz="2700" b="1" dirty="0"/>
            </a:br>
            <a:r>
              <a:rPr lang="de-DE" altLang="de-DE" sz="2700" b="1" dirty="0"/>
              <a:t>GRUNDBEREICHE der UN-BRK</a:t>
            </a:r>
          </a:p>
        </p:txBody>
      </p:sp>
      <p:pic>
        <p:nvPicPr>
          <p:cNvPr id="3" name="Grafik 2" descr="Ein Bild, das Grafiken, Grafikdesign, Clipart, Kunst enthält.&#10;&#10;Automatisch generierte Beschreibung">
            <a:extLst>
              <a:ext uri="{FF2B5EF4-FFF2-40B4-BE49-F238E27FC236}">
                <a16:creationId xmlns:a16="http://schemas.microsoft.com/office/drawing/2014/main" id="{DEE969FA-5691-CF26-650D-3BE5E18FD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" y="1632941"/>
            <a:ext cx="3295248" cy="2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8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22672" y="806841"/>
            <a:ext cx="6056710" cy="2670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1500" dirty="0">
                <a:solidFill>
                  <a:srgbClr val="000000"/>
                </a:solidFill>
              </a:rPr>
              <a:t>Dietmar Ogris</a:t>
            </a:r>
          </a:p>
          <a:p>
            <a:pPr marL="0" indent="0">
              <a:buNone/>
            </a:pPr>
            <a:r>
              <a:rPr lang="de-DE" altLang="de-DE" sz="900" dirty="0">
                <a:solidFill>
                  <a:srgbClr val="000000"/>
                </a:solidFill>
              </a:rPr>
              <a:t>Selbstbestimmt Leben Steiermark</a:t>
            </a:r>
            <a:endParaRPr lang="de-AT" altLang="de-DE" sz="9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AT" altLang="de-DE" sz="15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364927" y="259822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Privatleben</a:t>
            </a:r>
            <a:endParaRPr lang="de-AT" altLang="de-DE" sz="1725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50" y="191609"/>
            <a:ext cx="820309" cy="1230464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52DABE82-2763-F293-0BFD-0452DAB6AE09}"/>
              </a:ext>
            </a:extLst>
          </p:cNvPr>
          <p:cNvGrpSpPr/>
          <p:nvPr/>
        </p:nvGrpSpPr>
        <p:grpSpPr>
          <a:xfrm>
            <a:off x="975667" y="1230572"/>
            <a:ext cx="7720560" cy="3572640"/>
            <a:chOff x="975667" y="1230572"/>
            <a:chExt cx="7720560" cy="357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36BE56BC-01D1-C8C3-0B30-84B6073E1064}"/>
                    </a:ext>
                  </a:extLst>
                </p14:cNvPr>
                <p14:cNvContentPartPr/>
                <p14:nvPr/>
              </p14:nvContentPartPr>
              <p14:xfrm>
                <a:off x="3580987" y="2777132"/>
                <a:ext cx="75960" cy="18741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36BE56BC-01D1-C8C3-0B30-84B6073E106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3347" y="2759492"/>
                  <a:ext cx="111600" cy="19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2E35FDB0-D50B-0B32-F697-3F8EB39DEC66}"/>
                    </a:ext>
                  </a:extLst>
                </p14:cNvPr>
                <p14:cNvContentPartPr/>
                <p14:nvPr/>
              </p14:nvContentPartPr>
              <p14:xfrm>
                <a:off x="3573067" y="2643212"/>
                <a:ext cx="1618920" cy="20577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2E35FDB0-D50B-0B32-F697-3F8EB39DEC6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55427" y="2625212"/>
                  <a:ext cx="1654560" cy="20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875506D3-7F0C-19D7-B7FB-0115245F5F02}"/>
                    </a:ext>
                  </a:extLst>
                </p14:cNvPr>
                <p14:cNvContentPartPr/>
                <p14:nvPr/>
              </p14:nvContentPartPr>
              <p14:xfrm>
                <a:off x="3288667" y="2499572"/>
                <a:ext cx="139680" cy="21870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875506D3-7F0C-19D7-B7FB-0115245F5F0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70667" y="2481932"/>
                  <a:ext cx="175320" cy="22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D374FA6E-05E1-CFD5-EE20-22B3B0E9637B}"/>
                    </a:ext>
                  </a:extLst>
                </p14:cNvPr>
                <p14:cNvContentPartPr/>
                <p14:nvPr/>
              </p14:nvContentPartPr>
              <p14:xfrm>
                <a:off x="3363187" y="2453132"/>
                <a:ext cx="2043360" cy="22939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D374FA6E-05E1-CFD5-EE20-22B3B0E963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45547" y="2435492"/>
                  <a:ext cx="2079000" cy="23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04D97C29-BB38-1235-911C-F68DFAA25C44}"/>
                    </a:ext>
                  </a:extLst>
                </p14:cNvPr>
                <p14:cNvContentPartPr/>
                <p14:nvPr/>
              </p14:nvContentPartPr>
              <p14:xfrm>
                <a:off x="1574347" y="1610012"/>
                <a:ext cx="5875920" cy="883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04D97C29-BB38-1235-911C-F68DFAA25C4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56347" y="1592012"/>
                  <a:ext cx="5911560" cy="9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1C39CE52-1182-3F0C-5FD9-CAFFE4E25077}"/>
                    </a:ext>
                  </a:extLst>
                </p14:cNvPr>
                <p14:cNvContentPartPr/>
                <p14:nvPr/>
              </p14:nvContentPartPr>
              <p14:xfrm>
                <a:off x="1546987" y="2535212"/>
                <a:ext cx="204480" cy="21610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1C39CE52-1182-3F0C-5FD9-CAFFE4E250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29347" y="2517212"/>
                  <a:ext cx="240120" cy="21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EB257E4-DCC0-8087-3983-B05090F0EEA6}"/>
                    </a:ext>
                  </a:extLst>
                </p14:cNvPr>
                <p14:cNvContentPartPr/>
                <p14:nvPr/>
              </p14:nvContentPartPr>
              <p14:xfrm>
                <a:off x="7330387" y="2423252"/>
                <a:ext cx="93960" cy="23364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EB257E4-DCC0-8087-3983-B05090F0EEA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12387" y="2405612"/>
                  <a:ext cx="129600" cy="23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1EA169B2-CAAC-9D18-C9E2-6F62C28C792D}"/>
                    </a:ext>
                  </a:extLst>
                </p14:cNvPr>
                <p14:cNvContentPartPr/>
                <p14:nvPr/>
              </p14:nvContentPartPr>
              <p14:xfrm>
                <a:off x="975667" y="4635812"/>
                <a:ext cx="7720560" cy="1674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1EA169B2-CAAC-9D18-C9E2-6F62C28C792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7667" y="4618172"/>
                  <a:ext cx="77562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45343615-DA7F-3E4F-ADCC-F4088DDD6A81}"/>
                    </a:ext>
                  </a:extLst>
                </p14:cNvPr>
                <p14:cNvContentPartPr/>
                <p14:nvPr/>
              </p14:nvContentPartPr>
              <p14:xfrm>
                <a:off x="6534067" y="1442972"/>
                <a:ext cx="490680" cy="5389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45343615-DA7F-3E4F-ADCC-F4088DDD6A8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516427" y="1424972"/>
                  <a:ext cx="52632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9D303EC-8FA8-ECA5-C03F-4079D219AB12}"/>
                    </a:ext>
                  </a:extLst>
                </p14:cNvPr>
                <p14:cNvContentPartPr/>
                <p14:nvPr/>
              </p14:nvContentPartPr>
              <p14:xfrm>
                <a:off x="6346867" y="1230572"/>
                <a:ext cx="761760" cy="3286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9D303EC-8FA8-ECA5-C03F-4079D219AB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28867" y="1212572"/>
                  <a:ext cx="7974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8CB78DF-DF53-8D84-F5A4-D5343B9628C7}"/>
                    </a:ext>
                  </a:extLst>
                </p14:cNvPr>
                <p14:cNvContentPartPr/>
                <p14:nvPr/>
              </p14:nvContentPartPr>
              <p14:xfrm>
                <a:off x="7017547" y="1579772"/>
                <a:ext cx="41040" cy="44208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8CB78DF-DF53-8D84-F5A4-D5343B9628C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99907" y="1561772"/>
                  <a:ext cx="766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2CA4F58F-4355-74F6-1021-A5097A75A55C}"/>
                    </a:ext>
                  </a:extLst>
                </p14:cNvPr>
                <p14:cNvContentPartPr/>
                <p14:nvPr/>
              </p14:nvContentPartPr>
              <p14:xfrm>
                <a:off x="5962387" y="2758412"/>
                <a:ext cx="1006920" cy="92520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2CA4F58F-4355-74F6-1021-A5097A75A55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44387" y="2740412"/>
                  <a:ext cx="1042560" cy="9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54BCC52C-6477-FCB4-DE87-E61CE49FECA8}"/>
                    </a:ext>
                  </a:extLst>
                </p14:cNvPr>
                <p14:cNvContentPartPr/>
                <p14:nvPr/>
              </p14:nvContentPartPr>
              <p14:xfrm>
                <a:off x="6039787" y="2686052"/>
                <a:ext cx="906480" cy="108216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54BCC52C-6477-FCB4-DE87-E61CE49FECA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22147" y="2668052"/>
                  <a:ext cx="942120" cy="11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8DBCEF7F-D089-B49A-7755-99BE3171CF5D}"/>
                    </a:ext>
                  </a:extLst>
                </p14:cNvPr>
                <p14:cNvContentPartPr/>
                <p14:nvPr/>
              </p14:nvContentPartPr>
              <p14:xfrm>
                <a:off x="6516067" y="2796212"/>
                <a:ext cx="53640" cy="86364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8DBCEF7F-D089-B49A-7755-99BE3171CF5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98067" y="2778212"/>
                  <a:ext cx="89280" cy="89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84A7C24F-7B06-7D45-710A-AE5B59115732}"/>
                    </a:ext>
                  </a:extLst>
                </p14:cNvPr>
                <p14:cNvContentPartPr/>
                <p14:nvPr/>
              </p14:nvContentPartPr>
              <p14:xfrm>
                <a:off x="6003427" y="3008252"/>
                <a:ext cx="844560" cy="975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84A7C24F-7B06-7D45-710A-AE5B5911573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85787" y="2990612"/>
                  <a:ext cx="8802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58105B93-649E-E7A2-E2F3-89E78F996044}"/>
                    </a:ext>
                  </a:extLst>
                </p14:cNvPr>
                <p14:cNvContentPartPr/>
                <p14:nvPr/>
              </p14:nvContentPartPr>
              <p14:xfrm>
                <a:off x="2101747" y="2778932"/>
                <a:ext cx="876600" cy="10767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58105B93-649E-E7A2-E2F3-89E78F9960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84107" y="2760932"/>
                  <a:ext cx="912240" cy="11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F0F541EF-8C0E-D30C-1B85-851A641881B5}"/>
                    </a:ext>
                  </a:extLst>
                </p14:cNvPr>
                <p14:cNvContentPartPr/>
                <p14:nvPr/>
              </p14:nvContentPartPr>
              <p14:xfrm>
                <a:off x="2107147" y="2653652"/>
                <a:ext cx="881640" cy="11599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F0F541EF-8C0E-D30C-1B85-851A641881B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089147" y="2635652"/>
                  <a:ext cx="917280" cy="11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99407B30-9617-C4D3-735D-AE253AA6BD2F}"/>
                    </a:ext>
                  </a:extLst>
                </p14:cNvPr>
                <p14:cNvContentPartPr/>
                <p14:nvPr/>
              </p14:nvContentPartPr>
              <p14:xfrm>
                <a:off x="2508547" y="2800172"/>
                <a:ext cx="69840" cy="10432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99407B30-9617-C4D3-735D-AE253AA6BD2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0907" y="2782172"/>
                  <a:ext cx="105480" cy="10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CB0B6C7C-17ED-67EA-7139-B4BFBE2148AF}"/>
                    </a:ext>
                  </a:extLst>
                </p14:cNvPr>
                <p14:cNvContentPartPr/>
                <p14:nvPr/>
              </p14:nvContentPartPr>
              <p14:xfrm>
                <a:off x="2180227" y="3105812"/>
                <a:ext cx="787320" cy="835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CB0B6C7C-17ED-67EA-7139-B4BFBE2148A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162587" y="3088172"/>
                  <a:ext cx="8229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8EFB2280-44AA-FABB-5904-8C40F2DF8B29}"/>
                    </a:ext>
                  </a:extLst>
                </p14:cNvPr>
                <p14:cNvContentPartPr/>
                <p14:nvPr/>
              </p14:nvContentPartPr>
              <p14:xfrm>
                <a:off x="3161227" y="1927172"/>
                <a:ext cx="236520" cy="2905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8EFB2280-44AA-FABB-5904-8C40F2DF8B2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43587" y="1909532"/>
                  <a:ext cx="2721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1DE18997-7ABF-55CE-590C-CF271EA6AA0F}"/>
                    </a:ext>
                  </a:extLst>
                </p14:cNvPr>
                <p14:cNvContentPartPr/>
                <p14:nvPr/>
              </p14:nvContentPartPr>
              <p14:xfrm>
                <a:off x="3203707" y="2048492"/>
                <a:ext cx="127800" cy="453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1DE18997-7ABF-55CE-590C-CF271EA6AA0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185707" y="2030492"/>
                  <a:ext cx="1634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2047C3C4-6E96-02FF-3A08-73F15FED92CC}"/>
                    </a:ext>
                  </a:extLst>
                </p14:cNvPr>
                <p14:cNvContentPartPr/>
                <p14:nvPr/>
              </p14:nvContentPartPr>
              <p14:xfrm>
                <a:off x="3415747" y="1939772"/>
                <a:ext cx="174960" cy="3178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2047C3C4-6E96-02FF-3A08-73F15FED92C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97747" y="1922132"/>
                  <a:ext cx="2106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AD26626E-545A-C524-A07B-7A713483D624}"/>
                    </a:ext>
                  </a:extLst>
                </p14:cNvPr>
                <p14:cNvContentPartPr/>
                <p14:nvPr/>
              </p14:nvContentPartPr>
              <p14:xfrm>
                <a:off x="3976267" y="1874612"/>
                <a:ext cx="18360" cy="3988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AD26626E-545A-C524-A07B-7A713483D62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58627" y="1856612"/>
                  <a:ext cx="5400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5A4BC3E2-9FAA-C7B3-C1A2-EFCB7A5F3383}"/>
                    </a:ext>
                  </a:extLst>
                </p14:cNvPr>
                <p14:cNvContentPartPr/>
                <p14:nvPr/>
              </p14:nvContentPartPr>
              <p14:xfrm>
                <a:off x="4061947" y="1879292"/>
                <a:ext cx="57600" cy="4060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5A4BC3E2-9FAA-C7B3-C1A2-EFCB7A5F338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44307" y="1861652"/>
                  <a:ext cx="9324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F9779E02-4923-81C1-1A66-3AF2D9EBD715}"/>
                    </a:ext>
                  </a:extLst>
                </p14:cNvPr>
                <p14:cNvContentPartPr/>
                <p14:nvPr/>
              </p14:nvContentPartPr>
              <p14:xfrm>
                <a:off x="4004707" y="2075852"/>
                <a:ext cx="93960" cy="2880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F9779E02-4923-81C1-1A66-3AF2D9EBD71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986707" y="2058212"/>
                  <a:ext cx="129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BC22194-F7EA-F1DB-469F-A0ECE9015DE7}"/>
                    </a:ext>
                  </a:extLst>
                </p14:cNvPr>
                <p14:cNvContentPartPr/>
                <p14:nvPr/>
              </p14:nvContentPartPr>
              <p14:xfrm>
                <a:off x="4213867" y="1947692"/>
                <a:ext cx="503640" cy="3002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BC22194-F7EA-F1DB-469F-A0ECE9015DE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196227" y="1930052"/>
                  <a:ext cx="5392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82279909-F9AD-61E5-9843-9BD02874FEF5}"/>
                    </a:ext>
                  </a:extLst>
                </p14:cNvPr>
                <p14:cNvContentPartPr/>
                <p14:nvPr/>
              </p14:nvContentPartPr>
              <p14:xfrm>
                <a:off x="4817227" y="1929332"/>
                <a:ext cx="231840" cy="33624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82279909-F9AD-61E5-9843-9BD02874FEF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799587" y="1911692"/>
                  <a:ext cx="26748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E86EA404-51A8-6D8E-2DA3-D9E447B97735}"/>
                    </a:ext>
                  </a:extLst>
                </p14:cNvPr>
                <p14:cNvContentPartPr/>
                <p14:nvPr/>
              </p14:nvContentPartPr>
              <p14:xfrm>
                <a:off x="5078947" y="1901972"/>
                <a:ext cx="497880" cy="31752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E86EA404-51A8-6D8E-2DA3-D9E447B9773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61307" y="1883972"/>
                  <a:ext cx="533520" cy="35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9A9C1EF2-6BBB-6705-EFC0-9BF6555C5FA3}"/>
                  </a:ext>
                </a:extLst>
              </p14:cNvPr>
              <p14:cNvContentPartPr/>
              <p14:nvPr/>
            </p14:nvContentPartPr>
            <p14:xfrm>
              <a:off x="3430867" y="2544932"/>
              <a:ext cx="1896480" cy="214668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9A9C1EF2-6BBB-6705-EFC0-9BF6555C5FA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376867" y="2436932"/>
                <a:ext cx="2004120" cy="23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42FFB9AC-C0A4-550E-8824-FCC62AFFA5B5}"/>
                  </a:ext>
                </a:extLst>
              </p14:cNvPr>
              <p14:cNvContentPartPr/>
              <p14:nvPr/>
            </p14:nvContentPartPr>
            <p14:xfrm>
              <a:off x="5954107" y="2737172"/>
              <a:ext cx="28800" cy="95040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42FFB9AC-C0A4-550E-8824-FCC62AFFA5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00107" y="2629172"/>
                <a:ext cx="136440" cy="11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A2505DA7-6733-322C-F0BF-BC8DB014573C}"/>
                  </a:ext>
                </a:extLst>
              </p14:cNvPr>
              <p14:cNvContentPartPr/>
              <p14:nvPr/>
            </p14:nvContentPartPr>
            <p14:xfrm>
              <a:off x="5978227" y="2669132"/>
              <a:ext cx="1040760" cy="114588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A2505DA7-6733-322C-F0BF-BC8DB014573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24587" y="2561492"/>
                <a:ext cx="1148400" cy="13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A1D0C9F0-A70F-B3C5-8842-AB2D1ED848E1}"/>
                  </a:ext>
                </a:extLst>
              </p14:cNvPr>
              <p14:cNvContentPartPr/>
              <p14:nvPr/>
            </p14:nvContentPartPr>
            <p14:xfrm>
              <a:off x="2074027" y="2592452"/>
              <a:ext cx="840600" cy="126828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A1D0C9F0-A70F-B3C5-8842-AB2D1ED848E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20387" y="2484812"/>
                <a:ext cx="948240" cy="14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90458175-8DEA-E48C-33B2-B31511A4CDCD}"/>
                  </a:ext>
                </a:extLst>
              </p14:cNvPr>
              <p14:cNvContentPartPr/>
              <p14:nvPr/>
            </p14:nvContentPartPr>
            <p14:xfrm>
              <a:off x="2205427" y="2547452"/>
              <a:ext cx="751320" cy="132084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90458175-8DEA-E48C-33B2-B31511A4CDC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51787" y="2439452"/>
                <a:ext cx="858960" cy="1536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8A557D5D-5469-2F20-97D4-DBE77C28DE3A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-82884" y="4564080"/>
            <a:ext cx="3314461" cy="229392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73B8F56-0426-DECA-67C6-D5CCDA566176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853321" y="6305455"/>
            <a:ext cx="1184836" cy="339869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AC041476-1120-C2AB-70D1-4AB294DF5155}"/>
              </a:ext>
            </a:extLst>
          </p:cNvPr>
          <p:cNvSpPr/>
          <p:nvPr/>
        </p:nvSpPr>
        <p:spPr>
          <a:xfrm>
            <a:off x="1982170" y="6116188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0B16171E-1989-4406-5DAA-5F8091F8915E}"/>
                  </a:ext>
                </a:extLst>
              </p14:cNvPr>
              <p14:cNvContentPartPr/>
              <p14:nvPr/>
            </p14:nvContentPartPr>
            <p14:xfrm>
              <a:off x="5968507" y="4411892"/>
              <a:ext cx="452880" cy="131580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0B16171E-1989-4406-5DAA-5F8091F8915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914867" y="4303892"/>
                <a:ext cx="560520" cy="15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3DD7EA40-084E-CA8A-5CCE-0D1C8AD0A624}"/>
                  </a:ext>
                </a:extLst>
              </p14:cNvPr>
              <p14:cNvContentPartPr/>
              <p14:nvPr/>
            </p14:nvContentPartPr>
            <p14:xfrm>
              <a:off x="6412387" y="4415132"/>
              <a:ext cx="863280" cy="130896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3DD7EA40-084E-CA8A-5CCE-0D1C8AD0A62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358387" y="4307132"/>
                <a:ext cx="970920" cy="15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212D6EB3-E9C1-E11F-B476-198AA9203228}"/>
                  </a:ext>
                </a:extLst>
              </p14:cNvPr>
              <p14:cNvContentPartPr/>
              <p14:nvPr/>
            </p14:nvContentPartPr>
            <p14:xfrm>
              <a:off x="6388627" y="5736692"/>
              <a:ext cx="455400" cy="5472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212D6EB3-E9C1-E11F-B476-198AA920322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334987" y="5628692"/>
                <a:ext cx="5630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3A605B80-2142-0F70-B0E3-50E867A77338}"/>
                  </a:ext>
                </a:extLst>
              </p14:cNvPr>
              <p14:cNvContentPartPr/>
              <p14:nvPr/>
            </p14:nvContentPartPr>
            <p14:xfrm>
              <a:off x="6018907" y="4475612"/>
              <a:ext cx="1107360" cy="124416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3A605B80-2142-0F70-B0E3-50E867A7733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964907" y="4367972"/>
                <a:ext cx="1215000" cy="14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DEF6E19-F0E3-2312-76EB-2FF1FCFD69E6}"/>
              </a:ext>
            </a:extLst>
          </p:cNvPr>
          <p:cNvGrpSpPr/>
          <p:nvPr/>
        </p:nvGrpSpPr>
        <p:grpSpPr>
          <a:xfrm>
            <a:off x="6135547" y="4789892"/>
            <a:ext cx="868320" cy="675720"/>
            <a:chOff x="6135547" y="4789892"/>
            <a:chExt cx="86832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91C096D2-6E5F-73BC-0C7A-53701B4A5B07}"/>
                    </a:ext>
                  </a:extLst>
                </p14:cNvPr>
                <p14:cNvContentPartPr/>
                <p14:nvPr/>
              </p14:nvContentPartPr>
              <p14:xfrm>
                <a:off x="6135547" y="4830932"/>
                <a:ext cx="227160" cy="47916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91C096D2-6E5F-73BC-0C7A-53701B4A5B0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99547" y="4794932"/>
                  <a:ext cx="29880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46D72DE9-30C5-C394-12C4-E20116360035}"/>
                    </a:ext>
                  </a:extLst>
                </p14:cNvPr>
                <p14:cNvContentPartPr/>
                <p14:nvPr/>
              </p14:nvContentPartPr>
              <p14:xfrm>
                <a:off x="6443707" y="4789892"/>
                <a:ext cx="80640" cy="48636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46D72DE9-30C5-C394-12C4-E2011636003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408067" y="4754252"/>
                  <a:ext cx="15228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46A5B527-B0ED-9157-30D4-D4FE8FAD128C}"/>
                    </a:ext>
                  </a:extLst>
                </p14:cNvPr>
                <p14:cNvContentPartPr/>
                <p14:nvPr/>
              </p14:nvContentPartPr>
              <p14:xfrm>
                <a:off x="6369547" y="5003012"/>
                <a:ext cx="97920" cy="3168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46A5B527-B0ED-9157-30D4-D4FE8FAD128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33907" y="4967372"/>
                  <a:ext cx="1695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08BE4796-45F5-218B-6D87-62A1A72583CD}"/>
                    </a:ext>
                  </a:extLst>
                </p14:cNvPr>
                <p14:cNvContentPartPr/>
                <p14:nvPr/>
              </p14:nvContentPartPr>
              <p14:xfrm>
                <a:off x="6562147" y="4972052"/>
                <a:ext cx="204120" cy="27252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08BE4796-45F5-218B-6D87-62A1A72583C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26507" y="4936052"/>
                  <a:ext cx="2757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1BCF174A-43BE-8B3B-3D68-19FB48DDC18A}"/>
                    </a:ext>
                  </a:extLst>
                </p14:cNvPr>
                <p14:cNvContentPartPr/>
                <p14:nvPr/>
              </p14:nvContentPartPr>
              <p14:xfrm>
                <a:off x="6802987" y="4976372"/>
                <a:ext cx="200880" cy="48924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1BCF174A-43BE-8B3B-3D68-19FB48DDC18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767347" y="4940372"/>
                  <a:ext cx="272520" cy="56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031ECC4D-F400-4ED5-8CE4-17E6131B22E6}"/>
                  </a:ext>
                </a:extLst>
              </p14:cNvPr>
              <p14:cNvContentPartPr/>
              <p14:nvPr/>
            </p14:nvContentPartPr>
            <p14:xfrm>
              <a:off x="6523627" y="5838932"/>
              <a:ext cx="118440" cy="80496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031ECC4D-F400-4ED5-8CE4-17E6131B22E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05627" y="5820932"/>
                <a:ext cx="154080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1A1BBB0D-A1B8-1ECB-291F-CB8C287AA1BD}"/>
                  </a:ext>
                </a:extLst>
              </p14:cNvPr>
              <p14:cNvContentPartPr/>
              <p14:nvPr/>
            </p14:nvContentPartPr>
            <p14:xfrm>
              <a:off x="6584467" y="4144772"/>
              <a:ext cx="110160" cy="20844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1A1BBB0D-A1B8-1ECB-291F-CB8C287AA1B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566467" y="4126772"/>
                <a:ext cx="145800" cy="24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875" name="Gruppieren 36874">
            <a:extLst>
              <a:ext uri="{FF2B5EF4-FFF2-40B4-BE49-F238E27FC236}">
                <a16:creationId xmlns:a16="http://schemas.microsoft.com/office/drawing/2014/main" id="{D1298219-DD58-C2C2-BE74-082A6A4E20E8}"/>
              </a:ext>
            </a:extLst>
          </p:cNvPr>
          <p:cNvGrpSpPr/>
          <p:nvPr/>
        </p:nvGrpSpPr>
        <p:grpSpPr>
          <a:xfrm>
            <a:off x="4208827" y="5067452"/>
            <a:ext cx="2522520" cy="1490400"/>
            <a:chOff x="4208827" y="5067452"/>
            <a:chExt cx="2522520" cy="149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BD36E593-AD06-A614-CB70-D32BE8457532}"/>
                    </a:ext>
                  </a:extLst>
                </p14:cNvPr>
                <p14:cNvContentPartPr/>
                <p14:nvPr/>
              </p14:nvContentPartPr>
              <p14:xfrm>
                <a:off x="4208827" y="5067452"/>
                <a:ext cx="937440" cy="134064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BD36E593-AD06-A614-CB70-D32BE845753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91187" y="5049812"/>
                  <a:ext cx="973080" cy="13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4B3DDC4D-6D32-9D9D-0C3E-C4F49925C083}"/>
                    </a:ext>
                  </a:extLst>
                </p14:cNvPr>
                <p14:cNvContentPartPr/>
                <p14:nvPr/>
              </p14:nvContentPartPr>
              <p14:xfrm>
                <a:off x="4519507" y="6392252"/>
                <a:ext cx="298080" cy="1656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4B3DDC4D-6D32-9D9D-0C3E-C4F49925C08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01507" y="6374612"/>
                  <a:ext cx="3337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6870" name="Freihand 36869">
                  <a:extLst>
                    <a:ext uri="{FF2B5EF4-FFF2-40B4-BE49-F238E27FC236}">
                      <a16:creationId xmlns:a16="http://schemas.microsoft.com/office/drawing/2014/main" id="{D6D6DA56-AF00-29F4-DF3E-871F475B0114}"/>
                    </a:ext>
                  </a:extLst>
                </p14:cNvPr>
                <p14:cNvContentPartPr/>
                <p14:nvPr/>
              </p14:nvContentPartPr>
              <p14:xfrm>
                <a:off x="4832347" y="5939372"/>
                <a:ext cx="1643760" cy="551880"/>
              </p14:xfrm>
            </p:contentPart>
          </mc:Choice>
          <mc:Fallback xmlns="">
            <p:pic>
              <p:nvPicPr>
                <p:cNvPr id="36870" name="Freihand 36869">
                  <a:extLst>
                    <a:ext uri="{FF2B5EF4-FFF2-40B4-BE49-F238E27FC236}">
                      <a16:creationId xmlns:a16="http://schemas.microsoft.com/office/drawing/2014/main" id="{D6D6DA56-AF00-29F4-DF3E-871F475B011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814347" y="5921732"/>
                  <a:ext cx="16794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6871" name="Freihand 36870">
                  <a:extLst>
                    <a:ext uri="{FF2B5EF4-FFF2-40B4-BE49-F238E27FC236}">
                      <a16:creationId xmlns:a16="http://schemas.microsoft.com/office/drawing/2014/main" id="{E62433C6-FCF2-E76D-8700-85E9222B1140}"/>
                    </a:ext>
                  </a:extLst>
                </p14:cNvPr>
                <p14:cNvContentPartPr/>
                <p14:nvPr/>
              </p14:nvContentPartPr>
              <p14:xfrm>
                <a:off x="6457387" y="5882132"/>
                <a:ext cx="86400" cy="667080"/>
              </p14:xfrm>
            </p:contentPart>
          </mc:Choice>
          <mc:Fallback xmlns="">
            <p:pic>
              <p:nvPicPr>
                <p:cNvPr id="36871" name="Freihand 36870">
                  <a:extLst>
                    <a:ext uri="{FF2B5EF4-FFF2-40B4-BE49-F238E27FC236}">
                      <a16:creationId xmlns:a16="http://schemas.microsoft.com/office/drawing/2014/main" id="{E62433C6-FCF2-E76D-8700-85E9222B114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439387" y="5864132"/>
                  <a:ext cx="12204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6872" name="Freihand 36871">
                  <a:extLst>
                    <a:ext uri="{FF2B5EF4-FFF2-40B4-BE49-F238E27FC236}">
                      <a16:creationId xmlns:a16="http://schemas.microsoft.com/office/drawing/2014/main" id="{395A0AED-A7D3-8C0A-DDDA-61A301F5E5C4}"/>
                    </a:ext>
                  </a:extLst>
                </p14:cNvPr>
                <p14:cNvContentPartPr/>
                <p14:nvPr/>
              </p14:nvContentPartPr>
              <p14:xfrm>
                <a:off x="6645667" y="5824892"/>
                <a:ext cx="85680" cy="695520"/>
              </p14:xfrm>
            </p:contentPart>
          </mc:Choice>
          <mc:Fallback xmlns="">
            <p:pic>
              <p:nvPicPr>
                <p:cNvPr id="36872" name="Freihand 36871">
                  <a:extLst>
                    <a:ext uri="{FF2B5EF4-FFF2-40B4-BE49-F238E27FC236}">
                      <a16:creationId xmlns:a16="http://schemas.microsoft.com/office/drawing/2014/main" id="{395A0AED-A7D3-8C0A-DDDA-61A301F5E5C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627667" y="5806892"/>
                  <a:ext cx="121320" cy="73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6873" name="Freihand 36872">
                  <a:extLst>
                    <a:ext uri="{FF2B5EF4-FFF2-40B4-BE49-F238E27FC236}">
                      <a16:creationId xmlns:a16="http://schemas.microsoft.com/office/drawing/2014/main" id="{EEEDF8BA-1EB6-07B9-3836-EE9802E86C10}"/>
                    </a:ext>
                  </a:extLst>
                </p14:cNvPr>
                <p14:cNvContentPartPr/>
                <p14:nvPr/>
              </p14:nvContentPartPr>
              <p14:xfrm>
                <a:off x="6435067" y="5842172"/>
                <a:ext cx="268560" cy="689040"/>
              </p14:xfrm>
            </p:contentPart>
          </mc:Choice>
          <mc:Fallback xmlns="">
            <p:pic>
              <p:nvPicPr>
                <p:cNvPr id="36873" name="Freihand 36872">
                  <a:extLst>
                    <a:ext uri="{FF2B5EF4-FFF2-40B4-BE49-F238E27FC236}">
                      <a16:creationId xmlns:a16="http://schemas.microsoft.com/office/drawing/2014/main" id="{EEEDF8BA-1EB6-07B9-3836-EE9802E86C1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417067" y="5824172"/>
                  <a:ext cx="304200" cy="72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6874" name="Freihand 36873">
                <a:extLst>
                  <a:ext uri="{FF2B5EF4-FFF2-40B4-BE49-F238E27FC236}">
                    <a16:creationId xmlns:a16="http://schemas.microsoft.com/office/drawing/2014/main" id="{C4761B09-093E-532F-DB3D-7B104585F715}"/>
                  </a:ext>
                </a:extLst>
              </p14:cNvPr>
              <p14:cNvContentPartPr/>
              <p14:nvPr/>
            </p14:nvContentPartPr>
            <p14:xfrm>
              <a:off x="6486187" y="4137572"/>
              <a:ext cx="183240" cy="252000"/>
            </p14:xfrm>
          </p:contentPart>
        </mc:Choice>
        <mc:Fallback xmlns="">
          <p:pic>
            <p:nvPicPr>
              <p:cNvPr id="36874" name="Freihand 36873">
                <a:extLst>
                  <a:ext uri="{FF2B5EF4-FFF2-40B4-BE49-F238E27FC236}">
                    <a16:creationId xmlns:a16="http://schemas.microsoft.com/office/drawing/2014/main" id="{C4761B09-093E-532F-DB3D-7B104585F715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468547" y="4119572"/>
                <a:ext cx="21888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6876" name="Freihand 36875">
                <a:extLst>
                  <a:ext uri="{FF2B5EF4-FFF2-40B4-BE49-F238E27FC236}">
                    <a16:creationId xmlns:a16="http://schemas.microsoft.com/office/drawing/2014/main" id="{E919A192-6B31-970B-3FDF-589359A559A9}"/>
                  </a:ext>
                </a:extLst>
              </p14:cNvPr>
              <p14:cNvContentPartPr/>
              <p14:nvPr/>
            </p14:nvContentPartPr>
            <p14:xfrm>
              <a:off x="3349147" y="4954052"/>
              <a:ext cx="166320" cy="365400"/>
            </p14:xfrm>
          </p:contentPart>
        </mc:Choice>
        <mc:Fallback xmlns="">
          <p:pic>
            <p:nvPicPr>
              <p:cNvPr id="36876" name="Freihand 36875">
                <a:extLst>
                  <a:ext uri="{FF2B5EF4-FFF2-40B4-BE49-F238E27FC236}">
                    <a16:creationId xmlns:a16="http://schemas.microsoft.com/office/drawing/2014/main" id="{E919A192-6B31-970B-3FDF-589359A559A9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331507" y="4936052"/>
                <a:ext cx="2019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6877" name="Freihand 36876">
                <a:extLst>
                  <a:ext uri="{FF2B5EF4-FFF2-40B4-BE49-F238E27FC236}">
                    <a16:creationId xmlns:a16="http://schemas.microsoft.com/office/drawing/2014/main" id="{14722E93-451B-5388-3F42-73F743BF59BD}"/>
                  </a:ext>
                </a:extLst>
              </p14:cNvPr>
              <p14:cNvContentPartPr/>
              <p14:nvPr/>
            </p14:nvContentPartPr>
            <p14:xfrm>
              <a:off x="3550387" y="5113172"/>
              <a:ext cx="127800" cy="142920"/>
            </p14:xfrm>
          </p:contentPart>
        </mc:Choice>
        <mc:Fallback xmlns="">
          <p:pic>
            <p:nvPicPr>
              <p:cNvPr id="36877" name="Freihand 36876">
                <a:extLst>
                  <a:ext uri="{FF2B5EF4-FFF2-40B4-BE49-F238E27FC236}">
                    <a16:creationId xmlns:a16="http://schemas.microsoft.com/office/drawing/2014/main" id="{14722E93-451B-5388-3F42-73F743BF59B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532387" y="5095172"/>
                <a:ext cx="16344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6878" name="Freihand 36877">
                <a:extLst>
                  <a:ext uri="{FF2B5EF4-FFF2-40B4-BE49-F238E27FC236}">
                    <a16:creationId xmlns:a16="http://schemas.microsoft.com/office/drawing/2014/main" id="{5F5EF92A-ABDD-CC1D-46B2-F88CB779D609}"/>
                  </a:ext>
                </a:extLst>
              </p14:cNvPr>
              <p14:cNvContentPartPr/>
              <p14:nvPr/>
            </p14:nvContentPartPr>
            <p14:xfrm>
              <a:off x="3629947" y="4909412"/>
              <a:ext cx="160560" cy="298440"/>
            </p14:xfrm>
          </p:contentPart>
        </mc:Choice>
        <mc:Fallback xmlns="">
          <p:pic>
            <p:nvPicPr>
              <p:cNvPr id="36878" name="Freihand 36877">
                <a:extLst>
                  <a:ext uri="{FF2B5EF4-FFF2-40B4-BE49-F238E27FC236}">
                    <a16:creationId xmlns:a16="http://schemas.microsoft.com/office/drawing/2014/main" id="{5F5EF92A-ABDD-CC1D-46B2-F88CB779D60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12307" y="4891772"/>
                <a:ext cx="1962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6879" name="Freihand 36878">
                <a:extLst>
                  <a:ext uri="{FF2B5EF4-FFF2-40B4-BE49-F238E27FC236}">
                    <a16:creationId xmlns:a16="http://schemas.microsoft.com/office/drawing/2014/main" id="{5094AA88-84C2-D03B-3C1C-D2C4B0DCA4CC}"/>
                  </a:ext>
                </a:extLst>
              </p14:cNvPr>
              <p14:cNvContentPartPr/>
              <p14:nvPr/>
            </p14:nvContentPartPr>
            <p14:xfrm>
              <a:off x="3857827" y="4995092"/>
              <a:ext cx="98640" cy="170640"/>
            </p14:xfrm>
          </p:contentPart>
        </mc:Choice>
        <mc:Fallback xmlns="">
          <p:pic>
            <p:nvPicPr>
              <p:cNvPr id="36879" name="Freihand 36878">
                <a:extLst>
                  <a:ext uri="{FF2B5EF4-FFF2-40B4-BE49-F238E27FC236}">
                    <a16:creationId xmlns:a16="http://schemas.microsoft.com/office/drawing/2014/main" id="{5094AA88-84C2-D03B-3C1C-D2C4B0DCA4C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839827" y="4977452"/>
                <a:ext cx="13428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6880" name="Freihand 36879">
                <a:extLst>
                  <a:ext uri="{FF2B5EF4-FFF2-40B4-BE49-F238E27FC236}">
                    <a16:creationId xmlns:a16="http://schemas.microsoft.com/office/drawing/2014/main" id="{B8D0D205-F53E-1E88-6CE8-72F6D9B3B447}"/>
                  </a:ext>
                </a:extLst>
              </p14:cNvPr>
              <p14:cNvContentPartPr/>
              <p14:nvPr/>
            </p14:nvContentPartPr>
            <p14:xfrm>
              <a:off x="3989587" y="4827692"/>
              <a:ext cx="66240" cy="268200"/>
            </p14:xfrm>
          </p:contentPart>
        </mc:Choice>
        <mc:Fallback xmlns="">
          <p:pic>
            <p:nvPicPr>
              <p:cNvPr id="36880" name="Freihand 36879">
                <a:extLst>
                  <a:ext uri="{FF2B5EF4-FFF2-40B4-BE49-F238E27FC236}">
                    <a16:creationId xmlns:a16="http://schemas.microsoft.com/office/drawing/2014/main" id="{B8D0D205-F53E-1E88-6CE8-72F6D9B3B44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971947" y="4810052"/>
                <a:ext cx="1018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6881" name="Freihand 36880">
                <a:extLst>
                  <a:ext uri="{FF2B5EF4-FFF2-40B4-BE49-F238E27FC236}">
                    <a16:creationId xmlns:a16="http://schemas.microsoft.com/office/drawing/2014/main" id="{4A474F70-94E2-5591-062C-4C7605611315}"/>
                  </a:ext>
                </a:extLst>
              </p14:cNvPr>
              <p14:cNvContentPartPr/>
              <p14:nvPr/>
            </p14:nvContentPartPr>
            <p14:xfrm>
              <a:off x="3985987" y="4981052"/>
              <a:ext cx="21240" cy="11520"/>
            </p14:xfrm>
          </p:contentPart>
        </mc:Choice>
        <mc:Fallback xmlns="">
          <p:pic>
            <p:nvPicPr>
              <p:cNvPr id="36881" name="Freihand 36880">
                <a:extLst>
                  <a:ext uri="{FF2B5EF4-FFF2-40B4-BE49-F238E27FC236}">
                    <a16:creationId xmlns:a16="http://schemas.microsoft.com/office/drawing/2014/main" id="{4A474F70-94E2-5591-062C-4C7605611315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968347" y="4963412"/>
                <a:ext cx="568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6882" name="Freihand 36881">
                <a:extLst>
                  <a:ext uri="{FF2B5EF4-FFF2-40B4-BE49-F238E27FC236}">
                    <a16:creationId xmlns:a16="http://schemas.microsoft.com/office/drawing/2014/main" id="{360CE466-2648-AA34-96E1-BFA84F703096}"/>
                  </a:ext>
                </a:extLst>
              </p14:cNvPr>
              <p14:cNvContentPartPr/>
              <p14:nvPr/>
            </p14:nvContentPartPr>
            <p14:xfrm>
              <a:off x="4064467" y="4874132"/>
              <a:ext cx="187560" cy="191520"/>
            </p14:xfrm>
          </p:contentPart>
        </mc:Choice>
        <mc:Fallback xmlns="">
          <p:pic>
            <p:nvPicPr>
              <p:cNvPr id="36882" name="Freihand 36881">
                <a:extLst>
                  <a:ext uri="{FF2B5EF4-FFF2-40B4-BE49-F238E27FC236}">
                    <a16:creationId xmlns:a16="http://schemas.microsoft.com/office/drawing/2014/main" id="{360CE466-2648-AA34-96E1-BFA84F70309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046467" y="4856132"/>
                <a:ext cx="223200" cy="2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048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94671B60-74DE-D450-D777-AA1031B8AE27}"/>
                  </a:ext>
                </a:extLst>
              </p14:cNvPr>
              <p14:cNvContentPartPr/>
              <p14:nvPr/>
            </p14:nvContentPartPr>
            <p14:xfrm>
              <a:off x="3703312" y="5718482"/>
              <a:ext cx="2599920" cy="43488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94671B60-74DE-D450-D777-AA1031B8AE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9312" y="5610842"/>
                <a:ext cx="270756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3F23B211-E275-750C-701A-78887885D420}"/>
                  </a:ext>
                </a:extLst>
              </p14:cNvPr>
              <p14:cNvContentPartPr/>
              <p14:nvPr/>
            </p14:nvContentPartPr>
            <p14:xfrm>
              <a:off x="1415512" y="4155722"/>
              <a:ext cx="2444400" cy="54036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3F23B211-E275-750C-701A-78887885D4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1512" y="4048082"/>
                <a:ext cx="255204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24CF7218-4FCC-64E5-ACD5-5610C75C194C}"/>
                  </a:ext>
                </a:extLst>
              </p14:cNvPr>
              <p14:cNvContentPartPr/>
              <p14:nvPr/>
            </p14:nvContentPartPr>
            <p14:xfrm>
              <a:off x="5540032" y="3891482"/>
              <a:ext cx="2545560" cy="72972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24CF7218-4FCC-64E5-ACD5-5610C75C19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6392" y="3783482"/>
                <a:ext cx="2653200" cy="9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DEFC1EB-4F18-9316-5298-52E409480850}"/>
              </a:ext>
            </a:extLst>
          </p:cNvPr>
          <p:cNvGrpSpPr/>
          <p:nvPr/>
        </p:nvGrpSpPr>
        <p:grpSpPr>
          <a:xfrm>
            <a:off x="2107432" y="4149962"/>
            <a:ext cx="1296360" cy="566280"/>
            <a:chOff x="2107432" y="4149962"/>
            <a:chExt cx="1296360" cy="5662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9019E976-6B07-C1D3-D3F9-864C108318F8}"/>
                    </a:ext>
                  </a:extLst>
                </p14:cNvPr>
                <p14:cNvContentPartPr/>
                <p14:nvPr/>
              </p14:nvContentPartPr>
              <p14:xfrm>
                <a:off x="2107432" y="4164002"/>
                <a:ext cx="362520" cy="542880"/>
              </p14:xfrm>
            </p:contentPart>
          </mc:Choice>
          <mc:Fallback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9019E976-6B07-C1D3-D3F9-864C108318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44432" y="4101002"/>
                  <a:ext cx="48816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BE8BBDF5-84B1-34BC-76C3-CA4DE05C9F3B}"/>
                    </a:ext>
                  </a:extLst>
                </p14:cNvPr>
                <p14:cNvContentPartPr/>
                <p14:nvPr/>
              </p14:nvContentPartPr>
              <p14:xfrm>
                <a:off x="2593432" y="4421762"/>
                <a:ext cx="365760" cy="221040"/>
              </p14:xfrm>
            </p:contentPart>
          </mc:Choice>
          <mc:Fallback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BE8BBDF5-84B1-34BC-76C3-CA4DE05C9F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30432" y="4358762"/>
                  <a:ext cx="4914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81841965-7326-AB92-BD46-60E990456222}"/>
                    </a:ext>
                  </a:extLst>
                </p14:cNvPr>
                <p14:cNvContentPartPr/>
                <p14:nvPr/>
              </p14:nvContentPartPr>
              <p14:xfrm>
                <a:off x="3110752" y="4268762"/>
                <a:ext cx="51120" cy="324000"/>
              </p14:xfrm>
            </p:contentPart>
          </mc:Choice>
          <mc:Fallback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81841965-7326-AB92-BD46-60E99045622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48112" y="4205762"/>
                  <a:ext cx="1767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4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032AF681-0ABC-4DA2-F0D3-0326004D4312}"/>
                    </a:ext>
                  </a:extLst>
                </p14:cNvPr>
                <p14:cNvContentPartPr/>
                <p14:nvPr/>
              </p14:nvContentPartPr>
              <p14:xfrm>
                <a:off x="3024712" y="4149962"/>
                <a:ext cx="379080" cy="566280"/>
              </p14:xfrm>
            </p:contentPart>
          </mc:Choice>
          <mc:Fallback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032AF681-0ABC-4DA2-F0D3-0326004D431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2072" y="4086962"/>
                  <a:ext cx="50472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2F574CAD-B7B8-A5B6-694A-574B114D114D}"/>
              </a:ext>
            </a:extLst>
          </p:cNvPr>
          <p:cNvGrpSpPr/>
          <p:nvPr/>
        </p:nvGrpSpPr>
        <p:grpSpPr>
          <a:xfrm>
            <a:off x="6212152" y="3939362"/>
            <a:ext cx="1387440" cy="590400"/>
            <a:chOff x="6212152" y="3939362"/>
            <a:chExt cx="1387440" cy="590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6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C0E0E247-A752-D0EA-9EF0-F504EC84C5DF}"/>
                    </a:ext>
                  </a:extLst>
                </p14:cNvPr>
                <p14:cNvContentPartPr/>
                <p14:nvPr/>
              </p14:nvContentPartPr>
              <p14:xfrm>
                <a:off x="6308632" y="3942242"/>
                <a:ext cx="13320" cy="473760"/>
              </p14:xfrm>
            </p:contentPart>
          </mc:Choice>
          <mc:Fallback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C0E0E247-A752-D0EA-9EF0-F504EC84C5D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45992" y="3879242"/>
                  <a:ext cx="13896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8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D3B6F58F-3726-6AB0-F570-1761F0682996}"/>
                    </a:ext>
                  </a:extLst>
                </p14:cNvPr>
                <p14:cNvContentPartPr/>
                <p14:nvPr/>
              </p14:nvContentPartPr>
              <p14:xfrm>
                <a:off x="6212152" y="3981482"/>
                <a:ext cx="417240" cy="471960"/>
              </p14:xfrm>
            </p:contentPart>
          </mc:Choice>
          <mc:Fallback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D3B6F58F-3726-6AB0-F570-1761F068299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49512" y="3918842"/>
                  <a:ext cx="54288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0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7D8C977D-3B53-C9B6-114D-14E2C3411E5C}"/>
                    </a:ext>
                  </a:extLst>
                </p14:cNvPr>
                <p14:cNvContentPartPr/>
                <p14:nvPr/>
              </p14:nvContentPartPr>
              <p14:xfrm>
                <a:off x="6859432" y="4194242"/>
                <a:ext cx="231840" cy="335520"/>
              </p14:xfrm>
            </p:contentPart>
          </mc:Choice>
          <mc:Fallback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7D8C977D-3B53-C9B6-114D-14E2C3411E5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96792" y="4131602"/>
                  <a:ext cx="357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2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509EC85E-A90E-4AD5-6E91-86F7075B985F}"/>
                    </a:ext>
                  </a:extLst>
                </p14:cNvPr>
                <p14:cNvContentPartPr/>
                <p14:nvPr/>
              </p14:nvContentPartPr>
              <p14:xfrm>
                <a:off x="7266952" y="3985082"/>
                <a:ext cx="96840" cy="422640"/>
              </p14:xfrm>
            </p:contentPart>
          </mc:Choice>
          <mc:Fallback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509EC85E-A90E-4AD5-6E91-86F7075B98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204312" y="3922082"/>
                  <a:ext cx="22248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4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93C48E8C-B77E-0A2F-C548-B569179F533A}"/>
                    </a:ext>
                  </a:extLst>
                </p14:cNvPr>
                <p14:cNvContentPartPr/>
                <p14:nvPr/>
              </p14:nvContentPartPr>
              <p14:xfrm>
                <a:off x="7162552" y="3939362"/>
                <a:ext cx="437040" cy="528120"/>
              </p14:xfrm>
            </p:contentPart>
          </mc:Choice>
          <mc:Fallback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93C48E8C-B77E-0A2F-C548-B569179F53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99552" y="3876722"/>
                  <a:ext cx="562680" cy="653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8" name="Ellipse 97">
            <a:extLst>
              <a:ext uri="{FF2B5EF4-FFF2-40B4-BE49-F238E27FC236}">
                <a16:creationId xmlns:a16="http://schemas.microsoft.com/office/drawing/2014/main" id="{D2A26F8B-D89E-43D3-C8C6-BB4C8D972F24}"/>
              </a:ext>
            </a:extLst>
          </p:cNvPr>
          <p:cNvSpPr/>
          <p:nvPr/>
        </p:nvSpPr>
        <p:spPr>
          <a:xfrm>
            <a:off x="744332" y="408498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FB4053E7-2B99-8E78-18BD-E2EF143F10F5}"/>
              </a:ext>
            </a:extLst>
          </p:cNvPr>
          <p:cNvSpPr txBox="1"/>
          <p:nvPr/>
        </p:nvSpPr>
        <p:spPr>
          <a:xfrm>
            <a:off x="1590560" y="466598"/>
            <a:ext cx="259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DSGVO</a:t>
            </a:r>
            <a:endParaRPr lang="de-AT" sz="2400" dirty="0"/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AA0F631A-8C7B-F5A9-241D-D9A0ACA0EE69}"/>
              </a:ext>
            </a:extLst>
          </p:cNvPr>
          <p:cNvGrpSpPr/>
          <p:nvPr/>
        </p:nvGrpSpPr>
        <p:grpSpPr>
          <a:xfrm>
            <a:off x="285907" y="578612"/>
            <a:ext cx="7951965" cy="5655030"/>
            <a:chOff x="285907" y="578612"/>
            <a:chExt cx="7951965" cy="56550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967F018E-CE26-D610-8851-44A3F7FEF725}"/>
                    </a:ext>
                  </a:extLst>
                </p14:cNvPr>
                <p14:cNvContentPartPr/>
                <p14:nvPr/>
              </p14:nvContentPartPr>
              <p14:xfrm>
                <a:off x="5451832" y="3665042"/>
                <a:ext cx="2786040" cy="32040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967F018E-CE26-D610-8851-44A3F7FEF72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34192" y="3647042"/>
                  <a:ext cx="28216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409366F-F3A1-B196-85C7-6A7B945BB888}"/>
                    </a:ext>
                  </a:extLst>
                </p14:cNvPr>
                <p14:cNvContentPartPr/>
                <p14:nvPr/>
              </p14:nvContentPartPr>
              <p14:xfrm>
                <a:off x="2217592" y="3229802"/>
                <a:ext cx="169560" cy="5709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409366F-F3A1-B196-85C7-6A7B945BB8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99592" y="3211802"/>
                  <a:ext cx="20520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5183D595-F68B-6476-3A70-03F16F5253D6}"/>
                    </a:ext>
                  </a:extLst>
                </p14:cNvPr>
                <p14:cNvContentPartPr/>
                <p14:nvPr/>
              </p14:nvContentPartPr>
              <p14:xfrm>
                <a:off x="2462392" y="3136562"/>
                <a:ext cx="144000" cy="5940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5183D595-F68B-6476-3A70-03F16F5253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44392" y="3118562"/>
                  <a:ext cx="179640" cy="6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09E3DCB-42FB-B7C2-A03B-6187E09D62CB}"/>
                    </a:ext>
                  </a:extLst>
                </p14:cNvPr>
                <p14:cNvContentPartPr/>
                <p14:nvPr/>
              </p14:nvContentPartPr>
              <p14:xfrm>
                <a:off x="2718352" y="3129362"/>
                <a:ext cx="226800" cy="5724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09E3DCB-42FB-B7C2-A03B-6187E09D62C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00352" y="3111362"/>
                  <a:ext cx="26244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EEAE8D21-7D49-8464-CE1E-E33BD9BB19C6}"/>
                    </a:ext>
                  </a:extLst>
                </p14:cNvPr>
                <p14:cNvContentPartPr/>
                <p14:nvPr/>
              </p14:nvContentPartPr>
              <p14:xfrm>
                <a:off x="2087272" y="2567042"/>
                <a:ext cx="197640" cy="5292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EEAE8D21-7D49-8464-CE1E-E33BD9BB19C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69272" y="2549042"/>
                  <a:ext cx="23328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4701376-C46F-159A-44F8-33BAE77335A4}"/>
                    </a:ext>
                  </a:extLst>
                </p14:cNvPr>
                <p14:cNvContentPartPr/>
                <p14:nvPr/>
              </p14:nvContentPartPr>
              <p14:xfrm>
                <a:off x="2383192" y="2559842"/>
                <a:ext cx="198360" cy="369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4701376-C46F-159A-44F8-33BAE77335A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65192" y="2541842"/>
                  <a:ext cx="2340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FE89C550-E9F2-DAF3-9A8F-94D1C48BBB3F}"/>
                    </a:ext>
                  </a:extLst>
                </p14:cNvPr>
                <p14:cNvContentPartPr/>
                <p14:nvPr/>
              </p14:nvContentPartPr>
              <p14:xfrm>
                <a:off x="2782792" y="2526002"/>
                <a:ext cx="209880" cy="4370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FE89C550-E9F2-DAF3-9A8F-94D1C48BBB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64792" y="2508002"/>
                  <a:ext cx="245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9AC8C687-1D4C-2EAF-5876-2ECAC47D4845}"/>
                    </a:ext>
                  </a:extLst>
                </p14:cNvPr>
                <p14:cNvContentPartPr/>
                <p14:nvPr/>
              </p14:nvContentPartPr>
              <p14:xfrm>
                <a:off x="3114712" y="3330962"/>
                <a:ext cx="127440" cy="5144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9AC8C687-1D4C-2EAF-5876-2ECAC47D484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97072" y="3313322"/>
                  <a:ext cx="16308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DC573F2F-6988-68BA-6E01-74439357A1EA}"/>
                    </a:ext>
                  </a:extLst>
                </p14:cNvPr>
                <p14:cNvContentPartPr/>
                <p14:nvPr/>
              </p14:nvContentPartPr>
              <p14:xfrm>
                <a:off x="3097072" y="2901842"/>
                <a:ext cx="261720" cy="400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DC573F2F-6988-68BA-6E01-74439357A1E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79432" y="2883842"/>
                  <a:ext cx="2973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C845A30-F821-D390-3F34-C590F0490CDF}"/>
                    </a:ext>
                  </a:extLst>
                </p14:cNvPr>
                <p14:cNvContentPartPr/>
                <p14:nvPr/>
              </p14:nvContentPartPr>
              <p14:xfrm>
                <a:off x="2011672" y="3676202"/>
                <a:ext cx="136080" cy="3751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C845A30-F821-D390-3F34-C590F0490C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94032" y="3658562"/>
                  <a:ext cx="1717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67BA725-6F62-5E45-0DE7-0E1B3F4A96F1}"/>
                    </a:ext>
                  </a:extLst>
                </p14:cNvPr>
                <p14:cNvContentPartPr/>
                <p14:nvPr/>
              </p14:nvContentPartPr>
              <p14:xfrm>
                <a:off x="1939312" y="3282362"/>
                <a:ext cx="166680" cy="398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67BA725-6F62-5E45-0DE7-0E1B3F4A96F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21672" y="3264722"/>
                  <a:ext cx="2023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6C369D82-B970-2E94-A4A0-599A42CBDBF4}"/>
                    </a:ext>
                  </a:extLst>
                </p14:cNvPr>
                <p14:cNvContentPartPr/>
                <p14:nvPr/>
              </p14:nvContentPartPr>
              <p14:xfrm>
                <a:off x="1945792" y="3769082"/>
                <a:ext cx="63360" cy="3340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6C369D82-B970-2E94-A4A0-599A42CBDBF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28152" y="3751082"/>
                  <a:ext cx="990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D615118D-F88B-8972-816D-DDFAC4EB312B}"/>
                    </a:ext>
                  </a:extLst>
                </p14:cNvPr>
                <p14:cNvContentPartPr/>
                <p14:nvPr/>
              </p14:nvContentPartPr>
              <p14:xfrm>
                <a:off x="2140552" y="3781322"/>
                <a:ext cx="95040" cy="3132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D615118D-F88B-8972-816D-DDFAC4EB312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22912" y="3763322"/>
                  <a:ext cx="1306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5A54E45-BA04-F1DB-81A8-21554C3A8BD9}"/>
                    </a:ext>
                  </a:extLst>
                </p14:cNvPr>
                <p14:cNvContentPartPr/>
                <p14:nvPr/>
              </p14:nvContentPartPr>
              <p14:xfrm>
                <a:off x="2631232" y="3096602"/>
                <a:ext cx="149400" cy="7437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5A54E45-BA04-F1DB-81A8-21554C3A8BD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13232" y="3078602"/>
                  <a:ext cx="18504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42A8727D-7F25-F011-41AC-C7F56D2734FB}"/>
                    </a:ext>
                  </a:extLst>
                </p14:cNvPr>
                <p14:cNvContentPartPr/>
                <p14:nvPr/>
              </p14:nvContentPartPr>
              <p14:xfrm>
                <a:off x="3029392" y="3432122"/>
                <a:ext cx="287640" cy="4705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42A8727D-7F25-F011-41AC-C7F56D2734F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11392" y="3414482"/>
                  <a:ext cx="32328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CC05F518-FBBA-8F89-5983-8A3FD13A5AB3}"/>
                    </a:ext>
                  </a:extLst>
                </p14:cNvPr>
                <p14:cNvContentPartPr/>
                <p14:nvPr/>
              </p14:nvContentPartPr>
              <p14:xfrm>
                <a:off x="3005992" y="3381002"/>
                <a:ext cx="120960" cy="1216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CC05F518-FBBA-8F89-5983-8A3FD13A5A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987992" y="3363362"/>
                  <a:ext cx="1566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BC0BF91B-E9D0-3BE2-0210-116BA8FDBF2F}"/>
                    </a:ext>
                  </a:extLst>
                </p14:cNvPr>
                <p14:cNvContentPartPr/>
                <p14:nvPr/>
              </p14:nvContentPartPr>
              <p14:xfrm>
                <a:off x="2346472" y="3178322"/>
                <a:ext cx="96120" cy="1425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BC0BF91B-E9D0-3BE2-0210-116BA8FDBF2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28832" y="3160322"/>
                  <a:ext cx="131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CB631A3C-AD35-E6F4-A28A-5D1CB4011EC4}"/>
                    </a:ext>
                  </a:extLst>
                </p14:cNvPr>
                <p14:cNvContentPartPr/>
                <p14:nvPr/>
              </p14:nvContentPartPr>
              <p14:xfrm>
                <a:off x="2162152" y="3212882"/>
                <a:ext cx="108720" cy="1364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CB631A3C-AD35-E6F4-A28A-5D1CB4011EC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44152" y="3194882"/>
                  <a:ext cx="1443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BDE59127-9601-013A-570B-176F9C5A97FE}"/>
                    </a:ext>
                  </a:extLst>
                </p14:cNvPr>
                <p14:cNvContentPartPr/>
                <p14:nvPr/>
              </p14:nvContentPartPr>
              <p14:xfrm>
                <a:off x="3277792" y="3371642"/>
                <a:ext cx="240480" cy="6829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BDE59127-9601-013A-570B-176F9C5A97F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60152" y="3354002"/>
                  <a:ext cx="27612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91292CC-C79C-C288-32CC-E51178094778}"/>
                    </a:ext>
                  </a:extLst>
                </p14:cNvPr>
                <p14:cNvContentPartPr/>
                <p14:nvPr/>
              </p14:nvContentPartPr>
              <p14:xfrm>
                <a:off x="3371392" y="2959082"/>
                <a:ext cx="258120" cy="41580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91292CC-C79C-C288-32CC-E5117809477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353752" y="2941442"/>
                  <a:ext cx="29376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C90CD218-620E-975B-B5B3-25F70A631F2D}"/>
                    </a:ext>
                  </a:extLst>
                </p14:cNvPr>
                <p14:cNvContentPartPr/>
                <p14:nvPr/>
              </p14:nvContentPartPr>
              <p14:xfrm>
                <a:off x="1336312" y="3712922"/>
                <a:ext cx="2705040" cy="5986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C90CD218-620E-975B-B5B3-25F70A631F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18312" y="3694922"/>
                  <a:ext cx="2740680" cy="63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47F815DF-C91B-9F2D-A3C3-E4057554EC0C}"/>
                    </a:ext>
                  </a:extLst>
                </p14:cNvPr>
                <p14:cNvContentPartPr/>
                <p14:nvPr/>
              </p14:nvContentPartPr>
              <p14:xfrm>
                <a:off x="1304272" y="3910202"/>
                <a:ext cx="2809800" cy="97056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47F815DF-C91B-9F2D-A3C3-E4057554EC0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86272" y="3892562"/>
                  <a:ext cx="2845440" cy="10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4BA16C29-E1C6-C49D-B2EA-8DB4CDE88A4E}"/>
                    </a:ext>
                  </a:extLst>
                </p14:cNvPr>
                <p14:cNvContentPartPr/>
                <p14:nvPr/>
              </p14:nvContentPartPr>
              <p14:xfrm>
                <a:off x="6100192" y="3150602"/>
                <a:ext cx="331920" cy="616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4BA16C29-E1C6-C49D-B2EA-8DB4CDE88A4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82192" y="3132602"/>
                  <a:ext cx="3675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3585AD6A-8C3B-E497-AEFD-BCDB2800C159}"/>
                    </a:ext>
                  </a:extLst>
                </p14:cNvPr>
                <p14:cNvContentPartPr/>
                <p14:nvPr/>
              </p14:nvContentPartPr>
              <p14:xfrm>
                <a:off x="6649912" y="3233402"/>
                <a:ext cx="361800" cy="43488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3585AD6A-8C3B-E497-AEFD-BCDB2800C1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32272" y="3215762"/>
                  <a:ext cx="3974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4C545DE7-07BF-2A08-0744-6AD9CAE7C156}"/>
                    </a:ext>
                  </a:extLst>
                </p14:cNvPr>
                <p14:cNvContentPartPr/>
                <p14:nvPr/>
              </p14:nvContentPartPr>
              <p14:xfrm>
                <a:off x="7152832" y="3251042"/>
                <a:ext cx="267480" cy="4442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4C545DE7-07BF-2A08-0744-6AD9CAE7C15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34832" y="3233042"/>
                  <a:ext cx="30312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82615E7C-CED7-2E0F-A945-55A32C909BBF}"/>
                    </a:ext>
                  </a:extLst>
                </p14:cNvPr>
                <p14:cNvContentPartPr/>
                <p14:nvPr/>
              </p14:nvContentPartPr>
              <p14:xfrm>
                <a:off x="6270472" y="2601242"/>
                <a:ext cx="212760" cy="4190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82615E7C-CED7-2E0F-A945-55A32C909BB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52472" y="2583602"/>
                  <a:ext cx="2484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E45D4E8D-40D3-F364-C15D-DB4247792696}"/>
                    </a:ext>
                  </a:extLst>
                </p14:cNvPr>
                <p14:cNvContentPartPr/>
                <p14:nvPr/>
              </p14:nvContentPartPr>
              <p14:xfrm>
                <a:off x="6705712" y="2663162"/>
                <a:ext cx="230760" cy="4932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E45D4E8D-40D3-F364-C15D-DB424779269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88072" y="2645162"/>
                  <a:ext cx="26640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E1EAB5B6-C2BE-EF34-568E-DAB91646B732}"/>
                    </a:ext>
                  </a:extLst>
                </p14:cNvPr>
                <p14:cNvContentPartPr/>
                <p14:nvPr/>
              </p14:nvContentPartPr>
              <p14:xfrm>
                <a:off x="7080112" y="2619962"/>
                <a:ext cx="247320" cy="4651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E1EAB5B6-C2BE-EF34-568E-DAB91646B7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62472" y="2602322"/>
                  <a:ext cx="28296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0FC3FC3B-2C05-0622-FA7C-9ED142A41271}"/>
                    </a:ext>
                  </a:extLst>
                </p14:cNvPr>
                <p14:cNvContentPartPr/>
                <p14:nvPr/>
              </p14:nvContentPartPr>
              <p14:xfrm>
                <a:off x="7568632" y="3289922"/>
                <a:ext cx="218880" cy="4626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0FC3FC3B-2C05-0622-FA7C-9ED142A4127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50992" y="3271922"/>
                  <a:ext cx="2545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09B4F6D5-672F-C91F-EAFB-0834B6D5923F}"/>
                    </a:ext>
                  </a:extLst>
                </p14:cNvPr>
                <p14:cNvContentPartPr/>
                <p14:nvPr/>
              </p14:nvContentPartPr>
              <p14:xfrm>
                <a:off x="7630912" y="2808602"/>
                <a:ext cx="242280" cy="3430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09B4F6D5-672F-C91F-EAFB-0834B6D592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613272" y="2790602"/>
                  <a:ext cx="2779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8C042AAA-5710-DB80-1DC4-3BB2FCE3DB3A}"/>
                    </a:ext>
                  </a:extLst>
                </p14:cNvPr>
                <p14:cNvContentPartPr/>
                <p14:nvPr/>
              </p14:nvContentPartPr>
              <p14:xfrm>
                <a:off x="6517432" y="2267162"/>
                <a:ext cx="276840" cy="2354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8C042AAA-5710-DB80-1DC4-3BB2FCE3DB3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99792" y="2249522"/>
                  <a:ext cx="312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9061129E-4EAA-D84E-F842-E279AA4A31FB}"/>
                    </a:ext>
                  </a:extLst>
                </p14:cNvPr>
                <p14:cNvContentPartPr/>
                <p14:nvPr/>
              </p14:nvContentPartPr>
              <p14:xfrm>
                <a:off x="6550192" y="2613842"/>
                <a:ext cx="120960" cy="8071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9061129E-4EAA-D84E-F842-E279AA4A31F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532192" y="2595842"/>
                  <a:ext cx="156600" cy="84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E407AC5B-DA81-F588-3864-889621ACFBEF}"/>
                    </a:ext>
                  </a:extLst>
                </p14:cNvPr>
                <p14:cNvContentPartPr/>
                <p14:nvPr/>
              </p14:nvContentPartPr>
              <p14:xfrm>
                <a:off x="6958072" y="2409362"/>
                <a:ext cx="134640" cy="3862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E407AC5B-DA81-F588-3864-889621ACFB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940432" y="2391362"/>
                  <a:ext cx="1702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E2424F13-00DC-51F9-6AEE-2C9312A82ADE}"/>
                    </a:ext>
                  </a:extLst>
                </p14:cNvPr>
                <p14:cNvContentPartPr/>
                <p14:nvPr/>
              </p14:nvContentPartPr>
              <p14:xfrm>
                <a:off x="6930712" y="2073482"/>
                <a:ext cx="222120" cy="3232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E2424F13-00DC-51F9-6AEE-2C9312A82A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12712" y="2055482"/>
                  <a:ext cx="2577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85EC041D-7319-3FC9-7210-594F20C5909B}"/>
                    </a:ext>
                  </a:extLst>
                </p14:cNvPr>
                <p14:cNvContentPartPr/>
                <p14:nvPr/>
              </p14:nvContentPartPr>
              <p14:xfrm>
                <a:off x="7369192" y="2855402"/>
                <a:ext cx="212040" cy="3823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85EC041D-7319-3FC9-7210-594F20C5909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51552" y="2837402"/>
                  <a:ext cx="2476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B7B85C07-1D1D-3A6B-D5E2-4694AC5E5A6C}"/>
                    </a:ext>
                  </a:extLst>
                </p14:cNvPr>
                <p14:cNvContentPartPr/>
                <p14:nvPr/>
              </p14:nvContentPartPr>
              <p14:xfrm>
                <a:off x="7375312" y="2188682"/>
                <a:ext cx="277200" cy="4978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B7B85C07-1D1D-3A6B-D5E2-4694AC5E5A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7672" y="2170682"/>
                  <a:ext cx="31284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687D85DA-B468-7A5F-F86F-5A2AC46070C2}"/>
                    </a:ext>
                  </a:extLst>
                </p14:cNvPr>
                <p14:cNvContentPartPr/>
                <p14:nvPr/>
              </p14:nvContentPartPr>
              <p14:xfrm>
                <a:off x="5436352" y="3812642"/>
                <a:ext cx="2790000" cy="90432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687D85DA-B468-7A5F-F86F-5A2AC46070C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418712" y="3795002"/>
                  <a:ext cx="2825640" cy="9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87A5F22E-9F30-AC3C-A422-F60373CA8C47}"/>
                    </a:ext>
                  </a:extLst>
                </p14:cNvPr>
                <p14:cNvContentPartPr/>
                <p14:nvPr/>
              </p14:nvContentPartPr>
              <p14:xfrm>
                <a:off x="2901232" y="4938722"/>
                <a:ext cx="4047120" cy="4284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87A5F22E-9F30-AC3C-A422-F60373CA8C4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83232" y="4920722"/>
                  <a:ext cx="408276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D2BB4BCE-3264-7952-62EC-3894BF3A7281}"/>
                    </a:ext>
                  </a:extLst>
                </p14:cNvPr>
                <p14:cNvContentPartPr/>
                <p14:nvPr/>
              </p14:nvContentPartPr>
              <p14:xfrm>
                <a:off x="6989752" y="4797242"/>
                <a:ext cx="43560" cy="3776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D2BB4BCE-3264-7952-62EC-3894BF3A72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71752" y="4779242"/>
                  <a:ext cx="792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933CA1E8-0EE1-BD77-8D66-040BB95B38EB}"/>
                    </a:ext>
                  </a:extLst>
                </p14:cNvPr>
                <p14:cNvContentPartPr/>
                <p14:nvPr/>
              </p14:nvContentPartPr>
              <p14:xfrm>
                <a:off x="4778632" y="4795442"/>
                <a:ext cx="83520" cy="89820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933CA1E8-0EE1-BD77-8D66-040BB95B38E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760992" y="4777802"/>
                  <a:ext cx="119160" cy="9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EFE074F8-1015-9ADB-C973-FB18F706523D}"/>
                    </a:ext>
                  </a:extLst>
                </p14:cNvPr>
                <p14:cNvContentPartPr/>
                <p14:nvPr/>
              </p14:nvContentPartPr>
              <p14:xfrm>
                <a:off x="3622312" y="5603642"/>
                <a:ext cx="2737440" cy="1659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EFE074F8-1015-9ADB-C973-FB18F706523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04312" y="5586002"/>
                  <a:ext cx="27730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BC6F68F4-B155-D5DF-3407-F49CEC16BCF7}"/>
                    </a:ext>
                  </a:extLst>
                </p14:cNvPr>
                <p14:cNvContentPartPr/>
                <p14:nvPr/>
              </p14:nvContentPartPr>
              <p14:xfrm>
                <a:off x="3628072" y="5764922"/>
                <a:ext cx="43200" cy="38484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BC6F68F4-B155-D5DF-3407-F49CEC16BCF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610432" y="5747282"/>
                  <a:ext cx="788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19CFEED5-ABD7-54C5-2DD3-04576159C002}"/>
                    </a:ext>
                  </a:extLst>
                </p14:cNvPr>
                <p14:cNvContentPartPr/>
                <p14:nvPr/>
              </p14:nvContentPartPr>
              <p14:xfrm>
                <a:off x="6357952" y="5547842"/>
                <a:ext cx="43920" cy="6858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19CFEED5-ABD7-54C5-2DD3-04576159C00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339952" y="5530202"/>
                  <a:ext cx="7956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5FD7BCAE-69C1-3C40-7E79-52B9EAE9CE99}"/>
                    </a:ext>
                  </a:extLst>
                </p14:cNvPr>
                <p14:cNvContentPartPr/>
                <p14:nvPr/>
              </p14:nvContentPartPr>
              <p14:xfrm>
                <a:off x="4213432" y="837602"/>
                <a:ext cx="1456200" cy="171684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5FD7BCAE-69C1-3C40-7E79-52B9EAE9CE9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50432" y="774602"/>
                  <a:ext cx="1581840" cy="18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AD1690D0-F23B-7591-98D9-33157D8D9C11}"/>
                    </a:ext>
                  </a:extLst>
                </p14:cNvPr>
                <p14:cNvContentPartPr/>
                <p14:nvPr/>
              </p14:nvContentPartPr>
              <p14:xfrm>
                <a:off x="4028752" y="1551842"/>
                <a:ext cx="1254960" cy="201060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AD1690D0-F23B-7591-98D9-33157D8D9C1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65752" y="1489202"/>
                  <a:ext cx="1380600" cy="21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7AF9CBD9-14EC-BD92-BD29-D795569726FC}"/>
                    </a:ext>
                  </a:extLst>
                </p14:cNvPr>
                <p14:cNvContentPartPr/>
                <p14:nvPr/>
              </p14:nvContentPartPr>
              <p14:xfrm>
                <a:off x="4796272" y="2813282"/>
                <a:ext cx="388800" cy="62028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7AF9CBD9-14EC-BD92-BD29-D795569726F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33272" y="2750642"/>
                  <a:ext cx="514440" cy="74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43BBF54B-B179-BDE6-16FF-4745A11DC343}"/>
                    </a:ext>
                  </a:extLst>
                </p14:cNvPr>
                <p14:cNvContentPartPr/>
                <p14:nvPr/>
              </p14:nvContentPartPr>
              <p14:xfrm>
                <a:off x="4200832" y="1645802"/>
                <a:ext cx="464040" cy="66636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43BBF54B-B179-BDE6-16FF-4745A11DC34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37832" y="1583162"/>
                  <a:ext cx="589680" cy="79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A6B9890D-43FA-A72D-A4C6-30A592C0A561}"/>
                    </a:ext>
                  </a:extLst>
                </p14:cNvPr>
                <p14:cNvContentPartPr/>
                <p14:nvPr/>
              </p14:nvContentPartPr>
              <p14:xfrm>
                <a:off x="5259592" y="1847042"/>
                <a:ext cx="318600" cy="62388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A6B9890D-43FA-A72D-A4C6-30A592C0A56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196592" y="1784402"/>
                  <a:ext cx="444240" cy="74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64F8C809-FB19-9447-9973-9C85A99843E2}"/>
                    </a:ext>
                  </a:extLst>
                </p14:cNvPr>
                <p14:cNvContentPartPr/>
                <p14:nvPr/>
              </p14:nvContentPartPr>
              <p14:xfrm>
                <a:off x="5045032" y="840482"/>
                <a:ext cx="587160" cy="40896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64F8C809-FB19-9447-9973-9C85A99843E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982032" y="777842"/>
                  <a:ext cx="71280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26B13A81-82BC-6385-78F0-CD287EC40D96}"/>
                    </a:ext>
                  </a:extLst>
                </p14:cNvPr>
                <p14:cNvContentPartPr/>
                <p14:nvPr/>
              </p14:nvContentPartPr>
              <p14:xfrm>
                <a:off x="4629952" y="904562"/>
                <a:ext cx="425520" cy="49644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26B13A81-82BC-6385-78F0-CD287EC40D9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566952" y="841562"/>
                  <a:ext cx="55116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2198B027-287E-8DF4-A005-0EAFE1839F7A}"/>
                    </a:ext>
                  </a:extLst>
                </p14:cNvPr>
                <p14:cNvContentPartPr/>
                <p14:nvPr/>
              </p14:nvContentPartPr>
              <p14:xfrm>
                <a:off x="1000507" y="626132"/>
                <a:ext cx="360" cy="504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2198B027-287E-8DF4-A005-0EAFE1839F7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82507" y="608492"/>
                  <a:ext cx="36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2D5E35A7-4CFD-AE53-7920-EC720A2CA437}"/>
                    </a:ext>
                  </a:extLst>
                </p14:cNvPr>
                <p14:cNvContentPartPr/>
                <p14:nvPr/>
              </p14:nvContentPartPr>
              <p14:xfrm>
                <a:off x="1166467" y="578612"/>
                <a:ext cx="360" cy="288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2D5E35A7-4CFD-AE53-7920-EC720A2CA43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48467" y="560612"/>
                  <a:ext cx="36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7E8CE64A-31C4-8FB0-C9B6-98418C56ECB3}"/>
                    </a:ext>
                  </a:extLst>
                </p14:cNvPr>
                <p14:cNvContentPartPr/>
                <p14:nvPr/>
              </p14:nvContentPartPr>
              <p14:xfrm>
                <a:off x="954067" y="664652"/>
                <a:ext cx="295920" cy="19836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7E8CE64A-31C4-8FB0-C9B6-98418C56ECB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6427" y="646652"/>
                  <a:ext cx="3315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6A6D89B8-01C6-A48A-7FBC-39AD5EA9372C}"/>
                    </a:ext>
                  </a:extLst>
                </p14:cNvPr>
                <p14:cNvContentPartPr/>
                <p14:nvPr/>
              </p14:nvContentPartPr>
              <p14:xfrm>
                <a:off x="1033987" y="1019972"/>
                <a:ext cx="2822400" cy="90612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6A6D89B8-01C6-A48A-7FBC-39AD5EA9372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16347" y="1001972"/>
                  <a:ext cx="2858040" cy="9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ADC58B77-5608-4771-B3DE-A933F7FA46E5}"/>
                    </a:ext>
                  </a:extLst>
                </p14:cNvPr>
                <p14:cNvContentPartPr/>
                <p14:nvPr/>
              </p14:nvContentPartPr>
              <p14:xfrm>
                <a:off x="1521427" y="1472852"/>
                <a:ext cx="1316160" cy="83592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ADC58B77-5608-4771-B3DE-A933F7FA46E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503787" y="1455212"/>
                  <a:ext cx="1351800" cy="87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0B2E05C3-575C-B33A-B901-BF7F7EAF03D3}"/>
                    </a:ext>
                  </a:extLst>
                </p14:cNvPr>
                <p14:cNvContentPartPr/>
                <p14:nvPr/>
              </p14:nvContentPartPr>
              <p14:xfrm>
                <a:off x="2556787" y="1156772"/>
                <a:ext cx="1310760" cy="22572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0B2E05C3-575C-B33A-B901-BF7F7EAF03D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39147" y="1138772"/>
                  <a:ext cx="13464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129FCD7B-11FD-9E12-A4D7-CD01061B069E}"/>
                    </a:ext>
                  </a:extLst>
                </p14:cNvPr>
                <p14:cNvContentPartPr/>
                <p14:nvPr/>
              </p14:nvContentPartPr>
              <p14:xfrm>
                <a:off x="2786467" y="1472852"/>
                <a:ext cx="829440" cy="13572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129FCD7B-11FD-9E12-A4D7-CD01061B069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768467" y="1454852"/>
                  <a:ext cx="8650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8F9AB3CE-DEED-6C20-D428-03E8093B2216}"/>
                    </a:ext>
                  </a:extLst>
                </p14:cNvPr>
                <p14:cNvContentPartPr/>
                <p14:nvPr/>
              </p14:nvContentPartPr>
              <p14:xfrm>
                <a:off x="2752627" y="1630892"/>
                <a:ext cx="669960" cy="13392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8F9AB3CE-DEED-6C20-D428-03E8093B221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34627" y="1612892"/>
                  <a:ext cx="7056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B1AB730C-BF0A-4168-B8BE-DC1DF119F775}"/>
                    </a:ext>
                  </a:extLst>
                </p14:cNvPr>
                <p14:cNvContentPartPr/>
                <p14:nvPr/>
              </p14:nvContentPartPr>
              <p14:xfrm>
                <a:off x="874867" y="1829972"/>
                <a:ext cx="736200" cy="54288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B1AB730C-BF0A-4168-B8BE-DC1DF119F77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56867" y="1811972"/>
                  <a:ext cx="77184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964F0006-BC2A-081D-3919-79C5761D21F4}"/>
                    </a:ext>
                  </a:extLst>
                </p14:cNvPr>
                <p14:cNvContentPartPr/>
                <p14:nvPr/>
              </p14:nvContentPartPr>
              <p14:xfrm>
                <a:off x="580387" y="2054612"/>
                <a:ext cx="374040" cy="50472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964F0006-BC2A-081D-3919-79C5761D21F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62747" y="2036972"/>
                  <a:ext cx="40968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8EB5F1C4-3E41-19FD-8A98-2CEBA727F94D}"/>
                    </a:ext>
                  </a:extLst>
                </p14:cNvPr>
                <p14:cNvContentPartPr/>
                <p14:nvPr/>
              </p14:nvContentPartPr>
              <p14:xfrm>
                <a:off x="285907" y="2539892"/>
                <a:ext cx="293400" cy="33948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8EB5F1C4-3E41-19FD-8A98-2CEBA727F94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68267" y="2521892"/>
                  <a:ext cx="329040" cy="375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6" name="Ellipse 115">
            <a:extLst>
              <a:ext uri="{FF2B5EF4-FFF2-40B4-BE49-F238E27FC236}">
                <a16:creationId xmlns:a16="http://schemas.microsoft.com/office/drawing/2014/main" id="{0E9F3002-6F77-9F9D-8D28-84316BD02745}"/>
              </a:ext>
            </a:extLst>
          </p:cNvPr>
          <p:cNvSpPr/>
          <p:nvPr/>
        </p:nvSpPr>
        <p:spPr>
          <a:xfrm>
            <a:off x="6259532" y="536852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1520E072-CAFC-BDD5-9927-AA653B664B28}"/>
              </a:ext>
            </a:extLst>
          </p:cNvPr>
          <p:cNvGrpSpPr/>
          <p:nvPr/>
        </p:nvGrpSpPr>
        <p:grpSpPr>
          <a:xfrm>
            <a:off x="6518088" y="474768"/>
            <a:ext cx="2124000" cy="1440720"/>
            <a:chOff x="6518088" y="474768"/>
            <a:chExt cx="2124000" cy="144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FDF57CE0-69BA-EAC3-8692-0E43F0BC71A0}"/>
                    </a:ext>
                  </a:extLst>
                </p14:cNvPr>
                <p14:cNvContentPartPr/>
                <p14:nvPr/>
              </p14:nvContentPartPr>
              <p14:xfrm>
                <a:off x="6518088" y="717048"/>
                <a:ext cx="13320" cy="4968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FDF57CE0-69BA-EAC3-8692-0E43F0BC71A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500088" y="699408"/>
                  <a:ext cx="48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8" name="Freihand 117">
                  <a:extLst>
                    <a:ext uri="{FF2B5EF4-FFF2-40B4-BE49-F238E27FC236}">
                      <a16:creationId xmlns:a16="http://schemas.microsoft.com/office/drawing/2014/main" id="{4F90284D-106A-32EF-0312-C05E00208B31}"/>
                    </a:ext>
                  </a:extLst>
                </p14:cNvPr>
                <p14:cNvContentPartPr/>
                <p14:nvPr/>
              </p14:nvContentPartPr>
              <p14:xfrm>
                <a:off x="6657408" y="692928"/>
                <a:ext cx="18720" cy="57960"/>
              </p14:xfrm>
            </p:contentPart>
          </mc:Choice>
          <mc:Fallback xmlns="">
            <p:pic>
              <p:nvPicPr>
                <p:cNvPr id="118" name="Freihand 117">
                  <a:extLst>
                    <a:ext uri="{FF2B5EF4-FFF2-40B4-BE49-F238E27FC236}">
                      <a16:creationId xmlns:a16="http://schemas.microsoft.com/office/drawing/2014/main" id="{4F90284D-106A-32EF-0312-C05E00208B3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39768" y="674928"/>
                  <a:ext cx="543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9" name="Freihand 118">
                  <a:extLst>
                    <a:ext uri="{FF2B5EF4-FFF2-40B4-BE49-F238E27FC236}">
                      <a16:creationId xmlns:a16="http://schemas.microsoft.com/office/drawing/2014/main" id="{888913C9-051A-6D40-D237-A15136A3A94A}"/>
                    </a:ext>
                  </a:extLst>
                </p14:cNvPr>
                <p14:cNvContentPartPr/>
                <p14:nvPr/>
              </p14:nvContentPartPr>
              <p14:xfrm>
                <a:off x="6528888" y="820008"/>
                <a:ext cx="174240" cy="89640"/>
              </p14:xfrm>
            </p:contentPart>
          </mc:Choice>
          <mc:Fallback xmlns="">
            <p:pic>
              <p:nvPicPr>
                <p:cNvPr id="119" name="Freihand 118">
                  <a:extLst>
                    <a:ext uri="{FF2B5EF4-FFF2-40B4-BE49-F238E27FC236}">
                      <a16:creationId xmlns:a16="http://schemas.microsoft.com/office/drawing/2014/main" id="{888913C9-051A-6D40-D237-A15136A3A94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10888" y="802008"/>
                  <a:ext cx="2098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1" name="Freihand 120">
                  <a:extLst>
                    <a:ext uri="{FF2B5EF4-FFF2-40B4-BE49-F238E27FC236}">
                      <a16:creationId xmlns:a16="http://schemas.microsoft.com/office/drawing/2014/main" id="{7EC34814-22A7-7B9C-B723-FD227F296EFF}"/>
                    </a:ext>
                  </a:extLst>
                </p14:cNvPr>
                <p14:cNvContentPartPr/>
                <p14:nvPr/>
              </p14:nvContentPartPr>
              <p14:xfrm>
                <a:off x="7007688" y="1722888"/>
                <a:ext cx="172800" cy="192600"/>
              </p14:xfrm>
            </p:contentPart>
          </mc:Choice>
          <mc:Fallback xmlns="">
            <p:pic>
              <p:nvPicPr>
                <p:cNvPr id="121" name="Freihand 120">
                  <a:extLst>
                    <a:ext uri="{FF2B5EF4-FFF2-40B4-BE49-F238E27FC236}">
                      <a16:creationId xmlns:a16="http://schemas.microsoft.com/office/drawing/2014/main" id="{7EC34814-22A7-7B9C-B723-FD227F296EF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990048" y="1704888"/>
                  <a:ext cx="2084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2" name="Freihand 121">
                  <a:extLst>
                    <a:ext uri="{FF2B5EF4-FFF2-40B4-BE49-F238E27FC236}">
                      <a16:creationId xmlns:a16="http://schemas.microsoft.com/office/drawing/2014/main" id="{210DB7E6-0858-DB2D-4D18-4D69513603CD}"/>
                    </a:ext>
                  </a:extLst>
                </p14:cNvPr>
                <p14:cNvContentPartPr/>
                <p14:nvPr/>
              </p14:nvContentPartPr>
              <p14:xfrm>
                <a:off x="6860448" y="1418688"/>
                <a:ext cx="202680" cy="216720"/>
              </p14:xfrm>
            </p:contentPart>
          </mc:Choice>
          <mc:Fallback xmlns="">
            <p:pic>
              <p:nvPicPr>
                <p:cNvPr id="122" name="Freihand 121">
                  <a:extLst>
                    <a:ext uri="{FF2B5EF4-FFF2-40B4-BE49-F238E27FC236}">
                      <a16:creationId xmlns:a16="http://schemas.microsoft.com/office/drawing/2014/main" id="{210DB7E6-0858-DB2D-4D18-4D69513603C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42448" y="1401048"/>
                  <a:ext cx="2383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3" name="Freihand 122">
                  <a:extLst>
                    <a:ext uri="{FF2B5EF4-FFF2-40B4-BE49-F238E27FC236}">
                      <a16:creationId xmlns:a16="http://schemas.microsoft.com/office/drawing/2014/main" id="{A4A46206-54B7-09C9-2A3B-753CCCD003B3}"/>
                    </a:ext>
                  </a:extLst>
                </p14:cNvPr>
                <p14:cNvContentPartPr/>
                <p14:nvPr/>
              </p14:nvContentPartPr>
              <p14:xfrm>
                <a:off x="7129368" y="988848"/>
                <a:ext cx="199080" cy="349920"/>
              </p14:xfrm>
            </p:contentPart>
          </mc:Choice>
          <mc:Fallback xmlns="">
            <p:pic>
              <p:nvPicPr>
                <p:cNvPr id="123" name="Freihand 122">
                  <a:extLst>
                    <a:ext uri="{FF2B5EF4-FFF2-40B4-BE49-F238E27FC236}">
                      <a16:creationId xmlns:a16="http://schemas.microsoft.com/office/drawing/2014/main" id="{A4A46206-54B7-09C9-2A3B-753CCCD003B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111368" y="971208"/>
                  <a:ext cx="23472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4" name="Freihand 123">
                  <a:extLst>
                    <a:ext uri="{FF2B5EF4-FFF2-40B4-BE49-F238E27FC236}">
                      <a16:creationId xmlns:a16="http://schemas.microsoft.com/office/drawing/2014/main" id="{FA535119-7B37-AB5F-F81B-AA66A2A4CFEB}"/>
                    </a:ext>
                  </a:extLst>
                </p14:cNvPr>
                <p14:cNvContentPartPr/>
                <p14:nvPr/>
              </p14:nvContentPartPr>
              <p14:xfrm>
                <a:off x="7388568" y="1109448"/>
                <a:ext cx="40320" cy="185040"/>
              </p14:xfrm>
            </p:contentPart>
          </mc:Choice>
          <mc:Fallback xmlns="">
            <p:pic>
              <p:nvPicPr>
                <p:cNvPr id="124" name="Freihand 123">
                  <a:extLst>
                    <a:ext uri="{FF2B5EF4-FFF2-40B4-BE49-F238E27FC236}">
                      <a16:creationId xmlns:a16="http://schemas.microsoft.com/office/drawing/2014/main" id="{FA535119-7B37-AB5F-F81B-AA66A2A4CFE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370568" y="1091448"/>
                  <a:ext cx="759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5" name="Freihand 124">
                  <a:extLst>
                    <a:ext uri="{FF2B5EF4-FFF2-40B4-BE49-F238E27FC236}">
                      <a16:creationId xmlns:a16="http://schemas.microsoft.com/office/drawing/2014/main" id="{B4CE4CB4-B9CB-9BD4-A086-894438800359}"/>
                    </a:ext>
                  </a:extLst>
                </p14:cNvPr>
                <p14:cNvContentPartPr/>
                <p14:nvPr/>
              </p14:nvContentPartPr>
              <p14:xfrm>
                <a:off x="7401888" y="987408"/>
                <a:ext cx="3600" cy="1800"/>
              </p14:xfrm>
            </p:contentPart>
          </mc:Choice>
          <mc:Fallback xmlns="">
            <p:pic>
              <p:nvPicPr>
                <p:cNvPr id="125" name="Freihand 124">
                  <a:extLst>
                    <a:ext uri="{FF2B5EF4-FFF2-40B4-BE49-F238E27FC236}">
                      <a16:creationId xmlns:a16="http://schemas.microsoft.com/office/drawing/2014/main" id="{B4CE4CB4-B9CB-9BD4-A086-89443880035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83888" y="969768"/>
                  <a:ext cx="39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6" name="Freihand 125">
                  <a:extLst>
                    <a:ext uri="{FF2B5EF4-FFF2-40B4-BE49-F238E27FC236}">
                      <a16:creationId xmlns:a16="http://schemas.microsoft.com/office/drawing/2014/main" id="{65284412-7266-AC14-8565-230D40930712}"/>
                    </a:ext>
                  </a:extLst>
                </p14:cNvPr>
                <p14:cNvContentPartPr/>
                <p14:nvPr/>
              </p14:nvContentPartPr>
              <p14:xfrm>
                <a:off x="7445088" y="1045728"/>
                <a:ext cx="152640" cy="286200"/>
              </p14:xfrm>
            </p:contentPart>
          </mc:Choice>
          <mc:Fallback xmlns="">
            <p:pic>
              <p:nvPicPr>
                <p:cNvPr id="126" name="Freihand 125">
                  <a:extLst>
                    <a:ext uri="{FF2B5EF4-FFF2-40B4-BE49-F238E27FC236}">
                      <a16:creationId xmlns:a16="http://schemas.microsoft.com/office/drawing/2014/main" id="{65284412-7266-AC14-8565-230D4093071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427088" y="1028088"/>
                  <a:ext cx="188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7" name="Freihand 126">
                  <a:extLst>
                    <a:ext uri="{FF2B5EF4-FFF2-40B4-BE49-F238E27FC236}">
                      <a16:creationId xmlns:a16="http://schemas.microsoft.com/office/drawing/2014/main" id="{8F5A4DFF-8F73-CE0D-A072-0AEBD50FB108}"/>
                    </a:ext>
                  </a:extLst>
                </p14:cNvPr>
                <p14:cNvContentPartPr/>
                <p14:nvPr/>
              </p14:nvContentPartPr>
              <p14:xfrm>
                <a:off x="7582248" y="1038168"/>
                <a:ext cx="173880" cy="268560"/>
              </p14:xfrm>
            </p:contentPart>
          </mc:Choice>
          <mc:Fallback xmlns="">
            <p:pic>
              <p:nvPicPr>
                <p:cNvPr id="127" name="Freihand 126">
                  <a:extLst>
                    <a:ext uri="{FF2B5EF4-FFF2-40B4-BE49-F238E27FC236}">
                      <a16:creationId xmlns:a16="http://schemas.microsoft.com/office/drawing/2014/main" id="{8F5A4DFF-8F73-CE0D-A072-0AEBD50FB10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564248" y="1020528"/>
                  <a:ext cx="2095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1D37F410-4722-8BCB-A7B9-DDBCA4301A84}"/>
                    </a:ext>
                  </a:extLst>
                </p14:cNvPr>
                <p14:cNvContentPartPr/>
                <p14:nvPr/>
              </p14:nvContentPartPr>
              <p14:xfrm>
                <a:off x="7774128" y="1011888"/>
                <a:ext cx="155160" cy="27144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1D37F410-4722-8BCB-A7B9-DDBCA4301A8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756488" y="993888"/>
                  <a:ext cx="1908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5AC0371A-2150-38C0-A6AB-CDD5577819BD}"/>
                    </a:ext>
                  </a:extLst>
                </p14:cNvPr>
                <p14:cNvContentPartPr/>
                <p14:nvPr/>
              </p14:nvContentPartPr>
              <p14:xfrm>
                <a:off x="8004888" y="1041048"/>
                <a:ext cx="175680" cy="22392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5AC0371A-2150-38C0-A6AB-CDD5577819B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986888" y="1023048"/>
                  <a:ext cx="211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FFE7B7EE-B058-A4BD-C531-86A9C3612976}"/>
                    </a:ext>
                  </a:extLst>
                </p14:cNvPr>
                <p14:cNvContentPartPr/>
                <p14:nvPr/>
              </p14:nvContentPartPr>
              <p14:xfrm>
                <a:off x="6774768" y="1084968"/>
                <a:ext cx="246960" cy="25776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FFE7B7EE-B058-A4BD-C531-86A9C361297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56768" y="1066968"/>
                  <a:ext cx="2826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1" name="Freihand 130">
                  <a:extLst>
                    <a:ext uri="{FF2B5EF4-FFF2-40B4-BE49-F238E27FC236}">
                      <a16:creationId xmlns:a16="http://schemas.microsoft.com/office/drawing/2014/main" id="{DC0594EB-E91F-E286-8D4D-1BFA38C90066}"/>
                    </a:ext>
                  </a:extLst>
                </p14:cNvPr>
                <p14:cNvContentPartPr/>
                <p14:nvPr/>
              </p14:nvContentPartPr>
              <p14:xfrm>
                <a:off x="6909768" y="474768"/>
                <a:ext cx="973080" cy="362160"/>
              </p14:xfrm>
            </p:contentPart>
          </mc:Choice>
          <mc:Fallback xmlns="">
            <p:pic>
              <p:nvPicPr>
                <p:cNvPr id="131" name="Freihand 130">
                  <a:extLst>
                    <a:ext uri="{FF2B5EF4-FFF2-40B4-BE49-F238E27FC236}">
                      <a16:creationId xmlns:a16="http://schemas.microsoft.com/office/drawing/2014/main" id="{DC0594EB-E91F-E286-8D4D-1BFA38C9006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891768" y="457128"/>
                  <a:ext cx="10087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B9CF6756-65EA-A7A0-9063-E19288BC961B}"/>
                    </a:ext>
                  </a:extLst>
                </p14:cNvPr>
                <p14:cNvContentPartPr/>
                <p14:nvPr/>
              </p14:nvContentPartPr>
              <p14:xfrm>
                <a:off x="7100928" y="1283688"/>
                <a:ext cx="1469160" cy="39240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B9CF6756-65EA-A7A0-9063-E19288BC961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083288" y="1266048"/>
                  <a:ext cx="15048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2643CBBD-E8B4-604B-6A6E-5D6F539BC115}"/>
                    </a:ext>
                  </a:extLst>
                </p14:cNvPr>
                <p14:cNvContentPartPr/>
                <p14:nvPr/>
              </p14:nvContentPartPr>
              <p14:xfrm>
                <a:off x="7893648" y="628128"/>
                <a:ext cx="748440" cy="69444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2643CBBD-E8B4-604B-6A6E-5D6F539BC11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875648" y="610488"/>
                  <a:ext cx="784080" cy="730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914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 idx="4294967295"/>
          </p:nvPr>
        </p:nvSpPr>
        <p:spPr>
          <a:xfrm>
            <a:off x="4788384" y="407207"/>
            <a:ext cx="3454400" cy="539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altLang="de-DE" sz="1500" b="1" dirty="0"/>
              <a:t>Warum haben wir Sie heute eingeladen?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3B9C3B-E7ED-AAE7-0902-7C936219D5D9}"/>
              </a:ext>
            </a:extLst>
          </p:cNvPr>
          <p:cNvSpPr txBox="1">
            <a:spLocks/>
          </p:cNvSpPr>
          <p:nvPr/>
        </p:nvSpPr>
        <p:spPr>
          <a:xfrm>
            <a:off x="491920" y="372898"/>
            <a:ext cx="6172200" cy="5393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altLang="de-DE" sz="1500" b="1" dirty="0"/>
              <a:t>Warum gibt es den Monitoring-Ausschuss?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3BEB38-B495-D521-D112-C9C5F3227A2E}"/>
              </a:ext>
            </a:extLst>
          </p:cNvPr>
          <p:cNvSpPr txBox="1">
            <a:spLocks/>
          </p:cNvSpPr>
          <p:nvPr/>
        </p:nvSpPr>
        <p:spPr>
          <a:xfrm>
            <a:off x="557783" y="5141835"/>
            <a:ext cx="3895725" cy="92877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000" dirty="0"/>
              <a:t>UN Konvention</a:t>
            </a:r>
            <a:br>
              <a:rPr lang="de-DE" altLang="de-DE" sz="4000" dirty="0"/>
            </a:br>
            <a:r>
              <a:rPr lang="de-DE" altLang="de-DE" sz="4000" dirty="0"/>
              <a:t>überprüfen </a:t>
            </a:r>
            <a:endParaRPr lang="de-DE" altLang="de-DE" sz="9600" dirty="0"/>
          </a:p>
        </p:txBody>
      </p:sp>
      <p:pic>
        <p:nvPicPr>
          <p:cNvPr id="9" name="Grafik 8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2963213B-6A33-7B45-FD51-5B9130299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21"/>
          <a:stretch/>
        </p:blipFill>
        <p:spPr>
          <a:xfrm>
            <a:off x="615625" y="2743674"/>
            <a:ext cx="3501512" cy="1644981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1ACBAB-F790-95E3-0D91-5D36BD768D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0916" y="2619473"/>
            <a:ext cx="780887" cy="946692"/>
          </a:xfrm>
          <a:prstGeom prst="rect">
            <a:avLst/>
          </a:prstGeom>
        </p:spPr>
      </p:pic>
      <p:pic>
        <p:nvPicPr>
          <p:cNvPr id="13" name="Grafik 12" descr="Ein Bild, das Grafiken, Grafikdesign, Clipart, Kunst enthält.&#10;&#10;Automatisch generierte Beschreibung">
            <a:extLst>
              <a:ext uri="{FF2B5EF4-FFF2-40B4-BE49-F238E27FC236}">
                <a16:creationId xmlns:a16="http://schemas.microsoft.com/office/drawing/2014/main" id="{3B690551-CDB1-B4BC-DB58-62AC1B23F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" y="1334254"/>
            <a:ext cx="1671732" cy="11080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2F513E8-4C56-B788-B0CC-533F2F465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4775048" y="2100005"/>
            <a:ext cx="3173291" cy="2157417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2B2E0A6E-4F5E-A18E-3F91-F707ABBE9E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814" y="1137889"/>
            <a:ext cx="1674645" cy="1003051"/>
          </a:xfrm>
          <a:prstGeom prst="rect">
            <a:avLst/>
          </a:prstGeom>
        </p:spPr>
      </p:pic>
      <p:pic>
        <p:nvPicPr>
          <p:cNvPr id="16" name="Grafik 1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6C8F2F3-9A08-E4BF-3BCE-6ABA702B2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34" y="1108267"/>
            <a:ext cx="478199" cy="1003051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878F4B1-DF80-14D8-690E-D134F459A1FB}"/>
              </a:ext>
            </a:extLst>
          </p:cNvPr>
          <p:cNvSpPr/>
          <p:nvPr/>
        </p:nvSpPr>
        <p:spPr>
          <a:xfrm>
            <a:off x="947031" y="2036684"/>
            <a:ext cx="2536529" cy="2502417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170FDC-5512-4553-F8F6-EE1377B6DAE5}"/>
              </a:ext>
            </a:extLst>
          </p:cNvPr>
          <p:cNvSpPr/>
          <p:nvPr/>
        </p:nvSpPr>
        <p:spPr>
          <a:xfrm>
            <a:off x="6149162" y="2100005"/>
            <a:ext cx="2536529" cy="2502417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9073189-BAF5-8154-F898-F7ED942D3D37}"/>
              </a:ext>
            </a:extLst>
          </p:cNvPr>
          <p:cNvSpPr txBox="1">
            <a:spLocks/>
          </p:cNvSpPr>
          <p:nvPr/>
        </p:nvSpPr>
        <p:spPr>
          <a:xfrm>
            <a:off x="4954459" y="5141835"/>
            <a:ext cx="3895725" cy="92877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3200" dirty="0"/>
              <a:t>Mitwirken, mitmachen, mitreden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BE0A79B-000E-3FDA-FE55-4E8DD2F6AA4E}"/>
                  </a:ext>
                </a:extLst>
              </p14:cNvPr>
              <p14:cNvContentPartPr/>
              <p14:nvPr/>
            </p14:nvContentPartPr>
            <p14:xfrm>
              <a:off x="658754" y="1976171"/>
              <a:ext cx="765000" cy="7354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BE0A79B-000E-3FDA-FE55-4E8DD2F6AA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754" y="1868531"/>
                <a:ext cx="872640" cy="9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650C733-9F7A-016C-0CA4-453FA82EFB59}"/>
                  </a:ext>
                </a:extLst>
              </p14:cNvPr>
              <p14:cNvContentPartPr/>
              <p14:nvPr/>
            </p14:nvContentPartPr>
            <p14:xfrm>
              <a:off x="1214594" y="1956011"/>
              <a:ext cx="862200" cy="8276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650C733-9F7A-016C-0CA4-453FA82EFB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0954" y="1848371"/>
                <a:ext cx="969840" cy="1043280"/>
              </a:xfrm>
              <a:prstGeom prst="rect">
                <a:avLst/>
              </a:prstGeom>
            </p:spPr>
          </p:pic>
        </mc:Fallback>
      </mc:AlternateContent>
      <p:pic>
        <p:nvPicPr>
          <p:cNvPr id="68" name="Grafik 67">
            <a:extLst>
              <a:ext uri="{FF2B5EF4-FFF2-40B4-BE49-F238E27FC236}">
                <a16:creationId xmlns:a16="http://schemas.microsoft.com/office/drawing/2014/main" id="{06E4BBE1-FC74-3642-8D9D-BAEA90DA3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1" b="48313"/>
          <a:stretch/>
        </p:blipFill>
        <p:spPr>
          <a:xfrm>
            <a:off x="2995874" y="477947"/>
            <a:ext cx="2991466" cy="3112354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F0E067D5-4A0D-6987-8062-DBCB10608676}"/>
              </a:ext>
            </a:extLst>
          </p:cNvPr>
          <p:cNvSpPr/>
          <p:nvPr/>
        </p:nvSpPr>
        <p:spPr>
          <a:xfrm>
            <a:off x="124670" y="153042"/>
            <a:ext cx="4561114" cy="8252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Artikel 23 – Achtung von Wohnung und Familie</a:t>
            </a:r>
            <a:endParaRPr lang="de-AT" dirty="0"/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2C8BC4A3-5A3A-7C46-DDE8-007DCCB47B32}"/>
              </a:ext>
            </a:extLst>
          </p:cNvPr>
          <p:cNvGrpSpPr/>
          <p:nvPr/>
        </p:nvGrpSpPr>
        <p:grpSpPr>
          <a:xfrm>
            <a:off x="499634" y="1849811"/>
            <a:ext cx="4863648" cy="4196520"/>
            <a:chOff x="499634" y="1849811"/>
            <a:chExt cx="4863648" cy="41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9F0D5FD9-C522-D4CB-C0B3-4692B4AD12AA}"/>
                    </a:ext>
                  </a:extLst>
                </p14:cNvPr>
                <p14:cNvContentPartPr/>
                <p14:nvPr/>
              </p14:nvContentPartPr>
              <p14:xfrm>
                <a:off x="4605482" y="4392514"/>
                <a:ext cx="499680" cy="5450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9F0D5FD9-C522-D4CB-C0B3-4692B4AD12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87482" y="4374514"/>
                  <a:ext cx="53532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F5FFAA30-383B-D391-40BE-4BA2E96F45AE}"/>
                    </a:ext>
                  </a:extLst>
                </p14:cNvPr>
                <p14:cNvContentPartPr/>
                <p14:nvPr/>
              </p14:nvContentPartPr>
              <p14:xfrm>
                <a:off x="4595402" y="4862674"/>
                <a:ext cx="231120" cy="5515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F5FFAA30-383B-D391-40BE-4BA2E96F45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77762" y="4844674"/>
                  <a:ext cx="26676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3FCEEBE2-8DF9-FFC0-D583-CAEFBF85C75D}"/>
                    </a:ext>
                  </a:extLst>
                </p14:cNvPr>
                <p14:cNvContentPartPr/>
                <p14:nvPr/>
              </p14:nvContentPartPr>
              <p14:xfrm>
                <a:off x="4440962" y="5031514"/>
                <a:ext cx="217440" cy="50760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3FCEEBE2-8DF9-FFC0-D583-CAEFBF85C75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22962" y="5013874"/>
                  <a:ext cx="25308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FE879AF0-EA4D-80D8-685C-F9921EAD3573}"/>
                    </a:ext>
                  </a:extLst>
                </p14:cNvPr>
                <p14:cNvContentPartPr/>
                <p14:nvPr/>
              </p14:nvContentPartPr>
              <p14:xfrm>
                <a:off x="4777202" y="4949794"/>
                <a:ext cx="214920" cy="4341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FE879AF0-EA4D-80D8-685C-F9921EAD357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59562" y="4932154"/>
                  <a:ext cx="2505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D98089CC-18BC-37E5-71D3-0B480124E9BB}"/>
                    </a:ext>
                  </a:extLst>
                </p14:cNvPr>
                <p14:cNvContentPartPr/>
                <p14:nvPr/>
              </p14:nvContentPartPr>
              <p14:xfrm>
                <a:off x="4349162" y="4800394"/>
                <a:ext cx="666720" cy="9172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D98089CC-18BC-37E5-71D3-0B480124E9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31162" y="4782754"/>
                  <a:ext cx="702360" cy="9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4B1EAD15-86C7-B03B-3CAF-341E9DCD5A35}"/>
                    </a:ext>
                  </a:extLst>
                </p14:cNvPr>
                <p14:cNvContentPartPr/>
                <p14:nvPr/>
              </p14:nvContentPartPr>
              <p14:xfrm>
                <a:off x="4766402" y="4599154"/>
                <a:ext cx="24120" cy="223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4B1EAD15-86C7-B03B-3CAF-341E9DCD5A3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48402" y="4581514"/>
                  <a:ext cx="597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EAF4F0EE-8609-4FED-9573-0110096167FE}"/>
                    </a:ext>
                  </a:extLst>
                </p14:cNvPr>
                <p14:cNvContentPartPr/>
                <p14:nvPr/>
              </p14:nvContentPartPr>
              <p14:xfrm>
                <a:off x="4943162" y="4600594"/>
                <a:ext cx="360" cy="1296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EAF4F0EE-8609-4FED-9573-0110096167F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25522" y="4582954"/>
                  <a:ext cx="36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004DE7B0-3962-258D-AE73-920AFA5EEC52}"/>
                    </a:ext>
                  </a:extLst>
                </p14:cNvPr>
                <p14:cNvContentPartPr/>
                <p14:nvPr/>
              </p14:nvContentPartPr>
              <p14:xfrm>
                <a:off x="4759922" y="4715434"/>
                <a:ext cx="87480" cy="2592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004DE7B0-3962-258D-AE73-920AFA5EEC5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42282" y="4697794"/>
                  <a:ext cx="1231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FE199F27-B528-7403-B59E-6BEDB0688F78}"/>
                    </a:ext>
                  </a:extLst>
                </p14:cNvPr>
                <p14:cNvContentPartPr/>
                <p14:nvPr/>
              </p14:nvContentPartPr>
              <p14:xfrm>
                <a:off x="4391282" y="4172194"/>
                <a:ext cx="972000" cy="53712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FE199F27-B528-7403-B59E-6BEDB0688F7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73282" y="4154554"/>
                  <a:ext cx="100764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323448C1-015A-57D4-FF68-92B0F2789329}"/>
                    </a:ext>
                  </a:extLst>
                </p14:cNvPr>
                <p14:cNvContentPartPr/>
                <p14:nvPr/>
              </p14:nvContentPartPr>
              <p14:xfrm>
                <a:off x="4081322" y="4702834"/>
                <a:ext cx="1181160" cy="13176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323448C1-015A-57D4-FF68-92B0F278932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63682" y="4685194"/>
                  <a:ext cx="1216800" cy="13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CA2E61A7-90F6-B50F-976A-D83F26A08A4B}"/>
                    </a:ext>
                  </a:extLst>
                </p14:cNvPr>
                <p14:cNvContentPartPr/>
                <p14:nvPr/>
              </p14:nvContentPartPr>
              <p14:xfrm>
                <a:off x="4723922" y="4681954"/>
                <a:ext cx="179640" cy="16128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CA2E61A7-90F6-B50F-976A-D83F26A08A4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705922" y="4663954"/>
                  <a:ext cx="2152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14AADAED-8FCE-4EC6-EF98-E4C3147B7906}"/>
                    </a:ext>
                  </a:extLst>
                </p14:cNvPr>
                <p14:cNvContentPartPr/>
                <p14:nvPr/>
              </p14:nvContentPartPr>
              <p14:xfrm>
                <a:off x="4843442" y="4312594"/>
                <a:ext cx="29880" cy="7452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14AADAED-8FCE-4EC6-EF98-E4C3147B790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25442" y="4294954"/>
                  <a:ext cx="655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77A4CA34-4102-0213-F706-5F0E5B26EE1F}"/>
                    </a:ext>
                  </a:extLst>
                </p14:cNvPr>
                <p14:cNvContentPartPr/>
                <p14:nvPr/>
              </p14:nvContentPartPr>
              <p14:xfrm>
                <a:off x="4902482" y="4323034"/>
                <a:ext cx="87480" cy="8856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77A4CA34-4102-0213-F706-5F0E5B26EE1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84482" y="4305394"/>
                  <a:ext cx="1231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E63948E4-5C52-DE03-292C-2C8DFD0CE83C}"/>
                    </a:ext>
                  </a:extLst>
                </p14:cNvPr>
                <p14:cNvContentPartPr/>
                <p14:nvPr/>
              </p14:nvContentPartPr>
              <p14:xfrm>
                <a:off x="5232602" y="4654954"/>
                <a:ext cx="68040" cy="19296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E63948E4-5C52-DE03-292C-2C8DFD0CE83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214602" y="4637314"/>
                  <a:ext cx="103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7748B8F2-8DDE-3826-8D5D-8C1D4407D10E}"/>
                    </a:ext>
                  </a:extLst>
                </p14:cNvPr>
                <p14:cNvContentPartPr/>
                <p14:nvPr/>
              </p14:nvContentPartPr>
              <p14:xfrm>
                <a:off x="4764602" y="5026834"/>
                <a:ext cx="121680" cy="5904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7748B8F2-8DDE-3826-8D5D-8C1D4407D1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46602" y="5009194"/>
                  <a:ext cx="157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C9055F4F-AD6F-2FCB-4EEC-410CF442C4F7}"/>
                    </a:ext>
                  </a:extLst>
                </p14:cNvPr>
                <p14:cNvContentPartPr/>
                <p14:nvPr/>
              </p14:nvContentPartPr>
              <p14:xfrm>
                <a:off x="499634" y="1849811"/>
                <a:ext cx="986400" cy="9363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C9055F4F-AD6F-2FCB-4EEC-410CF442C4F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1634" y="1831811"/>
                  <a:ext cx="1022040" cy="9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463371F7-6089-8C50-5718-E70E0D6E3E14}"/>
                    </a:ext>
                  </a:extLst>
                </p14:cNvPr>
                <p14:cNvContentPartPr/>
                <p14:nvPr/>
              </p14:nvContentPartPr>
              <p14:xfrm>
                <a:off x="667394" y="1962131"/>
                <a:ext cx="658080" cy="5709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463371F7-6089-8C50-5718-E70E0D6E3E1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9754" y="1944131"/>
                  <a:ext cx="69372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7D7B1F15-D98C-1C5D-3904-3DE8EBFC001D}"/>
                    </a:ext>
                  </a:extLst>
                </p14:cNvPr>
                <p14:cNvContentPartPr/>
                <p14:nvPr/>
              </p14:nvContentPartPr>
              <p14:xfrm>
                <a:off x="1114154" y="2100731"/>
                <a:ext cx="172440" cy="14904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7D7B1F15-D98C-1C5D-3904-3DE8EBFC001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96154" y="2083091"/>
                  <a:ext cx="2080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484D3D7-2DBE-C309-99B1-A6836710BAC5}"/>
                    </a:ext>
                  </a:extLst>
                </p14:cNvPr>
                <p14:cNvContentPartPr/>
                <p14:nvPr/>
              </p14:nvContentPartPr>
              <p14:xfrm>
                <a:off x="1347434" y="1919291"/>
                <a:ext cx="745200" cy="975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484D3D7-2DBE-C309-99B1-A6836710BAC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329794" y="1901291"/>
                  <a:ext cx="780840" cy="10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66E45B87-84C8-7626-765E-05F24B505FAF}"/>
                    </a:ext>
                  </a:extLst>
                </p14:cNvPr>
                <p14:cNvContentPartPr/>
                <p14:nvPr/>
              </p14:nvContentPartPr>
              <p14:xfrm>
                <a:off x="1146914" y="2224931"/>
                <a:ext cx="33480" cy="24336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66E45B87-84C8-7626-765E-05F24B505FA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29274" y="2207291"/>
                  <a:ext cx="691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762F7229-5927-F771-0A68-B8FE70038C4A}"/>
                    </a:ext>
                  </a:extLst>
                </p14:cNvPr>
                <p14:cNvContentPartPr/>
                <p14:nvPr/>
              </p14:nvContentPartPr>
              <p14:xfrm>
                <a:off x="1468394" y="2046371"/>
                <a:ext cx="435960" cy="5907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762F7229-5927-F771-0A68-B8FE70038C4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50754" y="2028371"/>
                  <a:ext cx="47160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7AC2C6F6-8B0C-C1D8-2EAE-CD574B8B92B9}"/>
                    </a:ext>
                  </a:extLst>
                </p14:cNvPr>
                <p14:cNvContentPartPr/>
                <p14:nvPr/>
              </p14:nvContentPartPr>
              <p14:xfrm>
                <a:off x="1258874" y="2695811"/>
                <a:ext cx="125280" cy="1677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7AC2C6F6-8B0C-C1D8-2EAE-CD574B8B92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40874" y="2678171"/>
                  <a:ext cx="1609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C36AA99-83C4-5DAE-6EEC-66CCFF6E12E0}"/>
                    </a:ext>
                  </a:extLst>
                </p14:cNvPr>
                <p14:cNvContentPartPr/>
                <p14:nvPr/>
              </p14:nvContentPartPr>
              <p14:xfrm>
                <a:off x="903914" y="4252091"/>
                <a:ext cx="603720" cy="176040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C36AA99-83C4-5DAE-6EEC-66CCFF6E12E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85914" y="4234451"/>
                  <a:ext cx="639360" cy="179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CB0348A0-5E59-8EB4-E346-19EE593BC069}"/>
                    </a:ext>
                  </a:extLst>
                </p14:cNvPr>
                <p14:cNvContentPartPr/>
                <p14:nvPr/>
              </p14:nvContentPartPr>
              <p14:xfrm>
                <a:off x="1798154" y="4427411"/>
                <a:ext cx="357120" cy="16189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CB0348A0-5E59-8EB4-E346-19EE593BC06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80514" y="4409771"/>
                  <a:ext cx="392760" cy="16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2A2AC4AC-A03C-D3BB-E3E7-F8942549B288}"/>
                    </a:ext>
                  </a:extLst>
                </p14:cNvPr>
                <p14:cNvContentPartPr/>
                <p14:nvPr/>
              </p14:nvContentPartPr>
              <p14:xfrm>
                <a:off x="854594" y="3246971"/>
                <a:ext cx="615960" cy="8546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2A2AC4AC-A03C-D3BB-E3E7-F8942549B28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36954" y="3228971"/>
                  <a:ext cx="651600" cy="89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0BD43E97-FA78-AC7D-3D94-6CAB4A4659CA}"/>
                    </a:ext>
                  </a:extLst>
                </p14:cNvPr>
                <p14:cNvContentPartPr/>
                <p14:nvPr/>
              </p14:nvContentPartPr>
              <p14:xfrm>
                <a:off x="1737674" y="3385571"/>
                <a:ext cx="537120" cy="9403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0BD43E97-FA78-AC7D-3D94-6CAB4A4659C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19674" y="3367931"/>
                  <a:ext cx="57276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BA4FC91C-87CD-7E79-B2B3-B3425D988CE9}"/>
                    </a:ext>
                  </a:extLst>
                </p14:cNvPr>
                <p14:cNvContentPartPr/>
                <p14:nvPr/>
              </p14:nvContentPartPr>
              <p14:xfrm>
                <a:off x="1684754" y="3650531"/>
                <a:ext cx="577080" cy="3322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BA4FC91C-87CD-7E79-B2B3-B3425D988CE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67114" y="3632531"/>
                  <a:ext cx="6127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EB3E312F-EEEE-B5C9-740E-D1B3B20C27B4}"/>
                    </a:ext>
                  </a:extLst>
                </p14:cNvPr>
                <p14:cNvContentPartPr/>
                <p14:nvPr/>
              </p14:nvContentPartPr>
              <p14:xfrm>
                <a:off x="1424474" y="3354971"/>
                <a:ext cx="646560" cy="16243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EB3E312F-EEEE-B5C9-740E-D1B3B20C27B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406834" y="3337331"/>
                  <a:ext cx="682200" cy="165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8AE39241-36E8-7398-F040-BE502CCE0F5A}"/>
                    </a:ext>
                  </a:extLst>
                </p14:cNvPr>
                <p14:cNvContentPartPr/>
                <p14:nvPr/>
              </p14:nvContentPartPr>
              <p14:xfrm>
                <a:off x="1861874" y="3301331"/>
                <a:ext cx="742680" cy="175320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8AE39241-36E8-7398-F040-BE502CCE0F5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44234" y="3283691"/>
                  <a:ext cx="778320" cy="178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DD451027-30B8-CD01-01AE-B62EA63C0C77}"/>
                    </a:ext>
                  </a:extLst>
                </p14:cNvPr>
                <p14:cNvContentPartPr/>
                <p14:nvPr/>
              </p14:nvContentPartPr>
              <p14:xfrm>
                <a:off x="897074" y="3409691"/>
                <a:ext cx="404280" cy="1461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DD451027-30B8-CD01-01AE-B62EA63C0C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79434" y="3391691"/>
                  <a:ext cx="4399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E572A785-975D-0879-38F3-D5E3F45CDE97}"/>
                    </a:ext>
                  </a:extLst>
                </p14:cNvPr>
                <p14:cNvContentPartPr/>
                <p14:nvPr/>
              </p14:nvContentPartPr>
              <p14:xfrm>
                <a:off x="1018034" y="4347851"/>
                <a:ext cx="117360" cy="1926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E572A785-975D-0879-38F3-D5E3F45CDE9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00394" y="4329851"/>
                  <a:ext cx="153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B6D7B6B9-1286-544D-818A-98C403202CE5}"/>
                    </a:ext>
                  </a:extLst>
                </p14:cNvPr>
                <p14:cNvContentPartPr/>
                <p14:nvPr/>
              </p14:nvContentPartPr>
              <p14:xfrm>
                <a:off x="1164554" y="4305371"/>
                <a:ext cx="177120" cy="2023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B6D7B6B9-1286-544D-818A-98C403202CE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46914" y="4287731"/>
                  <a:ext cx="212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2D8432A9-CD15-8A03-0EAF-C57398857775}"/>
                    </a:ext>
                  </a:extLst>
                </p14:cNvPr>
                <p14:cNvContentPartPr/>
                <p14:nvPr/>
              </p14:nvContentPartPr>
              <p14:xfrm>
                <a:off x="969074" y="4272611"/>
                <a:ext cx="184320" cy="3452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2D8432A9-CD15-8A03-0EAF-C5739885777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51074" y="4254971"/>
                  <a:ext cx="21996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0D5617A7-2C4C-4D93-1791-D24F1851D924}"/>
                    </a:ext>
                  </a:extLst>
                </p14:cNvPr>
                <p14:cNvContentPartPr/>
                <p14:nvPr/>
              </p14:nvContentPartPr>
              <p14:xfrm>
                <a:off x="1149074" y="4304651"/>
                <a:ext cx="217800" cy="3463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0D5617A7-2C4C-4D93-1791-D24F1851D92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31074" y="4286651"/>
                  <a:ext cx="2534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5DE0CD5F-9A31-1147-147E-4F36D802137F}"/>
                    </a:ext>
                  </a:extLst>
                </p14:cNvPr>
                <p14:cNvContentPartPr/>
                <p14:nvPr/>
              </p14:nvContentPartPr>
              <p14:xfrm>
                <a:off x="1375154" y="4507331"/>
                <a:ext cx="249480" cy="6811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5DE0CD5F-9A31-1147-147E-4F36D802137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57154" y="4489691"/>
                  <a:ext cx="28512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2EE75B8F-0E1F-EEEF-7E8B-54B64C06D448}"/>
                    </a:ext>
                  </a:extLst>
                </p14:cNvPr>
                <p14:cNvContentPartPr/>
                <p14:nvPr/>
              </p14:nvContentPartPr>
              <p14:xfrm>
                <a:off x="1655594" y="4775531"/>
                <a:ext cx="204840" cy="5004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2EE75B8F-0E1F-EEEF-7E8B-54B64C06D44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637954" y="4757891"/>
                  <a:ext cx="24048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16B4A453-6CE7-8DB6-FAD2-36B7AE3EF2F3}"/>
                    </a:ext>
                  </a:extLst>
                </p14:cNvPr>
                <p14:cNvContentPartPr/>
                <p14:nvPr/>
              </p14:nvContentPartPr>
              <p14:xfrm>
                <a:off x="1569194" y="5177291"/>
                <a:ext cx="104040" cy="2286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16B4A453-6CE7-8DB6-FAD2-36B7AE3EF2F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51194" y="5159651"/>
                  <a:ext cx="1396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30804F4A-026B-1E8B-0679-6A31AD6D18CA}"/>
                    </a:ext>
                  </a:extLst>
                </p14:cNvPr>
                <p14:cNvContentPartPr/>
                <p14:nvPr/>
              </p14:nvContentPartPr>
              <p14:xfrm>
                <a:off x="626714" y="4663931"/>
                <a:ext cx="332280" cy="7426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30804F4A-026B-1E8B-0679-6A31AD6D18C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8714" y="4645931"/>
                  <a:ext cx="367920" cy="77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7DB03161-2970-2B21-4208-865D84FFDB67}"/>
                    </a:ext>
                  </a:extLst>
                </p14:cNvPr>
                <p14:cNvContentPartPr/>
                <p14:nvPr/>
              </p14:nvContentPartPr>
              <p14:xfrm>
                <a:off x="2083274" y="4734851"/>
                <a:ext cx="292320" cy="7329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7DB03161-2970-2B21-4208-865D84FFDB6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065274" y="4716851"/>
                  <a:ext cx="327960" cy="76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0B126795-32F5-B7F8-1434-291306B0D99B}"/>
                    </a:ext>
                  </a:extLst>
                </p14:cNvPr>
                <p14:cNvContentPartPr/>
                <p14:nvPr/>
              </p14:nvContentPartPr>
              <p14:xfrm>
                <a:off x="1052234" y="3752771"/>
                <a:ext cx="17280" cy="1224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0B126795-32F5-B7F8-1434-291306B0D99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34594" y="3734771"/>
                  <a:ext cx="529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7F735FF8-FC01-B49D-D62C-9551449F2C7E}"/>
                    </a:ext>
                  </a:extLst>
                </p14:cNvPr>
                <p14:cNvContentPartPr/>
                <p14:nvPr/>
              </p14:nvContentPartPr>
              <p14:xfrm>
                <a:off x="1187954" y="3655931"/>
                <a:ext cx="6480" cy="208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7F735FF8-FC01-B49D-D62C-9551449F2C7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69954" y="3638291"/>
                  <a:ext cx="421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B5CC3317-2668-A581-ECBE-995688C0BA48}"/>
                    </a:ext>
                  </a:extLst>
                </p14:cNvPr>
                <p14:cNvContentPartPr/>
                <p14:nvPr/>
              </p14:nvContentPartPr>
              <p14:xfrm>
                <a:off x="1086074" y="3821891"/>
                <a:ext cx="140760" cy="6876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B5CC3317-2668-A581-ECBE-995688C0BA4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68434" y="3803891"/>
                  <a:ext cx="17640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28242A67-5AAE-7D5F-F7FB-59FAEF9329F6}"/>
                    </a:ext>
                  </a:extLst>
                </p14:cNvPr>
                <p14:cNvContentPartPr/>
                <p14:nvPr/>
              </p14:nvContentPartPr>
              <p14:xfrm>
                <a:off x="1877354" y="3849971"/>
                <a:ext cx="21600" cy="108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28242A67-5AAE-7D5F-F7FB-59FAEF9329F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859354" y="3832331"/>
                  <a:ext cx="57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E2D9F604-CB42-D9AF-124B-D77C93D1212C}"/>
                    </a:ext>
                  </a:extLst>
                </p14:cNvPr>
                <p14:cNvContentPartPr/>
                <p14:nvPr/>
              </p14:nvContentPartPr>
              <p14:xfrm>
                <a:off x="1953674" y="3909011"/>
                <a:ext cx="5040" cy="82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E2D9F604-CB42-D9AF-124B-D77C93D1212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935674" y="3891371"/>
                  <a:ext cx="406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D8E39BA3-092A-DB57-B07E-A4446F64DDD0}"/>
                    </a:ext>
                  </a:extLst>
                </p14:cNvPr>
                <p14:cNvContentPartPr/>
                <p14:nvPr/>
              </p14:nvContentPartPr>
              <p14:xfrm>
                <a:off x="1870874" y="4043651"/>
                <a:ext cx="187560" cy="518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D8E39BA3-092A-DB57-B07E-A4446F64DDD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853234" y="4025651"/>
                  <a:ext cx="2232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E9D26431-BAC9-323A-3534-38AFC889AB69}"/>
                    </a:ext>
                  </a:extLst>
                </p14:cNvPr>
                <p14:cNvContentPartPr/>
                <p14:nvPr/>
              </p14:nvContentPartPr>
              <p14:xfrm>
                <a:off x="2247213" y="2075976"/>
                <a:ext cx="997560" cy="85968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E9D26431-BAC9-323A-3534-38AFC889AB6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229213" y="2057976"/>
                  <a:ext cx="1033200" cy="89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FEE169AB-9D83-59D8-B779-F70100507423}"/>
                    </a:ext>
                  </a:extLst>
                </p14:cNvPr>
                <p14:cNvContentPartPr/>
                <p14:nvPr/>
              </p14:nvContentPartPr>
              <p14:xfrm>
                <a:off x="2112213" y="2745576"/>
                <a:ext cx="300600" cy="39744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FEE169AB-9D83-59D8-B779-F7010050742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094213" y="2727576"/>
                  <a:ext cx="33624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95765818-3437-454A-9D00-9AC5AEA254D3}"/>
                    </a:ext>
                  </a:extLst>
                </p14:cNvPr>
                <p14:cNvContentPartPr/>
                <p14:nvPr/>
              </p14:nvContentPartPr>
              <p14:xfrm>
                <a:off x="2451693" y="5564736"/>
                <a:ext cx="1361160" cy="40716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95765818-3437-454A-9D00-9AC5AEA254D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433693" y="5546736"/>
                  <a:ext cx="139680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5AA453A4-7F9F-4F89-44E2-08AB2B24506F}"/>
                    </a:ext>
                  </a:extLst>
                </p14:cNvPr>
                <p14:cNvContentPartPr/>
                <p14:nvPr/>
              </p14:nvContentPartPr>
              <p14:xfrm>
                <a:off x="3652653" y="5667696"/>
                <a:ext cx="243720" cy="34344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5AA453A4-7F9F-4F89-44E2-08AB2B24506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635013" y="5649696"/>
                  <a:ext cx="27936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D93E7931-B2A5-A5F2-F7F5-92B3B419AEE2}"/>
                    </a:ext>
                  </a:extLst>
                </p14:cNvPr>
                <p14:cNvContentPartPr/>
                <p14:nvPr/>
              </p14:nvContentPartPr>
              <p14:xfrm>
                <a:off x="2803413" y="3553056"/>
                <a:ext cx="2176200" cy="76644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D93E7931-B2A5-A5F2-F7F5-92B3B419AE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785773" y="3535416"/>
                  <a:ext cx="2211840" cy="80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B708B296-CB1E-83B9-F625-2CD36635DE03}"/>
                    </a:ext>
                  </a:extLst>
                </p14:cNvPr>
                <p14:cNvContentPartPr/>
                <p14:nvPr/>
              </p14:nvContentPartPr>
              <p14:xfrm>
                <a:off x="2651133" y="4055976"/>
                <a:ext cx="321480" cy="46728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B708B296-CB1E-83B9-F625-2CD36635DE0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633493" y="4038336"/>
                  <a:ext cx="357120" cy="50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F97662E5-075B-FAEA-A4C8-E9482C990516}"/>
                  </a:ext>
                </a:extLst>
              </p14:cNvPr>
              <p14:cNvContentPartPr/>
              <p14:nvPr/>
            </p14:nvContentPartPr>
            <p14:xfrm>
              <a:off x="7406326" y="1209371"/>
              <a:ext cx="802440" cy="128088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F97662E5-075B-FAEA-A4C8-E9482C99051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352326" y="1101731"/>
                <a:ext cx="910080" cy="14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8AB2323E-3853-37E0-89AF-1686BB230D13}"/>
                  </a:ext>
                </a:extLst>
              </p14:cNvPr>
              <p14:cNvContentPartPr/>
              <p14:nvPr/>
            </p14:nvContentPartPr>
            <p14:xfrm>
              <a:off x="7278886" y="1899851"/>
              <a:ext cx="1132200" cy="133128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8AB2323E-3853-37E0-89AF-1686BB230D1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225246" y="1792211"/>
                <a:ext cx="1239840" cy="15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1BEE50C3-E0F9-FAC8-326C-B0397A77E79F}"/>
                  </a:ext>
                </a:extLst>
              </p14:cNvPr>
              <p14:cNvContentPartPr/>
              <p14:nvPr/>
            </p14:nvContentPartPr>
            <p14:xfrm>
              <a:off x="7844446" y="1204331"/>
              <a:ext cx="227520" cy="28512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1BEE50C3-E0F9-FAC8-326C-B0397A77E79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90446" y="1096691"/>
                <a:ext cx="33516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1E301FF3-27CC-5248-C9BC-FC7926BB056D}"/>
                  </a:ext>
                </a:extLst>
              </p14:cNvPr>
              <p14:cNvContentPartPr/>
              <p14:nvPr/>
            </p14:nvContentPartPr>
            <p14:xfrm>
              <a:off x="7423406" y="3459034"/>
              <a:ext cx="567720" cy="55548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1E301FF3-27CC-5248-C9BC-FC7926BB056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405406" y="3441394"/>
                <a:ext cx="60336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FEE6BEDE-3A9A-B6BE-DDDA-7CB784A572CC}"/>
                  </a:ext>
                </a:extLst>
              </p14:cNvPr>
              <p14:cNvContentPartPr/>
              <p14:nvPr/>
            </p14:nvContentPartPr>
            <p14:xfrm>
              <a:off x="5880806" y="3921994"/>
              <a:ext cx="1861560" cy="151092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FEE6BEDE-3A9A-B6BE-DDDA-7CB784A572C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862806" y="3903994"/>
                <a:ext cx="1897200" cy="15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F0AC5326-94E9-F950-C24F-5804D457631B}"/>
                  </a:ext>
                </a:extLst>
              </p14:cNvPr>
              <p14:cNvContentPartPr/>
              <p14:nvPr/>
            </p14:nvContentPartPr>
            <p14:xfrm>
              <a:off x="7901486" y="3306754"/>
              <a:ext cx="154800" cy="29268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F0AC5326-94E9-F950-C24F-5804D457631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7883486" y="3289114"/>
                <a:ext cx="19044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F4E7141F-C981-BBE8-9DA1-61D2C2106978}"/>
                  </a:ext>
                </a:extLst>
              </p14:cNvPr>
              <p14:cNvContentPartPr/>
              <p14:nvPr/>
            </p14:nvContentPartPr>
            <p14:xfrm>
              <a:off x="6028766" y="3528154"/>
              <a:ext cx="1855440" cy="180180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F4E7141F-C981-BBE8-9DA1-61D2C210697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975126" y="3420154"/>
                <a:ext cx="1963080" cy="201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6C293C20-9BC9-54DC-F760-37DC146CF8DE}"/>
              </a:ext>
            </a:extLst>
          </p:cNvPr>
          <p:cNvGrpSpPr/>
          <p:nvPr/>
        </p:nvGrpSpPr>
        <p:grpSpPr>
          <a:xfrm>
            <a:off x="6712766" y="5550994"/>
            <a:ext cx="1522080" cy="749520"/>
            <a:chOff x="6712766" y="5550994"/>
            <a:chExt cx="1522080" cy="74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C84056A3-B403-B2B5-BB73-2C11EEAF4DE6}"/>
                    </a:ext>
                  </a:extLst>
                </p14:cNvPr>
                <p14:cNvContentPartPr/>
                <p14:nvPr/>
              </p14:nvContentPartPr>
              <p14:xfrm>
                <a:off x="6754166" y="5814514"/>
                <a:ext cx="42120" cy="28296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C84056A3-B403-B2B5-BB73-2C11EEAF4DE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6166" y="5796514"/>
                  <a:ext cx="777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16FF61D1-9F5E-0166-0FC6-82857E6D7D5A}"/>
                    </a:ext>
                  </a:extLst>
                </p14:cNvPr>
                <p14:cNvContentPartPr/>
                <p14:nvPr/>
              </p14:nvContentPartPr>
              <p14:xfrm>
                <a:off x="6712766" y="5759074"/>
                <a:ext cx="235800" cy="36252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16FF61D1-9F5E-0166-0FC6-82857E6D7D5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694766" y="5741434"/>
                  <a:ext cx="2714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34B5DCCD-1BB4-E0C3-703B-F241C0107719}"/>
                    </a:ext>
                  </a:extLst>
                </p14:cNvPr>
                <p14:cNvContentPartPr/>
                <p14:nvPr/>
              </p14:nvContentPartPr>
              <p14:xfrm>
                <a:off x="6960446" y="5815954"/>
                <a:ext cx="133200" cy="28476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34B5DCCD-1BB4-E0C3-703B-F241C010771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942806" y="5797954"/>
                  <a:ext cx="1688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3706B9A4-5FF4-D79D-2C9F-DFF3BD03831F}"/>
                    </a:ext>
                  </a:extLst>
                </p14:cNvPr>
                <p14:cNvContentPartPr/>
                <p14:nvPr/>
              </p14:nvContentPartPr>
              <p14:xfrm>
                <a:off x="7080686" y="5815954"/>
                <a:ext cx="213480" cy="48456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3706B9A4-5FF4-D79D-2C9F-DFF3BD03831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062686" y="5797954"/>
                  <a:ext cx="24912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C3890F9C-E9CF-2734-1586-A337C6FAAC6A}"/>
                    </a:ext>
                  </a:extLst>
                </p14:cNvPr>
                <p14:cNvContentPartPr/>
                <p14:nvPr/>
              </p14:nvContentPartPr>
              <p14:xfrm>
                <a:off x="7328366" y="5679154"/>
                <a:ext cx="12960" cy="38016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C3890F9C-E9CF-2734-1586-A337C6FAAC6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10366" y="5661154"/>
                  <a:ext cx="486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636AEFA7-EB03-2B40-A27C-FBE7342EF12C}"/>
                    </a:ext>
                  </a:extLst>
                </p14:cNvPr>
                <p14:cNvContentPartPr/>
                <p14:nvPr/>
              </p14:nvContentPartPr>
              <p14:xfrm>
                <a:off x="7404686" y="5795074"/>
                <a:ext cx="172440" cy="24768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636AEFA7-EB03-2B40-A27C-FBE7342EF12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87046" y="5777074"/>
                  <a:ext cx="2080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CFF03640-7C64-35F5-8DC9-3261DBF8BA78}"/>
                    </a:ext>
                  </a:extLst>
                </p14:cNvPr>
                <p14:cNvContentPartPr/>
                <p14:nvPr/>
              </p14:nvContentPartPr>
              <p14:xfrm>
                <a:off x="7648766" y="5844754"/>
                <a:ext cx="11520" cy="18864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CFF03640-7C64-35F5-8DC9-3261DBF8BA7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631126" y="5827114"/>
                  <a:ext cx="471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D1678F4A-AF5C-9572-38A0-3081722150D5}"/>
                    </a:ext>
                  </a:extLst>
                </p14:cNvPr>
                <p14:cNvContentPartPr/>
                <p14:nvPr/>
              </p14:nvContentPartPr>
              <p14:xfrm>
                <a:off x="7644806" y="5550994"/>
                <a:ext cx="130680" cy="50976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D1678F4A-AF5C-9572-38A0-3081722150D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626806" y="5533354"/>
                  <a:ext cx="16632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0A7CBE28-1F4F-DCAA-82A1-7DB580486493}"/>
                    </a:ext>
                  </a:extLst>
                </p14:cNvPr>
                <p14:cNvContentPartPr/>
                <p14:nvPr/>
              </p14:nvContentPartPr>
              <p14:xfrm>
                <a:off x="7744886" y="5846554"/>
                <a:ext cx="26640" cy="2196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0A7CBE28-1F4F-DCAA-82A1-7DB58048649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726886" y="5828554"/>
                  <a:ext cx="622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FC5CD1DF-B85A-A954-8EDB-521CFDBD7596}"/>
                    </a:ext>
                  </a:extLst>
                </p14:cNvPr>
                <p14:cNvContentPartPr/>
                <p14:nvPr/>
              </p14:nvContentPartPr>
              <p14:xfrm>
                <a:off x="7874126" y="5746114"/>
                <a:ext cx="141120" cy="26892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FC5CD1DF-B85A-A954-8EDB-521CFDBD759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856126" y="5728474"/>
                  <a:ext cx="1767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DBF960ED-57EF-F7C0-D976-49FAD0FC7082}"/>
                    </a:ext>
                  </a:extLst>
                </p14:cNvPr>
                <p14:cNvContentPartPr/>
                <p14:nvPr/>
              </p14:nvContentPartPr>
              <p14:xfrm>
                <a:off x="8066006" y="5814514"/>
                <a:ext cx="168840" cy="19260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DBF960ED-57EF-F7C0-D976-49FAD0FC708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048366" y="5796514"/>
                  <a:ext cx="20448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629D52A6-FA4E-8B14-1715-E6B8A5B598C3}"/>
              </a:ext>
            </a:extLst>
          </p:cNvPr>
          <p:cNvGrpSpPr/>
          <p:nvPr/>
        </p:nvGrpSpPr>
        <p:grpSpPr>
          <a:xfrm>
            <a:off x="7762886" y="4764754"/>
            <a:ext cx="968760" cy="408600"/>
            <a:chOff x="7762886" y="4764754"/>
            <a:chExt cx="9687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14E0ADC8-1CAD-E1F9-5AED-C49905DC1DDE}"/>
                    </a:ext>
                  </a:extLst>
                </p14:cNvPr>
                <p14:cNvContentPartPr/>
                <p14:nvPr/>
              </p14:nvContentPartPr>
              <p14:xfrm>
                <a:off x="7762886" y="4824874"/>
                <a:ext cx="188640" cy="32652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14E0ADC8-1CAD-E1F9-5AED-C49905DC1DD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744886" y="4807234"/>
                  <a:ext cx="2242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302EE71C-5C44-809B-C9E2-FA918A0C1A27}"/>
                    </a:ext>
                  </a:extLst>
                </p14:cNvPr>
                <p14:cNvContentPartPr/>
                <p14:nvPr/>
              </p14:nvContentPartPr>
              <p14:xfrm>
                <a:off x="7799246" y="5018914"/>
                <a:ext cx="102600" cy="3024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302EE71C-5C44-809B-C9E2-FA918A0C1A2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781246" y="5001274"/>
                  <a:ext cx="138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10BC1CD7-D1A4-AA0C-07F8-291979B16374}"/>
                    </a:ext>
                  </a:extLst>
                </p14:cNvPr>
                <p14:cNvContentPartPr/>
                <p14:nvPr/>
              </p14:nvContentPartPr>
              <p14:xfrm>
                <a:off x="7977446" y="4895794"/>
                <a:ext cx="118080" cy="24516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10BC1CD7-D1A4-AA0C-07F8-291979B1637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959806" y="4878154"/>
                  <a:ext cx="1537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6CAC62CC-A925-CA8A-0338-7885EBA7C93D}"/>
                    </a:ext>
                  </a:extLst>
                </p14:cNvPr>
                <p14:cNvContentPartPr/>
                <p14:nvPr/>
              </p14:nvContentPartPr>
              <p14:xfrm>
                <a:off x="8132246" y="4800034"/>
                <a:ext cx="167760" cy="36036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6CAC62CC-A925-CA8A-0338-7885EBA7C93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114606" y="4782394"/>
                  <a:ext cx="2034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7104A809-A384-5DA7-43D4-7BAF3764CC45}"/>
                    </a:ext>
                  </a:extLst>
                </p14:cNvPr>
                <p14:cNvContentPartPr/>
                <p14:nvPr/>
              </p14:nvContentPartPr>
              <p14:xfrm>
                <a:off x="8340326" y="4764754"/>
                <a:ext cx="7200" cy="40860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7104A809-A384-5DA7-43D4-7BAF3764CC4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322686" y="4746754"/>
                  <a:ext cx="4284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7DD7E4D4-7DE3-651C-121B-3F70F0036558}"/>
                    </a:ext>
                  </a:extLst>
                </p14:cNvPr>
                <p14:cNvContentPartPr/>
                <p14:nvPr/>
              </p14:nvContentPartPr>
              <p14:xfrm>
                <a:off x="8408366" y="4838554"/>
                <a:ext cx="126720" cy="28836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7DD7E4D4-7DE3-651C-121B-3F70F003655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390366" y="4820914"/>
                  <a:ext cx="1623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736A32F7-2B63-2B61-93E9-084C2B523277}"/>
                    </a:ext>
                  </a:extLst>
                </p14:cNvPr>
                <p14:cNvContentPartPr/>
                <p14:nvPr/>
              </p14:nvContentPartPr>
              <p14:xfrm>
                <a:off x="8583326" y="4899754"/>
                <a:ext cx="148320" cy="18936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736A32F7-2B63-2B61-93E9-084C2B52327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565326" y="4882114"/>
                  <a:ext cx="183960" cy="22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0640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7B4DC1-B07C-48EB-F9DD-FAF5EC404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99" y="1118075"/>
            <a:ext cx="4228481" cy="268826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66BAE26-3C1E-C2B1-F86B-49757C33B008}"/>
              </a:ext>
            </a:extLst>
          </p:cNvPr>
          <p:cNvSpPr/>
          <p:nvPr/>
        </p:nvSpPr>
        <p:spPr>
          <a:xfrm>
            <a:off x="1970680" y="3284195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93844FF-1907-7C56-A477-56C623B3A0FE}"/>
                  </a:ext>
                </a:extLst>
              </p14:cNvPr>
              <p14:cNvContentPartPr/>
              <p14:nvPr/>
            </p14:nvContentPartPr>
            <p14:xfrm>
              <a:off x="2203520" y="3475225"/>
              <a:ext cx="19440" cy="162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93844FF-1907-7C56-A477-56C623B3A0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5880" y="3457225"/>
                <a:ext cx="550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694D5224-4A7C-B4CA-6389-988E41C3111C}"/>
                  </a:ext>
                </a:extLst>
              </p14:cNvPr>
              <p14:cNvContentPartPr/>
              <p14:nvPr/>
            </p14:nvContentPartPr>
            <p14:xfrm>
              <a:off x="2386040" y="3461905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694D5224-4A7C-B4CA-6389-988E41C311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8400" y="34442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283B6B2F-5C45-12BC-C0D0-FCCEB8BE6204}"/>
                  </a:ext>
                </a:extLst>
              </p14:cNvPr>
              <p14:cNvContentPartPr/>
              <p14:nvPr/>
            </p14:nvContentPartPr>
            <p14:xfrm>
              <a:off x="2131880" y="3585385"/>
              <a:ext cx="324000" cy="702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83B6B2F-5C45-12BC-C0D0-FCCEB8BE62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4240" y="3567745"/>
                <a:ext cx="35964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573232F-3641-6168-CBFD-DBA3B8888E70}"/>
              </a:ext>
            </a:extLst>
          </p:cNvPr>
          <p:cNvGrpSpPr/>
          <p:nvPr/>
        </p:nvGrpSpPr>
        <p:grpSpPr>
          <a:xfrm>
            <a:off x="3337880" y="1535545"/>
            <a:ext cx="4212360" cy="3228480"/>
            <a:chOff x="3337880" y="1535545"/>
            <a:chExt cx="4212360" cy="322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6D4FA83D-5649-D9B1-8631-1332944EE91F}"/>
                    </a:ext>
                  </a:extLst>
                </p14:cNvPr>
                <p14:cNvContentPartPr/>
                <p14:nvPr/>
              </p14:nvContentPartPr>
              <p14:xfrm>
                <a:off x="3337880" y="1575145"/>
                <a:ext cx="4088880" cy="29282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6D4FA83D-5649-D9B1-8631-1332944EE91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2240" y="1539145"/>
                  <a:ext cx="4160520" cy="29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46F7BA58-13AC-279D-D0AD-92BB4FA9D70A}"/>
                    </a:ext>
                  </a:extLst>
                </p14:cNvPr>
                <p14:cNvContentPartPr/>
                <p14:nvPr/>
              </p14:nvContentPartPr>
              <p14:xfrm>
                <a:off x="3409520" y="1535545"/>
                <a:ext cx="4140720" cy="32284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46F7BA58-13AC-279D-D0AD-92BB4FA9D7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73520" y="1499905"/>
                  <a:ext cx="4212360" cy="330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6A37436E-3458-7DE6-FC93-379534CEC292}"/>
                  </a:ext>
                </a:extLst>
              </p14:cNvPr>
              <p14:cNvContentPartPr/>
              <p14:nvPr/>
            </p14:nvContentPartPr>
            <p14:xfrm>
              <a:off x="7223720" y="2231425"/>
              <a:ext cx="436680" cy="14986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6A37436E-3458-7DE6-FC93-379534CEC2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06080" y="2213785"/>
                <a:ext cx="472320" cy="153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1B2AFFD4-6D02-9595-8517-04E63A219B35}"/>
                  </a:ext>
                </a:extLst>
              </p14:cNvPr>
              <p14:cNvContentPartPr/>
              <p14:nvPr/>
            </p14:nvContentPartPr>
            <p14:xfrm>
              <a:off x="6709640" y="3893545"/>
              <a:ext cx="489240" cy="48888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1B2AFFD4-6D02-9595-8517-04E63A219B3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91640" y="3875905"/>
                <a:ext cx="524880" cy="52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1D20ABF-BB4F-8A8D-214D-DCA29D7558B0}"/>
              </a:ext>
            </a:extLst>
          </p:cNvPr>
          <p:cNvGrpSpPr/>
          <p:nvPr/>
        </p:nvGrpSpPr>
        <p:grpSpPr>
          <a:xfrm>
            <a:off x="5916920" y="3691585"/>
            <a:ext cx="1538640" cy="1782720"/>
            <a:chOff x="5916920" y="3691585"/>
            <a:chExt cx="1538640" cy="178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8FEC9687-D47E-4DAE-B4AA-E60BBC1B4A75}"/>
                    </a:ext>
                  </a:extLst>
                </p14:cNvPr>
                <p14:cNvContentPartPr/>
                <p14:nvPr/>
              </p14:nvContentPartPr>
              <p14:xfrm>
                <a:off x="6550520" y="4376305"/>
                <a:ext cx="169200" cy="5770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8FEC9687-D47E-4DAE-B4AA-E60BBC1B4A7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32520" y="4358305"/>
                  <a:ext cx="204840" cy="6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5DBF896C-5F93-A997-891B-DD45E4B383E6}"/>
                    </a:ext>
                  </a:extLst>
                </p14:cNvPr>
                <p14:cNvContentPartPr/>
                <p14:nvPr/>
              </p14:nvContentPartPr>
              <p14:xfrm>
                <a:off x="6414440" y="4478545"/>
                <a:ext cx="156240" cy="5842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5DBF896C-5F93-A997-891B-DD45E4B383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96800" y="4460545"/>
                  <a:ext cx="1918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4088DD4-FF7B-9BBB-F1E2-1CBD0D737B9B}"/>
                    </a:ext>
                  </a:extLst>
                </p14:cNvPr>
                <p14:cNvContentPartPr/>
                <p14:nvPr/>
              </p14:nvContentPartPr>
              <p14:xfrm>
                <a:off x="6231560" y="4355065"/>
                <a:ext cx="757080" cy="9363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4088DD4-FF7B-9BBB-F1E2-1CBD0D737B9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13560" y="4337425"/>
                  <a:ext cx="792720" cy="9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432F41C5-8D61-F7AD-0EF2-F292E4F5A3DB}"/>
                    </a:ext>
                  </a:extLst>
                </p14:cNvPr>
                <p14:cNvContentPartPr/>
                <p14:nvPr/>
              </p14:nvContentPartPr>
              <p14:xfrm>
                <a:off x="6496520" y="4991905"/>
                <a:ext cx="146520" cy="1224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432F41C5-8D61-F7AD-0EF2-F292E4F5A3D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78520" y="4974265"/>
                  <a:ext cx="1821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112BC4DF-215A-1BB0-EC98-5A94EAA0F924}"/>
                    </a:ext>
                  </a:extLst>
                </p14:cNvPr>
                <p14:cNvContentPartPr/>
                <p14:nvPr/>
              </p14:nvContentPartPr>
              <p14:xfrm>
                <a:off x="6642680" y="4877425"/>
                <a:ext cx="98280" cy="155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112BC4DF-215A-1BB0-EC98-5A94EAA0F92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24680" y="4859425"/>
                  <a:ext cx="1339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2F5E6A2-7C73-7F1E-DF4F-8F411EA2E702}"/>
                    </a:ext>
                  </a:extLst>
                </p14:cNvPr>
                <p14:cNvContentPartPr/>
                <p14:nvPr/>
              </p14:nvContentPartPr>
              <p14:xfrm>
                <a:off x="6516680" y="4308265"/>
                <a:ext cx="408240" cy="1868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2F5E6A2-7C73-7F1E-DF4F-8F411EA2E70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98680" y="4290625"/>
                  <a:ext cx="4438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47988A5E-DF10-A2D0-A2E4-98955D3B9AD5}"/>
                    </a:ext>
                  </a:extLst>
                </p14:cNvPr>
                <p14:cNvContentPartPr/>
                <p14:nvPr/>
              </p14:nvContentPartPr>
              <p14:xfrm>
                <a:off x="6889640" y="4041865"/>
                <a:ext cx="12960" cy="108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47988A5E-DF10-A2D0-A2E4-98955D3B9AD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71640" y="4023865"/>
                  <a:ext cx="48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67B08439-4046-E111-A5C7-780E0BB0F5A6}"/>
                    </a:ext>
                  </a:extLst>
                </p14:cNvPr>
                <p14:cNvContentPartPr/>
                <p14:nvPr/>
              </p14:nvContentPartPr>
              <p14:xfrm>
                <a:off x="6982880" y="4088305"/>
                <a:ext cx="7560" cy="46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67B08439-4046-E111-A5C7-780E0BB0F5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64880" y="4070665"/>
                  <a:ext cx="432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29411290-13FA-4A1C-9D20-1161A26398A9}"/>
                    </a:ext>
                  </a:extLst>
                </p14:cNvPr>
                <p14:cNvContentPartPr/>
                <p14:nvPr/>
              </p14:nvContentPartPr>
              <p14:xfrm>
                <a:off x="6816560" y="4152025"/>
                <a:ext cx="164520" cy="1332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29411290-13FA-4A1C-9D20-1161A26398A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98920" y="4134025"/>
                  <a:ext cx="2001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B5D4A6B1-C55B-2817-F0CC-AD99203D2627}"/>
                    </a:ext>
                  </a:extLst>
                </p14:cNvPr>
                <p14:cNvContentPartPr/>
                <p14:nvPr/>
              </p14:nvContentPartPr>
              <p14:xfrm>
                <a:off x="6540440" y="3691585"/>
                <a:ext cx="632880" cy="4759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B5D4A6B1-C55B-2817-F0CC-AD99203D262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22800" y="3673945"/>
                  <a:ext cx="66852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ABA7DB14-75BF-4013-08A8-896F971677D4}"/>
                    </a:ext>
                  </a:extLst>
                </p14:cNvPr>
                <p14:cNvContentPartPr/>
                <p14:nvPr/>
              </p14:nvContentPartPr>
              <p14:xfrm>
                <a:off x="5916920" y="3778705"/>
                <a:ext cx="1538640" cy="169560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ABA7DB14-75BF-4013-08A8-896F971677D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898920" y="3760705"/>
                  <a:ext cx="1574280" cy="173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6DBCA194-7A0D-C5DB-63AB-8B6AF63E4F72}"/>
                  </a:ext>
                </a:extLst>
              </p14:cNvPr>
              <p14:cNvContentPartPr/>
              <p14:nvPr/>
            </p14:nvContentPartPr>
            <p14:xfrm>
              <a:off x="7129040" y="2103625"/>
              <a:ext cx="190440" cy="2235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6DBCA194-7A0D-C5DB-63AB-8B6AF63E4F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111040" y="2085625"/>
                <a:ext cx="2260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B2E9098A-DD06-5524-E1C1-8E6199BC0099}"/>
                  </a:ext>
                </a:extLst>
              </p14:cNvPr>
              <p14:cNvContentPartPr/>
              <p14:nvPr/>
            </p14:nvContentPartPr>
            <p14:xfrm>
              <a:off x="7369880" y="3611305"/>
              <a:ext cx="188640" cy="18108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B2E9098A-DD06-5524-E1C1-8E6199BC009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352240" y="3593665"/>
                <a:ext cx="224280" cy="21672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0">
            <a:extLst>
              <a:ext uri="{FF2B5EF4-FFF2-40B4-BE49-F238E27FC236}">
                <a16:creationId xmlns:a16="http://schemas.microsoft.com/office/drawing/2014/main" id="{B3289727-608B-87B7-3F2E-7C314F5AE52A}"/>
              </a:ext>
            </a:extLst>
          </p:cNvPr>
          <p:cNvSpPr txBox="1"/>
          <p:nvPr/>
        </p:nvSpPr>
        <p:spPr>
          <a:xfrm>
            <a:off x="808234" y="4539596"/>
            <a:ext cx="4861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Gerade bei Kinderwunsch</a:t>
            </a:r>
            <a:br>
              <a:rPr lang="de-DE" dirty="0"/>
            </a:br>
            <a:r>
              <a:rPr lang="de-DE" dirty="0"/>
              <a:t>ist noch immer das </a:t>
            </a:r>
            <a:br>
              <a:rPr lang="de-DE" dirty="0"/>
            </a:br>
            <a:r>
              <a:rPr lang="de-DE" dirty="0"/>
              <a:t>Medizinische Modell sehr stark.</a:t>
            </a:r>
          </a:p>
          <a:p>
            <a:r>
              <a:rPr lang="de-DE" dirty="0"/>
              <a:t>Da muss sich etwas ändern.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19117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llipse 138">
            <a:extLst>
              <a:ext uri="{FF2B5EF4-FFF2-40B4-BE49-F238E27FC236}">
                <a16:creationId xmlns:a16="http://schemas.microsoft.com/office/drawing/2014/main" id="{9D108E04-620B-D5C2-79DC-991AD4FA161F}"/>
              </a:ext>
            </a:extLst>
          </p:cNvPr>
          <p:cNvSpPr/>
          <p:nvPr/>
        </p:nvSpPr>
        <p:spPr>
          <a:xfrm>
            <a:off x="6352781" y="1555077"/>
            <a:ext cx="2536529" cy="250241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3B5CE879-D048-E36C-CE8F-F2D50304E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4205366" y="1414457"/>
            <a:ext cx="2743073" cy="2608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36FB8419-7EA5-5466-8112-B6BA3E74AA87}"/>
                  </a:ext>
                </a:extLst>
              </p14:cNvPr>
              <p14:cNvContentPartPr/>
              <p14:nvPr/>
            </p14:nvContentPartPr>
            <p14:xfrm>
              <a:off x="1952486" y="3694474"/>
              <a:ext cx="371880" cy="9399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36FB8419-7EA5-5466-8112-B6BA3E74AA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4486" y="3676834"/>
                <a:ext cx="407520" cy="9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6AE56390-A638-C69D-9587-B3A67B259E70}"/>
                  </a:ext>
                </a:extLst>
              </p14:cNvPr>
              <p14:cNvContentPartPr/>
              <p14:nvPr/>
            </p14:nvContentPartPr>
            <p14:xfrm>
              <a:off x="2353886" y="3840634"/>
              <a:ext cx="329760" cy="9702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6AE56390-A638-C69D-9587-B3A67B259E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6246" y="3822994"/>
                <a:ext cx="36540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F7792DF8-D117-A289-8026-08081A151A9D}"/>
                  </a:ext>
                </a:extLst>
              </p14:cNvPr>
              <p14:cNvContentPartPr/>
              <p14:nvPr/>
            </p14:nvContentPartPr>
            <p14:xfrm>
              <a:off x="2720366" y="4002634"/>
              <a:ext cx="317160" cy="10850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7792DF8-D117-A289-8026-08081A151A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2726" y="3984994"/>
                <a:ext cx="352800" cy="11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43FE1B7-591C-CB23-26B5-D7675D616E05}"/>
                  </a:ext>
                </a:extLst>
              </p14:cNvPr>
              <p14:cNvContentPartPr/>
              <p14:nvPr/>
            </p14:nvContentPartPr>
            <p14:xfrm>
              <a:off x="1946006" y="3114874"/>
              <a:ext cx="319320" cy="5263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43FE1B7-591C-CB23-26B5-D7675D616E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8006" y="3096874"/>
                <a:ext cx="354960" cy="5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A9BE99D-A537-7E31-36AD-A7CE94C294F6}"/>
                  </a:ext>
                </a:extLst>
              </p14:cNvPr>
              <p14:cNvContentPartPr/>
              <p14:nvPr/>
            </p14:nvContentPartPr>
            <p14:xfrm>
              <a:off x="2421926" y="3129274"/>
              <a:ext cx="374760" cy="5241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A9BE99D-A537-7E31-36AD-A7CE94C294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3926" y="3111274"/>
                <a:ext cx="41040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3E64EDB6-75E9-C0CF-EE66-6BB6F576CC84}"/>
                  </a:ext>
                </a:extLst>
              </p14:cNvPr>
              <p14:cNvContentPartPr/>
              <p14:nvPr/>
            </p14:nvContentPartPr>
            <p14:xfrm>
              <a:off x="2911886" y="3370834"/>
              <a:ext cx="307800" cy="4968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3E64EDB6-75E9-C0CF-EE66-6BB6F576CC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94246" y="3353194"/>
                <a:ext cx="34344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12ABE352-8778-E704-15D9-ABD8AC697159}"/>
                  </a:ext>
                </a:extLst>
              </p14:cNvPr>
              <p14:cNvContentPartPr/>
              <p14:nvPr/>
            </p14:nvContentPartPr>
            <p14:xfrm>
              <a:off x="1468286" y="3519514"/>
              <a:ext cx="2964600" cy="19429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12ABE352-8778-E704-15D9-ABD8AC6971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50286" y="3501514"/>
                <a:ext cx="3000240" cy="19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3E8A9439-0409-E4DE-32AA-9A6FDA05A9C7}"/>
                  </a:ext>
                </a:extLst>
              </p14:cNvPr>
              <p14:cNvContentPartPr/>
              <p14:nvPr/>
            </p14:nvContentPartPr>
            <p14:xfrm>
              <a:off x="4205366" y="3416914"/>
              <a:ext cx="341640" cy="4064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3E8A9439-0409-E4DE-32AA-9A6FDA05A9C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87366" y="3398914"/>
                <a:ext cx="37728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371EBDF-CB89-5569-D224-AA5A1D7269C0}"/>
                  </a:ext>
                </a:extLst>
              </p14:cNvPr>
              <p14:cNvContentPartPr/>
              <p14:nvPr/>
            </p14:nvContentPartPr>
            <p14:xfrm>
              <a:off x="1377206" y="5487994"/>
              <a:ext cx="281160" cy="43920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371EBDF-CB89-5569-D224-AA5A1D7269C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59566" y="5470354"/>
                <a:ext cx="31680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3D2086B9-01B2-CB8F-8576-18363CDBFC0A}"/>
                  </a:ext>
                </a:extLst>
              </p14:cNvPr>
              <p14:cNvContentPartPr/>
              <p14:nvPr/>
            </p14:nvContentPartPr>
            <p14:xfrm>
              <a:off x="1532006" y="5736394"/>
              <a:ext cx="134640" cy="2649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3D2086B9-01B2-CB8F-8576-18363CDBFC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4006" y="5718394"/>
                <a:ext cx="1702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99111A42-209D-0CEA-538A-267521E1E92E}"/>
                  </a:ext>
                </a:extLst>
              </p14:cNvPr>
              <p14:cNvContentPartPr/>
              <p14:nvPr/>
            </p14:nvContentPartPr>
            <p14:xfrm>
              <a:off x="1679966" y="5683474"/>
              <a:ext cx="165600" cy="2880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99111A42-209D-0CEA-538A-267521E1E92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62326" y="5665474"/>
                <a:ext cx="201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8B87EFD0-B2BC-9E9C-4520-D8754D2FDAC4}"/>
                  </a:ext>
                </a:extLst>
              </p14:cNvPr>
              <p14:cNvContentPartPr/>
              <p14:nvPr/>
            </p14:nvContentPartPr>
            <p14:xfrm>
              <a:off x="1890926" y="5680954"/>
              <a:ext cx="172800" cy="2973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8B87EFD0-B2BC-9E9C-4520-D8754D2FDAC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72926" y="5662954"/>
                <a:ext cx="20844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E98858B0-D610-52AD-12DD-26271CBEAD0A}"/>
                  </a:ext>
                </a:extLst>
              </p14:cNvPr>
              <p14:cNvContentPartPr/>
              <p14:nvPr/>
            </p14:nvContentPartPr>
            <p14:xfrm>
              <a:off x="2099366" y="5710114"/>
              <a:ext cx="159480" cy="27108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E98858B0-D610-52AD-12DD-26271CBEAD0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081726" y="5692474"/>
                <a:ext cx="1951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315B0C60-EDAC-F752-6F32-1905030AA58C}"/>
                  </a:ext>
                </a:extLst>
              </p14:cNvPr>
              <p14:cNvContentPartPr/>
              <p14:nvPr/>
            </p14:nvContentPartPr>
            <p14:xfrm>
              <a:off x="2328686" y="5536594"/>
              <a:ext cx="56520" cy="46548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315B0C60-EDAC-F752-6F32-1905030AA58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10686" y="5518954"/>
                <a:ext cx="921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4155FF69-D52C-0C94-465E-10F2AE22018A}"/>
                  </a:ext>
                </a:extLst>
              </p14:cNvPr>
              <p14:cNvContentPartPr/>
              <p14:nvPr/>
            </p14:nvContentPartPr>
            <p14:xfrm>
              <a:off x="2425886" y="5525434"/>
              <a:ext cx="55080" cy="42768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4155FF69-D52C-0C94-465E-10F2AE22018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08246" y="5507434"/>
                <a:ext cx="9072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6FED6F0B-706F-4F0F-E18A-6A320337D849}"/>
                  </a:ext>
                </a:extLst>
              </p14:cNvPr>
              <p14:cNvContentPartPr/>
              <p14:nvPr/>
            </p14:nvContentPartPr>
            <p14:xfrm>
              <a:off x="2557646" y="5687074"/>
              <a:ext cx="201960" cy="35820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6FED6F0B-706F-4F0F-E18A-6A320337D84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539646" y="5669434"/>
                <a:ext cx="23760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B6809C9F-F08A-4071-0AFA-D06BDD527FC7}"/>
                  </a:ext>
                </a:extLst>
              </p14:cNvPr>
              <p14:cNvContentPartPr/>
              <p14:nvPr/>
            </p14:nvContentPartPr>
            <p14:xfrm>
              <a:off x="2788046" y="5752594"/>
              <a:ext cx="161640" cy="25308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B6809C9F-F08A-4071-0AFA-D06BDD527F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0046" y="5734594"/>
                <a:ext cx="19728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DCB8947E-3F84-A312-AC2E-7E1D8E705928}"/>
                  </a:ext>
                </a:extLst>
              </p14:cNvPr>
              <p14:cNvContentPartPr/>
              <p14:nvPr/>
            </p14:nvContentPartPr>
            <p14:xfrm>
              <a:off x="2933126" y="5590594"/>
              <a:ext cx="216720" cy="5108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DCB8947E-3F84-A312-AC2E-7E1D8E70592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15126" y="5572594"/>
                <a:ext cx="25236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19C2602F-9814-B451-8CD2-68693C544C68}"/>
                  </a:ext>
                </a:extLst>
              </p14:cNvPr>
              <p14:cNvContentPartPr/>
              <p14:nvPr/>
            </p14:nvContentPartPr>
            <p14:xfrm>
              <a:off x="3222926" y="5765194"/>
              <a:ext cx="251280" cy="32544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19C2602F-9814-B451-8CD2-68693C544C6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04926" y="5747554"/>
                <a:ext cx="28692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683C398-3C1B-C2D1-F6D4-1A18BBD979E4}"/>
                  </a:ext>
                </a:extLst>
              </p14:cNvPr>
              <p14:cNvContentPartPr/>
              <p14:nvPr/>
            </p14:nvContentPartPr>
            <p14:xfrm>
              <a:off x="3526046" y="5536594"/>
              <a:ext cx="154800" cy="5389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683C398-3C1B-C2D1-F6D4-1A18BBD979E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08046" y="5518954"/>
                <a:ext cx="190440" cy="5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4705631F-7283-4662-058A-BCA4F446D998}"/>
                  </a:ext>
                </a:extLst>
              </p14:cNvPr>
              <p14:cNvContentPartPr/>
              <p14:nvPr/>
            </p14:nvContentPartPr>
            <p14:xfrm>
              <a:off x="3532886" y="5866714"/>
              <a:ext cx="108360" cy="5760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4705631F-7283-4662-058A-BCA4F446D99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15246" y="5848714"/>
                <a:ext cx="1440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35D7ED4D-5780-4D6C-0DF3-36BB54E56A10}"/>
                  </a:ext>
                </a:extLst>
              </p14:cNvPr>
              <p14:cNvContentPartPr/>
              <p14:nvPr/>
            </p14:nvContentPartPr>
            <p14:xfrm>
              <a:off x="3730526" y="5536594"/>
              <a:ext cx="248040" cy="50760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35D7ED4D-5780-4D6C-0DF3-36BB54E56A1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12526" y="5518954"/>
                <a:ext cx="28368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85777140-8DEE-D26F-AE5C-296C80473073}"/>
                  </a:ext>
                </a:extLst>
              </p14:cNvPr>
              <p14:cNvContentPartPr/>
              <p14:nvPr/>
            </p14:nvContentPartPr>
            <p14:xfrm>
              <a:off x="3771566" y="5800114"/>
              <a:ext cx="95400" cy="331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85777140-8DEE-D26F-AE5C-296C8047307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53566" y="5782474"/>
                <a:ext cx="1310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5B6D212-5BE5-F56F-1AD1-987D4423059A}"/>
                  </a:ext>
                </a:extLst>
              </p14:cNvPr>
              <p14:cNvContentPartPr/>
              <p14:nvPr/>
            </p14:nvContentPartPr>
            <p14:xfrm>
              <a:off x="1674566" y="1549594"/>
              <a:ext cx="560160" cy="97524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5B6D212-5BE5-F56F-1AD1-987D4423059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56926" y="1531954"/>
                <a:ext cx="595800" cy="10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6D1801D3-670D-3D07-7A55-50BCC3977CE8}"/>
                  </a:ext>
                </a:extLst>
              </p14:cNvPr>
              <p14:cNvContentPartPr/>
              <p14:nvPr/>
            </p14:nvContentPartPr>
            <p14:xfrm>
              <a:off x="2193326" y="2455714"/>
              <a:ext cx="492120" cy="14652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6D1801D3-670D-3D07-7A55-50BCC3977CE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5686" y="2437714"/>
                <a:ext cx="5277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F4A21B1A-205A-3524-B7B0-CA5170E64481}"/>
                  </a:ext>
                </a:extLst>
              </p14:cNvPr>
              <p14:cNvContentPartPr/>
              <p14:nvPr/>
            </p14:nvContentPartPr>
            <p14:xfrm>
              <a:off x="2685086" y="1403074"/>
              <a:ext cx="220680" cy="104976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F4A21B1A-205A-3524-B7B0-CA5170E6448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67086" y="1385434"/>
                <a:ext cx="256320" cy="10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7EF328AF-6C48-E38B-82A9-21FBA2E33607}"/>
                  </a:ext>
                </a:extLst>
              </p14:cNvPr>
              <p14:cNvContentPartPr/>
              <p14:nvPr/>
            </p14:nvContentPartPr>
            <p14:xfrm>
              <a:off x="1650446" y="1224154"/>
              <a:ext cx="1244160" cy="37800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7EF328AF-6C48-E38B-82A9-21FBA2E3360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632446" y="1206514"/>
                <a:ext cx="127980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9426D038-BDD4-50A3-05A3-05350C32948E}"/>
                  </a:ext>
                </a:extLst>
              </p14:cNvPr>
              <p14:cNvContentPartPr/>
              <p14:nvPr/>
            </p14:nvContentPartPr>
            <p14:xfrm>
              <a:off x="1257326" y="707554"/>
              <a:ext cx="662400" cy="37764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9426D038-BDD4-50A3-05A3-05350C32948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39686" y="689554"/>
                <a:ext cx="69804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D04F1ED0-A3C9-C4E7-3C9F-B68FE6907988}"/>
                  </a:ext>
                </a:extLst>
              </p14:cNvPr>
              <p14:cNvContentPartPr/>
              <p14:nvPr/>
            </p14:nvContentPartPr>
            <p14:xfrm>
              <a:off x="1740446" y="842914"/>
              <a:ext cx="266040" cy="34092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D04F1ED0-A3C9-C4E7-3C9F-B68FE690798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22446" y="824914"/>
                <a:ext cx="30168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C7EFD81D-A7FA-AB26-4F5D-F0D28642D89D}"/>
                  </a:ext>
                </a:extLst>
              </p14:cNvPr>
              <p14:cNvContentPartPr/>
              <p14:nvPr/>
            </p14:nvContentPartPr>
            <p14:xfrm>
              <a:off x="2621006" y="494074"/>
              <a:ext cx="371520" cy="51408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C7EFD81D-A7FA-AB26-4F5D-F0D28642D89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03366" y="476074"/>
                <a:ext cx="4071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21368175-2A5B-3D57-47E3-F9E1B3F1E8BF}"/>
                  </a:ext>
                </a:extLst>
              </p14:cNvPr>
              <p14:cNvContentPartPr/>
              <p14:nvPr/>
            </p14:nvContentPartPr>
            <p14:xfrm>
              <a:off x="2500046" y="865234"/>
              <a:ext cx="220680" cy="26676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21368175-2A5B-3D57-47E3-F9E1B3F1E8B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482046" y="847594"/>
                <a:ext cx="25632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0E117E21-5D03-8D46-617E-C8813B636777}"/>
                  </a:ext>
                </a:extLst>
              </p14:cNvPr>
              <p14:cNvContentPartPr/>
              <p14:nvPr/>
            </p14:nvContentPartPr>
            <p14:xfrm>
              <a:off x="3229766" y="1034074"/>
              <a:ext cx="1436760" cy="84096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0E117E21-5D03-8D46-617E-C8813B63677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212126" y="1016434"/>
                <a:ext cx="1472400" cy="8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AEF43731-BB0D-01AC-189E-2C3C6F7F98AA}"/>
                  </a:ext>
                </a:extLst>
              </p14:cNvPr>
              <p14:cNvContentPartPr/>
              <p14:nvPr/>
            </p14:nvContentPartPr>
            <p14:xfrm>
              <a:off x="3116726" y="1031914"/>
              <a:ext cx="286560" cy="32400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AEF43731-BB0D-01AC-189E-2C3C6F7F98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099086" y="1014274"/>
                <a:ext cx="32220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BAE12223-8038-E20A-7D18-59FBA83EE36B}"/>
                  </a:ext>
                </a:extLst>
              </p14:cNvPr>
              <p14:cNvContentPartPr/>
              <p14:nvPr/>
            </p14:nvContentPartPr>
            <p14:xfrm>
              <a:off x="1130246" y="2258074"/>
              <a:ext cx="2084760" cy="66816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BAE12223-8038-E20A-7D18-59FBA83EE3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12246" y="2240434"/>
                <a:ext cx="2120400" cy="70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73A07475-4975-E1AF-B3D6-EA2D39DBFDAB}"/>
              </a:ext>
            </a:extLst>
          </p:cNvPr>
          <p:cNvGrpSpPr/>
          <p:nvPr/>
        </p:nvGrpSpPr>
        <p:grpSpPr>
          <a:xfrm>
            <a:off x="5132366" y="839314"/>
            <a:ext cx="3707280" cy="4059360"/>
            <a:chOff x="5132366" y="839314"/>
            <a:chExt cx="3707280" cy="40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29D6A7E7-48C7-713B-3E4C-8E0320EAB802}"/>
                    </a:ext>
                  </a:extLst>
                </p14:cNvPr>
                <p14:cNvContentPartPr/>
                <p14:nvPr/>
              </p14:nvContentPartPr>
              <p14:xfrm>
                <a:off x="5260886" y="3445354"/>
                <a:ext cx="2061360" cy="82080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29D6A7E7-48C7-713B-3E4C-8E0320EAB80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243246" y="3427354"/>
                  <a:ext cx="2097000" cy="85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2016968-04FD-3C87-2E42-E83C7968AEEE}"/>
                    </a:ext>
                  </a:extLst>
                </p14:cNvPr>
                <p14:cNvContentPartPr/>
                <p14:nvPr/>
              </p14:nvContentPartPr>
              <p14:xfrm>
                <a:off x="5132366" y="3927034"/>
                <a:ext cx="2625840" cy="9716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2016968-04FD-3C87-2E42-E83C7968AEE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14366" y="3909034"/>
                  <a:ext cx="2661480" cy="10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1586256F-D526-923B-6C89-1EFDCA2350CA}"/>
                    </a:ext>
                  </a:extLst>
                </p14:cNvPr>
                <p14:cNvContentPartPr/>
                <p14:nvPr/>
              </p14:nvContentPartPr>
              <p14:xfrm>
                <a:off x="7092926" y="3177154"/>
                <a:ext cx="207720" cy="25884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1586256F-D526-923B-6C89-1EFDCA2350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074926" y="3159514"/>
                  <a:ext cx="24336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A4684D08-B40E-B524-C23C-640B4B04FDA3}"/>
                    </a:ext>
                  </a:extLst>
                </p14:cNvPr>
                <p14:cNvContentPartPr/>
                <p14:nvPr/>
              </p14:nvContentPartPr>
              <p14:xfrm>
                <a:off x="7740566" y="3884914"/>
                <a:ext cx="232920" cy="16128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A4684D08-B40E-B524-C23C-640B4B04FDA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22566" y="3866914"/>
                  <a:ext cx="2685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306E8776-08AA-52FF-F1C1-98721580BAF8}"/>
                    </a:ext>
                  </a:extLst>
                </p14:cNvPr>
                <p14:cNvContentPartPr/>
                <p14:nvPr/>
              </p14:nvContentPartPr>
              <p14:xfrm>
                <a:off x="7071686" y="3129634"/>
                <a:ext cx="936360" cy="9558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306E8776-08AA-52FF-F1C1-98721580BAF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053686" y="3111994"/>
                  <a:ext cx="972000" cy="9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4EAEBC13-4154-1025-12F0-081F7B895235}"/>
                    </a:ext>
                  </a:extLst>
                </p14:cNvPr>
                <p14:cNvContentPartPr/>
                <p14:nvPr/>
              </p14:nvContentPartPr>
              <p14:xfrm>
                <a:off x="8027846" y="1079434"/>
                <a:ext cx="608040" cy="65484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4EAEBC13-4154-1025-12F0-081F7B89523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009846" y="1061794"/>
                  <a:ext cx="64368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FEAEBBEF-7F1E-97EA-61C6-EB7CCE86B4F4}"/>
                    </a:ext>
                  </a:extLst>
                </p14:cNvPr>
                <p14:cNvContentPartPr/>
                <p14:nvPr/>
              </p14:nvContentPartPr>
              <p14:xfrm>
                <a:off x="6808526" y="1201834"/>
                <a:ext cx="424800" cy="51624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FEAEBBEF-7F1E-97EA-61C6-EB7CCE86B4F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90526" y="1183834"/>
                  <a:ext cx="46044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0544BE2E-2D55-0A5A-4361-F3AE01DB78EA}"/>
                    </a:ext>
                  </a:extLst>
                </p14:cNvPr>
                <p14:cNvContentPartPr/>
                <p14:nvPr/>
              </p14:nvContentPartPr>
              <p14:xfrm>
                <a:off x="6438806" y="1077634"/>
                <a:ext cx="426960" cy="15228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0544BE2E-2D55-0A5A-4361-F3AE01DB78E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420806" y="1059994"/>
                  <a:ext cx="462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E28E2D47-7016-1AD2-090D-C6FA6290214E}"/>
                    </a:ext>
                  </a:extLst>
                </p14:cNvPr>
                <p14:cNvContentPartPr/>
                <p14:nvPr/>
              </p14:nvContentPartPr>
              <p14:xfrm>
                <a:off x="7326566" y="839314"/>
                <a:ext cx="618120" cy="78660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E28E2D47-7016-1AD2-090D-C6FA6290214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308566" y="821314"/>
                  <a:ext cx="653760" cy="82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4AC1AA8C-8EFC-1739-92D2-C16F894C37A1}"/>
                    </a:ext>
                  </a:extLst>
                </p14:cNvPr>
                <p14:cNvContentPartPr/>
                <p14:nvPr/>
              </p14:nvContentPartPr>
              <p14:xfrm>
                <a:off x="8573966" y="896554"/>
                <a:ext cx="265680" cy="28152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4AC1AA8C-8EFC-1739-92D2-C16F894C37A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556326" y="878914"/>
                  <a:ext cx="3013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781D0FED-E6B8-101F-0963-7A4663FDAD06}"/>
                    </a:ext>
                  </a:extLst>
                </p14:cNvPr>
                <p14:cNvContentPartPr/>
                <p14:nvPr/>
              </p14:nvContentPartPr>
              <p14:xfrm>
                <a:off x="7287326" y="1660834"/>
                <a:ext cx="744840" cy="6732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781D0FED-E6B8-101F-0963-7A4663FDAD0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269326" y="1642834"/>
                  <a:ext cx="7804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60FBE666-2F30-AC07-1774-714B0FF4B841}"/>
                    </a:ext>
                  </a:extLst>
                </p14:cNvPr>
                <p14:cNvContentPartPr/>
                <p14:nvPr/>
              </p14:nvContentPartPr>
              <p14:xfrm>
                <a:off x="7238726" y="1749394"/>
                <a:ext cx="190800" cy="138636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60FBE666-2F30-AC07-1774-714B0FF4B84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221086" y="1731394"/>
                  <a:ext cx="226440" cy="14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5D6035DF-BFE0-1809-C575-8B889AC07F7A}"/>
                    </a:ext>
                  </a:extLst>
                </p14:cNvPr>
                <p14:cNvContentPartPr/>
                <p14:nvPr/>
              </p14:nvContentPartPr>
              <p14:xfrm>
                <a:off x="7706726" y="2327194"/>
                <a:ext cx="410400" cy="56088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5D6035DF-BFE0-1809-C575-8B889AC07F7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688726" y="2309554"/>
                  <a:ext cx="44604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4AC1FEFC-4CEA-03AB-8F22-62223F1FA5B6}"/>
                    </a:ext>
                  </a:extLst>
                </p14:cNvPr>
                <p14:cNvContentPartPr/>
                <p14:nvPr/>
              </p14:nvContentPartPr>
              <p14:xfrm>
                <a:off x="8009846" y="2832634"/>
                <a:ext cx="157320" cy="16488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4AC1FEFC-4CEA-03AB-8F22-62223F1FA5B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992206" y="2814994"/>
                  <a:ext cx="1929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96D07861-A9B1-21CB-2DA4-0394F04FC82C}"/>
                    </a:ext>
                  </a:extLst>
                </p14:cNvPr>
                <p14:cNvContentPartPr/>
                <p14:nvPr/>
              </p14:nvContentPartPr>
              <p14:xfrm>
                <a:off x="7088966" y="3037114"/>
                <a:ext cx="331560" cy="3456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96D07861-A9B1-21CB-2DA4-0394F04FC82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070966" y="3019474"/>
                  <a:ext cx="367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46D6E39D-6131-D592-CEF4-8DF5898EDCCD}"/>
                    </a:ext>
                  </a:extLst>
                </p14:cNvPr>
                <p14:cNvContentPartPr/>
                <p14:nvPr/>
              </p14:nvContentPartPr>
              <p14:xfrm>
                <a:off x="7505486" y="2271754"/>
                <a:ext cx="426960" cy="2484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46D6E39D-6131-D592-CEF4-8DF5898EDCC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487486" y="2253754"/>
                  <a:ext cx="462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3623447A-0913-4824-9277-889CCC11B3AB}"/>
                    </a:ext>
                  </a:extLst>
                </p14:cNvPr>
                <p14:cNvContentPartPr/>
                <p14:nvPr/>
              </p14:nvContentPartPr>
              <p14:xfrm>
                <a:off x="8046566" y="1687114"/>
                <a:ext cx="37800" cy="52920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3623447A-0913-4824-9277-889CCC11B3A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28566" y="1669474"/>
                  <a:ext cx="7344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A7BF0A51-AE6E-63C8-8468-8B1EBD064D81}"/>
                    </a:ext>
                  </a:extLst>
                </p14:cNvPr>
                <p14:cNvContentPartPr/>
                <p14:nvPr/>
              </p14:nvContentPartPr>
              <p14:xfrm>
                <a:off x="7491806" y="1160074"/>
                <a:ext cx="21960" cy="180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A7BF0A51-AE6E-63C8-8468-8B1EBD064D8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473806" y="1142074"/>
                  <a:ext cx="57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6361D2F0-23CF-2135-743B-1DF8F588CBD0}"/>
                    </a:ext>
                  </a:extLst>
                </p14:cNvPr>
                <p14:cNvContentPartPr/>
                <p14:nvPr/>
              </p14:nvContentPartPr>
              <p14:xfrm>
                <a:off x="7686566" y="1115794"/>
                <a:ext cx="27720" cy="4140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6361D2F0-23CF-2135-743B-1DF8F588CBD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668926" y="1097794"/>
                  <a:ext cx="633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C02C2B43-C206-6735-2DC3-7AA8E10DDAF3}"/>
                    </a:ext>
                  </a:extLst>
                </p14:cNvPr>
                <p14:cNvContentPartPr/>
                <p14:nvPr/>
              </p14:nvContentPartPr>
              <p14:xfrm>
                <a:off x="7481366" y="1317754"/>
                <a:ext cx="195840" cy="6228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C02C2B43-C206-6735-2DC3-7AA8E10DDAF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463726" y="1300114"/>
                  <a:ext cx="2314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DE34111D-325E-0989-9171-D82F91BF33EA}"/>
                    </a:ext>
                  </a:extLst>
                </p14:cNvPr>
                <p14:cNvContentPartPr/>
                <p14:nvPr/>
              </p14:nvContentPartPr>
              <p14:xfrm>
                <a:off x="5718086" y="4436074"/>
                <a:ext cx="54360" cy="26028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DE34111D-325E-0989-9171-D82F91BF33E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00446" y="4418434"/>
                  <a:ext cx="90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43E11782-6839-6A09-1B9C-1495EDCCF037}"/>
                    </a:ext>
                  </a:extLst>
                </p14:cNvPr>
                <p14:cNvContentPartPr/>
                <p14:nvPr/>
              </p14:nvContentPartPr>
              <p14:xfrm>
                <a:off x="5691446" y="4403674"/>
                <a:ext cx="165600" cy="17964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43E11782-6839-6A09-1B9C-1495EDCCF03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673806" y="4385674"/>
                  <a:ext cx="2012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9F3D5005-B71A-72FE-5ECE-FB1E40F62C11}"/>
                    </a:ext>
                  </a:extLst>
                </p14:cNvPr>
                <p14:cNvContentPartPr/>
                <p14:nvPr/>
              </p14:nvContentPartPr>
              <p14:xfrm>
                <a:off x="5910326" y="4529314"/>
                <a:ext cx="157680" cy="19764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9F3D5005-B71A-72FE-5ECE-FB1E40F62C1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892686" y="4511674"/>
                  <a:ext cx="1933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F223B665-6895-6B9D-16F3-2E8F234119E1}"/>
                    </a:ext>
                  </a:extLst>
                </p14:cNvPr>
                <p14:cNvContentPartPr/>
                <p14:nvPr/>
              </p14:nvContentPartPr>
              <p14:xfrm>
                <a:off x="6014366" y="4441114"/>
                <a:ext cx="4320" cy="36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F223B665-6895-6B9D-16F3-2E8F234119E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996366" y="4423114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A7105764-1057-1A4C-EBF6-E08EE8C61617}"/>
                    </a:ext>
                  </a:extLst>
                </p14:cNvPr>
                <p14:cNvContentPartPr/>
                <p14:nvPr/>
              </p14:nvContentPartPr>
              <p14:xfrm>
                <a:off x="6101126" y="4454074"/>
                <a:ext cx="120240" cy="20628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A7105764-1057-1A4C-EBF6-E08EE8C6161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083486" y="4436074"/>
                  <a:ext cx="155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324B17DC-40E9-3E19-8950-2DB67AB16428}"/>
                    </a:ext>
                  </a:extLst>
                </p14:cNvPr>
                <p14:cNvContentPartPr/>
                <p14:nvPr/>
              </p14:nvContentPartPr>
              <p14:xfrm>
                <a:off x="6312806" y="4420234"/>
                <a:ext cx="143640" cy="19800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324B17DC-40E9-3E19-8950-2DB67AB1642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94806" y="4402234"/>
                  <a:ext cx="1792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44F35A30-FF41-B67E-0979-295DC9886B15}"/>
                    </a:ext>
                  </a:extLst>
                </p14:cNvPr>
                <p14:cNvContentPartPr/>
                <p14:nvPr/>
              </p14:nvContentPartPr>
              <p14:xfrm>
                <a:off x="6419006" y="4260034"/>
                <a:ext cx="141120" cy="33984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44F35A30-FF41-B67E-0979-295DC9886B1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01366" y="4242034"/>
                  <a:ext cx="17676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F47E0C6A-80E1-9A68-434B-BE31B4D39CFA}"/>
                    </a:ext>
                  </a:extLst>
                </p14:cNvPr>
                <p14:cNvContentPartPr/>
                <p14:nvPr/>
              </p14:nvContentPartPr>
              <p14:xfrm>
                <a:off x="6459686" y="4390714"/>
                <a:ext cx="78480" cy="4320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F47E0C6A-80E1-9A68-434B-BE31B4D39CF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42046" y="4372714"/>
                  <a:ext cx="1141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8E9B6A7B-37AF-EB90-CEC5-9A610FB4B171}"/>
                    </a:ext>
                  </a:extLst>
                </p14:cNvPr>
                <p14:cNvContentPartPr/>
                <p14:nvPr/>
              </p14:nvContentPartPr>
              <p14:xfrm>
                <a:off x="6610526" y="4266154"/>
                <a:ext cx="128160" cy="20808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8E9B6A7B-37AF-EB90-CEC5-9A610FB4B17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592886" y="4248514"/>
                  <a:ext cx="163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8E7DA577-C820-8C88-D55E-035EB36910E5}"/>
                    </a:ext>
                  </a:extLst>
                </p14:cNvPr>
                <p14:cNvContentPartPr/>
                <p14:nvPr/>
              </p14:nvContentPartPr>
              <p14:xfrm>
                <a:off x="6824006" y="4193074"/>
                <a:ext cx="139320" cy="24084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8E7DA577-C820-8C88-D55E-035EB36910E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806366" y="4175434"/>
                  <a:ext cx="1749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6" name="Freihand 115">
                  <a:extLst>
                    <a:ext uri="{FF2B5EF4-FFF2-40B4-BE49-F238E27FC236}">
                      <a16:creationId xmlns:a16="http://schemas.microsoft.com/office/drawing/2014/main" id="{D2EBC021-226C-3C11-0BC6-79C8CDAB0FF8}"/>
                    </a:ext>
                  </a:extLst>
                </p14:cNvPr>
                <p14:cNvContentPartPr/>
                <p14:nvPr/>
              </p14:nvContentPartPr>
              <p14:xfrm>
                <a:off x="7077806" y="3791314"/>
                <a:ext cx="181800" cy="310320"/>
              </p14:xfrm>
            </p:contentPart>
          </mc:Choice>
          <mc:Fallback xmlns="">
            <p:pic>
              <p:nvPicPr>
                <p:cNvPr id="116" name="Freihand 115">
                  <a:extLst>
                    <a:ext uri="{FF2B5EF4-FFF2-40B4-BE49-F238E27FC236}">
                      <a16:creationId xmlns:a16="http://schemas.microsoft.com/office/drawing/2014/main" id="{D2EBC021-226C-3C11-0BC6-79C8CDAB0FF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60166" y="3773674"/>
                  <a:ext cx="2174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43DD8E4E-9544-94FC-7C3E-63F5B49EE65F}"/>
                    </a:ext>
                  </a:extLst>
                </p14:cNvPr>
                <p14:cNvContentPartPr/>
                <p14:nvPr/>
              </p14:nvContentPartPr>
              <p14:xfrm>
                <a:off x="7231166" y="3776914"/>
                <a:ext cx="145800" cy="22428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43DD8E4E-9544-94FC-7C3E-63F5B49EE65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213526" y="3759274"/>
                  <a:ext cx="1814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8" name="Freihand 117">
                  <a:extLst>
                    <a:ext uri="{FF2B5EF4-FFF2-40B4-BE49-F238E27FC236}">
                      <a16:creationId xmlns:a16="http://schemas.microsoft.com/office/drawing/2014/main" id="{F2895C6F-7BD3-1897-A50D-12B217F05A1E}"/>
                    </a:ext>
                  </a:extLst>
                </p14:cNvPr>
                <p14:cNvContentPartPr/>
                <p14:nvPr/>
              </p14:nvContentPartPr>
              <p14:xfrm>
                <a:off x="7278326" y="3580714"/>
                <a:ext cx="240120" cy="272880"/>
              </p14:xfrm>
            </p:contentPart>
          </mc:Choice>
          <mc:Fallback xmlns="">
            <p:pic>
              <p:nvPicPr>
                <p:cNvPr id="118" name="Freihand 117">
                  <a:extLst>
                    <a:ext uri="{FF2B5EF4-FFF2-40B4-BE49-F238E27FC236}">
                      <a16:creationId xmlns:a16="http://schemas.microsoft.com/office/drawing/2014/main" id="{F2895C6F-7BD3-1897-A50D-12B217F05A1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260686" y="3562714"/>
                  <a:ext cx="2757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9" name="Freihand 118">
                  <a:extLst>
                    <a:ext uri="{FF2B5EF4-FFF2-40B4-BE49-F238E27FC236}">
                      <a16:creationId xmlns:a16="http://schemas.microsoft.com/office/drawing/2014/main" id="{AFA58747-31F0-0E01-D00D-328D2419D96F}"/>
                    </a:ext>
                  </a:extLst>
                </p14:cNvPr>
                <p14:cNvContentPartPr/>
                <p14:nvPr/>
              </p14:nvContentPartPr>
              <p14:xfrm>
                <a:off x="7551926" y="3435634"/>
                <a:ext cx="138240" cy="199080"/>
              </p14:xfrm>
            </p:contentPart>
          </mc:Choice>
          <mc:Fallback xmlns="">
            <p:pic>
              <p:nvPicPr>
                <p:cNvPr id="119" name="Freihand 118">
                  <a:extLst>
                    <a:ext uri="{FF2B5EF4-FFF2-40B4-BE49-F238E27FC236}">
                      <a16:creationId xmlns:a16="http://schemas.microsoft.com/office/drawing/2014/main" id="{AFA58747-31F0-0E01-D00D-328D2419D96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534286" y="3417994"/>
                  <a:ext cx="1738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0" name="Freihand 119">
                  <a:extLst>
                    <a:ext uri="{FF2B5EF4-FFF2-40B4-BE49-F238E27FC236}">
                      <a16:creationId xmlns:a16="http://schemas.microsoft.com/office/drawing/2014/main" id="{2153CC55-AC04-8899-7755-CBA65C53D8DE}"/>
                    </a:ext>
                  </a:extLst>
                </p14:cNvPr>
                <p14:cNvContentPartPr/>
                <p14:nvPr/>
              </p14:nvContentPartPr>
              <p14:xfrm>
                <a:off x="7687646" y="3401074"/>
                <a:ext cx="153000" cy="139680"/>
              </p14:xfrm>
            </p:contentPart>
          </mc:Choice>
          <mc:Fallback xmlns="">
            <p:pic>
              <p:nvPicPr>
                <p:cNvPr id="120" name="Freihand 119">
                  <a:extLst>
                    <a:ext uri="{FF2B5EF4-FFF2-40B4-BE49-F238E27FC236}">
                      <a16:creationId xmlns:a16="http://schemas.microsoft.com/office/drawing/2014/main" id="{2153CC55-AC04-8899-7755-CBA65C53D8D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69646" y="3383074"/>
                  <a:ext cx="18864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F08D20A1-92CF-92D6-F3C3-C460C83C93AF}"/>
              </a:ext>
            </a:extLst>
          </p:cNvPr>
          <p:cNvGrpSpPr/>
          <p:nvPr/>
        </p:nvGrpSpPr>
        <p:grpSpPr>
          <a:xfrm>
            <a:off x="5428699" y="5102571"/>
            <a:ext cx="3039480" cy="1386360"/>
            <a:chOff x="5837246" y="4994074"/>
            <a:chExt cx="3039480" cy="13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2" name="Freihand 121">
                  <a:extLst>
                    <a:ext uri="{FF2B5EF4-FFF2-40B4-BE49-F238E27FC236}">
                      <a16:creationId xmlns:a16="http://schemas.microsoft.com/office/drawing/2014/main" id="{767ECFB2-556F-E462-BB00-87253F26A45B}"/>
                    </a:ext>
                  </a:extLst>
                </p14:cNvPr>
                <p14:cNvContentPartPr/>
                <p14:nvPr/>
              </p14:nvContentPartPr>
              <p14:xfrm>
                <a:off x="5962886" y="5278114"/>
                <a:ext cx="185760" cy="437040"/>
              </p14:xfrm>
            </p:contentPart>
          </mc:Choice>
          <mc:Fallback xmlns="">
            <p:pic>
              <p:nvPicPr>
                <p:cNvPr id="122" name="Freihand 121">
                  <a:extLst>
                    <a:ext uri="{FF2B5EF4-FFF2-40B4-BE49-F238E27FC236}">
                      <a16:creationId xmlns:a16="http://schemas.microsoft.com/office/drawing/2014/main" id="{767ECFB2-556F-E462-BB00-87253F26A45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945246" y="5260474"/>
                  <a:ext cx="22140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3" name="Freihand 122">
                  <a:extLst>
                    <a:ext uri="{FF2B5EF4-FFF2-40B4-BE49-F238E27FC236}">
                      <a16:creationId xmlns:a16="http://schemas.microsoft.com/office/drawing/2014/main" id="{9A722AC2-5F9F-229E-D760-1BA81318077F}"/>
                    </a:ext>
                  </a:extLst>
                </p14:cNvPr>
                <p14:cNvContentPartPr/>
                <p14:nvPr/>
              </p14:nvContentPartPr>
              <p14:xfrm>
                <a:off x="6201206" y="5392954"/>
                <a:ext cx="138960" cy="309600"/>
              </p14:xfrm>
            </p:contentPart>
          </mc:Choice>
          <mc:Fallback xmlns="">
            <p:pic>
              <p:nvPicPr>
                <p:cNvPr id="123" name="Freihand 122">
                  <a:extLst>
                    <a:ext uri="{FF2B5EF4-FFF2-40B4-BE49-F238E27FC236}">
                      <a16:creationId xmlns:a16="http://schemas.microsoft.com/office/drawing/2014/main" id="{9A722AC2-5F9F-229E-D760-1BA81318077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183206" y="5375314"/>
                  <a:ext cx="1746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4" name="Freihand 123">
                  <a:extLst>
                    <a:ext uri="{FF2B5EF4-FFF2-40B4-BE49-F238E27FC236}">
                      <a16:creationId xmlns:a16="http://schemas.microsoft.com/office/drawing/2014/main" id="{C86E6ADA-4F96-FBAA-A59E-033EC5240421}"/>
                    </a:ext>
                  </a:extLst>
                </p14:cNvPr>
                <p14:cNvContentPartPr/>
                <p14:nvPr/>
              </p14:nvContentPartPr>
              <p14:xfrm>
                <a:off x="6538166" y="4994074"/>
                <a:ext cx="1056240" cy="583560"/>
              </p14:xfrm>
            </p:contentPart>
          </mc:Choice>
          <mc:Fallback xmlns="">
            <p:pic>
              <p:nvPicPr>
                <p:cNvPr id="124" name="Freihand 123">
                  <a:extLst>
                    <a:ext uri="{FF2B5EF4-FFF2-40B4-BE49-F238E27FC236}">
                      <a16:creationId xmlns:a16="http://schemas.microsoft.com/office/drawing/2014/main" id="{C86E6ADA-4F96-FBAA-A59E-033EC524042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520166" y="4976434"/>
                  <a:ext cx="1091880" cy="61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5" name="Freihand 124">
                  <a:extLst>
                    <a:ext uri="{FF2B5EF4-FFF2-40B4-BE49-F238E27FC236}">
                      <a16:creationId xmlns:a16="http://schemas.microsoft.com/office/drawing/2014/main" id="{33236197-861A-A85A-1616-6FEBE8D96145}"/>
                    </a:ext>
                  </a:extLst>
                </p14:cNvPr>
                <p14:cNvContentPartPr/>
                <p14:nvPr/>
              </p14:nvContentPartPr>
              <p14:xfrm>
                <a:off x="7711766" y="5378194"/>
                <a:ext cx="18360" cy="142920"/>
              </p14:xfrm>
            </p:contentPart>
          </mc:Choice>
          <mc:Fallback xmlns="">
            <p:pic>
              <p:nvPicPr>
                <p:cNvPr id="125" name="Freihand 124">
                  <a:extLst>
                    <a:ext uri="{FF2B5EF4-FFF2-40B4-BE49-F238E27FC236}">
                      <a16:creationId xmlns:a16="http://schemas.microsoft.com/office/drawing/2014/main" id="{33236197-861A-A85A-1616-6FEBE8D9614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694126" y="5360194"/>
                  <a:ext cx="54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7" name="Freihand 126">
                  <a:extLst>
                    <a:ext uri="{FF2B5EF4-FFF2-40B4-BE49-F238E27FC236}">
                      <a16:creationId xmlns:a16="http://schemas.microsoft.com/office/drawing/2014/main" id="{46B2CDE3-B872-CBA3-3E3D-9FEA4551F5B5}"/>
                    </a:ext>
                  </a:extLst>
                </p14:cNvPr>
                <p14:cNvContentPartPr/>
                <p14:nvPr/>
              </p14:nvContentPartPr>
              <p14:xfrm>
                <a:off x="5837246" y="5805514"/>
                <a:ext cx="675360" cy="398160"/>
              </p14:xfrm>
            </p:contentPart>
          </mc:Choice>
          <mc:Fallback xmlns="">
            <p:pic>
              <p:nvPicPr>
                <p:cNvPr id="127" name="Freihand 126">
                  <a:extLst>
                    <a:ext uri="{FF2B5EF4-FFF2-40B4-BE49-F238E27FC236}">
                      <a16:creationId xmlns:a16="http://schemas.microsoft.com/office/drawing/2014/main" id="{46B2CDE3-B872-CBA3-3E3D-9FEA4551F5B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19246" y="5787514"/>
                  <a:ext cx="71100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3BDB6F0B-97FE-C594-FBB4-B418FA9182A6}"/>
                    </a:ext>
                  </a:extLst>
                </p14:cNvPr>
                <p14:cNvContentPartPr/>
                <p14:nvPr/>
              </p14:nvContentPartPr>
              <p14:xfrm>
                <a:off x="6228926" y="5742874"/>
                <a:ext cx="59040" cy="2124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3BDB6F0B-97FE-C594-FBB4-B418FA9182A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211286" y="5724874"/>
                  <a:ext cx="946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EC23E09C-9B8C-4E68-A43E-220ACA4E7854}"/>
                    </a:ext>
                  </a:extLst>
                </p14:cNvPr>
                <p14:cNvContentPartPr/>
                <p14:nvPr/>
              </p14:nvContentPartPr>
              <p14:xfrm>
                <a:off x="6768926" y="5810194"/>
                <a:ext cx="307080" cy="34272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EC23E09C-9B8C-4E68-A43E-220ACA4E785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751286" y="5792194"/>
                  <a:ext cx="3427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1" name="Freihand 130">
                  <a:extLst>
                    <a:ext uri="{FF2B5EF4-FFF2-40B4-BE49-F238E27FC236}">
                      <a16:creationId xmlns:a16="http://schemas.microsoft.com/office/drawing/2014/main" id="{992E07D7-ACF6-75BE-1028-3224569674E9}"/>
                    </a:ext>
                  </a:extLst>
                </p14:cNvPr>
                <p14:cNvContentPartPr/>
                <p14:nvPr/>
              </p14:nvContentPartPr>
              <p14:xfrm>
                <a:off x="7311446" y="5858794"/>
                <a:ext cx="433080" cy="281880"/>
              </p14:xfrm>
            </p:contentPart>
          </mc:Choice>
          <mc:Fallback xmlns="">
            <p:pic>
              <p:nvPicPr>
                <p:cNvPr id="131" name="Freihand 130">
                  <a:extLst>
                    <a:ext uri="{FF2B5EF4-FFF2-40B4-BE49-F238E27FC236}">
                      <a16:creationId xmlns:a16="http://schemas.microsoft.com/office/drawing/2014/main" id="{992E07D7-ACF6-75BE-1028-3224569674E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93806" y="5841154"/>
                  <a:ext cx="4687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31BDFB79-2691-742B-4B3C-51D5E0E36067}"/>
                    </a:ext>
                  </a:extLst>
                </p14:cNvPr>
                <p14:cNvContentPartPr/>
                <p14:nvPr/>
              </p14:nvContentPartPr>
              <p14:xfrm>
                <a:off x="7663886" y="5714434"/>
                <a:ext cx="28440" cy="360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31BDFB79-2691-742B-4B3C-51D5E0E3606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46246" y="5696794"/>
                  <a:ext cx="640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42863BDF-B973-AEAF-168A-253BF142DB28}"/>
                    </a:ext>
                  </a:extLst>
                </p14:cNvPr>
                <p14:cNvContentPartPr/>
                <p14:nvPr/>
              </p14:nvContentPartPr>
              <p14:xfrm>
                <a:off x="7802126" y="5832154"/>
                <a:ext cx="80280" cy="27504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42863BDF-B973-AEAF-168A-253BF142DB2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84126" y="5814154"/>
                  <a:ext cx="1159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8AF0D471-2533-8DE8-ACA9-F7E40FB3B11A}"/>
                    </a:ext>
                  </a:extLst>
                </p14:cNvPr>
                <p14:cNvContentPartPr/>
                <p14:nvPr/>
              </p14:nvContentPartPr>
              <p14:xfrm>
                <a:off x="8133686" y="5840074"/>
                <a:ext cx="168480" cy="54036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8AF0D471-2533-8DE8-ACA9-F7E40FB3B11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115686" y="5822434"/>
                  <a:ext cx="20412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5" name="Freihand 134">
                  <a:extLst>
                    <a:ext uri="{FF2B5EF4-FFF2-40B4-BE49-F238E27FC236}">
                      <a16:creationId xmlns:a16="http://schemas.microsoft.com/office/drawing/2014/main" id="{5F9CC1C8-84F9-1E32-6E7A-FDCC5D7D33A7}"/>
                    </a:ext>
                  </a:extLst>
                </p14:cNvPr>
                <p14:cNvContentPartPr/>
                <p14:nvPr/>
              </p14:nvContentPartPr>
              <p14:xfrm>
                <a:off x="8376326" y="5835754"/>
                <a:ext cx="437400" cy="308880"/>
              </p14:xfrm>
            </p:contentPart>
          </mc:Choice>
          <mc:Fallback xmlns="">
            <p:pic>
              <p:nvPicPr>
                <p:cNvPr id="135" name="Freihand 134">
                  <a:extLst>
                    <a:ext uri="{FF2B5EF4-FFF2-40B4-BE49-F238E27FC236}">
                      <a16:creationId xmlns:a16="http://schemas.microsoft.com/office/drawing/2014/main" id="{5F9CC1C8-84F9-1E32-6E7A-FDCC5D7D33A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358686" y="5817754"/>
                  <a:ext cx="4730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6" name="Freihand 135">
                  <a:extLst>
                    <a:ext uri="{FF2B5EF4-FFF2-40B4-BE49-F238E27FC236}">
                      <a16:creationId xmlns:a16="http://schemas.microsoft.com/office/drawing/2014/main" id="{0627D537-7BB3-525E-4D95-05DA0A28AF0B}"/>
                    </a:ext>
                  </a:extLst>
                </p14:cNvPr>
                <p14:cNvContentPartPr/>
                <p14:nvPr/>
              </p14:nvContentPartPr>
              <p14:xfrm>
                <a:off x="8789606" y="5660434"/>
                <a:ext cx="87120" cy="500400"/>
              </p14:xfrm>
            </p:contentPart>
          </mc:Choice>
          <mc:Fallback xmlns="">
            <p:pic>
              <p:nvPicPr>
                <p:cNvPr id="136" name="Freihand 135">
                  <a:extLst>
                    <a:ext uri="{FF2B5EF4-FFF2-40B4-BE49-F238E27FC236}">
                      <a16:creationId xmlns:a16="http://schemas.microsoft.com/office/drawing/2014/main" id="{0627D537-7BB3-525E-4D95-05DA0A28AF0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771966" y="5642794"/>
                  <a:ext cx="122760" cy="53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8" name="Ellipse 137">
            <a:extLst>
              <a:ext uri="{FF2B5EF4-FFF2-40B4-BE49-F238E27FC236}">
                <a16:creationId xmlns:a16="http://schemas.microsoft.com/office/drawing/2014/main" id="{5E9B51DB-B2AF-48BD-090B-F2149BC9177C}"/>
              </a:ext>
            </a:extLst>
          </p:cNvPr>
          <p:cNvSpPr/>
          <p:nvPr/>
        </p:nvSpPr>
        <p:spPr>
          <a:xfrm>
            <a:off x="568876" y="2271754"/>
            <a:ext cx="2536529" cy="2502417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269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91A297E4-B265-F9D2-8DDB-31504A494CA0}"/>
                  </a:ext>
                </a:extLst>
              </p14:cNvPr>
              <p14:cNvContentPartPr/>
              <p14:nvPr/>
            </p14:nvContentPartPr>
            <p14:xfrm>
              <a:off x="6705566" y="1597834"/>
              <a:ext cx="1094040" cy="27900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91A297E4-B265-F9D2-8DDB-31504A494C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1926" y="1489834"/>
                <a:ext cx="1201680" cy="3005640"/>
              </a:xfrm>
              <a:prstGeom prst="rect">
                <a:avLst/>
              </a:prstGeom>
            </p:spPr>
          </p:pic>
        </mc:Fallback>
      </mc:AlternateContent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88365" y="640919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800" dirty="0">
                <a:solidFill>
                  <a:srgbClr val="000000"/>
                </a:solidFill>
              </a:rPr>
              <a:t>Sarah </a:t>
            </a:r>
            <a:r>
              <a:rPr lang="de-AT" altLang="de-DE" sz="1800" dirty="0" err="1">
                <a:solidFill>
                  <a:srgbClr val="000000"/>
                </a:solidFill>
              </a:rPr>
              <a:t>Radojicic</a:t>
            </a:r>
            <a:endParaRPr lang="de-AT" altLang="de-DE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Steirischer Landesverband der Gehörlosenvereine</a:t>
            </a:r>
            <a:endParaRPr lang="de-AT" altLang="de-DE" sz="18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438746" y="258148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Bildung</a:t>
            </a:r>
            <a:endParaRPr lang="de-AT" altLang="de-DE" sz="1725" dirty="0"/>
          </a:p>
        </p:txBody>
      </p:sp>
      <p:sp>
        <p:nvSpPr>
          <p:cNvPr id="36868" name="Datumsplatzhalt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562451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900" dirty="0">
                <a:solidFill>
                  <a:prstClr val="black"/>
                </a:solidFill>
                <a:cs typeface="Arial" panose="020B0604020202020204" pitchFamily="34" charset="0"/>
              </a:rPr>
              <a:t>09.11.2023</a:t>
            </a:r>
            <a:endParaRPr lang="de-AT" altLang="de-DE" sz="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329" y="200271"/>
            <a:ext cx="1995676" cy="117713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7434C87-D148-2AD2-E939-C2A3CC7E1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2296"/>
            <a:ext cx="2581275" cy="23381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5CFDA0C-835B-F18E-FD41-B79F632DC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778" y="6316033"/>
            <a:ext cx="1184836" cy="3398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B3F4551-6234-4BA2-B0D9-C8B9BE6C5857}"/>
              </a:ext>
            </a:extLst>
          </p:cNvPr>
          <p:cNvSpPr/>
          <p:nvPr/>
        </p:nvSpPr>
        <p:spPr>
          <a:xfrm>
            <a:off x="2402627" y="6026643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A1D9B29-D547-9FB3-305F-F1AF6D38EAC6}"/>
              </a:ext>
            </a:extLst>
          </p:cNvPr>
          <p:cNvSpPr/>
          <p:nvPr/>
        </p:nvSpPr>
        <p:spPr>
          <a:xfrm>
            <a:off x="6909401" y="3670725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714A696-5689-0918-A773-B78C2EA95C5D}"/>
              </a:ext>
            </a:extLst>
          </p:cNvPr>
          <p:cNvSpPr/>
          <p:nvPr/>
        </p:nvSpPr>
        <p:spPr>
          <a:xfrm>
            <a:off x="6909401" y="1731310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F8CA2A-483A-C5E8-E957-1363D33A33C4}"/>
              </a:ext>
            </a:extLst>
          </p:cNvPr>
          <p:cNvSpPr/>
          <p:nvPr/>
        </p:nvSpPr>
        <p:spPr>
          <a:xfrm>
            <a:off x="6909401" y="2657271"/>
            <a:ext cx="671180" cy="654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338C4FE-DD2F-37C2-114D-2F23E32BFB00}"/>
              </a:ext>
            </a:extLst>
          </p:cNvPr>
          <p:cNvGrpSpPr/>
          <p:nvPr/>
        </p:nvGrpSpPr>
        <p:grpSpPr>
          <a:xfrm>
            <a:off x="6636086" y="1530154"/>
            <a:ext cx="1222200" cy="2882880"/>
            <a:chOff x="6636086" y="1530154"/>
            <a:chExt cx="1222200" cy="28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2ED25FA5-F898-F761-C294-0CFE9F9DB348}"/>
                    </a:ext>
                  </a:extLst>
                </p14:cNvPr>
                <p14:cNvContentPartPr/>
                <p14:nvPr/>
              </p14:nvContentPartPr>
              <p14:xfrm>
                <a:off x="6636086" y="1597114"/>
                <a:ext cx="1222200" cy="2815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2ED25FA5-F898-F761-C294-0CFE9F9DB34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18086" y="1579114"/>
                  <a:ext cx="1257840" cy="28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726E3A32-35D6-4360-C544-D5BE2DF1C111}"/>
                    </a:ext>
                  </a:extLst>
                </p14:cNvPr>
                <p14:cNvContentPartPr/>
                <p14:nvPr/>
              </p14:nvContentPartPr>
              <p14:xfrm>
                <a:off x="6669206" y="1530154"/>
                <a:ext cx="1121400" cy="2773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726E3A32-35D6-4360-C544-D5BE2DF1C11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51566" y="1512514"/>
                  <a:ext cx="1157040" cy="28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0A2BBF1C-9CEA-9608-90E9-C8CA6E1BB5E5}"/>
                    </a:ext>
                  </a:extLst>
                </p14:cNvPr>
                <p14:cNvContentPartPr/>
                <p14:nvPr/>
              </p14:nvContentPartPr>
              <p14:xfrm>
                <a:off x="7084646" y="1980154"/>
                <a:ext cx="24480" cy="68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0A2BBF1C-9CEA-9608-90E9-C8CA6E1BB5E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66646" y="1962154"/>
                  <a:ext cx="601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2419572-9049-29A7-100D-9F623A0FBF60}"/>
                    </a:ext>
                  </a:extLst>
                </p14:cNvPr>
                <p14:cNvContentPartPr/>
                <p14:nvPr/>
              </p14:nvContentPartPr>
              <p14:xfrm>
                <a:off x="7269686" y="1933714"/>
                <a:ext cx="24480" cy="180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2419572-9049-29A7-100D-9F623A0FBF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51686" y="1915714"/>
                  <a:ext cx="601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218E415-14F9-6826-12A1-D98543C375FD}"/>
                    </a:ext>
                  </a:extLst>
                </p14:cNvPr>
                <p14:cNvContentPartPr/>
                <p14:nvPr/>
              </p14:nvContentPartPr>
              <p14:xfrm>
                <a:off x="7126046" y="2104354"/>
                <a:ext cx="253440" cy="92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218E415-14F9-6826-12A1-D98543C375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08406" y="2086354"/>
                  <a:ext cx="2890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99DBFCF1-17AE-010A-60D4-9B50E966BBFE}"/>
                    </a:ext>
                  </a:extLst>
                </p14:cNvPr>
                <p14:cNvContentPartPr/>
                <p14:nvPr/>
              </p14:nvContentPartPr>
              <p14:xfrm>
                <a:off x="7117766" y="2902114"/>
                <a:ext cx="8640" cy="50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99DBFCF1-17AE-010A-60D4-9B50E966BBF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00126" y="2884114"/>
                  <a:ext cx="442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6A2AD8A-7C5B-92FB-462E-64CDBB08CA26}"/>
                    </a:ext>
                  </a:extLst>
                </p14:cNvPr>
                <p14:cNvContentPartPr/>
                <p14:nvPr/>
              </p14:nvContentPartPr>
              <p14:xfrm>
                <a:off x="7269686" y="2883394"/>
                <a:ext cx="11520" cy="1728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6A2AD8A-7C5B-92FB-462E-64CDBB08CA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251686" y="2865754"/>
                  <a:ext cx="471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A768096B-B69C-946D-F77F-21526835DE57}"/>
                    </a:ext>
                  </a:extLst>
                </p14:cNvPr>
                <p14:cNvContentPartPr/>
                <p14:nvPr/>
              </p14:nvContentPartPr>
              <p14:xfrm>
                <a:off x="7172126" y="3066274"/>
                <a:ext cx="158760" cy="3348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A768096B-B69C-946D-F77F-21526835DE5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54486" y="3048274"/>
                  <a:ext cx="1944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AE153456-B405-EB5E-45FA-A213C2E1BF5C}"/>
                    </a:ext>
                  </a:extLst>
                </p14:cNvPr>
                <p14:cNvContentPartPr/>
                <p14:nvPr/>
              </p14:nvContentPartPr>
              <p14:xfrm>
                <a:off x="7126406" y="3946834"/>
                <a:ext cx="4320" cy="18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AE153456-B405-EB5E-45FA-A213C2E1BF5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08406" y="3928834"/>
                  <a:ext cx="39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CD709974-49D5-816F-D22E-A506CC1B1FD9}"/>
                    </a:ext>
                  </a:extLst>
                </p14:cNvPr>
                <p14:cNvContentPartPr/>
                <p14:nvPr/>
              </p14:nvContentPartPr>
              <p14:xfrm>
                <a:off x="7291286" y="3883114"/>
                <a:ext cx="11520" cy="2916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CD709974-49D5-816F-D22E-A506CC1B1F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73646" y="3865474"/>
                  <a:ext cx="471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06D213A9-B529-7318-05D7-9A3F369FB783}"/>
                    </a:ext>
                  </a:extLst>
                </p14:cNvPr>
                <p14:cNvContentPartPr/>
                <p14:nvPr/>
              </p14:nvContentPartPr>
              <p14:xfrm>
                <a:off x="7117406" y="3993634"/>
                <a:ext cx="268200" cy="1706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06D213A9-B529-7318-05D7-9A3F369FB78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99766" y="3975634"/>
                  <a:ext cx="303840" cy="206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1FED685-61F9-0D6E-4A27-4A2D1822973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42" y="3378004"/>
            <a:ext cx="1328420" cy="305245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5839C19-FE13-358F-A927-7E5BEC3BCB09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8"/>
          <a:stretch/>
        </p:blipFill>
        <p:spPr>
          <a:xfrm>
            <a:off x="1805241" y="1867212"/>
            <a:ext cx="4662870" cy="3018429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B10F21A7-A53D-8961-59B2-92348FF4828D}"/>
              </a:ext>
            </a:extLst>
          </p:cNvPr>
          <p:cNvSpPr/>
          <p:nvPr/>
        </p:nvSpPr>
        <p:spPr>
          <a:xfrm>
            <a:off x="2004530" y="2651066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A01DA54-DFCF-B8A9-53EA-C982CB152ABF}"/>
              </a:ext>
            </a:extLst>
          </p:cNvPr>
          <p:cNvSpPr/>
          <p:nvPr/>
        </p:nvSpPr>
        <p:spPr>
          <a:xfrm>
            <a:off x="3565230" y="2109422"/>
            <a:ext cx="671180" cy="654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9AF29DA-EC47-3112-1EE8-D9DCA0D2D41E}"/>
              </a:ext>
            </a:extLst>
          </p:cNvPr>
          <p:cNvSpPr/>
          <p:nvPr/>
        </p:nvSpPr>
        <p:spPr>
          <a:xfrm>
            <a:off x="4848015" y="1542294"/>
            <a:ext cx="671180" cy="654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B3A6A68-BDB9-15EE-B635-164BBCE80832}"/>
              </a:ext>
            </a:extLst>
          </p:cNvPr>
          <p:cNvSpPr txBox="1"/>
          <p:nvPr/>
        </p:nvSpPr>
        <p:spPr>
          <a:xfrm>
            <a:off x="6936086" y="5947777"/>
            <a:ext cx="213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Gehörlose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337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17CEDA-F3BC-4204-104C-B47FB15E0C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040"/>
          <a:stretch/>
        </p:blipFill>
        <p:spPr>
          <a:xfrm>
            <a:off x="1324595" y="2449971"/>
            <a:ext cx="5348210" cy="252548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895C817-5163-20A1-FD6C-0E2ECC65EF5F}"/>
              </a:ext>
            </a:extLst>
          </p:cNvPr>
          <p:cNvSpPr/>
          <p:nvPr/>
        </p:nvSpPr>
        <p:spPr>
          <a:xfrm>
            <a:off x="722192" y="681687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355569-7D13-32BE-CF2C-4B618C9CB305}"/>
              </a:ext>
            </a:extLst>
          </p:cNvPr>
          <p:cNvSpPr txBox="1"/>
          <p:nvPr/>
        </p:nvSpPr>
        <p:spPr>
          <a:xfrm>
            <a:off x="1393373" y="744359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Medizin will Gehörlosigkeit ausgleichen (reparieren) statt Recht auf Gebärden-Sprache.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BEAD47-868E-E5F9-B81C-F33EC3B1ACC7}"/>
              </a:ext>
            </a:extLst>
          </p:cNvPr>
          <p:cNvSpPr txBox="1"/>
          <p:nvPr/>
        </p:nvSpPr>
        <p:spPr>
          <a:xfrm>
            <a:off x="1548010" y="1667162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Kindergärten und Grundschulen:</a:t>
            </a:r>
            <a:br>
              <a:rPr lang="de-DE" dirty="0"/>
            </a:br>
            <a:r>
              <a:rPr lang="de-DE" dirty="0"/>
              <a:t>Keine Bi-Linguale Ausbildung</a:t>
            </a:r>
            <a:endParaRPr lang="de-AT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683A34A-DC31-B6EF-78FD-7CB96224FB8D}"/>
              </a:ext>
            </a:extLst>
          </p:cNvPr>
          <p:cNvSpPr/>
          <p:nvPr/>
        </p:nvSpPr>
        <p:spPr>
          <a:xfrm>
            <a:off x="722192" y="1659273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3E95834-C14F-0E53-8EC9-D79F1652216B}"/>
              </a:ext>
            </a:extLst>
          </p:cNvPr>
          <p:cNvGrpSpPr/>
          <p:nvPr/>
        </p:nvGrpSpPr>
        <p:grpSpPr>
          <a:xfrm>
            <a:off x="6771086" y="3120994"/>
            <a:ext cx="1165680" cy="3366720"/>
            <a:chOff x="6771086" y="3120994"/>
            <a:chExt cx="1165680" cy="336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F96CA76-EF3F-F221-1E9C-05FA0671540E}"/>
                    </a:ext>
                  </a:extLst>
                </p14:cNvPr>
                <p14:cNvContentPartPr/>
                <p14:nvPr/>
              </p14:nvContentPartPr>
              <p14:xfrm>
                <a:off x="6987086" y="3120994"/>
                <a:ext cx="853920" cy="748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F96CA76-EF3F-F221-1E9C-05FA0671540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69086" y="3102994"/>
                  <a:ext cx="88956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435503A9-ABB7-DE87-4323-8E31F9B40868}"/>
                    </a:ext>
                  </a:extLst>
                </p14:cNvPr>
                <p14:cNvContentPartPr/>
                <p14:nvPr/>
              </p14:nvContentPartPr>
              <p14:xfrm>
                <a:off x="7106966" y="3953314"/>
                <a:ext cx="582840" cy="864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435503A9-ABB7-DE87-4323-8E31F9B408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89326" y="3935314"/>
                  <a:ext cx="6184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8744772F-CC3E-CF33-43A9-F679A73E88F8}"/>
                    </a:ext>
                  </a:extLst>
                </p14:cNvPr>
                <p14:cNvContentPartPr/>
                <p14:nvPr/>
              </p14:nvContentPartPr>
              <p14:xfrm>
                <a:off x="6961886" y="4016674"/>
                <a:ext cx="858240" cy="20707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8744772F-CC3E-CF33-43A9-F679A73E88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44246" y="3999034"/>
                  <a:ext cx="893880" cy="21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4A9EDD32-DD5C-6AF3-CE09-3646703EEF31}"/>
                    </a:ext>
                  </a:extLst>
                </p14:cNvPr>
                <p14:cNvContentPartPr/>
                <p14:nvPr/>
              </p14:nvContentPartPr>
              <p14:xfrm>
                <a:off x="7185086" y="5765194"/>
                <a:ext cx="25200" cy="5824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4A9EDD32-DD5C-6AF3-CE09-3646703EEF3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7446" y="5747554"/>
                  <a:ext cx="6084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46894BC4-128F-0D79-2464-7F45226D214F}"/>
                    </a:ext>
                  </a:extLst>
                </p14:cNvPr>
                <p14:cNvContentPartPr/>
                <p14:nvPr/>
              </p14:nvContentPartPr>
              <p14:xfrm>
                <a:off x="7509446" y="5987314"/>
                <a:ext cx="30600" cy="3877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46894BC4-128F-0D79-2464-7F45226D214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91446" y="5969674"/>
                  <a:ext cx="6624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185D9FD5-491E-D3E1-30BA-8FED25118804}"/>
                    </a:ext>
                  </a:extLst>
                </p14:cNvPr>
                <p14:cNvContentPartPr/>
                <p14:nvPr/>
              </p14:nvContentPartPr>
              <p14:xfrm>
                <a:off x="6956486" y="6396994"/>
                <a:ext cx="216000" cy="673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185D9FD5-491E-D3E1-30BA-8FED251188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38846" y="6379354"/>
                  <a:ext cx="2516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F2A9F89F-3914-4075-2BD5-31CCBCC833F2}"/>
                    </a:ext>
                  </a:extLst>
                </p14:cNvPr>
                <p14:cNvContentPartPr/>
                <p14:nvPr/>
              </p14:nvContentPartPr>
              <p14:xfrm>
                <a:off x="7633286" y="6409954"/>
                <a:ext cx="150840" cy="777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F2A9F89F-3914-4075-2BD5-31CCBCC833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15646" y="6392314"/>
                  <a:ext cx="1864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7108BDE-EDB9-8981-25F1-70E6B8DE85ED}"/>
                    </a:ext>
                  </a:extLst>
                </p14:cNvPr>
                <p14:cNvContentPartPr/>
                <p14:nvPr/>
              </p14:nvContentPartPr>
              <p14:xfrm>
                <a:off x="6771086" y="4242394"/>
                <a:ext cx="357840" cy="56988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7108BDE-EDB9-8981-25F1-70E6B8DE85E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53446" y="4224394"/>
                  <a:ext cx="39348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19E8A766-7C46-2133-1517-C136E995D9FC}"/>
                    </a:ext>
                  </a:extLst>
                </p14:cNvPr>
                <p14:cNvContentPartPr/>
                <p14:nvPr/>
              </p14:nvContentPartPr>
              <p14:xfrm>
                <a:off x="7163486" y="4353274"/>
                <a:ext cx="297360" cy="3301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19E8A766-7C46-2133-1517-C136E995D9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45486" y="4335634"/>
                  <a:ext cx="3330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4F9E0467-5CF8-D9C0-13CA-146278D7CA33}"/>
                    </a:ext>
                  </a:extLst>
                </p14:cNvPr>
                <p14:cNvContentPartPr/>
                <p14:nvPr/>
              </p14:nvContentPartPr>
              <p14:xfrm>
                <a:off x="7487846" y="4113514"/>
                <a:ext cx="448920" cy="5943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4F9E0467-5CF8-D9C0-13CA-146278D7CA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9846" y="4095514"/>
                  <a:ext cx="48456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0489B9D2-FE24-3A1A-89AA-2F43B18B1B44}"/>
                    </a:ext>
                  </a:extLst>
                </p14:cNvPr>
                <p14:cNvContentPartPr/>
                <p14:nvPr/>
              </p14:nvContentPartPr>
              <p14:xfrm>
                <a:off x="7215686" y="4666474"/>
                <a:ext cx="313560" cy="2235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0489B9D2-FE24-3A1A-89AA-2F43B18B1B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97686" y="4648474"/>
                  <a:ext cx="34920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C907862-4388-2469-0C9A-650F66815F31}"/>
              </a:ext>
            </a:extLst>
          </p:cNvPr>
          <p:cNvGrpSpPr/>
          <p:nvPr/>
        </p:nvGrpSpPr>
        <p:grpSpPr>
          <a:xfrm>
            <a:off x="6755966" y="2937754"/>
            <a:ext cx="1095120" cy="715320"/>
            <a:chOff x="6755966" y="2937754"/>
            <a:chExt cx="1095120" cy="7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D04B7EEC-7055-C2AB-B8EC-4E5397469860}"/>
                    </a:ext>
                  </a:extLst>
                </p14:cNvPr>
                <p14:cNvContentPartPr/>
                <p14:nvPr/>
              </p14:nvContentPartPr>
              <p14:xfrm>
                <a:off x="7217486" y="3470914"/>
                <a:ext cx="5040" cy="316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D04B7EEC-7055-C2AB-B8EC-4E539746986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99486" y="3453274"/>
                  <a:ext cx="406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BFD22DD8-011A-A7D6-D922-D10BA7901D61}"/>
                    </a:ext>
                  </a:extLst>
                </p14:cNvPr>
                <p14:cNvContentPartPr/>
                <p14:nvPr/>
              </p14:nvContentPartPr>
              <p14:xfrm>
                <a:off x="7433126" y="3440314"/>
                <a:ext cx="15480" cy="262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BFD22DD8-011A-A7D6-D922-D10BA7901D6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15126" y="3422674"/>
                  <a:ext cx="51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AA1741DE-9F08-9D3C-A1AB-BBEBDD4FC785}"/>
                    </a:ext>
                  </a:extLst>
                </p14:cNvPr>
                <p14:cNvContentPartPr/>
                <p14:nvPr/>
              </p14:nvContentPartPr>
              <p14:xfrm>
                <a:off x="7191566" y="3595474"/>
                <a:ext cx="237600" cy="576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AA1741DE-9F08-9D3C-A1AB-BBEBDD4FC7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73566" y="3577834"/>
                  <a:ext cx="2732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DDBBCFA0-B5FF-581C-6FB9-5822D275F7EB}"/>
                    </a:ext>
                  </a:extLst>
                </p14:cNvPr>
                <p14:cNvContentPartPr/>
                <p14:nvPr/>
              </p14:nvContentPartPr>
              <p14:xfrm>
                <a:off x="6755966" y="2937754"/>
                <a:ext cx="1095120" cy="5025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DDBBCFA0-B5FF-581C-6FB9-5822D275F7E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737966" y="2920114"/>
                  <a:ext cx="1130760" cy="53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F02B3324-C7DD-5E81-B666-7D0DFC2ACDEB}"/>
                  </a:ext>
                </a:extLst>
              </p14:cNvPr>
              <p14:cNvContentPartPr/>
              <p14:nvPr/>
            </p14:nvContentPartPr>
            <p14:xfrm>
              <a:off x="7086806" y="4953754"/>
              <a:ext cx="653760" cy="96048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F02B3324-C7DD-5E81-B666-7D0DFC2ACDE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33166" y="4846114"/>
                <a:ext cx="761400" cy="11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7F0E8434-CB88-433F-7E5C-1E2C7D387DDA}"/>
                  </a:ext>
                </a:extLst>
              </p14:cNvPr>
              <p14:cNvContentPartPr/>
              <p14:nvPr/>
            </p14:nvContentPartPr>
            <p14:xfrm>
              <a:off x="7133606" y="4159234"/>
              <a:ext cx="521640" cy="7959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7F0E8434-CB88-433F-7E5C-1E2C7D387DD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79966" y="4051234"/>
                <a:ext cx="629280" cy="101160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Ellipse 28">
            <a:extLst>
              <a:ext uri="{FF2B5EF4-FFF2-40B4-BE49-F238E27FC236}">
                <a16:creationId xmlns:a16="http://schemas.microsoft.com/office/drawing/2014/main" id="{1E85A310-CC03-FE79-3C0C-73D43DEF3381}"/>
              </a:ext>
            </a:extLst>
          </p:cNvPr>
          <p:cNvSpPr/>
          <p:nvPr/>
        </p:nvSpPr>
        <p:spPr>
          <a:xfrm>
            <a:off x="7851086" y="2354345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544FB07-3874-4C9F-B2CA-7074216B0887}"/>
              </a:ext>
            </a:extLst>
          </p:cNvPr>
          <p:cNvSpPr txBox="1"/>
          <p:nvPr/>
        </p:nvSpPr>
        <p:spPr>
          <a:xfrm>
            <a:off x="3614677" y="5527643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Lehrer:innen</a:t>
            </a:r>
            <a:r>
              <a:rPr lang="de-DE" dirty="0"/>
              <a:t> können nicht </a:t>
            </a:r>
            <a:br>
              <a:rPr lang="de-DE" dirty="0"/>
            </a:br>
            <a:r>
              <a:rPr lang="de-DE" dirty="0"/>
              <a:t>oder nicht gut Gebärdensprache.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9391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EC201F7-67E5-F46E-3E03-B43DBE78B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0" b="43020"/>
          <a:stretch/>
        </p:blipFill>
        <p:spPr>
          <a:xfrm>
            <a:off x="700676" y="375294"/>
            <a:ext cx="3058852" cy="25445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A90AF54-48E9-11C6-0386-09D8CB160E10}"/>
              </a:ext>
            </a:extLst>
          </p:cNvPr>
          <p:cNvSpPr txBox="1"/>
          <p:nvPr/>
        </p:nvSpPr>
        <p:spPr>
          <a:xfrm>
            <a:off x="3416607" y="2760401"/>
            <a:ext cx="457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Beispiel:</a:t>
            </a:r>
          </a:p>
          <a:p>
            <a:r>
              <a:rPr lang="de-DE" dirty="0"/>
              <a:t>Ausbildung als </a:t>
            </a:r>
            <a:r>
              <a:rPr lang="de-DE" dirty="0" err="1"/>
              <a:t>Kindergärtner:in</a:t>
            </a:r>
            <a:r>
              <a:rPr lang="de-DE" dirty="0"/>
              <a:t> –</a:t>
            </a:r>
            <a:br>
              <a:rPr lang="de-DE" dirty="0"/>
            </a:br>
            <a:r>
              <a:rPr lang="de-DE" dirty="0"/>
              <a:t> man muss Musizieren können.</a:t>
            </a:r>
            <a:endParaRPr lang="de-AT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A1BE000-C1FB-3A31-2D0E-505BB7902DF4}"/>
              </a:ext>
            </a:extLst>
          </p:cNvPr>
          <p:cNvSpPr/>
          <p:nvPr/>
        </p:nvSpPr>
        <p:spPr>
          <a:xfrm>
            <a:off x="2749490" y="2919824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876170B-CBF3-6703-4FA6-B10921FCBD11}"/>
              </a:ext>
            </a:extLst>
          </p:cNvPr>
          <p:cNvSpPr txBox="1"/>
          <p:nvPr/>
        </p:nvSpPr>
        <p:spPr>
          <a:xfrm>
            <a:off x="4617374" y="407305"/>
            <a:ext cx="457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Hochschule</a:t>
            </a:r>
          </a:p>
          <a:p>
            <a:r>
              <a:rPr lang="de-DE" dirty="0"/>
              <a:t>Nicht alle Gehörlosen haben</a:t>
            </a:r>
            <a:br>
              <a:rPr lang="de-DE" dirty="0"/>
            </a:br>
            <a:r>
              <a:rPr lang="de-DE" dirty="0"/>
              <a:t>Anspruch auf </a:t>
            </a:r>
            <a:r>
              <a:rPr lang="de-DE" dirty="0" err="1"/>
              <a:t>Dolmetschung</a:t>
            </a:r>
            <a:r>
              <a:rPr lang="de-DE" dirty="0"/>
              <a:t>.</a:t>
            </a:r>
            <a:endParaRPr lang="de-AT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1C5A45-CDBB-8C61-81EC-F73656B3F1DD}"/>
              </a:ext>
            </a:extLst>
          </p:cNvPr>
          <p:cNvSpPr/>
          <p:nvPr/>
        </p:nvSpPr>
        <p:spPr>
          <a:xfrm>
            <a:off x="3908364" y="546441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C1EC53B0-CD93-0FC8-C709-8E459B52A8FA}"/>
              </a:ext>
            </a:extLst>
          </p:cNvPr>
          <p:cNvGrpSpPr/>
          <p:nvPr/>
        </p:nvGrpSpPr>
        <p:grpSpPr>
          <a:xfrm>
            <a:off x="5835806" y="3623194"/>
            <a:ext cx="2520360" cy="2721960"/>
            <a:chOff x="5835806" y="3623194"/>
            <a:chExt cx="2520360" cy="27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89D52867-73F6-F7F6-324D-670F8CB5B848}"/>
                    </a:ext>
                  </a:extLst>
                </p14:cNvPr>
                <p14:cNvContentPartPr/>
                <p14:nvPr/>
              </p14:nvContentPartPr>
              <p14:xfrm>
                <a:off x="6471206" y="4107754"/>
                <a:ext cx="214560" cy="8996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89D52867-73F6-F7F6-324D-670F8CB5B84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53566" y="4090114"/>
                  <a:ext cx="250200" cy="9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02058DEF-9D79-A4FB-D2E9-95BF14325FFD}"/>
                    </a:ext>
                  </a:extLst>
                </p14:cNvPr>
                <p14:cNvContentPartPr/>
                <p14:nvPr/>
              </p14:nvContentPartPr>
              <p14:xfrm>
                <a:off x="6464726" y="3690154"/>
                <a:ext cx="1436760" cy="41652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02058DEF-9D79-A4FB-D2E9-95BF14325F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47086" y="3672154"/>
                  <a:ext cx="147240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28E2EA90-B025-1828-F01A-C751A8C0E472}"/>
                    </a:ext>
                  </a:extLst>
                </p14:cNvPr>
                <p14:cNvContentPartPr/>
                <p14:nvPr/>
              </p14:nvContentPartPr>
              <p14:xfrm>
                <a:off x="6716726" y="4596274"/>
                <a:ext cx="1639440" cy="4654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28E2EA90-B025-1828-F01A-C751A8C0E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99086" y="4578634"/>
                  <a:ext cx="167508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252842A-88FE-BAE2-DFF9-CC7CE29C84EA}"/>
                    </a:ext>
                  </a:extLst>
                </p14:cNvPr>
                <p14:cNvContentPartPr/>
                <p14:nvPr/>
              </p14:nvContentPartPr>
              <p14:xfrm>
                <a:off x="7794206" y="3623194"/>
                <a:ext cx="561960" cy="8737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252842A-88FE-BAE2-DFF9-CC7CE29C84E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76566" y="3605554"/>
                  <a:ext cx="597600" cy="90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35D951-BE6B-4041-175D-047095BF6C2F}"/>
                    </a:ext>
                  </a:extLst>
                </p14:cNvPr>
                <p14:cNvContentPartPr/>
                <p14:nvPr/>
              </p14:nvContentPartPr>
              <p14:xfrm>
                <a:off x="5835806" y="4509514"/>
                <a:ext cx="550800" cy="6238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35D951-BE6B-4041-175D-047095BF6C2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18166" y="4491514"/>
                  <a:ext cx="58644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330E9FB8-C14D-D454-E82D-F20E0B5AA747}"/>
                    </a:ext>
                  </a:extLst>
                </p14:cNvPr>
                <p14:cNvContentPartPr/>
                <p14:nvPr/>
              </p14:nvContentPartPr>
              <p14:xfrm>
                <a:off x="5913566" y="5242114"/>
                <a:ext cx="469440" cy="9835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330E9FB8-C14D-D454-E82D-F20E0B5AA74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95926" y="5224474"/>
                  <a:ext cx="505080" cy="10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CEA4DC1-F792-FBDB-F299-C7C3983D50EB}"/>
                    </a:ext>
                  </a:extLst>
                </p14:cNvPr>
                <p14:cNvContentPartPr/>
                <p14:nvPr/>
              </p14:nvContentPartPr>
              <p14:xfrm>
                <a:off x="5972246" y="5422474"/>
                <a:ext cx="505800" cy="4248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CEA4DC1-F792-FBDB-F299-C7C3983D50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54606" y="5404474"/>
                  <a:ext cx="5414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4602916F-B3D0-FECC-1701-7514A353C6C8}"/>
                    </a:ext>
                  </a:extLst>
                </p14:cNvPr>
                <p14:cNvContentPartPr/>
                <p14:nvPr/>
              </p14:nvContentPartPr>
              <p14:xfrm>
                <a:off x="6336206" y="4994074"/>
                <a:ext cx="341640" cy="4093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4602916F-B3D0-FECC-1701-7514A353C6C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18206" y="4976434"/>
                  <a:ext cx="3772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B9147D49-FA34-6538-9B38-8A839697C17A}"/>
                    </a:ext>
                  </a:extLst>
                </p14:cNvPr>
                <p14:cNvContentPartPr/>
                <p14:nvPr/>
              </p14:nvContentPartPr>
              <p14:xfrm>
                <a:off x="6645446" y="4829554"/>
                <a:ext cx="110520" cy="2163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B9147D49-FA34-6538-9B38-8A839697C1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27806" y="4811914"/>
                  <a:ext cx="1461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DB5D34A6-1693-533E-04BC-200F157C8CD6}"/>
                    </a:ext>
                  </a:extLst>
                </p14:cNvPr>
                <p14:cNvContentPartPr/>
                <p14:nvPr/>
              </p14:nvContentPartPr>
              <p14:xfrm>
                <a:off x="6397406" y="5368114"/>
                <a:ext cx="227880" cy="1533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DB5D34A6-1693-533E-04BC-200F157C8CD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79406" y="5350114"/>
                  <a:ext cx="263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6892456-BA3B-E8DA-8E98-20D252EB4724}"/>
                    </a:ext>
                  </a:extLst>
                </p14:cNvPr>
                <p14:cNvContentPartPr/>
                <p14:nvPr/>
              </p14:nvContentPartPr>
              <p14:xfrm>
                <a:off x="7770086" y="4930354"/>
                <a:ext cx="507960" cy="577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6892456-BA3B-E8DA-8E98-20D252EB472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52086" y="4912714"/>
                  <a:ext cx="54360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D4ABF5FF-E5FA-35A8-972C-B34CE0C4F9C4}"/>
                    </a:ext>
                  </a:extLst>
                </p14:cNvPr>
                <p14:cNvContentPartPr/>
                <p14:nvPr/>
              </p14:nvContentPartPr>
              <p14:xfrm>
                <a:off x="7788446" y="5590594"/>
                <a:ext cx="337680" cy="7545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D4ABF5FF-E5FA-35A8-972C-B34CE0C4F9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70446" y="5572954"/>
                  <a:ext cx="373320" cy="79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8E15C7AC-1263-A0E4-EA54-7E7DBD23264E}"/>
                    </a:ext>
                  </a:extLst>
                </p14:cNvPr>
                <p14:cNvContentPartPr/>
                <p14:nvPr/>
              </p14:nvContentPartPr>
              <p14:xfrm>
                <a:off x="7503326" y="5783194"/>
                <a:ext cx="411120" cy="6480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8E15C7AC-1263-A0E4-EA54-7E7DBD2326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85686" y="5765554"/>
                  <a:ext cx="4467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027E6D6-3911-EF7C-3812-EE604F3D4376}"/>
                    </a:ext>
                  </a:extLst>
                </p14:cNvPr>
                <p14:cNvContentPartPr/>
                <p14:nvPr/>
              </p14:nvContentPartPr>
              <p14:xfrm>
                <a:off x="7532126" y="5309794"/>
                <a:ext cx="382680" cy="4636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027E6D6-3911-EF7C-3812-EE604F3D437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14126" y="5292154"/>
                  <a:ext cx="4183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7621AB14-48F3-1B93-CCDC-D472C0A5BD6E}"/>
                    </a:ext>
                  </a:extLst>
                </p14:cNvPr>
                <p14:cNvContentPartPr/>
                <p14:nvPr/>
              </p14:nvContentPartPr>
              <p14:xfrm>
                <a:off x="7398566" y="5590594"/>
                <a:ext cx="84240" cy="2448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7621AB14-48F3-1B93-CCDC-D472C0A5BD6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80926" y="5572594"/>
                  <a:ext cx="1198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9D788400-D9AE-DEE3-1CB6-34CE2F500C19}"/>
                    </a:ext>
                  </a:extLst>
                </p14:cNvPr>
                <p14:cNvContentPartPr/>
                <p14:nvPr/>
              </p14:nvContentPartPr>
              <p14:xfrm>
                <a:off x="6806366" y="4256794"/>
                <a:ext cx="327240" cy="516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9D788400-D9AE-DEE3-1CB6-34CE2F500C1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88726" y="4238794"/>
                  <a:ext cx="36288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E8CE6798-6661-53B3-B005-1DBDC8061628}"/>
                    </a:ext>
                  </a:extLst>
                </p14:cNvPr>
                <p14:cNvContentPartPr/>
                <p14:nvPr/>
              </p14:nvContentPartPr>
              <p14:xfrm>
                <a:off x="6782246" y="4144834"/>
                <a:ext cx="72360" cy="597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E8CE6798-6661-53B3-B005-1DBDC806162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64606" y="4127194"/>
                  <a:ext cx="108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A392DC97-65A5-2759-E191-41A92F0A7F35}"/>
                    </a:ext>
                  </a:extLst>
                </p14:cNvPr>
                <p14:cNvContentPartPr/>
                <p14:nvPr/>
              </p14:nvContentPartPr>
              <p14:xfrm>
                <a:off x="7164926" y="4149874"/>
                <a:ext cx="309960" cy="4755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A392DC97-65A5-2759-E191-41A92F0A7F3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47286" y="4132234"/>
                  <a:ext cx="3456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B194276A-2A05-38BD-5DCA-553513AA03B1}"/>
                    </a:ext>
                  </a:extLst>
                </p14:cNvPr>
                <p14:cNvContentPartPr/>
                <p14:nvPr/>
              </p14:nvContentPartPr>
              <p14:xfrm>
                <a:off x="7302446" y="4321954"/>
                <a:ext cx="194400" cy="3175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B194276A-2A05-38BD-5DCA-553513AA03B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284806" y="4303954"/>
                  <a:ext cx="2300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167DB4FA-F530-1CE3-C5D5-A8FB67829BDB}"/>
                    </a:ext>
                  </a:extLst>
                </p14:cNvPr>
                <p14:cNvContentPartPr/>
                <p14:nvPr/>
              </p14:nvContentPartPr>
              <p14:xfrm>
                <a:off x="7602686" y="3991114"/>
                <a:ext cx="385920" cy="54108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167DB4FA-F530-1CE3-C5D5-A8FB67829BD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84686" y="3973114"/>
                  <a:ext cx="42156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2AF3A1F8-3462-8D2A-F510-0B6FED283B8F}"/>
                    </a:ext>
                  </a:extLst>
                </p14:cNvPr>
                <p14:cNvContentPartPr/>
                <p14:nvPr/>
              </p14:nvContentPartPr>
              <p14:xfrm>
                <a:off x="6118406" y="4819834"/>
                <a:ext cx="30600" cy="1980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2AF3A1F8-3462-8D2A-F510-0B6FED283B8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00766" y="4801834"/>
                  <a:ext cx="662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F5BB5042-6DE2-B897-212F-5996D1AEEDA1}"/>
                    </a:ext>
                  </a:extLst>
                </p14:cNvPr>
                <p14:cNvContentPartPr/>
                <p14:nvPr/>
              </p14:nvContentPartPr>
              <p14:xfrm>
                <a:off x="6236126" y="4793554"/>
                <a:ext cx="8640" cy="82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F5BB5042-6DE2-B897-212F-5996D1AEEDA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18486" y="4775914"/>
                  <a:ext cx="44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710E1A5A-A6CD-B612-F1F9-5B94A239405E}"/>
                    </a:ext>
                  </a:extLst>
                </p14:cNvPr>
                <p14:cNvContentPartPr/>
                <p14:nvPr/>
              </p14:nvContentPartPr>
              <p14:xfrm>
                <a:off x="6114086" y="4926394"/>
                <a:ext cx="141840" cy="356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710E1A5A-A6CD-B612-F1F9-5B94A23940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96086" y="4908754"/>
                  <a:ext cx="1774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5D18FFC8-6B50-595C-295C-A94A8B3F3BD1}"/>
                    </a:ext>
                  </a:extLst>
                </p14:cNvPr>
                <p14:cNvContentPartPr/>
                <p14:nvPr/>
              </p14:nvContentPartPr>
              <p14:xfrm>
                <a:off x="7864406" y="5190634"/>
                <a:ext cx="2880" cy="50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5D18FFC8-6B50-595C-295C-A94A8B3F3BD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46406" y="5172634"/>
                  <a:ext cx="385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CBBD0019-F358-86DA-AA95-F7334A3FB790}"/>
                    </a:ext>
                  </a:extLst>
                </p14:cNvPr>
                <p14:cNvContentPartPr/>
                <p14:nvPr/>
              </p14:nvContentPartPr>
              <p14:xfrm>
                <a:off x="7960166" y="5268394"/>
                <a:ext cx="7560" cy="3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CBBD0019-F358-86DA-AA95-F7334A3FB79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42166" y="5250754"/>
                  <a:ext cx="43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E778045A-1D9B-A2BA-F38E-62FDA6E0203C}"/>
                    </a:ext>
                  </a:extLst>
                </p14:cNvPr>
                <p14:cNvContentPartPr/>
                <p14:nvPr/>
              </p14:nvContentPartPr>
              <p14:xfrm>
                <a:off x="7848926" y="5341114"/>
                <a:ext cx="141840" cy="1980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E778045A-1D9B-A2BA-F38E-62FDA6E0203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31286" y="5323114"/>
                  <a:ext cx="177480" cy="55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EB649B1B-6C4E-DF33-5B5D-9B972A72F451}"/>
              </a:ext>
            </a:extLst>
          </p:cNvPr>
          <p:cNvSpPr txBox="1"/>
          <p:nvPr/>
        </p:nvSpPr>
        <p:spPr>
          <a:xfrm>
            <a:off x="2592927" y="4807549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Wunsch</a:t>
            </a:r>
          </a:p>
          <a:p>
            <a:r>
              <a:rPr lang="de-DE" dirty="0"/>
              <a:t>Das Umfeld kann Gebärden-sprache</a:t>
            </a:r>
            <a:br>
              <a:rPr lang="de-DE" dirty="0"/>
            </a:br>
            <a:r>
              <a:rPr lang="de-DE" dirty="0"/>
              <a:t>lernen. Eltern, </a:t>
            </a:r>
            <a:r>
              <a:rPr lang="de-DE" dirty="0" err="1"/>
              <a:t>AusbildnerInnen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das Umfeld.</a:t>
            </a:r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0FF95D7C-D5E0-FE0E-2D8A-914B9D47B418}"/>
                  </a:ext>
                </a:extLst>
              </p14:cNvPr>
              <p14:cNvContentPartPr/>
              <p14:nvPr/>
            </p14:nvContentPartPr>
            <p14:xfrm>
              <a:off x="1396286" y="4812994"/>
              <a:ext cx="1008360" cy="101628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0FF95D7C-D5E0-FE0E-2D8A-914B9D47B4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342286" y="4704994"/>
                <a:ext cx="1116000" cy="123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D84D5458-8579-2230-30D0-F458F900603E}"/>
              </a:ext>
            </a:extLst>
          </p:cNvPr>
          <p:cNvGrpSpPr/>
          <p:nvPr/>
        </p:nvGrpSpPr>
        <p:grpSpPr>
          <a:xfrm>
            <a:off x="823526" y="4111714"/>
            <a:ext cx="1899000" cy="2333160"/>
            <a:chOff x="823526" y="4111714"/>
            <a:chExt cx="1899000" cy="23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3ECCA786-FC16-CF19-DE6F-CD5B7180D80A}"/>
                    </a:ext>
                  </a:extLst>
                </p14:cNvPr>
                <p14:cNvContentPartPr/>
                <p14:nvPr/>
              </p14:nvContentPartPr>
              <p14:xfrm>
                <a:off x="1363526" y="4640194"/>
                <a:ext cx="749520" cy="5443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3ECCA786-FC16-CF19-DE6F-CD5B7180D80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45886" y="4622554"/>
                  <a:ext cx="78516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70C7ACDC-4979-2FCA-1CFE-F7375177BE38}"/>
                    </a:ext>
                  </a:extLst>
                </p14:cNvPr>
                <p14:cNvContentPartPr/>
                <p14:nvPr/>
              </p14:nvContentPartPr>
              <p14:xfrm>
                <a:off x="1320326" y="5234914"/>
                <a:ext cx="1059120" cy="77652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70C7ACDC-4979-2FCA-1CFE-F7375177BE3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302326" y="5216914"/>
                  <a:ext cx="1094760" cy="81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D0380B76-948A-4425-F819-0FD4871B4DBE}"/>
                    </a:ext>
                  </a:extLst>
                </p14:cNvPr>
                <p14:cNvContentPartPr/>
                <p14:nvPr/>
              </p14:nvContentPartPr>
              <p14:xfrm>
                <a:off x="2117006" y="4800754"/>
                <a:ext cx="428040" cy="4442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D0380B76-948A-4425-F819-0FD4871B4DB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99006" y="4782754"/>
                  <a:ext cx="46368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1EFC8FF6-144A-D3A9-A821-9ECA880671EC}"/>
                    </a:ext>
                  </a:extLst>
                </p14:cNvPr>
                <p14:cNvContentPartPr/>
                <p14:nvPr/>
              </p14:nvContentPartPr>
              <p14:xfrm>
                <a:off x="823526" y="5138074"/>
                <a:ext cx="320760" cy="615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1EFC8FF6-144A-D3A9-A821-9ECA880671E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05886" y="5120434"/>
                  <a:ext cx="3564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83822314-34A5-8862-1D9E-596ABEF41CA5}"/>
                    </a:ext>
                  </a:extLst>
                </p14:cNvPr>
                <p14:cNvContentPartPr/>
                <p14:nvPr/>
              </p14:nvContentPartPr>
              <p14:xfrm>
                <a:off x="1908926" y="4111714"/>
                <a:ext cx="50040" cy="31176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83822314-34A5-8862-1D9E-596ABEF41CA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890926" y="4094074"/>
                  <a:ext cx="856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CE03471E-8C1B-B4B3-9C18-C144898015AE}"/>
                    </a:ext>
                  </a:extLst>
                </p14:cNvPr>
                <p14:cNvContentPartPr/>
                <p14:nvPr/>
              </p14:nvContentPartPr>
              <p14:xfrm>
                <a:off x="2641526" y="4618954"/>
                <a:ext cx="81000" cy="1346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CE03471E-8C1B-B4B3-9C18-C144898015A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23886" y="4601314"/>
                  <a:ext cx="1166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CB34EA0-8568-CD93-403D-6A5824F62104}"/>
                    </a:ext>
                  </a:extLst>
                </p14:cNvPr>
                <p14:cNvContentPartPr/>
                <p14:nvPr/>
              </p14:nvContentPartPr>
              <p14:xfrm>
                <a:off x="1727486" y="6137074"/>
                <a:ext cx="109080" cy="30780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CB34EA0-8568-CD93-403D-6A5824F6210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709486" y="6119434"/>
                  <a:ext cx="144720" cy="34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73448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81B5D8-D614-F6A2-B368-D5059AD0C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3" b="47250"/>
          <a:stretch/>
        </p:blipFill>
        <p:spPr>
          <a:xfrm>
            <a:off x="811074" y="490640"/>
            <a:ext cx="4887685" cy="319853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58DDFC-6D99-50D5-AAC3-C480306D7D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50000"/>
          <a:stretch/>
        </p:blipFill>
        <p:spPr>
          <a:xfrm>
            <a:off x="3764103" y="331797"/>
            <a:ext cx="3237614" cy="3429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3D35B4-9CFD-0D55-10A6-3716797F7580}"/>
              </a:ext>
            </a:extLst>
          </p:cNvPr>
          <p:cNvSpPr/>
          <p:nvPr/>
        </p:nvSpPr>
        <p:spPr>
          <a:xfrm>
            <a:off x="7619178" y="4064326"/>
            <a:ext cx="936994" cy="9180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F084A5-638F-97DD-043A-4291D9763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60" y="3837535"/>
            <a:ext cx="2562285" cy="26659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0A5844A-3213-051D-3C68-F541E6C23147}"/>
              </a:ext>
            </a:extLst>
          </p:cNvPr>
          <p:cNvSpPr txBox="1"/>
          <p:nvPr/>
        </p:nvSpPr>
        <p:spPr>
          <a:xfrm>
            <a:off x="4715717" y="4600091"/>
            <a:ext cx="457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Wir, die wir hier sind,</a:t>
            </a:r>
            <a:br>
              <a:rPr lang="de-DE" sz="2400" b="1" dirty="0"/>
            </a:br>
            <a:r>
              <a:rPr lang="de-DE" sz="2400" b="1" dirty="0"/>
              <a:t>sind sehr müde. Die Themen</a:t>
            </a:r>
            <a:br>
              <a:rPr lang="de-DE" sz="2400" b="1" dirty="0"/>
            </a:br>
            <a:r>
              <a:rPr lang="de-DE" sz="2400" b="1" dirty="0"/>
              <a:t>sind schon seit vielen Jahren</a:t>
            </a:r>
            <a:br>
              <a:rPr lang="de-DE" sz="2400" b="1" dirty="0"/>
            </a:br>
            <a:r>
              <a:rPr lang="de-DE" sz="2400" b="1" dirty="0"/>
              <a:t>die gleichen.</a:t>
            </a:r>
            <a:endParaRPr lang="de-AT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9918D5-21DE-9100-387B-25401A2BA7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4" b="65233"/>
          <a:stretch/>
        </p:blipFill>
        <p:spPr>
          <a:xfrm>
            <a:off x="3619587" y="1971960"/>
            <a:ext cx="4158343" cy="178883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0960F12-75BF-3B54-CD02-70594D491F75}"/>
              </a:ext>
            </a:extLst>
          </p:cNvPr>
          <p:cNvGrpSpPr/>
          <p:nvPr/>
        </p:nvGrpSpPr>
        <p:grpSpPr>
          <a:xfrm>
            <a:off x="7932806" y="4312234"/>
            <a:ext cx="311040" cy="145080"/>
            <a:chOff x="7932806" y="4312234"/>
            <a:chExt cx="311040" cy="1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24B275C4-FAC6-88D4-AFA4-33C491CD4D40}"/>
                    </a:ext>
                  </a:extLst>
                </p14:cNvPr>
                <p14:cNvContentPartPr/>
                <p14:nvPr/>
              </p14:nvContentPartPr>
              <p14:xfrm>
                <a:off x="7932806" y="4343554"/>
                <a:ext cx="53640" cy="1137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24B275C4-FAC6-88D4-AFA4-33C491CD4D4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14806" y="4325914"/>
                  <a:ext cx="892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67F5FD52-96E6-7B98-DA7B-2930AF060224}"/>
                    </a:ext>
                  </a:extLst>
                </p14:cNvPr>
                <p14:cNvContentPartPr/>
                <p14:nvPr/>
              </p14:nvContentPartPr>
              <p14:xfrm>
                <a:off x="8192726" y="4312234"/>
                <a:ext cx="51120" cy="1274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67F5FD52-96E6-7B98-DA7B-2930AF0602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74726" y="4294594"/>
                  <a:ext cx="86760" cy="16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AC18FD06-95F6-3FE6-1874-1097D1FE1928}"/>
                  </a:ext>
                </a:extLst>
              </p14:cNvPr>
              <p14:cNvContentPartPr/>
              <p14:nvPr/>
            </p14:nvContentPartPr>
            <p14:xfrm>
              <a:off x="7877366" y="4638034"/>
              <a:ext cx="440640" cy="874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AC18FD06-95F6-3FE6-1874-1097D1FE19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59366" y="4620394"/>
                <a:ext cx="47628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984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82DD9C51-36AC-EF44-D36F-9DBBFAFB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0" b="44861"/>
          <a:stretch/>
        </p:blipFill>
        <p:spPr>
          <a:xfrm>
            <a:off x="5217686" y="158880"/>
            <a:ext cx="2659882" cy="358962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0685079-D289-9F74-BAA3-4AAE2F7A8A76}"/>
              </a:ext>
            </a:extLst>
          </p:cNvPr>
          <p:cNvGrpSpPr/>
          <p:nvPr/>
        </p:nvGrpSpPr>
        <p:grpSpPr>
          <a:xfrm>
            <a:off x="3362966" y="1989154"/>
            <a:ext cx="4131360" cy="4783320"/>
            <a:chOff x="3362966" y="1989154"/>
            <a:chExt cx="4131360" cy="47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987F854F-E339-7FA3-BFFE-A131941DE2CF}"/>
                    </a:ext>
                  </a:extLst>
                </p14:cNvPr>
                <p14:cNvContentPartPr/>
                <p14:nvPr/>
              </p14:nvContentPartPr>
              <p14:xfrm>
                <a:off x="3465206" y="1989154"/>
                <a:ext cx="1073160" cy="257940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987F854F-E339-7FA3-BFFE-A131941DE2C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7566" y="1971154"/>
                  <a:ext cx="1108800" cy="26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E7C22619-A46A-7FF7-9CDC-79F563C64EFA}"/>
                    </a:ext>
                  </a:extLst>
                </p14:cNvPr>
                <p14:cNvContentPartPr/>
                <p14:nvPr/>
              </p14:nvContentPartPr>
              <p14:xfrm>
                <a:off x="4111046" y="2593594"/>
                <a:ext cx="1106640" cy="19508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E7C22619-A46A-7FF7-9CDC-79F563C64EF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93046" y="2575594"/>
                  <a:ext cx="1142280" cy="19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777BE44F-9882-EFA6-0923-3F28C0DCE92D}"/>
                    </a:ext>
                  </a:extLst>
                </p14:cNvPr>
                <p14:cNvContentPartPr/>
                <p14:nvPr/>
              </p14:nvContentPartPr>
              <p14:xfrm>
                <a:off x="3449366" y="4184794"/>
                <a:ext cx="1513440" cy="97020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777BE44F-9882-EFA6-0923-3F28C0DCE9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31366" y="4167154"/>
                  <a:ext cx="1549080" cy="10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15AAF84-F789-AC7F-3FCD-B75CFF6C0E9F}"/>
                    </a:ext>
                  </a:extLst>
                </p14:cNvPr>
                <p14:cNvContentPartPr/>
                <p14:nvPr/>
              </p14:nvContentPartPr>
              <p14:xfrm>
                <a:off x="3407246" y="5006314"/>
                <a:ext cx="497160" cy="4654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15AAF84-F789-AC7F-3FCD-B75CFF6C0E9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89606" y="4988314"/>
                  <a:ext cx="53280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3378472C-F025-90B8-7400-E603DBA14E13}"/>
                    </a:ext>
                  </a:extLst>
                </p14:cNvPr>
                <p14:cNvContentPartPr/>
                <p14:nvPr/>
              </p14:nvContentPartPr>
              <p14:xfrm>
                <a:off x="3362966" y="5382874"/>
                <a:ext cx="424440" cy="13896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3378472C-F025-90B8-7400-E603DBA14E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4966" y="5365234"/>
                  <a:ext cx="460080" cy="14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D472069-8220-0B3B-3843-51EE5C9D455B}"/>
                    </a:ext>
                  </a:extLst>
                </p14:cNvPr>
                <p14:cNvContentPartPr/>
                <p14:nvPr/>
              </p14:nvContentPartPr>
              <p14:xfrm>
                <a:off x="5811326" y="2598634"/>
                <a:ext cx="1683000" cy="29790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D472069-8220-0B3B-3843-51EE5C9D455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93686" y="2580994"/>
                  <a:ext cx="1718640" cy="30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A3BDD467-4E5F-C1B0-EE0B-73BDFB49BD98}"/>
                    </a:ext>
                  </a:extLst>
                </p14:cNvPr>
                <p14:cNvContentPartPr/>
                <p14:nvPr/>
              </p14:nvContentPartPr>
              <p14:xfrm>
                <a:off x="7022726" y="5611474"/>
                <a:ext cx="447480" cy="2703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A3BDD467-4E5F-C1B0-EE0B-73BDFB49BD9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05086" y="5593834"/>
                  <a:ext cx="4831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D7EE605C-5601-03AC-95BB-8490EE7F3D38}"/>
                    </a:ext>
                  </a:extLst>
                </p14:cNvPr>
                <p14:cNvContentPartPr/>
                <p14:nvPr/>
              </p14:nvContentPartPr>
              <p14:xfrm>
                <a:off x="6747326" y="5884354"/>
                <a:ext cx="549360" cy="8834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D7EE605C-5601-03AC-95BB-8490EE7F3D3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29686" y="5866714"/>
                  <a:ext cx="585000" cy="91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2EC49948-63E1-36F3-49E7-11BAFDF91EC7}"/>
                  </a:ext>
                </a:extLst>
              </p14:cNvPr>
              <p14:cNvContentPartPr/>
              <p14:nvPr/>
            </p14:nvContentPartPr>
            <p14:xfrm>
              <a:off x="950246" y="1115434"/>
              <a:ext cx="779760" cy="20199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2EC49948-63E1-36F3-49E7-11BAFDF91EC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6246" y="1007794"/>
                <a:ext cx="887400" cy="22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ABA777C9-1787-C7A7-6298-BE979598F09A}"/>
                  </a:ext>
                </a:extLst>
              </p14:cNvPr>
              <p14:cNvContentPartPr/>
              <p14:nvPr/>
            </p14:nvContentPartPr>
            <p14:xfrm>
              <a:off x="1828646" y="1607554"/>
              <a:ext cx="671400" cy="13251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ABA777C9-1787-C7A7-6298-BE979598F0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75006" y="1499554"/>
                <a:ext cx="779040" cy="15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DE28FE88-A80F-7B0D-0CBE-E115EB51405F}"/>
                  </a:ext>
                </a:extLst>
              </p14:cNvPr>
              <p14:cNvContentPartPr/>
              <p14:nvPr/>
            </p14:nvContentPartPr>
            <p14:xfrm>
              <a:off x="2404646" y="990154"/>
              <a:ext cx="435240" cy="18331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DE28FE88-A80F-7B0D-0CBE-E115EB5140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50646" y="882514"/>
                <a:ext cx="542880" cy="20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7B183CBD-78A0-5F75-C890-87FCA23D886E}"/>
                  </a:ext>
                </a:extLst>
              </p14:cNvPr>
              <p14:cNvContentPartPr/>
              <p14:nvPr/>
            </p14:nvContentPartPr>
            <p14:xfrm>
              <a:off x="2721446" y="999874"/>
              <a:ext cx="343080" cy="15771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7B183CBD-78A0-5F75-C890-87FCA23D886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67446" y="891874"/>
                <a:ext cx="450720" cy="179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013929AE-8046-A66E-F4DC-B423B4DAD7C6}"/>
                  </a:ext>
                </a:extLst>
              </p14:cNvPr>
              <p14:cNvContentPartPr/>
              <p14:nvPr/>
            </p14:nvContentPartPr>
            <p14:xfrm>
              <a:off x="2978126" y="1767754"/>
              <a:ext cx="532800" cy="95184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013929AE-8046-A66E-F4DC-B423B4DAD7C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24126" y="1659754"/>
                <a:ext cx="640440" cy="11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AE76172F-62F2-FFAB-5689-DE902F64815D}"/>
                  </a:ext>
                </a:extLst>
              </p14:cNvPr>
              <p14:cNvContentPartPr/>
              <p14:nvPr/>
            </p14:nvContentPartPr>
            <p14:xfrm>
              <a:off x="3765446" y="1553554"/>
              <a:ext cx="472320" cy="10850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AE76172F-62F2-FFAB-5689-DE902F64815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11446" y="1445554"/>
                <a:ext cx="579960" cy="13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3FA3CD74-F1CE-6CA5-61C2-6E136FB2BF5F}"/>
                  </a:ext>
                </a:extLst>
              </p14:cNvPr>
              <p14:cNvContentPartPr/>
              <p14:nvPr/>
            </p14:nvContentPartPr>
            <p14:xfrm>
              <a:off x="4237406" y="1061074"/>
              <a:ext cx="701280" cy="150840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3FA3CD74-F1CE-6CA5-61C2-6E136FB2BF5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83406" y="953074"/>
                <a:ext cx="808920" cy="172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88077894-28C2-610E-665B-47F91D78D4B6}"/>
                  </a:ext>
                </a:extLst>
              </p14:cNvPr>
              <p14:cNvContentPartPr/>
              <p14:nvPr/>
            </p14:nvContentPartPr>
            <p14:xfrm>
              <a:off x="4239926" y="1644634"/>
              <a:ext cx="422640" cy="16848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88077894-28C2-610E-665B-47F91D78D4B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86286" y="1536634"/>
                <a:ext cx="53028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13A3D5CC-3A39-0DC9-7233-33E5AB5794F6}"/>
                  </a:ext>
                </a:extLst>
              </p14:cNvPr>
              <p14:cNvContentPartPr/>
              <p14:nvPr/>
            </p14:nvContentPartPr>
            <p14:xfrm>
              <a:off x="4870646" y="1931914"/>
              <a:ext cx="242640" cy="435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13A3D5CC-3A39-0DC9-7233-33E5AB5794F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817006" y="1824274"/>
                <a:ext cx="3502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7A145239-5F10-9CCE-FF98-1D9FDF4B40D6}"/>
                  </a:ext>
                </a:extLst>
              </p14:cNvPr>
              <p14:cNvContentPartPr/>
              <p14:nvPr/>
            </p14:nvContentPartPr>
            <p14:xfrm>
              <a:off x="1150406" y="4328794"/>
              <a:ext cx="493200" cy="77724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7A145239-5F10-9CCE-FF98-1D9FDF4B40D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96766" y="4221154"/>
                <a:ext cx="600840" cy="9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E9B44705-4540-A8B0-C64B-A864B436CEBD}"/>
                  </a:ext>
                </a:extLst>
              </p14:cNvPr>
              <p14:cNvContentPartPr/>
              <p14:nvPr/>
            </p14:nvContentPartPr>
            <p14:xfrm>
              <a:off x="1825046" y="4186594"/>
              <a:ext cx="717120" cy="75528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E9B44705-4540-A8B0-C64B-A864B436CEB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771406" y="4078594"/>
                <a:ext cx="82476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94BFB99C-FABA-4E93-19E0-36A930BCF1C4}"/>
                  </a:ext>
                </a:extLst>
              </p14:cNvPr>
              <p14:cNvContentPartPr/>
              <p14:nvPr/>
            </p14:nvContentPartPr>
            <p14:xfrm>
              <a:off x="2548286" y="4100194"/>
              <a:ext cx="232920" cy="69084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94BFB99C-FABA-4E93-19E0-36A930BCF1C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94286" y="3992194"/>
                <a:ext cx="340560" cy="90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C81C8DEB-A10A-DAE2-CB2F-A7339950D47F}"/>
                  </a:ext>
                </a:extLst>
              </p14:cNvPr>
              <p14:cNvContentPartPr/>
              <p14:nvPr/>
            </p14:nvContentPartPr>
            <p14:xfrm>
              <a:off x="3159926" y="3947554"/>
              <a:ext cx="454320" cy="78804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C81C8DEB-A10A-DAE2-CB2F-A7339950D47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05926" y="3839554"/>
                <a:ext cx="561960" cy="10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428041A8-2401-27B7-4578-A0C1E1899E44}"/>
                  </a:ext>
                </a:extLst>
              </p14:cNvPr>
              <p14:cNvContentPartPr/>
              <p14:nvPr/>
            </p14:nvContentPartPr>
            <p14:xfrm>
              <a:off x="3614246" y="3478474"/>
              <a:ext cx="487440" cy="114984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428041A8-2401-27B7-4578-A0C1E1899E4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60606" y="3370474"/>
                <a:ext cx="595080" cy="13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A6D21231-9323-1566-2DB7-8F82A54CAE04}"/>
                  </a:ext>
                </a:extLst>
              </p14:cNvPr>
              <p14:cNvContentPartPr/>
              <p14:nvPr/>
            </p14:nvContentPartPr>
            <p14:xfrm>
              <a:off x="3616766" y="3942154"/>
              <a:ext cx="468720" cy="12420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A6D21231-9323-1566-2DB7-8F82A54CAE0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63126" y="3834154"/>
                <a:ext cx="5763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BA154A1F-328D-CF79-79CB-7D3E77994E53}"/>
                  </a:ext>
                </a:extLst>
              </p14:cNvPr>
              <p14:cNvContentPartPr/>
              <p14:nvPr/>
            </p14:nvContentPartPr>
            <p14:xfrm>
              <a:off x="4361606" y="3685114"/>
              <a:ext cx="459720" cy="78876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BA154A1F-328D-CF79-79CB-7D3E77994E5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307606" y="3577474"/>
                <a:ext cx="567360" cy="10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8F2D860E-601B-A834-78CD-F680FC958360}"/>
                  </a:ext>
                </a:extLst>
              </p14:cNvPr>
              <p14:cNvContentPartPr/>
              <p14:nvPr/>
            </p14:nvContentPartPr>
            <p14:xfrm>
              <a:off x="4774886" y="3755314"/>
              <a:ext cx="207000" cy="62568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8F2D860E-601B-A834-78CD-F680FC95836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721246" y="3647314"/>
                <a:ext cx="314640" cy="8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F5551191-C250-49F3-B844-FB56411E3241}"/>
                  </a:ext>
                </a:extLst>
              </p14:cNvPr>
              <p14:cNvContentPartPr/>
              <p14:nvPr/>
            </p14:nvContentPartPr>
            <p14:xfrm>
              <a:off x="4234526" y="3286594"/>
              <a:ext cx="24840" cy="7560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F5551191-C250-49F3-B844-FB56411E324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80886" y="3178954"/>
                <a:ext cx="1324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0ADBE190-5D56-E2E1-EBB1-5986753007AF}"/>
                  </a:ext>
                </a:extLst>
              </p14:cNvPr>
              <p14:cNvContentPartPr/>
              <p14:nvPr/>
            </p14:nvContentPartPr>
            <p14:xfrm>
              <a:off x="4357286" y="3224674"/>
              <a:ext cx="10800" cy="3024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0ADBE190-5D56-E2E1-EBB1-5986753007A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303646" y="3117034"/>
                <a:ext cx="1184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EB26525C-E226-1ADF-A181-C9E8BCDCA493}"/>
                  </a:ext>
                </a:extLst>
              </p14:cNvPr>
              <p14:cNvContentPartPr/>
              <p14:nvPr/>
            </p14:nvContentPartPr>
            <p14:xfrm>
              <a:off x="5029766" y="3632914"/>
              <a:ext cx="572760" cy="66276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EB26525C-E226-1ADF-A181-C9E8BCDCA49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976126" y="3525274"/>
                <a:ext cx="680400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6E965D07-CF7F-CFA1-DE7C-9B15C247D388}"/>
                  </a:ext>
                </a:extLst>
              </p14:cNvPr>
              <p14:cNvContentPartPr/>
              <p14:nvPr/>
            </p14:nvContentPartPr>
            <p14:xfrm>
              <a:off x="5848046" y="3435994"/>
              <a:ext cx="488520" cy="62244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6E965D07-CF7F-CFA1-DE7C-9B15C247D38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94406" y="3328354"/>
                <a:ext cx="596160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173938C6-0097-4B75-8E6E-66BE29063198}"/>
                  </a:ext>
                </a:extLst>
              </p14:cNvPr>
              <p14:cNvContentPartPr/>
              <p14:nvPr/>
            </p14:nvContentPartPr>
            <p14:xfrm>
              <a:off x="6048926" y="2884834"/>
              <a:ext cx="442080" cy="113904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173938C6-0097-4B75-8E6E-66BE2906319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94926" y="2776834"/>
                <a:ext cx="549720" cy="13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3C79534E-007C-0495-32F3-5BDB047B3D9D}"/>
                  </a:ext>
                </a:extLst>
              </p14:cNvPr>
              <p14:cNvContentPartPr/>
              <p14:nvPr/>
            </p14:nvContentPartPr>
            <p14:xfrm>
              <a:off x="6466886" y="2588194"/>
              <a:ext cx="376560" cy="1223280"/>
            </p14:xfrm>
          </p:contentPart>
        </mc:Choice>
        <mc:Fallback xmlns=""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3C79534E-007C-0495-32F3-5BDB047B3D9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413246" y="2480194"/>
                <a:ext cx="484200" cy="14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326176A2-9A6E-D8FC-6B1B-533AB8FDD497}"/>
                  </a:ext>
                </a:extLst>
              </p14:cNvPr>
              <p14:cNvContentPartPr/>
              <p14:nvPr/>
            </p14:nvContentPartPr>
            <p14:xfrm>
              <a:off x="7019486" y="3064474"/>
              <a:ext cx="216000" cy="628920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326176A2-9A6E-D8FC-6B1B-533AB8FDD49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965486" y="2956834"/>
                <a:ext cx="32364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6CC920F0-887B-5927-787A-541C6A296CFC}"/>
                  </a:ext>
                </a:extLst>
              </p14:cNvPr>
              <p14:cNvContentPartPr/>
              <p14:nvPr/>
            </p14:nvContentPartPr>
            <p14:xfrm>
              <a:off x="6925886" y="2732194"/>
              <a:ext cx="2880" cy="360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6CC920F0-887B-5927-787A-541C6A296CF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72246" y="2624194"/>
                <a:ext cx="1105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93E439FB-5795-146E-929E-3E1F6B439145}"/>
                  </a:ext>
                </a:extLst>
              </p14:cNvPr>
              <p14:cNvContentPartPr/>
              <p14:nvPr/>
            </p14:nvContentPartPr>
            <p14:xfrm>
              <a:off x="7480286" y="2890234"/>
              <a:ext cx="375480" cy="64548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93E439FB-5795-146E-929E-3E1F6B43914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426286" y="2782234"/>
                <a:ext cx="483120" cy="86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DB1F3240-7D49-D20E-34B8-6C3728494BBE}"/>
                  </a:ext>
                </a:extLst>
              </p14:cNvPr>
              <p14:cNvContentPartPr/>
              <p14:nvPr/>
            </p14:nvContentPartPr>
            <p14:xfrm>
              <a:off x="7704926" y="2276434"/>
              <a:ext cx="806040" cy="105156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DB1F3240-7D49-D20E-34B8-6C3728494BB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651286" y="2168794"/>
                <a:ext cx="913680" cy="12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0965ECD1-F26E-80E5-073A-E58377E8E567}"/>
                  </a:ext>
                </a:extLst>
              </p14:cNvPr>
              <p14:cNvContentPartPr/>
              <p14:nvPr/>
            </p14:nvContentPartPr>
            <p14:xfrm>
              <a:off x="4444046" y="3267514"/>
              <a:ext cx="21960" cy="2304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0965ECD1-F26E-80E5-073A-E58377E8E56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390406" y="3159514"/>
                <a:ext cx="129600" cy="238680"/>
              </a:xfrm>
              <a:prstGeom prst="rect">
                <a:avLst/>
              </a:prstGeom>
            </p:spPr>
          </p:pic>
        </mc:Fallback>
      </mc:AlternateContent>
      <p:sp>
        <p:nvSpPr>
          <p:cNvPr id="67" name="Textfeld 66">
            <a:extLst>
              <a:ext uri="{FF2B5EF4-FFF2-40B4-BE49-F238E27FC236}">
                <a16:creationId xmlns:a16="http://schemas.microsoft.com/office/drawing/2014/main" id="{7F8152DE-4914-C3E8-B533-5476E6C7EEAA}"/>
              </a:ext>
            </a:extLst>
          </p:cNvPr>
          <p:cNvSpPr txBox="1"/>
          <p:nvPr/>
        </p:nvSpPr>
        <p:spPr>
          <a:xfrm>
            <a:off x="3614246" y="5538695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Barrierefreier Zugang </a:t>
            </a:r>
            <a:br>
              <a:rPr lang="de-DE" sz="2400" b="1" dirty="0"/>
            </a:br>
            <a:r>
              <a:rPr lang="de-DE" sz="2400" b="1" dirty="0"/>
              <a:t>zu Bildung in jedem Alter.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499137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49089" y="564241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800" dirty="0" err="1"/>
              <a:t>Oana</a:t>
            </a:r>
            <a:r>
              <a:rPr lang="de-AT" altLang="de-DE" sz="1800" dirty="0"/>
              <a:t> </a:t>
            </a:r>
            <a:r>
              <a:rPr lang="de-AT" altLang="de-DE" sz="1800" dirty="0" err="1"/>
              <a:t>Iusco</a:t>
            </a:r>
            <a:endParaRPr lang="de-AT" altLang="de-DE" sz="1800" dirty="0"/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Achterbahn Steiermark</a:t>
            </a:r>
            <a:endParaRPr lang="de-AT" altLang="de-DE" sz="18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449089" y="236055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Arbeit</a:t>
            </a:r>
            <a:endParaRPr lang="de-AT" altLang="de-DE" sz="1725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1" y="375695"/>
            <a:ext cx="974229" cy="99825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8DA30B9-E9C4-C5DF-DAEA-579042F0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9" y="4429125"/>
            <a:ext cx="2194594" cy="24288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2BEAB3-614F-9AB9-BEA1-0F5DFC221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447" y="6085521"/>
            <a:ext cx="1184836" cy="3398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677D1F0-4842-0860-633A-6E780D4A5AFC}"/>
              </a:ext>
            </a:extLst>
          </p:cNvPr>
          <p:cNvSpPr/>
          <p:nvPr/>
        </p:nvSpPr>
        <p:spPr>
          <a:xfrm>
            <a:off x="1948447" y="5929420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C52F33-1C2E-6BD0-D11E-F0AE7D9EDE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6" t="52605"/>
          <a:stretch/>
        </p:blipFill>
        <p:spPr>
          <a:xfrm>
            <a:off x="213908" y="1781064"/>
            <a:ext cx="4317258" cy="24386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F66D495-B1C8-329C-07B4-6FFAA54FFC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41724"/>
          <a:stretch/>
        </p:blipFill>
        <p:spPr>
          <a:xfrm>
            <a:off x="4204781" y="826375"/>
            <a:ext cx="4120785" cy="3383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73098701-0B1C-1D69-B77D-4327F67339AE}"/>
                  </a:ext>
                </a:extLst>
              </p14:cNvPr>
              <p14:cNvContentPartPr/>
              <p14:nvPr/>
            </p14:nvContentPartPr>
            <p14:xfrm>
              <a:off x="2228606" y="4123954"/>
              <a:ext cx="733680" cy="1008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73098701-0B1C-1D69-B77D-4327F67339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2606" y="4051954"/>
                <a:ext cx="805320" cy="11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14E8DE61-0C11-DF89-D274-4C59A8201A0C}"/>
                  </a:ext>
                </a:extLst>
              </p14:cNvPr>
              <p14:cNvContentPartPr/>
              <p14:nvPr/>
            </p14:nvContentPartPr>
            <p14:xfrm>
              <a:off x="2230406" y="4645954"/>
              <a:ext cx="846720" cy="10447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14E8DE61-0C11-DF89-D274-4C59A8201A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94406" y="4573954"/>
                <a:ext cx="918360" cy="11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025E04F2-4EFF-366A-50A5-FBB288CCC9B9}"/>
                  </a:ext>
                </a:extLst>
              </p14:cNvPr>
              <p14:cNvContentPartPr/>
              <p14:nvPr/>
            </p14:nvContentPartPr>
            <p14:xfrm>
              <a:off x="2857166" y="5280634"/>
              <a:ext cx="73080" cy="2606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025E04F2-4EFF-366A-50A5-FBB288CCC9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21526" y="5208994"/>
                <a:ext cx="14472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30FB1EF8-D24E-4EEC-CE41-A030E5B87351}"/>
                  </a:ext>
                </a:extLst>
              </p14:cNvPr>
              <p14:cNvContentPartPr/>
              <p14:nvPr/>
            </p14:nvContentPartPr>
            <p14:xfrm>
              <a:off x="2341286" y="4794994"/>
              <a:ext cx="39960" cy="3027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30FB1EF8-D24E-4EEC-CE41-A030E5B8735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05646" y="4722994"/>
                <a:ext cx="11160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769D0A5-792B-46FA-3C3C-61808E50C70B}"/>
                  </a:ext>
                </a:extLst>
              </p14:cNvPr>
              <p14:cNvContentPartPr/>
              <p14:nvPr/>
            </p14:nvContentPartPr>
            <p14:xfrm>
              <a:off x="2792006" y="4713994"/>
              <a:ext cx="67680" cy="2023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769D0A5-792B-46FA-3C3C-61808E50C70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56366" y="4641994"/>
                <a:ext cx="1393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80976F7E-F763-1346-7075-98A8206C5C84}"/>
                  </a:ext>
                </a:extLst>
              </p14:cNvPr>
              <p14:cNvContentPartPr/>
              <p14:nvPr/>
            </p14:nvContentPartPr>
            <p14:xfrm>
              <a:off x="2308166" y="4253554"/>
              <a:ext cx="25560" cy="24228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80976F7E-F763-1346-7075-98A8206C5C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72166" y="4181554"/>
                <a:ext cx="97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DD3AA3D0-164A-55B2-2CD2-9B2390E61540}"/>
                  </a:ext>
                </a:extLst>
              </p14:cNvPr>
              <p14:cNvContentPartPr/>
              <p14:nvPr/>
            </p14:nvContentPartPr>
            <p14:xfrm>
              <a:off x="2526686" y="4125034"/>
              <a:ext cx="213840" cy="2322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DD3AA3D0-164A-55B2-2CD2-9B2390E615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90686" y="4053034"/>
                <a:ext cx="28548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787B13A4-3EAB-BA95-F4D8-69E0C9C62D68}"/>
                  </a:ext>
                </a:extLst>
              </p14:cNvPr>
              <p14:cNvContentPartPr/>
              <p14:nvPr/>
            </p14:nvContentPartPr>
            <p14:xfrm>
              <a:off x="4144166" y="5747914"/>
              <a:ext cx="721800" cy="25092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787B13A4-3EAB-BA95-F4D8-69E0C9C62D6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8166" y="5676274"/>
                <a:ext cx="7934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968E7158-DDBB-0178-A66E-2F7EB9A4A009}"/>
                  </a:ext>
                </a:extLst>
              </p14:cNvPr>
              <p14:cNvContentPartPr/>
              <p14:nvPr/>
            </p14:nvContentPartPr>
            <p14:xfrm>
              <a:off x="4095926" y="5726314"/>
              <a:ext cx="1172160" cy="75348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968E7158-DDBB-0178-A66E-2F7EB9A4A00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59926" y="5654674"/>
                <a:ext cx="1243800" cy="8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D2C56A4F-2994-DA78-42DC-458C457C2C60}"/>
                  </a:ext>
                </a:extLst>
              </p14:cNvPr>
              <p14:cNvContentPartPr/>
              <p14:nvPr/>
            </p14:nvContentPartPr>
            <p14:xfrm>
              <a:off x="4218686" y="5820994"/>
              <a:ext cx="864000" cy="61200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D2C56A4F-2994-DA78-42DC-458C457C2C6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82686" y="5748994"/>
                <a:ext cx="935640" cy="75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D0AE1E8-1142-C56A-151B-96693799CE53}"/>
              </a:ext>
            </a:extLst>
          </p:cNvPr>
          <p:cNvGrpSpPr/>
          <p:nvPr/>
        </p:nvGrpSpPr>
        <p:grpSpPr>
          <a:xfrm>
            <a:off x="4398326" y="5850514"/>
            <a:ext cx="483840" cy="413280"/>
            <a:chOff x="4398326" y="5850514"/>
            <a:chExt cx="48384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10A4D739-822F-F3C1-9EA0-12F74BCAFCE6}"/>
                    </a:ext>
                  </a:extLst>
                </p14:cNvPr>
                <p14:cNvContentPartPr/>
                <p14:nvPr/>
              </p14:nvContentPartPr>
              <p14:xfrm>
                <a:off x="4604966" y="5890834"/>
                <a:ext cx="5040" cy="82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10A4D739-822F-F3C1-9EA0-12F74BCAFC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69326" y="5854834"/>
                  <a:ext cx="766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04460E62-7F40-F513-4B9F-B98DADA0728F}"/>
                    </a:ext>
                  </a:extLst>
                </p14:cNvPr>
                <p14:cNvContentPartPr/>
                <p14:nvPr/>
              </p14:nvContentPartPr>
              <p14:xfrm>
                <a:off x="4435406" y="6062554"/>
                <a:ext cx="2880" cy="165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04460E62-7F40-F513-4B9F-B98DADA0728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99406" y="6026554"/>
                  <a:ext cx="745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706A730B-675F-0B11-46DF-9E7A03625598}"/>
                    </a:ext>
                  </a:extLst>
                </p14:cNvPr>
                <p14:cNvContentPartPr/>
                <p14:nvPr/>
              </p14:nvContentPartPr>
              <p14:xfrm>
                <a:off x="4531166" y="6217714"/>
                <a:ext cx="7920" cy="68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706A730B-675F-0B11-46DF-9E7A0362559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95166" y="6181714"/>
                  <a:ext cx="795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88537350-49E4-A60C-7224-0AAEA8E613A3}"/>
                    </a:ext>
                  </a:extLst>
                </p14:cNvPr>
                <p14:cNvContentPartPr/>
                <p14:nvPr/>
              </p14:nvContentPartPr>
              <p14:xfrm>
                <a:off x="4672646" y="6261994"/>
                <a:ext cx="9360" cy="180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88537350-49E4-A60C-7224-0AAEA8E613A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37006" y="6225994"/>
                  <a:ext cx="81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C0FEB39E-8A46-A837-FB8F-54651012118E}"/>
                    </a:ext>
                  </a:extLst>
                </p14:cNvPr>
                <p14:cNvContentPartPr/>
                <p14:nvPr/>
              </p14:nvContentPartPr>
              <p14:xfrm>
                <a:off x="4860206" y="6152554"/>
                <a:ext cx="15480" cy="180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C0FEB39E-8A46-A837-FB8F-54651012118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24566" y="6116554"/>
                  <a:ext cx="871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DF487265-BF99-4B00-FDF0-60E579602A01}"/>
                    </a:ext>
                  </a:extLst>
                </p14:cNvPr>
                <p14:cNvContentPartPr/>
                <p14:nvPr/>
              </p14:nvContentPartPr>
              <p14:xfrm>
                <a:off x="4774886" y="5915674"/>
                <a:ext cx="107280" cy="12096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DF487265-BF99-4B00-FDF0-60E579602A0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739246" y="5880034"/>
                  <a:ext cx="1789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CCEC69EF-C821-2459-7DD8-140CD97E131C}"/>
                    </a:ext>
                  </a:extLst>
                </p14:cNvPr>
                <p14:cNvContentPartPr/>
                <p14:nvPr/>
              </p14:nvContentPartPr>
              <p14:xfrm>
                <a:off x="4398326" y="5850514"/>
                <a:ext cx="338400" cy="2055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CCEC69EF-C821-2459-7DD8-140CD97E131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62686" y="5814874"/>
                  <a:ext cx="410040" cy="27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FEDBFA8F-7DA2-103D-F5E2-EBC950BA790A}"/>
                  </a:ext>
                </a:extLst>
              </p14:cNvPr>
              <p14:cNvContentPartPr/>
              <p14:nvPr/>
            </p14:nvContentPartPr>
            <p14:xfrm>
              <a:off x="6773966" y="5972914"/>
              <a:ext cx="686160" cy="19764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FEDBFA8F-7DA2-103D-F5E2-EBC950BA790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01966" y="5829274"/>
                <a:ext cx="82980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54A90298-D323-8559-6023-D22DBE61DFC8}"/>
                  </a:ext>
                </a:extLst>
              </p14:cNvPr>
              <p14:cNvContentPartPr/>
              <p14:nvPr/>
            </p14:nvContentPartPr>
            <p14:xfrm>
              <a:off x="6827966" y="6331834"/>
              <a:ext cx="973440" cy="24948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54A90298-D323-8559-6023-D22DBE61DFC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5966" y="6188194"/>
                <a:ext cx="111708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008E554B-5BEE-1896-92C4-09751FF17F6C}"/>
                  </a:ext>
                </a:extLst>
              </p14:cNvPr>
              <p14:cNvContentPartPr/>
              <p14:nvPr/>
            </p14:nvContentPartPr>
            <p14:xfrm>
              <a:off x="6919406" y="5871394"/>
              <a:ext cx="651240" cy="31356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008E554B-5BEE-1896-92C4-09751FF17F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47766" y="5727754"/>
                <a:ext cx="794880" cy="60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865" name="Gruppieren 36864">
            <a:extLst>
              <a:ext uri="{FF2B5EF4-FFF2-40B4-BE49-F238E27FC236}">
                <a16:creationId xmlns:a16="http://schemas.microsoft.com/office/drawing/2014/main" id="{8F2B2B4A-E14D-9389-4A35-8CBA9B318BC9}"/>
              </a:ext>
            </a:extLst>
          </p:cNvPr>
          <p:cNvGrpSpPr/>
          <p:nvPr/>
        </p:nvGrpSpPr>
        <p:grpSpPr>
          <a:xfrm>
            <a:off x="6575246" y="5246074"/>
            <a:ext cx="2125800" cy="1526760"/>
            <a:chOff x="6575246" y="5246074"/>
            <a:chExt cx="2125800" cy="15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47363FB1-E5F7-8672-0BE9-ED8BA3DA874D}"/>
                    </a:ext>
                  </a:extLst>
                </p14:cNvPr>
                <p14:cNvContentPartPr/>
                <p14:nvPr/>
              </p14:nvContentPartPr>
              <p14:xfrm>
                <a:off x="6575246" y="5507794"/>
                <a:ext cx="264240" cy="3862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47363FB1-E5F7-8672-0BE9-ED8BA3DA874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557246" y="5490154"/>
                  <a:ext cx="2998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D2C935B6-650F-9E23-6C1B-28B2BCC572E5}"/>
                    </a:ext>
                  </a:extLst>
                </p14:cNvPr>
                <p14:cNvContentPartPr/>
                <p14:nvPr/>
              </p14:nvContentPartPr>
              <p14:xfrm>
                <a:off x="6633206" y="5246074"/>
                <a:ext cx="40320" cy="543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D2C935B6-650F-9E23-6C1B-28B2BCC572E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615566" y="5228434"/>
                  <a:ext cx="759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D00DFF3D-26EF-E10F-B51E-A06DD98C98FF}"/>
                    </a:ext>
                  </a:extLst>
                </p14:cNvPr>
                <p14:cNvContentPartPr/>
                <p14:nvPr/>
              </p14:nvContentPartPr>
              <p14:xfrm>
                <a:off x="6895286" y="5556394"/>
                <a:ext cx="145080" cy="2728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D00DFF3D-26EF-E10F-B51E-A06DD98C98F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77646" y="5538394"/>
                  <a:ext cx="1807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EA12EA19-CD9E-3A9B-2EFE-4331634D88CB}"/>
                    </a:ext>
                  </a:extLst>
                </p14:cNvPr>
                <p14:cNvContentPartPr/>
                <p14:nvPr/>
              </p14:nvContentPartPr>
              <p14:xfrm>
                <a:off x="6764966" y="5274154"/>
                <a:ext cx="360" cy="684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EA12EA19-CD9E-3A9B-2EFE-4331634D88C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47326" y="5256514"/>
                  <a:ext cx="36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35F0E6DE-FE3B-3C83-D814-4CEDF37F47C2}"/>
                    </a:ext>
                  </a:extLst>
                </p14:cNvPr>
                <p14:cNvContentPartPr/>
                <p14:nvPr/>
              </p14:nvContentPartPr>
              <p14:xfrm>
                <a:off x="7108766" y="5298274"/>
                <a:ext cx="24840" cy="5734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35F0E6DE-FE3B-3C83-D814-4CEDF37F47C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090766" y="5280634"/>
                  <a:ext cx="604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8302F17-BB64-7B85-025D-62A4E6A707E3}"/>
                    </a:ext>
                  </a:extLst>
                </p14:cNvPr>
                <p14:cNvContentPartPr/>
                <p14:nvPr/>
              </p14:nvContentPartPr>
              <p14:xfrm>
                <a:off x="7084646" y="5574394"/>
                <a:ext cx="66240" cy="205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8302F17-BB64-7B85-025D-62A4E6A707E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66646" y="5556754"/>
                  <a:ext cx="101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E8F1F457-B5DE-28F0-6777-3C17616C52A7}"/>
                    </a:ext>
                  </a:extLst>
                </p14:cNvPr>
                <p14:cNvContentPartPr/>
                <p14:nvPr/>
              </p14:nvContentPartPr>
              <p14:xfrm>
                <a:off x="7208486" y="5502394"/>
                <a:ext cx="194400" cy="3391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E8F1F457-B5DE-28F0-6777-3C17616C52A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90846" y="5484754"/>
                  <a:ext cx="2300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98CFAB88-1695-BA1F-E740-9BD189FD67FF}"/>
                    </a:ext>
                  </a:extLst>
                </p14:cNvPr>
                <p14:cNvContentPartPr/>
                <p14:nvPr/>
              </p14:nvContentPartPr>
              <p14:xfrm>
                <a:off x="7459046" y="5503834"/>
                <a:ext cx="144000" cy="32220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98CFAB88-1695-BA1F-E740-9BD189FD67F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441406" y="5485834"/>
                  <a:ext cx="1796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23A4FEC8-CB2C-AB4F-7287-C2CE71F61C66}"/>
                    </a:ext>
                  </a:extLst>
                </p14:cNvPr>
                <p14:cNvContentPartPr/>
                <p14:nvPr/>
              </p14:nvContentPartPr>
              <p14:xfrm>
                <a:off x="7657406" y="5519314"/>
                <a:ext cx="77400" cy="30204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23A4FEC8-CB2C-AB4F-7287-C2CE71F61C6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639766" y="5501314"/>
                  <a:ext cx="11304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9D422807-5337-868D-3281-6A30AC63C97F}"/>
                    </a:ext>
                  </a:extLst>
                </p14:cNvPr>
                <p14:cNvContentPartPr/>
                <p14:nvPr/>
              </p14:nvContentPartPr>
              <p14:xfrm>
                <a:off x="7765766" y="5502394"/>
                <a:ext cx="244440" cy="3466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9D422807-5337-868D-3281-6A30AC63C97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748126" y="5484754"/>
                  <a:ext cx="28008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0D125D48-9509-9041-6349-5B84F15E4CF0}"/>
                    </a:ext>
                  </a:extLst>
                </p14:cNvPr>
                <p14:cNvContentPartPr/>
                <p14:nvPr/>
              </p14:nvContentPartPr>
              <p14:xfrm>
                <a:off x="8049446" y="5559994"/>
                <a:ext cx="47880" cy="2772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0D125D48-9509-9041-6349-5B84F15E4CF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31446" y="5541994"/>
                  <a:ext cx="835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31716C26-A36C-2DF9-E474-5375A43D2459}"/>
                    </a:ext>
                  </a:extLst>
                </p14:cNvPr>
                <p14:cNvContentPartPr/>
                <p14:nvPr/>
              </p14:nvContentPartPr>
              <p14:xfrm>
                <a:off x="8066366" y="5393314"/>
                <a:ext cx="5040" cy="1980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31716C26-A36C-2DF9-E474-5375A43D245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048366" y="5375674"/>
                  <a:ext cx="406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E60649CC-1294-692B-BD3E-44B4295C0D78}"/>
                    </a:ext>
                  </a:extLst>
                </p14:cNvPr>
                <p14:cNvContentPartPr/>
                <p14:nvPr/>
              </p14:nvContentPartPr>
              <p14:xfrm>
                <a:off x="8164646" y="5566474"/>
                <a:ext cx="198360" cy="26640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E60649CC-1294-692B-BD3E-44B4295C0D7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146646" y="5548474"/>
                  <a:ext cx="2340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9B8F9D13-28D5-DF8F-EC44-EA253877C09B}"/>
                    </a:ext>
                  </a:extLst>
                </p14:cNvPr>
                <p14:cNvContentPartPr/>
                <p14:nvPr/>
              </p14:nvContentPartPr>
              <p14:xfrm>
                <a:off x="8325566" y="5366674"/>
                <a:ext cx="375480" cy="4622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9B8F9D13-28D5-DF8F-EC44-EA253877C09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307566" y="5349034"/>
                  <a:ext cx="4111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89E65DCC-A024-E479-B2E8-5D13EC040014}"/>
                    </a:ext>
                  </a:extLst>
                </p14:cNvPr>
                <p14:cNvContentPartPr/>
                <p14:nvPr/>
              </p14:nvContentPartPr>
              <p14:xfrm>
                <a:off x="6721766" y="6162274"/>
                <a:ext cx="146520" cy="61056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89E65DCC-A024-E479-B2E8-5D13EC04001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703766" y="6144274"/>
                  <a:ext cx="18216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5B75A30E-E211-93F7-DED4-E921AEA978D7}"/>
                    </a:ext>
                  </a:extLst>
                </p14:cNvPr>
                <p14:cNvContentPartPr/>
                <p14:nvPr/>
              </p14:nvContentPartPr>
              <p14:xfrm>
                <a:off x="6767486" y="5841874"/>
                <a:ext cx="1066680" cy="64332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5B75A30E-E211-93F7-DED4-E921AEA978D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749486" y="5824234"/>
                  <a:ext cx="110232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6864" name="Freihand 36863">
                  <a:extLst>
                    <a:ext uri="{FF2B5EF4-FFF2-40B4-BE49-F238E27FC236}">
                      <a16:creationId xmlns:a16="http://schemas.microsoft.com/office/drawing/2014/main" id="{71412C7C-45C5-1101-F22A-8577087F6C9C}"/>
                    </a:ext>
                  </a:extLst>
                </p14:cNvPr>
                <p14:cNvContentPartPr/>
                <p14:nvPr/>
              </p14:nvContentPartPr>
              <p14:xfrm>
                <a:off x="6901766" y="5960674"/>
                <a:ext cx="934560" cy="785160"/>
              </p14:xfrm>
            </p:contentPart>
          </mc:Choice>
          <mc:Fallback xmlns="">
            <p:pic>
              <p:nvPicPr>
                <p:cNvPr id="36864" name="Freihand 36863">
                  <a:extLst>
                    <a:ext uri="{FF2B5EF4-FFF2-40B4-BE49-F238E27FC236}">
                      <a16:creationId xmlns:a16="http://schemas.microsoft.com/office/drawing/2014/main" id="{71412C7C-45C5-1101-F22A-8577087F6C9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884126" y="5943034"/>
                  <a:ext cx="970200" cy="82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6868" name="Freihand 36867">
                <a:extLst>
                  <a:ext uri="{FF2B5EF4-FFF2-40B4-BE49-F238E27FC236}">
                    <a16:creationId xmlns:a16="http://schemas.microsoft.com/office/drawing/2014/main" id="{24F961EA-1719-3673-BEB8-FC58AF7C7139}"/>
                  </a:ext>
                </a:extLst>
              </p14:cNvPr>
              <p14:cNvContentPartPr/>
              <p14:nvPr/>
            </p14:nvContentPartPr>
            <p14:xfrm>
              <a:off x="136646" y="4185874"/>
              <a:ext cx="1889640" cy="628560"/>
            </p14:xfrm>
          </p:contentPart>
        </mc:Choice>
        <mc:Fallback xmlns="">
          <p:pic>
            <p:nvPicPr>
              <p:cNvPr id="36868" name="Freihand 36867">
                <a:extLst>
                  <a:ext uri="{FF2B5EF4-FFF2-40B4-BE49-F238E27FC236}">
                    <a16:creationId xmlns:a16="http://schemas.microsoft.com/office/drawing/2014/main" id="{24F961EA-1719-3673-BEB8-FC58AF7C713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9006" y="4168234"/>
                <a:ext cx="1925280" cy="66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870" name="Gruppieren 36869">
            <a:extLst>
              <a:ext uri="{FF2B5EF4-FFF2-40B4-BE49-F238E27FC236}">
                <a16:creationId xmlns:a16="http://schemas.microsoft.com/office/drawing/2014/main" id="{4785AE86-10FF-394A-08F6-6C1A0B338609}"/>
              </a:ext>
            </a:extLst>
          </p:cNvPr>
          <p:cNvGrpSpPr/>
          <p:nvPr/>
        </p:nvGrpSpPr>
        <p:grpSpPr>
          <a:xfrm>
            <a:off x="179846" y="4248514"/>
            <a:ext cx="5301000" cy="2552400"/>
            <a:chOff x="179846" y="4248514"/>
            <a:chExt cx="5301000" cy="255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B0127E8F-F32F-E57A-4D59-384E108AA6DB}"/>
                    </a:ext>
                  </a:extLst>
                </p14:cNvPr>
                <p14:cNvContentPartPr/>
                <p14:nvPr/>
              </p14:nvContentPartPr>
              <p14:xfrm>
                <a:off x="3516326" y="5130154"/>
                <a:ext cx="243720" cy="3369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B0127E8F-F32F-E57A-4D59-384E108AA6D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98686" y="5112154"/>
                  <a:ext cx="2793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1340F229-AD5F-FA36-A101-B0D896A85CBB}"/>
                    </a:ext>
                  </a:extLst>
                </p14:cNvPr>
                <p14:cNvContentPartPr/>
                <p14:nvPr/>
              </p14:nvContentPartPr>
              <p14:xfrm>
                <a:off x="3521006" y="5141674"/>
                <a:ext cx="124200" cy="11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1340F229-AD5F-FA36-A101-B0D896A85CB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503366" y="5123674"/>
                  <a:ext cx="1598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39338654-B56F-E214-E63E-93BF7201A024}"/>
                    </a:ext>
                  </a:extLst>
                </p14:cNvPr>
                <p14:cNvContentPartPr/>
                <p14:nvPr/>
              </p14:nvContentPartPr>
              <p14:xfrm>
                <a:off x="3526046" y="5265874"/>
                <a:ext cx="96480" cy="320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39338654-B56F-E214-E63E-93BF7201A02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508046" y="5248234"/>
                  <a:ext cx="1321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874D65DC-CD23-E3A0-A5CB-F8287F196DB5}"/>
                    </a:ext>
                  </a:extLst>
                </p14:cNvPr>
                <p14:cNvContentPartPr/>
                <p14:nvPr/>
              </p14:nvContentPartPr>
              <p14:xfrm>
                <a:off x="3734126" y="5138074"/>
                <a:ext cx="214560" cy="31932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874D65DC-CD23-E3A0-A5CB-F8287F196DB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16126" y="5120434"/>
                  <a:ext cx="2502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77D9EE8E-72F5-C750-D95D-DD2F8B6A921A}"/>
                    </a:ext>
                  </a:extLst>
                </p14:cNvPr>
                <p14:cNvContentPartPr/>
                <p14:nvPr/>
              </p14:nvContentPartPr>
              <p14:xfrm>
                <a:off x="4013486" y="5306554"/>
                <a:ext cx="97560" cy="136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77D9EE8E-72F5-C750-D95D-DD2F8B6A921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95846" y="5288554"/>
                  <a:ext cx="133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03A3E87B-294F-3A52-1EC5-A93857DF9511}"/>
                    </a:ext>
                  </a:extLst>
                </p14:cNvPr>
                <p14:cNvContentPartPr/>
                <p14:nvPr/>
              </p14:nvContentPartPr>
              <p14:xfrm>
                <a:off x="4212926" y="5108554"/>
                <a:ext cx="176760" cy="3027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03A3E87B-294F-3A52-1EC5-A93857DF951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94926" y="5090554"/>
                  <a:ext cx="2124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3D5939E8-EEB5-8378-895F-E3E121BC4716}"/>
                    </a:ext>
                  </a:extLst>
                </p14:cNvPr>
                <p14:cNvContentPartPr/>
                <p14:nvPr/>
              </p14:nvContentPartPr>
              <p14:xfrm>
                <a:off x="4406606" y="5061754"/>
                <a:ext cx="138960" cy="3722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3D5939E8-EEB5-8378-895F-E3E121BC471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88966" y="5043754"/>
                  <a:ext cx="174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D458D472-45B2-F254-6572-7CB03033705E}"/>
                    </a:ext>
                  </a:extLst>
                </p14:cNvPr>
                <p14:cNvContentPartPr/>
                <p14:nvPr/>
              </p14:nvContentPartPr>
              <p14:xfrm>
                <a:off x="4597046" y="5163994"/>
                <a:ext cx="187200" cy="26100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D458D472-45B2-F254-6572-7CB03033705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579046" y="5146354"/>
                  <a:ext cx="2228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9184819C-AE1C-FDF3-F4A7-72F1C20EE9F0}"/>
                    </a:ext>
                  </a:extLst>
                </p14:cNvPr>
                <p14:cNvContentPartPr/>
                <p14:nvPr/>
              </p14:nvContentPartPr>
              <p14:xfrm>
                <a:off x="4777766" y="5175874"/>
                <a:ext cx="10440" cy="2300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9184819C-AE1C-FDF3-F4A7-72F1C20EE9F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59766" y="5158234"/>
                  <a:ext cx="460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80FF2555-D542-F8B0-230B-20B28CBF21E0}"/>
                    </a:ext>
                  </a:extLst>
                </p14:cNvPr>
                <p14:cNvContentPartPr/>
                <p14:nvPr/>
              </p14:nvContentPartPr>
              <p14:xfrm>
                <a:off x="4866686" y="5201794"/>
                <a:ext cx="87120" cy="2127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80FF2555-D542-F8B0-230B-20B28CBF21E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48686" y="5183794"/>
                  <a:ext cx="1227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F2807151-7BB8-73B6-0BEB-5A82F848A47C}"/>
                    </a:ext>
                  </a:extLst>
                </p14:cNvPr>
                <p14:cNvContentPartPr/>
                <p14:nvPr/>
              </p14:nvContentPartPr>
              <p14:xfrm>
                <a:off x="4986566" y="5052034"/>
                <a:ext cx="185040" cy="3909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F2807151-7BB8-73B6-0BEB-5A82F848A47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968926" y="5034394"/>
                  <a:ext cx="22068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48A6854F-B08C-E937-962C-514F361C4E91}"/>
                    </a:ext>
                  </a:extLst>
                </p14:cNvPr>
                <p14:cNvContentPartPr/>
                <p14:nvPr/>
              </p14:nvContentPartPr>
              <p14:xfrm>
                <a:off x="4977566" y="5188834"/>
                <a:ext cx="126720" cy="4716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48A6854F-B08C-E937-962C-514F361C4E9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959926" y="5171194"/>
                  <a:ext cx="1623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460C196C-CDDE-12A9-A3EC-4D85EF9E1154}"/>
                    </a:ext>
                  </a:extLst>
                </p14:cNvPr>
                <p14:cNvContentPartPr/>
                <p14:nvPr/>
              </p14:nvContentPartPr>
              <p14:xfrm>
                <a:off x="5165486" y="5165794"/>
                <a:ext cx="315360" cy="2588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460C196C-CDDE-12A9-A3EC-4D85EF9E115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147846" y="5147794"/>
                  <a:ext cx="351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6869" name="Freihand 36868">
                  <a:extLst>
                    <a:ext uri="{FF2B5EF4-FFF2-40B4-BE49-F238E27FC236}">
                      <a16:creationId xmlns:a16="http://schemas.microsoft.com/office/drawing/2014/main" id="{C2B30F8B-F23F-3759-0932-62C2FB98B8F8}"/>
                    </a:ext>
                  </a:extLst>
                </p14:cNvPr>
                <p14:cNvContentPartPr/>
                <p14:nvPr/>
              </p14:nvContentPartPr>
              <p14:xfrm>
                <a:off x="179846" y="4248514"/>
                <a:ext cx="3119400" cy="2552400"/>
              </p14:xfrm>
            </p:contentPart>
          </mc:Choice>
          <mc:Fallback xmlns="">
            <p:pic>
              <p:nvPicPr>
                <p:cNvPr id="36869" name="Freihand 36868">
                  <a:extLst>
                    <a:ext uri="{FF2B5EF4-FFF2-40B4-BE49-F238E27FC236}">
                      <a16:creationId xmlns:a16="http://schemas.microsoft.com/office/drawing/2014/main" id="{C2B30F8B-F23F-3759-0932-62C2FB98B8F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2206" y="4230874"/>
                  <a:ext cx="3155040" cy="2588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13417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DAEBBC-0A92-252C-9796-E2F498787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9" t="60973" r="-22126" b="2088"/>
          <a:stretch/>
        </p:blipFill>
        <p:spPr>
          <a:xfrm>
            <a:off x="490906" y="4564657"/>
            <a:ext cx="2834680" cy="21444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E560DDF-E863-6EF8-C773-C175C3B2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 t="60973" r="26138" b="2088"/>
          <a:stretch/>
        </p:blipFill>
        <p:spPr>
          <a:xfrm>
            <a:off x="1811643" y="4328843"/>
            <a:ext cx="1513943" cy="22424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266472-43BE-35EE-7B6A-0B069339AC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" t="60973" r="72076" b="2088"/>
          <a:stretch/>
        </p:blipFill>
        <p:spPr>
          <a:xfrm>
            <a:off x="2776824" y="3893542"/>
            <a:ext cx="1973658" cy="25181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8F4F5E-7892-94EF-5100-8163EB28B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41724"/>
          <a:stretch/>
        </p:blipFill>
        <p:spPr>
          <a:xfrm>
            <a:off x="4849716" y="921228"/>
            <a:ext cx="4120785" cy="3383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87783D03-FED0-BA32-068B-47E327A95DF3}"/>
                  </a:ext>
                </a:extLst>
              </p14:cNvPr>
              <p14:cNvContentPartPr/>
              <p14:nvPr/>
            </p14:nvContentPartPr>
            <p14:xfrm>
              <a:off x="455966" y="3109114"/>
              <a:ext cx="539640" cy="85860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87783D03-FED0-BA32-068B-47E327A95D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7966" y="3091474"/>
                <a:ext cx="575280" cy="89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01FD1ABF-D990-1F4F-E91C-BA0C968CCFCB}"/>
              </a:ext>
            </a:extLst>
          </p:cNvPr>
          <p:cNvGrpSpPr/>
          <p:nvPr/>
        </p:nvGrpSpPr>
        <p:grpSpPr>
          <a:xfrm>
            <a:off x="476126" y="2946034"/>
            <a:ext cx="989640" cy="1885680"/>
            <a:chOff x="476126" y="2946034"/>
            <a:chExt cx="989640" cy="18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A61EFDE3-8A8C-1138-E530-CBFC3D849532}"/>
                    </a:ext>
                  </a:extLst>
                </p14:cNvPr>
                <p14:cNvContentPartPr/>
                <p14:nvPr/>
              </p14:nvContentPartPr>
              <p14:xfrm>
                <a:off x="953486" y="3777274"/>
                <a:ext cx="512280" cy="1054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A61EFDE3-8A8C-1138-E530-CBFC3D84953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5846" y="3759274"/>
                  <a:ext cx="54792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E24653E2-1729-1D8E-E638-CB0AA1EA3988}"/>
                    </a:ext>
                  </a:extLst>
                </p14:cNvPr>
                <p14:cNvContentPartPr/>
                <p14:nvPr/>
              </p14:nvContentPartPr>
              <p14:xfrm>
                <a:off x="884726" y="3136114"/>
                <a:ext cx="544320" cy="6346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E24653E2-1729-1D8E-E638-CB0AA1EA398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7086" y="3118114"/>
                  <a:ext cx="57996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D8E350A4-E42B-1BE6-CCAA-0B49D7C29F69}"/>
                    </a:ext>
                  </a:extLst>
                </p14:cNvPr>
                <p14:cNvContentPartPr/>
                <p14:nvPr/>
              </p14:nvContentPartPr>
              <p14:xfrm>
                <a:off x="927566" y="3198034"/>
                <a:ext cx="396000" cy="2822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D8E350A4-E42B-1BE6-CCAA-0B49D7C29F6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9566" y="3180034"/>
                  <a:ext cx="431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28590B17-F954-385A-7B18-ADB7E676DF62}"/>
                    </a:ext>
                  </a:extLst>
                </p14:cNvPr>
                <p14:cNvContentPartPr/>
                <p14:nvPr/>
              </p14:nvContentPartPr>
              <p14:xfrm>
                <a:off x="476126" y="2946034"/>
                <a:ext cx="661680" cy="101376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28590B17-F954-385A-7B18-ADB7E676DF6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8126" y="2928034"/>
                  <a:ext cx="697320" cy="10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7F4DBB7E-41FD-B3C1-E469-413B323DD518}"/>
                    </a:ext>
                  </a:extLst>
                </p14:cNvPr>
                <p14:cNvContentPartPr/>
                <p14:nvPr/>
              </p14:nvContentPartPr>
              <p14:xfrm>
                <a:off x="1043486" y="3452194"/>
                <a:ext cx="158400" cy="10692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7F4DBB7E-41FD-B3C1-E469-413B323DD51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25846" y="3434194"/>
                  <a:ext cx="1940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841592C-33B0-69CB-3CD9-3CA0387E2DAF}"/>
                    </a:ext>
                  </a:extLst>
                </p14:cNvPr>
                <p14:cNvContentPartPr/>
                <p14:nvPr/>
              </p14:nvContentPartPr>
              <p14:xfrm>
                <a:off x="1248326" y="3370474"/>
                <a:ext cx="113760" cy="1677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841592C-33B0-69CB-3CD9-3CA0387E2DA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30686" y="3352474"/>
                  <a:ext cx="1494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859315F6-F92D-4C49-2873-39D2E576E58C}"/>
                    </a:ext>
                  </a:extLst>
                </p14:cNvPr>
                <p14:cNvContentPartPr/>
                <p14:nvPr/>
              </p14:nvContentPartPr>
              <p14:xfrm>
                <a:off x="1370006" y="3427714"/>
                <a:ext cx="2880" cy="244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859315F6-F92D-4C49-2873-39D2E576E58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52366" y="3409714"/>
                  <a:ext cx="38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14E9FED1-AE39-48CE-8E98-36ECACD6F102}"/>
                    </a:ext>
                  </a:extLst>
                </p14:cNvPr>
                <p14:cNvContentPartPr/>
                <p14:nvPr/>
              </p14:nvContentPartPr>
              <p14:xfrm>
                <a:off x="860606" y="3550114"/>
                <a:ext cx="172440" cy="864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14E9FED1-AE39-48CE-8E98-36ECACD6F10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42966" y="3532114"/>
                  <a:ext cx="208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CA3A3D2B-4BC4-9037-475B-193DA60D6E59}"/>
                    </a:ext>
                  </a:extLst>
                </p14:cNvPr>
                <p14:cNvContentPartPr/>
                <p14:nvPr/>
              </p14:nvContentPartPr>
              <p14:xfrm>
                <a:off x="1416086" y="3277234"/>
                <a:ext cx="30960" cy="1292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CA3A3D2B-4BC4-9037-475B-193DA60D6E5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98086" y="3259234"/>
                  <a:ext cx="66600" cy="16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B2F4AF80-69BC-22B4-383C-4762065237C1}"/>
              </a:ext>
            </a:extLst>
          </p:cNvPr>
          <p:cNvSpPr txBox="1"/>
          <p:nvPr/>
        </p:nvSpPr>
        <p:spPr>
          <a:xfrm>
            <a:off x="765368" y="533400"/>
            <a:ext cx="374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Mehrfach-Diskriminierung</a:t>
            </a:r>
            <a:endParaRPr lang="de-AT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CDE374E9-8558-6A92-98F3-9D1330652BF7}"/>
                  </a:ext>
                </a:extLst>
              </p14:cNvPr>
              <p14:cNvContentPartPr/>
              <p14:nvPr/>
            </p14:nvContentPartPr>
            <p14:xfrm>
              <a:off x="562886" y="4893634"/>
              <a:ext cx="1087200" cy="9324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CDE374E9-8558-6A92-98F3-9D1330652B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7246" y="4821994"/>
                <a:ext cx="11588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46A2EE46-EF84-C5F3-70E7-557CBFEBABB7}"/>
                  </a:ext>
                </a:extLst>
              </p14:cNvPr>
              <p14:cNvContentPartPr/>
              <p14:nvPr/>
            </p14:nvContentPartPr>
            <p14:xfrm>
              <a:off x="1888766" y="4665394"/>
              <a:ext cx="898560" cy="5256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46A2EE46-EF84-C5F3-70E7-557CBFEBABB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52766" y="4593754"/>
                <a:ext cx="9702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2FA28605-5EC0-3C82-4976-A2F9FF9A5981}"/>
                  </a:ext>
                </a:extLst>
              </p14:cNvPr>
              <p14:cNvContentPartPr/>
              <p14:nvPr/>
            </p14:nvContentPartPr>
            <p14:xfrm>
              <a:off x="2001806" y="4702114"/>
              <a:ext cx="1131480" cy="87840"/>
            </p14:xfrm>
          </p:contentPart>
        </mc:Choice>
        <mc:Fallback xmlns=""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2FA28605-5EC0-3C82-4976-A2F9FF9A59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66166" y="4630474"/>
                <a:ext cx="12031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BD599893-80C4-6A11-59FE-6A3A09ED287A}"/>
                  </a:ext>
                </a:extLst>
              </p14:cNvPr>
              <p14:cNvContentPartPr/>
              <p14:nvPr/>
            </p14:nvContentPartPr>
            <p14:xfrm>
              <a:off x="3214646" y="3982834"/>
              <a:ext cx="1301760" cy="2113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BD599893-80C4-6A11-59FE-6A3A09ED287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78646" y="3911194"/>
                <a:ext cx="137340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3989EB6C-4397-5AE8-E915-3E0DA1923341}"/>
                  </a:ext>
                </a:extLst>
              </p14:cNvPr>
              <p14:cNvContentPartPr/>
              <p14:nvPr/>
            </p14:nvContentPartPr>
            <p14:xfrm>
              <a:off x="4579406" y="4085434"/>
              <a:ext cx="448200" cy="8424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3989EB6C-4397-5AE8-E915-3E0DA192334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61406" y="4067434"/>
                <a:ext cx="4838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DC0A7E0C-F1BA-97C8-FA86-915AEE2D287D}"/>
                  </a:ext>
                </a:extLst>
              </p14:cNvPr>
              <p14:cNvContentPartPr/>
              <p14:nvPr/>
            </p14:nvContentPartPr>
            <p14:xfrm>
              <a:off x="2276126" y="2944594"/>
              <a:ext cx="385200" cy="198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DC0A7E0C-F1BA-97C8-FA86-915AEE2D287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58486" y="2926594"/>
                <a:ext cx="4208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1134711D-67B8-D551-F5F1-18189B0A2B44}"/>
                  </a:ext>
                </a:extLst>
              </p14:cNvPr>
              <p14:cNvContentPartPr/>
              <p14:nvPr/>
            </p14:nvContentPartPr>
            <p14:xfrm>
              <a:off x="3762566" y="2018314"/>
              <a:ext cx="459720" cy="2602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1134711D-67B8-D551-F5F1-18189B0A2B4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744926" y="2000314"/>
                <a:ext cx="49536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2502715D-E711-61AE-A464-2D88437EC24C}"/>
                  </a:ext>
                </a:extLst>
              </p14:cNvPr>
              <p14:cNvContentPartPr/>
              <p14:nvPr/>
            </p14:nvContentPartPr>
            <p14:xfrm>
              <a:off x="1764926" y="4731634"/>
              <a:ext cx="237600" cy="117792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2502715D-E711-61AE-A464-2D88437EC24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746926" y="4713994"/>
                <a:ext cx="273240" cy="121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1C25ABDE-6B44-07DA-C2A8-37BACA7B2D81}"/>
              </a:ext>
            </a:extLst>
          </p:cNvPr>
          <p:cNvGrpSpPr/>
          <p:nvPr/>
        </p:nvGrpSpPr>
        <p:grpSpPr>
          <a:xfrm>
            <a:off x="1958246" y="2693674"/>
            <a:ext cx="853560" cy="2027880"/>
            <a:chOff x="1958246" y="2693674"/>
            <a:chExt cx="853560" cy="20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0927228F-9D8B-3EDC-E0B1-C458DCDC09C1}"/>
                    </a:ext>
                  </a:extLst>
                </p14:cNvPr>
                <p14:cNvContentPartPr/>
                <p14:nvPr/>
              </p14:nvContentPartPr>
              <p14:xfrm>
                <a:off x="2127806" y="2858194"/>
                <a:ext cx="630360" cy="5958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0927228F-9D8B-3EDC-E0B1-C458DCDC09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110166" y="2840194"/>
                  <a:ext cx="666000" cy="63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4C73ED43-EAE7-4023-35ED-5B8C85ED8B95}"/>
                    </a:ext>
                  </a:extLst>
                </p14:cNvPr>
                <p14:cNvContentPartPr/>
                <p14:nvPr/>
              </p14:nvContentPartPr>
              <p14:xfrm>
                <a:off x="2256686" y="3554794"/>
                <a:ext cx="542520" cy="104508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4C73ED43-EAE7-4023-35ED-5B8C85ED8B9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38686" y="3537154"/>
                  <a:ext cx="578160" cy="10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89227CE8-929C-AE4D-8164-1C741FE086AE}"/>
                    </a:ext>
                  </a:extLst>
                </p14:cNvPr>
                <p14:cNvContentPartPr/>
                <p14:nvPr/>
              </p14:nvContentPartPr>
              <p14:xfrm>
                <a:off x="2166326" y="2910034"/>
                <a:ext cx="559080" cy="2923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89227CE8-929C-AE4D-8164-1C741FE086A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148686" y="2892034"/>
                  <a:ext cx="5947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D26DEDAD-A199-5546-53B2-2DED77A88BF6}"/>
                    </a:ext>
                  </a:extLst>
                </p14:cNvPr>
                <p14:cNvContentPartPr/>
                <p14:nvPr/>
              </p14:nvContentPartPr>
              <p14:xfrm>
                <a:off x="1958246" y="2693674"/>
                <a:ext cx="564120" cy="10404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D26DEDAD-A199-5546-53B2-2DED77A88BF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940606" y="2676034"/>
                  <a:ext cx="599760" cy="10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1226C888-8138-09ED-29AA-F67B1D9392BC}"/>
                    </a:ext>
                  </a:extLst>
                </p14:cNvPr>
                <p14:cNvContentPartPr/>
                <p14:nvPr/>
              </p14:nvContentPartPr>
              <p14:xfrm>
                <a:off x="2798846" y="4702114"/>
                <a:ext cx="12960" cy="1944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1226C888-8138-09ED-29AA-F67B1D9392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781206" y="4684474"/>
                  <a:ext cx="48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C7973246-9408-F596-4250-A42A155E075F}"/>
                    </a:ext>
                  </a:extLst>
                </p14:cNvPr>
                <p14:cNvContentPartPr/>
                <p14:nvPr/>
              </p14:nvContentPartPr>
              <p14:xfrm>
                <a:off x="2739806" y="4355434"/>
                <a:ext cx="6840" cy="2700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C7973246-9408-F596-4250-A42A155E075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721806" y="4337794"/>
                  <a:ext cx="42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7B45FB48-E771-19E2-F0BD-E7BA6FB24565}"/>
                    </a:ext>
                  </a:extLst>
                </p14:cNvPr>
                <p14:cNvContentPartPr/>
                <p14:nvPr/>
              </p14:nvContentPartPr>
              <p14:xfrm>
                <a:off x="2397806" y="3254554"/>
                <a:ext cx="5040" cy="36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7B45FB48-E771-19E2-F0BD-E7BA6FB2456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379806" y="3236554"/>
                  <a:ext cx="40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B8ABBA9E-17DF-91B6-9751-AD226E4C7126}"/>
                    </a:ext>
                  </a:extLst>
                </p14:cNvPr>
                <p14:cNvContentPartPr/>
                <p14:nvPr/>
              </p14:nvContentPartPr>
              <p14:xfrm>
                <a:off x="2576366" y="3237634"/>
                <a:ext cx="360" cy="3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B8ABBA9E-17DF-91B6-9751-AD226E4C712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58726" y="321999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C0E4BE61-CA1A-8C58-112D-ED8EAAD4140C}"/>
                    </a:ext>
                  </a:extLst>
                </p14:cNvPr>
                <p14:cNvContentPartPr/>
                <p14:nvPr/>
              </p14:nvContentPartPr>
              <p14:xfrm>
                <a:off x="2411486" y="3361114"/>
                <a:ext cx="117720" cy="1476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C0E4BE61-CA1A-8C58-112D-ED8EAAD4140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393486" y="3343114"/>
                  <a:ext cx="15336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B21183F2-8ECE-F682-63B4-9B3C420E50FB}"/>
              </a:ext>
            </a:extLst>
          </p:cNvPr>
          <p:cNvGrpSpPr/>
          <p:nvPr/>
        </p:nvGrpSpPr>
        <p:grpSpPr>
          <a:xfrm>
            <a:off x="3671126" y="2016154"/>
            <a:ext cx="1089000" cy="2059920"/>
            <a:chOff x="3671126" y="2016154"/>
            <a:chExt cx="1089000" cy="20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7526B8E-3331-028B-2DDB-708F549233E1}"/>
                    </a:ext>
                  </a:extLst>
                </p14:cNvPr>
                <p14:cNvContentPartPr/>
                <p14:nvPr/>
              </p14:nvContentPartPr>
              <p14:xfrm>
                <a:off x="3730526" y="2016154"/>
                <a:ext cx="563760" cy="6231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7526B8E-3331-028B-2DDB-708F549233E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12526" y="1998154"/>
                  <a:ext cx="59940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16262386-332B-9ABC-A347-C0FA812AF317}"/>
                    </a:ext>
                  </a:extLst>
                </p14:cNvPr>
                <p14:cNvContentPartPr/>
                <p14:nvPr/>
              </p14:nvContentPartPr>
              <p14:xfrm>
                <a:off x="3671126" y="2779714"/>
                <a:ext cx="727560" cy="12963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16262386-332B-9ABC-A347-C0FA812AF31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53486" y="2761714"/>
                  <a:ext cx="763200" cy="13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AE42AE96-6DBE-4293-C1F5-BC39F9DDB402}"/>
                    </a:ext>
                  </a:extLst>
                </p14:cNvPr>
                <p14:cNvContentPartPr/>
                <p14:nvPr/>
              </p14:nvContentPartPr>
              <p14:xfrm>
                <a:off x="4045886" y="3142954"/>
                <a:ext cx="483840" cy="9648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AE42AE96-6DBE-4293-C1F5-BC39F9DDB40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27886" y="3124954"/>
                  <a:ext cx="5194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960B75BE-DB90-BEE0-3581-B80C3921B0B3}"/>
                    </a:ext>
                  </a:extLst>
                </p14:cNvPr>
                <p14:cNvContentPartPr/>
                <p14:nvPr/>
              </p14:nvContentPartPr>
              <p14:xfrm>
                <a:off x="4230926" y="2743354"/>
                <a:ext cx="529200" cy="29376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960B75BE-DB90-BEE0-3581-B80C3921B0B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213286" y="2725714"/>
                  <a:ext cx="5648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B34193B8-7EE7-B258-A959-7A3794CA5F8F}"/>
                    </a:ext>
                  </a:extLst>
                </p14:cNvPr>
                <p14:cNvContentPartPr/>
                <p14:nvPr/>
              </p14:nvContentPartPr>
              <p14:xfrm>
                <a:off x="4128686" y="2337274"/>
                <a:ext cx="17280" cy="4284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B34193B8-7EE7-B258-A959-7A3794CA5F8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110686" y="2319274"/>
                  <a:ext cx="52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A31405BD-55EC-C850-424A-EF20EA60300B}"/>
                    </a:ext>
                  </a:extLst>
                </p14:cNvPr>
                <p14:cNvContentPartPr/>
                <p14:nvPr/>
              </p14:nvContentPartPr>
              <p14:xfrm>
                <a:off x="4043366" y="2505034"/>
                <a:ext cx="131400" cy="4464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A31405BD-55EC-C850-424A-EF20EA60300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25726" y="2487394"/>
                  <a:ext cx="1670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E2E57ABE-7E74-D2FE-32F4-A638A1479648}"/>
                    </a:ext>
                  </a:extLst>
                </p14:cNvPr>
                <p14:cNvContentPartPr/>
                <p14:nvPr/>
              </p14:nvContentPartPr>
              <p14:xfrm>
                <a:off x="4544846" y="3196594"/>
                <a:ext cx="128520" cy="8064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E2E57ABE-7E74-D2FE-32F4-A638A147964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26846" y="3178954"/>
                  <a:ext cx="164160" cy="116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1291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02CF3B2-D2BE-BC24-4774-C3EEB72B8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50000"/>
          <a:stretch/>
        </p:blipFill>
        <p:spPr>
          <a:xfrm>
            <a:off x="2870790" y="738963"/>
            <a:ext cx="3237614" cy="3429000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A664F02-DCDD-1FF0-EEA5-E14E295BDC1D}"/>
              </a:ext>
            </a:extLst>
          </p:cNvPr>
          <p:cNvGrpSpPr/>
          <p:nvPr/>
        </p:nvGrpSpPr>
        <p:grpSpPr>
          <a:xfrm>
            <a:off x="702427" y="666092"/>
            <a:ext cx="8191440" cy="5751720"/>
            <a:chOff x="702427" y="666092"/>
            <a:chExt cx="8191440" cy="57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7C82F668-2DD5-4AAD-FCA9-3FAC49CAD97C}"/>
                    </a:ext>
                  </a:extLst>
                </p14:cNvPr>
                <p14:cNvContentPartPr/>
                <p14:nvPr/>
              </p14:nvContentPartPr>
              <p14:xfrm>
                <a:off x="2928307" y="666092"/>
                <a:ext cx="3120120" cy="338184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7C82F668-2DD5-4AAD-FCA9-3FAC49CAD97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0307" y="648452"/>
                  <a:ext cx="3155760" cy="34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26D0D8B8-60A0-0714-593F-52DE4F64B239}"/>
                    </a:ext>
                  </a:extLst>
                </p14:cNvPr>
                <p14:cNvContentPartPr/>
                <p14:nvPr/>
              </p14:nvContentPartPr>
              <p14:xfrm>
                <a:off x="4385947" y="4041092"/>
                <a:ext cx="348840" cy="594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26D0D8B8-60A0-0714-593F-52DE4F64B23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67947" y="4023092"/>
                  <a:ext cx="38448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20ABC723-98B5-65D1-B3D6-FD342472D472}"/>
                    </a:ext>
                  </a:extLst>
                </p14:cNvPr>
                <p14:cNvContentPartPr/>
                <p14:nvPr/>
              </p14:nvContentPartPr>
              <p14:xfrm>
                <a:off x="5215027" y="3944972"/>
                <a:ext cx="570240" cy="23688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20ABC723-98B5-65D1-B3D6-FD342472D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97387" y="3926972"/>
                  <a:ext cx="6058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A4DE9546-71A3-156D-4486-38C93BFD1FB3}"/>
                    </a:ext>
                  </a:extLst>
                </p14:cNvPr>
                <p14:cNvContentPartPr/>
                <p14:nvPr/>
              </p14:nvContentPartPr>
              <p14:xfrm>
                <a:off x="4413307" y="4231892"/>
                <a:ext cx="1342080" cy="4644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A4DE9546-71A3-156D-4486-38C93BFD1FB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95667" y="4213892"/>
                  <a:ext cx="137772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0152D1AB-A9D1-89C4-E8E8-8612C5A80D54}"/>
                    </a:ext>
                  </a:extLst>
                </p14:cNvPr>
                <p14:cNvContentPartPr/>
                <p14:nvPr/>
              </p14:nvContentPartPr>
              <p14:xfrm>
                <a:off x="5218987" y="3965492"/>
                <a:ext cx="117360" cy="716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0152D1AB-A9D1-89C4-E8E8-8612C5A80D5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01347" y="3947492"/>
                  <a:ext cx="153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ADFA64FC-C61B-DA66-261F-35BC89D87E6B}"/>
                    </a:ext>
                  </a:extLst>
                </p14:cNvPr>
                <p14:cNvContentPartPr/>
                <p14:nvPr/>
              </p14:nvContentPartPr>
              <p14:xfrm>
                <a:off x="4604467" y="4374812"/>
                <a:ext cx="822240" cy="20430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ADFA64FC-C61B-DA66-261F-35BC89D87E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86467" y="4357172"/>
                  <a:ext cx="857880" cy="20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27DF7728-1F75-8C76-A6EC-335E046D4BEF}"/>
                    </a:ext>
                  </a:extLst>
                </p14:cNvPr>
                <p14:cNvContentPartPr/>
                <p14:nvPr/>
              </p14:nvContentPartPr>
              <p14:xfrm>
                <a:off x="702427" y="5250692"/>
                <a:ext cx="3938400" cy="9028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27DF7728-1F75-8C76-A6EC-335E046D4BE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4787" y="5233052"/>
                  <a:ext cx="3974040" cy="9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A275F85-B318-FC73-7A92-E8A6691E45F9}"/>
                    </a:ext>
                  </a:extLst>
                </p14:cNvPr>
                <p14:cNvContentPartPr/>
                <p14:nvPr/>
              </p14:nvContentPartPr>
              <p14:xfrm>
                <a:off x="5432107" y="4264652"/>
                <a:ext cx="2747520" cy="8190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A275F85-B318-FC73-7A92-E8A6691E45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14107" y="4247012"/>
                  <a:ext cx="278316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FCD7F66D-9987-AE56-2729-0A6BCDD5B7B5}"/>
                    </a:ext>
                  </a:extLst>
                </p14:cNvPr>
                <p14:cNvContentPartPr/>
                <p14:nvPr/>
              </p14:nvContentPartPr>
              <p14:xfrm>
                <a:off x="2875747" y="5951612"/>
                <a:ext cx="1516680" cy="4287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FCD7F66D-9987-AE56-2729-0A6BCDD5B7B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58107" y="5933612"/>
                  <a:ext cx="155232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0BAC35B-2C1E-FD15-32A6-0E1EAAC055D5}"/>
                    </a:ext>
                  </a:extLst>
                </p14:cNvPr>
                <p14:cNvContentPartPr/>
                <p14:nvPr/>
              </p14:nvContentPartPr>
              <p14:xfrm>
                <a:off x="5019547" y="4768652"/>
                <a:ext cx="3333960" cy="10177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BAC35B-2C1E-FD15-32A6-0E1EAAC055D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01547" y="4751012"/>
                  <a:ext cx="3369600" cy="10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81597EB5-2B93-6061-FF88-271CCFE4461B}"/>
                    </a:ext>
                  </a:extLst>
                </p14:cNvPr>
                <p14:cNvContentPartPr/>
                <p14:nvPr/>
              </p14:nvContentPartPr>
              <p14:xfrm>
                <a:off x="8132107" y="3991052"/>
                <a:ext cx="104760" cy="29988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81597EB5-2B93-6061-FF88-271CCFE4461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114107" y="3973412"/>
                  <a:ext cx="1404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855A04D1-EC0C-2480-8ADB-B538EF5CACD1}"/>
                    </a:ext>
                  </a:extLst>
                </p14:cNvPr>
                <p14:cNvContentPartPr/>
                <p14:nvPr/>
              </p14:nvContentPartPr>
              <p14:xfrm>
                <a:off x="8417947" y="4540772"/>
                <a:ext cx="424800" cy="4791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855A04D1-EC0C-2480-8ADB-B538EF5CAC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00307" y="4523132"/>
                  <a:ext cx="46044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A068E4A9-66DA-5A4F-B0C7-9618FE3DF94E}"/>
                    </a:ext>
                  </a:extLst>
                </p14:cNvPr>
                <p14:cNvContentPartPr/>
                <p14:nvPr/>
              </p14:nvContentPartPr>
              <p14:xfrm>
                <a:off x="8146867" y="4081772"/>
                <a:ext cx="747000" cy="6206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A068E4A9-66DA-5A4F-B0C7-9618FE3DF9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129227" y="4063772"/>
                  <a:ext cx="782640" cy="656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200A715A-4DDF-3F02-29E5-29F1AE942535}"/>
              </a:ext>
            </a:extLst>
          </p:cNvPr>
          <p:cNvSpPr txBox="1"/>
          <p:nvPr/>
        </p:nvSpPr>
        <p:spPr>
          <a:xfrm rot="20693967">
            <a:off x="5045918" y="4824317"/>
            <a:ext cx="336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Leichtigkeit zur Inklusion?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6621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8B5E83F3-5EFA-749C-0F5E-FD9B17B22618}"/>
              </a:ext>
            </a:extLst>
          </p:cNvPr>
          <p:cNvSpPr/>
          <p:nvPr/>
        </p:nvSpPr>
        <p:spPr>
          <a:xfrm>
            <a:off x="3087000" y="1889954"/>
            <a:ext cx="936994" cy="9180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8305EC-640E-DA9B-DBC6-59801DE8E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9" t="60973" r="-22126" b="2088"/>
          <a:stretch/>
        </p:blipFill>
        <p:spPr>
          <a:xfrm>
            <a:off x="490906" y="4564657"/>
            <a:ext cx="2834680" cy="21444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721C68E0-AEA6-8EE2-1D3A-29A0E746112A}"/>
                  </a:ext>
                </a:extLst>
              </p14:cNvPr>
              <p14:cNvContentPartPr/>
              <p14:nvPr/>
            </p14:nvContentPartPr>
            <p14:xfrm>
              <a:off x="455966" y="3109114"/>
              <a:ext cx="539640" cy="8586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721C68E0-AEA6-8EE2-1D3A-29A0E74611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66" y="3091474"/>
                <a:ext cx="575280" cy="89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8488B9C-0A10-BF23-DDB9-ED5CC8B8AD4B}"/>
              </a:ext>
            </a:extLst>
          </p:cNvPr>
          <p:cNvGrpSpPr/>
          <p:nvPr/>
        </p:nvGrpSpPr>
        <p:grpSpPr>
          <a:xfrm>
            <a:off x="476126" y="2946034"/>
            <a:ext cx="989640" cy="1885680"/>
            <a:chOff x="476126" y="2946034"/>
            <a:chExt cx="989640" cy="18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FE905D1D-4486-7B12-0F21-A9FDCF92A909}"/>
                    </a:ext>
                  </a:extLst>
                </p14:cNvPr>
                <p14:cNvContentPartPr/>
                <p14:nvPr/>
              </p14:nvContentPartPr>
              <p14:xfrm>
                <a:off x="953486" y="3777274"/>
                <a:ext cx="512280" cy="105444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FE905D1D-4486-7B12-0F21-A9FDCF92A9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5846" y="3759274"/>
                  <a:ext cx="54792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47619DD8-A281-2FB4-2FB0-6FE37C09F5BC}"/>
                    </a:ext>
                  </a:extLst>
                </p14:cNvPr>
                <p14:cNvContentPartPr/>
                <p14:nvPr/>
              </p14:nvContentPartPr>
              <p14:xfrm>
                <a:off x="884726" y="3136114"/>
                <a:ext cx="544320" cy="63468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47619DD8-A281-2FB4-2FB0-6FE37C09F5B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7086" y="3118114"/>
                  <a:ext cx="57996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D603C13-B26B-1AA8-7F97-97F4C774064D}"/>
                    </a:ext>
                  </a:extLst>
                </p14:cNvPr>
                <p14:cNvContentPartPr/>
                <p14:nvPr/>
              </p14:nvContentPartPr>
              <p14:xfrm>
                <a:off x="927566" y="3198034"/>
                <a:ext cx="396000" cy="2822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D603C13-B26B-1AA8-7F97-97F4C77406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9566" y="3180034"/>
                  <a:ext cx="431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92679E6-4469-19E6-E0FF-AAF7548BBE11}"/>
                    </a:ext>
                  </a:extLst>
                </p14:cNvPr>
                <p14:cNvContentPartPr/>
                <p14:nvPr/>
              </p14:nvContentPartPr>
              <p14:xfrm>
                <a:off x="476126" y="2946034"/>
                <a:ext cx="661680" cy="1013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92679E6-4469-19E6-E0FF-AAF7548BBE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8126" y="2928034"/>
                  <a:ext cx="697320" cy="10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ECD7FAC-EEA6-FEED-055B-CADCC6B3C014}"/>
                    </a:ext>
                  </a:extLst>
                </p14:cNvPr>
                <p14:cNvContentPartPr/>
                <p14:nvPr/>
              </p14:nvContentPartPr>
              <p14:xfrm>
                <a:off x="1043486" y="3452194"/>
                <a:ext cx="158400" cy="1069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ECD7FAC-EEA6-FEED-055B-CADCC6B3C01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5846" y="3434194"/>
                  <a:ext cx="1940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485095F-AA34-E759-9A9F-93DD5404073D}"/>
                    </a:ext>
                  </a:extLst>
                </p14:cNvPr>
                <p14:cNvContentPartPr/>
                <p14:nvPr/>
              </p14:nvContentPartPr>
              <p14:xfrm>
                <a:off x="1248326" y="3370474"/>
                <a:ext cx="113760" cy="1677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485095F-AA34-E759-9A9F-93DD5404073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30686" y="3352474"/>
                  <a:ext cx="1494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69B5364D-1D9D-23A9-85B8-CAB8327BC1BB}"/>
                    </a:ext>
                  </a:extLst>
                </p14:cNvPr>
                <p14:cNvContentPartPr/>
                <p14:nvPr/>
              </p14:nvContentPartPr>
              <p14:xfrm>
                <a:off x="1370006" y="3427714"/>
                <a:ext cx="2880" cy="24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69B5364D-1D9D-23A9-85B8-CAB8327BC1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52366" y="3409714"/>
                  <a:ext cx="38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F9ECDFD-B837-1249-3672-82EB6F3A8E2F}"/>
                    </a:ext>
                  </a:extLst>
                </p14:cNvPr>
                <p14:cNvContentPartPr/>
                <p14:nvPr/>
              </p14:nvContentPartPr>
              <p14:xfrm>
                <a:off x="860606" y="3550114"/>
                <a:ext cx="172440" cy="86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F9ECDFD-B837-1249-3672-82EB6F3A8E2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2966" y="3532114"/>
                  <a:ext cx="208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886156B7-28A8-2C00-C40A-57D2584A5887}"/>
                    </a:ext>
                  </a:extLst>
                </p14:cNvPr>
                <p14:cNvContentPartPr/>
                <p14:nvPr/>
              </p14:nvContentPartPr>
              <p14:xfrm>
                <a:off x="1416086" y="3277234"/>
                <a:ext cx="30960" cy="12924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886156B7-28A8-2C00-C40A-57D2584A588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98086" y="3259234"/>
                  <a:ext cx="6660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C981995B-72C4-9526-E6A0-C3BA2D456655}"/>
                  </a:ext>
                </a:extLst>
              </p14:cNvPr>
              <p14:cNvContentPartPr/>
              <p14:nvPr/>
            </p14:nvContentPartPr>
            <p14:xfrm>
              <a:off x="562886" y="4893634"/>
              <a:ext cx="1087200" cy="932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C981995B-72C4-9526-E6A0-C3BA2D4566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7246" y="4821994"/>
                <a:ext cx="1158840" cy="2368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fik 15">
            <a:extLst>
              <a:ext uri="{FF2B5EF4-FFF2-40B4-BE49-F238E27FC236}">
                <a16:creationId xmlns:a16="http://schemas.microsoft.com/office/drawing/2014/main" id="{C716888D-7C96-CEE8-6346-59682872877E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41724"/>
          <a:stretch/>
        </p:blipFill>
        <p:spPr>
          <a:xfrm>
            <a:off x="2326944" y="2163755"/>
            <a:ext cx="3466238" cy="295938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F3D8469-A056-1257-EC0B-4888A41918A5}"/>
              </a:ext>
            </a:extLst>
          </p:cNvPr>
          <p:cNvGrpSpPr/>
          <p:nvPr/>
        </p:nvGrpSpPr>
        <p:grpSpPr>
          <a:xfrm>
            <a:off x="3372686" y="2109754"/>
            <a:ext cx="371880" cy="199440"/>
            <a:chOff x="3372686" y="2109754"/>
            <a:chExt cx="371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E387D1F3-6C42-8B0B-62CD-659C90191F4B}"/>
                    </a:ext>
                  </a:extLst>
                </p14:cNvPr>
                <p14:cNvContentPartPr/>
                <p14:nvPr/>
              </p14:nvContentPartPr>
              <p14:xfrm>
                <a:off x="3372686" y="2179954"/>
                <a:ext cx="74880" cy="1292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E387D1F3-6C42-8B0B-62CD-659C90191F4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54686" y="2161954"/>
                  <a:ext cx="1105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9CE67E41-5FA0-D696-CECD-65DD0635F772}"/>
                    </a:ext>
                  </a:extLst>
                </p14:cNvPr>
                <p14:cNvContentPartPr/>
                <p14:nvPr/>
              </p14:nvContentPartPr>
              <p14:xfrm>
                <a:off x="3684446" y="2109754"/>
                <a:ext cx="60120" cy="1090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9CE67E41-5FA0-D696-CECD-65DD0635F77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66806" y="2092114"/>
                  <a:ext cx="9576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4B8B7064-5E5B-B3C8-390D-1D1474037AAB}"/>
                  </a:ext>
                </a:extLst>
              </p14:cNvPr>
              <p14:cNvContentPartPr/>
              <p14:nvPr/>
            </p14:nvContentPartPr>
            <p14:xfrm>
              <a:off x="3379886" y="2413234"/>
              <a:ext cx="472320" cy="1605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4B8B7064-5E5B-B3C8-390D-1D1474037AA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61886" y="2395594"/>
                <a:ext cx="5079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D4788D2C-5252-6DA2-DA66-2A3EA301F6AF}"/>
                  </a:ext>
                </a:extLst>
              </p14:cNvPr>
              <p14:cNvContentPartPr/>
              <p14:nvPr/>
            </p14:nvContentPartPr>
            <p14:xfrm>
              <a:off x="1714166" y="1322794"/>
              <a:ext cx="1004400" cy="505080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D4788D2C-5252-6DA2-DA66-2A3EA301F6A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78166" y="1250794"/>
                <a:ext cx="1076040" cy="519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D71F84D4-47CB-A463-D9C6-C5DBF3070292}"/>
                  </a:ext>
                </a:extLst>
              </p14:cNvPr>
              <p14:cNvContentPartPr/>
              <p14:nvPr/>
            </p14:nvContentPartPr>
            <p14:xfrm>
              <a:off x="5097086" y="1386162"/>
              <a:ext cx="484920" cy="4121991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D71F84D4-47CB-A463-D9C6-C5DBF307029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61113" y="1314162"/>
                <a:ext cx="556507" cy="4265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0EFCEB12-F017-82B8-7D74-B5D3A84E866D}"/>
                  </a:ext>
                </a:extLst>
              </p14:cNvPr>
              <p14:cNvContentPartPr/>
              <p14:nvPr/>
            </p14:nvContentPartPr>
            <p14:xfrm>
              <a:off x="6403500" y="5511521"/>
              <a:ext cx="654513" cy="544826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0EFCEB12-F017-82B8-7D74-B5D3A84E866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67878" y="5439502"/>
                <a:ext cx="726117" cy="688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2A6FFFB4-AF47-1A70-AFFA-C9890BE788D2}"/>
                  </a:ext>
                </a:extLst>
              </p14:cNvPr>
              <p14:cNvContentPartPr/>
              <p14:nvPr/>
            </p14:nvContentPartPr>
            <p14:xfrm>
              <a:off x="7535926" y="5175779"/>
              <a:ext cx="481664" cy="445916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2A6FFFB4-AF47-1A70-AFFA-C9890BE788D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99927" y="5104159"/>
                <a:ext cx="553302" cy="589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83704FCC-2BCA-5E29-7DCA-97447E636772}"/>
                  </a:ext>
                </a:extLst>
              </p14:cNvPr>
              <p14:cNvContentPartPr/>
              <p14:nvPr/>
            </p14:nvContentPartPr>
            <p14:xfrm>
              <a:off x="6936425" y="4921911"/>
              <a:ext cx="717964" cy="494272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83704FCC-2BCA-5E29-7DCA-97447E63677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00797" y="4849912"/>
                <a:ext cx="789580" cy="63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CFFB6254-5D30-5CEC-262D-8DF31EACED09}"/>
                  </a:ext>
                </a:extLst>
              </p14:cNvPr>
              <p14:cNvContentPartPr/>
              <p14:nvPr/>
            </p14:nvContentPartPr>
            <p14:xfrm>
              <a:off x="7261180" y="4642767"/>
              <a:ext cx="515109" cy="245625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CFFB6254-5D30-5CEC-262D-8DF31EACED0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25184" y="4571201"/>
                <a:ext cx="586742" cy="389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0F3B4A54-662D-1E57-0848-D4AEF09CE773}"/>
                  </a:ext>
                </a:extLst>
              </p14:cNvPr>
              <p14:cNvContentPartPr/>
              <p14:nvPr/>
            </p14:nvContentPartPr>
            <p14:xfrm>
              <a:off x="6558220" y="4662824"/>
              <a:ext cx="551053" cy="402506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0F3B4A54-662D-1E57-0848-D4AEF09CE77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522227" y="4590819"/>
                <a:ext cx="622679" cy="546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19097896-DABD-C42B-17D3-647CCEA2BFAC}"/>
                  </a:ext>
                </a:extLst>
              </p14:cNvPr>
              <p14:cNvContentPartPr/>
              <p14:nvPr/>
            </p14:nvContentPartPr>
            <p14:xfrm>
              <a:off x="6327546" y="5420304"/>
              <a:ext cx="802669" cy="719566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19097896-DABD-C42B-17D3-647CCEA2BFA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91552" y="5348671"/>
                <a:ext cx="874297" cy="863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B1DD9D85-A82F-01DC-A3D7-615A48EE5F80}"/>
                  </a:ext>
                </a:extLst>
              </p14:cNvPr>
              <p14:cNvContentPartPr/>
              <p14:nvPr/>
            </p14:nvContentPartPr>
            <p14:xfrm>
              <a:off x="7634072" y="5168086"/>
              <a:ext cx="446657" cy="434652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B1DD9D85-A82F-01DC-A3D7-615A48EE5F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98080" y="5096064"/>
                <a:ext cx="518280" cy="578336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CADBB746-8F49-891C-B495-B53E5AADDCD0}"/>
              </a:ext>
            </a:extLst>
          </p:cNvPr>
          <p:cNvGrpSpPr/>
          <p:nvPr/>
        </p:nvGrpSpPr>
        <p:grpSpPr>
          <a:xfrm>
            <a:off x="6275660" y="4181190"/>
            <a:ext cx="1957600" cy="1939447"/>
            <a:chOff x="6275660" y="4181190"/>
            <a:chExt cx="1957600" cy="193944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59FD170E-7770-AFD8-2A30-2DC5C8E83025}"/>
                    </a:ext>
                  </a:extLst>
                </p14:cNvPr>
                <p14:cNvContentPartPr/>
                <p14:nvPr/>
              </p14:nvContentPartPr>
              <p14:xfrm>
                <a:off x="6834215" y="4872457"/>
                <a:ext cx="842365" cy="542628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59FD170E-7770-AFD8-2A30-2DC5C8E8302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16216" y="4854813"/>
                  <a:ext cx="878004" cy="5782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30C15043-77C7-8247-E6D9-80EF72CCAACA}"/>
                    </a:ext>
                  </a:extLst>
                </p14:cNvPr>
                <p14:cNvContentPartPr/>
                <p14:nvPr/>
              </p14:nvContentPartPr>
              <p14:xfrm>
                <a:off x="7128340" y="4594137"/>
                <a:ext cx="701398" cy="233261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30C15043-77C7-8247-E6D9-80EF72CCAAC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110706" y="4576138"/>
                  <a:ext cx="737026" cy="268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CF07DFA7-A177-18CF-334F-524B05A3B565}"/>
                    </a:ext>
                  </a:extLst>
                </p14:cNvPr>
                <p14:cNvContentPartPr/>
                <p14:nvPr/>
              </p14:nvContentPartPr>
              <p14:xfrm>
                <a:off x="6275660" y="5438987"/>
                <a:ext cx="918944" cy="68165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CF07DFA7-A177-18CF-334F-524B05A3B56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58023" y="5420992"/>
                  <a:ext cx="954579" cy="7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BA99B408-2073-7775-ADCF-633A9B7E9D18}"/>
                    </a:ext>
                  </a:extLst>
                </p14:cNvPr>
                <p14:cNvContentPartPr/>
                <p14:nvPr/>
              </p14:nvContentPartPr>
              <p14:xfrm>
                <a:off x="7499668" y="5074671"/>
                <a:ext cx="625131" cy="587686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BA99B408-2073-7775-ADCF-633A9B7E9D1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82033" y="5056677"/>
                  <a:ext cx="660760" cy="623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A8BC8345-3FFA-A64B-5CCA-4CED0547051E}"/>
                    </a:ext>
                  </a:extLst>
                </p14:cNvPr>
                <p14:cNvContentPartPr/>
                <p14:nvPr/>
              </p14:nvContentPartPr>
              <p14:xfrm>
                <a:off x="6525713" y="4572431"/>
                <a:ext cx="613254" cy="467347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A8BC8345-3FFA-A64B-5CCA-4CED0547051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508078" y="4554428"/>
                  <a:ext cx="648883" cy="502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DECB2C19-C55C-228A-B402-9236B656E915}"/>
                    </a:ext>
                  </a:extLst>
                </p14:cNvPr>
                <p14:cNvContentPartPr/>
                <p14:nvPr/>
              </p14:nvContentPartPr>
              <p14:xfrm>
                <a:off x="7173973" y="5106267"/>
                <a:ext cx="72515" cy="86271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DECB2C19-C55C-228A-B402-9236B656E91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56295" y="5088653"/>
                  <a:ext cx="108231" cy="121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F5E07EA4-F965-6052-78F5-82DBF85C688C}"/>
                    </a:ext>
                  </a:extLst>
                </p14:cNvPr>
                <p14:cNvContentPartPr/>
                <p14:nvPr/>
              </p14:nvContentPartPr>
              <p14:xfrm>
                <a:off x="7251804" y="5110388"/>
                <a:ext cx="123464" cy="121988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F5E07EA4-F965-6052-78F5-82DBF85C688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33806" y="5092396"/>
                  <a:ext cx="159099" cy="157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CC2D1993-FAF0-8D05-85DF-75EA51E3A427}"/>
                    </a:ext>
                  </a:extLst>
                </p14:cNvPr>
                <p14:cNvContentPartPr/>
                <p14:nvPr/>
              </p14:nvContentPartPr>
              <p14:xfrm>
                <a:off x="6763575" y="4765854"/>
                <a:ext cx="123776" cy="148914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CC2D1993-FAF0-8D05-85DF-75EA51E3A42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45944" y="4748229"/>
                  <a:ext cx="159398" cy="184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E6757E56-E8F7-3499-19F1-15ACCAB35161}"/>
                    </a:ext>
                  </a:extLst>
                </p14:cNvPr>
                <p14:cNvContentPartPr/>
                <p14:nvPr/>
              </p14:nvContentPartPr>
              <p14:xfrm>
                <a:off x="7544365" y="4725741"/>
                <a:ext cx="40633" cy="61269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E6757E56-E8F7-3499-19F1-15ACCAB3516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26386" y="4707826"/>
                  <a:ext cx="76232" cy="967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2E4881D1-45C2-9BF5-382B-1BD8F085D2BA}"/>
                    </a:ext>
                  </a:extLst>
                </p14:cNvPr>
                <p14:cNvContentPartPr/>
                <p14:nvPr/>
              </p14:nvContentPartPr>
              <p14:xfrm>
                <a:off x="6572911" y="5842592"/>
                <a:ext cx="85956" cy="142869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2E4881D1-45C2-9BF5-382B-1BD8F085D2B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55288" y="5824598"/>
                  <a:ext cx="121561" cy="178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F2FDE847-AB78-4130-7843-53A154FF9221}"/>
                    </a:ext>
                  </a:extLst>
                </p14:cNvPr>
                <p14:cNvContentPartPr/>
                <p14:nvPr/>
              </p14:nvContentPartPr>
              <p14:xfrm>
                <a:off x="7826924" y="5361508"/>
                <a:ext cx="81579" cy="83798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F2FDE847-AB78-4130-7843-53A154FF922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809314" y="5343885"/>
                  <a:ext cx="117158" cy="1194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4B025A0C-367E-110F-82AD-A8B510CFCAC6}"/>
                    </a:ext>
                  </a:extLst>
                </p14:cNvPr>
                <p14:cNvContentPartPr/>
                <p14:nvPr/>
              </p14:nvContentPartPr>
              <p14:xfrm>
                <a:off x="6315669" y="4269659"/>
                <a:ext cx="183476" cy="251395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4B025A0C-367E-110F-82AD-A8B510CFCAC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297681" y="4251677"/>
                  <a:ext cx="219092" cy="2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B4B32E8A-C29B-65A8-6259-6FEBF6BBF281}"/>
                    </a:ext>
                  </a:extLst>
                </p14:cNvPr>
                <p14:cNvContentPartPr/>
                <p14:nvPr/>
              </p14:nvContentPartPr>
              <p14:xfrm>
                <a:off x="6562283" y="4327081"/>
                <a:ext cx="9376" cy="176114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B4B32E8A-C29B-65A8-6259-6FEBF6BBF28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44613" y="4309073"/>
                  <a:ext cx="45077" cy="2117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6761C5ED-5F0A-0BA8-D0BD-5EC1415BC004}"/>
                    </a:ext>
                  </a:extLst>
                </p14:cNvPr>
                <p14:cNvContentPartPr/>
                <p14:nvPr/>
              </p14:nvContentPartPr>
              <p14:xfrm>
                <a:off x="6549155" y="4249053"/>
                <a:ext cx="313" cy="275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6761C5ED-5F0A-0BA8-D0BD-5EC1415BC00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33505" y="4235303"/>
                  <a:ext cx="31300" cy="27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DE605DBF-955A-2FFC-A2E6-1283C2321036}"/>
                    </a:ext>
                  </a:extLst>
                </p14:cNvPr>
                <p14:cNvContentPartPr/>
                <p14:nvPr/>
              </p14:nvContentPartPr>
              <p14:xfrm>
                <a:off x="6626671" y="4313893"/>
                <a:ext cx="128777" cy="346183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DE605DBF-955A-2FFC-A2E6-1283C232103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08685" y="4295900"/>
                  <a:ext cx="164389" cy="381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77002612-81A2-F474-B297-198D3CC99627}"/>
                    </a:ext>
                  </a:extLst>
                </p14:cNvPr>
                <p14:cNvContentPartPr/>
                <p14:nvPr/>
              </p14:nvContentPartPr>
              <p14:xfrm>
                <a:off x="6772014" y="4299606"/>
                <a:ext cx="110022" cy="192324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77002612-81A2-F474-B297-198D3CC996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54037" y="4281632"/>
                  <a:ext cx="145617" cy="2279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960DBC7F-5CDC-2532-5912-549017227106}"/>
                    </a:ext>
                  </a:extLst>
                </p14:cNvPr>
                <p14:cNvContentPartPr/>
                <p14:nvPr/>
              </p14:nvContentPartPr>
              <p14:xfrm>
                <a:off x="6921421" y="4314718"/>
                <a:ext cx="123151" cy="15276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960DBC7F-5CDC-2532-5912-54901722710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903828" y="4296746"/>
                  <a:ext cx="158696" cy="188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214A7600-CCD5-28E8-BD24-3122F89D5EF7}"/>
                    </a:ext>
                  </a:extLst>
                </p14:cNvPr>
                <p14:cNvContentPartPr/>
                <p14:nvPr/>
              </p14:nvContentPartPr>
              <p14:xfrm>
                <a:off x="7080205" y="4288891"/>
                <a:ext cx="104397" cy="195071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214A7600-CCD5-28E8-BD24-3122F89D5E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062206" y="4270896"/>
                  <a:ext cx="140036" cy="2307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38A22A3E-8799-55E3-5E8E-E39E5A788AC6}"/>
                    </a:ext>
                  </a:extLst>
                </p14:cNvPr>
                <p14:cNvContentPartPr/>
                <p14:nvPr/>
              </p14:nvContentPartPr>
              <p14:xfrm>
                <a:off x="7242426" y="4285869"/>
                <a:ext cx="132527" cy="210457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38A22A3E-8799-55E3-5E8E-E39E5A788AC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24420" y="4268241"/>
                  <a:ext cx="168180" cy="2460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6899DED8-B07C-C94A-8195-7029A969149B}"/>
                    </a:ext>
                  </a:extLst>
                </p14:cNvPr>
                <p14:cNvContentPartPr/>
                <p14:nvPr/>
              </p14:nvContentPartPr>
              <p14:xfrm>
                <a:off x="7583123" y="4181190"/>
                <a:ext cx="238488" cy="277221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6899DED8-B07C-C94A-8195-7029A969149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65137" y="4163189"/>
                  <a:ext cx="274099" cy="3128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F0B7FDA0-0595-EE84-2AB1-F9967BE348CD}"/>
                    </a:ext>
                  </a:extLst>
                </p14:cNvPr>
                <p14:cNvContentPartPr/>
                <p14:nvPr/>
              </p14:nvContentPartPr>
              <p14:xfrm>
                <a:off x="7720652" y="4349611"/>
                <a:ext cx="69077" cy="166497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F0B7FDA0-0595-EE84-2AB1-F9967BE348C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703023" y="4331990"/>
                  <a:ext cx="104695" cy="2020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189CA712-23DB-8F0D-5F25-E752E7207426}"/>
                    </a:ext>
                  </a:extLst>
                </p14:cNvPr>
                <p14:cNvContentPartPr/>
                <p14:nvPr/>
              </p14:nvContentPartPr>
              <p14:xfrm>
                <a:off x="7832551" y="4283396"/>
                <a:ext cx="143467" cy="202489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189CA712-23DB-8F0D-5F25-E752E720742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814573" y="4265773"/>
                  <a:ext cx="179064" cy="238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C134FBBC-513A-78B2-9136-50B68514D194}"/>
                    </a:ext>
                  </a:extLst>
                </p14:cNvPr>
                <p14:cNvContentPartPr/>
                <p14:nvPr/>
              </p14:nvContentPartPr>
              <p14:xfrm>
                <a:off x="7988834" y="4205368"/>
                <a:ext cx="30944" cy="311015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C134FBBC-513A-78B2-9136-50B68514D19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71203" y="4187369"/>
                  <a:ext cx="66566" cy="3466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39F651BE-E435-12A6-CC9D-549C015EF20D}"/>
                    </a:ext>
                  </a:extLst>
                </p14:cNvPr>
                <p14:cNvContentPartPr/>
                <p14:nvPr/>
              </p14:nvContentPartPr>
              <p14:xfrm>
                <a:off x="8105733" y="4302903"/>
                <a:ext cx="106897" cy="189851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39F651BE-E435-12A6-CC9D-549C015EF20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87737" y="4284925"/>
                  <a:ext cx="142529" cy="2254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3CD5C8CB-C1FA-DCDD-0AEB-0C6A422D698E}"/>
                    </a:ext>
                  </a:extLst>
                </p14:cNvPr>
                <p14:cNvContentPartPr/>
                <p14:nvPr/>
              </p14:nvContentPartPr>
              <p14:xfrm>
                <a:off x="8187938" y="4200422"/>
                <a:ext cx="45322" cy="275572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3CD5C8CB-C1FA-DCDD-0AEB-0C6A422D698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69953" y="4182434"/>
                  <a:ext cx="80932" cy="31118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355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1E2B14-842A-BEFA-805C-A1D0ADED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9" t="60973" r="-22126" b="2088"/>
          <a:stretch/>
        </p:blipFill>
        <p:spPr>
          <a:xfrm>
            <a:off x="490906" y="4564657"/>
            <a:ext cx="2834680" cy="21444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98222F8-9055-9559-F6A7-BF795D243030}"/>
                  </a:ext>
                </a:extLst>
              </p14:cNvPr>
              <p14:cNvContentPartPr/>
              <p14:nvPr/>
            </p14:nvContentPartPr>
            <p14:xfrm>
              <a:off x="455966" y="3109114"/>
              <a:ext cx="539640" cy="8586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98222F8-9055-9559-F6A7-BF795D2430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66" y="3091474"/>
                <a:ext cx="575280" cy="89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2CBCBD9-210F-2855-C686-8447C793DB14}"/>
              </a:ext>
            </a:extLst>
          </p:cNvPr>
          <p:cNvGrpSpPr/>
          <p:nvPr/>
        </p:nvGrpSpPr>
        <p:grpSpPr>
          <a:xfrm>
            <a:off x="476126" y="2946034"/>
            <a:ext cx="989640" cy="1885680"/>
            <a:chOff x="476126" y="2946034"/>
            <a:chExt cx="989640" cy="18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F635DEBA-37A2-C3CB-E83C-CFA1633EA3CF}"/>
                    </a:ext>
                  </a:extLst>
                </p14:cNvPr>
                <p14:cNvContentPartPr/>
                <p14:nvPr/>
              </p14:nvContentPartPr>
              <p14:xfrm>
                <a:off x="953486" y="3777274"/>
                <a:ext cx="512280" cy="10544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F635DEBA-37A2-C3CB-E83C-CFA1633EA3C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5846" y="3759274"/>
                  <a:ext cx="54792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FBBE5A11-67CE-3079-8FBD-DD006B595D59}"/>
                    </a:ext>
                  </a:extLst>
                </p14:cNvPr>
                <p14:cNvContentPartPr/>
                <p14:nvPr/>
              </p14:nvContentPartPr>
              <p14:xfrm>
                <a:off x="884726" y="3136114"/>
                <a:ext cx="544320" cy="6346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FBBE5A11-67CE-3079-8FBD-DD006B595D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7086" y="3118114"/>
                  <a:ext cx="57996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DBD52998-929D-277B-E5F6-CA79BFCB478B}"/>
                    </a:ext>
                  </a:extLst>
                </p14:cNvPr>
                <p14:cNvContentPartPr/>
                <p14:nvPr/>
              </p14:nvContentPartPr>
              <p14:xfrm>
                <a:off x="927566" y="3198034"/>
                <a:ext cx="396000" cy="2822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DBD52998-929D-277B-E5F6-CA79BFCB47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9566" y="3180034"/>
                  <a:ext cx="431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13CF99D7-0F6C-1FE2-048C-44CEFBD5C2C9}"/>
                    </a:ext>
                  </a:extLst>
                </p14:cNvPr>
                <p14:cNvContentPartPr/>
                <p14:nvPr/>
              </p14:nvContentPartPr>
              <p14:xfrm>
                <a:off x="476126" y="2946034"/>
                <a:ext cx="661680" cy="10137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13CF99D7-0F6C-1FE2-048C-44CEFBD5C2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8126" y="2928034"/>
                  <a:ext cx="697320" cy="10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E41D2E8-720A-3955-CA94-B839804A76FD}"/>
                    </a:ext>
                  </a:extLst>
                </p14:cNvPr>
                <p14:cNvContentPartPr/>
                <p14:nvPr/>
              </p14:nvContentPartPr>
              <p14:xfrm>
                <a:off x="1043486" y="3452194"/>
                <a:ext cx="158400" cy="1069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E41D2E8-720A-3955-CA94-B839804A76F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5846" y="3434194"/>
                  <a:ext cx="1940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FEAE4779-0859-C06A-8CB5-72D72BB1F014}"/>
                    </a:ext>
                  </a:extLst>
                </p14:cNvPr>
                <p14:cNvContentPartPr/>
                <p14:nvPr/>
              </p14:nvContentPartPr>
              <p14:xfrm>
                <a:off x="1248326" y="3370474"/>
                <a:ext cx="113760" cy="1677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FEAE4779-0859-C06A-8CB5-72D72BB1F0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30686" y="3352474"/>
                  <a:ext cx="1494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9ED250AA-7516-DC0D-8E46-3184632C0D36}"/>
                    </a:ext>
                  </a:extLst>
                </p14:cNvPr>
                <p14:cNvContentPartPr/>
                <p14:nvPr/>
              </p14:nvContentPartPr>
              <p14:xfrm>
                <a:off x="1370006" y="3427714"/>
                <a:ext cx="2880" cy="2448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9ED250AA-7516-DC0D-8E46-3184632C0D3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52366" y="3409714"/>
                  <a:ext cx="38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E456A239-84FE-FD26-F40B-934865771949}"/>
                    </a:ext>
                  </a:extLst>
                </p14:cNvPr>
                <p14:cNvContentPartPr/>
                <p14:nvPr/>
              </p14:nvContentPartPr>
              <p14:xfrm>
                <a:off x="860606" y="3550114"/>
                <a:ext cx="172440" cy="86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E456A239-84FE-FD26-F40B-93486577194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2966" y="3532114"/>
                  <a:ext cx="208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D961A01-62A5-9C5A-E0CF-9416B02CB2F0}"/>
                    </a:ext>
                  </a:extLst>
                </p14:cNvPr>
                <p14:cNvContentPartPr/>
                <p14:nvPr/>
              </p14:nvContentPartPr>
              <p14:xfrm>
                <a:off x="1416086" y="3277234"/>
                <a:ext cx="30960" cy="1292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D961A01-62A5-9C5A-E0CF-9416B02CB2F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98086" y="3259234"/>
                  <a:ext cx="6660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835198DA-6E11-BA96-01B4-F70223B94735}"/>
                  </a:ext>
                </a:extLst>
              </p14:cNvPr>
              <p14:cNvContentPartPr/>
              <p14:nvPr/>
            </p14:nvContentPartPr>
            <p14:xfrm>
              <a:off x="562886" y="4893634"/>
              <a:ext cx="1087200" cy="93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835198DA-6E11-BA96-01B4-F70223B947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7246" y="4821994"/>
                <a:ext cx="11588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4C0C1EDB-F84D-1BAA-5BB5-ACF27FABB7D3}"/>
                  </a:ext>
                </a:extLst>
              </p14:cNvPr>
              <p14:cNvContentPartPr/>
              <p14:nvPr/>
            </p14:nvContentPartPr>
            <p14:xfrm>
              <a:off x="2405726" y="4711114"/>
              <a:ext cx="1481760" cy="10641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4C0C1EDB-F84D-1BAA-5BB5-ACF27FABB7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88086" y="4693114"/>
                <a:ext cx="1517400" cy="10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DF3A4AC9-DAF4-1A51-3B0F-725B535A7E8C}"/>
                  </a:ext>
                </a:extLst>
              </p14:cNvPr>
              <p14:cNvContentPartPr/>
              <p14:nvPr/>
            </p14:nvContentPartPr>
            <p14:xfrm>
              <a:off x="3455846" y="4214674"/>
              <a:ext cx="705240" cy="10382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DF3A4AC9-DAF4-1A51-3B0F-725B535A7E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38206" y="4196674"/>
                <a:ext cx="740880" cy="10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D551C7E-62D1-91BB-F34C-211C0480361D}"/>
                  </a:ext>
                </a:extLst>
              </p14:cNvPr>
              <p14:cNvContentPartPr/>
              <p14:nvPr/>
            </p14:nvContentPartPr>
            <p14:xfrm>
              <a:off x="1906046" y="4090114"/>
              <a:ext cx="1473120" cy="7923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D551C7E-62D1-91BB-F34C-211C0480361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88406" y="4072114"/>
                <a:ext cx="1508760" cy="8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0A895184-3397-4514-4400-B1EE932C3D27}"/>
                  </a:ext>
                </a:extLst>
              </p14:cNvPr>
              <p14:cNvContentPartPr/>
              <p14:nvPr/>
            </p14:nvContentPartPr>
            <p14:xfrm>
              <a:off x="3092246" y="4818754"/>
              <a:ext cx="327240" cy="4932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0A895184-3397-4514-4400-B1EE932C3D2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74246" y="4800754"/>
                <a:ext cx="3628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8E04783E-74E7-588E-598A-6B12A52551D1}"/>
                  </a:ext>
                </a:extLst>
              </p14:cNvPr>
              <p14:cNvContentPartPr/>
              <p14:nvPr/>
            </p14:nvContentPartPr>
            <p14:xfrm>
              <a:off x="3264326" y="3760714"/>
              <a:ext cx="1114920" cy="8798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8E04783E-74E7-588E-598A-6B12A52551D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6686" y="3742714"/>
                <a:ext cx="1150560" cy="9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0081EAA3-4F4A-2ED0-AA91-FD04B4E99D2A}"/>
                  </a:ext>
                </a:extLst>
              </p14:cNvPr>
              <p14:cNvContentPartPr/>
              <p14:nvPr/>
            </p14:nvContentPartPr>
            <p14:xfrm>
              <a:off x="3845366" y="5234914"/>
              <a:ext cx="471960" cy="5929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0081EAA3-4F4A-2ED0-AA91-FD04B4E99D2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27726" y="5216914"/>
                <a:ext cx="5076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B99E400A-AD10-6809-1C63-237B347E24D1}"/>
                  </a:ext>
                </a:extLst>
              </p14:cNvPr>
              <p14:cNvContentPartPr/>
              <p14:nvPr/>
            </p14:nvContentPartPr>
            <p14:xfrm>
              <a:off x="4296446" y="5506354"/>
              <a:ext cx="196200" cy="3229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B99E400A-AD10-6809-1C63-237B347E24D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278806" y="5488714"/>
                <a:ext cx="2318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A6A79081-9E49-481A-E33A-877973FF6288}"/>
                  </a:ext>
                </a:extLst>
              </p14:cNvPr>
              <p14:cNvContentPartPr/>
              <p14:nvPr/>
            </p14:nvContentPartPr>
            <p14:xfrm>
              <a:off x="4498766" y="5811274"/>
              <a:ext cx="1028160" cy="62568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A6A79081-9E49-481A-E33A-877973FF628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81126" y="5793274"/>
                <a:ext cx="1063800" cy="6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56CD7024-75D6-B908-1075-EABD21358DED}"/>
                  </a:ext>
                </a:extLst>
              </p14:cNvPr>
              <p14:cNvContentPartPr/>
              <p14:nvPr/>
            </p14:nvContentPartPr>
            <p14:xfrm>
              <a:off x="3068486" y="4250314"/>
              <a:ext cx="326880" cy="4651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56CD7024-75D6-B908-1075-EABD21358DE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486" y="4232314"/>
                <a:ext cx="36252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9B8358C2-966B-7607-8791-39F7E0D4E0D7}"/>
                  </a:ext>
                </a:extLst>
              </p14:cNvPr>
              <p14:cNvContentPartPr/>
              <p14:nvPr/>
            </p14:nvContentPartPr>
            <p14:xfrm>
              <a:off x="3075326" y="4491874"/>
              <a:ext cx="191880" cy="579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9B8358C2-966B-7607-8791-39F7E0D4E0D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57686" y="4473874"/>
                <a:ext cx="2275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AC5C9B5B-8DB2-F6F2-281D-2096E32FF800}"/>
                  </a:ext>
                </a:extLst>
              </p14:cNvPr>
              <p14:cNvContentPartPr/>
              <p14:nvPr/>
            </p14:nvContentPartPr>
            <p14:xfrm>
              <a:off x="3068846" y="4499794"/>
              <a:ext cx="131040" cy="13176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AC5C9B5B-8DB2-F6F2-281D-2096E32FF80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0846" y="4482154"/>
                <a:ext cx="1666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2C49857B-5F47-A505-3AA3-D7E8C715A587}"/>
                  </a:ext>
                </a:extLst>
              </p14:cNvPr>
              <p14:cNvContentPartPr/>
              <p14:nvPr/>
            </p14:nvContentPartPr>
            <p14:xfrm>
              <a:off x="2111246" y="4390354"/>
              <a:ext cx="92880" cy="1018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2C49857B-5F47-A505-3AA3-D7E8C715A58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93246" y="4372354"/>
                <a:ext cx="1285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C9AA442D-7D61-216F-ACF4-4228E98D639F}"/>
                  </a:ext>
                </a:extLst>
              </p14:cNvPr>
              <p14:cNvContentPartPr/>
              <p14:nvPr/>
            </p14:nvContentPartPr>
            <p14:xfrm>
              <a:off x="2291966" y="4685914"/>
              <a:ext cx="78120" cy="795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C9AA442D-7D61-216F-ACF4-4228E98D639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73966" y="4667914"/>
                <a:ext cx="1137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2444B4A2-CCDF-9ECC-BD1C-4BCDB1A570F3}"/>
                  </a:ext>
                </a:extLst>
              </p14:cNvPr>
              <p14:cNvContentPartPr/>
              <p14:nvPr/>
            </p14:nvContentPartPr>
            <p14:xfrm>
              <a:off x="3875246" y="3968794"/>
              <a:ext cx="62280" cy="14040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2444B4A2-CCDF-9ECC-BD1C-4BCDB1A570F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57246" y="3950794"/>
                <a:ext cx="979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8BFF3552-05C0-99C7-0F1D-0EF88731DDBE}"/>
                  </a:ext>
                </a:extLst>
              </p14:cNvPr>
              <p14:cNvContentPartPr/>
              <p14:nvPr/>
            </p14:nvContentPartPr>
            <p14:xfrm>
              <a:off x="4065326" y="4423474"/>
              <a:ext cx="48600" cy="165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8BFF3552-05C0-99C7-0F1D-0EF88731DD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47326" y="4405474"/>
                <a:ext cx="842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D167B41C-9890-0575-E0FF-F7B529663E54}"/>
                  </a:ext>
                </a:extLst>
              </p14:cNvPr>
              <p14:cNvContentPartPr/>
              <p14:nvPr/>
            </p14:nvContentPartPr>
            <p14:xfrm>
              <a:off x="2073446" y="1860274"/>
              <a:ext cx="1172160" cy="212400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D167B41C-9890-0575-E0FF-F7B529663E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055806" y="1842634"/>
                <a:ext cx="1207800" cy="21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BEA5C142-89F1-E692-3199-DE30E325F312}"/>
                  </a:ext>
                </a:extLst>
              </p14:cNvPr>
              <p14:cNvContentPartPr/>
              <p14:nvPr/>
            </p14:nvContentPartPr>
            <p14:xfrm>
              <a:off x="2949686" y="1821034"/>
              <a:ext cx="308520" cy="48168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BEA5C142-89F1-E692-3199-DE30E325F31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32046" y="1803034"/>
                <a:ext cx="344160" cy="517320"/>
              </a:xfrm>
              <a:prstGeom prst="rect">
                <a:avLst/>
              </a:prstGeom>
            </p:spPr>
          </p:pic>
        </mc:Fallback>
      </mc:AlternateContent>
      <p:pic>
        <p:nvPicPr>
          <p:cNvPr id="70" name="Grafik 69">
            <a:extLst>
              <a:ext uri="{FF2B5EF4-FFF2-40B4-BE49-F238E27FC236}">
                <a16:creationId xmlns:a16="http://schemas.microsoft.com/office/drawing/2014/main" id="{233E9EC9-4727-4108-F474-3B0D891195A8}"/>
              </a:ext>
            </a:extLst>
          </p:cNvPr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41724"/>
          <a:stretch/>
        </p:blipFill>
        <p:spPr>
          <a:xfrm>
            <a:off x="6373087" y="3162926"/>
            <a:ext cx="2670867" cy="2280313"/>
          </a:xfrm>
          <a:prstGeom prst="rect">
            <a:avLst/>
          </a:prstGeom>
        </p:spPr>
      </p:pic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01F48DD8-931B-66FB-F74A-B88BDADA6A9E}"/>
              </a:ext>
            </a:extLst>
          </p:cNvPr>
          <p:cNvGrpSpPr/>
          <p:nvPr/>
        </p:nvGrpSpPr>
        <p:grpSpPr>
          <a:xfrm>
            <a:off x="5537006" y="5337874"/>
            <a:ext cx="2257560" cy="1000800"/>
            <a:chOff x="5537006" y="5337874"/>
            <a:chExt cx="2257560" cy="10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971B1CA1-25ED-3F7D-D7EA-030F764AF79B}"/>
                    </a:ext>
                  </a:extLst>
                </p14:cNvPr>
                <p14:cNvContentPartPr/>
                <p14:nvPr/>
              </p14:nvContentPartPr>
              <p14:xfrm>
                <a:off x="5537006" y="5460994"/>
                <a:ext cx="306720" cy="7653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971B1CA1-25ED-3F7D-D7EA-030F764AF79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19006" y="5443354"/>
                  <a:ext cx="342360" cy="80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DA99E0B-2B1B-8EE5-B0BA-58D0B86593CC}"/>
                    </a:ext>
                  </a:extLst>
                </p14:cNvPr>
                <p14:cNvContentPartPr/>
                <p14:nvPr/>
              </p14:nvContentPartPr>
              <p14:xfrm>
                <a:off x="5898086" y="5472874"/>
                <a:ext cx="88200" cy="7369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DA99E0B-2B1B-8EE5-B0BA-58D0B86593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80446" y="5455234"/>
                  <a:ext cx="123840" cy="77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1C23F6DD-364B-6312-0EFB-DBB6D57330F4}"/>
                    </a:ext>
                  </a:extLst>
                </p14:cNvPr>
                <p14:cNvContentPartPr/>
                <p14:nvPr/>
              </p14:nvContentPartPr>
              <p14:xfrm>
                <a:off x="5822486" y="5861674"/>
                <a:ext cx="96480" cy="478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1C23F6DD-364B-6312-0EFB-DBB6D57330F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04486" y="5844034"/>
                  <a:ext cx="1321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FEE81D99-3379-C43C-7690-38FBAFEB85AF}"/>
                    </a:ext>
                  </a:extLst>
                </p14:cNvPr>
                <p14:cNvContentPartPr/>
                <p14:nvPr/>
              </p14:nvContentPartPr>
              <p14:xfrm>
                <a:off x="6103646" y="5795074"/>
                <a:ext cx="272160" cy="4150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FEE81D99-3379-C43C-7690-38FBAFEB85A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85646" y="5777074"/>
                  <a:ext cx="3078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6EED91BC-33EE-B87F-CCA1-2FD1E0276BC2}"/>
                    </a:ext>
                  </a:extLst>
                </p14:cNvPr>
                <p14:cNvContentPartPr/>
                <p14:nvPr/>
              </p14:nvContentPartPr>
              <p14:xfrm>
                <a:off x="6691166" y="5871394"/>
                <a:ext cx="360" cy="36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6EED91BC-33EE-B87F-CCA1-2FD1E0276BC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73166" y="58537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FDE74B05-6299-8492-44CF-84106360B9CA}"/>
                    </a:ext>
                  </a:extLst>
                </p14:cNvPr>
                <p14:cNvContentPartPr/>
                <p14:nvPr/>
              </p14:nvContentPartPr>
              <p14:xfrm>
                <a:off x="6488486" y="5824954"/>
                <a:ext cx="250200" cy="45036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FDE74B05-6299-8492-44CF-84106360B9C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70846" y="5806954"/>
                  <a:ext cx="28584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ADF63A8F-AF06-68E9-7FFB-562BEE007E65}"/>
                    </a:ext>
                  </a:extLst>
                </p14:cNvPr>
                <p14:cNvContentPartPr/>
                <p14:nvPr/>
              </p14:nvContentPartPr>
              <p14:xfrm>
                <a:off x="6790166" y="5576194"/>
                <a:ext cx="112320" cy="64512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ADF63A8F-AF06-68E9-7FFB-562BEE007E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2166" y="5558194"/>
                  <a:ext cx="147960" cy="68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A1D10FC1-E149-9BCB-1B43-638F32FAA8FD}"/>
                    </a:ext>
                  </a:extLst>
                </p14:cNvPr>
                <p14:cNvContentPartPr/>
                <p14:nvPr/>
              </p14:nvContentPartPr>
              <p14:xfrm>
                <a:off x="6815006" y="5793274"/>
                <a:ext cx="78480" cy="536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A1D10FC1-E149-9BCB-1B43-638F32FAA8F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97006" y="5775634"/>
                  <a:ext cx="1141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3DD36CF5-1AF0-78AA-6CB5-C7F54884DE75}"/>
                    </a:ext>
                  </a:extLst>
                </p14:cNvPr>
                <p14:cNvContentPartPr/>
                <p14:nvPr/>
              </p14:nvContentPartPr>
              <p14:xfrm>
                <a:off x="7198766" y="5337874"/>
                <a:ext cx="595800" cy="73440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3DD36CF5-1AF0-78AA-6CB5-C7F54884DE7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181126" y="5319874"/>
                  <a:ext cx="631440" cy="77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326583C7-A5BD-D8BE-BF61-D2A9B0970210}"/>
                    </a:ext>
                  </a:extLst>
                </p14:cNvPr>
                <p14:cNvContentPartPr/>
                <p14:nvPr/>
              </p14:nvContentPartPr>
              <p14:xfrm>
                <a:off x="7050086" y="5925394"/>
                <a:ext cx="407520" cy="41328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326583C7-A5BD-D8BE-BF61-D2A9B097021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32086" y="5907754"/>
                  <a:ext cx="44316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AD65B162-0C09-D25D-4666-6E9B5A5707A7}"/>
                    </a:ext>
                  </a:extLst>
                </p14:cNvPr>
                <p14:cNvContentPartPr/>
                <p14:nvPr/>
              </p14:nvContentPartPr>
              <p14:xfrm>
                <a:off x="7099766" y="5824234"/>
                <a:ext cx="317880" cy="46152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AD65B162-0C09-D25D-4666-6E9B5A5707A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81766" y="5806234"/>
                  <a:ext cx="353520" cy="49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99472690-C629-BB36-D876-8F6E2F994CF4}"/>
              </a:ext>
            </a:extLst>
          </p:cNvPr>
          <p:cNvGrpSpPr/>
          <p:nvPr/>
        </p:nvGrpSpPr>
        <p:grpSpPr>
          <a:xfrm>
            <a:off x="1953953" y="68491"/>
            <a:ext cx="3158640" cy="1776960"/>
            <a:chOff x="3384566" y="507034"/>
            <a:chExt cx="3158640" cy="177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1BA38F41-E316-242E-BAEF-D709C3553172}"/>
                    </a:ext>
                  </a:extLst>
                </p14:cNvPr>
                <p14:cNvContentPartPr/>
                <p14:nvPr/>
              </p14:nvContentPartPr>
              <p14:xfrm>
                <a:off x="4084046" y="1239634"/>
                <a:ext cx="173160" cy="4244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1BA38F41-E316-242E-BAEF-D709C355317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66046" y="1221994"/>
                  <a:ext cx="2088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77DD7D32-4D2F-A09F-161B-84CB60EC6727}"/>
                    </a:ext>
                  </a:extLst>
                </p14:cNvPr>
                <p14:cNvContentPartPr/>
                <p14:nvPr/>
              </p14:nvContentPartPr>
              <p14:xfrm>
                <a:off x="4187366" y="1238194"/>
                <a:ext cx="148320" cy="4262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77DD7D32-4D2F-A09F-161B-84CB60EC672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69726" y="1220194"/>
                  <a:ext cx="1839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48DD0E21-FB33-05A0-2E9B-40555D6A6BCF}"/>
                    </a:ext>
                  </a:extLst>
                </p14:cNvPr>
                <p14:cNvContentPartPr/>
                <p14:nvPr/>
              </p14:nvContentPartPr>
              <p14:xfrm>
                <a:off x="4172606" y="1420714"/>
                <a:ext cx="176040" cy="8712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48DD0E21-FB33-05A0-2E9B-40555D6A6BC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54606" y="1403074"/>
                  <a:ext cx="2116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4668FB05-91DF-76C7-A41E-9305C66BFBBE}"/>
                    </a:ext>
                  </a:extLst>
                </p14:cNvPr>
                <p14:cNvContentPartPr/>
                <p14:nvPr/>
              </p14:nvContentPartPr>
              <p14:xfrm>
                <a:off x="4914206" y="1279234"/>
                <a:ext cx="45720" cy="31284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4668FB05-91DF-76C7-A41E-9305C66BFBB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96566" y="1261234"/>
                  <a:ext cx="8136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CEE3C097-7ABC-0010-D57C-C6AE2A959B0A}"/>
                    </a:ext>
                  </a:extLst>
                </p14:cNvPr>
                <p14:cNvContentPartPr/>
                <p14:nvPr/>
              </p14:nvContentPartPr>
              <p14:xfrm>
                <a:off x="4881806" y="1112914"/>
                <a:ext cx="293400" cy="48852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CEE3C097-7ABC-0010-D57C-C6AE2A959B0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864166" y="1094914"/>
                  <a:ext cx="32904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3A8716AF-9388-AAD0-DEB6-DE14F0373302}"/>
                    </a:ext>
                  </a:extLst>
                </p14:cNvPr>
                <p14:cNvContentPartPr/>
                <p14:nvPr/>
              </p14:nvContentPartPr>
              <p14:xfrm>
                <a:off x="5692886" y="1176274"/>
                <a:ext cx="238680" cy="3315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3A8716AF-9388-AAD0-DEB6-DE14F037330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75246" y="1158274"/>
                  <a:ext cx="2743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FC4EC89D-362A-7400-5463-22C418FFE381}"/>
                    </a:ext>
                  </a:extLst>
                </p14:cNvPr>
                <p14:cNvContentPartPr/>
                <p14:nvPr/>
              </p14:nvContentPartPr>
              <p14:xfrm>
                <a:off x="3856526" y="1062154"/>
                <a:ext cx="658440" cy="8654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FC4EC89D-362A-7400-5463-22C418FFE38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38526" y="1044154"/>
                  <a:ext cx="694080" cy="9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D8BA9078-A081-400D-ECB6-A9F0F785FC94}"/>
                    </a:ext>
                  </a:extLst>
                </p14:cNvPr>
                <p14:cNvContentPartPr/>
                <p14:nvPr/>
              </p14:nvContentPartPr>
              <p14:xfrm>
                <a:off x="4687406" y="876394"/>
                <a:ext cx="697680" cy="94860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D8BA9078-A081-400D-ECB6-A9F0F785FC9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69406" y="858754"/>
                  <a:ext cx="733320" cy="9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20CC5154-1B95-98E9-2F5F-F7C110167E22}"/>
                    </a:ext>
                  </a:extLst>
                </p14:cNvPr>
                <p14:cNvContentPartPr/>
                <p14:nvPr/>
              </p14:nvContentPartPr>
              <p14:xfrm>
                <a:off x="5548526" y="833554"/>
                <a:ext cx="621360" cy="95760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20CC5154-1B95-98E9-2F5F-F7C110167E2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30886" y="815914"/>
                  <a:ext cx="657000" cy="9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9B0EE5AC-1962-CC5B-9D30-BE9CEA286C12}"/>
                    </a:ext>
                  </a:extLst>
                </p14:cNvPr>
                <p14:cNvContentPartPr/>
                <p14:nvPr/>
              </p14:nvContentPartPr>
              <p14:xfrm>
                <a:off x="3415526" y="1042354"/>
                <a:ext cx="3127680" cy="124164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9B0EE5AC-1962-CC5B-9D30-BE9CEA286C1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397526" y="1024714"/>
                  <a:ext cx="3163320" cy="12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32335BE7-C312-6671-3A64-D1D4D54D2678}"/>
                    </a:ext>
                  </a:extLst>
                </p14:cNvPr>
                <p14:cNvContentPartPr/>
                <p14:nvPr/>
              </p14:nvContentPartPr>
              <p14:xfrm>
                <a:off x="3384566" y="507034"/>
                <a:ext cx="3070440" cy="123948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32335BE7-C312-6671-3A64-D1D4D54D267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366566" y="489034"/>
                  <a:ext cx="3106080" cy="127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09AA38C-B392-D9B0-24D2-E0C727D5883B}"/>
              </a:ext>
            </a:extLst>
          </p:cNvPr>
          <p:cNvGrpSpPr/>
          <p:nvPr/>
        </p:nvGrpSpPr>
        <p:grpSpPr>
          <a:xfrm>
            <a:off x="4817675" y="345556"/>
            <a:ext cx="2461115" cy="2676438"/>
            <a:chOff x="6194366" y="571834"/>
            <a:chExt cx="2699280" cy="293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0D625361-4EBA-3F34-8C4E-39AB677E3813}"/>
                    </a:ext>
                  </a:extLst>
                </p14:cNvPr>
                <p14:cNvContentPartPr/>
                <p14:nvPr/>
              </p14:nvContentPartPr>
              <p14:xfrm>
                <a:off x="6194366" y="2471194"/>
                <a:ext cx="1683000" cy="4788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0D625361-4EBA-3F34-8C4E-39AB677E381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175021" y="2451805"/>
                  <a:ext cx="1722084" cy="87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926F520C-E463-9C90-AFFD-A0CB687FB07B}"/>
                    </a:ext>
                  </a:extLst>
                </p14:cNvPr>
                <p14:cNvContentPartPr/>
                <p14:nvPr/>
              </p14:nvContentPartPr>
              <p14:xfrm>
                <a:off x="7067726" y="1307314"/>
                <a:ext cx="831600" cy="117000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926F520C-E463-9C90-AFFD-A0CB687FB07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047982" y="1287577"/>
                  <a:ext cx="870692" cy="12090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DC410E68-96E9-C26C-925A-7317104AC502}"/>
                    </a:ext>
                  </a:extLst>
                </p14:cNvPr>
                <p14:cNvContentPartPr/>
                <p14:nvPr/>
              </p14:nvContentPartPr>
              <p14:xfrm>
                <a:off x="7346006" y="1582714"/>
                <a:ext cx="522720" cy="38376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DC410E68-96E9-C26C-925A-7317104AC50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26661" y="1562973"/>
                  <a:ext cx="561806" cy="4228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8FE84CAC-A685-9B51-2AD5-26BF789B8E8A}"/>
                    </a:ext>
                  </a:extLst>
                </p14:cNvPr>
                <p14:cNvContentPartPr/>
                <p14:nvPr/>
              </p14:nvContentPartPr>
              <p14:xfrm>
                <a:off x="6803846" y="1871434"/>
                <a:ext cx="292320" cy="25200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8FE84CAC-A685-9B51-2AD5-26BF789B8E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784121" y="1852080"/>
                  <a:ext cx="331375" cy="291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0FF499E4-59F5-143A-8EE3-70BAEBEC9050}"/>
                    </a:ext>
                  </a:extLst>
                </p14:cNvPr>
                <p14:cNvContentPartPr/>
                <p14:nvPr/>
              </p14:nvContentPartPr>
              <p14:xfrm>
                <a:off x="6660566" y="2112994"/>
                <a:ext cx="126720" cy="121320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0FF499E4-59F5-143A-8EE3-70BAEBEC905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40828" y="2093693"/>
                  <a:ext cx="165802" cy="1603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00362184-B828-5229-D153-987A7D6066CD}"/>
                    </a:ext>
                  </a:extLst>
                </p14:cNvPr>
                <p14:cNvContentPartPr/>
                <p14:nvPr/>
              </p14:nvContentPartPr>
              <p14:xfrm>
                <a:off x="7859366" y="1915714"/>
                <a:ext cx="147240" cy="9900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00362184-B828-5229-D153-987A7D6066C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840023" y="1895993"/>
                  <a:ext cx="186320" cy="1380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FB77BF89-0522-0175-6FEA-2A8144357BBD}"/>
                    </a:ext>
                  </a:extLst>
                </p14:cNvPr>
                <p14:cNvContentPartPr/>
                <p14:nvPr/>
              </p14:nvContentPartPr>
              <p14:xfrm>
                <a:off x="7158446" y="571834"/>
                <a:ext cx="597600" cy="67572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FB77BF89-0522-0175-6FEA-2A8144357BB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39105" y="552494"/>
                  <a:ext cx="636677" cy="714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673307F6-5323-41A1-77A3-AA03C3B1DFDD}"/>
                    </a:ext>
                  </a:extLst>
                </p14:cNvPr>
                <p14:cNvContentPartPr/>
                <p14:nvPr/>
              </p14:nvContentPartPr>
              <p14:xfrm>
                <a:off x="7790246" y="2473714"/>
                <a:ext cx="541800" cy="6588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673307F6-5323-41A1-77A3-AA03C3B1DFD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70910" y="2453989"/>
                  <a:ext cx="580866" cy="104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6472C8B4-6138-BFB9-EC79-830F19D0C1FF}"/>
                    </a:ext>
                  </a:extLst>
                </p14:cNvPr>
                <p14:cNvContentPartPr/>
                <p14:nvPr/>
              </p14:nvContentPartPr>
              <p14:xfrm>
                <a:off x="6584606" y="2695834"/>
                <a:ext cx="36720" cy="24012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6472C8B4-6138-BFB9-EC79-830F19D0C1F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4864" y="2676514"/>
                  <a:ext cx="75809" cy="2791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9B20A7BB-C119-B229-3394-86E868E9A7F9}"/>
                    </a:ext>
                  </a:extLst>
                </p14:cNvPr>
                <p14:cNvContentPartPr/>
                <p14:nvPr/>
              </p14:nvContentPartPr>
              <p14:xfrm>
                <a:off x="6523766" y="2600434"/>
                <a:ext cx="157680" cy="25128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9B20A7BB-C119-B229-3394-86E868E9A7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04056" y="2581074"/>
                  <a:ext cx="196706" cy="290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3C68137F-30C7-CFF4-57C2-164A84E350D5}"/>
                    </a:ext>
                  </a:extLst>
                </p14:cNvPr>
                <p14:cNvContentPartPr/>
                <p14:nvPr/>
              </p14:nvContentPartPr>
              <p14:xfrm>
                <a:off x="6705206" y="2695834"/>
                <a:ext cx="164880" cy="22968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3C68137F-30C7-CFF4-57C2-164A84E350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685832" y="2676497"/>
                  <a:ext cx="204024" cy="2687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8B581085-671D-0020-A8B6-87898A5501DB}"/>
                    </a:ext>
                  </a:extLst>
                </p14:cNvPr>
                <p14:cNvContentPartPr/>
                <p14:nvPr/>
              </p14:nvContentPartPr>
              <p14:xfrm>
                <a:off x="6980606" y="2768554"/>
                <a:ext cx="125640" cy="15948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8B581085-671D-0020-A8B6-87898A5501D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961246" y="2749211"/>
                  <a:ext cx="164754" cy="19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8AC1EDE9-A718-A3D4-CCB4-C0F6BA519ED7}"/>
                    </a:ext>
                  </a:extLst>
                </p14:cNvPr>
                <p14:cNvContentPartPr/>
                <p14:nvPr/>
              </p14:nvContentPartPr>
              <p14:xfrm>
                <a:off x="7211006" y="2710234"/>
                <a:ext cx="166680" cy="19548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8AC1EDE9-A718-A3D4-CCB4-C0F6BA519ED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191257" y="2690489"/>
                  <a:ext cx="205783" cy="234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98E0A107-7599-6D42-47FA-684A82272405}"/>
                    </a:ext>
                  </a:extLst>
                </p14:cNvPr>
                <p14:cNvContentPartPr/>
                <p14:nvPr/>
              </p14:nvContentPartPr>
              <p14:xfrm>
                <a:off x="7428806" y="2740114"/>
                <a:ext cx="26280" cy="15336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98E0A107-7599-6D42-47FA-684A8227240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409295" y="2720746"/>
                  <a:ext cx="65700" cy="192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88E546A7-B9B0-6FB9-DED0-8EBB75E6D4EB}"/>
                    </a:ext>
                  </a:extLst>
                </p14:cNvPr>
                <p14:cNvContentPartPr/>
                <p14:nvPr/>
              </p14:nvContentPartPr>
              <p14:xfrm>
                <a:off x="7402526" y="2643634"/>
                <a:ext cx="21960" cy="1332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88E546A7-B9B0-6FB9-DED0-8EBB75E6D4E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382919" y="2624046"/>
                  <a:ext cx="60782" cy="521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9E071795-1D21-00D7-C7F4-4F60843CF29E}"/>
                    </a:ext>
                  </a:extLst>
                </p14:cNvPr>
                <p14:cNvContentPartPr/>
                <p14:nvPr/>
              </p14:nvContentPartPr>
              <p14:xfrm>
                <a:off x="7565606" y="2765314"/>
                <a:ext cx="161280" cy="14508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9E071795-1D21-00D7-C7F4-4F60843CF29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546284" y="2745996"/>
                  <a:ext cx="200318" cy="1841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79A09F1B-198B-07F6-4047-0253EC68C117}"/>
                    </a:ext>
                  </a:extLst>
                </p14:cNvPr>
                <p14:cNvContentPartPr/>
                <p14:nvPr/>
              </p14:nvContentPartPr>
              <p14:xfrm>
                <a:off x="7546526" y="2818234"/>
                <a:ext cx="9360" cy="4932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79A09F1B-198B-07F6-4047-0253EC68C11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526178" y="2798506"/>
                  <a:ext cx="49649" cy="88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3825402A-6895-D3EC-850D-7311BA25A549}"/>
                    </a:ext>
                  </a:extLst>
                </p14:cNvPr>
                <p14:cNvContentPartPr/>
                <p14:nvPr/>
              </p14:nvContentPartPr>
              <p14:xfrm>
                <a:off x="7792766" y="2796634"/>
                <a:ext cx="176040" cy="12924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3825402A-6895-D3EC-850D-7311BA25A54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73031" y="2777268"/>
                  <a:ext cx="215116" cy="168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8D398A1E-A26A-866D-74BC-F87C46B5FEB0}"/>
                    </a:ext>
                  </a:extLst>
                </p14:cNvPr>
                <p14:cNvContentPartPr/>
                <p14:nvPr/>
              </p14:nvContentPartPr>
              <p14:xfrm>
                <a:off x="6336206" y="3111634"/>
                <a:ext cx="2147040" cy="9504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8D398A1E-A26A-866D-74BC-F87C46B5FE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16465" y="3091916"/>
                  <a:ext cx="2186127" cy="1340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936FD635-ED3D-2333-DE51-B135E09E0870}"/>
                    </a:ext>
                  </a:extLst>
                </p14:cNvPr>
                <p14:cNvContentPartPr/>
                <p14:nvPr/>
              </p14:nvContentPartPr>
              <p14:xfrm>
                <a:off x="8333846" y="2163754"/>
                <a:ext cx="18360" cy="34956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936FD635-ED3D-2333-DE51-B135E09E087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314314" y="2144422"/>
                  <a:ext cx="57033" cy="388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6ED0B599-13DC-3BB4-6C83-A38A507D3A00}"/>
                    </a:ext>
                  </a:extLst>
                </p14:cNvPr>
                <p14:cNvContentPartPr/>
                <p14:nvPr/>
              </p14:nvContentPartPr>
              <p14:xfrm>
                <a:off x="8493326" y="2757754"/>
                <a:ext cx="378720" cy="74952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6ED0B599-13DC-3BB4-6C83-A38A507D3A0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473975" y="2738404"/>
                  <a:ext cx="417816" cy="788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2B3D1D0D-06B9-0705-5A1A-06A8FAA69A54}"/>
                    </a:ext>
                  </a:extLst>
                </p14:cNvPr>
                <p14:cNvContentPartPr/>
                <p14:nvPr/>
              </p14:nvContentPartPr>
              <p14:xfrm>
                <a:off x="8339246" y="2222434"/>
                <a:ext cx="554400" cy="60876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2B3D1D0D-06B9-0705-5A1A-06A8FAA69A5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19516" y="2203089"/>
                  <a:ext cx="593464" cy="6478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5ACDCDF4-7096-139D-F749-6D5D6048C79D}"/>
                    </a:ext>
                  </a:extLst>
                </p14:cNvPr>
                <p14:cNvContentPartPr/>
                <p14:nvPr/>
              </p14:nvContentPartPr>
              <p14:xfrm>
                <a:off x="7395686" y="1097074"/>
                <a:ext cx="175320" cy="5940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5ACDCDF4-7096-139D-F749-6D5D6048C79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76338" y="1077799"/>
                  <a:ext cx="214412" cy="98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D163540D-C864-F120-5DF6-3A2366EA3D34}"/>
                    </a:ext>
                  </a:extLst>
                </p14:cNvPr>
                <p14:cNvContentPartPr/>
                <p14:nvPr/>
              </p14:nvContentPartPr>
              <p14:xfrm>
                <a:off x="7370126" y="900154"/>
                <a:ext cx="24480" cy="504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D163540D-C864-F120-5DF6-3A2366EA3D3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50779" y="880769"/>
                  <a:ext cx="63569" cy="43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C723DDFB-D816-D3B3-94A9-79429B9DAFBF}"/>
                    </a:ext>
                  </a:extLst>
                </p14:cNvPr>
                <p14:cNvContentPartPr/>
                <p14:nvPr/>
              </p14:nvContentPartPr>
              <p14:xfrm>
                <a:off x="7565606" y="887194"/>
                <a:ext cx="2880" cy="1008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C723DDFB-D816-D3B3-94A9-79429B9DAFB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45446" y="867034"/>
                  <a:ext cx="43611" cy="499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AAD86C79-74A6-8AF8-3CBC-527176BF3D02}"/>
                    </a:ext>
                  </a:extLst>
                </p14:cNvPr>
                <p14:cNvContentPartPr/>
                <p14:nvPr/>
              </p14:nvContentPartPr>
              <p14:xfrm>
                <a:off x="7842446" y="2384434"/>
                <a:ext cx="172440" cy="11196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AAD86C79-74A6-8AF8-3CBC-527176BF3D0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23111" y="2364653"/>
                  <a:ext cx="211505" cy="151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E006A104-4611-B5CB-DBA9-13003AFD2578}"/>
                    </a:ext>
                  </a:extLst>
                </p14:cNvPr>
                <p14:cNvContentPartPr/>
                <p14:nvPr/>
              </p14:nvContentPartPr>
              <p14:xfrm>
                <a:off x="7080686" y="2341594"/>
                <a:ext cx="19800" cy="10008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E006A104-4611-B5CB-DBA9-13003AFD257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060886" y="2322287"/>
                  <a:ext cx="59004" cy="1390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49AD51C5-EE3E-6E19-0B5E-DDDD16FE9FEF}"/>
                    </a:ext>
                  </a:extLst>
                </p14:cNvPr>
                <p14:cNvContentPartPr/>
                <p14:nvPr/>
              </p14:nvContentPartPr>
              <p14:xfrm>
                <a:off x="7108766" y="2365354"/>
                <a:ext cx="178920" cy="5652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49AD51C5-EE3E-6E19-0B5E-DDDD16FE9FE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089018" y="2345987"/>
                  <a:ext cx="218022" cy="956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B958BE2F-A9F6-6598-AF23-C9A3FF4E127C}"/>
                    </a:ext>
                  </a:extLst>
                </p14:cNvPr>
                <p14:cNvContentPartPr/>
                <p14:nvPr/>
              </p14:nvContentPartPr>
              <p14:xfrm>
                <a:off x="7151966" y="2065474"/>
                <a:ext cx="718920" cy="31896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B958BE2F-A9F6-6598-AF23-C9A3FF4E127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132621" y="2046131"/>
                  <a:ext cx="758005" cy="3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4FD21453-D352-91B4-2E3B-4CFB8EE5B26B}"/>
              </a:ext>
            </a:extLst>
          </p:cNvPr>
          <p:cNvGrpSpPr/>
          <p:nvPr/>
        </p:nvGrpSpPr>
        <p:grpSpPr>
          <a:xfrm>
            <a:off x="2485306" y="88853"/>
            <a:ext cx="6299026" cy="5501904"/>
            <a:chOff x="2384020" y="11290"/>
            <a:chExt cx="6299026" cy="550190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350F3EE7-27B3-5326-210E-A4A5063A57AD}"/>
                    </a:ext>
                  </a:extLst>
                </p14:cNvPr>
                <p14:cNvContentPartPr/>
                <p14:nvPr/>
              </p14:nvContentPartPr>
              <p14:xfrm>
                <a:off x="2594981" y="11290"/>
                <a:ext cx="1267920" cy="227124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350F3EE7-27B3-5326-210E-A4A5063A57A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531981" y="-51710"/>
                  <a:ext cx="1393560" cy="23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5C59B238-FA21-58B8-A0C5-BA93438645D1}"/>
                    </a:ext>
                  </a:extLst>
                </p14:cNvPr>
                <p14:cNvContentPartPr/>
                <p14:nvPr/>
              </p14:nvContentPartPr>
              <p14:xfrm>
                <a:off x="2384020" y="266703"/>
                <a:ext cx="1957320" cy="166356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5C59B238-FA21-58B8-A0C5-BA93438645D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321020" y="203703"/>
                  <a:ext cx="2082960" cy="178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7D9F1257-D93C-0FFB-6CDB-74DEC9A36283}"/>
                    </a:ext>
                  </a:extLst>
                </p14:cNvPr>
                <p14:cNvContentPartPr/>
                <p14:nvPr/>
              </p14:nvContentPartPr>
              <p14:xfrm>
                <a:off x="6612326" y="3322954"/>
                <a:ext cx="1614600" cy="189792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7D9F1257-D93C-0FFB-6CDB-74DEC9A3628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549326" y="3260314"/>
                  <a:ext cx="1740240" cy="20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8B3A2EAA-964B-B096-CA84-A128073A5E28}"/>
                    </a:ext>
                  </a:extLst>
                </p14:cNvPr>
                <p14:cNvContentPartPr/>
                <p14:nvPr/>
              </p14:nvContentPartPr>
              <p14:xfrm>
                <a:off x="6756326" y="3396394"/>
                <a:ext cx="1926720" cy="211680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8B3A2EAA-964B-B096-CA84-A128073A5E2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693326" y="3333394"/>
                  <a:ext cx="2052360" cy="22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E2A20049-98DB-3F47-B009-B24A54B46DEF}"/>
                    </a:ext>
                  </a:extLst>
                </p14:cNvPr>
                <p14:cNvContentPartPr/>
                <p14:nvPr/>
              </p14:nvContentPartPr>
              <p14:xfrm>
                <a:off x="4887212" y="656599"/>
                <a:ext cx="1957320" cy="206280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E2A20049-98DB-3F47-B009-B24A54B46DE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824572" y="593959"/>
                  <a:ext cx="2082960" cy="21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FD67719F-C8CA-0541-DF06-84D1CE6808B8}"/>
                    </a:ext>
                  </a:extLst>
                </p14:cNvPr>
                <p14:cNvContentPartPr/>
                <p14:nvPr/>
              </p14:nvContentPartPr>
              <p14:xfrm>
                <a:off x="5096179" y="1188874"/>
                <a:ext cx="2107800" cy="135036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FD67719F-C8CA-0541-DF06-84D1CE6808B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033179" y="1125874"/>
                  <a:ext cx="2233440" cy="147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89172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E30DA3FF-2D82-17C0-83F1-A0A7A3E1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1936960" y="2247458"/>
            <a:ext cx="3837709" cy="36493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D192D4B6-403C-67A3-34F1-F58C003E48B5}"/>
                  </a:ext>
                </a:extLst>
              </p14:cNvPr>
              <p14:cNvContentPartPr/>
              <p14:nvPr/>
            </p14:nvContentPartPr>
            <p14:xfrm>
              <a:off x="3684015" y="1792978"/>
              <a:ext cx="621360" cy="13032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D192D4B6-403C-67A3-34F1-F58C003E48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6015" y="1774978"/>
                <a:ext cx="657000" cy="133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5B9B475-8A3F-472A-9807-CA8A606B960A}"/>
              </a:ext>
            </a:extLst>
          </p:cNvPr>
          <p:cNvGrpSpPr/>
          <p:nvPr/>
        </p:nvGrpSpPr>
        <p:grpSpPr>
          <a:xfrm>
            <a:off x="3492855" y="1628458"/>
            <a:ext cx="3470443" cy="4206401"/>
            <a:chOff x="2045055" y="1802630"/>
            <a:chExt cx="3470443" cy="42064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7C17C4A8-29CC-6409-06F2-46F568E055E6}"/>
                    </a:ext>
                  </a:extLst>
                </p14:cNvPr>
                <p14:cNvContentPartPr/>
                <p14:nvPr/>
              </p14:nvContentPartPr>
              <p14:xfrm>
                <a:off x="2869095" y="3282590"/>
                <a:ext cx="271800" cy="2559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7C17C4A8-29CC-6409-06F2-46F568E055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51095" y="3264950"/>
                  <a:ext cx="307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8486F949-6BDD-5528-AE83-3D609AEDF97A}"/>
                    </a:ext>
                  </a:extLst>
                </p14:cNvPr>
                <p14:cNvContentPartPr/>
                <p14:nvPr/>
              </p14:nvContentPartPr>
              <p14:xfrm>
                <a:off x="3067815" y="2787230"/>
                <a:ext cx="1960560" cy="7700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8486F949-6BDD-5528-AE83-3D609AEDF97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9815" y="2769230"/>
                  <a:ext cx="199620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9B54BE4-6427-0A39-7B1C-881EA2BE84E2}"/>
                    </a:ext>
                  </a:extLst>
                </p14:cNvPr>
                <p14:cNvContentPartPr/>
                <p14:nvPr/>
              </p14:nvContentPartPr>
              <p14:xfrm>
                <a:off x="2227575" y="1802630"/>
                <a:ext cx="2788560" cy="9338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9B54BE4-6427-0A39-7B1C-881EA2BE84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09575" y="1784630"/>
                  <a:ext cx="2824200" cy="9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0A91C5F8-FBAD-B76D-3896-718EB62E934E}"/>
                    </a:ext>
                  </a:extLst>
                </p14:cNvPr>
                <p14:cNvContentPartPr/>
                <p14:nvPr/>
              </p14:nvContentPartPr>
              <p14:xfrm>
                <a:off x="2905815" y="2027630"/>
                <a:ext cx="83520" cy="10900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0A91C5F8-FBAD-B76D-3896-718EB62E93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88175" y="2009630"/>
                  <a:ext cx="119160" cy="11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F25CDDD6-4ACC-7B0E-6D8C-29CF142D7BC6}"/>
                    </a:ext>
                  </a:extLst>
                </p14:cNvPr>
                <p14:cNvContentPartPr/>
                <p14:nvPr/>
              </p14:nvContentPartPr>
              <p14:xfrm>
                <a:off x="3242415" y="2062910"/>
                <a:ext cx="297360" cy="10396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F25CDDD6-4ACC-7B0E-6D8C-29CF142D7BC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24415" y="2045270"/>
                  <a:ext cx="333000" cy="10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77DD002C-7250-6BF7-D6AD-5923947B81FA}"/>
                    </a:ext>
                  </a:extLst>
                </p14:cNvPr>
                <p14:cNvContentPartPr/>
                <p14:nvPr/>
              </p14:nvContentPartPr>
              <p14:xfrm>
                <a:off x="3439695" y="2404190"/>
                <a:ext cx="708480" cy="6670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77DD002C-7250-6BF7-D6AD-5923947B81F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21695" y="2386550"/>
                  <a:ext cx="74412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8F7DC5E-89F2-236A-C095-3F831641CEBF}"/>
                    </a:ext>
                  </a:extLst>
                </p14:cNvPr>
                <p14:cNvContentPartPr/>
                <p14:nvPr/>
              </p14:nvContentPartPr>
              <p14:xfrm>
                <a:off x="3798975" y="2639990"/>
                <a:ext cx="538920" cy="2361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8F7DC5E-89F2-236A-C095-3F831641CE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80975" y="2622350"/>
                  <a:ext cx="574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4B27F73-33CC-8ACE-13D6-9E0BCA7F2B35}"/>
                    </a:ext>
                  </a:extLst>
                </p14:cNvPr>
                <p14:cNvContentPartPr/>
                <p14:nvPr/>
              </p14:nvContentPartPr>
              <p14:xfrm>
                <a:off x="2580778" y="4210831"/>
                <a:ext cx="850680" cy="8928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4B27F73-33CC-8ACE-13D6-9E0BCA7F2B3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63138" y="4193191"/>
                  <a:ext cx="886320" cy="9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B14D4A0-2589-194D-A2AA-657709A9EE35}"/>
                    </a:ext>
                  </a:extLst>
                </p14:cNvPr>
                <p14:cNvContentPartPr/>
                <p14:nvPr/>
              </p14:nvContentPartPr>
              <p14:xfrm>
                <a:off x="3337858" y="4360951"/>
                <a:ext cx="53640" cy="309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B14D4A0-2589-194D-A2AA-657709A9EE3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19858" y="4343311"/>
                  <a:ext cx="892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F9835AB7-A84C-D3D0-5B21-39CEC019BB4A}"/>
                    </a:ext>
                  </a:extLst>
                </p14:cNvPr>
                <p14:cNvContentPartPr/>
                <p14:nvPr/>
              </p14:nvContentPartPr>
              <p14:xfrm>
                <a:off x="2901538" y="5290471"/>
                <a:ext cx="632160" cy="3722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F9835AB7-A84C-D3D0-5B21-39CEC019BB4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83898" y="5272831"/>
                  <a:ext cx="6678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BD9A348-64E6-44B7-4C5F-873D2CFA525D}"/>
                    </a:ext>
                  </a:extLst>
                </p14:cNvPr>
                <p14:cNvContentPartPr/>
                <p14:nvPr/>
              </p14:nvContentPartPr>
              <p14:xfrm>
                <a:off x="3566098" y="5050711"/>
                <a:ext cx="35280" cy="5745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BD9A348-64E6-44B7-4C5F-873D2CFA525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48458" y="5032711"/>
                  <a:ext cx="7092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7AC2C1A7-5090-0A18-5235-0C251A462C08}"/>
                    </a:ext>
                  </a:extLst>
                </p14:cNvPr>
                <p14:cNvContentPartPr/>
                <p14:nvPr/>
              </p14:nvContentPartPr>
              <p14:xfrm>
                <a:off x="3509938" y="5299111"/>
                <a:ext cx="85320" cy="673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7AC2C1A7-5090-0A18-5235-0C251A462C0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2298" y="5281111"/>
                  <a:ext cx="120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36ADF53E-0C9D-A22A-0E81-DB9C5FDEA3ED}"/>
                    </a:ext>
                  </a:extLst>
                </p14:cNvPr>
                <p14:cNvContentPartPr/>
                <p14:nvPr/>
              </p14:nvContentPartPr>
              <p14:xfrm>
                <a:off x="3720538" y="4889431"/>
                <a:ext cx="1794960" cy="11196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36ADF53E-0C9D-A22A-0E81-DB9C5FDEA3E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02898" y="4871791"/>
                  <a:ext cx="1830600" cy="11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A84950C-B264-F1A3-6062-43C45E43AE82}"/>
                    </a:ext>
                  </a:extLst>
                </p14:cNvPr>
                <p14:cNvContentPartPr/>
                <p14:nvPr/>
              </p14:nvContentPartPr>
              <p14:xfrm>
                <a:off x="2045055" y="2174510"/>
                <a:ext cx="203760" cy="1278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A84950C-B264-F1A3-6062-43C45E43AE8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27415" y="2156870"/>
                  <a:ext cx="2394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42ABD3E-028B-2638-0CCD-45CADFA86968}"/>
                    </a:ext>
                  </a:extLst>
                </p14:cNvPr>
                <p14:cNvContentPartPr/>
                <p14:nvPr/>
              </p14:nvContentPartPr>
              <p14:xfrm>
                <a:off x="2045055" y="2264150"/>
                <a:ext cx="676440" cy="10396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42ABD3E-028B-2638-0CCD-45CADFA8696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27415" y="2246510"/>
                  <a:ext cx="712080" cy="10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E917AD44-F13F-113D-1334-8804F21DE2B2}"/>
                    </a:ext>
                  </a:extLst>
                </p14:cNvPr>
                <p14:cNvContentPartPr/>
                <p14:nvPr/>
              </p14:nvContentPartPr>
              <p14:xfrm>
                <a:off x="3054495" y="2909630"/>
                <a:ext cx="1944720" cy="7506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E917AD44-F13F-113D-1334-8804F21DE2B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36495" y="2891990"/>
                  <a:ext cx="1980360" cy="78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A88DFE8F-739A-3C95-D10B-63F2EDA57729}"/>
                  </a:ext>
                </a:extLst>
              </p14:cNvPr>
              <p14:cNvContentPartPr/>
              <p14:nvPr/>
            </p14:nvContentPartPr>
            <p14:xfrm>
              <a:off x="3653055" y="2073778"/>
              <a:ext cx="590400" cy="9687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A88DFE8F-739A-3C95-D10B-63F2EDA577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81055" y="1929778"/>
                <a:ext cx="734040" cy="12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491A3CB7-8BFD-9B4D-1C02-59BBB317101F}"/>
                  </a:ext>
                </a:extLst>
              </p14:cNvPr>
              <p14:cNvContentPartPr/>
              <p14:nvPr/>
            </p14:nvContentPartPr>
            <p14:xfrm>
              <a:off x="3973815" y="1683898"/>
              <a:ext cx="335520" cy="13327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491A3CB7-8BFD-9B4D-1C02-59BBB31710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902175" y="1540258"/>
                <a:ext cx="479160" cy="16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55906F9B-F2F8-9DE4-48E5-9F5613F304EC}"/>
                  </a:ext>
                </a:extLst>
              </p14:cNvPr>
              <p14:cNvContentPartPr/>
              <p14:nvPr/>
            </p14:nvContentPartPr>
            <p14:xfrm>
              <a:off x="4464495" y="1901698"/>
              <a:ext cx="274320" cy="108432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55906F9B-F2F8-9DE4-48E5-9F5613F304E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392855" y="1757698"/>
                <a:ext cx="417960" cy="13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55C60383-CD1C-B666-1C19-49BC701E96C1}"/>
                  </a:ext>
                </a:extLst>
              </p14:cNvPr>
              <p14:cNvContentPartPr/>
              <p14:nvPr/>
            </p14:nvContentPartPr>
            <p14:xfrm>
              <a:off x="4618935" y="2043898"/>
              <a:ext cx="627480" cy="108792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55C60383-CD1C-B666-1C19-49BC701E96C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46935" y="1899898"/>
                <a:ext cx="771120" cy="13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E59B4E0B-1912-3CAB-FF7C-9503ACF70B36}"/>
                  </a:ext>
                </a:extLst>
              </p14:cNvPr>
              <p14:cNvContentPartPr/>
              <p14:nvPr/>
            </p14:nvContentPartPr>
            <p14:xfrm>
              <a:off x="4788135" y="2376898"/>
              <a:ext cx="925920" cy="84564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E59B4E0B-1912-3CAB-FF7C-9503ACF70B3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716495" y="2232898"/>
                <a:ext cx="1069560" cy="11332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F3E6ED09-42DC-4D03-2175-44A03D8E0A20}"/>
              </a:ext>
            </a:extLst>
          </p:cNvPr>
          <p:cNvSpPr txBox="1"/>
          <p:nvPr/>
        </p:nvSpPr>
        <p:spPr>
          <a:xfrm>
            <a:off x="765368" y="533400"/>
            <a:ext cx="374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Warum ist Arbeit wichtig?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023846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1E2B14-842A-BEFA-805C-A1D0ADED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9" t="60973" r="-22126" b="2088"/>
          <a:stretch/>
        </p:blipFill>
        <p:spPr>
          <a:xfrm>
            <a:off x="490906" y="4564657"/>
            <a:ext cx="2834680" cy="21444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98222F8-9055-9559-F6A7-BF795D243030}"/>
                  </a:ext>
                </a:extLst>
              </p14:cNvPr>
              <p14:cNvContentPartPr/>
              <p14:nvPr/>
            </p14:nvContentPartPr>
            <p14:xfrm>
              <a:off x="455966" y="3109114"/>
              <a:ext cx="539640" cy="8586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98222F8-9055-9559-F6A7-BF795D2430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66" y="3091474"/>
                <a:ext cx="575280" cy="89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2CBCBD9-210F-2855-C686-8447C793DB14}"/>
              </a:ext>
            </a:extLst>
          </p:cNvPr>
          <p:cNvGrpSpPr/>
          <p:nvPr/>
        </p:nvGrpSpPr>
        <p:grpSpPr>
          <a:xfrm>
            <a:off x="476126" y="2946034"/>
            <a:ext cx="989640" cy="1885680"/>
            <a:chOff x="476126" y="2946034"/>
            <a:chExt cx="989640" cy="18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F635DEBA-37A2-C3CB-E83C-CFA1633EA3CF}"/>
                    </a:ext>
                  </a:extLst>
                </p14:cNvPr>
                <p14:cNvContentPartPr/>
                <p14:nvPr/>
              </p14:nvContentPartPr>
              <p14:xfrm>
                <a:off x="953486" y="3777274"/>
                <a:ext cx="512280" cy="10544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F635DEBA-37A2-C3CB-E83C-CFA1633EA3C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5846" y="3759274"/>
                  <a:ext cx="54792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FBBE5A11-67CE-3079-8FBD-DD006B595D59}"/>
                    </a:ext>
                  </a:extLst>
                </p14:cNvPr>
                <p14:cNvContentPartPr/>
                <p14:nvPr/>
              </p14:nvContentPartPr>
              <p14:xfrm>
                <a:off x="884726" y="3136114"/>
                <a:ext cx="544320" cy="6346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FBBE5A11-67CE-3079-8FBD-DD006B595D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7086" y="3118114"/>
                  <a:ext cx="57996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DBD52998-929D-277B-E5F6-CA79BFCB478B}"/>
                    </a:ext>
                  </a:extLst>
                </p14:cNvPr>
                <p14:cNvContentPartPr/>
                <p14:nvPr/>
              </p14:nvContentPartPr>
              <p14:xfrm>
                <a:off x="927566" y="3198034"/>
                <a:ext cx="396000" cy="2822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DBD52998-929D-277B-E5F6-CA79BFCB47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9566" y="3180034"/>
                  <a:ext cx="431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13CF99D7-0F6C-1FE2-048C-44CEFBD5C2C9}"/>
                    </a:ext>
                  </a:extLst>
                </p14:cNvPr>
                <p14:cNvContentPartPr/>
                <p14:nvPr/>
              </p14:nvContentPartPr>
              <p14:xfrm>
                <a:off x="476126" y="2946034"/>
                <a:ext cx="661680" cy="10137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13CF99D7-0F6C-1FE2-048C-44CEFBD5C2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8126" y="2928034"/>
                  <a:ext cx="697320" cy="10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E41D2E8-720A-3955-CA94-B839804A76FD}"/>
                    </a:ext>
                  </a:extLst>
                </p14:cNvPr>
                <p14:cNvContentPartPr/>
                <p14:nvPr/>
              </p14:nvContentPartPr>
              <p14:xfrm>
                <a:off x="1043486" y="3452194"/>
                <a:ext cx="158400" cy="1069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E41D2E8-720A-3955-CA94-B839804A76F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5846" y="3434194"/>
                  <a:ext cx="1940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FEAE4779-0859-C06A-8CB5-72D72BB1F014}"/>
                    </a:ext>
                  </a:extLst>
                </p14:cNvPr>
                <p14:cNvContentPartPr/>
                <p14:nvPr/>
              </p14:nvContentPartPr>
              <p14:xfrm>
                <a:off x="1248326" y="3370474"/>
                <a:ext cx="113760" cy="1677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FEAE4779-0859-C06A-8CB5-72D72BB1F0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30686" y="3352474"/>
                  <a:ext cx="1494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9ED250AA-7516-DC0D-8E46-3184632C0D36}"/>
                    </a:ext>
                  </a:extLst>
                </p14:cNvPr>
                <p14:cNvContentPartPr/>
                <p14:nvPr/>
              </p14:nvContentPartPr>
              <p14:xfrm>
                <a:off x="1370006" y="3427714"/>
                <a:ext cx="2880" cy="2448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9ED250AA-7516-DC0D-8E46-3184632C0D3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52366" y="3409714"/>
                  <a:ext cx="38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E456A239-84FE-FD26-F40B-934865771949}"/>
                    </a:ext>
                  </a:extLst>
                </p14:cNvPr>
                <p14:cNvContentPartPr/>
                <p14:nvPr/>
              </p14:nvContentPartPr>
              <p14:xfrm>
                <a:off x="860606" y="3550114"/>
                <a:ext cx="172440" cy="86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E456A239-84FE-FD26-F40B-93486577194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2966" y="3532114"/>
                  <a:ext cx="208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D961A01-62A5-9C5A-E0CF-9416B02CB2F0}"/>
                    </a:ext>
                  </a:extLst>
                </p14:cNvPr>
                <p14:cNvContentPartPr/>
                <p14:nvPr/>
              </p14:nvContentPartPr>
              <p14:xfrm>
                <a:off x="1416086" y="3277234"/>
                <a:ext cx="30960" cy="1292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D961A01-62A5-9C5A-E0CF-9416B02CB2F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98086" y="3259234"/>
                  <a:ext cx="6660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835198DA-6E11-BA96-01B4-F70223B94735}"/>
                  </a:ext>
                </a:extLst>
              </p14:cNvPr>
              <p14:cNvContentPartPr/>
              <p14:nvPr/>
            </p14:nvContentPartPr>
            <p14:xfrm>
              <a:off x="562886" y="4893634"/>
              <a:ext cx="1087200" cy="93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835198DA-6E11-BA96-01B4-F70223B947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7246" y="4821994"/>
                <a:ext cx="11588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4C0C1EDB-F84D-1BAA-5BB5-ACF27FABB7D3}"/>
                  </a:ext>
                </a:extLst>
              </p14:cNvPr>
              <p14:cNvContentPartPr/>
              <p14:nvPr/>
            </p14:nvContentPartPr>
            <p14:xfrm>
              <a:off x="2405726" y="4711114"/>
              <a:ext cx="1481760" cy="10641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4C0C1EDB-F84D-1BAA-5BB5-ACF27FABB7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88086" y="4693114"/>
                <a:ext cx="1517400" cy="10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DF3A4AC9-DAF4-1A51-3B0F-725B535A7E8C}"/>
                  </a:ext>
                </a:extLst>
              </p14:cNvPr>
              <p14:cNvContentPartPr/>
              <p14:nvPr/>
            </p14:nvContentPartPr>
            <p14:xfrm>
              <a:off x="3455846" y="4214674"/>
              <a:ext cx="705240" cy="10382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DF3A4AC9-DAF4-1A51-3B0F-725B535A7E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38206" y="4196674"/>
                <a:ext cx="740880" cy="10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D551C7E-62D1-91BB-F34C-211C0480361D}"/>
                  </a:ext>
                </a:extLst>
              </p14:cNvPr>
              <p14:cNvContentPartPr/>
              <p14:nvPr/>
            </p14:nvContentPartPr>
            <p14:xfrm>
              <a:off x="1906046" y="4090114"/>
              <a:ext cx="1473120" cy="7923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D551C7E-62D1-91BB-F34C-211C0480361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88406" y="4072114"/>
                <a:ext cx="1508760" cy="8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0A895184-3397-4514-4400-B1EE932C3D27}"/>
                  </a:ext>
                </a:extLst>
              </p14:cNvPr>
              <p14:cNvContentPartPr/>
              <p14:nvPr/>
            </p14:nvContentPartPr>
            <p14:xfrm>
              <a:off x="3092246" y="4818754"/>
              <a:ext cx="327240" cy="4932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0A895184-3397-4514-4400-B1EE932C3D2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74246" y="4800754"/>
                <a:ext cx="3628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8E04783E-74E7-588E-598A-6B12A52551D1}"/>
                  </a:ext>
                </a:extLst>
              </p14:cNvPr>
              <p14:cNvContentPartPr/>
              <p14:nvPr/>
            </p14:nvContentPartPr>
            <p14:xfrm>
              <a:off x="3264326" y="3760714"/>
              <a:ext cx="1114920" cy="8798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8E04783E-74E7-588E-598A-6B12A52551D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6686" y="3742714"/>
                <a:ext cx="1150560" cy="9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0081EAA3-4F4A-2ED0-AA91-FD04B4E99D2A}"/>
                  </a:ext>
                </a:extLst>
              </p14:cNvPr>
              <p14:cNvContentPartPr/>
              <p14:nvPr/>
            </p14:nvContentPartPr>
            <p14:xfrm>
              <a:off x="3845366" y="5234914"/>
              <a:ext cx="471960" cy="5929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0081EAA3-4F4A-2ED0-AA91-FD04B4E99D2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27726" y="5216914"/>
                <a:ext cx="5076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B99E400A-AD10-6809-1C63-237B347E24D1}"/>
                  </a:ext>
                </a:extLst>
              </p14:cNvPr>
              <p14:cNvContentPartPr/>
              <p14:nvPr/>
            </p14:nvContentPartPr>
            <p14:xfrm>
              <a:off x="4296446" y="5506354"/>
              <a:ext cx="196200" cy="3229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B99E400A-AD10-6809-1C63-237B347E24D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278806" y="5488714"/>
                <a:ext cx="2318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A6A79081-9E49-481A-E33A-877973FF6288}"/>
                  </a:ext>
                </a:extLst>
              </p14:cNvPr>
              <p14:cNvContentPartPr/>
              <p14:nvPr/>
            </p14:nvContentPartPr>
            <p14:xfrm>
              <a:off x="4498766" y="5811274"/>
              <a:ext cx="1028160" cy="62568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A6A79081-9E49-481A-E33A-877973FF628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81126" y="5793274"/>
                <a:ext cx="1063800" cy="6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56CD7024-75D6-B908-1075-EABD21358DED}"/>
                  </a:ext>
                </a:extLst>
              </p14:cNvPr>
              <p14:cNvContentPartPr/>
              <p14:nvPr/>
            </p14:nvContentPartPr>
            <p14:xfrm>
              <a:off x="3068486" y="4250314"/>
              <a:ext cx="326880" cy="4651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56CD7024-75D6-B908-1075-EABD21358DE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50486" y="4232314"/>
                <a:ext cx="36252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9B8358C2-966B-7607-8791-39F7E0D4E0D7}"/>
                  </a:ext>
                </a:extLst>
              </p14:cNvPr>
              <p14:cNvContentPartPr/>
              <p14:nvPr/>
            </p14:nvContentPartPr>
            <p14:xfrm>
              <a:off x="3075326" y="4491874"/>
              <a:ext cx="191880" cy="579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9B8358C2-966B-7607-8791-39F7E0D4E0D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57686" y="4473874"/>
                <a:ext cx="2275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AC5C9B5B-8DB2-F6F2-281D-2096E32FF800}"/>
                  </a:ext>
                </a:extLst>
              </p14:cNvPr>
              <p14:cNvContentPartPr/>
              <p14:nvPr/>
            </p14:nvContentPartPr>
            <p14:xfrm>
              <a:off x="3068846" y="4499794"/>
              <a:ext cx="131040" cy="13176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AC5C9B5B-8DB2-F6F2-281D-2096E32FF80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0846" y="4482154"/>
                <a:ext cx="1666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2C49857B-5F47-A505-3AA3-D7E8C715A587}"/>
                  </a:ext>
                </a:extLst>
              </p14:cNvPr>
              <p14:cNvContentPartPr/>
              <p14:nvPr/>
            </p14:nvContentPartPr>
            <p14:xfrm>
              <a:off x="2111246" y="4390354"/>
              <a:ext cx="92880" cy="1018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2C49857B-5F47-A505-3AA3-D7E8C715A58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93246" y="4372354"/>
                <a:ext cx="1285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C9AA442D-7D61-216F-ACF4-4228E98D639F}"/>
                  </a:ext>
                </a:extLst>
              </p14:cNvPr>
              <p14:cNvContentPartPr/>
              <p14:nvPr/>
            </p14:nvContentPartPr>
            <p14:xfrm>
              <a:off x="2291966" y="4685914"/>
              <a:ext cx="78120" cy="795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C9AA442D-7D61-216F-ACF4-4228E98D639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73966" y="4667914"/>
                <a:ext cx="1137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2444B4A2-CCDF-9ECC-BD1C-4BCDB1A570F3}"/>
                  </a:ext>
                </a:extLst>
              </p14:cNvPr>
              <p14:cNvContentPartPr/>
              <p14:nvPr/>
            </p14:nvContentPartPr>
            <p14:xfrm>
              <a:off x="3875246" y="3968794"/>
              <a:ext cx="62280" cy="14040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2444B4A2-CCDF-9ECC-BD1C-4BCDB1A570F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57246" y="3950794"/>
                <a:ext cx="979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8BFF3552-05C0-99C7-0F1D-0EF88731DDBE}"/>
                  </a:ext>
                </a:extLst>
              </p14:cNvPr>
              <p14:cNvContentPartPr/>
              <p14:nvPr/>
            </p14:nvContentPartPr>
            <p14:xfrm>
              <a:off x="4065326" y="4423474"/>
              <a:ext cx="48600" cy="165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8BFF3552-05C0-99C7-0F1D-0EF88731DD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47326" y="4405474"/>
                <a:ext cx="842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D167B41C-9890-0575-E0FF-F7B529663E54}"/>
                  </a:ext>
                </a:extLst>
              </p14:cNvPr>
              <p14:cNvContentPartPr/>
              <p14:nvPr/>
            </p14:nvContentPartPr>
            <p14:xfrm>
              <a:off x="2073446" y="1860274"/>
              <a:ext cx="1172160" cy="212400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D167B41C-9890-0575-E0FF-F7B529663E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055806" y="1842634"/>
                <a:ext cx="1207800" cy="21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BEA5C142-89F1-E692-3199-DE30E325F312}"/>
                  </a:ext>
                </a:extLst>
              </p14:cNvPr>
              <p14:cNvContentPartPr/>
              <p14:nvPr/>
            </p14:nvContentPartPr>
            <p14:xfrm>
              <a:off x="2949686" y="1821034"/>
              <a:ext cx="308520" cy="48168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BEA5C142-89F1-E692-3199-DE30E325F31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32046" y="1803034"/>
                <a:ext cx="344160" cy="517320"/>
              </a:xfrm>
              <a:prstGeom prst="rect">
                <a:avLst/>
              </a:prstGeom>
            </p:spPr>
          </p:pic>
        </mc:Fallback>
      </mc:AlternateContent>
      <p:pic>
        <p:nvPicPr>
          <p:cNvPr id="70" name="Grafik 69">
            <a:extLst>
              <a:ext uri="{FF2B5EF4-FFF2-40B4-BE49-F238E27FC236}">
                <a16:creationId xmlns:a16="http://schemas.microsoft.com/office/drawing/2014/main" id="{233E9EC9-4727-4108-F474-3B0D891195A8}"/>
              </a:ext>
            </a:extLst>
          </p:cNvPr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41724"/>
          <a:stretch/>
        </p:blipFill>
        <p:spPr>
          <a:xfrm>
            <a:off x="5548526" y="4304494"/>
            <a:ext cx="2670867" cy="2280313"/>
          </a:xfrm>
          <a:prstGeom prst="rect">
            <a:avLst/>
          </a:prstGeom>
        </p:spPr>
      </p:pic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99472690-C629-BB36-D876-8F6E2F994CF4}"/>
              </a:ext>
            </a:extLst>
          </p:cNvPr>
          <p:cNvGrpSpPr/>
          <p:nvPr/>
        </p:nvGrpSpPr>
        <p:grpSpPr>
          <a:xfrm>
            <a:off x="3023126" y="507034"/>
            <a:ext cx="3520080" cy="1776960"/>
            <a:chOff x="3023126" y="507034"/>
            <a:chExt cx="3520080" cy="177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1BA38F41-E316-242E-BAEF-D709C3553172}"/>
                    </a:ext>
                  </a:extLst>
                </p14:cNvPr>
                <p14:cNvContentPartPr/>
                <p14:nvPr/>
              </p14:nvContentPartPr>
              <p14:xfrm>
                <a:off x="4084046" y="1239634"/>
                <a:ext cx="173160" cy="4244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1BA38F41-E316-242E-BAEF-D709C355317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66046" y="1221994"/>
                  <a:ext cx="2088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77DD7D32-4D2F-A09F-161B-84CB60EC6727}"/>
                    </a:ext>
                  </a:extLst>
                </p14:cNvPr>
                <p14:cNvContentPartPr/>
                <p14:nvPr/>
              </p14:nvContentPartPr>
              <p14:xfrm>
                <a:off x="4187366" y="1238194"/>
                <a:ext cx="148320" cy="4262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77DD7D32-4D2F-A09F-161B-84CB60EC672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69726" y="1220194"/>
                  <a:ext cx="1839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48DD0E21-FB33-05A0-2E9B-40555D6A6BCF}"/>
                    </a:ext>
                  </a:extLst>
                </p14:cNvPr>
                <p14:cNvContentPartPr/>
                <p14:nvPr/>
              </p14:nvContentPartPr>
              <p14:xfrm>
                <a:off x="4172606" y="1420714"/>
                <a:ext cx="176040" cy="8712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48DD0E21-FB33-05A0-2E9B-40555D6A6BC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54606" y="1403074"/>
                  <a:ext cx="2116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4668FB05-91DF-76C7-A41E-9305C66BFBBE}"/>
                    </a:ext>
                  </a:extLst>
                </p14:cNvPr>
                <p14:cNvContentPartPr/>
                <p14:nvPr/>
              </p14:nvContentPartPr>
              <p14:xfrm>
                <a:off x="4914206" y="1279234"/>
                <a:ext cx="45720" cy="31284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4668FB05-91DF-76C7-A41E-9305C66BFBB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896566" y="1261234"/>
                  <a:ext cx="8136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CEE3C097-7ABC-0010-D57C-C6AE2A959B0A}"/>
                    </a:ext>
                  </a:extLst>
                </p14:cNvPr>
                <p14:cNvContentPartPr/>
                <p14:nvPr/>
              </p14:nvContentPartPr>
              <p14:xfrm>
                <a:off x="4881806" y="1112914"/>
                <a:ext cx="293400" cy="48852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CEE3C097-7ABC-0010-D57C-C6AE2A959B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64166" y="1094914"/>
                  <a:ext cx="32904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3A8716AF-9388-AAD0-DEB6-DE14F0373302}"/>
                    </a:ext>
                  </a:extLst>
                </p14:cNvPr>
                <p14:cNvContentPartPr/>
                <p14:nvPr/>
              </p14:nvContentPartPr>
              <p14:xfrm>
                <a:off x="5692886" y="1176274"/>
                <a:ext cx="238680" cy="3315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3A8716AF-9388-AAD0-DEB6-DE14F037330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75246" y="1158274"/>
                  <a:ext cx="2743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FC4EC89D-362A-7400-5463-22C418FFE381}"/>
                    </a:ext>
                  </a:extLst>
                </p14:cNvPr>
                <p14:cNvContentPartPr/>
                <p14:nvPr/>
              </p14:nvContentPartPr>
              <p14:xfrm>
                <a:off x="3856526" y="1062154"/>
                <a:ext cx="658440" cy="8654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FC4EC89D-362A-7400-5463-22C418FFE38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838526" y="1044154"/>
                  <a:ext cx="694080" cy="9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D8BA9078-A081-400D-ECB6-A9F0F785FC94}"/>
                    </a:ext>
                  </a:extLst>
                </p14:cNvPr>
                <p14:cNvContentPartPr/>
                <p14:nvPr/>
              </p14:nvContentPartPr>
              <p14:xfrm>
                <a:off x="4687406" y="876394"/>
                <a:ext cx="697680" cy="94860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D8BA9078-A081-400D-ECB6-A9F0F785FC9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69406" y="858754"/>
                  <a:ext cx="733320" cy="9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20CC5154-1B95-98E9-2F5F-F7C110167E22}"/>
                    </a:ext>
                  </a:extLst>
                </p14:cNvPr>
                <p14:cNvContentPartPr/>
                <p14:nvPr/>
              </p14:nvContentPartPr>
              <p14:xfrm>
                <a:off x="5548526" y="833554"/>
                <a:ext cx="621360" cy="95760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20CC5154-1B95-98E9-2F5F-F7C110167E2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30886" y="815914"/>
                  <a:ext cx="657000" cy="9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9B0EE5AC-1962-CC5B-9D30-BE9CEA286C12}"/>
                    </a:ext>
                  </a:extLst>
                </p14:cNvPr>
                <p14:cNvContentPartPr/>
                <p14:nvPr/>
              </p14:nvContentPartPr>
              <p14:xfrm>
                <a:off x="3415526" y="1042354"/>
                <a:ext cx="3127680" cy="124164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9B0EE5AC-1962-CC5B-9D30-BE9CEA286C1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397526" y="1024714"/>
                  <a:ext cx="3163320" cy="12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32335BE7-C312-6671-3A64-D1D4D54D2678}"/>
                    </a:ext>
                  </a:extLst>
                </p14:cNvPr>
                <p14:cNvContentPartPr/>
                <p14:nvPr/>
              </p14:nvContentPartPr>
              <p14:xfrm>
                <a:off x="3384566" y="507034"/>
                <a:ext cx="3070440" cy="123948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32335BE7-C312-6671-3A64-D1D4D54D267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66566" y="489034"/>
                  <a:ext cx="3106080" cy="12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A2AC217A-0E86-DB32-669E-CB774190FE4F}"/>
                    </a:ext>
                  </a:extLst>
                </p14:cNvPr>
                <p14:cNvContentPartPr/>
                <p14:nvPr/>
              </p14:nvContentPartPr>
              <p14:xfrm>
                <a:off x="3023126" y="1862794"/>
                <a:ext cx="232920" cy="38196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A2AC217A-0E86-DB32-669E-CB774190FE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05126" y="1845154"/>
                  <a:ext cx="26856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2D32102-5787-87A0-16EA-D0B67BAA7E5D}"/>
                  </a:ext>
                </a:extLst>
              </p14:cNvPr>
              <p14:cNvContentPartPr/>
              <p14:nvPr/>
            </p14:nvContentPartPr>
            <p14:xfrm>
              <a:off x="6290150" y="2558781"/>
              <a:ext cx="610560" cy="85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2D32102-5787-87A0-16EA-D0B67BAA7E5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218510" y="2414781"/>
                <a:ext cx="754200" cy="11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A2C8F283-8E7F-2755-A443-050923DEF83D}"/>
                  </a:ext>
                </a:extLst>
              </p14:cNvPr>
              <p14:cNvContentPartPr/>
              <p14:nvPr/>
            </p14:nvContentPartPr>
            <p14:xfrm>
              <a:off x="7553390" y="1952901"/>
              <a:ext cx="280800" cy="4032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A2C8F283-8E7F-2755-A443-050923DEF83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481390" y="1808901"/>
                <a:ext cx="424440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75F2B520-C2BB-2ED7-7193-669F0D851017}"/>
                  </a:ext>
                </a:extLst>
              </p14:cNvPr>
              <p14:cNvContentPartPr/>
              <p14:nvPr/>
            </p14:nvContentPartPr>
            <p14:xfrm>
              <a:off x="7403990" y="1745541"/>
              <a:ext cx="575640" cy="7545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75F2B520-C2BB-2ED7-7193-669F0D85101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1990" y="1601901"/>
                <a:ext cx="719280" cy="10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55498716-BA49-B01E-C8DE-143EAB94746C}"/>
                  </a:ext>
                </a:extLst>
              </p14:cNvPr>
              <p14:cNvContentPartPr/>
              <p14:nvPr/>
            </p14:nvContentPartPr>
            <p14:xfrm>
              <a:off x="7307870" y="1858221"/>
              <a:ext cx="666000" cy="7275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55498716-BA49-B01E-C8DE-143EAB94746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36230" y="1714581"/>
                <a:ext cx="809640" cy="10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68BACCFD-42B1-7DB1-BECE-BD08E3429302}"/>
                  </a:ext>
                </a:extLst>
              </p14:cNvPr>
              <p14:cNvContentPartPr/>
              <p14:nvPr/>
            </p14:nvContentPartPr>
            <p14:xfrm>
              <a:off x="6139670" y="2409381"/>
              <a:ext cx="986040" cy="114696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68BACCFD-42B1-7DB1-BECE-BD08E342930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068030" y="2265741"/>
                <a:ext cx="1129680" cy="14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04F8FA8F-58B8-16A1-9982-B29FCCCD1184}"/>
                  </a:ext>
                </a:extLst>
              </p14:cNvPr>
              <p14:cNvContentPartPr/>
              <p14:nvPr/>
            </p14:nvContentPartPr>
            <p14:xfrm>
              <a:off x="7011950" y="2738061"/>
              <a:ext cx="26280" cy="27072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04F8FA8F-58B8-16A1-9982-B29FCCCD118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939950" y="2594421"/>
                <a:ext cx="1699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ACC7C5EE-63F7-E3AA-B7BC-EEA127C4FBB4}"/>
                  </a:ext>
                </a:extLst>
              </p14:cNvPr>
              <p14:cNvContentPartPr/>
              <p14:nvPr/>
            </p14:nvContentPartPr>
            <p14:xfrm>
              <a:off x="7709990" y="1615581"/>
              <a:ext cx="420120" cy="3441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ACC7C5EE-63F7-E3AA-B7BC-EEA127C4FBB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674350" y="1543941"/>
                <a:ext cx="49176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483CF166-15B9-3DDE-6BC5-0EAA355B1DE9}"/>
                  </a:ext>
                </a:extLst>
              </p14:cNvPr>
              <p14:cNvContentPartPr/>
              <p14:nvPr/>
            </p14:nvContentPartPr>
            <p14:xfrm>
              <a:off x="7229750" y="1598301"/>
              <a:ext cx="867960" cy="105768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483CF166-15B9-3DDE-6BC5-0EAA355B1DE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193750" y="1526661"/>
                <a:ext cx="939600" cy="12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72C0B0E7-05B3-E8F8-1407-602DBD6A33D3}"/>
                  </a:ext>
                </a:extLst>
              </p14:cNvPr>
              <p14:cNvContentPartPr/>
              <p14:nvPr/>
            </p14:nvContentPartPr>
            <p14:xfrm>
              <a:off x="7363670" y="3036501"/>
              <a:ext cx="601920" cy="5479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72C0B0E7-05B3-E8F8-1407-602DBD6A33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301030" y="2973501"/>
                <a:ext cx="727560" cy="67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DED81BD-F882-7149-027E-0B9A661BA80A}"/>
              </a:ext>
            </a:extLst>
          </p:cNvPr>
          <p:cNvGrpSpPr/>
          <p:nvPr/>
        </p:nvGrpSpPr>
        <p:grpSpPr>
          <a:xfrm>
            <a:off x="6019430" y="1091061"/>
            <a:ext cx="1924560" cy="1023840"/>
            <a:chOff x="6019430" y="1091061"/>
            <a:chExt cx="1924560" cy="102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A1DD2CE5-C201-E8E6-BE83-FA41C3786A13}"/>
                    </a:ext>
                  </a:extLst>
                </p14:cNvPr>
                <p14:cNvContentPartPr/>
                <p14:nvPr/>
              </p14:nvContentPartPr>
              <p14:xfrm>
                <a:off x="6019430" y="1410021"/>
                <a:ext cx="709200" cy="7048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A1DD2CE5-C201-E8E6-BE83-FA41C3786A1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956790" y="1347381"/>
                  <a:ext cx="83484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EA74C6C7-F462-59DE-6142-AAF945F67A20}"/>
                    </a:ext>
                  </a:extLst>
                </p14:cNvPr>
                <p14:cNvContentPartPr/>
                <p14:nvPr/>
              </p14:nvContentPartPr>
              <p14:xfrm>
                <a:off x="7211030" y="1091061"/>
                <a:ext cx="732960" cy="6912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EA74C6C7-F462-59DE-6142-AAF945F67A2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148390" y="1028421"/>
                  <a:ext cx="858600" cy="81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BA44E622-2E04-46E3-4F31-834CA76CB45D}"/>
                  </a:ext>
                </a:extLst>
              </p14:cNvPr>
              <p14:cNvContentPartPr/>
              <p14:nvPr/>
            </p14:nvContentPartPr>
            <p14:xfrm>
              <a:off x="5789030" y="3621861"/>
              <a:ext cx="649800" cy="66744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BA44E622-2E04-46E3-4F31-834CA76CB45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26390" y="3558861"/>
                <a:ext cx="775440" cy="7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38CB5944-E5A8-DE77-2745-15509A9E2D35}"/>
                  </a:ext>
                </a:extLst>
              </p14:cNvPr>
              <p14:cNvContentPartPr/>
              <p14:nvPr/>
            </p14:nvContentPartPr>
            <p14:xfrm>
              <a:off x="7975310" y="2450781"/>
              <a:ext cx="538200" cy="51048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38CB5944-E5A8-DE77-2745-15509A9E2D3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912670" y="2387781"/>
                <a:ext cx="663840" cy="63612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Textfeld 63">
            <a:extLst>
              <a:ext uri="{FF2B5EF4-FFF2-40B4-BE49-F238E27FC236}">
                <a16:creationId xmlns:a16="http://schemas.microsoft.com/office/drawing/2014/main" id="{975367FC-8439-2BF7-DBF0-FF6168E8769D}"/>
              </a:ext>
            </a:extLst>
          </p:cNvPr>
          <p:cNvSpPr txBox="1"/>
          <p:nvPr/>
        </p:nvSpPr>
        <p:spPr>
          <a:xfrm>
            <a:off x="3191391" y="2543958"/>
            <a:ext cx="3741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Arbeit ist in Münzen gepresste Freiheit</a:t>
            </a:r>
            <a:endParaRPr lang="de-AT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77087D2C-081C-0CC1-9B5A-6D4B31BF07DC}"/>
                  </a:ext>
                </a:extLst>
              </p14:cNvPr>
              <p14:cNvContentPartPr/>
              <p14:nvPr/>
            </p14:nvContentPartPr>
            <p14:xfrm>
              <a:off x="5699390" y="3540141"/>
              <a:ext cx="816120" cy="837720"/>
            </p14:xfrm>
          </p:contentPart>
        </mc:Choice>
        <mc:Fallback xmlns=""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77087D2C-081C-0CC1-9B5A-6D4B31BF07D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81390" y="3522501"/>
                <a:ext cx="851760" cy="8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A397D607-7795-43F8-84EE-E6A097BD0BC2}"/>
                  </a:ext>
                </a:extLst>
              </p14:cNvPr>
              <p14:cNvContentPartPr/>
              <p14:nvPr/>
            </p14:nvContentPartPr>
            <p14:xfrm>
              <a:off x="6167006" y="3859354"/>
              <a:ext cx="916200" cy="17280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A397D607-7795-43F8-84EE-E6A097BD0BC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149006" y="3841714"/>
                <a:ext cx="951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B055E6C1-EF0B-2712-6290-16688DD821E6}"/>
                  </a:ext>
                </a:extLst>
              </p14:cNvPr>
              <p14:cNvContentPartPr/>
              <p14:nvPr/>
            </p14:nvContentPartPr>
            <p14:xfrm>
              <a:off x="6121286" y="4054834"/>
              <a:ext cx="931320" cy="14724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B055E6C1-EF0B-2712-6290-16688DD821E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103286" y="4036834"/>
                <a:ext cx="9669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ED5A36D7-6C62-A9A1-6983-3CAAC3005616}"/>
                  </a:ext>
                </a:extLst>
              </p14:cNvPr>
              <p14:cNvContentPartPr/>
              <p14:nvPr/>
            </p14:nvContentPartPr>
            <p14:xfrm>
              <a:off x="6033470" y="2329821"/>
              <a:ext cx="1231200" cy="133956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ED5A36D7-6C62-A9A1-6983-3CAAC3005616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015830" y="2312181"/>
                <a:ext cx="1266840" cy="13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6FC5D31F-672C-0C3F-7FE5-5BE190C85433}"/>
                  </a:ext>
                </a:extLst>
              </p14:cNvPr>
              <p14:cNvContentPartPr/>
              <p14:nvPr/>
            </p14:nvContentPartPr>
            <p14:xfrm>
              <a:off x="7231190" y="1598301"/>
              <a:ext cx="964440" cy="112140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6FC5D31F-672C-0C3F-7FE5-5BE190C8543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213550" y="1580661"/>
                <a:ext cx="1000080" cy="11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49560067-717F-8771-E78A-8BBD1A93626F}"/>
                  </a:ext>
                </a:extLst>
              </p14:cNvPr>
              <p14:cNvContentPartPr/>
              <p14:nvPr/>
            </p14:nvContentPartPr>
            <p14:xfrm>
              <a:off x="4995566" y="3793834"/>
              <a:ext cx="685800" cy="17748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49560067-717F-8771-E78A-8BBD1A93626F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977566" y="3775834"/>
                <a:ext cx="7214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05E3C39D-6AE8-ADA6-2A73-E25B03486F1D}"/>
                  </a:ext>
                </a:extLst>
              </p14:cNvPr>
              <p14:cNvContentPartPr/>
              <p14:nvPr/>
            </p14:nvContentPartPr>
            <p14:xfrm>
              <a:off x="4867406" y="3923434"/>
              <a:ext cx="776880" cy="31608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05E3C39D-6AE8-ADA6-2A73-E25B03486F1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849766" y="3905794"/>
                <a:ext cx="81252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1CF733FE-700A-1F83-FC0F-4B29450A43A2}"/>
                  </a:ext>
                </a:extLst>
              </p14:cNvPr>
              <p14:cNvContentPartPr/>
              <p14:nvPr/>
            </p14:nvContentPartPr>
            <p14:xfrm>
              <a:off x="6185726" y="4075714"/>
              <a:ext cx="388080" cy="14040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1CF733FE-700A-1F83-FC0F-4B29450A43A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67726" y="4057714"/>
                <a:ext cx="423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77374684-9310-FA7E-8FBE-DFAE3BC05E45}"/>
                  </a:ext>
                </a:extLst>
              </p14:cNvPr>
              <p14:cNvContentPartPr/>
              <p14:nvPr/>
            </p14:nvContentPartPr>
            <p14:xfrm>
              <a:off x="6151166" y="3932794"/>
              <a:ext cx="376920" cy="6336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77374684-9310-FA7E-8FBE-DFAE3BC05E45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133166" y="3915154"/>
                <a:ext cx="4125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0475C672-031B-D0F9-AC3C-06237D945854}"/>
                  </a:ext>
                </a:extLst>
              </p14:cNvPr>
              <p14:cNvContentPartPr/>
              <p14:nvPr/>
            </p14:nvContentPartPr>
            <p14:xfrm>
              <a:off x="8120726" y="1946314"/>
              <a:ext cx="762840" cy="88560"/>
            </p14:xfrm>
          </p:contentPart>
        </mc:Choice>
        <mc:Fallback xmlns=""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0475C672-031B-D0F9-AC3C-06237D9458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102726" y="1928314"/>
                <a:ext cx="7984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9B0CA284-753F-BD67-D9D3-4F903AAE446F}"/>
                  </a:ext>
                </a:extLst>
              </p14:cNvPr>
              <p14:cNvContentPartPr/>
              <p14:nvPr/>
            </p14:nvContentPartPr>
            <p14:xfrm>
              <a:off x="7940726" y="2174914"/>
              <a:ext cx="892800" cy="19548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9B0CA284-753F-BD67-D9D3-4F903AAE446F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923086" y="2157274"/>
                <a:ext cx="928440" cy="23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1EFF4F5B-352D-B16B-A44D-1B4C496A8C2C}"/>
              </a:ext>
            </a:extLst>
          </p:cNvPr>
          <p:cNvGrpSpPr/>
          <p:nvPr/>
        </p:nvGrpSpPr>
        <p:grpSpPr>
          <a:xfrm>
            <a:off x="5977310" y="1087461"/>
            <a:ext cx="2962416" cy="2546640"/>
            <a:chOff x="5977310" y="1087461"/>
            <a:chExt cx="2962416" cy="254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D52C1083-D717-4F85-5CC9-659553F0B802}"/>
                    </a:ext>
                  </a:extLst>
                </p14:cNvPr>
                <p14:cNvContentPartPr/>
                <p14:nvPr/>
              </p14:nvContentPartPr>
              <p14:xfrm>
                <a:off x="6508670" y="2757501"/>
                <a:ext cx="329760" cy="46224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D52C1083-D717-4F85-5CC9-659553F0B80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490670" y="2739501"/>
                  <a:ext cx="36540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F30B81EF-2286-7A88-A077-217D672CA22C}"/>
                    </a:ext>
                  </a:extLst>
                </p14:cNvPr>
                <p14:cNvContentPartPr/>
                <p14:nvPr/>
              </p14:nvContentPartPr>
              <p14:xfrm>
                <a:off x="7564550" y="1856781"/>
                <a:ext cx="231480" cy="50904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F30B81EF-2286-7A88-A077-217D672CA22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546910" y="1838781"/>
                  <a:ext cx="26712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8E92C158-0E7C-E73D-8D30-ED474D08BAEE}"/>
                    </a:ext>
                  </a:extLst>
                </p14:cNvPr>
                <p14:cNvContentPartPr/>
                <p14:nvPr/>
              </p14:nvContentPartPr>
              <p14:xfrm>
                <a:off x="7289510" y="2971341"/>
                <a:ext cx="704520" cy="66276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8E92C158-0E7C-E73D-8D30-ED474D08BAE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71510" y="2953701"/>
                  <a:ext cx="740160" cy="69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54EB8B75-8F4E-0B44-5329-91B0C82ECCCD}"/>
                    </a:ext>
                  </a:extLst>
                </p14:cNvPr>
                <p14:cNvContentPartPr/>
                <p14:nvPr/>
              </p14:nvContentPartPr>
              <p14:xfrm>
                <a:off x="7882430" y="2380941"/>
                <a:ext cx="744480" cy="67536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54EB8B75-8F4E-0B44-5329-91B0C82ECCC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864790" y="2363301"/>
                  <a:ext cx="78012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E9C09F7A-9347-84BE-4D74-2DE768FDF6E5}"/>
                    </a:ext>
                  </a:extLst>
                </p14:cNvPr>
                <p14:cNvContentPartPr/>
                <p14:nvPr/>
              </p14:nvContentPartPr>
              <p14:xfrm>
                <a:off x="7140110" y="1087461"/>
                <a:ext cx="827280" cy="77364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E9C09F7A-9347-84BE-4D74-2DE768FDF6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22470" y="1069461"/>
                  <a:ext cx="862920" cy="80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F47286D6-4969-CB5C-938B-890CF75AE3B4}"/>
                    </a:ext>
                  </a:extLst>
                </p14:cNvPr>
                <p14:cNvContentPartPr/>
                <p14:nvPr/>
              </p14:nvContentPartPr>
              <p14:xfrm>
                <a:off x="5977310" y="1383381"/>
                <a:ext cx="893520" cy="83844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F47286D6-4969-CB5C-938B-890CF75AE3B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959310" y="1365381"/>
                  <a:ext cx="929160" cy="87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AE77B764-7B5F-72C3-74B9-D22F50106923}"/>
                    </a:ext>
                  </a:extLst>
                </p14:cNvPr>
                <p14:cNvContentPartPr/>
                <p14:nvPr/>
              </p14:nvContentPartPr>
              <p14:xfrm>
                <a:off x="6969446" y="1799074"/>
                <a:ext cx="322200" cy="23976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AE77B764-7B5F-72C3-74B9-D22F5010692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51446" y="1781074"/>
                  <a:ext cx="3578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FF08DC1B-EB13-6918-1CC6-0C0ED696F251}"/>
                    </a:ext>
                  </a:extLst>
                </p14:cNvPr>
                <p14:cNvContentPartPr/>
                <p14:nvPr/>
              </p14:nvContentPartPr>
              <p14:xfrm>
                <a:off x="6743366" y="2151154"/>
                <a:ext cx="498600" cy="5292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FF08DC1B-EB13-6918-1CC6-0C0ED696F25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25366" y="2133514"/>
                  <a:ext cx="5342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F5A6A3D8-4DCC-8373-74B3-319C904E5B89}"/>
                    </a:ext>
                  </a:extLst>
                </p14:cNvPr>
                <p14:cNvContentPartPr/>
                <p14:nvPr/>
              </p14:nvContentPartPr>
              <p14:xfrm>
                <a:off x="7923086" y="1933714"/>
                <a:ext cx="431640" cy="26280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F5A6A3D8-4DCC-8373-74B3-319C904E5B8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905086" y="1915714"/>
                  <a:ext cx="4672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473D28E4-3ABD-390E-ACF1-1DE0352E8D43}"/>
                    </a:ext>
                  </a:extLst>
                </p14:cNvPr>
                <p14:cNvContentPartPr/>
                <p14:nvPr/>
              </p14:nvContentPartPr>
              <p14:xfrm>
                <a:off x="7923086" y="2041354"/>
                <a:ext cx="1016640" cy="36936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473D28E4-3ABD-390E-ACF1-1DE0352E8D4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905086" y="2023714"/>
                  <a:ext cx="105228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0196293E-8A47-2D76-8EAD-2787A7118556}"/>
                    </a:ext>
                  </a:extLst>
                </p14:cNvPr>
                <p14:cNvContentPartPr/>
                <p14:nvPr/>
              </p14:nvContentPartPr>
              <p14:xfrm>
                <a:off x="6495686" y="1901314"/>
                <a:ext cx="457560" cy="26964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0196293E-8A47-2D76-8EAD-2787A711855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78046" y="1883674"/>
                  <a:ext cx="493200" cy="30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F253B846-F819-6CBC-860A-A8D982E19939}"/>
              </a:ext>
            </a:extLst>
          </p:cNvPr>
          <p:cNvGrpSpPr/>
          <p:nvPr/>
        </p:nvGrpSpPr>
        <p:grpSpPr>
          <a:xfrm>
            <a:off x="6531686" y="1860274"/>
            <a:ext cx="575640" cy="327960"/>
            <a:chOff x="6531686" y="1860274"/>
            <a:chExt cx="57564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A432A8CF-D056-FFB5-9F9A-F76F082ECD13}"/>
                    </a:ext>
                  </a:extLst>
                </p14:cNvPr>
                <p14:cNvContentPartPr/>
                <p14:nvPr/>
              </p14:nvContentPartPr>
              <p14:xfrm>
                <a:off x="6531686" y="1927234"/>
                <a:ext cx="434160" cy="26100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A432A8CF-D056-FFB5-9F9A-F76F082ECD1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13686" y="1909234"/>
                  <a:ext cx="4698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CF629588-BD23-B065-E96E-E9C74257907D}"/>
                    </a:ext>
                  </a:extLst>
                </p14:cNvPr>
                <p14:cNvContentPartPr/>
                <p14:nvPr/>
              </p14:nvContentPartPr>
              <p14:xfrm>
                <a:off x="6575966" y="1860274"/>
                <a:ext cx="531360" cy="7344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CF629588-BD23-B065-E96E-E9C74257907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57966" y="1842634"/>
                  <a:ext cx="567000" cy="109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24284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1A686B4-42F3-3485-CCEB-7A55E82D1052}"/>
              </a:ext>
            </a:extLst>
          </p:cNvPr>
          <p:cNvSpPr/>
          <p:nvPr/>
        </p:nvSpPr>
        <p:spPr>
          <a:xfrm>
            <a:off x="0" y="4093535"/>
            <a:ext cx="3296093" cy="2764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61368" y="629075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800" dirty="0"/>
              <a:t>Roland Harrer</a:t>
            </a:r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ÖZIV Steiermark</a:t>
            </a:r>
            <a:endParaRPr lang="de-AT" altLang="de-DE" sz="18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403623" y="298081"/>
            <a:ext cx="6172200" cy="661988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Öffentliches Leben</a:t>
            </a:r>
            <a:endParaRPr lang="de-AT" altLang="de-DE" sz="1725" dirty="0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92AFC4E-EBAA-71B8-3180-7448E3540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" y="2381280"/>
            <a:ext cx="4614943" cy="46149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B448C52-5881-7555-EF04-6C9D57FA7445}"/>
                  </a:ext>
                </a:extLst>
              </p14:cNvPr>
              <p14:cNvContentPartPr/>
              <p14:nvPr/>
            </p14:nvContentPartPr>
            <p14:xfrm>
              <a:off x="796886" y="3184783"/>
              <a:ext cx="550440" cy="1512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B448C52-5881-7555-EF04-6C9D57FA74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886" y="3112783"/>
                <a:ext cx="622080" cy="16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068150C-AE41-AD22-42D7-85730EB8CB0F}"/>
                  </a:ext>
                </a:extLst>
              </p14:cNvPr>
              <p14:cNvContentPartPr/>
              <p14:nvPr/>
            </p14:nvContentPartPr>
            <p14:xfrm>
              <a:off x="3862286" y="4643143"/>
              <a:ext cx="680400" cy="3038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068150C-AE41-AD22-42D7-85730EB8CB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6646" y="4571143"/>
                <a:ext cx="75204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63B43DD9-174B-E150-941B-CF71E33380FE}"/>
                  </a:ext>
                </a:extLst>
              </p14:cNvPr>
              <p14:cNvContentPartPr/>
              <p14:nvPr/>
            </p14:nvContentPartPr>
            <p14:xfrm>
              <a:off x="826046" y="5218783"/>
              <a:ext cx="3200400" cy="4770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63B43DD9-174B-E150-941B-CF71E33380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406" y="5039143"/>
                <a:ext cx="3380040" cy="83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B381D1CC-4E4C-E90C-9ED0-0D037D5CE5BF}"/>
                  </a:ext>
                </a:extLst>
              </p14:cNvPr>
              <p14:cNvContentPartPr/>
              <p14:nvPr/>
            </p14:nvContentPartPr>
            <p14:xfrm>
              <a:off x="788966" y="5332543"/>
              <a:ext cx="651240" cy="759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B381D1CC-4E4C-E90C-9ED0-0D037D5CE5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326" y="5152903"/>
                <a:ext cx="83088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59462480-AADC-D64E-1749-262D916CF453}"/>
                  </a:ext>
                </a:extLst>
              </p14:cNvPr>
              <p14:cNvContentPartPr/>
              <p14:nvPr/>
            </p14:nvContentPartPr>
            <p14:xfrm>
              <a:off x="2197286" y="5129143"/>
              <a:ext cx="335880" cy="248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59462480-AADC-D64E-1749-262D916CF45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07646" y="4949143"/>
                <a:ext cx="51552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D6DF8C2F-C7B1-0218-0B6B-75A884714AF5}"/>
                  </a:ext>
                </a:extLst>
              </p14:cNvPr>
              <p14:cNvContentPartPr/>
              <p14:nvPr/>
            </p14:nvContentPartPr>
            <p14:xfrm>
              <a:off x="2232566" y="5645023"/>
              <a:ext cx="316080" cy="4179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D6DF8C2F-C7B1-0218-0B6B-75A884714AF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42566" y="5465023"/>
                <a:ext cx="49572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2548B6DD-5FCB-0F43-6A5A-A7F37A121FAD}"/>
                  </a:ext>
                </a:extLst>
              </p14:cNvPr>
              <p14:cNvContentPartPr/>
              <p14:nvPr/>
            </p14:nvContentPartPr>
            <p14:xfrm>
              <a:off x="2332646" y="5551783"/>
              <a:ext cx="237600" cy="3416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2548B6DD-5FCB-0F43-6A5A-A7F37A121FA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42646" y="5371783"/>
                <a:ext cx="41724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0DF91303-42E2-20C5-7BDD-82433F26E451}"/>
                  </a:ext>
                </a:extLst>
              </p14:cNvPr>
              <p14:cNvContentPartPr/>
              <p14:nvPr/>
            </p14:nvContentPartPr>
            <p14:xfrm>
              <a:off x="2084606" y="4718383"/>
              <a:ext cx="1774080" cy="226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0DF91303-42E2-20C5-7BDD-82433F26E4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6966" y="4682743"/>
                <a:ext cx="180972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B5DB346A-9240-E409-CACC-7FE700319F34}"/>
                  </a:ext>
                </a:extLst>
              </p14:cNvPr>
              <p14:cNvContentPartPr/>
              <p14:nvPr/>
            </p14:nvContentPartPr>
            <p14:xfrm>
              <a:off x="508886" y="4730623"/>
              <a:ext cx="1055520" cy="324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B5DB346A-9240-E409-CACC-7FE700319F3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1246" y="4694623"/>
                <a:ext cx="109116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358983D8-205B-1FEE-82AC-DAB626F9EDC2}"/>
                  </a:ext>
                </a:extLst>
              </p14:cNvPr>
              <p14:cNvContentPartPr/>
              <p14:nvPr/>
            </p14:nvContentPartPr>
            <p14:xfrm>
              <a:off x="2390246" y="5963983"/>
              <a:ext cx="1596960" cy="1882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358983D8-205B-1FEE-82AC-DAB626F9EDC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72606" y="5927983"/>
                <a:ext cx="163260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0AC59A6A-C2E3-9712-0BD3-32C0833CD552}"/>
                  </a:ext>
                </a:extLst>
              </p14:cNvPr>
              <p14:cNvContentPartPr/>
              <p14:nvPr/>
            </p14:nvContentPartPr>
            <p14:xfrm>
              <a:off x="6040286" y="2935663"/>
              <a:ext cx="915120" cy="138060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0AC59A6A-C2E3-9712-0BD3-32C0833CD55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22286" y="2917663"/>
                <a:ext cx="950760" cy="14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A001EB6A-DAE3-80B6-8CDE-5214AA468B00}"/>
                  </a:ext>
                </a:extLst>
              </p14:cNvPr>
              <p14:cNvContentPartPr/>
              <p14:nvPr/>
            </p14:nvContentPartPr>
            <p14:xfrm>
              <a:off x="6632126" y="4086943"/>
              <a:ext cx="1297440" cy="140004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A001EB6A-DAE3-80B6-8CDE-5214AA468B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14486" y="4069303"/>
                <a:ext cx="1333080" cy="14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65E57962-FCB2-D807-AB1E-8C8345C5F868}"/>
                  </a:ext>
                </a:extLst>
              </p14:cNvPr>
              <p14:cNvContentPartPr/>
              <p14:nvPr/>
            </p14:nvContentPartPr>
            <p14:xfrm>
              <a:off x="6707366" y="5452423"/>
              <a:ext cx="592560" cy="42444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65E57962-FCB2-D807-AB1E-8C8345C5F86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89366" y="5434783"/>
                <a:ext cx="62820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636B22B2-D582-7A36-6505-623D51EE81A7}"/>
                  </a:ext>
                </a:extLst>
              </p14:cNvPr>
              <p14:cNvContentPartPr/>
              <p14:nvPr/>
            </p14:nvContentPartPr>
            <p14:xfrm>
              <a:off x="6459686" y="3174703"/>
              <a:ext cx="1270080" cy="138960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636B22B2-D582-7A36-6505-623D51EE81A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41686" y="3157063"/>
                <a:ext cx="1305720" cy="14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73BEA63D-2B02-7BB6-B46C-B2F94A52A076}"/>
                  </a:ext>
                </a:extLst>
              </p14:cNvPr>
              <p14:cNvContentPartPr/>
              <p14:nvPr/>
            </p14:nvContentPartPr>
            <p14:xfrm>
              <a:off x="7703486" y="4005943"/>
              <a:ext cx="119520" cy="15156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73BEA63D-2B02-7BB6-B46C-B2F94A52A0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85486" y="3988303"/>
                <a:ext cx="1551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70D80041-C5DC-4728-E4BC-D6321B702C12}"/>
                  </a:ext>
                </a:extLst>
              </p14:cNvPr>
              <p14:cNvContentPartPr/>
              <p14:nvPr/>
            </p14:nvContentPartPr>
            <p14:xfrm>
              <a:off x="7074206" y="5902423"/>
              <a:ext cx="564480" cy="50508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70D80041-C5DC-4728-E4BC-D6321B702C1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56206" y="5884783"/>
                <a:ext cx="600120" cy="54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5681F90-7A54-2A0E-DB0C-B2AAA2D77B75}"/>
              </a:ext>
            </a:extLst>
          </p:cNvPr>
          <p:cNvGrpSpPr/>
          <p:nvPr/>
        </p:nvGrpSpPr>
        <p:grpSpPr>
          <a:xfrm>
            <a:off x="4890806" y="1284343"/>
            <a:ext cx="3154320" cy="4038840"/>
            <a:chOff x="4890806" y="1284343"/>
            <a:chExt cx="3154320" cy="40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DAD3C05B-DBDD-F135-84FF-7710F36A8978}"/>
                    </a:ext>
                  </a:extLst>
                </p14:cNvPr>
                <p14:cNvContentPartPr/>
                <p14:nvPr/>
              </p14:nvContentPartPr>
              <p14:xfrm>
                <a:off x="6830126" y="1948543"/>
                <a:ext cx="1118880" cy="9910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DAD3C05B-DBDD-F135-84FF-7710F36A897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12486" y="1930903"/>
                  <a:ext cx="1154520" cy="10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3C4600AF-43C9-AC3C-AE51-B052115CCF96}"/>
                    </a:ext>
                  </a:extLst>
                </p14:cNvPr>
                <p14:cNvContentPartPr/>
                <p14:nvPr/>
              </p14:nvContentPartPr>
              <p14:xfrm>
                <a:off x="7726886" y="1284343"/>
                <a:ext cx="318240" cy="7329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3C4600AF-43C9-AC3C-AE51-B052115CCF9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708886" y="1266703"/>
                  <a:ext cx="353880" cy="76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743C0711-EC4A-7B99-732D-E49D962A3641}"/>
                    </a:ext>
                  </a:extLst>
                </p14:cNvPr>
                <p14:cNvContentPartPr/>
                <p14:nvPr/>
              </p14:nvContentPartPr>
              <p14:xfrm>
                <a:off x="7080686" y="1803823"/>
                <a:ext cx="633600" cy="14076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743C0711-EC4A-7B99-732D-E49D962A364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62686" y="1785823"/>
                  <a:ext cx="6692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5B65E82C-E428-6285-86EA-C9C300F5AF55}"/>
                    </a:ext>
                  </a:extLst>
                </p14:cNvPr>
                <p14:cNvContentPartPr/>
                <p14:nvPr/>
              </p14:nvContentPartPr>
              <p14:xfrm>
                <a:off x="4890806" y="3261103"/>
                <a:ext cx="1733040" cy="20620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5B65E82C-E428-6285-86EA-C9C300F5AF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72806" y="3243463"/>
                  <a:ext cx="1768680" cy="20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094B9224-1520-49E0-B53D-65B2146C7F1D}"/>
                    </a:ext>
                  </a:extLst>
                </p14:cNvPr>
                <p14:cNvContentPartPr/>
                <p14:nvPr/>
              </p14:nvContentPartPr>
              <p14:xfrm>
                <a:off x="5382926" y="3031063"/>
                <a:ext cx="1225440" cy="13536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094B9224-1520-49E0-B53D-65B2146C7F1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64926" y="3013423"/>
                  <a:ext cx="1261080" cy="13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8025C826-972A-C661-C263-2E1C54C9AEA6}"/>
                    </a:ext>
                  </a:extLst>
                </p14:cNvPr>
                <p14:cNvContentPartPr/>
                <p14:nvPr/>
              </p14:nvContentPartPr>
              <p14:xfrm>
                <a:off x="6444566" y="2580343"/>
                <a:ext cx="474480" cy="3808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8025C826-972A-C661-C263-2E1C54C9AEA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26566" y="2562343"/>
                  <a:ext cx="51012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A82F2F6D-A2F7-5A34-6C60-C0635D4A3CFD}"/>
                    </a:ext>
                  </a:extLst>
                </p14:cNvPr>
                <p14:cNvContentPartPr/>
                <p14:nvPr/>
              </p14:nvContentPartPr>
              <p14:xfrm>
                <a:off x="7862246" y="2702743"/>
                <a:ext cx="160920" cy="21492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A82F2F6D-A2F7-5A34-6C60-C0635D4A3CF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44606" y="2685103"/>
                  <a:ext cx="19656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129506CF-D607-FFCA-999B-5A6450E59302}"/>
                  </a:ext>
                </a:extLst>
              </p14:cNvPr>
              <p14:cNvContentPartPr/>
              <p14:nvPr/>
            </p14:nvContentPartPr>
            <p14:xfrm>
              <a:off x="7336286" y="2424823"/>
              <a:ext cx="183960" cy="164880"/>
            </p14:xfrm>
          </p:contentPart>
        </mc:Choice>
        <mc:Fallback xmlns=""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129506CF-D607-FFCA-999B-5A6450E5930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318286" y="2407183"/>
                <a:ext cx="219600" cy="20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882" name="Gruppieren 36881">
            <a:extLst>
              <a:ext uri="{FF2B5EF4-FFF2-40B4-BE49-F238E27FC236}">
                <a16:creationId xmlns:a16="http://schemas.microsoft.com/office/drawing/2014/main" id="{A4182C9D-FB3E-ACDA-DA5C-760042A9EA18}"/>
              </a:ext>
            </a:extLst>
          </p:cNvPr>
          <p:cNvGrpSpPr/>
          <p:nvPr/>
        </p:nvGrpSpPr>
        <p:grpSpPr>
          <a:xfrm>
            <a:off x="3606326" y="1102903"/>
            <a:ext cx="2779920" cy="1812600"/>
            <a:chOff x="3606326" y="1102903"/>
            <a:chExt cx="2779920" cy="181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AAE2482D-9AD3-042F-BC8A-FF94EFEC1C31}"/>
                    </a:ext>
                  </a:extLst>
                </p14:cNvPr>
                <p14:cNvContentPartPr/>
                <p14:nvPr/>
              </p14:nvContentPartPr>
              <p14:xfrm>
                <a:off x="3640166" y="1703743"/>
                <a:ext cx="1638000" cy="61956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AAE2482D-9AD3-042F-BC8A-FF94EFEC1C3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622166" y="1686103"/>
                  <a:ext cx="1673640" cy="65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25C2E5C5-186F-7624-8BCC-FFDA6EAB6E1D}"/>
                    </a:ext>
                  </a:extLst>
                </p14:cNvPr>
                <p14:cNvContentPartPr/>
                <p14:nvPr/>
              </p14:nvContentPartPr>
              <p14:xfrm>
                <a:off x="3606326" y="1226023"/>
                <a:ext cx="1785600" cy="64656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25C2E5C5-186F-7624-8BCC-FFDA6EAB6E1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88686" y="1208023"/>
                  <a:ext cx="1821240" cy="68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DBF4328B-BF97-5950-8E2B-ACB90D6FC1C8}"/>
                    </a:ext>
                  </a:extLst>
                </p14:cNvPr>
                <p14:cNvContentPartPr/>
                <p14:nvPr/>
              </p14:nvContentPartPr>
              <p14:xfrm>
                <a:off x="3873086" y="1913623"/>
                <a:ext cx="5400" cy="61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DBF4328B-BF97-5950-8E2B-ACB90D6FC1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55446" y="1895983"/>
                  <a:ext cx="410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9C02B1BC-7EAB-9507-5272-F33701C686D9}"/>
                    </a:ext>
                  </a:extLst>
                </p14:cNvPr>
                <p14:cNvContentPartPr/>
                <p14:nvPr/>
              </p14:nvContentPartPr>
              <p14:xfrm>
                <a:off x="3887486" y="2030623"/>
                <a:ext cx="28440" cy="1944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9C02B1BC-7EAB-9507-5272-F33701C686D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69486" y="2012983"/>
                  <a:ext cx="64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29EECD99-216D-5CA6-964B-E2A7B5B67423}"/>
                    </a:ext>
                  </a:extLst>
                </p14:cNvPr>
                <p14:cNvContentPartPr/>
                <p14:nvPr/>
              </p14:nvContentPartPr>
              <p14:xfrm>
                <a:off x="3878486" y="1899223"/>
                <a:ext cx="28440" cy="813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29EECD99-216D-5CA6-964B-E2A7B5B6742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860486" y="1881223"/>
                  <a:ext cx="640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66BA6BCF-64F3-7DB8-543D-2231BB3587EB}"/>
                    </a:ext>
                  </a:extLst>
                </p14:cNvPr>
                <p14:cNvContentPartPr/>
                <p14:nvPr/>
              </p14:nvContentPartPr>
              <p14:xfrm>
                <a:off x="4019966" y="1883383"/>
                <a:ext cx="10800" cy="17496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66BA6BCF-64F3-7DB8-543D-2231BB3587E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002326" y="1865383"/>
                  <a:ext cx="464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92A350CF-9B14-6D29-9874-F81E7C33043D}"/>
                    </a:ext>
                  </a:extLst>
                </p14:cNvPr>
                <p14:cNvContentPartPr/>
                <p14:nvPr/>
              </p14:nvContentPartPr>
              <p14:xfrm>
                <a:off x="4065326" y="1908223"/>
                <a:ext cx="88200" cy="4680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92A350CF-9B14-6D29-9874-F81E7C33043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47326" y="1890583"/>
                  <a:ext cx="123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4C530FE7-7269-3FD5-DB93-7FE3AFEB586F}"/>
                    </a:ext>
                  </a:extLst>
                </p14:cNvPr>
                <p14:cNvContentPartPr/>
                <p14:nvPr/>
              </p14:nvContentPartPr>
              <p14:xfrm>
                <a:off x="4079006" y="1760983"/>
                <a:ext cx="28440" cy="212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4C530FE7-7269-3FD5-DB93-7FE3AFEB586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061006" y="1743343"/>
                  <a:ext cx="64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BCB4EDBD-8F37-EFAD-EEAF-7BAF619A10F6}"/>
                    </a:ext>
                  </a:extLst>
                </p14:cNvPr>
                <p14:cNvContentPartPr/>
                <p14:nvPr/>
              </p14:nvContentPartPr>
              <p14:xfrm>
                <a:off x="4221926" y="1768903"/>
                <a:ext cx="87120" cy="15588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BCB4EDBD-8F37-EFAD-EEAF-7BAF619A10F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204286" y="1751263"/>
                  <a:ext cx="1227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29589C70-5453-BB14-01BE-33AC6C991A4D}"/>
                    </a:ext>
                  </a:extLst>
                </p14:cNvPr>
                <p14:cNvContentPartPr/>
                <p14:nvPr/>
              </p14:nvContentPartPr>
              <p14:xfrm>
                <a:off x="4319846" y="1814983"/>
                <a:ext cx="61920" cy="6876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29589C70-5453-BB14-01BE-33AC6C991A4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02206" y="1796983"/>
                  <a:ext cx="975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F1915FCD-09C2-8425-350E-467ABC199918}"/>
                    </a:ext>
                  </a:extLst>
                </p14:cNvPr>
                <p14:cNvContentPartPr/>
                <p14:nvPr/>
              </p14:nvContentPartPr>
              <p14:xfrm>
                <a:off x="4424966" y="1691143"/>
                <a:ext cx="137160" cy="10368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F1915FCD-09C2-8425-350E-467ABC19991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406966" y="1673143"/>
                  <a:ext cx="1728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A89ECBDC-BC3A-7198-BD39-6825C9E4278E}"/>
                    </a:ext>
                  </a:extLst>
                </p14:cNvPr>
                <p14:cNvContentPartPr/>
                <p14:nvPr/>
              </p14:nvContentPartPr>
              <p14:xfrm>
                <a:off x="4535846" y="1583143"/>
                <a:ext cx="115560" cy="1227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A89ECBDC-BC3A-7198-BD39-6825C9E4278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18206" y="1565143"/>
                  <a:ext cx="1512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AB139767-D33B-34CC-BE35-CB6C2DC341D9}"/>
                    </a:ext>
                  </a:extLst>
                </p14:cNvPr>
                <p14:cNvContentPartPr/>
                <p14:nvPr/>
              </p14:nvContentPartPr>
              <p14:xfrm>
                <a:off x="4823126" y="1735423"/>
                <a:ext cx="4320" cy="68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AB139767-D33B-34CC-BE35-CB6C2DC341D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805486" y="1717423"/>
                  <a:ext cx="39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838A7E4D-506D-2AD4-1FEF-874985773E0F}"/>
                    </a:ext>
                  </a:extLst>
                </p14:cNvPr>
                <p14:cNvContentPartPr/>
                <p14:nvPr/>
              </p14:nvContentPartPr>
              <p14:xfrm>
                <a:off x="4770926" y="1506823"/>
                <a:ext cx="189360" cy="10728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838A7E4D-506D-2AD4-1FEF-874985773E0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52926" y="1488823"/>
                  <a:ext cx="225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BBACCBAD-C8F9-47EA-CE46-EAC08E91D10D}"/>
                    </a:ext>
                  </a:extLst>
                </p14:cNvPr>
                <p14:cNvContentPartPr/>
                <p14:nvPr/>
              </p14:nvContentPartPr>
              <p14:xfrm>
                <a:off x="5297966" y="1102903"/>
                <a:ext cx="1088280" cy="57744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BBACCBAD-C8F9-47EA-CE46-EAC08E91D10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80326" y="1085263"/>
                  <a:ext cx="112392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3371E8C5-A6EE-AF78-AC93-7AA2573DEF5E}"/>
                    </a:ext>
                  </a:extLst>
                </p14:cNvPr>
                <p14:cNvContentPartPr/>
                <p14:nvPr/>
              </p14:nvContentPartPr>
              <p14:xfrm>
                <a:off x="3755726" y="2523103"/>
                <a:ext cx="142560" cy="39240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3371E8C5-A6EE-AF78-AC93-7AA2573DEF5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737726" y="2505463"/>
                  <a:ext cx="1782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6864" name="Freihand 36863">
                  <a:extLst>
                    <a:ext uri="{FF2B5EF4-FFF2-40B4-BE49-F238E27FC236}">
                      <a16:creationId xmlns:a16="http://schemas.microsoft.com/office/drawing/2014/main" id="{578404C8-9BA6-1271-E792-FC644C42B51F}"/>
                    </a:ext>
                  </a:extLst>
                </p14:cNvPr>
                <p14:cNvContentPartPr/>
                <p14:nvPr/>
              </p14:nvContentPartPr>
              <p14:xfrm>
                <a:off x="3838886" y="2477383"/>
                <a:ext cx="154800" cy="419040"/>
              </p14:xfrm>
            </p:contentPart>
          </mc:Choice>
          <mc:Fallback xmlns="">
            <p:pic>
              <p:nvPicPr>
                <p:cNvPr id="36864" name="Freihand 36863">
                  <a:extLst>
                    <a:ext uri="{FF2B5EF4-FFF2-40B4-BE49-F238E27FC236}">
                      <a16:creationId xmlns:a16="http://schemas.microsoft.com/office/drawing/2014/main" id="{578404C8-9BA6-1271-E792-FC644C42B51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21246" y="2459743"/>
                  <a:ext cx="19044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6865" name="Freihand 36864">
                  <a:extLst>
                    <a:ext uri="{FF2B5EF4-FFF2-40B4-BE49-F238E27FC236}">
                      <a16:creationId xmlns:a16="http://schemas.microsoft.com/office/drawing/2014/main" id="{F127855E-3956-2DEE-DAA8-C0F7D489771B}"/>
                    </a:ext>
                  </a:extLst>
                </p14:cNvPr>
                <p14:cNvContentPartPr/>
                <p14:nvPr/>
              </p14:nvContentPartPr>
              <p14:xfrm>
                <a:off x="3854366" y="2673943"/>
                <a:ext cx="76680" cy="73440"/>
              </p14:xfrm>
            </p:contentPart>
          </mc:Choice>
          <mc:Fallback xmlns="">
            <p:pic>
              <p:nvPicPr>
                <p:cNvPr id="36865" name="Freihand 36864">
                  <a:extLst>
                    <a:ext uri="{FF2B5EF4-FFF2-40B4-BE49-F238E27FC236}">
                      <a16:creationId xmlns:a16="http://schemas.microsoft.com/office/drawing/2014/main" id="{F127855E-3956-2DEE-DAA8-C0F7D489771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36366" y="2655943"/>
                  <a:ext cx="1123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6868" name="Freihand 36867">
                  <a:extLst>
                    <a:ext uri="{FF2B5EF4-FFF2-40B4-BE49-F238E27FC236}">
                      <a16:creationId xmlns:a16="http://schemas.microsoft.com/office/drawing/2014/main" id="{47F214E1-76A9-27FD-9959-B1A54D65DC3F}"/>
                    </a:ext>
                  </a:extLst>
                </p14:cNvPr>
                <p14:cNvContentPartPr/>
                <p14:nvPr/>
              </p14:nvContentPartPr>
              <p14:xfrm>
                <a:off x="4026446" y="2578903"/>
                <a:ext cx="91440" cy="212760"/>
              </p14:xfrm>
            </p:contentPart>
          </mc:Choice>
          <mc:Fallback xmlns="">
            <p:pic>
              <p:nvPicPr>
                <p:cNvPr id="36868" name="Freihand 36867">
                  <a:extLst>
                    <a:ext uri="{FF2B5EF4-FFF2-40B4-BE49-F238E27FC236}">
                      <a16:creationId xmlns:a16="http://schemas.microsoft.com/office/drawing/2014/main" id="{47F214E1-76A9-27FD-9959-B1A54D65DC3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08806" y="2560903"/>
                  <a:ext cx="1270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6869" name="Freihand 36868">
                  <a:extLst>
                    <a:ext uri="{FF2B5EF4-FFF2-40B4-BE49-F238E27FC236}">
                      <a16:creationId xmlns:a16="http://schemas.microsoft.com/office/drawing/2014/main" id="{194B0110-AAC4-A4A1-B3CF-94675E8F0AC6}"/>
                    </a:ext>
                  </a:extLst>
                </p14:cNvPr>
                <p14:cNvContentPartPr/>
                <p14:nvPr/>
              </p14:nvContentPartPr>
              <p14:xfrm>
                <a:off x="3991166" y="2396023"/>
                <a:ext cx="18000" cy="11520"/>
              </p14:xfrm>
            </p:contentPart>
          </mc:Choice>
          <mc:Fallback xmlns="">
            <p:pic>
              <p:nvPicPr>
                <p:cNvPr id="36869" name="Freihand 36868">
                  <a:extLst>
                    <a:ext uri="{FF2B5EF4-FFF2-40B4-BE49-F238E27FC236}">
                      <a16:creationId xmlns:a16="http://schemas.microsoft.com/office/drawing/2014/main" id="{194B0110-AAC4-A4A1-B3CF-94675E8F0AC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973166" y="2378383"/>
                  <a:ext cx="53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6870" name="Freihand 36869">
                  <a:extLst>
                    <a:ext uri="{FF2B5EF4-FFF2-40B4-BE49-F238E27FC236}">
                      <a16:creationId xmlns:a16="http://schemas.microsoft.com/office/drawing/2014/main" id="{8DFB1BCD-3BEB-944F-2FB2-D631A88D2D62}"/>
                    </a:ext>
                  </a:extLst>
                </p14:cNvPr>
                <p14:cNvContentPartPr/>
                <p14:nvPr/>
              </p14:nvContentPartPr>
              <p14:xfrm>
                <a:off x="4048406" y="2319703"/>
                <a:ext cx="182520" cy="487440"/>
              </p14:xfrm>
            </p:contentPart>
          </mc:Choice>
          <mc:Fallback xmlns="">
            <p:pic>
              <p:nvPicPr>
                <p:cNvPr id="36870" name="Freihand 36869">
                  <a:extLst>
                    <a:ext uri="{FF2B5EF4-FFF2-40B4-BE49-F238E27FC236}">
                      <a16:creationId xmlns:a16="http://schemas.microsoft.com/office/drawing/2014/main" id="{8DFB1BCD-3BEB-944F-2FB2-D631A88D2D6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030406" y="2301703"/>
                  <a:ext cx="21816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6871" name="Freihand 36870">
                  <a:extLst>
                    <a:ext uri="{FF2B5EF4-FFF2-40B4-BE49-F238E27FC236}">
                      <a16:creationId xmlns:a16="http://schemas.microsoft.com/office/drawing/2014/main" id="{A9B474AE-58AB-CCDC-D10A-69A5B050154A}"/>
                    </a:ext>
                  </a:extLst>
                </p14:cNvPr>
                <p14:cNvContentPartPr/>
                <p14:nvPr/>
              </p14:nvContentPartPr>
              <p14:xfrm>
                <a:off x="4202846" y="2231503"/>
                <a:ext cx="195840" cy="513720"/>
              </p14:xfrm>
            </p:contentPart>
          </mc:Choice>
          <mc:Fallback xmlns="">
            <p:pic>
              <p:nvPicPr>
                <p:cNvPr id="36871" name="Freihand 36870">
                  <a:extLst>
                    <a:ext uri="{FF2B5EF4-FFF2-40B4-BE49-F238E27FC236}">
                      <a16:creationId xmlns:a16="http://schemas.microsoft.com/office/drawing/2014/main" id="{A9B474AE-58AB-CCDC-D10A-69A5B050154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84846" y="2213863"/>
                  <a:ext cx="23148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6872" name="Freihand 36871">
                  <a:extLst>
                    <a:ext uri="{FF2B5EF4-FFF2-40B4-BE49-F238E27FC236}">
                      <a16:creationId xmlns:a16="http://schemas.microsoft.com/office/drawing/2014/main" id="{DAA79FA3-DE1B-16BF-D05F-698B24803423}"/>
                    </a:ext>
                  </a:extLst>
                </p14:cNvPr>
                <p14:cNvContentPartPr/>
                <p14:nvPr/>
              </p14:nvContentPartPr>
              <p14:xfrm>
                <a:off x="4261886" y="2528143"/>
                <a:ext cx="84600" cy="47880"/>
              </p14:xfrm>
            </p:contentPart>
          </mc:Choice>
          <mc:Fallback xmlns="">
            <p:pic>
              <p:nvPicPr>
                <p:cNvPr id="36872" name="Freihand 36871">
                  <a:extLst>
                    <a:ext uri="{FF2B5EF4-FFF2-40B4-BE49-F238E27FC236}">
                      <a16:creationId xmlns:a16="http://schemas.microsoft.com/office/drawing/2014/main" id="{DAA79FA3-DE1B-16BF-D05F-698B2480342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244246" y="2510503"/>
                  <a:ext cx="1202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6873" name="Freihand 36872">
                  <a:extLst>
                    <a:ext uri="{FF2B5EF4-FFF2-40B4-BE49-F238E27FC236}">
                      <a16:creationId xmlns:a16="http://schemas.microsoft.com/office/drawing/2014/main" id="{DE8593B9-0E4D-10F1-314E-4E71812B6681}"/>
                    </a:ext>
                  </a:extLst>
                </p14:cNvPr>
                <p14:cNvContentPartPr/>
                <p14:nvPr/>
              </p14:nvContentPartPr>
              <p14:xfrm>
                <a:off x="4430366" y="2335183"/>
                <a:ext cx="163080" cy="367560"/>
              </p14:xfrm>
            </p:contentPart>
          </mc:Choice>
          <mc:Fallback xmlns="">
            <p:pic>
              <p:nvPicPr>
                <p:cNvPr id="36873" name="Freihand 36872">
                  <a:extLst>
                    <a:ext uri="{FF2B5EF4-FFF2-40B4-BE49-F238E27FC236}">
                      <a16:creationId xmlns:a16="http://schemas.microsoft.com/office/drawing/2014/main" id="{DE8593B9-0E4D-10F1-314E-4E71812B668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12366" y="2317543"/>
                  <a:ext cx="1987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6874" name="Freihand 36873">
                  <a:extLst>
                    <a:ext uri="{FF2B5EF4-FFF2-40B4-BE49-F238E27FC236}">
                      <a16:creationId xmlns:a16="http://schemas.microsoft.com/office/drawing/2014/main" id="{D222446C-EBA0-FDA1-59C1-E2424B8C924A}"/>
                    </a:ext>
                  </a:extLst>
                </p14:cNvPr>
                <p14:cNvContentPartPr/>
                <p14:nvPr/>
              </p14:nvContentPartPr>
              <p14:xfrm>
                <a:off x="4616486" y="2269303"/>
                <a:ext cx="348840" cy="322920"/>
              </p14:xfrm>
            </p:contentPart>
          </mc:Choice>
          <mc:Fallback xmlns="">
            <p:pic>
              <p:nvPicPr>
                <p:cNvPr id="36874" name="Freihand 36873">
                  <a:extLst>
                    <a:ext uri="{FF2B5EF4-FFF2-40B4-BE49-F238E27FC236}">
                      <a16:creationId xmlns:a16="http://schemas.microsoft.com/office/drawing/2014/main" id="{D222446C-EBA0-FDA1-59C1-E2424B8C924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598486" y="2251663"/>
                  <a:ext cx="3844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6875" name="Freihand 36874">
                  <a:extLst>
                    <a:ext uri="{FF2B5EF4-FFF2-40B4-BE49-F238E27FC236}">
                      <a16:creationId xmlns:a16="http://schemas.microsoft.com/office/drawing/2014/main" id="{882E41DB-C818-9D17-6FC7-31F0A4DE48E0}"/>
                    </a:ext>
                  </a:extLst>
                </p14:cNvPr>
                <p14:cNvContentPartPr/>
                <p14:nvPr/>
              </p14:nvContentPartPr>
              <p14:xfrm>
                <a:off x="4997006" y="2250223"/>
                <a:ext cx="70920" cy="157680"/>
              </p14:xfrm>
            </p:contentPart>
          </mc:Choice>
          <mc:Fallback xmlns="">
            <p:pic>
              <p:nvPicPr>
                <p:cNvPr id="36875" name="Freihand 36874">
                  <a:extLst>
                    <a:ext uri="{FF2B5EF4-FFF2-40B4-BE49-F238E27FC236}">
                      <a16:creationId xmlns:a16="http://schemas.microsoft.com/office/drawing/2014/main" id="{882E41DB-C818-9D17-6FC7-31F0A4DE48E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979366" y="2232223"/>
                  <a:ext cx="1065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6876" name="Freihand 36875">
                  <a:extLst>
                    <a:ext uri="{FF2B5EF4-FFF2-40B4-BE49-F238E27FC236}">
                      <a16:creationId xmlns:a16="http://schemas.microsoft.com/office/drawing/2014/main" id="{80B993B2-8771-ACFA-8A98-DB41DCF6BB4E}"/>
                    </a:ext>
                  </a:extLst>
                </p14:cNvPr>
                <p14:cNvContentPartPr/>
                <p14:nvPr/>
              </p14:nvContentPartPr>
              <p14:xfrm>
                <a:off x="4940846" y="1932343"/>
                <a:ext cx="259560" cy="473760"/>
              </p14:xfrm>
            </p:contentPart>
          </mc:Choice>
          <mc:Fallback xmlns="">
            <p:pic>
              <p:nvPicPr>
                <p:cNvPr id="36876" name="Freihand 36875">
                  <a:extLst>
                    <a:ext uri="{FF2B5EF4-FFF2-40B4-BE49-F238E27FC236}">
                      <a16:creationId xmlns:a16="http://schemas.microsoft.com/office/drawing/2014/main" id="{80B993B2-8771-ACFA-8A98-DB41DCF6BB4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922846" y="1914703"/>
                  <a:ext cx="29520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6877" name="Freihand 36876">
                  <a:extLst>
                    <a:ext uri="{FF2B5EF4-FFF2-40B4-BE49-F238E27FC236}">
                      <a16:creationId xmlns:a16="http://schemas.microsoft.com/office/drawing/2014/main" id="{1652E6BF-E89C-E45C-E43C-6E4C837DE102}"/>
                    </a:ext>
                  </a:extLst>
                </p14:cNvPr>
                <p14:cNvContentPartPr/>
                <p14:nvPr/>
              </p14:nvContentPartPr>
              <p14:xfrm>
                <a:off x="5077646" y="2207023"/>
                <a:ext cx="74520" cy="28800"/>
              </p14:xfrm>
            </p:contentPart>
          </mc:Choice>
          <mc:Fallback xmlns="">
            <p:pic>
              <p:nvPicPr>
                <p:cNvPr id="36877" name="Freihand 36876">
                  <a:extLst>
                    <a:ext uri="{FF2B5EF4-FFF2-40B4-BE49-F238E27FC236}">
                      <a16:creationId xmlns:a16="http://schemas.microsoft.com/office/drawing/2014/main" id="{1652E6BF-E89C-E45C-E43C-6E4C837DE10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059646" y="2189023"/>
                  <a:ext cx="1101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6878" name="Freihand 36877">
                  <a:extLst>
                    <a:ext uri="{FF2B5EF4-FFF2-40B4-BE49-F238E27FC236}">
                      <a16:creationId xmlns:a16="http://schemas.microsoft.com/office/drawing/2014/main" id="{49B8F06D-3ED1-68A5-449B-0C02382EAF45}"/>
                    </a:ext>
                  </a:extLst>
                </p14:cNvPr>
                <p14:cNvContentPartPr/>
                <p14:nvPr/>
              </p14:nvContentPartPr>
              <p14:xfrm>
                <a:off x="5179886" y="1893103"/>
                <a:ext cx="161640" cy="439200"/>
              </p14:xfrm>
            </p:contentPart>
          </mc:Choice>
          <mc:Fallback xmlns="">
            <p:pic>
              <p:nvPicPr>
                <p:cNvPr id="36878" name="Freihand 36877">
                  <a:extLst>
                    <a:ext uri="{FF2B5EF4-FFF2-40B4-BE49-F238E27FC236}">
                      <a16:creationId xmlns:a16="http://schemas.microsoft.com/office/drawing/2014/main" id="{49B8F06D-3ED1-68A5-449B-0C02382EAF4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161886" y="1875103"/>
                  <a:ext cx="1972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6879" name="Freihand 36878">
                  <a:extLst>
                    <a:ext uri="{FF2B5EF4-FFF2-40B4-BE49-F238E27FC236}">
                      <a16:creationId xmlns:a16="http://schemas.microsoft.com/office/drawing/2014/main" id="{786E7BC2-138E-593F-2740-AFE6A850EEE4}"/>
                    </a:ext>
                  </a:extLst>
                </p14:cNvPr>
                <p14:cNvContentPartPr/>
                <p14:nvPr/>
              </p14:nvContentPartPr>
              <p14:xfrm>
                <a:off x="5216606" y="2151583"/>
                <a:ext cx="89640" cy="43920"/>
              </p14:xfrm>
            </p:contentPart>
          </mc:Choice>
          <mc:Fallback xmlns="">
            <p:pic>
              <p:nvPicPr>
                <p:cNvPr id="36879" name="Freihand 36878">
                  <a:extLst>
                    <a:ext uri="{FF2B5EF4-FFF2-40B4-BE49-F238E27FC236}">
                      <a16:creationId xmlns:a16="http://schemas.microsoft.com/office/drawing/2014/main" id="{786E7BC2-138E-593F-2740-AFE6A850EEE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198966" y="2133583"/>
                  <a:ext cx="125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880" name="Freihand 36879">
                  <a:extLst>
                    <a:ext uri="{FF2B5EF4-FFF2-40B4-BE49-F238E27FC236}">
                      <a16:creationId xmlns:a16="http://schemas.microsoft.com/office/drawing/2014/main" id="{C1F46D3D-A691-E8BD-D51D-1D5F02036ADE}"/>
                    </a:ext>
                  </a:extLst>
                </p14:cNvPr>
                <p14:cNvContentPartPr/>
                <p14:nvPr/>
              </p14:nvContentPartPr>
              <p14:xfrm>
                <a:off x="5414966" y="1929103"/>
                <a:ext cx="194040" cy="343440"/>
              </p14:xfrm>
            </p:contentPart>
          </mc:Choice>
          <mc:Fallback xmlns="">
            <p:pic>
              <p:nvPicPr>
                <p:cNvPr id="36880" name="Freihand 36879">
                  <a:extLst>
                    <a:ext uri="{FF2B5EF4-FFF2-40B4-BE49-F238E27FC236}">
                      <a16:creationId xmlns:a16="http://schemas.microsoft.com/office/drawing/2014/main" id="{C1F46D3D-A691-E8BD-D51D-1D5F02036AD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397326" y="1911463"/>
                  <a:ext cx="22968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6881" name="Freihand 36880">
                  <a:extLst>
                    <a:ext uri="{FF2B5EF4-FFF2-40B4-BE49-F238E27FC236}">
                      <a16:creationId xmlns:a16="http://schemas.microsoft.com/office/drawing/2014/main" id="{27F491CC-E929-796A-41BA-C6F2A677C8E2}"/>
                    </a:ext>
                  </a:extLst>
                </p14:cNvPr>
                <p14:cNvContentPartPr/>
                <p14:nvPr/>
              </p14:nvContentPartPr>
              <p14:xfrm>
                <a:off x="5556446" y="1802023"/>
                <a:ext cx="203040" cy="439200"/>
              </p14:xfrm>
            </p:contentPart>
          </mc:Choice>
          <mc:Fallback xmlns="">
            <p:pic>
              <p:nvPicPr>
                <p:cNvPr id="36881" name="Freihand 36880">
                  <a:extLst>
                    <a:ext uri="{FF2B5EF4-FFF2-40B4-BE49-F238E27FC236}">
                      <a16:creationId xmlns:a16="http://schemas.microsoft.com/office/drawing/2014/main" id="{27F491CC-E929-796A-41BA-C6F2A677C8E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538446" y="1784383"/>
                  <a:ext cx="238680" cy="47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892" name="Gruppieren 36891">
            <a:extLst>
              <a:ext uri="{FF2B5EF4-FFF2-40B4-BE49-F238E27FC236}">
                <a16:creationId xmlns:a16="http://schemas.microsoft.com/office/drawing/2014/main" id="{773A0E89-F9B9-A52F-6944-20E1AF39A4F0}"/>
              </a:ext>
            </a:extLst>
          </p:cNvPr>
          <p:cNvGrpSpPr/>
          <p:nvPr/>
        </p:nvGrpSpPr>
        <p:grpSpPr>
          <a:xfrm>
            <a:off x="6018326" y="216223"/>
            <a:ext cx="1278360" cy="1296000"/>
            <a:chOff x="6018326" y="216223"/>
            <a:chExt cx="1278360" cy="12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6883" name="Freihand 36882">
                  <a:extLst>
                    <a:ext uri="{FF2B5EF4-FFF2-40B4-BE49-F238E27FC236}">
                      <a16:creationId xmlns:a16="http://schemas.microsoft.com/office/drawing/2014/main" id="{AE42F37E-4101-9FBC-72CA-8AF00883B4B7}"/>
                    </a:ext>
                  </a:extLst>
                </p14:cNvPr>
                <p14:cNvContentPartPr/>
                <p14:nvPr/>
              </p14:nvContentPartPr>
              <p14:xfrm>
                <a:off x="6018326" y="616183"/>
                <a:ext cx="923400" cy="666360"/>
              </p14:xfrm>
            </p:contentPart>
          </mc:Choice>
          <mc:Fallback xmlns="">
            <p:pic>
              <p:nvPicPr>
                <p:cNvPr id="36883" name="Freihand 36882">
                  <a:extLst>
                    <a:ext uri="{FF2B5EF4-FFF2-40B4-BE49-F238E27FC236}">
                      <a16:creationId xmlns:a16="http://schemas.microsoft.com/office/drawing/2014/main" id="{AE42F37E-4101-9FBC-72CA-8AF00883B4B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000326" y="598543"/>
                  <a:ext cx="959040" cy="70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6884" name="Freihand 36883">
                  <a:extLst>
                    <a:ext uri="{FF2B5EF4-FFF2-40B4-BE49-F238E27FC236}">
                      <a16:creationId xmlns:a16="http://schemas.microsoft.com/office/drawing/2014/main" id="{30E4364F-5107-A0F9-2549-CE7C75B0F0AD}"/>
                    </a:ext>
                  </a:extLst>
                </p14:cNvPr>
                <p14:cNvContentPartPr/>
                <p14:nvPr/>
              </p14:nvContentPartPr>
              <p14:xfrm>
                <a:off x="6018686" y="216223"/>
                <a:ext cx="1278000" cy="938520"/>
              </p14:xfrm>
            </p:contentPart>
          </mc:Choice>
          <mc:Fallback xmlns="">
            <p:pic>
              <p:nvPicPr>
                <p:cNvPr id="36884" name="Freihand 36883">
                  <a:extLst>
                    <a:ext uri="{FF2B5EF4-FFF2-40B4-BE49-F238E27FC236}">
                      <a16:creationId xmlns:a16="http://schemas.microsoft.com/office/drawing/2014/main" id="{30E4364F-5107-A0F9-2549-CE7C75B0F0A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000686" y="198583"/>
                  <a:ext cx="1313640" cy="9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6885" name="Freihand 36884">
                  <a:extLst>
                    <a:ext uri="{FF2B5EF4-FFF2-40B4-BE49-F238E27FC236}">
                      <a16:creationId xmlns:a16="http://schemas.microsoft.com/office/drawing/2014/main" id="{B0B4117D-1DAE-158E-C2E3-5C9499254E8B}"/>
                    </a:ext>
                  </a:extLst>
                </p14:cNvPr>
                <p14:cNvContentPartPr/>
                <p14:nvPr/>
              </p14:nvContentPartPr>
              <p14:xfrm>
                <a:off x="6510086" y="1249783"/>
                <a:ext cx="43920" cy="117720"/>
              </p14:xfrm>
            </p:contentPart>
          </mc:Choice>
          <mc:Fallback xmlns="">
            <p:pic>
              <p:nvPicPr>
                <p:cNvPr id="36885" name="Freihand 36884">
                  <a:extLst>
                    <a:ext uri="{FF2B5EF4-FFF2-40B4-BE49-F238E27FC236}">
                      <a16:creationId xmlns:a16="http://schemas.microsoft.com/office/drawing/2014/main" id="{B0B4117D-1DAE-158E-C2E3-5C9499254E8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2086" y="1232143"/>
                  <a:ext cx="79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6886" name="Freihand 36885">
                  <a:extLst>
                    <a:ext uri="{FF2B5EF4-FFF2-40B4-BE49-F238E27FC236}">
                      <a16:creationId xmlns:a16="http://schemas.microsoft.com/office/drawing/2014/main" id="{1FAEA97C-494B-DF61-E498-A2A23F9F7A0B}"/>
                    </a:ext>
                  </a:extLst>
                </p14:cNvPr>
                <p14:cNvContentPartPr/>
                <p14:nvPr/>
              </p14:nvContentPartPr>
              <p14:xfrm>
                <a:off x="6818966" y="1204063"/>
                <a:ext cx="50760" cy="110880"/>
              </p14:xfrm>
            </p:contentPart>
          </mc:Choice>
          <mc:Fallback xmlns="">
            <p:pic>
              <p:nvPicPr>
                <p:cNvPr id="36886" name="Freihand 36885">
                  <a:extLst>
                    <a:ext uri="{FF2B5EF4-FFF2-40B4-BE49-F238E27FC236}">
                      <a16:creationId xmlns:a16="http://schemas.microsoft.com/office/drawing/2014/main" id="{1FAEA97C-494B-DF61-E498-A2A23F9F7A0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01326" y="1186063"/>
                  <a:ext cx="86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6887" name="Freihand 36886">
                  <a:extLst>
                    <a:ext uri="{FF2B5EF4-FFF2-40B4-BE49-F238E27FC236}">
                      <a16:creationId xmlns:a16="http://schemas.microsoft.com/office/drawing/2014/main" id="{2D69FCB9-47AA-1D03-E786-4FFECEDABC6E}"/>
                    </a:ext>
                  </a:extLst>
                </p14:cNvPr>
                <p14:cNvContentPartPr/>
                <p14:nvPr/>
              </p14:nvContentPartPr>
              <p14:xfrm>
                <a:off x="6413966" y="1337983"/>
                <a:ext cx="608400" cy="174240"/>
              </p14:xfrm>
            </p:contentPart>
          </mc:Choice>
          <mc:Fallback xmlns="">
            <p:pic>
              <p:nvPicPr>
                <p:cNvPr id="36887" name="Freihand 36886">
                  <a:extLst>
                    <a:ext uri="{FF2B5EF4-FFF2-40B4-BE49-F238E27FC236}">
                      <a16:creationId xmlns:a16="http://schemas.microsoft.com/office/drawing/2014/main" id="{2D69FCB9-47AA-1D03-E786-4FFECEDABC6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396326" y="1319983"/>
                  <a:ext cx="6440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6888" name="Freihand 36887">
                  <a:extLst>
                    <a:ext uri="{FF2B5EF4-FFF2-40B4-BE49-F238E27FC236}">
                      <a16:creationId xmlns:a16="http://schemas.microsoft.com/office/drawing/2014/main" id="{AF7A15C7-D681-BC7F-13B7-81F1F3FCE754}"/>
                    </a:ext>
                  </a:extLst>
                </p14:cNvPr>
                <p14:cNvContentPartPr/>
                <p14:nvPr/>
              </p14:nvContentPartPr>
              <p14:xfrm>
                <a:off x="6088886" y="356983"/>
                <a:ext cx="1128960" cy="860040"/>
              </p14:xfrm>
            </p:contentPart>
          </mc:Choice>
          <mc:Fallback xmlns="">
            <p:pic>
              <p:nvPicPr>
                <p:cNvPr id="36888" name="Freihand 36887">
                  <a:extLst>
                    <a:ext uri="{FF2B5EF4-FFF2-40B4-BE49-F238E27FC236}">
                      <a16:creationId xmlns:a16="http://schemas.microsoft.com/office/drawing/2014/main" id="{AF7A15C7-D681-BC7F-13B7-81F1F3FCE75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071246" y="339343"/>
                  <a:ext cx="1164600" cy="89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6889" name="Freihand 36888">
                  <a:extLst>
                    <a:ext uri="{FF2B5EF4-FFF2-40B4-BE49-F238E27FC236}">
                      <a16:creationId xmlns:a16="http://schemas.microsoft.com/office/drawing/2014/main" id="{3850A617-E118-ACE3-404D-D0BD4EC97CAB}"/>
                    </a:ext>
                  </a:extLst>
                </p14:cNvPr>
                <p14:cNvContentPartPr/>
                <p14:nvPr/>
              </p14:nvContentPartPr>
              <p14:xfrm>
                <a:off x="6074486" y="330703"/>
                <a:ext cx="1058760" cy="51480"/>
              </p14:xfrm>
            </p:contentPart>
          </mc:Choice>
          <mc:Fallback xmlns="">
            <p:pic>
              <p:nvPicPr>
                <p:cNvPr id="36889" name="Freihand 36888">
                  <a:extLst>
                    <a:ext uri="{FF2B5EF4-FFF2-40B4-BE49-F238E27FC236}">
                      <a16:creationId xmlns:a16="http://schemas.microsoft.com/office/drawing/2014/main" id="{3850A617-E118-ACE3-404D-D0BD4EC97CA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056846" y="313063"/>
                  <a:ext cx="1094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6890" name="Freihand 36889">
                  <a:extLst>
                    <a:ext uri="{FF2B5EF4-FFF2-40B4-BE49-F238E27FC236}">
                      <a16:creationId xmlns:a16="http://schemas.microsoft.com/office/drawing/2014/main" id="{4D3F248E-3A81-52F5-1CDF-B7D2F944F025}"/>
                    </a:ext>
                  </a:extLst>
                </p14:cNvPr>
                <p14:cNvContentPartPr/>
                <p14:nvPr/>
              </p14:nvContentPartPr>
              <p14:xfrm>
                <a:off x="6255566" y="778543"/>
                <a:ext cx="576720" cy="109440"/>
              </p14:xfrm>
            </p:contentPart>
          </mc:Choice>
          <mc:Fallback xmlns="">
            <p:pic>
              <p:nvPicPr>
                <p:cNvPr id="36890" name="Freihand 36889">
                  <a:extLst>
                    <a:ext uri="{FF2B5EF4-FFF2-40B4-BE49-F238E27FC236}">
                      <a16:creationId xmlns:a16="http://schemas.microsoft.com/office/drawing/2014/main" id="{4D3F248E-3A81-52F5-1CDF-B7D2F944F02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237926" y="760543"/>
                  <a:ext cx="6123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6891" name="Freihand 36890">
                  <a:extLst>
                    <a:ext uri="{FF2B5EF4-FFF2-40B4-BE49-F238E27FC236}">
                      <a16:creationId xmlns:a16="http://schemas.microsoft.com/office/drawing/2014/main" id="{12E9729B-B6AF-6664-44A7-F3A489750A54}"/>
                    </a:ext>
                  </a:extLst>
                </p14:cNvPr>
                <p14:cNvContentPartPr/>
                <p14:nvPr/>
              </p14:nvContentPartPr>
              <p14:xfrm>
                <a:off x="6353846" y="649303"/>
                <a:ext cx="505080" cy="65520"/>
              </p14:xfrm>
            </p:contentPart>
          </mc:Choice>
          <mc:Fallback xmlns="">
            <p:pic>
              <p:nvPicPr>
                <p:cNvPr id="36891" name="Freihand 36890">
                  <a:extLst>
                    <a:ext uri="{FF2B5EF4-FFF2-40B4-BE49-F238E27FC236}">
                      <a16:creationId xmlns:a16="http://schemas.microsoft.com/office/drawing/2014/main" id="{12E9729B-B6AF-6664-44A7-F3A489750A5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335846" y="631663"/>
                  <a:ext cx="540720" cy="10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897" name="Gruppieren 36896">
            <a:extLst>
              <a:ext uri="{FF2B5EF4-FFF2-40B4-BE49-F238E27FC236}">
                <a16:creationId xmlns:a16="http://schemas.microsoft.com/office/drawing/2014/main" id="{3B73959F-14B4-E9B5-D4E9-139CA6E995BF}"/>
              </a:ext>
            </a:extLst>
          </p:cNvPr>
          <p:cNvGrpSpPr/>
          <p:nvPr/>
        </p:nvGrpSpPr>
        <p:grpSpPr>
          <a:xfrm>
            <a:off x="2006126" y="2441383"/>
            <a:ext cx="1142280" cy="1179360"/>
            <a:chOff x="2006126" y="2441383"/>
            <a:chExt cx="1142280" cy="11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6893" name="Freihand 36892">
                  <a:extLst>
                    <a:ext uri="{FF2B5EF4-FFF2-40B4-BE49-F238E27FC236}">
                      <a16:creationId xmlns:a16="http://schemas.microsoft.com/office/drawing/2014/main" id="{ACBE7667-D4A3-F8DF-12F8-34AD03708CF3}"/>
                    </a:ext>
                  </a:extLst>
                </p14:cNvPr>
                <p14:cNvContentPartPr/>
                <p14:nvPr/>
              </p14:nvContentPartPr>
              <p14:xfrm>
                <a:off x="2006126" y="2441383"/>
                <a:ext cx="536040" cy="1036080"/>
              </p14:xfrm>
            </p:contentPart>
          </mc:Choice>
          <mc:Fallback xmlns="">
            <p:pic>
              <p:nvPicPr>
                <p:cNvPr id="36893" name="Freihand 36892">
                  <a:extLst>
                    <a:ext uri="{FF2B5EF4-FFF2-40B4-BE49-F238E27FC236}">
                      <a16:creationId xmlns:a16="http://schemas.microsoft.com/office/drawing/2014/main" id="{ACBE7667-D4A3-F8DF-12F8-34AD03708CF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988126" y="2423743"/>
                  <a:ext cx="571680" cy="10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894" name="Freihand 36893">
                  <a:extLst>
                    <a:ext uri="{FF2B5EF4-FFF2-40B4-BE49-F238E27FC236}">
                      <a16:creationId xmlns:a16="http://schemas.microsoft.com/office/drawing/2014/main" id="{286EFD44-B175-3766-CED6-6B57DC6B7B71}"/>
                    </a:ext>
                  </a:extLst>
                </p14:cNvPr>
                <p14:cNvContentPartPr/>
                <p14:nvPr/>
              </p14:nvContentPartPr>
              <p14:xfrm>
                <a:off x="2705246" y="2459743"/>
                <a:ext cx="443160" cy="879840"/>
              </p14:xfrm>
            </p:contentPart>
          </mc:Choice>
          <mc:Fallback xmlns="">
            <p:pic>
              <p:nvPicPr>
                <p:cNvPr id="36894" name="Freihand 36893">
                  <a:extLst>
                    <a:ext uri="{FF2B5EF4-FFF2-40B4-BE49-F238E27FC236}">
                      <a16:creationId xmlns:a16="http://schemas.microsoft.com/office/drawing/2014/main" id="{286EFD44-B175-3766-CED6-6B57DC6B7B7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687246" y="2441743"/>
                  <a:ext cx="478800" cy="9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6895" name="Freihand 36894">
                  <a:extLst>
                    <a:ext uri="{FF2B5EF4-FFF2-40B4-BE49-F238E27FC236}">
                      <a16:creationId xmlns:a16="http://schemas.microsoft.com/office/drawing/2014/main" id="{DDAA617A-1C52-3BA0-05FF-86F0B13053A7}"/>
                    </a:ext>
                  </a:extLst>
                </p14:cNvPr>
                <p14:cNvContentPartPr/>
                <p14:nvPr/>
              </p14:nvContentPartPr>
              <p14:xfrm>
                <a:off x="2382326" y="3439303"/>
                <a:ext cx="237600" cy="181440"/>
              </p14:xfrm>
            </p:contentPart>
          </mc:Choice>
          <mc:Fallback xmlns="">
            <p:pic>
              <p:nvPicPr>
                <p:cNvPr id="36895" name="Freihand 36894">
                  <a:extLst>
                    <a:ext uri="{FF2B5EF4-FFF2-40B4-BE49-F238E27FC236}">
                      <a16:creationId xmlns:a16="http://schemas.microsoft.com/office/drawing/2014/main" id="{DDAA617A-1C52-3BA0-05FF-86F0B13053A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364686" y="3421663"/>
                  <a:ext cx="2732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6896" name="Freihand 36895">
                  <a:extLst>
                    <a:ext uri="{FF2B5EF4-FFF2-40B4-BE49-F238E27FC236}">
                      <a16:creationId xmlns:a16="http://schemas.microsoft.com/office/drawing/2014/main" id="{3901C3E8-7F51-49F6-1FAC-E177D272C8E7}"/>
                    </a:ext>
                  </a:extLst>
                </p14:cNvPr>
                <p14:cNvContentPartPr/>
                <p14:nvPr/>
              </p14:nvContentPartPr>
              <p14:xfrm>
                <a:off x="2970566" y="3375943"/>
                <a:ext cx="30960" cy="207000"/>
              </p14:xfrm>
            </p:contentPart>
          </mc:Choice>
          <mc:Fallback xmlns="">
            <p:pic>
              <p:nvPicPr>
                <p:cNvPr id="36896" name="Freihand 36895">
                  <a:extLst>
                    <a:ext uri="{FF2B5EF4-FFF2-40B4-BE49-F238E27FC236}">
                      <a16:creationId xmlns:a16="http://schemas.microsoft.com/office/drawing/2014/main" id="{3901C3E8-7F51-49F6-1FAC-E177D272C8E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952926" y="3357943"/>
                  <a:ext cx="6660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07" name="Gruppieren 36906">
            <a:extLst>
              <a:ext uri="{FF2B5EF4-FFF2-40B4-BE49-F238E27FC236}">
                <a16:creationId xmlns:a16="http://schemas.microsoft.com/office/drawing/2014/main" id="{43040DDB-B8AD-0EC7-4F93-EADE0E14E27A}"/>
              </a:ext>
            </a:extLst>
          </p:cNvPr>
          <p:cNvGrpSpPr/>
          <p:nvPr/>
        </p:nvGrpSpPr>
        <p:grpSpPr>
          <a:xfrm>
            <a:off x="1010006" y="1490983"/>
            <a:ext cx="1312560" cy="1197720"/>
            <a:chOff x="1010006" y="1490983"/>
            <a:chExt cx="1312560" cy="11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6898" name="Freihand 36897">
                  <a:extLst>
                    <a:ext uri="{FF2B5EF4-FFF2-40B4-BE49-F238E27FC236}">
                      <a16:creationId xmlns:a16="http://schemas.microsoft.com/office/drawing/2014/main" id="{C8712AC8-45A4-90D3-86BB-C08058227489}"/>
                    </a:ext>
                  </a:extLst>
                </p14:cNvPr>
                <p14:cNvContentPartPr/>
                <p14:nvPr/>
              </p14:nvContentPartPr>
              <p14:xfrm>
                <a:off x="1010006" y="1787263"/>
                <a:ext cx="91080" cy="860400"/>
              </p14:xfrm>
            </p:contentPart>
          </mc:Choice>
          <mc:Fallback xmlns="">
            <p:pic>
              <p:nvPicPr>
                <p:cNvPr id="36898" name="Freihand 36897">
                  <a:extLst>
                    <a:ext uri="{FF2B5EF4-FFF2-40B4-BE49-F238E27FC236}">
                      <a16:creationId xmlns:a16="http://schemas.microsoft.com/office/drawing/2014/main" id="{C8712AC8-45A4-90D3-86BB-C0805822748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92006" y="1769263"/>
                  <a:ext cx="126720" cy="89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6899" name="Freihand 36898">
                  <a:extLst>
                    <a:ext uri="{FF2B5EF4-FFF2-40B4-BE49-F238E27FC236}">
                      <a16:creationId xmlns:a16="http://schemas.microsoft.com/office/drawing/2014/main" id="{E6C2CF75-E773-7FE4-6CEC-29903CAC87D7}"/>
                    </a:ext>
                  </a:extLst>
                </p14:cNvPr>
                <p14:cNvContentPartPr/>
                <p14:nvPr/>
              </p14:nvContentPartPr>
              <p14:xfrm>
                <a:off x="1233206" y="1924423"/>
                <a:ext cx="459720" cy="534960"/>
              </p14:xfrm>
            </p:contentPart>
          </mc:Choice>
          <mc:Fallback xmlns="">
            <p:pic>
              <p:nvPicPr>
                <p:cNvPr id="36899" name="Freihand 36898">
                  <a:extLst>
                    <a:ext uri="{FF2B5EF4-FFF2-40B4-BE49-F238E27FC236}">
                      <a16:creationId xmlns:a16="http://schemas.microsoft.com/office/drawing/2014/main" id="{E6C2CF75-E773-7FE4-6CEC-29903CAC87D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15566" y="1906423"/>
                  <a:ext cx="49536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6900" name="Freihand 36899">
                  <a:extLst>
                    <a:ext uri="{FF2B5EF4-FFF2-40B4-BE49-F238E27FC236}">
                      <a16:creationId xmlns:a16="http://schemas.microsoft.com/office/drawing/2014/main" id="{82A2F57F-1C83-AFFB-85A1-4F9C353E8BA9}"/>
                    </a:ext>
                  </a:extLst>
                </p14:cNvPr>
                <p14:cNvContentPartPr/>
                <p14:nvPr/>
              </p14:nvContentPartPr>
              <p14:xfrm>
                <a:off x="1190006" y="1935223"/>
                <a:ext cx="457200" cy="487800"/>
              </p14:xfrm>
            </p:contentPart>
          </mc:Choice>
          <mc:Fallback xmlns="">
            <p:pic>
              <p:nvPicPr>
                <p:cNvPr id="36900" name="Freihand 36899">
                  <a:extLst>
                    <a:ext uri="{FF2B5EF4-FFF2-40B4-BE49-F238E27FC236}">
                      <a16:creationId xmlns:a16="http://schemas.microsoft.com/office/drawing/2014/main" id="{82A2F57F-1C83-AFFB-85A1-4F9C353E8B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172006" y="1917223"/>
                  <a:ext cx="49284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6901" name="Freihand 36900">
                  <a:extLst>
                    <a:ext uri="{FF2B5EF4-FFF2-40B4-BE49-F238E27FC236}">
                      <a16:creationId xmlns:a16="http://schemas.microsoft.com/office/drawing/2014/main" id="{72D3ED1D-6E58-37FD-8F4A-24606645EB22}"/>
                    </a:ext>
                  </a:extLst>
                </p14:cNvPr>
                <p14:cNvContentPartPr/>
                <p14:nvPr/>
              </p14:nvContentPartPr>
              <p14:xfrm>
                <a:off x="1757366" y="1839103"/>
                <a:ext cx="414360" cy="544680"/>
              </p14:xfrm>
            </p:contentPart>
          </mc:Choice>
          <mc:Fallback xmlns="">
            <p:pic>
              <p:nvPicPr>
                <p:cNvPr id="36901" name="Freihand 36900">
                  <a:extLst>
                    <a:ext uri="{FF2B5EF4-FFF2-40B4-BE49-F238E27FC236}">
                      <a16:creationId xmlns:a16="http://schemas.microsoft.com/office/drawing/2014/main" id="{72D3ED1D-6E58-37FD-8F4A-24606645EB2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739726" y="1821103"/>
                  <a:ext cx="45000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6902" name="Freihand 36901">
                  <a:extLst>
                    <a:ext uri="{FF2B5EF4-FFF2-40B4-BE49-F238E27FC236}">
                      <a16:creationId xmlns:a16="http://schemas.microsoft.com/office/drawing/2014/main" id="{90E8164E-9DFA-D3A0-9A7E-D7492BBD5173}"/>
                    </a:ext>
                  </a:extLst>
                </p14:cNvPr>
                <p14:cNvContentPartPr/>
                <p14:nvPr/>
              </p14:nvContentPartPr>
              <p14:xfrm>
                <a:off x="1760246" y="1821463"/>
                <a:ext cx="400320" cy="470520"/>
              </p14:xfrm>
            </p:contentPart>
          </mc:Choice>
          <mc:Fallback xmlns="">
            <p:pic>
              <p:nvPicPr>
                <p:cNvPr id="36902" name="Freihand 36901">
                  <a:extLst>
                    <a:ext uri="{FF2B5EF4-FFF2-40B4-BE49-F238E27FC236}">
                      <a16:creationId xmlns:a16="http://schemas.microsoft.com/office/drawing/2014/main" id="{90E8164E-9DFA-D3A0-9A7E-D7492BBD517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42606" y="1803463"/>
                  <a:ext cx="43596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6903" name="Freihand 36902">
                  <a:extLst>
                    <a:ext uri="{FF2B5EF4-FFF2-40B4-BE49-F238E27FC236}">
                      <a16:creationId xmlns:a16="http://schemas.microsoft.com/office/drawing/2014/main" id="{EEDE8517-8509-C5CD-2AA2-0389C62DE4F5}"/>
                    </a:ext>
                  </a:extLst>
                </p14:cNvPr>
                <p14:cNvContentPartPr/>
                <p14:nvPr/>
              </p14:nvContentPartPr>
              <p14:xfrm>
                <a:off x="1011446" y="1490983"/>
                <a:ext cx="1164600" cy="353520"/>
              </p14:xfrm>
            </p:contentPart>
          </mc:Choice>
          <mc:Fallback xmlns="">
            <p:pic>
              <p:nvPicPr>
                <p:cNvPr id="36903" name="Freihand 36902">
                  <a:extLst>
                    <a:ext uri="{FF2B5EF4-FFF2-40B4-BE49-F238E27FC236}">
                      <a16:creationId xmlns:a16="http://schemas.microsoft.com/office/drawing/2014/main" id="{EEDE8517-8509-C5CD-2AA2-0389C62DE4F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93806" y="1472983"/>
                  <a:ext cx="12002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6904" name="Freihand 36903">
                  <a:extLst>
                    <a:ext uri="{FF2B5EF4-FFF2-40B4-BE49-F238E27FC236}">
                      <a16:creationId xmlns:a16="http://schemas.microsoft.com/office/drawing/2014/main" id="{502B804E-425C-E51F-BBBE-0476A3B549CB}"/>
                    </a:ext>
                  </a:extLst>
                </p14:cNvPr>
                <p14:cNvContentPartPr/>
                <p14:nvPr/>
              </p14:nvContentPartPr>
              <p14:xfrm>
                <a:off x="1111886" y="2303143"/>
                <a:ext cx="1171080" cy="385560"/>
              </p14:xfrm>
            </p:contentPart>
          </mc:Choice>
          <mc:Fallback xmlns="">
            <p:pic>
              <p:nvPicPr>
                <p:cNvPr id="36904" name="Freihand 36903">
                  <a:extLst>
                    <a:ext uri="{FF2B5EF4-FFF2-40B4-BE49-F238E27FC236}">
                      <a16:creationId xmlns:a16="http://schemas.microsoft.com/office/drawing/2014/main" id="{502B804E-425C-E51F-BBBE-0476A3B549C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93886" y="2285503"/>
                  <a:ext cx="1206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6905" name="Freihand 36904">
                  <a:extLst>
                    <a:ext uri="{FF2B5EF4-FFF2-40B4-BE49-F238E27FC236}">
                      <a16:creationId xmlns:a16="http://schemas.microsoft.com/office/drawing/2014/main" id="{19B5A7F1-FEA5-982C-4005-8042BC71CF80}"/>
                    </a:ext>
                  </a:extLst>
                </p14:cNvPr>
                <p14:cNvContentPartPr/>
                <p14:nvPr/>
              </p14:nvContentPartPr>
              <p14:xfrm>
                <a:off x="2204486" y="1532383"/>
                <a:ext cx="118080" cy="746640"/>
              </p14:xfrm>
            </p:contentPart>
          </mc:Choice>
          <mc:Fallback xmlns="">
            <p:pic>
              <p:nvPicPr>
                <p:cNvPr id="36905" name="Freihand 36904">
                  <a:extLst>
                    <a:ext uri="{FF2B5EF4-FFF2-40B4-BE49-F238E27FC236}">
                      <a16:creationId xmlns:a16="http://schemas.microsoft.com/office/drawing/2014/main" id="{19B5A7F1-FEA5-982C-4005-8042BC71CF8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186486" y="1514743"/>
                  <a:ext cx="153720" cy="78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6906" name="Freihand 36905">
                  <a:extLst>
                    <a:ext uri="{FF2B5EF4-FFF2-40B4-BE49-F238E27FC236}">
                      <a16:creationId xmlns:a16="http://schemas.microsoft.com/office/drawing/2014/main" id="{DC89470B-4773-F5A7-6719-3C67FC295FEF}"/>
                    </a:ext>
                  </a:extLst>
                </p14:cNvPr>
                <p14:cNvContentPartPr/>
                <p14:nvPr/>
              </p14:nvContentPartPr>
              <p14:xfrm>
                <a:off x="1565846" y="1665943"/>
                <a:ext cx="223200" cy="782640"/>
              </p14:xfrm>
            </p:contentPart>
          </mc:Choice>
          <mc:Fallback xmlns="">
            <p:pic>
              <p:nvPicPr>
                <p:cNvPr id="36906" name="Freihand 36905">
                  <a:extLst>
                    <a:ext uri="{FF2B5EF4-FFF2-40B4-BE49-F238E27FC236}">
                      <a16:creationId xmlns:a16="http://schemas.microsoft.com/office/drawing/2014/main" id="{DC89470B-4773-F5A7-6719-3C67FC295FE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547846" y="1648303"/>
                  <a:ext cx="258840" cy="818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81875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8F46676E-F8F2-8B6A-3046-8CD850CCD33E}"/>
                  </a:ext>
                </a:extLst>
              </p14:cNvPr>
              <p14:cNvContentPartPr/>
              <p14:nvPr/>
            </p14:nvContentPartPr>
            <p14:xfrm>
              <a:off x="2121686" y="4707514"/>
              <a:ext cx="3631320" cy="148176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8F46676E-F8F2-8B6A-3046-8CD850CCD3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4046" y="4689514"/>
                <a:ext cx="3666960" cy="15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115A458A-23AC-E222-1EE4-84014154A8A2}"/>
                  </a:ext>
                </a:extLst>
              </p14:cNvPr>
              <p14:cNvContentPartPr/>
              <p14:nvPr/>
            </p14:nvContentPartPr>
            <p14:xfrm>
              <a:off x="4477166" y="4899754"/>
              <a:ext cx="2100600" cy="154656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115A458A-23AC-E222-1EE4-84014154A8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9526" y="4882114"/>
                <a:ext cx="2136240" cy="15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75C88F8B-5787-E80F-19D0-9BC57582DC12}"/>
                  </a:ext>
                </a:extLst>
              </p14:cNvPr>
              <p14:cNvContentPartPr/>
              <p14:nvPr/>
            </p14:nvContentPartPr>
            <p14:xfrm>
              <a:off x="4422446" y="4567834"/>
              <a:ext cx="1341000" cy="18936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75C88F8B-5787-E80F-19D0-9BC57582DC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4806" y="4549834"/>
                <a:ext cx="13766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FA04CABA-965B-4D89-F211-B34579819B2B}"/>
                  </a:ext>
                </a:extLst>
              </p14:cNvPr>
              <p14:cNvContentPartPr/>
              <p14:nvPr/>
            </p14:nvContentPartPr>
            <p14:xfrm>
              <a:off x="6608006" y="4908034"/>
              <a:ext cx="1015200" cy="4788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FA04CABA-965B-4D89-F211-B34579819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90366" y="4890034"/>
                <a:ext cx="10508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C96049B7-B637-D7A1-F993-47730395DADC}"/>
                  </a:ext>
                </a:extLst>
              </p14:cNvPr>
              <p14:cNvContentPartPr/>
              <p14:nvPr/>
            </p14:nvContentPartPr>
            <p14:xfrm>
              <a:off x="4829606" y="3997594"/>
              <a:ext cx="2963520" cy="42444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C96049B7-B637-D7A1-F993-47730395DA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11966" y="3979594"/>
                <a:ext cx="299916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2FD03C43-089B-2FFB-F037-07BDD078D80E}"/>
                  </a:ext>
                </a:extLst>
              </p14:cNvPr>
              <p14:cNvContentPartPr/>
              <p14:nvPr/>
            </p14:nvContentPartPr>
            <p14:xfrm>
              <a:off x="7574606" y="4976434"/>
              <a:ext cx="1090800" cy="20016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2FD03C43-089B-2FFB-F037-07BDD078D8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6966" y="4958434"/>
                <a:ext cx="11264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161CE0C2-BCA6-FBEF-73BE-FAA65DDFE465}"/>
                  </a:ext>
                </a:extLst>
              </p14:cNvPr>
              <p14:cNvContentPartPr/>
              <p14:nvPr/>
            </p14:nvContentPartPr>
            <p14:xfrm>
              <a:off x="4568606" y="1787914"/>
              <a:ext cx="653400" cy="1122480"/>
            </p14:xfrm>
          </p:contentPart>
        </mc:Choice>
        <mc:Fallback xmlns=""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161CE0C2-BCA6-FBEF-73BE-FAA65DDFE46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50606" y="1769914"/>
                <a:ext cx="689040" cy="11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B6C72C1D-088D-CFE5-ECA7-6743381DCBBE}"/>
                  </a:ext>
                </a:extLst>
              </p14:cNvPr>
              <p14:cNvContentPartPr/>
              <p14:nvPr/>
            </p14:nvContentPartPr>
            <p14:xfrm>
              <a:off x="4622966" y="1674874"/>
              <a:ext cx="637560" cy="119988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B6C72C1D-088D-CFE5-ECA7-6743381DCB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4966" y="1657234"/>
                <a:ext cx="673200" cy="12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54190596-761C-CD94-D491-AC06A8F49387}"/>
                  </a:ext>
                </a:extLst>
              </p14:cNvPr>
              <p14:cNvContentPartPr/>
              <p14:nvPr/>
            </p14:nvContentPartPr>
            <p14:xfrm>
              <a:off x="4694606" y="1931914"/>
              <a:ext cx="396720" cy="33192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54190596-761C-CD94-D491-AC06A8F493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76606" y="1914274"/>
                <a:ext cx="43236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5141C938-9D36-002F-7D37-01C744A89E43}"/>
                  </a:ext>
                </a:extLst>
              </p14:cNvPr>
              <p14:cNvContentPartPr/>
              <p14:nvPr/>
            </p14:nvContentPartPr>
            <p14:xfrm>
              <a:off x="4677686" y="1907074"/>
              <a:ext cx="475200" cy="35856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5141C938-9D36-002F-7D37-01C744A89E4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59686" y="1889074"/>
                <a:ext cx="51084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26126C6B-F2D9-A92A-1A7D-787C47F1D3DC}"/>
                  </a:ext>
                </a:extLst>
              </p14:cNvPr>
              <p14:cNvContentPartPr/>
              <p14:nvPr/>
            </p14:nvContentPartPr>
            <p14:xfrm>
              <a:off x="4752206" y="2506834"/>
              <a:ext cx="105840" cy="111600"/>
            </p14:xfrm>
          </p:contentPart>
        </mc:Choice>
        <mc:Fallback xmlns=""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26126C6B-F2D9-A92A-1A7D-787C47F1D3D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34206" y="2488834"/>
                <a:ext cx="1414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BA9ACD3D-9DF6-27CD-B89A-07FF4B419E3D}"/>
                  </a:ext>
                </a:extLst>
              </p14:cNvPr>
              <p14:cNvContentPartPr/>
              <p14:nvPr/>
            </p14:nvContentPartPr>
            <p14:xfrm>
              <a:off x="5000966" y="2506474"/>
              <a:ext cx="20880" cy="15228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BA9ACD3D-9DF6-27CD-B89A-07FF4B419E3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82966" y="2488474"/>
                <a:ext cx="5652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69465338-ED11-0CDD-84DC-28BB8E64011D}"/>
                  </a:ext>
                </a:extLst>
              </p14:cNvPr>
              <p14:cNvContentPartPr/>
              <p14:nvPr/>
            </p14:nvContentPartPr>
            <p14:xfrm>
              <a:off x="3784886" y="594514"/>
              <a:ext cx="22680" cy="392760"/>
            </p14:xfrm>
          </p:contentPart>
        </mc:Choice>
        <mc:Fallback xmlns=""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69465338-ED11-0CDD-84DC-28BB8E6401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66886" y="576514"/>
                <a:ext cx="5832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0D167078-5EA4-FFAE-0009-4409AA198B85}"/>
                  </a:ext>
                </a:extLst>
              </p14:cNvPr>
              <p14:cNvContentPartPr/>
              <p14:nvPr/>
            </p14:nvContentPartPr>
            <p14:xfrm>
              <a:off x="3743126" y="570394"/>
              <a:ext cx="219960" cy="43200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0D167078-5EA4-FFAE-0009-4409AA198B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25486" y="552754"/>
                <a:ext cx="2556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05C8EBE7-8816-C9DB-AE56-76C6AD529CA8}"/>
                  </a:ext>
                </a:extLst>
              </p14:cNvPr>
              <p14:cNvContentPartPr/>
              <p14:nvPr/>
            </p14:nvContentPartPr>
            <p14:xfrm>
              <a:off x="4011326" y="553834"/>
              <a:ext cx="204840" cy="41508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05C8EBE7-8816-C9DB-AE56-76C6AD529CA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93326" y="536194"/>
                <a:ext cx="24048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AA4522B5-AB76-733C-263F-983D2CE29D0A}"/>
                  </a:ext>
                </a:extLst>
              </p14:cNvPr>
              <p14:cNvContentPartPr/>
              <p14:nvPr/>
            </p14:nvContentPartPr>
            <p14:xfrm>
              <a:off x="4044806" y="747874"/>
              <a:ext cx="138960" cy="8964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AA4522B5-AB76-733C-263F-983D2CE29D0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27166" y="729874"/>
                <a:ext cx="1746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DEDCF556-9CBA-A921-59FF-2CA0EB23042F}"/>
                  </a:ext>
                </a:extLst>
              </p14:cNvPr>
              <p14:cNvContentPartPr/>
              <p14:nvPr/>
            </p14:nvContentPartPr>
            <p14:xfrm>
              <a:off x="4293566" y="614314"/>
              <a:ext cx="18360" cy="36900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DEDCF556-9CBA-A921-59FF-2CA0EB23042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75926" y="596314"/>
                <a:ext cx="5400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E727CBC0-3C30-26F4-CC36-D1DCC536685A}"/>
                  </a:ext>
                </a:extLst>
              </p14:cNvPr>
              <p14:cNvContentPartPr/>
              <p14:nvPr/>
            </p14:nvContentPartPr>
            <p14:xfrm>
              <a:off x="4391846" y="581914"/>
              <a:ext cx="61560" cy="35712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E727CBC0-3C30-26F4-CC36-D1DCC536685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74206" y="564274"/>
                <a:ext cx="972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ECA58490-8B0B-12BE-A9E7-2E3685CE0C4E}"/>
                  </a:ext>
                </a:extLst>
              </p14:cNvPr>
              <p14:cNvContentPartPr/>
              <p14:nvPr/>
            </p14:nvContentPartPr>
            <p14:xfrm>
              <a:off x="4302566" y="631954"/>
              <a:ext cx="275760" cy="31284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ECA58490-8B0B-12BE-A9E7-2E3685CE0C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84566" y="613954"/>
                <a:ext cx="3114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A2FCB98F-4291-C4EB-AED5-981D6B52D164}"/>
                  </a:ext>
                </a:extLst>
              </p14:cNvPr>
              <p14:cNvContentPartPr/>
              <p14:nvPr/>
            </p14:nvContentPartPr>
            <p14:xfrm>
              <a:off x="4553846" y="599914"/>
              <a:ext cx="201240" cy="34812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A2FCB98F-4291-C4EB-AED5-981D6B52D16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35846" y="581914"/>
                <a:ext cx="23688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3F899A5C-47FB-57C2-29FD-EE506ADB3FCF}"/>
                  </a:ext>
                </a:extLst>
              </p14:cNvPr>
              <p14:cNvContentPartPr/>
              <p14:nvPr/>
            </p14:nvContentPartPr>
            <p14:xfrm>
              <a:off x="4836086" y="601354"/>
              <a:ext cx="42840" cy="33516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3F899A5C-47FB-57C2-29FD-EE506ADB3FC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18446" y="583714"/>
                <a:ext cx="7848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17869EB4-15B9-9791-8D5A-D7D5C2B1A5ED}"/>
                  </a:ext>
                </a:extLst>
              </p14:cNvPr>
              <p14:cNvContentPartPr/>
              <p14:nvPr/>
            </p14:nvContentPartPr>
            <p14:xfrm>
              <a:off x="4960286" y="582994"/>
              <a:ext cx="57240" cy="348840"/>
            </p14:xfrm>
          </p:contentPart>
        </mc:Choice>
        <mc:Fallback xmlns=""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17869EB4-15B9-9791-8D5A-D7D5C2B1A5E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42646" y="564994"/>
                <a:ext cx="928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4621DA96-56F7-2A7A-EC94-BD449F172543}"/>
                  </a:ext>
                </a:extLst>
              </p14:cNvPr>
              <p14:cNvContentPartPr/>
              <p14:nvPr/>
            </p14:nvContentPartPr>
            <p14:xfrm>
              <a:off x="4918886" y="702874"/>
              <a:ext cx="98640" cy="6876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4621DA96-56F7-2A7A-EC94-BD449F17254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901246" y="684874"/>
                <a:ext cx="13428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31BB598F-2D90-FD2F-4EF6-0FE3857844D0}"/>
                  </a:ext>
                </a:extLst>
              </p14:cNvPr>
              <p14:cNvContentPartPr/>
              <p14:nvPr/>
            </p14:nvContentPartPr>
            <p14:xfrm>
              <a:off x="5117246" y="622234"/>
              <a:ext cx="158040" cy="33120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31BB598F-2D90-FD2F-4EF6-0FE3857844D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99246" y="604594"/>
                <a:ext cx="19368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6C9AC827-5E27-613A-D1AB-CB6691FB156C}"/>
                  </a:ext>
                </a:extLst>
              </p14:cNvPr>
              <p14:cNvContentPartPr/>
              <p14:nvPr/>
            </p14:nvContentPartPr>
            <p14:xfrm>
              <a:off x="5382926" y="631954"/>
              <a:ext cx="33120" cy="29088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6C9AC827-5E27-613A-D1AB-CB6691FB156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364926" y="613954"/>
                <a:ext cx="6876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260C4DF6-3415-155D-81DB-713E4BED576C}"/>
                  </a:ext>
                </a:extLst>
              </p14:cNvPr>
              <p14:cNvContentPartPr/>
              <p14:nvPr/>
            </p14:nvContentPartPr>
            <p14:xfrm>
              <a:off x="5360966" y="562834"/>
              <a:ext cx="199800" cy="6156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260C4DF6-3415-155D-81DB-713E4BED576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42966" y="544834"/>
                <a:ext cx="2354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FD70554C-ABA0-8A97-DDE7-E48F14A5E514}"/>
                  </a:ext>
                </a:extLst>
              </p14:cNvPr>
              <p14:cNvContentPartPr/>
              <p14:nvPr/>
            </p14:nvContentPartPr>
            <p14:xfrm>
              <a:off x="5422526" y="712594"/>
              <a:ext cx="138960" cy="4572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FD70554C-ABA0-8A97-DDE7-E48F14A5E51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404526" y="694594"/>
                <a:ext cx="1746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7F30E063-996C-1BB2-92BB-11E39F69B1FE}"/>
                  </a:ext>
                </a:extLst>
              </p14:cNvPr>
              <p14:cNvContentPartPr/>
              <p14:nvPr/>
            </p14:nvContentPartPr>
            <p14:xfrm>
              <a:off x="3530006" y="1026874"/>
              <a:ext cx="2183760" cy="8424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7F30E063-996C-1BB2-92BB-11E39F69B1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512366" y="1009234"/>
                <a:ext cx="2219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C20A409E-D7FF-06EF-8013-885E2F90EBBB}"/>
                  </a:ext>
                </a:extLst>
              </p14:cNvPr>
              <p14:cNvContentPartPr/>
              <p14:nvPr/>
            </p14:nvContentPartPr>
            <p14:xfrm>
              <a:off x="3523526" y="531154"/>
              <a:ext cx="84960" cy="57348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C20A409E-D7FF-06EF-8013-885E2F90EBB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505886" y="513514"/>
                <a:ext cx="120600" cy="6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4F835770-F735-7182-7894-37FBE578FCDF}"/>
                  </a:ext>
                </a:extLst>
              </p14:cNvPr>
              <p14:cNvContentPartPr/>
              <p14:nvPr/>
            </p14:nvContentPartPr>
            <p14:xfrm>
              <a:off x="3592646" y="436474"/>
              <a:ext cx="2147040" cy="60660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4F835770-F735-7182-7894-37FBE578FCD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575006" y="418474"/>
                <a:ext cx="218268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D4EB8B5A-D0F1-4B8E-DF5A-0F59DBA43DA9}"/>
                  </a:ext>
                </a:extLst>
              </p14:cNvPr>
              <p14:cNvContentPartPr/>
              <p14:nvPr/>
            </p14:nvContentPartPr>
            <p14:xfrm>
              <a:off x="3149126" y="1060354"/>
              <a:ext cx="440280" cy="99288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D4EB8B5A-D0F1-4B8E-DF5A-0F59DBA43DA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131126" y="1042354"/>
                <a:ext cx="475920" cy="10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04F9F489-D6DD-C65F-17D8-655E4EFCF280}"/>
                  </a:ext>
                </a:extLst>
              </p14:cNvPr>
              <p14:cNvContentPartPr/>
              <p14:nvPr/>
            </p14:nvContentPartPr>
            <p14:xfrm>
              <a:off x="5554646" y="1028314"/>
              <a:ext cx="673200" cy="20271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04F9F489-D6DD-C65F-17D8-655E4EFCF28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37006" y="1010314"/>
                <a:ext cx="708840" cy="20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1EE0E050-C54B-8C5B-01A4-2F3914492F42}"/>
                  </a:ext>
                </a:extLst>
              </p14:cNvPr>
              <p14:cNvContentPartPr/>
              <p14:nvPr/>
            </p14:nvContentPartPr>
            <p14:xfrm>
              <a:off x="619406" y="2675314"/>
              <a:ext cx="2669760" cy="1749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1EE0E050-C54B-8C5B-01A4-2F3914492F4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1406" y="2657674"/>
                <a:ext cx="270540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D6D4C7A5-5D9C-3176-A626-7B6F4C775EC1}"/>
                  </a:ext>
                </a:extLst>
              </p14:cNvPr>
              <p14:cNvContentPartPr/>
              <p14:nvPr/>
            </p14:nvContentPartPr>
            <p14:xfrm>
              <a:off x="3316526" y="2705554"/>
              <a:ext cx="150840" cy="30880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D6D4C7A5-5D9C-3176-A626-7B6F4C775EC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298886" y="2687554"/>
                <a:ext cx="186480" cy="31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377ABA4C-7DB1-4CFF-8323-89ADEC5DE2E4}"/>
                  </a:ext>
                </a:extLst>
              </p14:cNvPr>
              <p14:cNvContentPartPr/>
              <p14:nvPr/>
            </p14:nvContentPartPr>
            <p14:xfrm>
              <a:off x="647486" y="2181394"/>
              <a:ext cx="2656800" cy="495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377ABA4C-7DB1-4CFF-8323-89ADEC5DE2E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29486" y="2163754"/>
                <a:ext cx="269244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D2668932-7B5B-7501-1949-42236EE8D948}"/>
                  </a:ext>
                </a:extLst>
              </p14:cNvPr>
              <p14:cNvContentPartPr/>
              <p14:nvPr/>
            </p14:nvContentPartPr>
            <p14:xfrm>
              <a:off x="900206" y="3264274"/>
              <a:ext cx="407160" cy="35388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D2668932-7B5B-7501-1949-42236EE8D94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82206" y="3246274"/>
                <a:ext cx="44280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8613D4E6-86C9-12B1-586B-5BAB8E4A5A2A}"/>
                  </a:ext>
                </a:extLst>
              </p14:cNvPr>
              <p14:cNvContentPartPr/>
              <p14:nvPr/>
            </p14:nvContentPartPr>
            <p14:xfrm>
              <a:off x="1091726" y="3476314"/>
              <a:ext cx="72000" cy="2988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8613D4E6-86C9-12B1-586B-5BAB8E4A5A2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73726" y="3458314"/>
                <a:ext cx="1076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3A61D55A-76FC-1723-2EE4-FE53E9855D58}"/>
                  </a:ext>
                </a:extLst>
              </p14:cNvPr>
              <p14:cNvContentPartPr/>
              <p14:nvPr/>
            </p14:nvContentPartPr>
            <p14:xfrm>
              <a:off x="1276766" y="3373714"/>
              <a:ext cx="162000" cy="29016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3A61D55A-76FC-1723-2EE4-FE53E9855D5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58766" y="3356074"/>
                <a:ext cx="1976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13D76122-0154-E46F-9A28-848CB4D575D7}"/>
                  </a:ext>
                </a:extLst>
              </p14:cNvPr>
              <p14:cNvContentPartPr/>
              <p14:nvPr/>
            </p14:nvContentPartPr>
            <p14:xfrm>
              <a:off x="1714886" y="3110554"/>
              <a:ext cx="46800" cy="4982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13D76122-0154-E46F-9A28-848CB4D575D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697246" y="3092554"/>
                <a:ext cx="8244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E5DFE2C-82CD-EE03-95C1-5152B5BDE5C3}"/>
                  </a:ext>
                </a:extLst>
              </p14:cNvPr>
              <p14:cNvContentPartPr/>
              <p14:nvPr/>
            </p14:nvContentPartPr>
            <p14:xfrm>
              <a:off x="1825046" y="3061234"/>
              <a:ext cx="104760" cy="55260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E5DFE2C-82CD-EE03-95C1-5152B5BDE5C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07406" y="3043594"/>
                <a:ext cx="14040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3A4A87C0-BF22-3CCA-9F0A-1DD495A21A26}"/>
                  </a:ext>
                </a:extLst>
              </p14:cNvPr>
              <p14:cNvContentPartPr/>
              <p14:nvPr/>
            </p14:nvContentPartPr>
            <p14:xfrm>
              <a:off x="1758086" y="3330874"/>
              <a:ext cx="107280" cy="5724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3A4A87C0-BF22-3CCA-9F0A-1DD495A21A2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740086" y="3313234"/>
                <a:ext cx="1429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AAAEBC41-C6EB-C8AC-E7F8-698233367BA6}"/>
                  </a:ext>
                </a:extLst>
              </p14:cNvPr>
              <p14:cNvContentPartPr/>
              <p14:nvPr/>
            </p14:nvContentPartPr>
            <p14:xfrm>
              <a:off x="1990646" y="3260314"/>
              <a:ext cx="200880" cy="37908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AAAEBC41-C6EB-C8AC-E7F8-698233367BA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972646" y="3242314"/>
                <a:ext cx="236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D9AC7343-51BF-D4AE-81EC-E66B4BB65FFB}"/>
                  </a:ext>
                </a:extLst>
              </p14:cNvPr>
              <p14:cNvContentPartPr/>
              <p14:nvPr/>
            </p14:nvContentPartPr>
            <p14:xfrm>
              <a:off x="2268206" y="3302074"/>
              <a:ext cx="139680" cy="3175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D9AC7343-51BF-D4AE-81EC-E66B4BB65FF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250206" y="3284434"/>
                <a:ext cx="1753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23489D8E-7D0F-9C97-08F9-941273ABD5B7}"/>
                  </a:ext>
                </a:extLst>
              </p14:cNvPr>
              <p14:cNvContentPartPr/>
              <p14:nvPr/>
            </p14:nvContentPartPr>
            <p14:xfrm>
              <a:off x="2508686" y="3249514"/>
              <a:ext cx="123120" cy="30780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23489D8E-7D0F-9C97-08F9-941273ABD5B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490686" y="3231514"/>
                <a:ext cx="15876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CF87F7CE-B3F4-3E6D-E4C4-B287518F82E9}"/>
                  </a:ext>
                </a:extLst>
              </p14:cNvPr>
              <p14:cNvContentPartPr/>
              <p14:nvPr/>
            </p14:nvContentPartPr>
            <p14:xfrm>
              <a:off x="2668166" y="3239074"/>
              <a:ext cx="216000" cy="3718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CF87F7CE-B3F4-3E6D-E4C4-B287518F82E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650166" y="3221434"/>
                <a:ext cx="2516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F1CE009E-F7AD-374B-3057-AC1876C7BEFC}"/>
                  </a:ext>
                </a:extLst>
              </p14:cNvPr>
              <p14:cNvContentPartPr/>
              <p14:nvPr/>
            </p14:nvContentPartPr>
            <p14:xfrm>
              <a:off x="1464326" y="4155274"/>
              <a:ext cx="146160" cy="15166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1CE009E-F7AD-374B-3057-AC1876C7BEF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446326" y="4137634"/>
                <a:ext cx="181800" cy="15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994B40ED-4AD4-D1F9-5386-FCAF95B41D4B}"/>
                  </a:ext>
                </a:extLst>
              </p14:cNvPr>
              <p14:cNvContentPartPr/>
              <p14:nvPr/>
            </p14:nvContentPartPr>
            <p14:xfrm>
              <a:off x="1431206" y="4155634"/>
              <a:ext cx="959760" cy="16736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994B40ED-4AD4-D1F9-5386-FCAF95B41D4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413566" y="4137634"/>
                <a:ext cx="995400" cy="17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B8A3CE0E-C24C-A5A0-E86D-4AFB0D741A6F}"/>
                  </a:ext>
                </a:extLst>
              </p14:cNvPr>
              <p14:cNvContentPartPr/>
              <p14:nvPr/>
            </p14:nvContentPartPr>
            <p14:xfrm>
              <a:off x="582326" y="4247074"/>
              <a:ext cx="712440" cy="87300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B8A3CE0E-C24C-A5A0-E86D-4AFB0D741A6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64326" y="4229074"/>
                <a:ext cx="748080" cy="90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89A43772-D0F0-F976-2C7F-6CE8E5FF65A3}"/>
                  </a:ext>
                </a:extLst>
              </p14:cNvPr>
              <p14:cNvContentPartPr/>
              <p14:nvPr/>
            </p14:nvContentPartPr>
            <p14:xfrm>
              <a:off x="510686" y="4230154"/>
              <a:ext cx="609480" cy="9414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89A43772-D0F0-F976-2C7F-6CE8E5FF65A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92686" y="4212514"/>
                <a:ext cx="645120" cy="9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E0E2C1A7-DCC1-496E-A73E-C1E2CE3B934B}"/>
                  </a:ext>
                </a:extLst>
              </p14:cNvPr>
              <p14:cNvContentPartPr/>
              <p14:nvPr/>
            </p14:nvContentPartPr>
            <p14:xfrm>
              <a:off x="2630006" y="4153834"/>
              <a:ext cx="606600" cy="741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E0E2C1A7-DCC1-496E-A73E-C1E2CE3B93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12366" y="4135834"/>
                <a:ext cx="642240" cy="7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9F890637-D5AB-37F3-4881-A1EE5C173EC5}"/>
                  </a:ext>
                </a:extLst>
              </p14:cNvPr>
              <p14:cNvContentPartPr/>
              <p14:nvPr/>
            </p14:nvContentPartPr>
            <p14:xfrm>
              <a:off x="2635046" y="4070674"/>
              <a:ext cx="472680" cy="7786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9F890637-D5AB-37F3-4881-A1EE5C173EC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617406" y="4053034"/>
                <a:ext cx="508320" cy="8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B807418C-BD5B-6DB3-91CE-5DC00D4E6293}"/>
                  </a:ext>
                </a:extLst>
              </p14:cNvPr>
              <p14:cNvContentPartPr/>
              <p14:nvPr/>
            </p14:nvContentPartPr>
            <p14:xfrm>
              <a:off x="2849966" y="4237354"/>
              <a:ext cx="31680" cy="5929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B807418C-BD5B-6DB3-91CE-5DC00D4E629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832326" y="4219714"/>
                <a:ext cx="6732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5A3EE17B-F113-E37E-9713-6FAF258EAD00}"/>
                  </a:ext>
                </a:extLst>
              </p14:cNvPr>
              <p14:cNvContentPartPr/>
              <p14:nvPr/>
            </p14:nvContentPartPr>
            <p14:xfrm>
              <a:off x="2648006" y="4495474"/>
              <a:ext cx="231480" cy="288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5A3EE17B-F113-E37E-9713-6FAF258EAD0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30366" y="4477834"/>
                <a:ext cx="267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584B26F3-1E1E-8A8D-C7CC-203922E37374}"/>
                  </a:ext>
                </a:extLst>
              </p14:cNvPr>
              <p14:cNvContentPartPr/>
              <p14:nvPr/>
            </p14:nvContentPartPr>
            <p14:xfrm>
              <a:off x="788966" y="4264714"/>
              <a:ext cx="218160" cy="7747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584B26F3-1E1E-8A8D-C7CC-203922E3737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26" y="4247074"/>
                <a:ext cx="25380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BB6E35F8-A35D-E051-3DB4-710A4778E9BB}"/>
                  </a:ext>
                </a:extLst>
              </p14:cNvPr>
              <p14:cNvContentPartPr/>
              <p14:nvPr/>
            </p14:nvContentPartPr>
            <p14:xfrm>
              <a:off x="647486" y="4547314"/>
              <a:ext cx="381960" cy="12492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BB6E35F8-A35D-E051-3DB4-710A4778E9B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29486" y="4529674"/>
                <a:ext cx="41760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2ADBA2DD-E51A-D023-9ADF-4C739788CA70}"/>
                  </a:ext>
                </a:extLst>
              </p14:cNvPr>
              <p14:cNvContentPartPr/>
              <p14:nvPr/>
            </p14:nvContentPartPr>
            <p14:xfrm>
              <a:off x="1526966" y="4189834"/>
              <a:ext cx="832320" cy="172980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2ADBA2DD-E51A-D023-9ADF-4C739788CA7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09326" y="4171834"/>
                <a:ext cx="867960" cy="176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50EE0C2E-2956-6031-4F90-F49658B058D1}"/>
                  </a:ext>
                </a:extLst>
              </p14:cNvPr>
              <p14:cNvContentPartPr/>
              <p14:nvPr/>
            </p14:nvContentPartPr>
            <p14:xfrm>
              <a:off x="3136886" y="1932634"/>
              <a:ext cx="29520" cy="51588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50EE0C2E-2956-6031-4F90-F49658B058D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119246" y="1914634"/>
                <a:ext cx="6516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F026F29F-27A0-C19A-9CB6-5791F48478FD}"/>
                  </a:ext>
                </a:extLst>
              </p14:cNvPr>
              <p14:cNvContentPartPr/>
              <p14:nvPr/>
            </p14:nvContentPartPr>
            <p14:xfrm>
              <a:off x="4509206" y="2964034"/>
              <a:ext cx="712800" cy="1085040"/>
            </p14:xfrm>
          </p:contentPart>
        </mc:Choice>
        <mc:Fallback xmlns=""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F026F29F-27A0-C19A-9CB6-5791F48478F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491566" y="2946034"/>
                <a:ext cx="748440" cy="11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E6E8BA28-D1EA-9504-82C6-185DCF01C83D}"/>
                  </a:ext>
                </a:extLst>
              </p14:cNvPr>
              <p14:cNvContentPartPr/>
              <p14:nvPr/>
            </p14:nvContentPartPr>
            <p14:xfrm>
              <a:off x="3813326" y="3056554"/>
              <a:ext cx="744840" cy="78768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E6E8BA28-D1EA-9504-82C6-185DCF01C83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795326" y="3038554"/>
                <a:ext cx="78048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084C1D06-074A-91CE-636D-DDA291EBF29E}"/>
                  </a:ext>
                </a:extLst>
              </p14:cNvPr>
              <p14:cNvContentPartPr/>
              <p14:nvPr/>
            </p14:nvContentPartPr>
            <p14:xfrm>
              <a:off x="5426126" y="1497394"/>
              <a:ext cx="124200" cy="14436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084C1D06-074A-91CE-636D-DDA291EBF29E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408126" y="1479394"/>
                <a:ext cx="15984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21C9E444-EAB5-DA88-F09D-855733C40C99}"/>
                  </a:ext>
                </a:extLst>
              </p14:cNvPr>
              <p14:cNvContentPartPr/>
              <p14:nvPr/>
            </p14:nvContentPartPr>
            <p14:xfrm>
              <a:off x="5460686" y="1749394"/>
              <a:ext cx="236160" cy="37440"/>
            </p14:xfrm>
          </p:contentPart>
        </mc:Choice>
        <mc:Fallback xmlns=""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21C9E444-EAB5-DA88-F09D-855733C40C9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442686" y="1731394"/>
                <a:ext cx="2718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F8212354-C51D-66E7-8C50-748AF122AA86}"/>
                  </a:ext>
                </a:extLst>
              </p14:cNvPr>
              <p14:cNvContentPartPr/>
              <p14:nvPr/>
            </p14:nvContentPartPr>
            <p14:xfrm>
              <a:off x="5182046" y="1363834"/>
              <a:ext cx="27000" cy="1620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F8212354-C51D-66E7-8C50-748AF122AA8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64406" y="1345834"/>
                <a:ext cx="6264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A33D5455-06B7-0F33-C9F7-00A16EF90FC6}"/>
                  </a:ext>
                </a:extLst>
              </p14:cNvPr>
              <p14:cNvContentPartPr/>
              <p14:nvPr/>
            </p14:nvContentPartPr>
            <p14:xfrm>
              <a:off x="3660326" y="2046394"/>
              <a:ext cx="183960" cy="17676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A33D5455-06B7-0F33-C9F7-00A16EF90FC6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642686" y="2028394"/>
                <a:ext cx="21960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B04FAB3B-23B6-8E18-C635-530728217A8F}"/>
                  </a:ext>
                </a:extLst>
              </p14:cNvPr>
              <p14:cNvContentPartPr/>
              <p14:nvPr/>
            </p14:nvContentPartPr>
            <p14:xfrm>
              <a:off x="3488966" y="1840114"/>
              <a:ext cx="150120" cy="35028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B04FAB3B-23B6-8E18-C635-530728217A8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470966" y="1822474"/>
                <a:ext cx="18576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AF303652-1C32-9FB8-CC10-4290DF3F9C6E}"/>
                  </a:ext>
                </a:extLst>
              </p14:cNvPr>
              <p14:cNvContentPartPr/>
              <p14:nvPr/>
            </p14:nvContentPartPr>
            <p14:xfrm>
              <a:off x="3739166" y="1869994"/>
              <a:ext cx="156600" cy="24516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AF303652-1C32-9FB8-CC10-4290DF3F9C6E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721526" y="1851994"/>
                <a:ext cx="1922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1A37A27D-407B-3971-BAAE-7C122420C993}"/>
                  </a:ext>
                </a:extLst>
              </p14:cNvPr>
              <p14:cNvContentPartPr/>
              <p14:nvPr/>
            </p14:nvContentPartPr>
            <p14:xfrm>
              <a:off x="3879206" y="1767754"/>
              <a:ext cx="175680" cy="19728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1A37A27D-407B-3971-BAAE-7C122420C99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861566" y="1750114"/>
                <a:ext cx="2113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3ECC2DA7-9732-828C-6BEA-2F0FCF449D72}"/>
                  </a:ext>
                </a:extLst>
              </p14:cNvPr>
              <p14:cNvContentPartPr/>
              <p14:nvPr/>
            </p14:nvContentPartPr>
            <p14:xfrm>
              <a:off x="3856886" y="1606834"/>
              <a:ext cx="228960" cy="31428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3ECC2DA7-9732-828C-6BEA-2F0FCF449D72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838886" y="1589194"/>
                <a:ext cx="2646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B855EC2C-F21E-C08F-DCA0-D20A07C78444}"/>
                  </a:ext>
                </a:extLst>
              </p14:cNvPr>
              <p14:cNvContentPartPr/>
              <p14:nvPr/>
            </p14:nvContentPartPr>
            <p14:xfrm>
              <a:off x="4058846" y="1732474"/>
              <a:ext cx="102600" cy="11052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B855EC2C-F21E-C08F-DCA0-D20A07C7844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040846" y="1714474"/>
                <a:ext cx="1382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E168B16D-A8A6-4F00-13C6-3A1BD140A429}"/>
                  </a:ext>
                </a:extLst>
              </p14:cNvPr>
              <p14:cNvContentPartPr/>
              <p14:nvPr/>
            </p14:nvContentPartPr>
            <p14:xfrm>
              <a:off x="4127246" y="1550674"/>
              <a:ext cx="165240" cy="17568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E168B16D-A8A6-4F00-13C6-3A1BD140A42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109246" y="1532674"/>
                <a:ext cx="20088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289C96BA-F7D5-7E8F-9BED-1700058664F8}"/>
                  </a:ext>
                </a:extLst>
              </p14:cNvPr>
              <p14:cNvContentPartPr/>
              <p14:nvPr/>
            </p14:nvContentPartPr>
            <p14:xfrm>
              <a:off x="4146326" y="1349074"/>
              <a:ext cx="223920" cy="25956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289C96BA-F7D5-7E8F-9BED-1700058664F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128686" y="1331434"/>
                <a:ext cx="25956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B8AED247-72E6-E9A1-0FF0-343684A13FD2}"/>
                  </a:ext>
                </a:extLst>
              </p14:cNvPr>
              <p14:cNvContentPartPr/>
              <p14:nvPr/>
            </p14:nvContentPartPr>
            <p14:xfrm>
              <a:off x="4237406" y="1490914"/>
              <a:ext cx="81000" cy="4788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B8AED247-72E6-E9A1-0FF0-343684A13FD2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19406" y="1472914"/>
                <a:ext cx="1166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AEF45E62-B720-DBC9-F907-136DA1DDCBD9}"/>
                  </a:ext>
                </a:extLst>
              </p14:cNvPr>
              <p14:cNvContentPartPr/>
              <p14:nvPr/>
            </p14:nvContentPartPr>
            <p14:xfrm>
              <a:off x="7154486" y="2645794"/>
              <a:ext cx="157320" cy="101484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AEF45E62-B720-DBC9-F907-136DA1DDCBD9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082846" y="2501794"/>
                <a:ext cx="300960" cy="13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BDCE34B5-C5C0-522A-EEB4-58E84853F424}"/>
                  </a:ext>
                </a:extLst>
              </p14:cNvPr>
              <p14:cNvContentPartPr/>
              <p14:nvPr/>
            </p14:nvContentPartPr>
            <p14:xfrm>
              <a:off x="7117406" y="1997074"/>
              <a:ext cx="1230120" cy="646920"/>
            </p14:xfrm>
          </p:contentPart>
        </mc:Choice>
        <mc:Fallback xmlns=""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BDCE34B5-C5C0-522A-EEB4-58E84853F424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045766" y="1853074"/>
                <a:ext cx="1373760" cy="9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E46BDAFC-ABBB-4A9A-729E-68D505C14CBA}"/>
                  </a:ext>
                </a:extLst>
              </p14:cNvPr>
              <p14:cNvContentPartPr/>
              <p14:nvPr/>
            </p14:nvContentPartPr>
            <p14:xfrm>
              <a:off x="8024606" y="3418714"/>
              <a:ext cx="218880" cy="226080"/>
            </p14:xfrm>
          </p:contentPart>
        </mc:Choice>
        <mc:Fallback xmlns=""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E46BDAFC-ABBB-4A9A-729E-68D505C14CBA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952606" y="3275074"/>
                <a:ext cx="36252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D461E29B-6991-A23F-3555-B19101615089}"/>
                  </a:ext>
                </a:extLst>
              </p14:cNvPr>
              <p14:cNvContentPartPr/>
              <p14:nvPr/>
            </p14:nvContentPartPr>
            <p14:xfrm>
              <a:off x="3225446" y="1057474"/>
              <a:ext cx="2936520" cy="1455840"/>
            </p14:xfrm>
          </p:contentPart>
        </mc:Choice>
        <mc:Fallback xmlns=""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D461E29B-6991-A23F-3555-B1910161508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153446" y="913834"/>
                <a:ext cx="3080160" cy="17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F7AE4FE6-0C15-8FE9-5784-7BB968BB3125}"/>
                  </a:ext>
                </a:extLst>
              </p14:cNvPr>
              <p14:cNvContentPartPr/>
              <p14:nvPr/>
            </p14:nvContentPartPr>
            <p14:xfrm>
              <a:off x="4598486" y="1886194"/>
              <a:ext cx="469080" cy="902880"/>
            </p14:xfrm>
          </p:contentPart>
        </mc:Choice>
        <mc:Fallback xmlns=""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F7AE4FE6-0C15-8FE9-5784-7BB968BB312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526486" y="1742554"/>
                <a:ext cx="612720" cy="11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9" name="Freihand 128">
                <a:extLst>
                  <a:ext uri="{FF2B5EF4-FFF2-40B4-BE49-F238E27FC236}">
                    <a16:creationId xmlns:a16="http://schemas.microsoft.com/office/drawing/2014/main" id="{7E85BE03-37A5-C53F-7489-91FDACACB16B}"/>
                  </a:ext>
                </a:extLst>
              </p14:cNvPr>
              <p14:cNvContentPartPr/>
              <p14:nvPr/>
            </p14:nvContentPartPr>
            <p14:xfrm>
              <a:off x="3875966" y="1931914"/>
              <a:ext cx="281160" cy="254880"/>
            </p14:xfrm>
          </p:contentPart>
        </mc:Choice>
        <mc:Fallback xmlns="">
          <p:pic>
            <p:nvPicPr>
              <p:cNvPr id="129" name="Freihand 128">
                <a:extLst>
                  <a:ext uri="{FF2B5EF4-FFF2-40B4-BE49-F238E27FC236}">
                    <a16:creationId xmlns:a16="http://schemas.microsoft.com/office/drawing/2014/main" id="{7E85BE03-37A5-C53F-7489-91FDACACB16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804326" y="1788274"/>
                <a:ext cx="424800" cy="5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53BB1086-660B-500D-63C4-3B49A079E3F0}"/>
                  </a:ext>
                </a:extLst>
              </p14:cNvPr>
              <p14:cNvContentPartPr/>
              <p14:nvPr/>
            </p14:nvContentPartPr>
            <p14:xfrm>
              <a:off x="629486" y="4377394"/>
              <a:ext cx="114120" cy="627480"/>
            </p14:xfrm>
          </p:contentPart>
        </mc:Choice>
        <mc:Fallback xmlns=""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53BB1086-660B-500D-63C4-3B49A079E3F0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57846" y="4233754"/>
                <a:ext cx="257760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AEA6FBB7-64EB-22D3-1336-DF02D258C1D3}"/>
                  </a:ext>
                </a:extLst>
              </p14:cNvPr>
              <p14:cNvContentPartPr/>
              <p14:nvPr/>
            </p14:nvContentPartPr>
            <p14:xfrm>
              <a:off x="676286" y="4275874"/>
              <a:ext cx="429480" cy="924480"/>
            </p14:xfrm>
          </p:contentPart>
        </mc:Choice>
        <mc:Fallback xmlns=""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AEA6FBB7-64EB-22D3-1336-DF02D258C1D3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04646" y="4132234"/>
                <a:ext cx="573120" cy="12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32" name="Freihand 131">
                <a:extLst>
                  <a:ext uri="{FF2B5EF4-FFF2-40B4-BE49-F238E27FC236}">
                    <a16:creationId xmlns:a16="http://schemas.microsoft.com/office/drawing/2014/main" id="{47273600-7FF4-FFC0-2E06-E22DA0DD9EFA}"/>
                  </a:ext>
                </a:extLst>
              </p14:cNvPr>
              <p14:cNvContentPartPr/>
              <p14:nvPr/>
            </p14:nvContentPartPr>
            <p14:xfrm>
              <a:off x="1541006" y="4234114"/>
              <a:ext cx="810360" cy="1618560"/>
            </p14:xfrm>
          </p:contentPart>
        </mc:Choice>
        <mc:Fallback xmlns="">
          <p:pic>
            <p:nvPicPr>
              <p:cNvPr id="132" name="Freihand 131">
                <a:extLst>
                  <a:ext uri="{FF2B5EF4-FFF2-40B4-BE49-F238E27FC236}">
                    <a16:creationId xmlns:a16="http://schemas.microsoft.com/office/drawing/2014/main" id="{47273600-7FF4-FFC0-2E06-E22DA0DD9EF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469006" y="4090114"/>
                <a:ext cx="954000" cy="19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4CDCE6DC-276E-C39D-4D44-55F47A25CB54}"/>
                  </a:ext>
                </a:extLst>
              </p14:cNvPr>
              <p14:cNvContentPartPr/>
              <p14:nvPr/>
            </p14:nvContentPartPr>
            <p14:xfrm>
              <a:off x="2585366" y="4279114"/>
              <a:ext cx="587880" cy="59112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4CDCE6DC-276E-C39D-4D44-55F47A25CB54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513366" y="4135474"/>
                <a:ext cx="731520" cy="8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75C661C3-8233-B767-BEB6-14348D58FE55}"/>
                  </a:ext>
                </a:extLst>
              </p14:cNvPr>
              <p14:cNvContentPartPr/>
              <p14:nvPr/>
            </p14:nvContentPartPr>
            <p14:xfrm>
              <a:off x="2702726" y="4122154"/>
              <a:ext cx="531360" cy="47448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75C661C3-8233-B767-BEB6-14348D58FE55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631086" y="3978514"/>
                <a:ext cx="675000" cy="7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CF3D0668-15BF-D453-B6A9-BF81BB32E5D4}"/>
                  </a:ext>
                </a:extLst>
              </p14:cNvPr>
              <p14:cNvContentPartPr/>
              <p14:nvPr/>
            </p14:nvContentPartPr>
            <p14:xfrm>
              <a:off x="625886" y="2768194"/>
              <a:ext cx="2185920" cy="5724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CF3D0668-15BF-D453-B6A9-BF81BB32E5D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53886" y="2624194"/>
                <a:ext cx="232956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99FDA6C9-8156-1FA3-053E-5728C6C3306B}"/>
                  </a:ext>
                </a:extLst>
              </p14:cNvPr>
              <p14:cNvContentPartPr/>
              <p14:nvPr/>
            </p14:nvContentPartPr>
            <p14:xfrm>
              <a:off x="756926" y="2193274"/>
              <a:ext cx="2518200" cy="46980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99FDA6C9-8156-1FA3-053E-5728C6C3306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84926" y="2049634"/>
                <a:ext cx="2661840" cy="75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2C9EE352-8A92-BF4D-48D1-199EFE569932}"/>
                  </a:ext>
                </a:extLst>
              </p14:cNvPr>
              <p14:cNvContentPartPr/>
              <p14:nvPr/>
            </p14:nvContentPartPr>
            <p14:xfrm>
              <a:off x="2859686" y="2740114"/>
              <a:ext cx="228600" cy="2808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2C9EE352-8A92-BF4D-48D1-199EFE569932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787686" y="2596474"/>
                <a:ext cx="3722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61E1AEF2-F25E-499C-3985-0AD1A575C747}"/>
                  </a:ext>
                </a:extLst>
              </p14:cNvPr>
              <p14:cNvContentPartPr/>
              <p14:nvPr/>
            </p14:nvContentPartPr>
            <p14:xfrm>
              <a:off x="3295286" y="2748394"/>
              <a:ext cx="80280" cy="299808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61E1AEF2-F25E-499C-3985-0AD1A575C74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223646" y="2604394"/>
                <a:ext cx="223920" cy="328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ECC21714-EF91-0468-8A0E-C1030F1F9286}"/>
              </a:ext>
            </a:extLst>
          </p:cNvPr>
          <p:cNvGrpSpPr/>
          <p:nvPr/>
        </p:nvGrpSpPr>
        <p:grpSpPr>
          <a:xfrm>
            <a:off x="6346646" y="255394"/>
            <a:ext cx="2465640" cy="4221360"/>
            <a:chOff x="6346646" y="255394"/>
            <a:chExt cx="2465640" cy="42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7D16EB32-6749-A9F6-A309-AC1C2C97B710}"/>
                    </a:ext>
                  </a:extLst>
                </p14:cNvPr>
                <p14:cNvContentPartPr/>
                <p14:nvPr/>
              </p14:nvContentPartPr>
              <p14:xfrm>
                <a:off x="7121726" y="2787634"/>
                <a:ext cx="70920" cy="104148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7D16EB32-6749-A9F6-A309-AC1C2C97B71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03726" y="2769994"/>
                  <a:ext cx="106560" cy="10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42E9CCD1-800F-DCEB-1680-F009426A34EA}"/>
                    </a:ext>
                  </a:extLst>
                </p14:cNvPr>
                <p14:cNvContentPartPr/>
                <p14:nvPr/>
              </p14:nvContentPartPr>
              <p14:xfrm>
                <a:off x="7283366" y="2318914"/>
                <a:ext cx="131040" cy="4424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42E9CCD1-800F-DCEB-1680-F009426A34E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265366" y="2300914"/>
                  <a:ext cx="16668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C3613DC4-DED8-10A4-8C69-95323E2337DC}"/>
                    </a:ext>
                  </a:extLst>
                </p14:cNvPr>
                <p14:cNvContentPartPr/>
                <p14:nvPr/>
              </p14:nvContentPartPr>
              <p14:xfrm>
                <a:off x="7456886" y="2444914"/>
                <a:ext cx="116640" cy="2674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C3613DC4-DED8-10A4-8C69-95323E2337D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438886" y="2426914"/>
                  <a:ext cx="15228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3D0E44E8-38FC-59AE-F505-B6B2D804A531}"/>
                    </a:ext>
                  </a:extLst>
                </p14:cNvPr>
                <p14:cNvContentPartPr/>
                <p14:nvPr/>
              </p14:nvContentPartPr>
              <p14:xfrm>
                <a:off x="7629326" y="2444914"/>
                <a:ext cx="173520" cy="50256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3D0E44E8-38FC-59AE-F505-B6B2D804A53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611686" y="2426914"/>
                  <a:ext cx="20916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A6B83E74-6262-99A8-C947-372DA5B6ECE7}"/>
                    </a:ext>
                  </a:extLst>
                </p14:cNvPr>
                <p14:cNvContentPartPr/>
                <p14:nvPr/>
              </p14:nvContentPartPr>
              <p14:xfrm>
                <a:off x="7842446" y="2375074"/>
                <a:ext cx="172440" cy="34020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A6B83E74-6262-99A8-C947-372DA5B6ECE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824806" y="2357074"/>
                  <a:ext cx="20808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8B9E7F0E-6A87-423E-6BB1-26973ADC78F6}"/>
                    </a:ext>
                  </a:extLst>
                </p14:cNvPr>
                <p14:cNvContentPartPr/>
                <p14:nvPr/>
              </p14:nvContentPartPr>
              <p14:xfrm>
                <a:off x="8062406" y="2413234"/>
                <a:ext cx="80640" cy="2653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8B9E7F0E-6A87-423E-6BB1-26973ADC78F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044406" y="2395594"/>
                  <a:ext cx="1162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23DD722F-749F-3C35-8905-5AD6B836D4AB}"/>
                    </a:ext>
                  </a:extLst>
                </p14:cNvPr>
                <p14:cNvContentPartPr/>
                <p14:nvPr/>
              </p14:nvContentPartPr>
              <p14:xfrm>
                <a:off x="8222246" y="2467234"/>
                <a:ext cx="158400" cy="3924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23DD722F-749F-3C35-8905-5AD6B836D4A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204246" y="2449594"/>
                  <a:ext cx="194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A225CB87-3711-B9B8-DF0F-B0C2244C143D}"/>
                    </a:ext>
                  </a:extLst>
                </p14:cNvPr>
                <p14:cNvContentPartPr/>
                <p14:nvPr/>
              </p14:nvContentPartPr>
              <p14:xfrm>
                <a:off x="7396046" y="2944954"/>
                <a:ext cx="329760" cy="2703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A225CB87-3711-B9B8-DF0F-B0C2244C143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378046" y="2927314"/>
                  <a:ext cx="3654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4345E19C-1514-3097-591E-D1B3034AAEE9}"/>
                    </a:ext>
                  </a:extLst>
                </p14:cNvPr>
                <p14:cNvContentPartPr/>
                <p14:nvPr/>
              </p14:nvContentPartPr>
              <p14:xfrm>
                <a:off x="7811846" y="2878354"/>
                <a:ext cx="180720" cy="28800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4345E19C-1514-3097-591E-D1B3034AAEE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794206" y="2860714"/>
                  <a:ext cx="2163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6C37672C-9269-7D49-4981-BFF843ADC762}"/>
                    </a:ext>
                  </a:extLst>
                </p14:cNvPr>
                <p14:cNvContentPartPr/>
                <p14:nvPr/>
              </p14:nvContentPartPr>
              <p14:xfrm>
                <a:off x="8001926" y="2881954"/>
                <a:ext cx="21240" cy="31428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6C37672C-9269-7D49-4981-BFF843ADC76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83926" y="2863954"/>
                  <a:ext cx="568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32013CCD-8F99-2BF6-CE50-C165A315D7B8}"/>
                    </a:ext>
                  </a:extLst>
                </p14:cNvPr>
                <p14:cNvContentPartPr/>
                <p14:nvPr/>
              </p14:nvContentPartPr>
              <p14:xfrm>
                <a:off x="8066366" y="2895634"/>
                <a:ext cx="124920" cy="2790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32013CCD-8F99-2BF6-CE50-C165A315D7B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048366" y="2877634"/>
                  <a:ext cx="160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74239A8F-02D0-8278-7095-321712B4BE8B}"/>
                    </a:ext>
                  </a:extLst>
                </p14:cNvPr>
                <p14:cNvContentPartPr/>
                <p14:nvPr/>
              </p14:nvContentPartPr>
              <p14:xfrm>
                <a:off x="8228006" y="2784394"/>
                <a:ext cx="138960" cy="3452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74239A8F-02D0-8278-7095-321712B4BE8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210006" y="2766394"/>
                  <a:ext cx="1746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AEDB0A50-AF44-2885-4377-ADA7C532032F}"/>
                    </a:ext>
                  </a:extLst>
                </p14:cNvPr>
                <p14:cNvContentPartPr/>
                <p14:nvPr/>
              </p14:nvContentPartPr>
              <p14:xfrm>
                <a:off x="8332406" y="2999314"/>
                <a:ext cx="58680" cy="10296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AEDB0A50-AF44-2885-4377-ADA7C532032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314406" y="2981674"/>
                  <a:ext cx="943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C188FB75-5F04-2833-CC93-29330D4DA6D3}"/>
                    </a:ext>
                  </a:extLst>
                </p14:cNvPr>
                <p14:cNvContentPartPr/>
                <p14:nvPr/>
              </p14:nvContentPartPr>
              <p14:xfrm>
                <a:off x="8478206" y="2728954"/>
                <a:ext cx="92880" cy="36180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C188FB75-5F04-2833-CC93-29330D4DA6D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460566" y="2710954"/>
                  <a:ext cx="1285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F1E53C37-8717-2997-EFCC-318B4220F2EA}"/>
                    </a:ext>
                  </a:extLst>
                </p14:cNvPr>
                <p14:cNvContentPartPr/>
                <p14:nvPr/>
              </p14:nvContentPartPr>
              <p14:xfrm>
                <a:off x="8501606" y="2895634"/>
                <a:ext cx="74520" cy="3564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F1E53C37-8717-2997-EFCC-318B4220F2E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483966" y="2877634"/>
                  <a:ext cx="1101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3028605A-FB1C-05DD-3909-EC90B888D79F}"/>
                    </a:ext>
                  </a:extLst>
                </p14:cNvPr>
                <p14:cNvContentPartPr/>
                <p14:nvPr/>
              </p14:nvContentPartPr>
              <p14:xfrm>
                <a:off x="7104086" y="1862794"/>
                <a:ext cx="1670760" cy="108144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3028605A-FB1C-05DD-3909-EC90B888D79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086086" y="1844794"/>
                  <a:ext cx="1706400" cy="11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FCEEE5FA-DA7D-10AB-2C0C-C1226B5D8A98}"/>
                    </a:ext>
                  </a:extLst>
                </p14:cNvPr>
                <p14:cNvContentPartPr/>
                <p14:nvPr/>
              </p14:nvContentPartPr>
              <p14:xfrm>
                <a:off x="7154486" y="3706714"/>
                <a:ext cx="1628280" cy="14868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FCEEE5FA-DA7D-10AB-2C0C-C1226B5D8A9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36846" y="3688714"/>
                  <a:ext cx="1663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0AC4443B-AD08-C16A-A869-6CACE1B963CF}"/>
                    </a:ext>
                  </a:extLst>
                </p14:cNvPr>
                <p14:cNvContentPartPr/>
                <p14:nvPr/>
              </p14:nvContentPartPr>
              <p14:xfrm>
                <a:off x="8741366" y="2351314"/>
                <a:ext cx="70920" cy="142380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0AC4443B-AD08-C16A-A869-6CACE1B963C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723726" y="2333674"/>
                  <a:ext cx="106560" cy="14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0E98835B-6FC8-7E97-DF8A-9AB5E0E5E3ED}"/>
                    </a:ext>
                  </a:extLst>
                </p14:cNvPr>
                <p14:cNvContentPartPr/>
                <p14:nvPr/>
              </p14:nvContentPartPr>
              <p14:xfrm>
                <a:off x="7859366" y="3291274"/>
                <a:ext cx="440640" cy="49680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0E98835B-6FC8-7E97-DF8A-9AB5E0E5E3E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841726" y="3273274"/>
                  <a:ext cx="47628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D6355EB1-A8FA-345E-D6B8-A48CA5DE504C}"/>
                    </a:ext>
                  </a:extLst>
                </p14:cNvPr>
                <p14:cNvContentPartPr/>
                <p14:nvPr/>
              </p14:nvContentPartPr>
              <p14:xfrm>
                <a:off x="7753166" y="3763234"/>
                <a:ext cx="313560" cy="71208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D6355EB1-A8FA-345E-D6B8-A48CA5DE504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735526" y="3745594"/>
                  <a:ext cx="349200" cy="74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A0ACC225-B125-F1AA-CAA7-B2EAF5150D1C}"/>
                    </a:ext>
                  </a:extLst>
                </p14:cNvPr>
                <p14:cNvContentPartPr/>
                <p14:nvPr/>
              </p14:nvContentPartPr>
              <p14:xfrm>
                <a:off x="8287046" y="3804274"/>
                <a:ext cx="506880" cy="67248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A0ACC225-B125-F1AA-CAA7-B2EAF5150D1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269406" y="3786634"/>
                  <a:ext cx="54252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9" name="Freihand 138">
                  <a:extLst>
                    <a:ext uri="{FF2B5EF4-FFF2-40B4-BE49-F238E27FC236}">
                      <a16:creationId xmlns:a16="http://schemas.microsoft.com/office/drawing/2014/main" id="{DFB44426-B83A-5035-A75D-A554C394996F}"/>
                    </a:ext>
                  </a:extLst>
                </p14:cNvPr>
                <p14:cNvContentPartPr/>
                <p14:nvPr/>
              </p14:nvContentPartPr>
              <p14:xfrm>
                <a:off x="6719246" y="661834"/>
                <a:ext cx="1082880" cy="980280"/>
              </p14:xfrm>
            </p:contentPart>
          </mc:Choice>
          <mc:Fallback xmlns="">
            <p:pic>
              <p:nvPicPr>
                <p:cNvPr id="139" name="Freihand 138">
                  <a:extLst>
                    <a:ext uri="{FF2B5EF4-FFF2-40B4-BE49-F238E27FC236}">
                      <a16:creationId xmlns:a16="http://schemas.microsoft.com/office/drawing/2014/main" id="{DFB44426-B83A-5035-A75D-A554C394996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01606" y="643834"/>
                  <a:ext cx="1118520" cy="10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0" name="Freihand 139">
                  <a:extLst>
                    <a:ext uri="{FF2B5EF4-FFF2-40B4-BE49-F238E27FC236}">
                      <a16:creationId xmlns:a16="http://schemas.microsoft.com/office/drawing/2014/main" id="{AB9A2CB9-4F16-7203-D55A-03362237E18E}"/>
                    </a:ext>
                  </a:extLst>
                </p14:cNvPr>
                <p14:cNvContentPartPr/>
                <p14:nvPr/>
              </p14:nvContentPartPr>
              <p14:xfrm>
                <a:off x="7265726" y="1062154"/>
                <a:ext cx="102240" cy="172800"/>
              </p14:xfrm>
            </p:contentPart>
          </mc:Choice>
          <mc:Fallback xmlns="">
            <p:pic>
              <p:nvPicPr>
                <p:cNvPr id="140" name="Freihand 139">
                  <a:extLst>
                    <a:ext uri="{FF2B5EF4-FFF2-40B4-BE49-F238E27FC236}">
                      <a16:creationId xmlns:a16="http://schemas.microsoft.com/office/drawing/2014/main" id="{AB9A2CB9-4F16-7203-D55A-03362237E1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247726" y="1044154"/>
                  <a:ext cx="1378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1" name="Freihand 140">
                  <a:extLst>
                    <a:ext uri="{FF2B5EF4-FFF2-40B4-BE49-F238E27FC236}">
                      <a16:creationId xmlns:a16="http://schemas.microsoft.com/office/drawing/2014/main" id="{5FCF1C7A-0A99-D956-CB08-B9351383BC93}"/>
                    </a:ext>
                  </a:extLst>
                </p14:cNvPr>
                <p14:cNvContentPartPr/>
                <p14:nvPr/>
              </p14:nvContentPartPr>
              <p14:xfrm>
                <a:off x="7302446" y="804754"/>
                <a:ext cx="24480" cy="301680"/>
              </p14:xfrm>
            </p:contentPart>
          </mc:Choice>
          <mc:Fallback xmlns="">
            <p:pic>
              <p:nvPicPr>
                <p:cNvPr id="141" name="Freihand 140">
                  <a:extLst>
                    <a:ext uri="{FF2B5EF4-FFF2-40B4-BE49-F238E27FC236}">
                      <a16:creationId xmlns:a16="http://schemas.microsoft.com/office/drawing/2014/main" id="{5FCF1C7A-0A99-D956-CB08-B9351383BC9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84806" y="787114"/>
                  <a:ext cx="601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2" name="Freihand 141">
                  <a:extLst>
                    <a:ext uri="{FF2B5EF4-FFF2-40B4-BE49-F238E27FC236}">
                      <a16:creationId xmlns:a16="http://schemas.microsoft.com/office/drawing/2014/main" id="{7E618AEA-B6E3-5C0F-DA3F-500A6E7E7011}"/>
                    </a:ext>
                  </a:extLst>
                </p14:cNvPr>
                <p14:cNvContentPartPr/>
                <p14:nvPr/>
              </p14:nvContentPartPr>
              <p14:xfrm>
                <a:off x="6988886" y="1156114"/>
                <a:ext cx="268200" cy="74520"/>
              </p14:xfrm>
            </p:contentPart>
          </mc:Choice>
          <mc:Fallback xmlns="">
            <p:pic>
              <p:nvPicPr>
                <p:cNvPr id="142" name="Freihand 141">
                  <a:extLst>
                    <a:ext uri="{FF2B5EF4-FFF2-40B4-BE49-F238E27FC236}">
                      <a16:creationId xmlns:a16="http://schemas.microsoft.com/office/drawing/2014/main" id="{7E618AEA-B6E3-5C0F-DA3F-500A6E7E701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970886" y="1138114"/>
                  <a:ext cx="3038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3" name="Freihand 142">
                  <a:extLst>
                    <a:ext uri="{FF2B5EF4-FFF2-40B4-BE49-F238E27FC236}">
                      <a16:creationId xmlns:a16="http://schemas.microsoft.com/office/drawing/2014/main" id="{9AB1B98B-4ED9-50C2-396A-EB38E5505D56}"/>
                    </a:ext>
                  </a:extLst>
                </p14:cNvPr>
                <p14:cNvContentPartPr/>
                <p14:nvPr/>
              </p14:nvContentPartPr>
              <p14:xfrm>
                <a:off x="7222526" y="767674"/>
                <a:ext cx="180360" cy="138960"/>
              </p14:xfrm>
            </p:contentPart>
          </mc:Choice>
          <mc:Fallback xmlns="">
            <p:pic>
              <p:nvPicPr>
                <p:cNvPr id="143" name="Freihand 142">
                  <a:extLst>
                    <a:ext uri="{FF2B5EF4-FFF2-40B4-BE49-F238E27FC236}">
                      <a16:creationId xmlns:a16="http://schemas.microsoft.com/office/drawing/2014/main" id="{9AB1B98B-4ED9-50C2-396A-EB38E5505D5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04886" y="749674"/>
                  <a:ext cx="216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5" name="Freihand 144">
                  <a:extLst>
                    <a:ext uri="{FF2B5EF4-FFF2-40B4-BE49-F238E27FC236}">
                      <a16:creationId xmlns:a16="http://schemas.microsoft.com/office/drawing/2014/main" id="{5EF98389-9390-7801-B477-0D32D84B5975}"/>
                    </a:ext>
                  </a:extLst>
                </p14:cNvPr>
                <p14:cNvContentPartPr/>
                <p14:nvPr/>
              </p14:nvContentPartPr>
              <p14:xfrm>
                <a:off x="6346646" y="662194"/>
                <a:ext cx="370440" cy="260640"/>
              </p14:xfrm>
            </p:contentPart>
          </mc:Choice>
          <mc:Fallback xmlns="">
            <p:pic>
              <p:nvPicPr>
                <p:cNvPr id="145" name="Freihand 144">
                  <a:extLst>
                    <a:ext uri="{FF2B5EF4-FFF2-40B4-BE49-F238E27FC236}">
                      <a16:creationId xmlns:a16="http://schemas.microsoft.com/office/drawing/2014/main" id="{5EF98389-9390-7801-B477-0D32D84B597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328646" y="644554"/>
                  <a:ext cx="4060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6" name="Freihand 145">
                  <a:extLst>
                    <a:ext uri="{FF2B5EF4-FFF2-40B4-BE49-F238E27FC236}">
                      <a16:creationId xmlns:a16="http://schemas.microsoft.com/office/drawing/2014/main" id="{040E1D72-D2EE-82AF-F61D-F0C3A155C95E}"/>
                    </a:ext>
                  </a:extLst>
                </p14:cNvPr>
                <p14:cNvContentPartPr/>
                <p14:nvPr/>
              </p14:nvContentPartPr>
              <p14:xfrm>
                <a:off x="7929566" y="1302634"/>
                <a:ext cx="296640" cy="295560"/>
              </p14:xfrm>
            </p:contentPart>
          </mc:Choice>
          <mc:Fallback xmlns="">
            <p:pic>
              <p:nvPicPr>
                <p:cNvPr id="146" name="Freihand 145">
                  <a:extLst>
                    <a:ext uri="{FF2B5EF4-FFF2-40B4-BE49-F238E27FC236}">
                      <a16:creationId xmlns:a16="http://schemas.microsoft.com/office/drawing/2014/main" id="{040E1D72-D2EE-82AF-F61D-F0C3A155C95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911566" y="1284994"/>
                  <a:ext cx="3322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7" name="Freihand 146">
                  <a:extLst>
                    <a:ext uri="{FF2B5EF4-FFF2-40B4-BE49-F238E27FC236}">
                      <a16:creationId xmlns:a16="http://schemas.microsoft.com/office/drawing/2014/main" id="{A3E01715-E956-5B11-67F7-A140A802525F}"/>
                    </a:ext>
                  </a:extLst>
                </p14:cNvPr>
                <p14:cNvContentPartPr/>
                <p14:nvPr/>
              </p14:nvContentPartPr>
              <p14:xfrm>
                <a:off x="6518726" y="1680994"/>
                <a:ext cx="298800" cy="723240"/>
              </p14:xfrm>
            </p:contentPart>
          </mc:Choice>
          <mc:Fallback xmlns="">
            <p:pic>
              <p:nvPicPr>
                <p:cNvPr id="147" name="Freihand 146">
                  <a:extLst>
                    <a:ext uri="{FF2B5EF4-FFF2-40B4-BE49-F238E27FC236}">
                      <a16:creationId xmlns:a16="http://schemas.microsoft.com/office/drawing/2014/main" id="{A3E01715-E956-5B11-67F7-A140A802525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01086" y="1662994"/>
                  <a:ext cx="33444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7195F9A8-710B-00D9-5257-DEED627D632D}"/>
                    </a:ext>
                  </a:extLst>
                </p14:cNvPr>
                <p14:cNvContentPartPr/>
                <p14:nvPr/>
              </p14:nvContentPartPr>
              <p14:xfrm>
                <a:off x="7654526" y="255394"/>
                <a:ext cx="395280" cy="41652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7195F9A8-710B-00D9-5257-DEED627D632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636886" y="237394"/>
                  <a:ext cx="430920" cy="452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0" name="Textfeld 149">
            <a:extLst>
              <a:ext uri="{FF2B5EF4-FFF2-40B4-BE49-F238E27FC236}">
                <a16:creationId xmlns:a16="http://schemas.microsoft.com/office/drawing/2014/main" id="{CD7E86F7-54BA-C172-2BFC-29A5A940DD5B}"/>
              </a:ext>
            </a:extLst>
          </p:cNvPr>
          <p:cNvSpPr txBox="1"/>
          <p:nvPr/>
        </p:nvSpPr>
        <p:spPr>
          <a:xfrm>
            <a:off x="3639086" y="4605644"/>
            <a:ext cx="497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Alles geht so schnell.</a:t>
            </a:r>
          </a:p>
          <a:p>
            <a:r>
              <a:rPr lang="de-DE" sz="2800" dirty="0"/>
              <a:t>Nirgends hat man Zeit.</a:t>
            </a:r>
          </a:p>
          <a:p>
            <a:r>
              <a:rPr lang="de-DE" sz="2800" dirty="0"/>
              <a:t>Barriere-freiheit ist noch immer</a:t>
            </a:r>
            <a:br>
              <a:rPr lang="de-DE" sz="2800" dirty="0"/>
            </a:br>
            <a:r>
              <a:rPr lang="de-DE" sz="2800" dirty="0"/>
              <a:t>nicht überall selbstverständlich.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951694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A3215D-5E80-D475-0CD4-876C04315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00" y="97971"/>
            <a:ext cx="5497286" cy="5497286"/>
          </a:xfrm>
          <a:prstGeom prst="rect">
            <a:avLst/>
          </a:prstGeom>
        </p:spPr>
      </p:pic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F91DA4D-E45A-729B-98AE-CAB21D877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" y="2381280"/>
            <a:ext cx="4614943" cy="461494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5B246D0-83B2-0254-3CCA-171E09F4D498}"/>
              </a:ext>
            </a:extLst>
          </p:cNvPr>
          <p:cNvSpPr txBox="1"/>
          <p:nvPr/>
        </p:nvSpPr>
        <p:spPr>
          <a:xfrm>
            <a:off x="4710222" y="5118203"/>
            <a:ext cx="497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In der Öffentlichkeit so auftreten, wie wir sind.</a:t>
            </a:r>
            <a:endParaRPr lang="de-AT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3DC25DB-E8D5-3ACC-BA67-73C223DF3EAA}"/>
                  </a:ext>
                </a:extLst>
              </p14:cNvPr>
              <p14:cNvContentPartPr/>
              <p14:nvPr/>
            </p14:nvContentPartPr>
            <p14:xfrm>
              <a:off x="856646" y="3186583"/>
              <a:ext cx="470880" cy="13431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3DC25DB-E8D5-3ACC-BA67-73C223DF3E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006" y="3042943"/>
                <a:ext cx="614520" cy="16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B9DDFB2-73E3-0D4C-965F-D0C8D119110C}"/>
                  </a:ext>
                </a:extLst>
              </p14:cNvPr>
              <p14:cNvContentPartPr/>
              <p14:nvPr/>
            </p14:nvContentPartPr>
            <p14:xfrm>
              <a:off x="1304486" y="4774543"/>
              <a:ext cx="303480" cy="1324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B9DDFB2-73E3-0D4C-965F-D0C8D11911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2846" y="4630903"/>
                <a:ext cx="44712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298DC135-8789-EC29-A7E2-90D0F58043E9}"/>
                  </a:ext>
                </a:extLst>
              </p14:cNvPr>
              <p14:cNvContentPartPr/>
              <p14:nvPr/>
            </p14:nvContentPartPr>
            <p14:xfrm>
              <a:off x="474326" y="4733863"/>
              <a:ext cx="574200" cy="2469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298DC135-8789-EC29-A7E2-90D0F58043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2686" y="4589863"/>
                <a:ext cx="717840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F83AA0AD-75B9-A9DA-8637-78C7A6753428}"/>
                  </a:ext>
                </a:extLst>
              </p14:cNvPr>
              <p14:cNvContentPartPr/>
              <p14:nvPr/>
            </p14:nvContentPartPr>
            <p14:xfrm>
              <a:off x="2049326" y="4766983"/>
              <a:ext cx="1412640" cy="1706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83AA0AD-75B9-A9DA-8637-78C7A67534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7326" y="4623343"/>
                <a:ext cx="1556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0B143F4D-D60F-B543-A5CF-B85619DBAB47}"/>
                  </a:ext>
                </a:extLst>
              </p14:cNvPr>
              <p14:cNvContentPartPr/>
              <p14:nvPr/>
            </p14:nvContentPartPr>
            <p14:xfrm>
              <a:off x="2755286" y="5635303"/>
              <a:ext cx="258840" cy="41508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0B143F4D-D60F-B543-A5CF-B85619DBAB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83646" y="5491663"/>
                <a:ext cx="402480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85A7AE96-A0AF-817A-6833-4B81D432EEA8}"/>
                  </a:ext>
                </a:extLst>
              </p14:cNvPr>
              <p14:cNvContentPartPr/>
              <p14:nvPr/>
            </p14:nvContentPartPr>
            <p14:xfrm>
              <a:off x="3125366" y="5600743"/>
              <a:ext cx="13320" cy="100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85A7AE96-A0AF-817A-6833-4B81D432EE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3366" y="5456743"/>
                <a:ext cx="15696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033898F-E601-461D-D80F-0629FE657D8E}"/>
                  </a:ext>
                </a:extLst>
              </p14:cNvPr>
              <p14:cNvContentPartPr/>
              <p14:nvPr/>
            </p14:nvContentPartPr>
            <p14:xfrm>
              <a:off x="3407606" y="5591023"/>
              <a:ext cx="583920" cy="388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033898F-E601-461D-D80F-0629FE657D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35966" y="5447383"/>
                <a:ext cx="72756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E6C5C857-64E5-F0DD-5064-4C71EF08C355}"/>
                  </a:ext>
                </a:extLst>
              </p14:cNvPr>
              <p14:cNvContentPartPr/>
              <p14:nvPr/>
            </p14:nvContentPartPr>
            <p14:xfrm>
              <a:off x="704726" y="5603263"/>
              <a:ext cx="1535760" cy="4374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E6C5C857-64E5-F0DD-5064-4C71EF08C35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2726" y="5459263"/>
                <a:ext cx="167940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8923C8D2-C49C-749D-CAFD-3D603C83AC3F}"/>
                  </a:ext>
                </a:extLst>
              </p14:cNvPr>
              <p14:cNvContentPartPr/>
              <p14:nvPr/>
            </p14:nvContentPartPr>
            <p14:xfrm>
              <a:off x="3929606" y="4666903"/>
              <a:ext cx="629280" cy="2048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8923C8D2-C49C-749D-CAFD-3D603C83AC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57966" y="4523263"/>
                <a:ext cx="77292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DA3F891B-7E4A-8FB1-7479-A1B796162138}"/>
                  </a:ext>
                </a:extLst>
              </p14:cNvPr>
              <p14:cNvContentPartPr/>
              <p14:nvPr/>
            </p14:nvContentPartPr>
            <p14:xfrm>
              <a:off x="761606" y="5165503"/>
              <a:ext cx="3339360" cy="10317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DA3F891B-7E4A-8FB1-7479-A1B79616213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9606" y="5021503"/>
                <a:ext cx="3483000" cy="131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C77DDAE-17B3-6C7C-7C1B-78CBAC6BA5C8}"/>
              </a:ext>
            </a:extLst>
          </p:cNvPr>
          <p:cNvGrpSpPr/>
          <p:nvPr/>
        </p:nvGrpSpPr>
        <p:grpSpPr>
          <a:xfrm>
            <a:off x="982646" y="2006503"/>
            <a:ext cx="1119960" cy="558360"/>
            <a:chOff x="982646" y="2006503"/>
            <a:chExt cx="1119960" cy="55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5D25861-F662-5377-7B65-0A0B8BDA9DCD}"/>
                    </a:ext>
                  </a:extLst>
                </p14:cNvPr>
                <p14:cNvContentPartPr/>
                <p14:nvPr/>
              </p14:nvContentPartPr>
              <p14:xfrm>
                <a:off x="982646" y="2006503"/>
                <a:ext cx="1119960" cy="5234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5D25861-F662-5377-7B65-0A0B8BDA9D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7006" y="1970863"/>
                  <a:ext cx="119160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1F340073-DF16-04CE-A821-7DCC9F0EE3C2}"/>
                    </a:ext>
                  </a:extLst>
                </p14:cNvPr>
                <p14:cNvContentPartPr/>
                <p14:nvPr/>
              </p14:nvContentPartPr>
              <p14:xfrm>
                <a:off x="1008926" y="2454343"/>
                <a:ext cx="1085040" cy="1105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1F340073-DF16-04CE-A821-7DCC9F0EE3C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72926" y="2418343"/>
                  <a:ext cx="115668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500E123-AA91-7F01-80DF-038FDED47102}"/>
              </a:ext>
            </a:extLst>
          </p:cNvPr>
          <p:cNvGrpSpPr/>
          <p:nvPr/>
        </p:nvGrpSpPr>
        <p:grpSpPr>
          <a:xfrm>
            <a:off x="2243006" y="2861863"/>
            <a:ext cx="1252800" cy="410400"/>
            <a:chOff x="2243006" y="2861863"/>
            <a:chExt cx="125280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FD1F877F-9703-6DBD-DC6F-9B4FBEC08130}"/>
                    </a:ext>
                  </a:extLst>
                </p14:cNvPr>
                <p14:cNvContentPartPr/>
                <p14:nvPr/>
              </p14:nvContentPartPr>
              <p14:xfrm>
                <a:off x="2431286" y="2861863"/>
                <a:ext cx="1040400" cy="361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FD1F877F-9703-6DBD-DC6F-9B4FBEC0813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5286" y="2825863"/>
                  <a:ext cx="111204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7D535C51-8471-16FA-5352-C1D30E3290D3}"/>
                    </a:ext>
                  </a:extLst>
                </p14:cNvPr>
                <p14:cNvContentPartPr/>
                <p14:nvPr/>
              </p14:nvContentPartPr>
              <p14:xfrm>
                <a:off x="2243006" y="3168223"/>
                <a:ext cx="1252800" cy="1040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7D535C51-8471-16FA-5352-C1D30E3290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207366" y="3132223"/>
                  <a:ext cx="1324440" cy="17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043F1876-DE8A-FC6C-CEA5-1F95A6A0ED86}"/>
                  </a:ext>
                </a:extLst>
              </p14:cNvPr>
              <p14:cNvContentPartPr/>
              <p14:nvPr/>
            </p14:nvContentPartPr>
            <p14:xfrm>
              <a:off x="1755926" y="3600583"/>
              <a:ext cx="411840" cy="12168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043F1876-DE8A-FC6C-CEA5-1F95A6A0ED8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38286" y="3582583"/>
                <a:ext cx="447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15AFFDCE-8CE9-87B4-45F5-F5B5DB53B226}"/>
                  </a:ext>
                </a:extLst>
              </p14:cNvPr>
              <p14:cNvContentPartPr/>
              <p14:nvPr/>
            </p14:nvContentPartPr>
            <p14:xfrm>
              <a:off x="3732686" y="3372703"/>
              <a:ext cx="389880" cy="1299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15AFFDCE-8CE9-87B4-45F5-F5B5DB53B22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15046" y="3354703"/>
                <a:ext cx="4255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19C29E2C-6A7D-8BFC-32AF-EE8E2D9EB9CA}"/>
                  </a:ext>
                </a:extLst>
              </p14:cNvPr>
              <p14:cNvContentPartPr/>
              <p14:nvPr/>
            </p14:nvContentPartPr>
            <p14:xfrm>
              <a:off x="1772126" y="2795263"/>
              <a:ext cx="417600" cy="11880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19C29E2C-6A7D-8BFC-32AF-EE8E2D9EB9C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54126" y="2777263"/>
                <a:ext cx="45324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805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EBBDCD-B628-0F48-6ED3-DBCFFA778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1" y="192365"/>
            <a:ext cx="9582594" cy="53920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B9F081-5021-8A5A-1096-97F90E4A635D}"/>
              </a:ext>
            </a:extLst>
          </p:cNvPr>
          <p:cNvSpPr txBox="1"/>
          <p:nvPr/>
        </p:nvSpPr>
        <p:spPr>
          <a:xfrm>
            <a:off x="4710222" y="5118203"/>
            <a:ext cx="497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Die Barrieren aus </a:t>
            </a:r>
            <a:br>
              <a:rPr lang="de-DE" sz="2800" dirty="0"/>
            </a:br>
            <a:r>
              <a:rPr lang="de-DE" sz="2800" dirty="0"/>
              <a:t>den Köpfen müssen weg.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4210210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38745" y="661315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800" dirty="0"/>
              <a:t>Thomas </a:t>
            </a:r>
            <a:r>
              <a:rPr lang="de-AT" altLang="de-DE" sz="1800" dirty="0" err="1"/>
              <a:t>Marka</a:t>
            </a:r>
            <a:endParaRPr lang="de-AT" altLang="de-DE" sz="1800" dirty="0"/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People </a:t>
            </a:r>
            <a:r>
              <a:rPr lang="de-DE" altLang="de-DE" sz="1050" dirty="0" err="1">
                <a:solidFill>
                  <a:srgbClr val="000000"/>
                </a:solidFill>
              </a:rPr>
              <a:t>first</a:t>
            </a:r>
            <a:r>
              <a:rPr lang="de-DE" altLang="de-DE" sz="1050" dirty="0">
                <a:solidFill>
                  <a:srgbClr val="000000"/>
                </a:solidFill>
              </a:rPr>
              <a:t> Steiermark</a:t>
            </a:r>
            <a:endParaRPr lang="de-AT" altLang="de-DE" sz="18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381000" y="231861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Gesundheit</a:t>
            </a:r>
            <a:endParaRPr lang="de-AT" altLang="de-DE" sz="1725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01" y="60336"/>
            <a:ext cx="867905" cy="120195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800628E-2F77-2F44-6E12-DF8E0065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424" y="4697383"/>
            <a:ext cx="3581400" cy="21936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C1A79B-AD52-F55B-FAC9-B93D29B5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82" y="6551181"/>
            <a:ext cx="1184836" cy="3398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88F336B-E38D-EBD3-2B6C-20EC7F207BEC}"/>
              </a:ext>
            </a:extLst>
          </p:cNvPr>
          <p:cNvSpPr/>
          <p:nvPr/>
        </p:nvSpPr>
        <p:spPr>
          <a:xfrm>
            <a:off x="2988982" y="6360743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628F71-7921-8073-E83D-D506E0803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78" y="1550605"/>
            <a:ext cx="3470588" cy="24257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E2400AE2-FB68-491B-2EA6-9778CD1C2767}"/>
                  </a:ext>
                </a:extLst>
              </p14:cNvPr>
              <p14:cNvContentPartPr/>
              <p14:nvPr/>
            </p14:nvContentPartPr>
            <p14:xfrm>
              <a:off x="7781606" y="4106314"/>
              <a:ext cx="85680" cy="16200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E2400AE2-FB68-491B-2EA6-9778CD1C27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63606" y="4088314"/>
                <a:ext cx="1213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C673825E-6BA0-0E86-8EAC-CDC5AD4049ED}"/>
                  </a:ext>
                </a:extLst>
              </p14:cNvPr>
              <p14:cNvContentPartPr/>
              <p14:nvPr/>
            </p14:nvContentPartPr>
            <p14:xfrm>
              <a:off x="6351326" y="4707514"/>
              <a:ext cx="439920" cy="24912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C673825E-6BA0-0E86-8EAC-CDC5AD4049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79686" y="4563514"/>
                <a:ext cx="583560" cy="5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9E907FA-1211-8A9F-9F5A-267F3F6FB053}"/>
              </a:ext>
            </a:extLst>
          </p:cNvPr>
          <p:cNvGrpSpPr/>
          <p:nvPr/>
        </p:nvGrpSpPr>
        <p:grpSpPr>
          <a:xfrm>
            <a:off x="4378526" y="3291634"/>
            <a:ext cx="4308480" cy="3242880"/>
            <a:chOff x="4378526" y="3291634"/>
            <a:chExt cx="4308480" cy="32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3A3599FF-6550-E83B-68ED-D311839086F0}"/>
                    </a:ext>
                  </a:extLst>
                </p14:cNvPr>
                <p14:cNvContentPartPr/>
                <p14:nvPr/>
              </p14:nvContentPartPr>
              <p14:xfrm>
                <a:off x="4498046" y="5311594"/>
                <a:ext cx="1289880" cy="11912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3A3599FF-6550-E83B-68ED-D311839086F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80406" y="5293594"/>
                  <a:ext cx="1325520" cy="12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D754A33A-62F7-A4E3-F746-9D6169B179C0}"/>
                    </a:ext>
                  </a:extLst>
                </p14:cNvPr>
                <p14:cNvContentPartPr/>
                <p14:nvPr/>
              </p14:nvContentPartPr>
              <p14:xfrm>
                <a:off x="4656086" y="4442554"/>
                <a:ext cx="748800" cy="7606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D754A33A-62F7-A4E3-F746-9D6169B179C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38086" y="4424914"/>
                  <a:ext cx="784440" cy="7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1D1B7935-2199-A173-050E-09917F883617}"/>
                    </a:ext>
                  </a:extLst>
                </p14:cNvPr>
                <p14:cNvContentPartPr/>
                <p14:nvPr/>
              </p14:nvContentPartPr>
              <p14:xfrm>
                <a:off x="4509206" y="5153554"/>
                <a:ext cx="414000" cy="2674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1D1B7935-2199-A173-050E-09917F8836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91566" y="5135914"/>
                  <a:ext cx="4496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6F160F75-7168-CD82-AB9C-03C687EBA215}"/>
                    </a:ext>
                  </a:extLst>
                </p14:cNvPr>
                <p14:cNvContentPartPr/>
                <p14:nvPr/>
              </p14:nvContentPartPr>
              <p14:xfrm>
                <a:off x="5354126" y="5117914"/>
                <a:ext cx="354600" cy="31824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6F160F75-7168-CD82-AB9C-03C687EBA2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36486" y="5099914"/>
                  <a:ext cx="3902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30244899-E50C-8CE0-1A62-325AF2E27330}"/>
                    </a:ext>
                  </a:extLst>
                </p14:cNvPr>
                <p14:cNvContentPartPr/>
                <p14:nvPr/>
              </p14:nvContentPartPr>
              <p14:xfrm>
                <a:off x="5739686" y="6103234"/>
                <a:ext cx="481680" cy="25920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30244899-E50C-8CE0-1A62-325AF2E2733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22046" y="6085594"/>
                  <a:ext cx="5173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101C5904-575F-34FC-0328-03B5A16D34D1}"/>
                    </a:ext>
                  </a:extLst>
                </p14:cNvPr>
                <p14:cNvContentPartPr/>
                <p14:nvPr/>
              </p14:nvContentPartPr>
              <p14:xfrm>
                <a:off x="5023646" y="5867074"/>
                <a:ext cx="225360" cy="2426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101C5904-575F-34FC-0328-03B5A16D34D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05646" y="5849434"/>
                  <a:ext cx="2610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4109A321-983D-2B18-2E30-B6E4A3FCA18C}"/>
                    </a:ext>
                  </a:extLst>
                </p14:cNvPr>
                <p14:cNvContentPartPr/>
                <p14:nvPr/>
              </p14:nvContentPartPr>
              <p14:xfrm>
                <a:off x="4378526" y="6171634"/>
                <a:ext cx="263520" cy="3333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4109A321-983D-2B18-2E30-B6E4A3FCA1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60526" y="6153994"/>
                  <a:ext cx="2991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C1CCB736-E5AE-985D-3318-1C3AB7EB5B47}"/>
                    </a:ext>
                  </a:extLst>
                </p14:cNvPr>
                <p14:cNvContentPartPr/>
                <p14:nvPr/>
              </p14:nvContentPartPr>
              <p14:xfrm>
                <a:off x="4949486" y="5324914"/>
                <a:ext cx="563400" cy="946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C1CCB736-E5AE-985D-3318-1C3AB7EB5B4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931846" y="5306914"/>
                  <a:ext cx="599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332B8CEF-8315-8876-B4D3-D56815061B1F}"/>
                    </a:ext>
                  </a:extLst>
                </p14:cNvPr>
                <p14:cNvContentPartPr/>
                <p14:nvPr/>
              </p14:nvContentPartPr>
              <p14:xfrm>
                <a:off x="4934366" y="4816954"/>
                <a:ext cx="30960" cy="133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332B8CEF-8315-8876-B4D3-D56815061B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16366" y="4799314"/>
                  <a:ext cx="666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B4DF5A86-A921-BCFB-99DE-E160CAE919FA}"/>
                    </a:ext>
                  </a:extLst>
                </p14:cNvPr>
                <p14:cNvContentPartPr/>
                <p14:nvPr/>
              </p14:nvContentPartPr>
              <p14:xfrm>
                <a:off x="5125886" y="4713994"/>
                <a:ext cx="24480" cy="4320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B4DF5A86-A921-BCFB-99DE-E160CAE919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07886" y="4695994"/>
                  <a:ext cx="601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5C6E0A08-7E34-7397-9235-E9D346CB0A16}"/>
                    </a:ext>
                  </a:extLst>
                </p14:cNvPr>
                <p14:cNvContentPartPr/>
                <p14:nvPr/>
              </p14:nvContentPartPr>
              <p14:xfrm>
                <a:off x="7414766" y="3291634"/>
                <a:ext cx="711000" cy="8337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5C6E0A08-7E34-7397-9235-E9D346CB0A1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96766" y="3273994"/>
                  <a:ext cx="746640" cy="86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AFAC44F-61AF-D0FE-9E78-C15A69FB95A1}"/>
                    </a:ext>
                  </a:extLst>
                </p14:cNvPr>
                <p14:cNvContentPartPr/>
                <p14:nvPr/>
              </p14:nvContentPartPr>
              <p14:xfrm>
                <a:off x="7260686" y="4122874"/>
                <a:ext cx="390960" cy="3024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AFAC44F-61AF-D0FE-9E78-C15A69FB95A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42686" y="4105234"/>
                  <a:ext cx="4266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0D1C8B94-B8EB-4B1E-4A52-6552F29743FB}"/>
                    </a:ext>
                  </a:extLst>
                </p14:cNvPr>
                <p14:cNvContentPartPr/>
                <p14:nvPr/>
              </p14:nvContentPartPr>
              <p14:xfrm>
                <a:off x="7951166" y="4072474"/>
                <a:ext cx="385200" cy="4125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0D1C8B94-B8EB-4B1E-4A52-6552F29743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933526" y="4054474"/>
                  <a:ext cx="4208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1770715E-9417-298C-95F3-753D92C11BD6}"/>
                    </a:ext>
                  </a:extLst>
                </p14:cNvPr>
                <p14:cNvContentPartPr/>
                <p14:nvPr/>
              </p14:nvContentPartPr>
              <p14:xfrm>
                <a:off x="7554806" y="4260394"/>
                <a:ext cx="186120" cy="666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1770715E-9417-298C-95F3-753D92C11BD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36806" y="4242394"/>
                  <a:ext cx="221760" cy="70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F3A9A85-A945-1429-6E90-0263F7CFCC02}"/>
                    </a:ext>
                  </a:extLst>
                </p14:cNvPr>
                <p14:cNvContentPartPr/>
                <p14:nvPr/>
              </p14:nvContentPartPr>
              <p14:xfrm>
                <a:off x="7553006" y="4264714"/>
                <a:ext cx="499680" cy="15487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F3A9A85-A945-1429-6E90-0263F7CFCC0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35006" y="4247074"/>
                  <a:ext cx="535320" cy="15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ED976841-E44E-B664-3C49-1F102D239963}"/>
                    </a:ext>
                  </a:extLst>
                </p14:cNvPr>
                <p14:cNvContentPartPr/>
                <p14:nvPr/>
              </p14:nvContentPartPr>
              <p14:xfrm>
                <a:off x="6980246" y="4383874"/>
                <a:ext cx="492480" cy="7599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ED976841-E44E-B664-3C49-1F102D23996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62606" y="4366234"/>
                  <a:ext cx="528120" cy="79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4E5B56A4-F1EB-11D6-2A15-B44D70917C81}"/>
                    </a:ext>
                  </a:extLst>
                </p14:cNvPr>
                <p14:cNvContentPartPr/>
                <p14:nvPr/>
              </p14:nvContentPartPr>
              <p14:xfrm>
                <a:off x="8282006" y="4509514"/>
                <a:ext cx="327240" cy="6073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4E5B56A4-F1EB-11D6-2A15-B44D70917C8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264006" y="4491514"/>
                  <a:ext cx="36288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5A81E785-7733-EA5E-96CE-17D9B8997C0D}"/>
                    </a:ext>
                  </a:extLst>
                </p14:cNvPr>
                <p14:cNvContentPartPr/>
                <p14:nvPr/>
              </p14:nvContentPartPr>
              <p14:xfrm>
                <a:off x="7219646" y="4932874"/>
                <a:ext cx="286200" cy="8946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5A81E785-7733-EA5E-96CE-17D9B8997C0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02006" y="4915234"/>
                  <a:ext cx="321840" cy="9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4EC9ED64-DE83-D6FC-AEF9-BD1769A6B9BB}"/>
                    </a:ext>
                  </a:extLst>
                </p14:cNvPr>
                <p14:cNvContentPartPr/>
                <p14:nvPr/>
              </p14:nvContentPartPr>
              <p14:xfrm>
                <a:off x="7914086" y="5547754"/>
                <a:ext cx="632160" cy="30168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4EC9ED64-DE83-D6FC-AEF9-BD1769A6B9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96446" y="5530114"/>
                  <a:ext cx="6678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8CF0623B-0E62-E1D4-45DD-991825AF220F}"/>
                    </a:ext>
                  </a:extLst>
                </p14:cNvPr>
                <p14:cNvContentPartPr/>
                <p14:nvPr/>
              </p14:nvContentPartPr>
              <p14:xfrm>
                <a:off x="8347166" y="5166514"/>
                <a:ext cx="33480" cy="4719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8CF0623B-0E62-E1D4-45DD-991825AF220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29166" y="5148514"/>
                  <a:ext cx="6912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581A519-C114-BFA3-C545-DD4568EC1DAD}"/>
                    </a:ext>
                  </a:extLst>
                </p14:cNvPr>
                <p14:cNvContentPartPr/>
                <p14:nvPr/>
              </p14:nvContentPartPr>
              <p14:xfrm>
                <a:off x="7594046" y="5900554"/>
                <a:ext cx="35640" cy="4608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581A519-C114-BFA3-C545-DD4568EC1DA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76046" y="5882554"/>
                  <a:ext cx="7128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15735535-A3B5-D184-C601-9C57A9ABA865}"/>
                    </a:ext>
                  </a:extLst>
                </p14:cNvPr>
                <p14:cNvContentPartPr/>
                <p14:nvPr/>
              </p14:nvContentPartPr>
              <p14:xfrm>
                <a:off x="7985726" y="5909194"/>
                <a:ext cx="59040" cy="3963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15735535-A3B5-D184-C601-9C57A9ABA86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68086" y="5891554"/>
                  <a:ext cx="946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45F4ABA7-35A0-A04F-2DE9-12F98153419D}"/>
                    </a:ext>
                  </a:extLst>
                </p14:cNvPr>
                <p14:cNvContentPartPr/>
                <p14:nvPr/>
              </p14:nvContentPartPr>
              <p14:xfrm>
                <a:off x="7267886" y="6361354"/>
                <a:ext cx="326520" cy="1202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45F4ABA7-35A0-A04F-2DE9-12F98153419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49886" y="6343354"/>
                  <a:ext cx="3621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40AE3C66-5055-56D3-1719-2C1F0BF7A49F}"/>
                    </a:ext>
                  </a:extLst>
                </p14:cNvPr>
                <p14:cNvContentPartPr/>
                <p14:nvPr/>
              </p14:nvContentPartPr>
              <p14:xfrm>
                <a:off x="8007686" y="6279634"/>
                <a:ext cx="331560" cy="2548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40AE3C66-5055-56D3-1719-2C1F0BF7A49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989686" y="6261634"/>
                  <a:ext cx="3672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793DA2C6-C3F3-9F16-8631-2AFC62C29CA6}"/>
                    </a:ext>
                  </a:extLst>
                </p14:cNvPr>
                <p14:cNvContentPartPr/>
                <p14:nvPr/>
              </p14:nvContentPartPr>
              <p14:xfrm>
                <a:off x="7652726" y="3718234"/>
                <a:ext cx="14040" cy="198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793DA2C6-C3F3-9F16-8631-2AFC62C29CA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634726" y="3700234"/>
                  <a:ext cx="496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4A0B25D4-91C9-9665-5287-9B29AA1ABD12}"/>
                    </a:ext>
                  </a:extLst>
                </p14:cNvPr>
                <p14:cNvContentPartPr/>
                <p14:nvPr/>
              </p14:nvContentPartPr>
              <p14:xfrm>
                <a:off x="7783766" y="3681874"/>
                <a:ext cx="15480" cy="212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4A0B25D4-91C9-9665-5287-9B29AA1ABD1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66126" y="3664234"/>
                  <a:ext cx="51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6E90F13C-5FD5-EB59-8D52-0CBC447C2891}"/>
                    </a:ext>
                  </a:extLst>
                </p14:cNvPr>
                <p14:cNvContentPartPr/>
                <p14:nvPr/>
              </p14:nvContentPartPr>
              <p14:xfrm>
                <a:off x="7685846" y="3881674"/>
                <a:ext cx="109080" cy="2808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6E90F13C-5FD5-EB59-8D52-0CBC447C289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67846" y="3863674"/>
                  <a:ext cx="144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72BC6C70-D4E9-8DC3-6511-98507A7A352E}"/>
                    </a:ext>
                  </a:extLst>
                </p14:cNvPr>
                <p14:cNvContentPartPr/>
                <p14:nvPr/>
              </p14:nvContentPartPr>
              <p14:xfrm>
                <a:off x="7461206" y="3322954"/>
                <a:ext cx="479160" cy="2113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72BC6C70-D4E9-8DC3-6511-98507A7A352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43206" y="3305314"/>
                  <a:ext cx="5148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46C041F5-3D4E-B63D-05E9-C1EBC91E13AA}"/>
                    </a:ext>
                  </a:extLst>
                </p14:cNvPr>
                <p14:cNvContentPartPr/>
                <p14:nvPr/>
              </p14:nvContentPartPr>
              <p14:xfrm>
                <a:off x="7631846" y="4099834"/>
                <a:ext cx="58320" cy="112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46C041F5-3D4E-B63D-05E9-C1EBC91E13A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13846" y="4081834"/>
                  <a:ext cx="939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66792124-DC31-DC9B-35C1-B54348B9B640}"/>
                    </a:ext>
                  </a:extLst>
                </p14:cNvPr>
                <p14:cNvContentPartPr/>
                <p14:nvPr/>
              </p14:nvContentPartPr>
              <p14:xfrm>
                <a:off x="6676046" y="5125474"/>
                <a:ext cx="333000" cy="259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66792124-DC31-DC9B-35C1-B54348B9B64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58406" y="5107474"/>
                  <a:ext cx="368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B4660C4C-4224-7D4D-2AE3-1EFCF037594A}"/>
                    </a:ext>
                  </a:extLst>
                </p14:cNvPr>
                <p14:cNvContentPartPr/>
                <p14:nvPr/>
              </p14:nvContentPartPr>
              <p14:xfrm>
                <a:off x="6240446" y="4577914"/>
                <a:ext cx="558720" cy="46800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B4660C4C-4224-7D4D-2AE3-1EFCF037594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22446" y="4560274"/>
                  <a:ext cx="59436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E0AC9012-3DBB-C874-3114-756C7C8546AB}"/>
                    </a:ext>
                  </a:extLst>
                </p14:cNvPr>
                <p14:cNvContentPartPr/>
                <p14:nvPr/>
              </p14:nvContentPartPr>
              <p14:xfrm>
                <a:off x="6151166" y="4546234"/>
                <a:ext cx="667440" cy="39348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E0AC9012-3DBB-C874-3114-756C7C8546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133166" y="4528594"/>
                  <a:ext cx="70308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CC09F67D-558F-B996-45FD-94B2478D6A2B}"/>
                    </a:ext>
                  </a:extLst>
                </p14:cNvPr>
                <p14:cNvContentPartPr/>
                <p14:nvPr/>
              </p14:nvContentPartPr>
              <p14:xfrm>
                <a:off x="6231446" y="4733434"/>
                <a:ext cx="93960" cy="2700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CC09F67D-558F-B996-45FD-94B2478D6A2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13446" y="4715434"/>
                  <a:ext cx="1296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17DC0851-0CDF-379C-EC00-A468794F6215}"/>
                    </a:ext>
                  </a:extLst>
                </p14:cNvPr>
                <p14:cNvContentPartPr/>
                <p14:nvPr/>
              </p14:nvContentPartPr>
              <p14:xfrm>
                <a:off x="6428726" y="4882474"/>
                <a:ext cx="330120" cy="26244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17DC0851-0CDF-379C-EC00-A468794F621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411086" y="4864474"/>
                  <a:ext cx="3657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87B02805-F4DD-194F-BCEA-11003398D955}"/>
                    </a:ext>
                  </a:extLst>
                </p14:cNvPr>
                <p14:cNvContentPartPr/>
                <p14:nvPr/>
              </p14:nvContentPartPr>
              <p14:xfrm>
                <a:off x="8532206" y="5058514"/>
                <a:ext cx="154800" cy="30168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87B02805-F4DD-194F-BCEA-11003398D9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514566" y="5040514"/>
                  <a:ext cx="1904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DB729742-AC04-FC8E-91DA-F8CEABD0AC1B}"/>
                    </a:ext>
                  </a:extLst>
                </p14:cNvPr>
                <p14:cNvContentPartPr/>
                <p14:nvPr/>
              </p14:nvContentPartPr>
              <p14:xfrm>
                <a:off x="4922846" y="4891474"/>
                <a:ext cx="339840" cy="1278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DB729742-AC04-FC8E-91DA-F8CEABD0AC1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05206" y="4873834"/>
                  <a:ext cx="375480" cy="163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864" name="Textfeld 36863">
            <a:extLst>
              <a:ext uri="{FF2B5EF4-FFF2-40B4-BE49-F238E27FC236}">
                <a16:creationId xmlns:a16="http://schemas.microsoft.com/office/drawing/2014/main" id="{BDAB3A17-3AB8-BC7E-49E4-8B208CD57F1C}"/>
              </a:ext>
            </a:extLst>
          </p:cNvPr>
          <p:cNvSpPr txBox="1"/>
          <p:nvPr/>
        </p:nvSpPr>
        <p:spPr>
          <a:xfrm>
            <a:off x="5199412" y="1583923"/>
            <a:ext cx="3030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Fachleute sprechen</a:t>
            </a:r>
            <a:br>
              <a:rPr lang="de-DE" dirty="0"/>
            </a:br>
            <a:r>
              <a:rPr lang="de-DE" dirty="0"/>
              <a:t>in schwerer Sprache.</a:t>
            </a:r>
          </a:p>
          <a:p>
            <a:endParaRPr lang="de-DE" dirty="0"/>
          </a:p>
          <a:p>
            <a:r>
              <a:rPr lang="de-DE" dirty="0"/>
              <a:t>Man kann keine Begleit-</a:t>
            </a:r>
            <a:br>
              <a:rPr lang="de-DE" dirty="0"/>
            </a:br>
            <a:r>
              <a:rPr lang="de-DE" dirty="0" err="1"/>
              <a:t>person</a:t>
            </a:r>
            <a:r>
              <a:rPr lang="de-DE" dirty="0"/>
              <a:t> mitnehmen</a:t>
            </a:r>
            <a:br>
              <a:rPr lang="de-DE" dirty="0"/>
            </a:br>
            <a:r>
              <a:rPr lang="de-DE" dirty="0"/>
              <a:t>und bekommt auch </a:t>
            </a:r>
            <a:br>
              <a:rPr lang="de-DE" dirty="0"/>
            </a:br>
            <a:r>
              <a:rPr lang="de-DE" dirty="0"/>
              <a:t>keine Unterstützung.</a:t>
            </a:r>
          </a:p>
        </p:txBody>
      </p:sp>
    </p:spTree>
    <p:extLst>
      <p:ext uri="{BB962C8B-B14F-4D97-AF65-F5344CB8AC3E}">
        <p14:creationId xmlns:p14="http://schemas.microsoft.com/office/powerpoint/2010/main" val="409223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94671B60-74DE-D450-D777-AA1031B8AE27}"/>
                  </a:ext>
                </a:extLst>
              </p14:cNvPr>
              <p14:cNvContentPartPr/>
              <p14:nvPr/>
            </p14:nvContentPartPr>
            <p14:xfrm>
              <a:off x="3703312" y="5718482"/>
              <a:ext cx="2599920" cy="43488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94671B60-74DE-D450-D777-AA1031B8AE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9312" y="5610842"/>
                <a:ext cx="270756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3F23B211-E275-750C-701A-78887885D420}"/>
                  </a:ext>
                </a:extLst>
              </p14:cNvPr>
              <p14:cNvContentPartPr/>
              <p14:nvPr/>
            </p14:nvContentPartPr>
            <p14:xfrm>
              <a:off x="1415512" y="4155722"/>
              <a:ext cx="2444400" cy="54036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3F23B211-E275-750C-701A-78887885D4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1512" y="4048082"/>
                <a:ext cx="255204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24CF7218-4FCC-64E5-ACD5-5610C75C194C}"/>
                  </a:ext>
                </a:extLst>
              </p14:cNvPr>
              <p14:cNvContentPartPr/>
              <p14:nvPr/>
            </p14:nvContentPartPr>
            <p14:xfrm>
              <a:off x="5540032" y="3891482"/>
              <a:ext cx="2545560" cy="72972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24CF7218-4FCC-64E5-ACD5-5610C75C19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6392" y="3783482"/>
                <a:ext cx="2653200" cy="9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DEFC1EB-4F18-9316-5298-52E409480850}"/>
              </a:ext>
            </a:extLst>
          </p:cNvPr>
          <p:cNvGrpSpPr/>
          <p:nvPr/>
        </p:nvGrpSpPr>
        <p:grpSpPr>
          <a:xfrm>
            <a:off x="2107432" y="4149962"/>
            <a:ext cx="1296360" cy="566280"/>
            <a:chOff x="2107432" y="4149962"/>
            <a:chExt cx="1296360" cy="56628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9019E976-6B07-C1D3-D3F9-864C108318F8}"/>
                    </a:ext>
                  </a:extLst>
                </p14:cNvPr>
                <p14:cNvContentPartPr/>
                <p14:nvPr/>
              </p14:nvContentPartPr>
              <p14:xfrm>
                <a:off x="2107432" y="4164002"/>
                <a:ext cx="362520" cy="542880"/>
              </p14:xfrm>
            </p:contentPart>
          </mc:Choice>
          <mc:Fallback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9019E976-6B07-C1D3-D3F9-864C108318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44432" y="4101002"/>
                  <a:ext cx="48816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0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BE8BBDF5-84B1-34BC-76C3-CA4DE05C9F3B}"/>
                    </a:ext>
                  </a:extLst>
                </p14:cNvPr>
                <p14:cNvContentPartPr/>
                <p14:nvPr/>
              </p14:nvContentPartPr>
              <p14:xfrm>
                <a:off x="2593432" y="4421762"/>
                <a:ext cx="365760" cy="221040"/>
              </p14:xfrm>
            </p:contentPart>
          </mc:Choice>
          <mc:Fallback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BE8BBDF5-84B1-34BC-76C3-CA4DE05C9F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30432" y="4358762"/>
                  <a:ext cx="4914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2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81841965-7326-AB92-BD46-60E990456222}"/>
                    </a:ext>
                  </a:extLst>
                </p14:cNvPr>
                <p14:cNvContentPartPr/>
                <p14:nvPr/>
              </p14:nvContentPartPr>
              <p14:xfrm>
                <a:off x="3110752" y="4268762"/>
                <a:ext cx="51120" cy="324000"/>
              </p14:xfrm>
            </p:contentPart>
          </mc:Choice>
          <mc:Fallback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81841965-7326-AB92-BD46-60E99045622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48112" y="4205762"/>
                  <a:ext cx="1767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4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032AF681-0ABC-4DA2-F0D3-0326004D4312}"/>
                    </a:ext>
                  </a:extLst>
                </p14:cNvPr>
                <p14:cNvContentPartPr/>
                <p14:nvPr/>
              </p14:nvContentPartPr>
              <p14:xfrm>
                <a:off x="3024712" y="4149962"/>
                <a:ext cx="379080" cy="566280"/>
              </p14:xfrm>
            </p:contentPart>
          </mc:Choice>
          <mc:Fallback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032AF681-0ABC-4DA2-F0D3-0326004D431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2072" y="4086962"/>
                  <a:ext cx="50472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2F574CAD-B7B8-A5B6-694A-574B114D114D}"/>
              </a:ext>
            </a:extLst>
          </p:cNvPr>
          <p:cNvGrpSpPr/>
          <p:nvPr/>
        </p:nvGrpSpPr>
        <p:grpSpPr>
          <a:xfrm>
            <a:off x="6212152" y="3939362"/>
            <a:ext cx="1387440" cy="590400"/>
            <a:chOff x="6212152" y="3939362"/>
            <a:chExt cx="1387440" cy="5904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6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C0E0E247-A752-D0EA-9EF0-F504EC84C5DF}"/>
                    </a:ext>
                  </a:extLst>
                </p14:cNvPr>
                <p14:cNvContentPartPr/>
                <p14:nvPr/>
              </p14:nvContentPartPr>
              <p14:xfrm>
                <a:off x="6308632" y="3942242"/>
                <a:ext cx="13320" cy="473760"/>
              </p14:xfrm>
            </p:contentPart>
          </mc:Choice>
          <mc:Fallback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C0E0E247-A752-D0EA-9EF0-F504EC84C5D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45992" y="3879242"/>
                  <a:ext cx="13896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8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D3B6F58F-3726-6AB0-F570-1761F0682996}"/>
                    </a:ext>
                  </a:extLst>
                </p14:cNvPr>
                <p14:cNvContentPartPr/>
                <p14:nvPr/>
              </p14:nvContentPartPr>
              <p14:xfrm>
                <a:off x="6212152" y="3981482"/>
                <a:ext cx="417240" cy="471960"/>
              </p14:xfrm>
            </p:contentPart>
          </mc:Choice>
          <mc:Fallback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D3B6F58F-3726-6AB0-F570-1761F068299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49512" y="3918842"/>
                  <a:ext cx="54288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0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7D8C977D-3B53-C9B6-114D-14E2C3411E5C}"/>
                    </a:ext>
                  </a:extLst>
                </p14:cNvPr>
                <p14:cNvContentPartPr/>
                <p14:nvPr/>
              </p14:nvContentPartPr>
              <p14:xfrm>
                <a:off x="6859432" y="4194242"/>
                <a:ext cx="231840" cy="335520"/>
              </p14:xfrm>
            </p:contentPart>
          </mc:Choice>
          <mc:Fallback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7D8C977D-3B53-C9B6-114D-14E2C3411E5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96792" y="4131602"/>
                  <a:ext cx="357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2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509EC85E-A90E-4AD5-6E91-86F7075B985F}"/>
                    </a:ext>
                  </a:extLst>
                </p14:cNvPr>
                <p14:cNvContentPartPr/>
                <p14:nvPr/>
              </p14:nvContentPartPr>
              <p14:xfrm>
                <a:off x="7266952" y="3985082"/>
                <a:ext cx="96840" cy="422640"/>
              </p14:xfrm>
            </p:contentPart>
          </mc:Choice>
          <mc:Fallback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509EC85E-A90E-4AD5-6E91-86F7075B98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204312" y="3922082"/>
                  <a:ext cx="22248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4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93C48E8C-B77E-0A2F-C548-B569179F533A}"/>
                    </a:ext>
                  </a:extLst>
                </p14:cNvPr>
                <p14:cNvContentPartPr/>
                <p14:nvPr/>
              </p14:nvContentPartPr>
              <p14:xfrm>
                <a:off x="7162552" y="3939362"/>
                <a:ext cx="437040" cy="528120"/>
              </p14:xfrm>
            </p:contentPart>
          </mc:Choice>
          <mc:Fallback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93C48E8C-B77E-0A2F-C548-B569179F53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99552" y="3876722"/>
                  <a:ext cx="562680" cy="65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639CE84C-4FFF-89E9-55DD-DE7D49A07A96}"/>
              </a:ext>
            </a:extLst>
          </p:cNvPr>
          <p:cNvGrpSpPr/>
          <p:nvPr/>
        </p:nvGrpSpPr>
        <p:grpSpPr>
          <a:xfrm>
            <a:off x="1304272" y="2073482"/>
            <a:ext cx="6933600" cy="4160160"/>
            <a:chOff x="1304272" y="2073482"/>
            <a:chExt cx="6933600" cy="41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967F018E-CE26-D610-8851-44A3F7FEF725}"/>
                    </a:ext>
                  </a:extLst>
                </p14:cNvPr>
                <p14:cNvContentPartPr/>
                <p14:nvPr/>
              </p14:nvContentPartPr>
              <p14:xfrm>
                <a:off x="5451832" y="3665042"/>
                <a:ext cx="2786040" cy="32040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967F018E-CE26-D610-8851-44A3F7FEF72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34192" y="3647042"/>
                  <a:ext cx="28216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409366F-F3A1-B196-85C7-6A7B945BB888}"/>
                    </a:ext>
                  </a:extLst>
                </p14:cNvPr>
                <p14:cNvContentPartPr/>
                <p14:nvPr/>
              </p14:nvContentPartPr>
              <p14:xfrm>
                <a:off x="2217592" y="3229802"/>
                <a:ext cx="169560" cy="5709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409366F-F3A1-B196-85C7-6A7B945BB8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99592" y="3211802"/>
                  <a:ext cx="20520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5183D595-F68B-6476-3A70-03F16F5253D6}"/>
                    </a:ext>
                  </a:extLst>
                </p14:cNvPr>
                <p14:cNvContentPartPr/>
                <p14:nvPr/>
              </p14:nvContentPartPr>
              <p14:xfrm>
                <a:off x="2462392" y="3136562"/>
                <a:ext cx="144000" cy="5940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5183D595-F68B-6476-3A70-03F16F5253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44392" y="3118562"/>
                  <a:ext cx="179640" cy="6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09E3DCB-42FB-B7C2-A03B-6187E09D62CB}"/>
                    </a:ext>
                  </a:extLst>
                </p14:cNvPr>
                <p14:cNvContentPartPr/>
                <p14:nvPr/>
              </p14:nvContentPartPr>
              <p14:xfrm>
                <a:off x="2718352" y="3129362"/>
                <a:ext cx="226800" cy="5724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09E3DCB-42FB-B7C2-A03B-6187E09D62C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00352" y="3111362"/>
                  <a:ext cx="26244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EEAE8D21-7D49-8464-CE1E-E33BD9BB19C6}"/>
                    </a:ext>
                  </a:extLst>
                </p14:cNvPr>
                <p14:cNvContentPartPr/>
                <p14:nvPr/>
              </p14:nvContentPartPr>
              <p14:xfrm>
                <a:off x="2087272" y="2567042"/>
                <a:ext cx="197640" cy="5292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EEAE8D21-7D49-8464-CE1E-E33BD9BB19C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69272" y="2549042"/>
                  <a:ext cx="23328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4701376-C46F-159A-44F8-33BAE77335A4}"/>
                    </a:ext>
                  </a:extLst>
                </p14:cNvPr>
                <p14:cNvContentPartPr/>
                <p14:nvPr/>
              </p14:nvContentPartPr>
              <p14:xfrm>
                <a:off x="2383192" y="2559842"/>
                <a:ext cx="198360" cy="369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4701376-C46F-159A-44F8-33BAE77335A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65192" y="2541842"/>
                  <a:ext cx="2340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FE89C550-E9F2-DAF3-9A8F-94D1C48BBB3F}"/>
                    </a:ext>
                  </a:extLst>
                </p14:cNvPr>
                <p14:cNvContentPartPr/>
                <p14:nvPr/>
              </p14:nvContentPartPr>
              <p14:xfrm>
                <a:off x="2782792" y="2526002"/>
                <a:ext cx="209880" cy="43704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FE89C550-E9F2-DAF3-9A8F-94D1C48BBB3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64792" y="2508002"/>
                  <a:ext cx="245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9AC8C687-1D4C-2EAF-5876-2ECAC47D4845}"/>
                    </a:ext>
                  </a:extLst>
                </p14:cNvPr>
                <p14:cNvContentPartPr/>
                <p14:nvPr/>
              </p14:nvContentPartPr>
              <p14:xfrm>
                <a:off x="3114712" y="3330962"/>
                <a:ext cx="127440" cy="5144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9AC8C687-1D4C-2EAF-5876-2ECAC47D484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97072" y="3313322"/>
                  <a:ext cx="16308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DC573F2F-6988-68BA-6E01-74439357A1EA}"/>
                    </a:ext>
                  </a:extLst>
                </p14:cNvPr>
                <p14:cNvContentPartPr/>
                <p14:nvPr/>
              </p14:nvContentPartPr>
              <p14:xfrm>
                <a:off x="3097072" y="2901842"/>
                <a:ext cx="261720" cy="400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DC573F2F-6988-68BA-6E01-74439357A1E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79432" y="2883842"/>
                  <a:ext cx="2973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C845A30-F821-D390-3F34-C590F0490CDF}"/>
                    </a:ext>
                  </a:extLst>
                </p14:cNvPr>
                <p14:cNvContentPartPr/>
                <p14:nvPr/>
              </p14:nvContentPartPr>
              <p14:xfrm>
                <a:off x="2011672" y="3676202"/>
                <a:ext cx="136080" cy="3751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C845A30-F821-D390-3F34-C590F0490C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94032" y="3658562"/>
                  <a:ext cx="1717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67BA725-6F62-5E45-0DE7-0E1B3F4A96F1}"/>
                    </a:ext>
                  </a:extLst>
                </p14:cNvPr>
                <p14:cNvContentPartPr/>
                <p14:nvPr/>
              </p14:nvContentPartPr>
              <p14:xfrm>
                <a:off x="1939312" y="3282362"/>
                <a:ext cx="166680" cy="39816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67BA725-6F62-5E45-0DE7-0E1B3F4A96F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21672" y="3264722"/>
                  <a:ext cx="2023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6C369D82-B970-2E94-A4A0-599A42CBDBF4}"/>
                    </a:ext>
                  </a:extLst>
                </p14:cNvPr>
                <p14:cNvContentPartPr/>
                <p14:nvPr/>
              </p14:nvContentPartPr>
              <p14:xfrm>
                <a:off x="1945792" y="3769082"/>
                <a:ext cx="63360" cy="3340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6C369D82-B970-2E94-A4A0-599A42CBDBF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28152" y="3751082"/>
                  <a:ext cx="990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D615118D-F88B-8972-816D-DDFAC4EB312B}"/>
                    </a:ext>
                  </a:extLst>
                </p14:cNvPr>
                <p14:cNvContentPartPr/>
                <p14:nvPr/>
              </p14:nvContentPartPr>
              <p14:xfrm>
                <a:off x="2140552" y="3781322"/>
                <a:ext cx="95040" cy="3132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D615118D-F88B-8972-816D-DDFAC4EB312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22912" y="3763322"/>
                  <a:ext cx="1306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5A54E45-BA04-F1DB-81A8-21554C3A8BD9}"/>
                    </a:ext>
                  </a:extLst>
                </p14:cNvPr>
                <p14:cNvContentPartPr/>
                <p14:nvPr/>
              </p14:nvContentPartPr>
              <p14:xfrm>
                <a:off x="2631232" y="3096602"/>
                <a:ext cx="149400" cy="7437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5A54E45-BA04-F1DB-81A8-21554C3A8BD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13232" y="3078602"/>
                  <a:ext cx="18504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42A8727D-7F25-F011-41AC-C7F56D2734FB}"/>
                    </a:ext>
                  </a:extLst>
                </p14:cNvPr>
                <p14:cNvContentPartPr/>
                <p14:nvPr/>
              </p14:nvContentPartPr>
              <p14:xfrm>
                <a:off x="3029392" y="3432122"/>
                <a:ext cx="287640" cy="4705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42A8727D-7F25-F011-41AC-C7F56D2734F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11392" y="3414482"/>
                  <a:ext cx="32328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CC05F518-FBBA-8F89-5983-8A3FD13A5AB3}"/>
                    </a:ext>
                  </a:extLst>
                </p14:cNvPr>
                <p14:cNvContentPartPr/>
                <p14:nvPr/>
              </p14:nvContentPartPr>
              <p14:xfrm>
                <a:off x="3005992" y="3381002"/>
                <a:ext cx="120960" cy="1216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CC05F518-FBBA-8F89-5983-8A3FD13A5A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987992" y="3363362"/>
                  <a:ext cx="1566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BC0BF91B-E9D0-3BE2-0210-116BA8FDBF2F}"/>
                    </a:ext>
                  </a:extLst>
                </p14:cNvPr>
                <p14:cNvContentPartPr/>
                <p14:nvPr/>
              </p14:nvContentPartPr>
              <p14:xfrm>
                <a:off x="2346472" y="3178322"/>
                <a:ext cx="96120" cy="1425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BC0BF91B-E9D0-3BE2-0210-116BA8FDBF2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28832" y="3160322"/>
                  <a:ext cx="131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CB631A3C-AD35-E6F4-A28A-5D1CB4011EC4}"/>
                    </a:ext>
                  </a:extLst>
                </p14:cNvPr>
                <p14:cNvContentPartPr/>
                <p14:nvPr/>
              </p14:nvContentPartPr>
              <p14:xfrm>
                <a:off x="2162152" y="3212882"/>
                <a:ext cx="108720" cy="1364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CB631A3C-AD35-E6F4-A28A-5D1CB4011EC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44152" y="3194882"/>
                  <a:ext cx="1443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BDE59127-9601-013A-570B-176F9C5A97FE}"/>
                    </a:ext>
                  </a:extLst>
                </p14:cNvPr>
                <p14:cNvContentPartPr/>
                <p14:nvPr/>
              </p14:nvContentPartPr>
              <p14:xfrm>
                <a:off x="3277792" y="3371642"/>
                <a:ext cx="240480" cy="6829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BDE59127-9601-013A-570B-176F9C5A97F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60152" y="3354002"/>
                  <a:ext cx="27612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91292CC-C79C-C288-32CC-E51178094778}"/>
                    </a:ext>
                  </a:extLst>
                </p14:cNvPr>
                <p14:cNvContentPartPr/>
                <p14:nvPr/>
              </p14:nvContentPartPr>
              <p14:xfrm>
                <a:off x="3371392" y="2959082"/>
                <a:ext cx="258120" cy="41580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91292CC-C79C-C288-32CC-E5117809477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353752" y="2941442"/>
                  <a:ext cx="29376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C90CD218-620E-975B-B5B3-25F70A631F2D}"/>
                    </a:ext>
                  </a:extLst>
                </p14:cNvPr>
                <p14:cNvContentPartPr/>
                <p14:nvPr/>
              </p14:nvContentPartPr>
              <p14:xfrm>
                <a:off x="1336312" y="3712922"/>
                <a:ext cx="2705040" cy="5986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C90CD218-620E-975B-B5B3-25F70A631F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18312" y="3694922"/>
                  <a:ext cx="2740680" cy="63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47F815DF-C91B-9F2D-A3C3-E4057554EC0C}"/>
                    </a:ext>
                  </a:extLst>
                </p14:cNvPr>
                <p14:cNvContentPartPr/>
                <p14:nvPr/>
              </p14:nvContentPartPr>
              <p14:xfrm>
                <a:off x="1304272" y="3910202"/>
                <a:ext cx="2809800" cy="97056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47F815DF-C91B-9F2D-A3C3-E4057554EC0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86272" y="3892562"/>
                  <a:ext cx="2845440" cy="10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4BA16C29-E1C6-C49D-B2EA-8DB4CDE88A4E}"/>
                    </a:ext>
                  </a:extLst>
                </p14:cNvPr>
                <p14:cNvContentPartPr/>
                <p14:nvPr/>
              </p14:nvContentPartPr>
              <p14:xfrm>
                <a:off x="6100192" y="3150602"/>
                <a:ext cx="331920" cy="616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4BA16C29-E1C6-C49D-B2EA-8DB4CDE88A4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82192" y="3132602"/>
                  <a:ext cx="3675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3585AD6A-8C3B-E497-AEFD-BCDB2800C159}"/>
                    </a:ext>
                  </a:extLst>
                </p14:cNvPr>
                <p14:cNvContentPartPr/>
                <p14:nvPr/>
              </p14:nvContentPartPr>
              <p14:xfrm>
                <a:off x="6649912" y="3233402"/>
                <a:ext cx="361800" cy="43488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3585AD6A-8C3B-E497-AEFD-BCDB2800C1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32272" y="3215762"/>
                  <a:ext cx="3974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4C545DE7-07BF-2A08-0744-6AD9CAE7C156}"/>
                    </a:ext>
                  </a:extLst>
                </p14:cNvPr>
                <p14:cNvContentPartPr/>
                <p14:nvPr/>
              </p14:nvContentPartPr>
              <p14:xfrm>
                <a:off x="7152832" y="3251042"/>
                <a:ext cx="267480" cy="4442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4C545DE7-07BF-2A08-0744-6AD9CAE7C15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34832" y="3233042"/>
                  <a:ext cx="30312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82615E7C-CED7-2E0F-A945-55A32C909BBF}"/>
                    </a:ext>
                  </a:extLst>
                </p14:cNvPr>
                <p14:cNvContentPartPr/>
                <p14:nvPr/>
              </p14:nvContentPartPr>
              <p14:xfrm>
                <a:off x="6270472" y="2601242"/>
                <a:ext cx="212760" cy="4190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82615E7C-CED7-2E0F-A945-55A32C909BB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52472" y="2583602"/>
                  <a:ext cx="2484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E45D4E8D-40D3-F364-C15D-DB4247792696}"/>
                    </a:ext>
                  </a:extLst>
                </p14:cNvPr>
                <p14:cNvContentPartPr/>
                <p14:nvPr/>
              </p14:nvContentPartPr>
              <p14:xfrm>
                <a:off x="6705712" y="2663162"/>
                <a:ext cx="230760" cy="49320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E45D4E8D-40D3-F364-C15D-DB424779269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88072" y="2645162"/>
                  <a:ext cx="26640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E1EAB5B6-C2BE-EF34-568E-DAB91646B732}"/>
                    </a:ext>
                  </a:extLst>
                </p14:cNvPr>
                <p14:cNvContentPartPr/>
                <p14:nvPr/>
              </p14:nvContentPartPr>
              <p14:xfrm>
                <a:off x="7080112" y="2619962"/>
                <a:ext cx="247320" cy="46512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E1EAB5B6-C2BE-EF34-568E-DAB91646B7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62472" y="2602322"/>
                  <a:ext cx="28296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0FC3FC3B-2C05-0622-FA7C-9ED142A41271}"/>
                    </a:ext>
                  </a:extLst>
                </p14:cNvPr>
                <p14:cNvContentPartPr/>
                <p14:nvPr/>
              </p14:nvContentPartPr>
              <p14:xfrm>
                <a:off x="7568632" y="3289922"/>
                <a:ext cx="218880" cy="4626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0FC3FC3B-2C05-0622-FA7C-9ED142A4127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50992" y="3271922"/>
                  <a:ext cx="2545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09B4F6D5-672F-C91F-EAFB-0834B6D5923F}"/>
                    </a:ext>
                  </a:extLst>
                </p14:cNvPr>
                <p14:cNvContentPartPr/>
                <p14:nvPr/>
              </p14:nvContentPartPr>
              <p14:xfrm>
                <a:off x="7630912" y="2808602"/>
                <a:ext cx="242280" cy="3430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09B4F6D5-672F-C91F-EAFB-0834B6D592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613272" y="2790602"/>
                  <a:ext cx="2779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8C042AAA-5710-DB80-1DC4-3BB2FCE3DB3A}"/>
                    </a:ext>
                  </a:extLst>
                </p14:cNvPr>
                <p14:cNvContentPartPr/>
                <p14:nvPr/>
              </p14:nvContentPartPr>
              <p14:xfrm>
                <a:off x="6517432" y="2267162"/>
                <a:ext cx="276840" cy="2354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8C042AAA-5710-DB80-1DC4-3BB2FCE3DB3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99792" y="2249522"/>
                  <a:ext cx="312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9061129E-4EAA-D84E-F842-E279AA4A31FB}"/>
                    </a:ext>
                  </a:extLst>
                </p14:cNvPr>
                <p14:cNvContentPartPr/>
                <p14:nvPr/>
              </p14:nvContentPartPr>
              <p14:xfrm>
                <a:off x="6550192" y="2613842"/>
                <a:ext cx="120960" cy="8071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9061129E-4EAA-D84E-F842-E279AA4A31F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532192" y="2595842"/>
                  <a:ext cx="156600" cy="84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E407AC5B-DA81-F588-3864-889621ACFBEF}"/>
                    </a:ext>
                  </a:extLst>
                </p14:cNvPr>
                <p14:cNvContentPartPr/>
                <p14:nvPr/>
              </p14:nvContentPartPr>
              <p14:xfrm>
                <a:off x="6958072" y="2409362"/>
                <a:ext cx="134640" cy="3862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E407AC5B-DA81-F588-3864-889621ACFB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940432" y="2391362"/>
                  <a:ext cx="1702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E2424F13-00DC-51F9-6AEE-2C9312A82ADE}"/>
                    </a:ext>
                  </a:extLst>
                </p14:cNvPr>
                <p14:cNvContentPartPr/>
                <p14:nvPr/>
              </p14:nvContentPartPr>
              <p14:xfrm>
                <a:off x="6930712" y="2073482"/>
                <a:ext cx="222120" cy="3232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E2424F13-00DC-51F9-6AEE-2C9312A82A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12712" y="2055482"/>
                  <a:ext cx="2577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85EC041D-7319-3FC9-7210-594F20C5909B}"/>
                    </a:ext>
                  </a:extLst>
                </p14:cNvPr>
                <p14:cNvContentPartPr/>
                <p14:nvPr/>
              </p14:nvContentPartPr>
              <p14:xfrm>
                <a:off x="7369192" y="2855402"/>
                <a:ext cx="212040" cy="3823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85EC041D-7319-3FC9-7210-594F20C5909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51552" y="2837402"/>
                  <a:ext cx="2476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B7B85C07-1D1D-3A6B-D5E2-4694AC5E5A6C}"/>
                    </a:ext>
                  </a:extLst>
                </p14:cNvPr>
                <p14:cNvContentPartPr/>
                <p14:nvPr/>
              </p14:nvContentPartPr>
              <p14:xfrm>
                <a:off x="7375312" y="2188682"/>
                <a:ext cx="277200" cy="49788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B7B85C07-1D1D-3A6B-D5E2-4694AC5E5A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7672" y="2170682"/>
                  <a:ext cx="31284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687D85DA-B468-7A5F-F86F-5A2AC46070C2}"/>
                    </a:ext>
                  </a:extLst>
                </p14:cNvPr>
                <p14:cNvContentPartPr/>
                <p14:nvPr/>
              </p14:nvContentPartPr>
              <p14:xfrm>
                <a:off x="5436352" y="3812642"/>
                <a:ext cx="2790000" cy="90432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687D85DA-B468-7A5F-F86F-5A2AC46070C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418712" y="3795002"/>
                  <a:ext cx="2825640" cy="9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87A5F22E-9F30-AC3C-A422-F60373CA8C47}"/>
                    </a:ext>
                  </a:extLst>
                </p14:cNvPr>
                <p14:cNvContentPartPr/>
                <p14:nvPr/>
              </p14:nvContentPartPr>
              <p14:xfrm>
                <a:off x="2901232" y="4938722"/>
                <a:ext cx="4047120" cy="42840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87A5F22E-9F30-AC3C-A422-F60373CA8C4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83232" y="4920722"/>
                  <a:ext cx="408276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D2BB4BCE-3264-7952-62EC-3894BF3A7281}"/>
                    </a:ext>
                  </a:extLst>
                </p14:cNvPr>
                <p14:cNvContentPartPr/>
                <p14:nvPr/>
              </p14:nvContentPartPr>
              <p14:xfrm>
                <a:off x="6989752" y="4797242"/>
                <a:ext cx="43560" cy="3776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D2BB4BCE-3264-7952-62EC-3894BF3A72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71752" y="4779242"/>
                  <a:ext cx="792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933CA1E8-0EE1-BD77-8D66-040BB95B38EB}"/>
                    </a:ext>
                  </a:extLst>
                </p14:cNvPr>
                <p14:cNvContentPartPr/>
                <p14:nvPr/>
              </p14:nvContentPartPr>
              <p14:xfrm>
                <a:off x="4778632" y="4795442"/>
                <a:ext cx="83520" cy="89820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933CA1E8-0EE1-BD77-8D66-040BB95B38E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760992" y="4777802"/>
                  <a:ext cx="119160" cy="9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EFE074F8-1015-9ADB-C973-FB18F706523D}"/>
                    </a:ext>
                  </a:extLst>
                </p14:cNvPr>
                <p14:cNvContentPartPr/>
                <p14:nvPr/>
              </p14:nvContentPartPr>
              <p14:xfrm>
                <a:off x="3622312" y="5603642"/>
                <a:ext cx="2737440" cy="1659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EFE074F8-1015-9ADB-C973-FB18F706523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04312" y="5586002"/>
                  <a:ext cx="27730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BC6F68F4-B155-D5DF-3407-F49CEC16BCF7}"/>
                    </a:ext>
                  </a:extLst>
                </p14:cNvPr>
                <p14:cNvContentPartPr/>
                <p14:nvPr/>
              </p14:nvContentPartPr>
              <p14:xfrm>
                <a:off x="3628072" y="5764922"/>
                <a:ext cx="43200" cy="38484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BC6F68F4-B155-D5DF-3407-F49CEC16BCF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610432" y="5747282"/>
                  <a:ext cx="788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19CFEED5-ABD7-54C5-2DD3-04576159C002}"/>
                    </a:ext>
                  </a:extLst>
                </p14:cNvPr>
                <p14:cNvContentPartPr/>
                <p14:nvPr/>
              </p14:nvContentPartPr>
              <p14:xfrm>
                <a:off x="6357952" y="5547842"/>
                <a:ext cx="43920" cy="6858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19CFEED5-ABD7-54C5-2DD3-04576159C00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339952" y="5530202"/>
                  <a:ext cx="79560" cy="72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861FACF-F295-6273-B9D9-472E115AF0FC}"/>
              </a:ext>
            </a:extLst>
          </p:cNvPr>
          <p:cNvGrpSpPr/>
          <p:nvPr/>
        </p:nvGrpSpPr>
        <p:grpSpPr>
          <a:xfrm>
            <a:off x="4194451" y="77418"/>
            <a:ext cx="4774320" cy="2081520"/>
            <a:chOff x="4194451" y="77418"/>
            <a:chExt cx="4774320" cy="20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C5A1E497-ECC2-9F99-39C3-B14525405820}"/>
                    </a:ext>
                  </a:extLst>
                </p14:cNvPr>
                <p14:cNvContentPartPr/>
                <p14:nvPr/>
              </p14:nvContentPartPr>
              <p14:xfrm>
                <a:off x="4258891" y="717858"/>
                <a:ext cx="101520" cy="142632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C5A1E497-ECC2-9F99-39C3-B1452540582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241251" y="699858"/>
                  <a:ext cx="137160" cy="14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CCCA02CC-9C22-F21E-01F4-F374B8DEE41A}"/>
                    </a:ext>
                  </a:extLst>
                </p14:cNvPr>
                <p14:cNvContentPartPr/>
                <p14:nvPr/>
              </p14:nvContentPartPr>
              <p14:xfrm>
                <a:off x="4529971" y="251298"/>
                <a:ext cx="187560" cy="3330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CCCA02CC-9C22-F21E-01F4-F374B8DEE41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512331" y="233298"/>
                  <a:ext cx="2232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944766BB-E584-3386-C541-0BDD9C13F9E4}"/>
                    </a:ext>
                  </a:extLst>
                </p14:cNvPr>
                <p14:cNvContentPartPr/>
                <p14:nvPr/>
              </p14:nvContentPartPr>
              <p14:xfrm>
                <a:off x="4595851" y="462258"/>
                <a:ext cx="68400" cy="540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944766BB-E584-3386-C541-0BDD9C13F9E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578211" y="444258"/>
                  <a:ext cx="1040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B8370A88-831A-BB71-EAA8-6ED163640936}"/>
                    </a:ext>
                  </a:extLst>
                </p14:cNvPr>
                <p14:cNvContentPartPr/>
                <p14:nvPr/>
              </p14:nvContentPartPr>
              <p14:xfrm>
                <a:off x="4786651" y="256338"/>
                <a:ext cx="26280" cy="29808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B8370A88-831A-BB71-EAA8-6ED16364093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769011" y="238338"/>
                  <a:ext cx="619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00E20344-79E0-EE63-4405-7B4B36F80DF3}"/>
                    </a:ext>
                  </a:extLst>
                </p14:cNvPr>
                <p14:cNvContentPartPr/>
                <p14:nvPr/>
              </p14:nvContentPartPr>
              <p14:xfrm>
                <a:off x="4795651" y="172098"/>
                <a:ext cx="150120" cy="3837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00E20344-79E0-EE63-4405-7B4B36F80DF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77651" y="154458"/>
                  <a:ext cx="1857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C8B83F42-60B1-A171-8224-643CDB9C3566}"/>
                    </a:ext>
                  </a:extLst>
                </p14:cNvPr>
                <p14:cNvContentPartPr/>
                <p14:nvPr/>
              </p14:nvContentPartPr>
              <p14:xfrm>
                <a:off x="5033251" y="219258"/>
                <a:ext cx="186120" cy="3222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C8B83F42-60B1-A171-8224-643CDB9C356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15611" y="201258"/>
                  <a:ext cx="2217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B25F4C73-F09F-C297-F58E-1FF3C841A7BD}"/>
                    </a:ext>
                  </a:extLst>
                </p14:cNvPr>
                <p14:cNvContentPartPr/>
                <p14:nvPr/>
              </p14:nvContentPartPr>
              <p14:xfrm>
                <a:off x="5053051" y="352818"/>
                <a:ext cx="108360" cy="1584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B25F4C73-F09F-C297-F58E-1FF3C841A7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035051" y="334818"/>
                  <a:ext cx="1440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38153D85-4D16-0758-0E74-A1E978144707}"/>
                    </a:ext>
                  </a:extLst>
                </p14:cNvPr>
                <p14:cNvContentPartPr/>
                <p14:nvPr/>
              </p14:nvContentPartPr>
              <p14:xfrm>
                <a:off x="5334931" y="233658"/>
                <a:ext cx="59760" cy="3110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38153D85-4D16-0758-0E74-A1E97814470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16931" y="215658"/>
                  <a:ext cx="954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1F39A92A-BC97-E396-FCB7-DFC2328B29D2}"/>
                    </a:ext>
                  </a:extLst>
                </p14:cNvPr>
                <p14:cNvContentPartPr/>
                <p14:nvPr/>
              </p14:nvContentPartPr>
              <p14:xfrm>
                <a:off x="5283451" y="169938"/>
                <a:ext cx="208800" cy="403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1F39A92A-BC97-E396-FCB7-DFC2328B29D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265451" y="152298"/>
                  <a:ext cx="2444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285886AA-E5EA-341F-C58C-07CB3950F254}"/>
                    </a:ext>
                  </a:extLst>
                </p14:cNvPr>
                <p14:cNvContentPartPr/>
                <p14:nvPr/>
              </p14:nvContentPartPr>
              <p14:xfrm>
                <a:off x="4227571" y="77418"/>
                <a:ext cx="1661400" cy="69192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285886AA-E5EA-341F-C58C-07CB3950F25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209571" y="59418"/>
                  <a:ext cx="169704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6D7EA846-E015-7BF9-96CE-383A72DD1F56}"/>
                    </a:ext>
                  </a:extLst>
                </p14:cNvPr>
                <p14:cNvContentPartPr/>
                <p14:nvPr/>
              </p14:nvContentPartPr>
              <p14:xfrm>
                <a:off x="4194451" y="540378"/>
                <a:ext cx="1731240" cy="15732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6D7EA846-E015-7BF9-96CE-383A72DD1F5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176811" y="522378"/>
                  <a:ext cx="1766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E7DF15E8-21CF-8DDF-B391-04ABAB1E3139}"/>
                    </a:ext>
                  </a:extLst>
                </p14:cNvPr>
                <p14:cNvContentPartPr/>
                <p14:nvPr/>
              </p14:nvContentPartPr>
              <p14:xfrm>
                <a:off x="5865211" y="427698"/>
                <a:ext cx="101880" cy="137844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E7DF15E8-21CF-8DDF-B391-04ABAB1E313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47211" y="409698"/>
                  <a:ext cx="137520" cy="14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274CAA7D-1FA8-8B5B-C35A-7E81393AE6AA}"/>
                    </a:ext>
                  </a:extLst>
                </p14:cNvPr>
                <p14:cNvContentPartPr/>
                <p14:nvPr/>
              </p14:nvContentPartPr>
              <p14:xfrm>
                <a:off x="4298851" y="1900818"/>
                <a:ext cx="1664280" cy="25812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274CAA7D-1FA8-8B5B-C35A-7E81393AE6A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280851" y="1882818"/>
                  <a:ext cx="169992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6020405D-D175-C79C-0C15-DA6E36051E56}"/>
                    </a:ext>
                  </a:extLst>
                </p14:cNvPr>
                <p14:cNvContentPartPr/>
                <p14:nvPr/>
              </p14:nvContentPartPr>
              <p14:xfrm>
                <a:off x="6247891" y="826938"/>
                <a:ext cx="1197000" cy="68364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6020405D-D175-C79C-0C15-DA6E36051E5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230251" y="809298"/>
                  <a:ext cx="1232640" cy="71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A2694AF5-755F-A97A-98C7-F4BC7F490009}"/>
                    </a:ext>
                  </a:extLst>
                </p14:cNvPr>
                <p14:cNvContentPartPr/>
                <p14:nvPr/>
              </p14:nvContentPartPr>
              <p14:xfrm>
                <a:off x="6104971" y="735138"/>
                <a:ext cx="268560" cy="45936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A2694AF5-755F-A97A-98C7-F4BC7F49000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86971" y="717138"/>
                  <a:ext cx="3042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A605F8AB-4B84-E869-9122-5EA77B852F10}"/>
                    </a:ext>
                  </a:extLst>
                </p14:cNvPr>
                <p14:cNvContentPartPr/>
                <p14:nvPr/>
              </p14:nvContentPartPr>
              <p14:xfrm>
                <a:off x="4747771" y="1306458"/>
                <a:ext cx="528480" cy="81828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A605F8AB-4B84-E869-9122-5EA77B852F1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729771" y="1288818"/>
                  <a:ext cx="564120" cy="85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180FC3A3-B941-3240-8D53-8030DAA80F7A}"/>
                    </a:ext>
                  </a:extLst>
                </p14:cNvPr>
                <p14:cNvContentPartPr/>
                <p14:nvPr/>
              </p14:nvContentPartPr>
              <p14:xfrm>
                <a:off x="4533571" y="896778"/>
                <a:ext cx="254880" cy="29304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180FC3A3-B941-3240-8D53-8030DAA80F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515931" y="879138"/>
                  <a:ext cx="2905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BE172514-D88C-BA5E-9A15-D673D4977B5A}"/>
                    </a:ext>
                  </a:extLst>
                </p14:cNvPr>
                <p14:cNvContentPartPr/>
                <p14:nvPr/>
              </p14:nvContentPartPr>
              <p14:xfrm>
                <a:off x="4562371" y="876978"/>
                <a:ext cx="245880" cy="27288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BE172514-D88C-BA5E-9A15-D673D4977B5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544371" y="858978"/>
                  <a:ext cx="2815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E0E9B609-F97C-2DC3-087D-7B040CA57D7E}"/>
                    </a:ext>
                  </a:extLst>
                </p14:cNvPr>
                <p14:cNvContentPartPr/>
                <p14:nvPr/>
              </p14:nvContentPartPr>
              <p14:xfrm>
                <a:off x="5058451" y="811458"/>
                <a:ext cx="222120" cy="24408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E0E9B609-F97C-2DC3-087D-7B040CA57D7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040811" y="793818"/>
                  <a:ext cx="2577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BB5C9429-1211-5B15-3B76-63EC17004F81}"/>
                    </a:ext>
                  </a:extLst>
                </p14:cNvPr>
                <p14:cNvContentPartPr/>
                <p14:nvPr/>
              </p14:nvContentPartPr>
              <p14:xfrm>
                <a:off x="5123971" y="820098"/>
                <a:ext cx="217440" cy="26784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BB5C9429-1211-5B15-3B76-63EC17004F8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105971" y="802458"/>
                  <a:ext cx="2530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3C829E31-C4B6-59F9-0391-46C56C7F2A57}"/>
                    </a:ext>
                  </a:extLst>
                </p14:cNvPr>
                <p14:cNvContentPartPr/>
                <p14:nvPr/>
              </p14:nvContentPartPr>
              <p14:xfrm>
                <a:off x="5460571" y="811458"/>
                <a:ext cx="297000" cy="25128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3C829E31-C4B6-59F9-0391-46C56C7F2A5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442931" y="793818"/>
                  <a:ext cx="3326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662DAF3D-32C8-47F0-825F-F3635F7A09DA}"/>
                    </a:ext>
                  </a:extLst>
                </p14:cNvPr>
                <p14:cNvContentPartPr/>
                <p14:nvPr/>
              </p14:nvContentPartPr>
              <p14:xfrm>
                <a:off x="5531131" y="790578"/>
                <a:ext cx="241560" cy="22104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662DAF3D-32C8-47F0-825F-F3635F7A09D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513131" y="772938"/>
                  <a:ext cx="2772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Freihand 98">
                  <a:extLst>
                    <a:ext uri="{FF2B5EF4-FFF2-40B4-BE49-F238E27FC236}">
                      <a16:creationId xmlns:a16="http://schemas.microsoft.com/office/drawing/2014/main" id="{3ABF1E5C-82A4-D774-6218-17CB960CA8FF}"/>
                    </a:ext>
                  </a:extLst>
                </p14:cNvPr>
                <p14:cNvContentPartPr/>
                <p14:nvPr/>
              </p14:nvContentPartPr>
              <p14:xfrm>
                <a:off x="5619691" y="816498"/>
                <a:ext cx="25560" cy="225720"/>
              </p14:xfrm>
            </p:contentPart>
          </mc:Choice>
          <mc:Fallback xmlns="">
            <p:pic>
              <p:nvPicPr>
                <p:cNvPr id="99" name="Freihand 98">
                  <a:extLst>
                    <a:ext uri="{FF2B5EF4-FFF2-40B4-BE49-F238E27FC236}">
                      <a16:creationId xmlns:a16="http://schemas.microsoft.com/office/drawing/2014/main" id="{3ABF1E5C-82A4-D774-6218-17CB960CA8F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601691" y="798498"/>
                  <a:ext cx="61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C0F6CAC2-A1C6-A6E6-ECF6-142D00F813E5}"/>
                    </a:ext>
                  </a:extLst>
                </p14:cNvPr>
                <p14:cNvContentPartPr/>
                <p14:nvPr/>
              </p14:nvContentPartPr>
              <p14:xfrm>
                <a:off x="5503051" y="919458"/>
                <a:ext cx="207000" cy="3060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C0F6CAC2-A1C6-A6E6-ECF6-142D00F813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85051" y="901458"/>
                  <a:ext cx="2426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30E08F7B-5E9E-9962-A3CF-AFAB134A323F}"/>
                    </a:ext>
                  </a:extLst>
                </p14:cNvPr>
                <p14:cNvContentPartPr/>
                <p14:nvPr/>
              </p14:nvContentPartPr>
              <p14:xfrm>
                <a:off x="5167531" y="876618"/>
                <a:ext cx="34920" cy="21276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30E08F7B-5E9E-9962-A3CF-AFAB134A323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149531" y="858978"/>
                  <a:ext cx="70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2" name="Freihand 101">
                  <a:extLst>
                    <a:ext uri="{FF2B5EF4-FFF2-40B4-BE49-F238E27FC236}">
                      <a16:creationId xmlns:a16="http://schemas.microsoft.com/office/drawing/2014/main" id="{6730C6A4-0D06-44C6-B104-0EC7A69B65BB}"/>
                    </a:ext>
                  </a:extLst>
                </p14:cNvPr>
                <p14:cNvContentPartPr/>
                <p14:nvPr/>
              </p14:nvContentPartPr>
              <p14:xfrm>
                <a:off x="5075731" y="922698"/>
                <a:ext cx="133920" cy="62280"/>
              </p14:xfrm>
            </p:contentPart>
          </mc:Choice>
          <mc:Fallback xmlns="">
            <p:pic>
              <p:nvPicPr>
                <p:cNvPr id="102" name="Freihand 101">
                  <a:extLst>
                    <a:ext uri="{FF2B5EF4-FFF2-40B4-BE49-F238E27FC236}">
                      <a16:creationId xmlns:a16="http://schemas.microsoft.com/office/drawing/2014/main" id="{6730C6A4-0D06-44C6-B104-0EC7A69B65B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057731" y="904698"/>
                  <a:ext cx="1695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3" name="Freihand 102">
                  <a:extLst>
                    <a:ext uri="{FF2B5EF4-FFF2-40B4-BE49-F238E27FC236}">
                      <a16:creationId xmlns:a16="http://schemas.microsoft.com/office/drawing/2014/main" id="{8E4004EE-8E92-9046-34A4-69665DA67B6E}"/>
                    </a:ext>
                  </a:extLst>
                </p14:cNvPr>
                <p14:cNvContentPartPr/>
                <p14:nvPr/>
              </p14:nvContentPartPr>
              <p14:xfrm>
                <a:off x="4621051" y="968418"/>
                <a:ext cx="57600" cy="253080"/>
              </p14:xfrm>
            </p:contentPart>
          </mc:Choice>
          <mc:Fallback xmlns="">
            <p:pic>
              <p:nvPicPr>
                <p:cNvPr id="103" name="Freihand 102">
                  <a:extLst>
                    <a:ext uri="{FF2B5EF4-FFF2-40B4-BE49-F238E27FC236}">
                      <a16:creationId xmlns:a16="http://schemas.microsoft.com/office/drawing/2014/main" id="{8E4004EE-8E92-9046-34A4-69665DA67B6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603051" y="950778"/>
                  <a:ext cx="932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84B9CD2E-59E2-A124-F8E9-2C9E791E7069}"/>
                    </a:ext>
                  </a:extLst>
                </p14:cNvPr>
                <p14:cNvContentPartPr/>
                <p14:nvPr/>
              </p14:nvContentPartPr>
              <p14:xfrm>
                <a:off x="4512331" y="1030338"/>
                <a:ext cx="248040" cy="2988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84B9CD2E-59E2-A124-F8E9-2C9E791E706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494691" y="1012698"/>
                  <a:ext cx="2836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2F43D2F4-5CB9-70ED-AB36-320A6B93DEAB}"/>
                    </a:ext>
                  </a:extLst>
                </p14:cNvPr>
                <p14:cNvContentPartPr/>
                <p14:nvPr/>
              </p14:nvContentPartPr>
              <p14:xfrm>
                <a:off x="7455331" y="751338"/>
                <a:ext cx="198360" cy="30384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2F43D2F4-5CB9-70ED-AB36-320A6B93DEA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437691" y="733338"/>
                  <a:ext cx="2340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7CF39364-AB4A-0434-2627-6A0DEC7844D1}"/>
                    </a:ext>
                  </a:extLst>
                </p14:cNvPr>
                <p14:cNvContentPartPr/>
                <p14:nvPr/>
              </p14:nvContentPartPr>
              <p14:xfrm>
                <a:off x="7485931" y="909738"/>
                <a:ext cx="85680" cy="1800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7CF39364-AB4A-0434-2627-6A0DEC7844D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67931" y="892098"/>
                  <a:ext cx="1213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E2DC11DE-CC93-2236-B9C9-B6CD6FA53411}"/>
                    </a:ext>
                  </a:extLst>
                </p14:cNvPr>
                <p14:cNvContentPartPr/>
                <p14:nvPr/>
              </p14:nvContentPartPr>
              <p14:xfrm>
                <a:off x="7690411" y="854298"/>
                <a:ext cx="109800" cy="17892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E2DC11DE-CC93-2236-B9C9-B6CD6FA5341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72411" y="836298"/>
                  <a:ext cx="1454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5247D8EE-B05A-9873-ED81-C28FAF9A494A}"/>
                    </a:ext>
                  </a:extLst>
                </p14:cNvPr>
                <p14:cNvContentPartPr/>
                <p14:nvPr/>
              </p14:nvContentPartPr>
              <p14:xfrm>
                <a:off x="7834771" y="830898"/>
                <a:ext cx="108720" cy="23328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5247D8EE-B05A-9873-ED81-C28FAF9A494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816771" y="812898"/>
                  <a:ext cx="1443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1B099D53-3CEE-810C-5671-E0F91A295ABF}"/>
                    </a:ext>
                  </a:extLst>
                </p14:cNvPr>
                <p14:cNvContentPartPr/>
                <p14:nvPr/>
              </p14:nvContentPartPr>
              <p14:xfrm>
                <a:off x="7997491" y="824418"/>
                <a:ext cx="104760" cy="25344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1B099D53-3CEE-810C-5671-E0F91A295AB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79851" y="806778"/>
                  <a:ext cx="1404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6E6DFFF0-8FF8-B574-AEA0-616DCD279D97}"/>
                    </a:ext>
                  </a:extLst>
                </p14:cNvPr>
                <p14:cNvContentPartPr/>
                <p14:nvPr/>
              </p14:nvContentPartPr>
              <p14:xfrm>
                <a:off x="8146891" y="864018"/>
                <a:ext cx="104400" cy="16488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6E6DFFF0-8FF8-B574-AEA0-616DCD279D9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129251" y="846018"/>
                  <a:ext cx="1400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5C941C42-FFCF-233F-ECB9-C1920157D01D}"/>
                    </a:ext>
                  </a:extLst>
                </p14:cNvPr>
                <p14:cNvContentPartPr/>
                <p14:nvPr/>
              </p14:nvContentPartPr>
              <p14:xfrm>
                <a:off x="8300251" y="849258"/>
                <a:ext cx="96120" cy="16056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5C941C42-FFCF-233F-ECB9-C1920157D01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282611" y="831618"/>
                  <a:ext cx="1317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0B5A38A9-F46D-D078-E96F-F5C088483F02}"/>
                    </a:ext>
                  </a:extLst>
                </p14:cNvPr>
                <p14:cNvContentPartPr/>
                <p14:nvPr/>
              </p14:nvContentPartPr>
              <p14:xfrm>
                <a:off x="8389531" y="739818"/>
                <a:ext cx="145800" cy="25704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0B5A38A9-F46D-D078-E96F-F5C088483F0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371531" y="722178"/>
                  <a:ext cx="1814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172D1880-B379-05E4-A02B-C0156FAFA8A8}"/>
                    </a:ext>
                  </a:extLst>
                </p14:cNvPr>
                <p14:cNvContentPartPr/>
                <p14:nvPr/>
              </p14:nvContentPartPr>
              <p14:xfrm>
                <a:off x="8560891" y="791658"/>
                <a:ext cx="137880" cy="25380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172D1880-B379-05E4-A02B-C0156FAFA8A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543251" y="773658"/>
                  <a:ext cx="1735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3212E40B-5C86-0D66-B802-7708BCF4DCE4}"/>
                    </a:ext>
                  </a:extLst>
                </p14:cNvPr>
                <p14:cNvContentPartPr/>
                <p14:nvPr/>
              </p14:nvContentPartPr>
              <p14:xfrm>
                <a:off x="8763571" y="830898"/>
                <a:ext cx="101160" cy="17892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3212E40B-5C86-0D66-B802-7708BCF4DCE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745931" y="812898"/>
                  <a:ext cx="1368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6" name="Freihand 115">
                  <a:extLst>
                    <a:ext uri="{FF2B5EF4-FFF2-40B4-BE49-F238E27FC236}">
                      <a16:creationId xmlns:a16="http://schemas.microsoft.com/office/drawing/2014/main" id="{B2364C34-2C1A-A5F7-A6D6-06072111D00E}"/>
                    </a:ext>
                  </a:extLst>
                </p14:cNvPr>
                <p14:cNvContentPartPr/>
                <p14:nvPr/>
              </p14:nvContentPartPr>
              <p14:xfrm>
                <a:off x="7418251" y="493578"/>
                <a:ext cx="1550520" cy="1171800"/>
              </p14:xfrm>
            </p:contentPart>
          </mc:Choice>
          <mc:Fallback xmlns="">
            <p:pic>
              <p:nvPicPr>
                <p:cNvPr id="116" name="Freihand 115">
                  <a:extLst>
                    <a:ext uri="{FF2B5EF4-FFF2-40B4-BE49-F238E27FC236}">
                      <a16:creationId xmlns:a16="http://schemas.microsoft.com/office/drawing/2014/main" id="{B2364C34-2C1A-A5F7-A6D6-06072111D00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400611" y="475938"/>
                  <a:ext cx="1586160" cy="12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6" name="Freihand 125">
                  <a:extLst>
                    <a:ext uri="{FF2B5EF4-FFF2-40B4-BE49-F238E27FC236}">
                      <a16:creationId xmlns:a16="http://schemas.microsoft.com/office/drawing/2014/main" id="{17E1DE5B-5F56-33ED-B8BE-6C042EBB9D2B}"/>
                    </a:ext>
                  </a:extLst>
                </p14:cNvPr>
                <p14:cNvContentPartPr/>
                <p14:nvPr/>
              </p14:nvContentPartPr>
              <p14:xfrm>
                <a:off x="5874931" y="661698"/>
                <a:ext cx="108720" cy="1451880"/>
              </p14:xfrm>
            </p:contentPart>
          </mc:Choice>
          <mc:Fallback xmlns="">
            <p:pic>
              <p:nvPicPr>
                <p:cNvPr id="126" name="Freihand 125">
                  <a:extLst>
                    <a:ext uri="{FF2B5EF4-FFF2-40B4-BE49-F238E27FC236}">
                      <a16:creationId xmlns:a16="http://schemas.microsoft.com/office/drawing/2014/main" id="{17E1DE5B-5F56-33ED-B8BE-6C042EBB9D2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856931" y="644058"/>
                  <a:ext cx="144360" cy="148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03791B23-0D37-1DA7-8EE0-EE70CC14696D}"/>
              </a:ext>
            </a:extLst>
          </p:cNvPr>
          <p:cNvGrpSpPr/>
          <p:nvPr/>
        </p:nvGrpSpPr>
        <p:grpSpPr>
          <a:xfrm>
            <a:off x="2392654" y="1075654"/>
            <a:ext cx="1674075" cy="576360"/>
            <a:chOff x="1782811" y="85338"/>
            <a:chExt cx="2016000" cy="6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158E415A-09B6-3159-1046-4D45F4E9D521}"/>
                    </a:ext>
                  </a:extLst>
                </p14:cNvPr>
                <p14:cNvContentPartPr/>
                <p14:nvPr/>
              </p14:nvContentPartPr>
              <p14:xfrm>
                <a:off x="2101051" y="228618"/>
                <a:ext cx="112320" cy="55080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158E415A-09B6-3159-1046-4D45F4E9D52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079801" y="207383"/>
                  <a:ext cx="155253" cy="5937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81D153A8-B133-43CE-BE9B-4FA145BA4109}"/>
                    </a:ext>
                  </a:extLst>
                </p14:cNvPr>
                <p14:cNvContentPartPr/>
                <p14:nvPr/>
              </p14:nvContentPartPr>
              <p14:xfrm>
                <a:off x="1782811" y="175698"/>
                <a:ext cx="677160" cy="55980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81D153A8-B133-43CE-BE9B-4FA145BA410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761135" y="154451"/>
                  <a:ext cx="720079" cy="6027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A7A91513-76B4-A05D-E5F2-1C89CF20943B}"/>
                    </a:ext>
                  </a:extLst>
                </p14:cNvPr>
                <p14:cNvContentPartPr/>
                <p14:nvPr/>
              </p14:nvContentPartPr>
              <p14:xfrm>
                <a:off x="2481211" y="311778"/>
                <a:ext cx="181440" cy="32724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A7A91513-76B4-A05D-E5F2-1C89CF20943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459559" y="290106"/>
                  <a:ext cx="224310" cy="370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1" name="Freihand 130">
                  <a:extLst>
                    <a:ext uri="{FF2B5EF4-FFF2-40B4-BE49-F238E27FC236}">
                      <a16:creationId xmlns:a16="http://schemas.microsoft.com/office/drawing/2014/main" id="{D6EA0987-CA59-4289-04DE-A35F8F8A6B82}"/>
                    </a:ext>
                  </a:extLst>
                </p14:cNvPr>
                <p14:cNvContentPartPr/>
                <p14:nvPr/>
              </p14:nvContentPartPr>
              <p14:xfrm>
                <a:off x="2696851" y="303858"/>
                <a:ext cx="92880" cy="262440"/>
              </p14:xfrm>
            </p:contentPart>
          </mc:Choice>
          <mc:Fallback xmlns="">
            <p:pic>
              <p:nvPicPr>
                <p:cNvPr id="131" name="Freihand 130">
                  <a:extLst>
                    <a:ext uri="{FF2B5EF4-FFF2-40B4-BE49-F238E27FC236}">
                      <a16:creationId xmlns:a16="http://schemas.microsoft.com/office/drawing/2014/main" id="{D6EA0987-CA59-4289-04DE-A35F8F8A6B8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675251" y="282205"/>
                  <a:ext cx="135648" cy="305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1191915E-A543-4966-0D7C-11727CE221B5}"/>
                    </a:ext>
                  </a:extLst>
                </p14:cNvPr>
                <p14:cNvContentPartPr/>
                <p14:nvPr/>
              </p14:nvContentPartPr>
              <p14:xfrm>
                <a:off x="2870731" y="231858"/>
                <a:ext cx="215280" cy="31176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1191915E-A543-4966-0D7C-11727CE221B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849073" y="210611"/>
                  <a:ext cx="258163" cy="3546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E7917A90-EB20-6836-7773-42580137794F}"/>
                    </a:ext>
                  </a:extLst>
                </p14:cNvPr>
                <p14:cNvContentPartPr/>
                <p14:nvPr/>
              </p14:nvContentPartPr>
              <p14:xfrm>
                <a:off x="3188251" y="218538"/>
                <a:ext cx="190800" cy="38124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E7917A90-EB20-6836-7773-42580137794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166569" y="196852"/>
                  <a:ext cx="233730" cy="4241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35586400-E089-2DE4-F61B-961E91213CED}"/>
                    </a:ext>
                  </a:extLst>
                </p14:cNvPr>
                <p14:cNvContentPartPr/>
                <p14:nvPr/>
              </p14:nvContentPartPr>
              <p14:xfrm>
                <a:off x="3471571" y="223938"/>
                <a:ext cx="26280" cy="27648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35586400-E089-2DE4-F61B-961E91213CE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450030" y="202270"/>
                  <a:ext cx="68931" cy="319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5" name="Freihand 134">
                  <a:extLst>
                    <a:ext uri="{FF2B5EF4-FFF2-40B4-BE49-F238E27FC236}">
                      <a16:creationId xmlns:a16="http://schemas.microsoft.com/office/drawing/2014/main" id="{7B546391-1A17-7346-9089-248775485259}"/>
                    </a:ext>
                  </a:extLst>
                </p14:cNvPr>
                <p14:cNvContentPartPr/>
                <p14:nvPr/>
              </p14:nvContentPartPr>
              <p14:xfrm>
                <a:off x="3456451" y="204498"/>
                <a:ext cx="2880" cy="10080"/>
              </p14:xfrm>
            </p:contentPart>
          </mc:Choice>
          <mc:Fallback xmlns="">
            <p:pic>
              <p:nvPicPr>
                <p:cNvPr id="135" name="Freihand 134">
                  <a:extLst>
                    <a:ext uri="{FF2B5EF4-FFF2-40B4-BE49-F238E27FC236}">
                      <a16:creationId xmlns:a16="http://schemas.microsoft.com/office/drawing/2014/main" id="{7B546391-1A17-7346-9089-24877548525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436291" y="183023"/>
                  <a:ext cx="43611" cy="534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6" name="Freihand 135">
                  <a:extLst>
                    <a:ext uri="{FF2B5EF4-FFF2-40B4-BE49-F238E27FC236}">
                      <a16:creationId xmlns:a16="http://schemas.microsoft.com/office/drawing/2014/main" id="{5AA414B5-368F-19D8-81C1-9A0867F7C385}"/>
                    </a:ext>
                  </a:extLst>
                </p14:cNvPr>
                <p14:cNvContentPartPr/>
                <p14:nvPr/>
              </p14:nvContentPartPr>
              <p14:xfrm>
                <a:off x="3592891" y="157698"/>
                <a:ext cx="205920" cy="316080"/>
              </p14:xfrm>
            </p:contentPart>
          </mc:Choice>
          <mc:Fallback xmlns="">
            <p:pic>
              <p:nvPicPr>
                <p:cNvPr id="136" name="Freihand 135">
                  <a:extLst>
                    <a:ext uri="{FF2B5EF4-FFF2-40B4-BE49-F238E27FC236}">
                      <a16:creationId xmlns:a16="http://schemas.microsoft.com/office/drawing/2014/main" id="{5AA414B5-368F-19D8-81C1-9A0867F7C38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571649" y="136049"/>
                  <a:ext cx="248838" cy="358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7" name="Freihand 136">
                  <a:extLst>
                    <a:ext uri="{FF2B5EF4-FFF2-40B4-BE49-F238E27FC236}">
                      <a16:creationId xmlns:a16="http://schemas.microsoft.com/office/drawing/2014/main" id="{BA38DDA7-72F9-5EF5-8FE2-7B795F1B0657}"/>
                    </a:ext>
                  </a:extLst>
                </p14:cNvPr>
                <p14:cNvContentPartPr/>
                <p14:nvPr/>
              </p14:nvContentPartPr>
              <p14:xfrm>
                <a:off x="3421891" y="85338"/>
                <a:ext cx="43920" cy="14760"/>
              </p14:xfrm>
            </p:contentPart>
          </mc:Choice>
          <mc:Fallback xmlns="">
            <p:pic>
              <p:nvPicPr>
                <p:cNvPr id="137" name="Freihand 136">
                  <a:extLst>
                    <a:ext uri="{FF2B5EF4-FFF2-40B4-BE49-F238E27FC236}">
                      <a16:creationId xmlns:a16="http://schemas.microsoft.com/office/drawing/2014/main" id="{BA38DDA7-72F9-5EF5-8FE2-7B795F1B065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400148" y="64066"/>
                  <a:ext cx="86970" cy="5773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9" name="Freihand 138">
                <a:extLst>
                  <a:ext uri="{FF2B5EF4-FFF2-40B4-BE49-F238E27FC236}">
                    <a16:creationId xmlns:a16="http://schemas.microsoft.com/office/drawing/2014/main" id="{FFC55AB2-2DAC-E89A-E4BA-CABF56E369D1}"/>
                  </a:ext>
                </a:extLst>
              </p14:cNvPr>
              <p14:cNvContentPartPr/>
              <p14:nvPr/>
            </p14:nvContentPartPr>
            <p14:xfrm>
              <a:off x="841526" y="2023354"/>
              <a:ext cx="6967440" cy="4426560"/>
            </p14:xfrm>
          </p:contentPart>
        </mc:Choice>
        <mc:Fallback xmlns="">
          <p:pic>
            <p:nvPicPr>
              <p:cNvPr id="139" name="Freihand 138">
                <a:extLst>
                  <a:ext uri="{FF2B5EF4-FFF2-40B4-BE49-F238E27FC236}">
                    <a16:creationId xmlns:a16="http://schemas.microsoft.com/office/drawing/2014/main" id="{FFC55AB2-2DAC-E89A-E4BA-CABF56E369D1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78526" y="1960714"/>
                <a:ext cx="7093080" cy="4552200"/>
              </a:xfrm>
              <a:prstGeom prst="rect">
                <a:avLst/>
              </a:prstGeom>
            </p:spPr>
          </p:pic>
        </mc:Fallback>
      </mc:AlternateContent>
      <p:pic>
        <p:nvPicPr>
          <p:cNvPr id="141" name="Grafik 140">
            <a:extLst>
              <a:ext uri="{FF2B5EF4-FFF2-40B4-BE49-F238E27FC236}">
                <a16:creationId xmlns:a16="http://schemas.microsoft.com/office/drawing/2014/main" id="{234E4028-0ACF-8517-5F38-342BC9F7E6A4}"/>
              </a:ext>
            </a:extLst>
          </p:cNvPr>
          <p:cNvPicPr>
            <a:picLocks noChangeAspect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72" y="2115652"/>
            <a:ext cx="1178387" cy="18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2"/>
          <p:cNvSpPr>
            <a:spLocks noGrp="1"/>
          </p:cNvSpPr>
          <p:nvPr>
            <p:ph idx="1"/>
          </p:nvPr>
        </p:nvSpPr>
        <p:spPr>
          <a:xfrm>
            <a:off x="835097" y="1929492"/>
            <a:ext cx="3701907" cy="326350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de-AT" altLang="de-DE" sz="225" b="1" dirty="0"/>
          </a:p>
          <a:p>
            <a:pPr marL="0" indent="0">
              <a:buNone/>
              <a:defRPr/>
            </a:pPr>
            <a:r>
              <a:rPr lang="de-AT" altLang="de-DE" b="1" dirty="0"/>
              <a:t>Ablauf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sz="1500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de-DE" sz="1500" b="1" dirty="0"/>
              <a:t>Teil – Grundpfeiler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500" dirty="0"/>
              <a:t>Vorträge zu den Themen Selbstbestimmung, Partizipation und Nichtdiskriminierung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de-DE" sz="1500" b="1" dirty="0"/>
              <a:t>Teil – Grundbereiche</a:t>
            </a:r>
            <a:br>
              <a:rPr lang="de-DE" sz="1500" b="1" dirty="0"/>
            </a:br>
            <a:r>
              <a:rPr lang="de-DE" sz="1500" dirty="0"/>
              <a:t>Impulsvorträge zu den Themen Privatleben, Bildung, Barrierefreiheit, Arbeit, Öffentliches Leben, Gesundheit</a:t>
            </a:r>
          </a:p>
          <a:p>
            <a:pPr marL="0" indent="0">
              <a:buNone/>
              <a:defRPr/>
            </a:pPr>
            <a:endParaRPr lang="de-DE" sz="1500" b="1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AT" altLang="de-DE" dirty="0"/>
          </a:p>
        </p:txBody>
      </p:sp>
      <p:sp>
        <p:nvSpPr>
          <p:cNvPr id="23555" name="Datumsplatzhalter 1"/>
          <p:cNvSpPr>
            <a:spLocks noGrp="1"/>
          </p:cNvSpPr>
          <p:nvPr>
            <p:ph type="dt" sz="half" idx="10"/>
          </p:nvPr>
        </p:nvSpPr>
        <p:spPr bwMode="auto">
          <a:xfrm>
            <a:off x="628650" y="5624513"/>
            <a:ext cx="20574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dirty="0">
                <a:cs typeface="Arial" panose="020B0604020202020204" pitchFamily="34" charset="0"/>
              </a:rPr>
              <a:t>09.11.2023</a:t>
            </a:r>
          </a:p>
          <a:p>
            <a:pPr>
              <a:spcBef>
                <a:spcPct val="0"/>
              </a:spcBef>
              <a:buFontTx/>
              <a:buNone/>
            </a:pPr>
            <a:endParaRPr lang="de-AT" altLang="de-DE" sz="900" dirty="0">
              <a:cs typeface="Arial" panose="020B0604020202020204" pitchFamily="34" charset="0"/>
            </a:endParaRPr>
          </a:p>
        </p:txBody>
      </p:sp>
      <p:sp>
        <p:nvSpPr>
          <p:cNvPr id="23556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5624513"/>
            <a:ext cx="30861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dirty="0">
                <a:cs typeface="Arial" panose="020B0604020202020204" pitchFamily="34" charset="0"/>
              </a:rPr>
              <a:t>5. öffentliche Sitzung des Unabhängigen Steiermärkischen Monitoringausschusses</a:t>
            </a:r>
          </a:p>
        </p:txBody>
      </p:sp>
      <p:sp>
        <p:nvSpPr>
          <p:cNvPr id="23557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5624513"/>
            <a:ext cx="20574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CD197FF-F718-4B6D-B90D-F8233201AD07}" type="slidenum">
              <a:rPr lang="de-AT" altLang="de-DE" sz="900"/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de-AT" altLang="de-DE" sz="90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D30A36F-FB91-E032-4DD8-990303D91225}"/>
              </a:ext>
            </a:extLst>
          </p:cNvPr>
          <p:cNvSpPr txBox="1">
            <a:spLocks/>
          </p:cNvSpPr>
          <p:nvPr/>
        </p:nvSpPr>
        <p:spPr>
          <a:xfrm>
            <a:off x="5323300" y="1287065"/>
            <a:ext cx="2545556" cy="9394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de-AT" altLang="de-DE" sz="375" b="1" dirty="0"/>
          </a:p>
          <a:p>
            <a:pPr marL="0" indent="0">
              <a:buNone/>
              <a:defRPr/>
            </a:pPr>
            <a:r>
              <a:rPr lang="de-AT" altLang="de-DE" sz="2700" b="1" dirty="0"/>
              <a:t>Ampelsystem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de-AT" altLang="de-DE" sz="2100" dirty="0"/>
              <a:t>		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99AE745-CDCB-AE8E-4F84-50632C2D62DB}"/>
              </a:ext>
            </a:extLst>
          </p:cNvPr>
          <p:cNvSpPr/>
          <p:nvPr/>
        </p:nvSpPr>
        <p:spPr>
          <a:xfrm>
            <a:off x="4930433" y="2805197"/>
            <a:ext cx="619125" cy="5941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AT" altLang="de-DE" sz="1350">
              <a:solidFill>
                <a:srgbClr val="FFFFFF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E59909-E538-D586-50B2-2912977F73A2}"/>
              </a:ext>
            </a:extLst>
          </p:cNvPr>
          <p:cNvSpPr/>
          <p:nvPr/>
        </p:nvSpPr>
        <p:spPr>
          <a:xfrm>
            <a:off x="4930433" y="3561244"/>
            <a:ext cx="619125" cy="59391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AT" altLang="de-DE" sz="1350">
              <a:solidFill>
                <a:srgbClr val="FFFFFF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481632A-6F25-BDEF-0A9C-94AFF101C902}"/>
              </a:ext>
            </a:extLst>
          </p:cNvPr>
          <p:cNvSpPr/>
          <p:nvPr/>
        </p:nvSpPr>
        <p:spPr>
          <a:xfrm>
            <a:off x="4930434" y="4317291"/>
            <a:ext cx="623380" cy="5939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AT" altLang="de-DE" sz="1350">
              <a:solidFill>
                <a:srgbClr val="FFFFFF"/>
              </a:solidFill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E5D1C25C-E16C-0FD9-5A0B-C8D826E3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244" y="2669433"/>
            <a:ext cx="275510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Die UN-BRK wurde </a:t>
            </a:r>
            <a:r>
              <a:rPr lang="de-AT" altLang="de-DE" sz="2100" b="1" dirty="0">
                <a:solidFill>
                  <a:srgbClr val="FF0000"/>
                </a:solidFill>
                <a:cs typeface="Arial" panose="020B0604020202020204" pitchFamily="34" charset="0"/>
              </a:rPr>
              <a:t>nicht</a:t>
            </a:r>
            <a:r>
              <a:rPr lang="de-AT" altLang="de-DE" sz="2100" b="1" dirty="0">
                <a:solidFill>
                  <a:prstClr val="black"/>
                </a:solidFill>
                <a:cs typeface="Arial" panose="020B0604020202020204" pitchFamily="34" charset="0"/>
              </a:rPr>
              <a:t> umgesetzt</a:t>
            </a: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AT" altLang="de-DE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Die UN-BRK wurde </a:t>
            </a:r>
            <a:r>
              <a:rPr lang="de-AT" altLang="de-DE" sz="2100" b="1" dirty="0">
                <a:solidFill>
                  <a:srgbClr val="FFC000"/>
                </a:solidFill>
                <a:cs typeface="Arial" panose="020B0604020202020204" pitchFamily="34" charset="0"/>
              </a:rPr>
              <a:t>schlecht</a:t>
            </a:r>
            <a:r>
              <a:rPr lang="de-AT" altLang="de-DE" sz="2100" b="1" dirty="0">
                <a:solidFill>
                  <a:prstClr val="black"/>
                </a:solidFill>
                <a:cs typeface="Arial" panose="020B0604020202020204" pitchFamily="34" charset="0"/>
              </a:rPr>
              <a:t> umgesetzt</a:t>
            </a: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AT" altLang="de-DE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Die UN-BRK wurde</a:t>
            </a:r>
            <a:r>
              <a:rPr lang="de-AT" altLang="de-DE" sz="21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AT" altLang="de-DE" sz="2100" b="1" dirty="0">
                <a:solidFill>
                  <a:srgbClr val="00B050"/>
                </a:solidFill>
                <a:cs typeface="Arial" panose="020B0604020202020204" pitchFamily="34" charset="0"/>
              </a:rPr>
              <a:t>gut</a:t>
            </a:r>
            <a:r>
              <a:rPr lang="de-AT" altLang="de-DE" sz="2100" b="1" dirty="0">
                <a:solidFill>
                  <a:prstClr val="black"/>
                </a:solidFill>
                <a:cs typeface="Arial" panose="020B0604020202020204" pitchFamily="34" charset="0"/>
              </a:rPr>
              <a:t> umgesetzt</a:t>
            </a:r>
            <a:r>
              <a:rPr lang="de-AT" altLang="de-DE" sz="2100" dirty="0">
                <a:solidFill>
                  <a:prstClr val="black"/>
                </a:solidFill>
                <a:cs typeface="Arial" panose="020B0604020202020204" pitchFamily="34" charset="0"/>
              </a:rPr>
              <a:t> 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15CE62-DF1B-A415-3D4A-39F4EC08833B}"/>
              </a:ext>
            </a:extLst>
          </p:cNvPr>
          <p:cNvSpPr/>
          <p:nvPr/>
        </p:nvSpPr>
        <p:spPr>
          <a:xfrm>
            <a:off x="8117939" y="4454497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52964C-CD39-1EFF-3CD2-30BDC25A024E}"/>
              </a:ext>
            </a:extLst>
          </p:cNvPr>
          <p:cNvSpPr/>
          <p:nvPr/>
        </p:nvSpPr>
        <p:spPr>
          <a:xfrm>
            <a:off x="8117939" y="2569510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8791D4-FE3E-70E1-7627-F92C50D1273F}"/>
              </a:ext>
            </a:extLst>
          </p:cNvPr>
          <p:cNvSpPr/>
          <p:nvPr/>
        </p:nvSpPr>
        <p:spPr>
          <a:xfrm>
            <a:off x="8117939" y="3500941"/>
            <a:ext cx="671180" cy="654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Inhaltsplatzhalter 2"/>
          <p:cNvSpPr>
            <a:spLocks noGrp="1"/>
          </p:cNvSpPr>
          <p:nvPr>
            <p:ph sz="half" idx="1"/>
          </p:nvPr>
        </p:nvSpPr>
        <p:spPr>
          <a:xfrm>
            <a:off x="430526" y="626170"/>
            <a:ext cx="6056710" cy="2670572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endParaRPr lang="de-AT" altLang="de-DE" sz="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altLang="de-DE" sz="1800" dirty="0"/>
              <a:t>Linda Kanzler und Heidi Scheer</a:t>
            </a:r>
          </a:p>
          <a:p>
            <a:pPr marL="0" indent="0">
              <a:buNone/>
            </a:pPr>
            <a:r>
              <a:rPr lang="de-DE" altLang="de-DE" sz="1050" dirty="0">
                <a:solidFill>
                  <a:srgbClr val="000000"/>
                </a:solidFill>
              </a:rPr>
              <a:t>Blinden- und Sehbehindertenverband Steiermark </a:t>
            </a:r>
            <a:endParaRPr lang="de-AT" altLang="de-DE" sz="1800" dirty="0">
              <a:solidFill>
                <a:srgbClr val="000000"/>
              </a:solidFill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372781" y="259822"/>
            <a:ext cx="6172200" cy="661987"/>
          </a:xfrm>
          <a:prstGeom prst="rect">
            <a:avLst/>
          </a:prstGeom>
        </p:spPr>
        <p:txBody>
          <a:bodyPr/>
          <a:lstStyle/>
          <a:p>
            <a:r>
              <a:rPr lang="de-AT" altLang="de-DE" sz="2700" b="1" dirty="0"/>
              <a:t>Impulsvortrag: Barrierefreiheit</a:t>
            </a:r>
            <a:endParaRPr lang="de-AT" altLang="de-DE" sz="1725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753" y="89139"/>
            <a:ext cx="1200456" cy="13656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650" y="89139"/>
            <a:ext cx="975848" cy="1365656"/>
          </a:xfrm>
          <a:prstGeom prst="rect">
            <a:avLst/>
          </a:prstGeom>
        </p:spPr>
      </p:pic>
      <p:pic>
        <p:nvPicPr>
          <p:cNvPr id="5" name="Grafik 4" descr="Ein Bild, das Text, Kleidung, Mann, Cartoon enthält.&#10;&#10;Automatisch generierte Beschreibung">
            <a:extLst>
              <a:ext uri="{FF2B5EF4-FFF2-40B4-BE49-F238E27FC236}">
                <a16:creationId xmlns:a16="http://schemas.microsoft.com/office/drawing/2014/main" id="{D88F73B8-A6F5-D9B3-79BB-D407608CB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1" y="1560900"/>
            <a:ext cx="5744040" cy="52971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4619EB4-7160-66CC-9FAF-BC2EE97B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928" y="6279888"/>
            <a:ext cx="1184836" cy="33986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04E2B51-FAD7-B121-CFB6-504867FE0053}"/>
              </a:ext>
            </a:extLst>
          </p:cNvPr>
          <p:cNvSpPr/>
          <p:nvPr/>
        </p:nvSpPr>
        <p:spPr>
          <a:xfrm>
            <a:off x="2117330" y="6041392"/>
            <a:ext cx="1055987" cy="190438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514350"/>
            <a:r>
              <a:rPr lang="de-DE" sz="9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©</a:t>
            </a:r>
            <a:r>
              <a:rPr lang="de-DE" sz="619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 des Bildes</a:t>
            </a:r>
            <a:endParaRPr lang="de-DE" sz="1350" b="1" dirty="0">
              <a:ln w="0"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8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8B771F1-16BC-FF25-8BCD-0D1F75C45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3" y="0"/>
            <a:ext cx="3830494" cy="21553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EDD1E1-7DE6-4665-7EA8-13BB877D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83" y="1133091"/>
            <a:ext cx="3590540" cy="17395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15ED0C-B894-687D-CE60-D7EB20FD4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6" y="2587187"/>
            <a:ext cx="1576791" cy="25480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99B13F-F92D-C7F1-70FB-B1D0AD13E0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/>
          <a:stretch/>
        </p:blipFill>
        <p:spPr>
          <a:xfrm>
            <a:off x="6286685" y="3861218"/>
            <a:ext cx="2704915" cy="244841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A1D8842-CB19-0C51-990E-8E12A3C0B216}"/>
              </a:ext>
            </a:extLst>
          </p:cNvPr>
          <p:cNvSpPr txBox="1"/>
          <p:nvPr/>
        </p:nvSpPr>
        <p:spPr>
          <a:xfrm>
            <a:off x="4491415" y="2837244"/>
            <a:ext cx="3590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Barrierefreie Gebäude </a:t>
            </a:r>
            <a:br>
              <a:rPr lang="de-DE" sz="2400" dirty="0"/>
            </a:br>
            <a:r>
              <a:rPr lang="de-DE" sz="2400" dirty="0"/>
              <a:t>und öffentlicher Verkehr</a:t>
            </a:r>
            <a:endParaRPr lang="de-AT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738E2A-9CBC-ED35-F451-8E054FD23232}"/>
              </a:ext>
            </a:extLst>
          </p:cNvPr>
          <p:cNvSpPr txBox="1"/>
          <p:nvPr/>
        </p:nvSpPr>
        <p:spPr>
          <a:xfrm>
            <a:off x="3197207" y="605135"/>
            <a:ext cx="359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Barrierefreie Köpfe</a:t>
            </a:r>
            <a:endParaRPr lang="de-AT" sz="2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6799C3-A652-0F2F-1240-395A11D0BF6B}"/>
              </a:ext>
            </a:extLst>
          </p:cNvPr>
          <p:cNvSpPr txBox="1"/>
          <p:nvPr/>
        </p:nvSpPr>
        <p:spPr>
          <a:xfrm>
            <a:off x="2074787" y="3745763"/>
            <a:ext cx="3590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Barrierefreie </a:t>
            </a:r>
            <a:br>
              <a:rPr lang="de-DE" sz="2400" dirty="0"/>
            </a:br>
            <a:r>
              <a:rPr lang="de-DE" sz="2400" dirty="0"/>
              <a:t>Informationen</a:t>
            </a:r>
            <a:endParaRPr lang="de-AT" sz="2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E7F97C-4858-C213-E606-945E085089D1}"/>
              </a:ext>
            </a:extLst>
          </p:cNvPr>
          <p:cNvSpPr txBox="1"/>
          <p:nvPr/>
        </p:nvSpPr>
        <p:spPr>
          <a:xfrm>
            <a:off x="3197207" y="5154210"/>
            <a:ext cx="35905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2400" dirty="0"/>
              <a:t>Barrierefreie </a:t>
            </a:r>
            <a:br>
              <a:rPr lang="de-DE" sz="2400" dirty="0"/>
            </a:br>
            <a:r>
              <a:rPr lang="de-DE" sz="2400" dirty="0"/>
              <a:t>Dienstleistungen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950880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>
            <a:extLst>
              <a:ext uri="{FF2B5EF4-FFF2-40B4-BE49-F238E27FC236}">
                <a16:creationId xmlns:a16="http://schemas.microsoft.com/office/drawing/2014/main" id="{59158B05-174A-0015-60E3-F470DC39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0" b="44861"/>
          <a:stretch/>
        </p:blipFill>
        <p:spPr>
          <a:xfrm>
            <a:off x="6777195" y="-216751"/>
            <a:ext cx="2351469" cy="31734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15A3D2-EEA6-C2BC-AFA8-94A8D7D25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8" y="1932939"/>
            <a:ext cx="6952084" cy="391185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7F37F23-F9BE-4941-66CA-A0447D71238B}"/>
              </a:ext>
            </a:extLst>
          </p:cNvPr>
          <p:cNvSpPr/>
          <p:nvPr/>
        </p:nvSpPr>
        <p:spPr>
          <a:xfrm>
            <a:off x="3709713" y="4200934"/>
            <a:ext cx="1765738" cy="96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1CBE4CF-4101-9F90-3DE9-5ECAC4786CA7}"/>
              </a:ext>
            </a:extLst>
          </p:cNvPr>
          <p:cNvGrpSpPr/>
          <p:nvPr/>
        </p:nvGrpSpPr>
        <p:grpSpPr>
          <a:xfrm>
            <a:off x="4435354" y="3391028"/>
            <a:ext cx="1164960" cy="853200"/>
            <a:chOff x="4392720" y="3173723"/>
            <a:chExt cx="1164960" cy="85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2A1489-BA2F-C0DE-8A69-0DB858920115}"/>
                    </a:ext>
                  </a:extLst>
                </p14:cNvPr>
                <p14:cNvContentPartPr/>
                <p14:nvPr/>
              </p14:nvContentPartPr>
              <p14:xfrm>
                <a:off x="4405320" y="3178763"/>
                <a:ext cx="1152360" cy="8481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2A1489-BA2F-C0DE-8A69-0DB8589201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7680" y="3161123"/>
                  <a:ext cx="1188000" cy="88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38828438-B9E7-67B7-7E1A-ED8D1E167680}"/>
                    </a:ext>
                  </a:extLst>
                </p14:cNvPr>
                <p14:cNvContentPartPr/>
                <p14:nvPr/>
              </p14:nvContentPartPr>
              <p14:xfrm>
                <a:off x="4870440" y="3355883"/>
                <a:ext cx="62280" cy="270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38828438-B9E7-67B7-7E1A-ED8D1E1676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52440" y="3337883"/>
                  <a:ext cx="979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11D13DEF-E403-63C0-61DC-B9D082A009E5}"/>
                    </a:ext>
                  </a:extLst>
                </p14:cNvPr>
                <p14:cNvContentPartPr/>
                <p14:nvPr/>
              </p14:nvContentPartPr>
              <p14:xfrm>
                <a:off x="4980240" y="3407723"/>
                <a:ext cx="514440" cy="1112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11D13DEF-E403-63C0-61DC-B9D082A009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62600" y="3389723"/>
                  <a:ext cx="5500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B63BE278-FE55-5964-1E62-8DE877E31958}"/>
                    </a:ext>
                  </a:extLst>
                </p14:cNvPr>
                <p14:cNvContentPartPr/>
                <p14:nvPr/>
              </p14:nvContentPartPr>
              <p14:xfrm>
                <a:off x="4392720" y="3173723"/>
                <a:ext cx="690840" cy="8010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B63BE278-FE55-5964-1E62-8DE877E319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4720" y="3155723"/>
                  <a:ext cx="726480" cy="83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81E3C035-120E-C085-A707-B16753D3E2CC}"/>
                    </a:ext>
                  </a:extLst>
                </p14:cNvPr>
                <p14:cNvContentPartPr/>
                <p14:nvPr/>
              </p14:nvContentPartPr>
              <p14:xfrm>
                <a:off x="5191560" y="3199643"/>
                <a:ext cx="169200" cy="8269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81E3C035-120E-C085-A707-B16753D3E2C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73560" y="3181643"/>
                  <a:ext cx="204840" cy="862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4688ED8-4BC1-E20C-6278-4CB8440F2EE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55150"/>
          <a:stretch/>
        </p:blipFill>
        <p:spPr>
          <a:xfrm rot="20066443">
            <a:off x="635198" y="519184"/>
            <a:ext cx="1324815" cy="162600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04B340B-37B3-E9E7-9D20-29CE34467BD8}"/>
              </a:ext>
            </a:extLst>
          </p:cNvPr>
          <p:cNvGrpSpPr/>
          <p:nvPr/>
        </p:nvGrpSpPr>
        <p:grpSpPr>
          <a:xfrm>
            <a:off x="4297771" y="1517004"/>
            <a:ext cx="1172880" cy="825840"/>
            <a:chOff x="4297771" y="1517004"/>
            <a:chExt cx="1172880" cy="82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44E0642-EDBC-2A5E-0B9C-025A8A5B0DCD}"/>
                    </a:ext>
                  </a:extLst>
                </p14:cNvPr>
                <p14:cNvContentPartPr/>
                <p14:nvPr/>
              </p14:nvContentPartPr>
              <p14:xfrm>
                <a:off x="4297771" y="1517004"/>
                <a:ext cx="1172880" cy="8258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44E0642-EDBC-2A5E-0B9C-025A8A5B0D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79771" y="1499004"/>
                  <a:ext cx="120852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650DB8CA-3DAE-0798-5332-38AA010E3091}"/>
                    </a:ext>
                  </a:extLst>
                </p14:cNvPr>
                <p14:cNvContentPartPr/>
                <p14:nvPr/>
              </p14:nvContentPartPr>
              <p14:xfrm>
                <a:off x="4404331" y="1706364"/>
                <a:ext cx="441000" cy="29772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650DB8CA-3DAE-0798-5332-38AA010E309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86691" y="1688364"/>
                  <a:ext cx="4766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29F11BDA-6028-8888-2D7B-BA15252AC164}"/>
                    </a:ext>
                  </a:extLst>
                </p14:cNvPr>
                <p14:cNvContentPartPr/>
                <p14:nvPr/>
              </p14:nvContentPartPr>
              <p14:xfrm>
                <a:off x="4754971" y="1780164"/>
                <a:ext cx="16560" cy="43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29F11BDA-6028-8888-2D7B-BA15252AC16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37331" y="1762524"/>
                  <a:ext cx="522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6ACB194E-D56F-D60F-DCE1-FF6D76A14ED4}"/>
                    </a:ext>
                  </a:extLst>
                </p14:cNvPr>
                <p14:cNvContentPartPr/>
                <p14:nvPr/>
              </p14:nvContentPartPr>
              <p14:xfrm>
                <a:off x="4887091" y="1685484"/>
                <a:ext cx="368640" cy="3322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6ACB194E-D56F-D60F-DCE1-FF6D76A14ED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69451" y="1667484"/>
                  <a:ext cx="40428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AC94AADD-4673-9B96-9626-E3FEC01D29CE}"/>
                    </a:ext>
                  </a:extLst>
                </p14:cNvPr>
                <p14:cNvContentPartPr/>
                <p14:nvPr/>
              </p14:nvContentPartPr>
              <p14:xfrm>
                <a:off x="5182291" y="1619964"/>
                <a:ext cx="188280" cy="3157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AC94AADD-4673-9B96-9626-E3FEC01D29C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164291" y="1601964"/>
                  <a:ext cx="2239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2C9F48E1-795F-F1AB-015A-694290BEC12F}"/>
                    </a:ext>
                  </a:extLst>
                </p14:cNvPr>
                <p14:cNvContentPartPr/>
                <p14:nvPr/>
              </p14:nvContentPartPr>
              <p14:xfrm>
                <a:off x="5194891" y="1805004"/>
                <a:ext cx="116640" cy="2484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2C9F48E1-795F-F1AB-015A-694290BEC1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77251" y="1787004"/>
                  <a:ext cx="152280" cy="6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27143801-8307-D251-D692-36064E8602E6}"/>
                  </a:ext>
                </a:extLst>
              </p14:cNvPr>
              <p14:cNvContentPartPr/>
              <p14:nvPr/>
            </p14:nvContentPartPr>
            <p14:xfrm>
              <a:off x="1631366" y="528274"/>
              <a:ext cx="1032120" cy="104508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27143801-8307-D251-D692-36064E8602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726" y="465274"/>
                <a:ext cx="1157760" cy="117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5419C26-66E7-D030-9373-EA60E9868308}"/>
              </a:ext>
            </a:extLst>
          </p:cNvPr>
          <p:cNvGrpSpPr/>
          <p:nvPr/>
        </p:nvGrpSpPr>
        <p:grpSpPr>
          <a:xfrm>
            <a:off x="426086" y="4300354"/>
            <a:ext cx="1238760" cy="1410480"/>
            <a:chOff x="426086" y="4300354"/>
            <a:chExt cx="1238760" cy="14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6583CF65-EB6F-25D3-07BB-BD283A3D4D87}"/>
                    </a:ext>
                  </a:extLst>
                </p14:cNvPr>
                <p14:cNvContentPartPr/>
                <p14:nvPr/>
              </p14:nvContentPartPr>
              <p14:xfrm>
                <a:off x="436526" y="4300354"/>
                <a:ext cx="1201320" cy="105444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6583CF65-EB6F-25D3-07BB-BD283A3D4D8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8526" y="4282354"/>
                  <a:ext cx="1236960" cy="10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84B16726-B2A9-9B96-EBDA-9B2D1705C794}"/>
                    </a:ext>
                  </a:extLst>
                </p14:cNvPr>
                <p14:cNvContentPartPr/>
                <p14:nvPr/>
              </p14:nvContentPartPr>
              <p14:xfrm>
                <a:off x="426086" y="5415994"/>
                <a:ext cx="1155960" cy="5580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84B16726-B2A9-9B96-EBDA-9B2D1705C79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8086" y="5397994"/>
                  <a:ext cx="119160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1C8D398B-0CEB-F7ED-8676-2EF36FE01F17}"/>
                    </a:ext>
                  </a:extLst>
                </p14:cNvPr>
                <p14:cNvContentPartPr/>
                <p14:nvPr/>
              </p14:nvContentPartPr>
              <p14:xfrm>
                <a:off x="945926" y="4496554"/>
                <a:ext cx="64080" cy="84168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1C8D398B-0CEB-F7ED-8676-2EF36FE01F1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27926" y="4478914"/>
                  <a:ext cx="99720" cy="87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B850C974-16B5-C514-DAFB-61B7FD4A0B1A}"/>
                    </a:ext>
                  </a:extLst>
                </p14:cNvPr>
                <p14:cNvContentPartPr/>
                <p14:nvPr/>
              </p14:nvContentPartPr>
              <p14:xfrm>
                <a:off x="1004606" y="4523194"/>
                <a:ext cx="361800" cy="9165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B850C974-16B5-C514-DAFB-61B7FD4A0B1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86606" y="4505194"/>
                  <a:ext cx="397440" cy="9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F4898879-2766-F206-6456-7678919DE571}"/>
                    </a:ext>
                  </a:extLst>
                </p14:cNvPr>
                <p14:cNvContentPartPr/>
                <p14:nvPr/>
              </p14:nvContentPartPr>
              <p14:xfrm>
                <a:off x="1004606" y="5484394"/>
                <a:ext cx="455040" cy="2264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F4898879-2766-F206-6456-7678919DE57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86606" y="5466394"/>
                  <a:ext cx="4906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57E56747-EDCA-D4DF-68A6-6875D0091EEC}"/>
                    </a:ext>
                  </a:extLst>
                </p14:cNvPr>
                <p14:cNvContentPartPr/>
                <p14:nvPr/>
              </p14:nvContentPartPr>
              <p14:xfrm>
                <a:off x="945926" y="4518514"/>
                <a:ext cx="451080" cy="8719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57E56747-EDCA-D4DF-68A6-6875D0091EE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27926" y="4500514"/>
                  <a:ext cx="486720" cy="90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875D3DF9-8E7D-BA10-F1BC-8F16FE2E5884}"/>
                    </a:ext>
                  </a:extLst>
                </p14:cNvPr>
                <p14:cNvContentPartPr/>
                <p14:nvPr/>
              </p14:nvContentPartPr>
              <p14:xfrm>
                <a:off x="1063286" y="4914514"/>
                <a:ext cx="96480" cy="7632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875D3DF9-8E7D-BA10-F1BC-8F16FE2E58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45286" y="4896514"/>
                  <a:ext cx="1321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BAAC3AA4-D408-57A5-EB8E-BB5FC2B18E83}"/>
                    </a:ext>
                  </a:extLst>
                </p14:cNvPr>
                <p14:cNvContentPartPr/>
                <p14:nvPr/>
              </p14:nvContentPartPr>
              <p14:xfrm>
                <a:off x="452726" y="4301074"/>
                <a:ext cx="1212120" cy="11556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BAAC3AA4-D408-57A5-EB8E-BB5FC2B18E8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35086" y="4283074"/>
                  <a:ext cx="1247760" cy="11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7D7B66FC-CB56-36DD-B0EF-A5E88A5F52D2}"/>
                    </a:ext>
                  </a:extLst>
                </p14:cNvPr>
                <p14:cNvContentPartPr/>
                <p14:nvPr/>
              </p14:nvContentPartPr>
              <p14:xfrm>
                <a:off x="1019726" y="5445514"/>
                <a:ext cx="383400" cy="2088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7D7B66FC-CB56-36DD-B0EF-A5E88A5F52D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02086" y="5427874"/>
                  <a:ext cx="419040" cy="24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A20C2F8-6B9A-6E10-FEBA-A5F5D74F8C6F}"/>
              </a:ext>
            </a:extLst>
          </p:cNvPr>
          <p:cNvGrpSpPr/>
          <p:nvPr/>
        </p:nvGrpSpPr>
        <p:grpSpPr>
          <a:xfrm>
            <a:off x="6618075" y="435554"/>
            <a:ext cx="1076400" cy="1921680"/>
            <a:chOff x="6352766" y="442954"/>
            <a:chExt cx="1076400" cy="19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B370189E-690B-3ED3-4F48-765E5092EFB6}"/>
                    </a:ext>
                  </a:extLst>
                </p14:cNvPr>
                <p14:cNvContentPartPr/>
                <p14:nvPr/>
              </p14:nvContentPartPr>
              <p14:xfrm>
                <a:off x="6520886" y="442954"/>
                <a:ext cx="807840" cy="19216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B370189E-690B-3ED3-4F48-765E5092EFB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58246" y="379954"/>
                  <a:ext cx="933480" cy="20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C8DC84B1-AA13-F725-AD66-41131A25A66A}"/>
                    </a:ext>
                  </a:extLst>
                </p14:cNvPr>
                <p14:cNvContentPartPr/>
                <p14:nvPr/>
              </p14:nvContentPartPr>
              <p14:xfrm>
                <a:off x="6352766" y="953794"/>
                <a:ext cx="1076400" cy="4161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C8DC84B1-AA13-F725-AD66-41131A25A66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289766" y="891154"/>
                  <a:ext cx="1202040" cy="541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Ellipse 47">
            <a:extLst>
              <a:ext uri="{FF2B5EF4-FFF2-40B4-BE49-F238E27FC236}">
                <a16:creationId xmlns:a16="http://schemas.microsoft.com/office/drawing/2014/main" id="{B22D73FF-3F6A-D8F2-B5FD-DD5A5A3985EA}"/>
              </a:ext>
            </a:extLst>
          </p:cNvPr>
          <p:cNvSpPr/>
          <p:nvPr/>
        </p:nvSpPr>
        <p:spPr>
          <a:xfrm>
            <a:off x="1970470" y="1098927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4BA2051-0F3F-0BC9-0EED-F3BE20CF70E2}"/>
              </a:ext>
            </a:extLst>
          </p:cNvPr>
          <p:cNvSpPr/>
          <p:nvPr/>
        </p:nvSpPr>
        <p:spPr>
          <a:xfrm>
            <a:off x="6024075" y="404196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2107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8BBE21-0B7C-AD04-57F7-5A9907DF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3" b="17160"/>
          <a:stretch/>
        </p:blipFill>
        <p:spPr>
          <a:xfrm>
            <a:off x="1273627" y="2326973"/>
            <a:ext cx="6852017" cy="3116947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9AF5B84-C575-4081-4630-210750E4FF8C}"/>
              </a:ext>
            </a:extLst>
          </p:cNvPr>
          <p:cNvGrpSpPr/>
          <p:nvPr/>
        </p:nvGrpSpPr>
        <p:grpSpPr>
          <a:xfrm>
            <a:off x="503846" y="426754"/>
            <a:ext cx="5931720" cy="2212200"/>
            <a:chOff x="503846" y="426754"/>
            <a:chExt cx="5931720" cy="221220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BF004CD8-A80A-6473-F913-7ED9E8406DC6}"/>
                    </a:ext>
                  </a:extLst>
                </p14:cNvPr>
                <p14:cNvContentPartPr/>
                <p14:nvPr/>
              </p14:nvContentPartPr>
              <p14:xfrm>
                <a:off x="662606" y="1935154"/>
                <a:ext cx="290880" cy="569520"/>
              </p14:xfrm>
            </p:contentPart>
          </mc:Choice>
          <mc:Fallback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BF004CD8-A80A-6473-F913-7ED9E8406DC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9606" y="1872514"/>
                  <a:ext cx="41652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758CD75D-47DA-A8EA-E7E6-FB3CA98AD49E}"/>
                    </a:ext>
                  </a:extLst>
                </p14:cNvPr>
                <p14:cNvContentPartPr/>
                <p14:nvPr/>
              </p14:nvContentPartPr>
              <p14:xfrm>
                <a:off x="503846" y="1855954"/>
                <a:ext cx="707040" cy="783000"/>
              </p14:xfrm>
            </p:contentPart>
          </mc:Choice>
          <mc:Fallback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758CD75D-47DA-A8EA-E7E6-FB3CA98AD49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1206" y="1793314"/>
                  <a:ext cx="832680" cy="90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007C5699-0BFB-954C-72FB-FCE3204D9963}"/>
                    </a:ext>
                  </a:extLst>
                </p14:cNvPr>
                <p14:cNvContentPartPr/>
                <p14:nvPr/>
              </p14:nvContentPartPr>
              <p14:xfrm>
                <a:off x="1206926" y="1844794"/>
                <a:ext cx="388080" cy="390960"/>
              </p14:xfrm>
            </p:contentPart>
          </mc:Choice>
          <mc:Fallback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007C5699-0BFB-954C-72FB-FCE3204D996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43926" y="1782154"/>
                  <a:ext cx="51372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DE2C29F-954C-D408-5B49-67311E524637}"/>
                    </a:ext>
                  </a:extLst>
                </p14:cNvPr>
                <p14:cNvContentPartPr/>
                <p14:nvPr/>
              </p14:nvContentPartPr>
              <p14:xfrm>
                <a:off x="1529126" y="1623754"/>
                <a:ext cx="210240" cy="419760"/>
              </p14:xfrm>
            </p:contentPart>
          </mc:Choice>
          <mc:Fallback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DE2C29F-954C-D408-5B49-67311E52463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66486" y="1560754"/>
                  <a:ext cx="33588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1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A89E76E0-3E6A-F5B5-5DED-42BD616C9C7E}"/>
                    </a:ext>
                  </a:extLst>
                </p14:cNvPr>
                <p14:cNvContentPartPr/>
                <p14:nvPr/>
              </p14:nvContentPartPr>
              <p14:xfrm>
                <a:off x="1825406" y="1511074"/>
                <a:ext cx="150480" cy="416520"/>
              </p14:xfrm>
            </p:contentPart>
          </mc:Choice>
          <mc:Fallback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A89E76E0-3E6A-F5B5-5DED-42BD616C9C7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62766" y="1448074"/>
                  <a:ext cx="2761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3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9B613D3D-580A-377A-ED6D-512C5683537D}"/>
                    </a:ext>
                  </a:extLst>
                </p14:cNvPr>
                <p14:cNvContentPartPr/>
                <p14:nvPr/>
              </p14:nvContentPartPr>
              <p14:xfrm>
                <a:off x="2136806" y="1399834"/>
                <a:ext cx="143640" cy="423360"/>
              </p14:xfrm>
            </p:contentPart>
          </mc:Choice>
          <mc:Fallback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9B613D3D-580A-377A-ED6D-512C5683537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74166" y="1337194"/>
                  <a:ext cx="26928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5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F29B4B25-7433-8FE9-A885-FD6DF9F7D009}"/>
                    </a:ext>
                  </a:extLst>
                </p14:cNvPr>
                <p14:cNvContentPartPr/>
                <p14:nvPr/>
              </p14:nvContentPartPr>
              <p14:xfrm>
                <a:off x="2071646" y="1179514"/>
                <a:ext cx="10800" cy="35640"/>
              </p14:xfrm>
            </p:contentPart>
          </mc:Choice>
          <mc:Fallback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F29B4B25-7433-8FE9-A885-FD6DF9F7D00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09006" y="1116874"/>
                  <a:ext cx="1364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48A8C5B1-DEF8-78BD-75A4-2229523154EF}"/>
                    </a:ext>
                  </a:extLst>
                </p14:cNvPr>
                <p14:cNvContentPartPr/>
                <p14:nvPr/>
              </p14:nvContentPartPr>
              <p14:xfrm>
                <a:off x="2328686" y="1238194"/>
                <a:ext cx="278640" cy="523080"/>
              </p14:xfrm>
            </p:contentPart>
          </mc:Choice>
          <mc:Fallback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48A8C5B1-DEF8-78BD-75A4-2229523154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65686" y="1175194"/>
                  <a:ext cx="4042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1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D12EFF26-2B01-2044-1245-7805B742D56C}"/>
                    </a:ext>
                  </a:extLst>
                </p14:cNvPr>
                <p14:cNvContentPartPr/>
                <p14:nvPr/>
              </p14:nvContentPartPr>
              <p14:xfrm>
                <a:off x="2737286" y="1067194"/>
                <a:ext cx="146880" cy="492120"/>
              </p14:xfrm>
            </p:contentPart>
          </mc:Choice>
          <mc:Fallback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D12EFF26-2B01-2044-1245-7805B742D5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74286" y="1004554"/>
                  <a:ext cx="272520" cy="6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CA7E570A-E209-889F-B948-E3770DE085F7}"/>
                    </a:ext>
                  </a:extLst>
                </p14:cNvPr>
                <p14:cNvContentPartPr/>
                <p14:nvPr/>
              </p14:nvContentPartPr>
              <p14:xfrm>
                <a:off x="3031046" y="935434"/>
                <a:ext cx="300600" cy="597960"/>
              </p14:xfrm>
            </p:contentPart>
          </mc:Choice>
          <mc:Fallback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CA7E570A-E209-889F-B948-E3770DE085F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8406" y="872434"/>
                  <a:ext cx="426240" cy="72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57306733-C938-854B-1C31-7E8F283702E2}"/>
                    </a:ext>
                  </a:extLst>
                </p14:cNvPr>
                <p14:cNvContentPartPr/>
                <p14:nvPr/>
              </p14:nvContentPartPr>
              <p14:xfrm>
                <a:off x="3424526" y="565714"/>
                <a:ext cx="204840" cy="950400"/>
              </p14:xfrm>
            </p:contentPart>
          </mc:Choice>
          <mc:Fallback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57306733-C938-854B-1C31-7E8F283702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61886" y="502714"/>
                  <a:ext cx="330480" cy="10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137E3A5-1DED-1F1A-7AB5-9CA6314E2E99}"/>
                    </a:ext>
                  </a:extLst>
                </p14:cNvPr>
                <p14:cNvContentPartPr/>
                <p14:nvPr/>
              </p14:nvContentPartPr>
              <p14:xfrm>
                <a:off x="3364046" y="931114"/>
                <a:ext cx="198720" cy="204120"/>
              </p14:xfrm>
            </p:contentPart>
          </mc:Choice>
          <mc:Fallback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137E3A5-1DED-1F1A-7AB5-9CA6314E2E9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1406" y="868474"/>
                  <a:ext cx="3243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BC745D22-CCB5-9FC6-671D-503A6792D6E9}"/>
                    </a:ext>
                  </a:extLst>
                </p14:cNvPr>
                <p14:cNvContentPartPr/>
                <p14:nvPr/>
              </p14:nvContentPartPr>
              <p14:xfrm>
                <a:off x="3797846" y="912034"/>
                <a:ext cx="201960" cy="563400"/>
              </p14:xfrm>
            </p:contentPart>
          </mc:Choice>
          <mc:Fallback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BC745D22-CCB5-9FC6-671D-503A6792D6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35206" y="849394"/>
                  <a:ext cx="327600" cy="68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2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E03CBA5D-CB7C-676C-6237-AB6AB9B806B7}"/>
                    </a:ext>
                  </a:extLst>
                </p14:cNvPr>
                <p14:cNvContentPartPr/>
                <p14:nvPr/>
              </p14:nvContentPartPr>
              <p14:xfrm>
                <a:off x="4115006" y="823834"/>
                <a:ext cx="321840" cy="594720"/>
              </p14:xfrm>
            </p:contentPart>
          </mc:Choice>
          <mc:Fallback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E03CBA5D-CB7C-676C-6237-AB6AB9B806B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52006" y="760834"/>
                  <a:ext cx="447480" cy="72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1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9C6C93DE-8430-1578-4A40-4673C3A65B7A}"/>
                    </a:ext>
                  </a:extLst>
                </p14:cNvPr>
                <p14:cNvContentPartPr/>
                <p14:nvPr/>
              </p14:nvContentPartPr>
              <p14:xfrm>
                <a:off x="4650686" y="860554"/>
                <a:ext cx="50400" cy="546840"/>
              </p14:xfrm>
            </p:contentPart>
          </mc:Choice>
          <mc:Fallback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9C6C93DE-8430-1578-4A40-4673C3A65B7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88046" y="797914"/>
                  <a:ext cx="176040" cy="67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3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425D55DE-5799-50AA-15E9-AED0961E853C}"/>
                    </a:ext>
                  </a:extLst>
                </p14:cNvPr>
                <p14:cNvContentPartPr/>
                <p14:nvPr/>
              </p14:nvContentPartPr>
              <p14:xfrm>
                <a:off x="4544486" y="645994"/>
                <a:ext cx="15840" cy="14760"/>
              </p14:xfrm>
            </p:contentPart>
          </mc:Choice>
          <mc:Fallback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425D55DE-5799-50AA-15E9-AED0961E853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81846" y="582994"/>
                  <a:ext cx="1414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AF6244D-4132-D6BD-3682-90DA2FDEDA6F}"/>
                    </a:ext>
                  </a:extLst>
                </p14:cNvPr>
                <p14:cNvContentPartPr/>
                <p14:nvPr/>
              </p14:nvContentPartPr>
              <p14:xfrm>
                <a:off x="4881806" y="498394"/>
                <a:ext cx="333000" cy="760320"/>
              </p14:xfrm>
            </p:contentPart>
          </mc:Choice>
          <mc:Fallback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AF6244D-4132-D6BD-3682-90DA2FDEDA6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19166" y="435394"/>
                  <a:ext cx="458640" cy="8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A5644D73-7E97-62A5-1F05-96B8C8BB1D83}"/>
                    </a:ext>
                  </a:extLst>
                </p14:cNvPr>
                <p14:cNvContentPartPr/>
                <p14:nvPr/>
              </p14:nvContentPartPr>
              <p14:xfrm>
                <a:off x="5384006" y="767674"/>
                <a:ext cx="288000" cy="482400"/>
              </p14:xfrm>
            </p:contentPart>
          </mc:Choice>
          <mc:Fallback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A5644D73-7E97-62A5-1F05-96B8C8BB1D8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321366" y="705034"/>
                  <a:ext cx="41364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39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00495979-11F4-2647-CCA5-C6C95AEAFB24}"/>
                    </a:ext>
                  </a:extLst>
                </p14:cNvPr>
                <p14:cNvContentPartPr/>
                <p14:nvPr/>
              </p14:nvContentPartPr>
              <p14:xfrm>
                <a:off x="5990246" y="853714"/>
                <a:ext cx="34560" cy="405000"/>
              </p14:xfrm>
            </p:contentPart>
          </mc:Choice>
          <mc:Fallback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00495979-11F4-2647-CCA5-C6C95AEAFB2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27606" y="791074"/>
                  <a:ext cx="16020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5D4DFE92-296A-1AFC-4E94-2BFAABEE3784}"/>
                    </a:ext>
                  </a:extLst>
                </p14:cNvPr>
                <p14:cNvContentPartPr/>
                <p14:nvPr/>
              </p14:nvContentPartPr>
              <p14:xfrm>
                <a:off x="5920406" y="629434"/>
                <a:ext cx="6120" cy="11880"/>
              </p14:xfrm>
            </p:contentPart>
          </mc:Choice>
          <mc:Fallback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5D4DFE92-296A-1AFC-4E94-2BFAABEE37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7406" y="566434"/>
                  <a:ext cx="131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0A2EEE6C-8754-B738-8389-B235BE0AD78A}"/>
                    </a:ext>
                  </a:extLst>
                </p14:cNvPr>
                <p14:cNvContentPartPr/>
                <p14:nvPr/>
              </p14:nvContentPartPr>
              <p14:xfrm>
                <a:off x="6218486" y="426754"/>
                <a:ext cx="217080" cy="851400"/>
              </p14:xfrm>
            </p:contentPart>
          </mc:Choice>
          <mc:Fallback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0A2EEE6C-8754-B738-8389-B235BE0AD78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55486" y="363754"/>
                  <a:ext cx="342720" cy="9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42F43FA9-2896-DF2F-D457-2CCA46C70094}"/>
                    </a:ext>
                  </a:extLst>
                </p14:cNvPr>
                <p14:cNvContentPartPr/>
                <p14:nvPr/>
              </p14:nvContentPartPr>
              <p14:xfrm>
                <a:off x="6101126" y="838594"/>
                <a:ext cx="170640" cy="26640"/>
              </p14:xfrm>
            </p:contentPart>
          </mc:Choice>
          <mc:Fallback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42F43FA9-2896-DF2F-D457-2CCA46C7009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38126" y="775594"/>
                  <a:ext cx="29628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D1E715D-4D4E-E6EC-78AB-8B5F7E9F97BD}"/>
              </a:ext>
            </a:extLst>
          </p:cNvPr>
          <p:cNvGrpSpPr/>
          <p:nvPr/>
        </p:nvGrpSpPr>
        <p:grpSpPr>
          <a:xfrm>
            <a:off x="1206926" y="5308519"/>
            <a:ext cx="1438560" cy="650520"/>
            <a:chOff x="1206926" y="5308519"/>
            <a:chExt cx="1438560" cy="65052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4F9158EA-338E-B815-F62E-35119AABA741}"/>
                    </a:ext>
                  </a:extLst>
                </p14:cNvPr>
                <p14:cNvContentPartPr/>
                <p14:nvPr/>
              </p14:nvContentPartPr>
              <p14:xfrm>
                <a:off x="1206926" y="5577079"/>
                <a:ext cx="271800" cy="352800"/>
              </p14:xfrm>
            </p:contentPart>
          </mc:Choice>
          <mc:Fallback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4F9158EA-338E-B815-F62E-35119AABA74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43926" y="5514439"/>
                  <a:ext cx="39744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49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92D12422-7603-6365-AAFB-E7DAB52A72DB}"/>
                    </a:ext>
                  </a:extLst>
                </p14:cNvPr>
                <p14:cNvContentPartPr/>
                <p14:nvPr/>
              </p14:nvContentPartPr>
              <p14:xfrm>
                <a:off x="1643246" y="5595799"/>
                <a:ext cx="159120" cy="333000"/>
              </p14:xfrm>
            </p:contentPart>
          </mc:Choice>
          <mc:Fallback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92D12422-7603-6365-AAFB-E7DAB52A72D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580606" y="5533159"/>
                  <a:ext cx="2847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1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A9B127E1-F661-5D80-CF92-6813BA63D73A}"/>
                    </a:ext>
                  </a:extLst>
                </p14:cNvPr>
                <p14:cNvContentPartPr/>
                <p14:nvPr/>
              </p14:nvContentPartPr>
              <p14:xfrm>
                <a:off x="1966886" y="5308519"/>
                <a:ext cx="43200" cy="625680"/>
              </p14:xfrm>
            </p:contentPart>
          </mc:Choice>
          <mc:Fallback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A9B127E1-F661-5D80-CF92-6813BA63D73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903886" y="5245519"/>
                  <a:ext cx="168840" cy="75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3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55C280BB-B5B9-1AE5-E900-AC3C7F7351CB}"/>
                    </a:ext>
                  </a:extLst>
                </p14:cNvPr>
                <p14:cNvContentPartPr/>
                <p14:nvPr/>
              </p14:nvContentPartPr>
              <p14:xfrm>
                <a:off x="1886246" y="5618479"/>
                <a:ext cx="91440" cy="20880"/>
              </p14:xfrm>
            </p:contentPart>
          </mc:Choice>
          <mc:Fallback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55C280BB-B5B9-1AE5-E900-AC3C7F7351C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823606" y="5555479"/>
                  <a:ext cx="2170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5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F056C533-E78C-9C82-83F8-FE7F83DE92B6}"/>
                    </a:ext>
                  </a:extLst>
                </p14:cNvPr>
                <p14:cNvContentPartPr/>
                <p14:nvPr/>
              </p14:nvContentPartPr>
              <p14:xfrm>
                <a:off x="2178926" y="5603719"/>
                <a:ext cx="261720" cy="355320"/>
              </p14:xfrm>
            </p:contentPart>
          </mc:Choice>
          <mc:Fallback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F056C533-E78C-9C82-83F8-FE7F83DE92B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16286" y="5541079"/>
                  <a:ext cx="3873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7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CAA1762D-E4AA-5CB4-30C6-F862819D8A84}"/>
                    </a:ext>
                  </a:extLst>
                </p14:cNvPr>
                <p14:cNvContentPartPr/>
                <p14:nvPr/>
              </p14:nvContentPartPr>
              <p14:xfrm>
                <a:off x="2237606" y="5835199"/>
                <a:ext cx="140760" cy="12240"/>
              </p14:xfrm>
            </p:contentPart>
          </mc:Choice>
          <mc:Fallback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CAA1762D-E4AA-5CB4-30C6-F862819D8A8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74966" y="5772559"/>
                  <a:ext cx="2664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59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FBD589B6-262C-86BA-331D-411BA5F7935C}"/>
                    </a:ext>
                  </a:extLst>
                </p14:cNvPr>
                <p14:cNvContentPartPr/>
                <p14:nvPr/>
              </p14:nvContentPartPr>
              <p14:xfrm>
                <a:off x="2603726" y="5335159"/>
                <a:ext cx="41760" cy="620280"/>
              </p14:xfrm>
            </p:contentPart>
          </mc:Choice>
          <mc:Fallback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FBD589B6-262C-86BA-331D-411BA5F7935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541086" y="5272159"/>
                  <a:ext cx="167400" cy="74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1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F2683202-B150-DBC7-C567-BBE4AEB9DDBB}"/>
                    </a:ext>
                  </a:extLst>
                </p14:cNvPr>
                <p14:cNvContentPartPr/>
                <p14:nvPr/>
              </p14:nvContentPartPr>
              <p14:xfrm>
                <a:off x="2532086" y="5650879"/>
                <a:ext cx="95400" cy="6120"/>
              </p14:xfrm>
            </p:contentPart>
          </mc:Choice>
          <mc:Fallback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F2683202-B150-DBC7-C567-BBE4AEB9DDB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69446" y="5587879"/>
                  <a:ext cx="22104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5A001B99-F10C-37D0-BAEC-2F66E2BBD4C3}"/>
              </a:ext>
            </a:extLst>
          </p:cNvPr>
          <p:cNvGrpSpPr/>
          <p:nvPr/>
        </p:nvGrpSpPr>
        <p:grpSpPr>
          <a:xfrm>
            <a:off x="3301406" y="5151559"/>
            <a:ext cx="5457600" cy="997560"/>
            <a:chOff x="3301406" y="5151559"/>
            <a:chExt cx="5457600" cy="997560"/>
          </a:xfrm>
        </p:grpSpPr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3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415C6A6A-C825-DCEC-0917-9B16063ED756}"/>
                    </a:ext>
                  </a:extLst>
                </p14:cNvPr>
                <p14:cNvContentPartPr/>
                <p14:nvPr/>
              </p14:nvContentPartPr>
              <p14:xfrm>
                <a:off x="3301406" y="5499319"/>
                <a:ext cx="324720" cy="461160"/>
              </p14:xfrm>
            </p:contentPart>
          </mc:Choice>
          <mc:Fallback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415C6A6A-C825-DCEC-0917-9B16063ED7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38406" y="5436319"/>
                  <a:ext cx="45036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CCF4F70F-41DF-55E1-2657-42F423634323}"/>
                    </a:ext>
                  </a:extLst>
                </p14:cNvPr>
                <p14:cNvContentPartPr/>
                <p14:nvPr/>
              </p14:nvContentPartPr>
              <p14:xfrm>
                <a:off x="3759326" y="5613439"/>
                <a:ext cx="28080" cy="400320"/>
              </p14:xfrm>
            </p:contentPart>
          </mc:Choice>
          <mc:Fallback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CCF4F70F-41DF-55E1-2657-42F42363432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696686" y="5550799"/>
                  <a:ext cx="15372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7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CCC033B5-6CCE-22FD-9A63-BD0EF48A902F}"/>
                    </a:ext>
                  </a:extLst>
                </p14:cNvPr>
                <p14:cNvContentPartPr/>
                <p14:nvPr/>
              </p14:nvContentPartPr>
              <p14:xfrm>
                <a:off x="3699206" y="5359279"/>
                <a:ext cx="3960" cy="11520"/>
              </p14:xfrm>
            </p:contentPart>
          </mc:Choice>
          <mc:Fallback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CCC033B5-6CCE-22FD-9A63-BD0EF48A902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36206" y="5296279"/>
                  <a:ext cx="1296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69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D6A3540-BA7E-4B9B-9CB2-E5E0A60A7619}"/>
                    </a:ext>
                  </a:extLst>
                </p14:cNvPr>
                <p14:cNvContentPartPr/>
                <p14:nvPr/>
              </p14:nvContentPartPr>
              <p14:xfrm>
                <a:off x="3956606" y="5584999"/>
                <a:ext cx="323280" cy="461160"/>
              </p14:xfrm>
            </p:contentPart>
          </mc:Choice>
          <mc:Fallback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D6A3540-BA7E-4B9B-9CB2-E5E0A60A761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893966" y="5521999"/>
                  <a:ext cx="44892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1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3A19F4A6-36A3-B714-58D5-EFE012ED9BC7}"/>
                    </a:ext>
                  </a:extLst>
                </p14:cNvPr>
                <p14:cNvContentPartPr/>
                <p14:nvPr/>
              </p14:nvContentPartPr>
              <p14:xfrm>
                <a:off x="4383206" y="5360719"/>
                <a:ext cx="51120" cy="638280"/>
              </p14:xfrm>
            </p:contentPart>
          </mc:Choice>
          <mc:Fallback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3A19F4A6-36A3-B714-58D5-EFE012ED9BC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320566" y="5298079"/>
                  <a:ext cx="176760" cy="76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3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25C803DC-8A45-9EA8-C146-F147A7C83927}"/>
                    </a:ext>
                  </a:extLst>
                </p14:cNvPr>
                <p14:cNvContentPartPr/>
                <p14:nvPr/>
              </p14:nvContentPartPr>
              <p14:xfrm>
                <a:off x="4590926" y="5606599"/>
                <a:ext cx="263880" cy="437040"/>
              </p14:xfrm>
            </p:contentPart>
          </mc:Choice>
          <mc:Fallback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25C803DC-8A45-9EA8-C146-F147A7C8392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27926" y="5543959"/>
                  <a:ext cx="389520" cy="5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5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3E442026-8096-8BCF-F7C1-7C232539873E}"/>
                    </a:ext>
                  </a:extLst>
                </p14:cNvPr>
                <p14:cNvContentPartPr/>
                <p14:nvPr/>
              </p14:nvContentPartPr>
              <p14:xfrm>
                <a:off x="5061446" y="5616679"/>
                <a:ext cx="295200" cy="367920"/>
              </p14:xfrm>
            </p:contentPart>
          </mc:Choice>
          <mc:Fallback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3E442026-8096-8BCF-F7C1-7C232539873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98446" y="5553679"/>
                  <a:ext cx="42084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7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E997399D-4365-95AC-842A-2170DC605022}"/>
                    </a:ext>
                  </a:extLst>
                </p14:cNvPr>
                <p14:cNvContentPartPr/>
                <p14:nvPr/>
              </p14:nvContentPartPr>
              <p14:xfrm>
                <a:off x="5641766" y="5151559"/>
                <a:ext cx="70200" cy="893520"/>
              </p14:xfrm>
            </p:contentPart>
          </mc:Choice>
          <mc:Fallback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E997399D-4365-95AC-842A-2170DC60502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79126" y="5088559"/>
                  <a:ext cx="195840" cy="10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79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595ED3E2-2EC7-3910-C14B-4C3C5415B7A1}"/>
                    </a:ext>
                  </a:extLst>
                </p14:cNvPr>
                <p14:cNvContentPartPr/>
                <p14:nvPr/>
              </p14:nvContentPartPr>
              <p14:xfrm>
                <a:off x="5588486" y="5171719"/>
                <a:ext cx="392040" cy="884520"/>
              </p14:xfrm>
            </p:contentPart>
          </mc:Choice>
          <mc:Fallback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595ED3E2-2EC7-3910-C14B-4C3C5415B7A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25846" y="5108719"/>
                  <a:ext cx="517680" cy="10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1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AA910091-9238-D03D-0B50-597FB806A4C1}"/>
                    </a:ext>
                  </a:extLst>
                </p14:cNvPr>
                <p14:cNvContentPartPr/>
                <p14:nvPr/>
              </p14:nvContentPartPr>
              <p14:xfrm>
                <a:off x="6049646" y="5476279"/>
                <a:ext cx="221040" cy="583920"/>
              </p14:xfrm>
            </p:contentPart>
          </mc:Choice>
          <mc:Fallback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AA910091-9238-D03D-0B50-597FB806A4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87006" y="5413279"/>
                  <a:ext cx="346680" cy="70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3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D7C3170E-A92C-31CF-2F6F-500389360A29}"/>
                    </a:ext>
                  </a:extLst>
                </p14:cNvPr>
                <p14:cNvContentPartPr/>
                <p14:nvPr/>
              </p14:nvContentPartPr>
              <p14:xfrm>
                <a:off x="6407126" y="5618479"/>
                <a:ext cx="285120" cy="384120"/>
              </p14:xfrm>
            </p:contentPart>
          </mc:Choice>
          <mc:Fallback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D7C3170E-A92C-31CF-2F6F-500389360A2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44126" y="5555479"/>
                  <a:ext cx="41076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5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A47FA06F-0B35-EF1F-8A63-0D31AD84B5D5}"/>
                    </a:ext>
                  </a:extLst>
                </p14:cNvPr>
                <p14:cNvContentPartPr/>
                <p14:nvPr/>
              </p14:nvContentPartPr>
              <p14:xfrm>
                <a:off x="6864326" y="5557999"/>
                <a:ext cx="234720" cy="511560"/>
              </p14:xfrm>
            </p:contentPart>
          </mc:Choice>
          <mc:Fallback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A47FA06F-0B35-EF1F-8A63-0D31AD84B5D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801326" y="5495359"/>
                  <a:ext cx="36036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7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527244D1-430B-1A17-B3CF-1D94CA0823EB}"/>
                    </a:ext>
                  </a:extLst>
                </p14:cNvPr>
                <p14:cNvContentPartPr/>
                <p14:nvPr/>
              </p14:nvContentPartPr>
              <p14:xfrm>
                <a:off x="7186166" y="5627119"/>
                <a:ext cx="137160" cy="432360"/>
              </p14:xfrm>
            </p:contentPart>
          </mc:Choice>
          <mc:Fallback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527244D1-430B-1A17-B3CF-1D94CA0823E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123166" y="5564479"/>
                  <a:ext cx="2628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8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22C96169-B4AA-D1EB-7D1C-77EB955DF9B7}"/>
                    </a:ext>
                  </a:extLst>
                </p14:cNvPr>
                <p14:cNvContentPartPr/>
                <p14:nvPr/>
              </p14:nvContentPartPr>
              <p14:xfrm>
                <a:off x="7427366" y="5276119"/>
                <a:ext cx="359280" cy="741240"/>
              </p14:xfrm>
            </p:contentPart>
          </mc:Choice>
          <mc:Fallback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22C96169-B4AA-D1EB-7D1C-77EB955DF9B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364726" y="5213479"/>
                  <a:ext cx="48492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4377B364-2844-1AB8-3079-F73BCF8BE286}"/>
                    </a:ext>
                  </a:extLst>
                </p14:cNvPr>
                <p14:cNvContentPartPr/>
                <p14:nvPr/>
              </p14:nvContentPartPr>
              <p14:xfrm>
                <a:off x="7920206" y="5543959"/>
                <a:ext cx="283680" cy="605160"/>
              </p14:xfrm>
            </p:contentPart>
          </mc:Choice>
          <mc:Fallback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4377B364-2844-1AB8-3079-F73BCF8BE28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857206" y="5481319"/>
                  <a:ext cx="409320" cy="7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ink="http://schemas.microsoft.com/office/drawing/2016/ink" xmlns:p14="http://schemas.microsoft.com/office/powerpoint/2010/main" xmlns="" Requires="p14 aink">
            <p:contentPart p14:bwMode="auto" r:id="rId9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86035E34-F982-A4C7-8518-592F0275D40E}"/>
                    </a:ext>
                  </a:extLst>
                </p14:cNvPr>
                <p14:cNvContentPartPr/>
                <p14:nvPr/>
              </p14:nvContentPartPr>
              <p14:xfrm>
                <a:off x="8357606" y="5729359"/>
                <a:ext cx="401400" cy="360000"/>
              </p14:xfrm>
            </p:contentPart>
          </mc:Choice>
          <mc:Fallback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86035E34-F982-A4C7-8518-592F0275D40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294966" y="5666719"/>
                  <a:ext cx="527040" cy="485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1459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Inhaltsplatzhalter 2"/>
          <p:cNvSpPr>
            <a:spLocks noGrp="1"/>
          </p:cNvSpPr>
          <p:nvPr>
            <p:ph sz="half" idx="1"/>
          </p:nvPr>
        </p:nvSpPr>
        <p:spPr>
          <a:xfrm>
            <a:off x="4555906" y="2348895"/>
            <a:ext cx="3518297" cy="26705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altLang="de-DE" sz="375" b="1" dirty="0"/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Privatleben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Bildung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Barrierefreiheit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Arbeit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Öffentliches Leben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altLang="de-DE" sz="2250" b="1" dirty="0"/>
              <a:t> Gesundheit </a:t>
            </a:r>
          </a:p>
        </p:txBody>
      </p:sp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659219" y="489024"/>
            <a:ext cx="6172200" cy="539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altLang="de-DE" sz="2700" b="1" dirty="0"/>
              <a:t>2. TEIL</a:t>
            </a:r>
            <a:br>
              <a:rPr lang="de-DE" altLang="de-DE" sz="2700" b="1" dirty="0"/>
            </a:br>
            <a:r>
              <a:rPr lang="de-DE" altLang="de-DE" sz="2700" b="1" dirty="0"/>
              <a:t>GRUNDBEREICHE der UN-BRK</a:t>
            </a:r>
          </a:p>
        </p:txBody>
      </p:sp>
      <p:pic>
        <p:nvPicPr>
          <p:cNvPr id="3" name="Grafik 2" descr="Ein Bild, das Grafiken, Grafikdesign, Clipart, Kunst enthält.&#10;&#10;Automatisch generierte Beschreibung">
            <a:extLst>
              <a:ext uri="{FF2B5EF4-FFF2-40B4-BE49-F238E27FC236}">
                <a16:creationId xmlns:a16="http://schemas.microsoft.com/office/drawing/2014/main" id="{DEE969FA-5691-CF26-650D-3BE5E18FD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" y="1632941"/>
            <a:ext cx="3295248" cy="2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5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AT" altLang="de-DE" sz="2700" b="1" dirty="0"/>
              <a:t>Schließung der Sitzung </a:t>
            </a:r>
            <a:endParaRPr lang="de-AT" altLang="de-DE" b="1" dirty="0"/>
          </a:p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de-AT" altLang="de-DE" b="1" dirty="0"/>
              <a:t>Matthias Grasser </a:t>
            </a:r>
          </a:p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de-AT" altLang="de-DE" b="1" dirty="0"/>
              <a:t>&amp; Christian Schoier </a:t>
            </a:r>
          </a:p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de-AT" altLang="de-DE" sz="2250" dirty="0"/>
              <a:t>Vorsitzende des</a:t>
            </a:r>
            <a:br>
              <a:rPr lang="de-AT" altLang="de-DE" sz="2250" dirty="0"/>
            </a:br>
            <a:r>
              <a:rPr lang="de-AT" altLang="de-DE" sz="2250" dirty="0"/>
              <a:t>Unabhängigen </a:t>
            </a:r>
            <a:br>
              <a:rPr lang="de-AT" altLang="de-DE" sz="2250" dirty="0"/>
            </a:br>
            <a:r>
              <a:rPr lang="de-AT" altLang="de-DE" sz="2250" dirty="0"/>
              <a:t>Steiermärkischen </a:t>
            </a:r>
            <a:br>
              <a:rPr lang="de-AT" altLang="de-DE" sz="2250" dirty="0"/>
            </a:br>
            <a:r>
              <a:rPr lang="de-AT" altLang="de-DE" sz="2250" dirty="0"/>
              <a:t>Monitoringausschusses</a:t>
            </a:r>
          </a:p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de-AT" altLang="de-DE" sz="2250" dirty="0"/>
          </a:p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de-AT" altLang="de-DE" sz="225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AT" altLang="de-DE" sz="2250" dirty="0"/>
          </a:p>
        </p:txBody>
      </p:sp>
      <p:sp>
        <p:nvSpPr>
          <p:cNvPr id="44037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5624513"/>
            <a:ext cx="30861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dirty="0">
                <a:cs typeface="Arial" panose="020B0604020202020204" pitchFamily="34" charset="0"/>
              </a:rPr>
              <a:t>5. öffentliche Sitzung des Steiermärkischen Monitoringausschusses</a:t>
            </a:r>
            <a:endParaRPr lang="de-AT" altLang="de-DE" sz="900" dirty="0">
              <a:cs typeface="Arial" panose="020B0604020202020204" pitchFamily="34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762016" y="2943187"/>
            <a:ext cx="2162151" cy="16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6FB7A8-0746-4695-0937-910E694F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085850"/>
            <a:ext cx="55054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289F7B-A4A6-2C76-A9AA-9F809450D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81113"/>
            <a:ext cx="48768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5A77976-A318-0600-E234-055420830336}"/>
              </a:ext>
            </a:extLst>
          </p:cNvPr>
          <p:cNvSpPr/>
          <p:nvPr/>
        </p:nvSpPr>
        <p:spPr>
          <a:xfrm>
            <a:off x="2271452" y="2763298"/>
            <a:ext cx="4315584" cy="1976635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Partizipation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F25456-DB0F-5A51-77C9-F3D346F29D3C}"/>
              </a:ext>
            </a:extLst>
          </p:cNvPr>
          <p:cNvSpPr txBox="1"/>
          <p:nvPr/>
        </p:nvSpPr>
        <p:spPr>
          <a:xfrm>
            <a:off x="2013278" y="1334177"/>
            <a:ext cx="45737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000" dirty="0"/>
              <a:t>Heinz Sailer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3CA5D3-BA84-A764-7D11-6CDB6065E3BA}"/>
              </a:ext>
            </a:extLst>
          </p:cNvPr>
          <p:cNvSpPr txBox="1"/>
          <p:nvPr/>
        </p:nvSpPr>
        <p:spPr>
          <a:xfrm>
            <a:off x="2030423" y="1986565"/>
            <a:ext cx="45737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000" dirty="0"/>
              <a:t>Impuls-Vortrag</a:t>
            </a:r>
          </a:p>
        </p:txBody>
      </p:sp>
    </p:spTree>
    <p:extLst>
      <p:ext uri="{BB962C8B-B14F-4D97-AF65-F5344CB8AC3E}">
        <p14:creationId xmlns:p14="http://schemas.microsoft.com/office/powerpoint/2010/main" val="139343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48CE92-A0CB-3533-5A4D-9CEDAB9D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56" y="1679382"/>
            <a:ext cx="4064006" cy="2460567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01C2415-62F6-F5C6-86E2-64E6CA831295}"/>
              </a:ext>
            </a:extLst>
          </p:cNvPr>
          <p:cNvSpPr/>
          <p:nvPr/>
        </p:nvSpPr>
        <p:spPr>
          <a:xfrm>
            <a:off x="5534527" y="4732508"/>
            <a:ext cx="2537459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Abkürzung: UNBRK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2C210C-4467-8DE0-A7F6-CD8F64CC242A}"/>
              </a:ext>
            </a:extLst>
          </p:cNvPr>
          <p:cNvSpPr txBox="1"/>
          <p:nvPr/>
        </p:nvSpPr>
        <p:spPr>
          <a:xfrm>
            <a:off x="897215" y="4139949"/>
            <a:ext cx="6574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 die Rechte von Menschen mit Behinderung </a:t>
            </a:r>
            <a:endParaRPr lang="de-AT" sz="2400" dirty="0"/>
          </a:p>
        </p:txBody>
      </p:sp>
      <p:pic>
        <p:nvPicPr>
          <p:cNvPr id="3" name="Grafik 2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65A7DBC-FE51-2EA5-E29E-5B935318C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70" y="2031360"/>
            <a:ext cx="895057" cy="1877437"/>
          </a:xfrm>
          <a:prstGeom prst="rect">
            <a:avLst/>
          </a:prstGeom>
        </p:spPr>
      </p:pic>
      <p:pic>
        <p:nvPicPr>
          <p:cNvPr id="5" name="Grafik 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1ECB007B-5E28-D871-B3FA-7677511B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527" y="2317870"/>
            <a:ext cx="2913517" cy="174509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B70B480-DEEC-5011-3B4B-F7D615B331D0}"/>
              </a:ext>
            </a:extLst>
          </p:cNvPr>
          <p:cNvGrpSpPr/>
          <p:nvPr/>
        </p:nvGrpSpPr>
        <p:grpSpPr>
          <a:xfrm>
            <a:off x="876780" y="1177437"/>
            <a:ext cx="628290" cy="466830"/>
            <a:chOff x="1169040" y="426916"/>
            <a:chExt cx="837720" cy="62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Freihand 1">
                  <a:extLst>
                    <a:ext uri="{FF2B5EF4-FFF2-40B4-BE49-F238E27FC236}">
                      <a16:creationId xmlns:a16="http://schemas.microsoft.com/office/drawing/2014/main" id="{FA72E2D9-B55F-7E07-5A5C-E56E0D218677}"/>
                    </a:ext>
                  </a:extLst>
                </p14:cNvPr>
                <p14:cNvContentPartPr/>
                <p14:nvPr/>
              </p14:nvContentPartPr>
              <p14:xfrm>
                <a:off x="1169040" y="496756"/>
                <a:ext cx="290520" cy="552600"/>
              </p14:xfrm>
            </p:contentPart>
          </mc:Choice>
          <mc:Fallback xmlns="">
            <p:pic>
              <p:nvPicPr>
                <p:cNvPr id="2" name="Freihand 1">
                  <a:extLst>
                    <a:ext uri="{FF2B5EF4-FFF2-40B4-BE49-F238E27FC236}">
                      <a16:creationId xmlns:a16="http://schemas.microsoft.com/office/drawing/2014/main" id="{FA72E2D9-B55F-7E07-5A5C-E56E0D21867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1400" y="478756"/>
                  <a:ext cx="32616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100A87CC-2AA6-D71E-E661-B4D73B33D241}"/>
                    </a:ext>
                  </a:extLst>
                </p14:cNvPr>
                <p14:cNvContentPartPr/>
                <p14:nvPr/>
              </p14:nvContentPartPr>
              <p14:xfrm>
                <a:off x="1541640" y="678196"/>
                <a:ext cx="250200" cy="33768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100A87CC-2AA6-D71E-E661-B4D73B33D2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3640" y="660196"/>
                  <a:ext cx="285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69D1C37E-CC48-E991-00B6-122AA3AE7916}"/>
                    </a:ext>
                  </a:extLst>
                </p14:cNvPr>
                <p14:cNvContentPartPr/>
                <p14:nvPr/>
              </p14:nvContentPartPr>
              <p14:xfrm>
                <a:off x="1792200" y="755596"/>
                <a:ext cx="51120" cy="2041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69D1C37E-CC48-E991-00B6-122AA3AE791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74560" y="737956"/>
                  <a:ext cx="867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118FDBA-F3FC-10FF-5B2B-9BA2FB45F69D}"/>
                    </a:ext>
                  </a:extLst>
                </p14:cNvPr>
                <p14:cNvContentPartPr/>
                <p14:nvPr/>
              </p14:nvContentPartPr>
              <p14:xfrm>
                <a:off x="1719840" y="556156"/>
                <a:ext cx="6840" cy="190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118FDBA-F3FC-10FF-5B2B-9BA2FB45F6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02200" y="538156"/>
                  <a:ext cx="42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E222EA34-8A9B-1FD9-2184-7DE1BF376E21}"/>
                    </a:ext>
                  </a:extLst>
                </p14:cNvPr>
                <p14:cNvContentPartPr/>
                <p14:nvPr/>
              </p14:nvContentPartPr>
              <p14:xfrm>
                <a:off x="1871760" y="426916"/>
                <a:ext cx="96480" cy="5886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E222EA34-8A9B-1FD9-2184-7DE1BF376E2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53760" y="409276"/>
                  <a:ext cx="13212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E3F616C1-08D9-28D8-132E-79064A27F259}"/>
                    </a:ext>
                  </a:extLst>
                </p14:cNvPr>
                <p14:cNvContentPartPr/>
                <p14:nvPr/>
              </p14:nvContentPartPr>
              <p14:xfrm>
                <a:off x="1863480" y="710596"/>
                <a:ext cx="143280" cy="46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E3F616C1-08D9-28D8-132E-79064A27F25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45840" y="692596"/>
                  <a:ext cx="17892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4194B70-72BF-D955-52E7-163933D3BC8D}"/>
              </a:ext>
            </a:extLst>
          </p:cNvPr>
          <p:cNvGrpSpPr/>
          <p:nvPr/>
        </p:nvGrpSpPr>
        <p:grpSpPr>
          <a:xfrm>
            <a:off x="1705680" y="1212267"/>
            <a:ext cx="841320" cy="410940"/>
            <a:chOff x="2274240" y="473356"/>
            <a:chExt cx="1121760" cy="5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BF47275A-021E-E423-D2B6-CBDC71FAF57D}"/>
                    </a:ext>
                  </a:extLst>
                </p14:cNvPr>
                <p14:cNvContentPartPr/>
                <p14:nvPr/>
              </p14:nvContentPartPr>
              <p14:xfrm>
                <a:off x="2274240" y="473356"/>
                <a:ext cx="237240" cy="5479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BF47275A-021E-E423-D2B6-CBDC71FAF57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56600" y="455716"/>
                  <a:ext cx="272880" cy="58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2B2CD8E1-86D7-8B6A-3873-9E2C38CD290E}"/>
                    </a:ext>
                  </a:extLst>
                </p14:cNvPr>
                <p14:cNvContentPartPr/>
                <p14:nvPr/>
              </p14:nvContentPartPr>
              <p14:xfrm>
                <a:off x="2574840" y="592516"/>
                <a:ext cx="237240" cy="3967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2B2CD8E1-86D7-8B6A-3873-9E2C38CD290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56840" y="574516"/>
                  <a:ext cx="27288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A7898B4B-4145-D085-FF1B-C613BF35F7E3}"/>
                    </a:ext>
                  </a:extLst>
                </p14:cNvPr>
                <p14:cNvContentPartPr/>
                <p14:nvPr/>
              </p14:nvContentPartPr>
              <p14:xfrm>
                <a:off x="2874000" y="589996"/>
                <a:ext cx="258120" cy="3978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A7898B4B-4145-D085-FF1B-C613BF35F7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56360" y="572356"/>
                  <a:ext cx="29376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9CA268EA-6594-EAD7-CDDA-8038835CF966}"/>
                    </a:ext>
                  </a:extLst>
                </p14:cNvPr>
                <p14:cNvContentPartPr/>
                <p14:nvPr/>
              </p14:nvContentPartPr>
              <p14:xfrm>
                <a:off x="3232920" y="503236"/>
                <a:ext cx="163080" cy="4795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9CA268EA-6594-EAD7-CDDA-8038835CF96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15280" y="485236"/>
                  <a:ext cx="198720" cy="51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441D06E-8EBE-5AE8-2F13-6A56E051C20A}"/>
              </a:ext>
            </a:extLst>
          </p:cNvPr>
          <p:cNvGrpSpPr/>
          <p:nvPr/>
        </p:nvGrpSpPr>
        <p:grpSpPr>
          <a:xfrm>
            <a:off x="2807010" y="1206057"/>
            <a:ext cx="501390" cy="562680"/>
            <a:chOff x="3742680" y="465076"/>
            <a:chExt cx="668520" cy="75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5338EE58-AD17-4325-4F6A-83CEEE5834F2}"/>
                    </a:ext>
                  </a:extLst>
                </p14:cNvPr>
                <p14:cNvContentPartPr/>
                <p14:nvPr/>
              </p14:nvContentPartPr>
              <p14:xfrm>
                <a:off x="3742680" y="697276"/>
                <a:ext cx="252000" cy="5180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5338EE58-AD17-4325-4F6A-83CEEE5834F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24680" y="679636"/>
                  <a:ext cx="28764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AC755146-445E-7C72-FF3A-30E9E484ACD3}"/>
                    </a:ext>
                  </a:extLst>
                </p14:cNvPr>
                <p14:cNvContentPartPr/>
                <p14:nvPr/>
              </p14:nvContentPartPr>
              <p14:xfrm>
                <a:off x="4064880" y="718876"/>
                <a:ext cx="32040" cy="1800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AC755146-445E-7C72-FF3A-30E9E484ACD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46880" y="700876"/>
                  <a:ext cx="676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313EE6DA-4FD1-9788-25BC-BA0377FCD37E}"/>
                    </a:ext>
                  </a:extLst>
                </p14:cNvPr>
                <p14:cNvContentPartPr/>
                <p14:nvPr/>
              </p14:nvContentPartPr>
              <p14:xfrm>
                <a:off x="4039320" y="557596"/>
                <a:ext cx="5400" cy="284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313EE6DA-4FD1-9788-25BC-BA0377FCD37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21320" y="539956"/>
                  <a:ext cx="410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353D566B-3868-F6DD-8A34-3E5C864A0E70}"/>
                    </a:ext>
                  </a:extLst>
                </p14:cNvPr>
                <p14:cNvContentPartPr/>
                <p14:nvPr/>
              </p14:nvContentPartPr>
              <p14:xfrm>
                <a:off x="4156320" y="465076"/>
                <a:ext cx="149760" cy="4852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353D566B-3868-F6DD-8A34-3E5C864A0E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38680" y="447076"/>
                  <a:ext cx="18540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FF50BB21-C20D-C7A0-5563-B88773EF3458}"/>
                    </a:ext>
                  </a:extLst>
                </p14:cNvPr>
                <p14:cNvContentPartPr/>
                <p14:nvPr/>
              </p14:nvContentPartPr>
              <p14:xfrm>
                <a:off x="4324080" y="483076"/>
                <a:ext cx="46440" cy="4888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FF50BB21-C20D-C7A0-5563-B88773EF34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06080" y="465076"/>
                  <a:ext cx="8208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9D82AD31-1682-9F3B-191F-70FFF6864872}"/>
                    </a:ext>
                  </a:extLst>
                </p14:cNvPr>
                <p14:cNvContentPartPr/>
                <p14:nvPr/>
              </p14:nvContentPartPr>
              <p14:xfrm>
                <a:off x="4285920" y="714916"/>
                <a:ext cx="125280" cy="2124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9D82AD31-1682-9F3B-191F-70FFF686487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68280" y="696916"/>
                  <a:ext cx="16092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BDC6D1D-C67B-9A60-41FE-1451B7D57554}"/>
              </a:ext>
            </a:extLst>
          </p:cNvPr>
          <p:cNvGrpSpPr/>
          <p:nvPr/>
        </p:nvGrpSpPr>
        <p:grpSpPr>
          <a:xfrm>
            <a:off x="3510900" y="1295697"/>
            <a:ext cx="246780" cy="289440"/>
            <a:chOff x="4681200" y="584596"/>
            <a:chExt cx="32904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BF45DFA5-DA24-F653-44E2-35780E7F489D}"/>
                    </a:ext>
                  </a:extLst>
                </p14:cNvPr>
                <p14:cNvContentPartPr/>
                <p14:nvPr/>
              </p14:nvContentPartPr>
              <p14:xfrm>
                <a:off x="4695240" y="584596"/>
                <a:ext cx="3240" cy="25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BF45DFA5-DA24-F653-44E2-35780E7F489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77240" y="566956"/>
                  <a:ext cx="38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96A11C8E-4B98-5F91-671E-69ABB02A9322}"/>
                    </a:ext>
                  </a:extLst>
                </p14:cNvPr>
                <p14:cNvContentPartPr/>
                <p14:nvPr/>
              </p14:nvContentPartPr>
              <p14:xfrm>
                <a:off x="4681200" y="754516"/>
                <a:ext cx="25200" cy="20628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96A11C8E-4B98-5F91-671E-69ABB02A93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63200" y="736516"/>
                  <a:ext cx="608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D5A7D4E8-EC04-A888-4D6E-2C0B35050C9C}"/>
                    </a:ext>
                  </a:extLst>
                </p14:cNvPr>
                <p14:cNvContentPartPr/>
                <p14:nvPr/>
              </p14:nvContentPartPr>
              <p14:xfrm>
                <a:off x="4782360" y="768916"/>
                <a:ext cx="227880" cy="2016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D5A7D4E8-EC04-A888-4D6E-2C0B35050C9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64720" y="751276"/>
                  <a:ext cx="26352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85593890-FEE4-65C4-722C-09A43DFDB19B}"/>
              </a:ext>
            </a:extLst>
          </p:cNvPr>
          <p:cNvGrpSpPr/>
          <p:nvPr/>
        </p:nvGrpSpPr>
        <p:grpSpPr>
          <a:xfrm>
            <a:off x="4043610" y="1115337"/>
            <a:ext cx="1857870" cy="562950"/>
            <a:chOff x="5391480" y="344116"/>
            <a:chExt cx="2477160" cy="75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D5D54470-CF33-61CC-649D-6F2BCE38529F}"/>
                    </a:ext>
                  </a:extLst>
                </p14:cNvPr>
                <p14:cNvContentPartPr/>
                <p14:nvPr/>
              </p14:nvContentPartPr>
              <p14:xfrm>
                <a:off x="5391480" y="550756"/>
                <a:ext cx="331920" cy="4586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D5D54470-CF33-61CC-649D-6F2BCE38529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73840" y="532756"/>
                  <a:ext cx="36756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0BCDC89B-4020-D4CE-3366-503E24309038}"/>
                    </a:ext>
                  </a:extLst>
                </p14:cNvPr>
                <p14:cNvContentPartPr/>
                <p14:nvPr/>
              </p14:nvContentPartPr>
              <p14:xfrm>
                <a:off x="5477160" y="371836"/>
                <a:ext cx="55080" cy="3312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0BCDC89B-4020-D4CE-3366-503E2430903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59160" y="353836"/>
                  <a:ext cx="907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E806A0C9-E7D5-228A-5A70-08C453962DAA}"/>
                    </a:ext>
                  </a:extLst>
                </p14:cNvPr>
                <p14:cNvContentPartPr/>
                <p14:nvPr/>
              </p14:nvContentPartPr>
              <p14:xfrm>
                <a:off x="5607840" y="344116"/>
                <a:ext cx="13320" cy="32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E806A0C9-E7D5-228A-5A70-08C453962DA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590200" y="326476"/>
                  <a:ext cx="48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ACE6CF7D-0A0B-6606-3F7D-6958F07A5CB6}"/>
                    </a:ext>
                  </a:extLst>
                </p14:cNvPr>
                <p14:cNvContentPartPr/>
                <p14:nvPr/>
              </p14:nvContentPartPr>
              <p14:xfrm>
                <a:off x="5795040" y="746956"/>
                <a:ext cx="207000" cy="2660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ACE6CF7D-0A0B-6606-3F7D-6958F07A5CB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77040" y="729316"/>
                  <a:ext cx="2426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5BD2AC6F-002C-CB45-0BCD-040130978B2D}"/>
                    </a:ext>
                  </a:extLst>
                </p14:cNvPr>
                <p14:cNvContentPartPr/>
                <p14:nvPr/>
              </p14:nvContentPartPr>
              <p14:xfrm>
                <a:off x="6062520" y="515836"/>
                <a:ext cx="30960" cy="50220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5BD2AC6F-002C-CB45-0BCD-040130978B2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44520" y="497836"/>
                  <a:ext cx="6660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B4AF04AF-18CB-FB25-825F-FD1C93E37661}"/>
                    </a:ext>
                  </a:extLst>
                </p14:cNvPr>
                <p14:cNvContentPartPr/>
                <p14:nvPr/>
              </p14:nvContentPartPr>
              <p14:xfrm>
                <a:off x="6004200" y="796636"/>
                <a:ext cx="138240" cy="2124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B4AF04AF-18CB-FB25-825F-FD1C93E3766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86200" y="778636"/>
                  <a:ext cx="173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E6C32738-B451-9CD4-8280-738942935177}"/>
                    </a:ext>
                  </a:extLst>
                </p14:cNvPr>
                <p14:cNvContentPartPr/>
                <p14:nvPr/>
              </p14:nvContentPartPr>
              <p14:xfrm>
                <a:off x="6208320" y="743716"/>
                <a:ext cx="193680" cy="27144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E6C32738-B451-9CD4-8280-73894293517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90680" y="725716"/>
                  <a:ext cx="2293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5E958201-B7EE-9E2E-1A95-C099ED59CFFC}"/>
                    </a:ext>
                  </a:extLst>
                </p14:cNvPr>
                <p14:cNvContentPartPr/>
                <p14:nvPr/>
              </p14:nvContentPartPr>
              <p14:xfrm>
                <a:off x="6490920" y="777916"/>
                <a:ext cx="123480" cy="2368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5E958201-B7EE-9E2E-1A95-C099ED59CFF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72920" y="759916"/>
                  <a:ext cx="1591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C6579C5A-05C9-61A1-7943-EC33BB785E0F}"/>
                    </a:ext>
                  </a:extLst>
                </p14:cNvPr>
                <p14:cNvContentPartPr/>
                <p14:nvPr/>
              </p14:nvContentPartPr>
              <p14:xfrm>
                <a:off x="6678120" y="758476"/>
                <a:ext cx="142920" cy="23904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C6579C5A-05C9-61A1-7943-EC33BB785E0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60480" y="740836"/>
                  <a:ext cx="1785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225BD12E-71EE-2C95-9577-684136D70974}"/>
                    </a:ext>
                  </a:extLst>
                </p14:cNvPr>
                <p14:cNvContentPartPr/>
                <p14:nvPr/>
              </p14:nvContentPartPr>
              <p14:xfrm>
                <a:off x="6890160" y="732196"/>
                <a:ext cx="236880" cy="29268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225BD12E-71EE-2C95-9577-684136D7097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72520" y="714196"/>
                  <a:ext cx="2725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749EF6D4-0208-6E7F-A094-65882BB56FB3}"/>
                    </a:ext>
                  </a:extLst>
                </p14:cNvPr>
                <p14:cNvContentPartPr/>
                <p14:nvPr/>
              </p14:nvContentPartPr>
              <p14:xfrm>
                <a:off x="7171320" y="754516"/>
                <a:ext cx="34920" cy="24696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749EF6D4-0208-6E7F-A094-65882BB56FB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153320" y="736516"/>
                  <a:ext cx="705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B02A138F-BAF7-BAF8-54F2-F43E29488A2A}"/>
                    </a:ext>
                  </a:extLst>
                </p14:cNvPr>
                <p14:cNvContentPartPr/>
                <p14:nvPr/>
              </p14:nvContentPartPr>
              <p14:xfrm>
                <a:off x="7161960" y="598636"/>
                <a:ext cx="9720" cy="194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B02A138F-BAF7-BAF8-54F2-F43E29488A2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144320" y="580636"/>
                  <a:ext cx="453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D9A6B33D-FD36-0644-4F4B-DCC3C12F3E3F}"/>
                    </a:ext>
                  </a:extLst>
                </p14:cNvPr>
                <p14:cNvContentPartPr/>
                <p14:nvPr/>
              </p14:nvContentPartPr>
              <p14:xfrm>
                <a:off x="7309920" y="724276"/>
                <a:ext cx="154080" cy="24012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D9A6B33D-FD36-0644-4F4B-DCC3C12F3E3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91920" y="706636"/>
                  <a:ext cx="189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556B7968-7DC6-1A5A-A6CD-5C30F301DD76}"/>
                    </a:ext>
                  </a:extLst>
                </p14:cNvPr>
                <p14:cNvContentPartPr/>
                <p14:nvPr/>
              </p14:nvContentPartPr>
              <p14:xfrm>
                <a:off x="7491720" y="546796"/>
                <a:ext cx="376920" cy="5479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556B7968-7DC6-1A5A-A6CD-5C30F301DD7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73720" y="528796"/>
                  <a:ext cx="412560" cy="583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158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Inhaltsplatzhalter 2"/>
          <p:cNvSpPr>
            <a:spLocks noGrp="1"/>
          </p:cNvSpPr>
          <p:nvPr>
            <p:ph sz="half" idx="1"/>
          </p:nvPr>
        </p:nvSpPr>
        <p:spPr>
          <a:xfrm>
            <a:off x="783423" y="3671026"/>
            <a:ext cx="8100920" cy="491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altLang="de-DE" sz="2250" b="1" dirty="0">
                <a:solidFill>
                  <a:schemeClr val="bg1">
                    <a:lumMod val="65000"/>
                  </a:schemeClr>
                </a:solidFill>
              </a:rPr>
              <a:t>Selbstbestimmung   	     Partizipation	            Nichtdiskriminierung </a:t>
            </a:r>
          </a:p>
        </p:txBody>
      </p:sp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481914" y="370531"/>
            <a:ext cx="6172200" cy="539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altLang="de-DE" sz="2700" b="1" dirty="0"/>
              <a:t>GRUNDPFEILER der UN-BRK</a:t>
            </a:r>
          </a:p>
        </p:txBody>
      </p:sp>
      <p:pic>
        <p:nvPicPr>
          <p:cNvPr id="10" name="Grafik 9" descr="Ein Bild, das Grafiken, Grafikdesign, Clipart, Kunst enthält.&#10;&#10;Automatisch generierte Beschreibung">
            <a:extLst>
              <a:ext uri="{FF2B5EF4-FFF2-40B4-BE49-F238E27FC236}">
                <a16:creationId xmlns:a16="http://schemas.microsoft.com/office/drawing/2014/main" id="{E0A25B12-189D-D672-B34C-9FD61BCAF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47" y="1134834"/>
            <a:ext cx="3872740" cy="2566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14:cNvPr>
              <p14:cNvContentPartPr/>
              <p14:nvPr/>
            </p14:nvContentPartPr>
            <p14:xfrm>
              <a:off x="1337107" y="4264292"/>
              <a:ext cx="935640" cy="16801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7107" y="4084292"/>
                <a:ext cx="1115280" cy="20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14:cNvPr>
              <p14:cNvContentPartPr/>
              <p14:nvPr/>
            </p14:nvContentPartPr>
            <p14:xfrm>
              <a:off x="4138267" y="4372652"/>
              <a:ext cx="1038600" cy="15519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267" y="4193012"/>
                <a:ext cx="1218240" cy="19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14:cNvPr>
              <p14:cNvContentPartPr/>
              <p14:nvPr/>
            </p14:nvContentPartPr>
            <p14:xfrm>
              <a:off x="6741787" y="4316132"/>
              <a:ext cx="984240" cy="16146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52147" y="4136132"/>
                <a:ext cx="1163880" cy="19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B963ED8-13DD-DF96-6E29-1FD6E687F6A7}"/>
              </a:ext>
            </a:extLst>
          </p:cNvPr>
          <p:cNvGrpSpPr/>
          <p:nvPr/>
        </p:nvGrpSpPr>
        <p:grpSpPr>
          <a:xfrm>
            <a:off x="609547" y="3642212"/>
            <a:ext cx="8060400" cy="2477880"/>
            <a:chOff x="609547" y="3642212"/>
            <a:chExt cx="8060400" cy="24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14:cNvPr>
                <p14:cNvContentPartPr/>
                <p14:nvPr/>
              </p14:nvContentPartPr>
              <p14:xfrm>
                <a:off x="896827" y="6053852"/>
                <a:ext cx="1847520" cy="662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8827" y="6035852"/>
                  <a:ext cx="1883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14:cNvPr>
                <p14:cNvContentPartPr/>
                <p14:nvPr/>
              </p14:nvContentPartPr>
              <p14:xfrm>
                <a:off x="1006627" y="4140812"/>
                <a:ext cx="1714680" cy="403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8987" y="4123172"/>
                  <a:ext cx="1750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14:cNvPr>
                <p14:cNvContentPartPr/>
                <p14:nvPr/>
              </p14:nvContentPartPr>
              <p14:xfrm>
                <a:off x="3860707" y="6012452"/>
                <a:ext cx="1730520" cy="62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43067" y="5994452"/>
                  <a:ext cx="1766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14:cNvPr>
                <p14:cNvContentPartPr/>
                <p14:nvPr/>
              </p14:nvContentPartPr>
              <p14:xfrm>
                <a:off x="6320227" y="5959892"/>
                <a:ext cx="1787040" cy="838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02587" y="5942252"/>
                  <a:ext cx="1822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14:cNvPr>
                <p14:cNvContentPartPr/>
                <p14:nvPr/>
              </p14:nvContentPartPr>
              <p14:xfrm>
                <a:off x="3711307" y="4214612"/>
                <a:ext cx="1899360" cy="414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93667" y="4196612"/>
                  <a:ext cx="19350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14:cNvPr>
                <p14:cNvContentPartPr/>
                <p14:nvPr/>
              </p14:nvContentPartPr>
              <p14:xfrm>
                <a:off x="6356587" y="4253492"/>
                <a:ext cx="1573920" cy="39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38587" y="4235492"/>
                  <a:ext cx="16095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14:cNvPr>
                <p14:cNvContentPartPr/>
                <p14:nvPr/>
              </p14:nvContentPartPr>
              <p14:xfrm>
                <a:off x="1156027" y="4129652"/>
                <a:ext cx="48960" cy="1884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8387" y="4111652"/>
                  <a:ext cx="84600" cy="19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14:cNvPr>
                <p14:cNvContentPartPr/>
                <p14:nvPr/>
              </p14:nvContentPartPr>
              <p14:xfrm>
                <a:off x="2439067" y="4207412"/>
                <a:ext cx="33120" cy="1810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421067" y="4189412"/>
                  <a:ext cx="68760" cy="18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14:cNvPr>
                <p14:cNvContentPartPr/>
                <p14:nvPr/>
              </p14:nvContentPartPr>
              <p14:xfrm>
                <a:off x="1363747" y="4362932"/>
                <a:ext cx="194760" cy="15289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45747" y="4345292"/>
                  <a:ext cx="230400" cy="156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14:cNvPr>
                <p14:cNvContentPartPr/>
                <p14:nvPr/>
              </p14:nvContentPartPr>
              <p14:xfrm>
                <a:off x="1649227" y="4347092"/>
                <a:ext cx="181440" cy="15051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31227" y="4329452"/>
                  <a:ext cx="217080" cy="15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14:cNvPr>
                <p14:cNvContentPartPr/>
                <p14:nvPr/>
              </p14:nvContentPartPr>
              <p14:xfrm>
                <a:off x="1964227" y="4475612"/>
                <a:ext cx="148680" cy="14180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46227" y="4457612"/>
                  <a:ext cx="18432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14:cNvPr>
                <p14:cNvContentPartPr/>
                <p14:nvPr/>
              </p14:nvContentPartPr>
              <p14:xfrm>
                <a:off x="2193547" y="4445732"/>
                <a:ext cx="150840" cy="13816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75907" y="4427732"/>
                  <a:ext cx="186480" cy="14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14:cNvPr>
                <p14:cNvContentPartPr/>
                <p14:nvPr/>
              </p14:nvContentPartPr>
              <p14:xfrm>
                <a:off x="3970867" y="4236572"/>
                <a:ext cx="99000" cy="17233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52867" y="4218572"/>
                  <a:ext cx="13464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14:cNvPr>
                <p14:cNvContentPartPr/>
                <p14:nvPr/>
              </p14:nvContentPartPr>
              <p14:xfrm>
                <a:off x="5238067" y="4281212"/>
                <a:ext cx="93960" cy="1714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20067" y="4263572"/>
                  <a:ext cx="129600" cy="17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14:cNvPr>
                <p14:cNvContentPartPr/>
                <p14:nvPr/>
              </p14:nvContentPartPr>
              <p14:xfrm>
                <a:off x="4138987" y="4410812"/>
                <a:ext cx="133560" cy="12772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121347" y="4393172"/>
                  <a:ext cx="169200" cy="13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14:cNvPr>
                <p14:cNvContentPartPr/>
                <p14:nvPr/>
              </p14:nvContentPartPr>
              <p14:xfrm>
                <a:off x="4421947" y="4524932"/>
                <a:ext cx="212040" cy="12081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04307" y="4507292"/>
                  <a:ext cx="247680" cy="12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14:cNvPr>
                <p14:cNvContentPartPr/>
                <p14:nvPr/>
              </p14:nvContentPartPr>
              <p14:xfrm>
                <a:off x="4747747" y="4503332"/>
                <a:ext cx="175680" cy="12628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29747" y="4485692"/>
                  <a:ext cx="211320" cy="12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14:cNvPr>
                <p14:cNvContentPartPr/>
                <p14:nvPr/>
              </p14:nvContentPartPr>
              <p14:xfrm>
                <a:off x="5026027" y="4514132"/>
                <a:ext cx="119160" cy="11638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08387" y="4496132"/>
                  <a:ext cx="15480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14:cNvPr>
                <p14:cNvContentPartPr/>
                <p14:nvPr/>
              </p14:nvContentPartPr>
              <p14:xfrm>
                <a:off x="6468187" y="4233692"/>
                <a:ext cx="144000" cy="164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50547" y="4216052"/>
                  <a:ext cx="179640" cy="16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14:cNvPr>
                <p14:cNvContentPartPr/>
                <p14:nvPr/>
              </p14:nvContentPartPr>
              <p14:xfrm>
                <a:off x="7826107" y="4289132"/>
                <a:ext cx="53280" cy="1553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08107" y="4271492"/>
                  <a:ext cx="88920" cy="15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14:cNvPr>
                <p14:cNvContentPartPr/>
                <p14:nvPr/>
              </p14:nvContentPartPr>
              <p14:xfrm>
                <a:off x="6764827" y="4429532"/>
                <a:ext cx="206280" cy="1141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746827" y="4411532"/>
                  <a:ext cx="241920" cy="11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14:cNvPr>
                <p14:cNvContentPartPr/>
                <p14:nvPr/>
              </p14:nvContentPartPr>
              <p14:xfrm>
                <a:off x="7069387" y="4550132"/>
                <a:ext cx="154800" cy="9975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51387" y="4532492"/>
                  <a:ext cx="19044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14:cNvPr>
                <p14:cNvContentPartPr/>
                <p14:nvPr/>
              </p14:nvContentPartPr>
              <p14:xfrm>
                <a:off x="7289707" y="4602332"/>
                <a:ext cx="154080" cy="9835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272067" y="4584692"/>
                  <a:ext cx="189720" cy="10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14:cNvPr>
                <p14:cNvContentPartPr/>
                <p14:nvPr/>
              </p14:nvContentPartPr>
              <p14:xfrm>
                <a:off x="7480867" y="4660292"/>
                <a:ext cx="208800" cy="10184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63227" y="4642292"/>
                  <a:ext cx="244440" cy="10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14:cNvPr>
                <p14:cNvContentPartPr/>
                <p14:nvPr/>
              </p14:nvContentPartPr>
              <p14:xfrm>
                <a:off x="609547" y="3642212"/>
                <a:ext cx="8060400" cy="6724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1547" y="3624572"/>
                  <a:ext cx="809604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14:cNvPr>
                <p14:cNvContentPartPr/>
                <p14:nvPr/>
              </p14:nvContentPartPr>
              <p14:xfrm>
                <a:off x="2727427" y="4163492"/>
                <a:ext cx="920880" cy="907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09427" y="4145492"/>
                  <a:ext cx="9565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14:cNvPr>
                <p14:cNvContentPartPr/>
                <p14:nvPr/>
              </p14:nvContentPartPr>
              <p14:xfrm>
                <a:off x="5586907" y="4259612"/>
                <a:ext cx="1144080" cy="522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68907" y="4241612"/>
                  <a:ext cx="1179720" cy="8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08328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F04A303-2146-44E8-8915-E2BC3EC574B5}"/>
              </a:ext>
            </a:extLst>
          </p:cNvPr>
          <p:cNvSpPr txBox="1"/>
          <p:nvPr/>
        </p:nvSpPr>
        <p:spPr>
          <a:xfrm>
            <a:off x="517358" y="1193998"/>
            <a:ext cx="50428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UN-Behindertenrechtskonvention sagt,</a:t>
            </a:r>
            <a:b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haben ein…. </a:t>
            </a:r>
            <a:endParaRPr lang="de-AT" sz="2100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67830DD-BE4B-C83B-321E-58B51C14D177}"/>
              </a:ext>
            </a:extLst>
          </p:cNvPr>
          <p:cNvSpPr/>
          <p:nvPr/>
        </p:nvSpPr>
        <p:spPr>
          <a:xfrm rot="219548">
            <a:off x="786089" y="2729194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500" dirty="0">
                <a:solidFill>
                  <a:schemeClr val="bg1"/>
                </a:solidFill>
              </a:rPr>
              <a:t>Partizipations-Gebot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7142F71C-C4A3-5AEF-115F-C0A0A5FDADBB}"/>
                  </a:ext>
                </a:extLst>
              </p14:cNvPr>
              <p14:cNvContentPartPr/>
              <p14:nvPr/>
            </p14:nvContentPartPr>
            <p14:xfrm>
              <a:off x="5964930" y="4265427"/>
              <a:ext cx="502200" cy="58347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7142F71C-C4A3-5AEF-115F-C0A0A5FDAD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6930" y="4247430"/>
                <a:ext cx="537840" cy="619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1124894-4985-0854-1AA8-82B48092D19E}"/>
                  </a:ext>
                </a:extLst>
              </p14:cNvPr>
              <p14:cNvContentPartPr/>
              <p14:nvPr/>
            </p14:nvContentPartPr>
            <p14:xfrm>
              <a:off x="6537330" y="4284057"/>
              <a:ext cx="382590" cy="4919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1124894-4985-0854-1AA8-82B48092D1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9334" y="4266064"/>
                <a:ext cx="418222" cy="527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F53BA29-DF7B-156F-4464-DBBAE44178AD}"/>
                  </a:ext>
                </a:extLst>
              </p14:cNvPr>
              <p14:cNvContentPartPr/>
              <p14:nvPr/>
            </p14:nvContentPartPr>
            <p14:xfrm>
              <a:off x="6618060" y="4289457"/>
              <a:ext cx="107730" cy="15147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F53BA29-DF7B-156F-4464-DBBAE44178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0105" y="4271468"/>
                <a:ext cx="143281" cy="187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FF62C03B-7588-6B2D-154F-D1EC14C617CD}"/>
                  </a:ext>
                </a:extLst>
              </p14:cNvPr>
              <p14:cNvContentPartPr/>
              <p14:nvPr/>
            </p14:nvContentPartPr>
            <p14:xfrm>
              <a:off x="6128280" y="4281627"/>
              <a:ext cx="86940" cy="15417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FF62C03B-7588-6B2D-154F-D1EC14C617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10317" y="4263658"/>
                <a:ext cx="122506" cy="189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205925B-34DF-FB5E-98C0-E239FD5911A5}"/>
                  </a:ext>
                </a:extLst>
              </p14:cNvPr>
              <p14:cNvContentPartPr/>
              <p14:nvPr/>
            </p14:nvContentPartPr>
            <p14:xfrm>
              <a:off x="6352110" y="4904517"/>
              <a:ext cx="434700" cy="29997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205925B-34DF-FB5E-98C0-E239FD5911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34117" y="4886533"/>
                <a:ext cx="470325" cy="3355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BD0E856-9998-9D2C-7DBB-17E7D2ADF706}"/>
                  </a:ext>
                </a:extLst>
              </p14:cNvPr>
              <p14:cNvContentPartPr/>
              <p14:nvPr/>
            </p14:nvContentPartPr>
            <p14:xfrm>
              <a:off x="6274350" y="5347857"/>
              <a:ext cx="645300" cy="1355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BD0E856-9998-9D2C-7DBB-17E7D2ADF70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56365" y="5329928"/>
                <a:ext cx="680910" cy="171039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E8C77C4-4F38-063A-2455-9DC8E7F6EE64}"/>
              </a:ext>
            </a:extLst>
          </p:cNvPr>
          <p:cNvGrpSpPr/>
          <p:nvPr/>
        </p:nvGrpSpPr>
        <p:grpSpPr>
          <a:xfrm>
            <a:off x="6304590" y="1316757"/>
            <a:ext cx="689580" cy="1391580"/>
            <a:chOff x="8406120" y="612676"/>
            <a:chExt cx="919440" cy="185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CE29A4A9-DCBF-97E4-0DDE-58605E2877CE}"/>
                    </a:ext>
                  </a:extLst>
                </p14:cNvPr>
                <p14:cNvContentPartPr/>
                <p14:nvPr/>
              </p14:nvContentPartPr>
              <p14:xfrm>
                <a:off x="8434920" y="898156"/>
                <a:ext cx="702720" cy="111240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CE29A4A9-DCBF-97E4-0DDE-58605E2877C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17280" y="880516"/>
                  <a:ext cx="738360" cy="11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2EB95D3D-5C82-F18B-13BB-B9A70C48FA6E}"/>
                    </a:ext>
                  </a:extLst>
                </p14:cNvPr>
                <p14:cNvContentPartPr/>
                <p14:nvPr/>
              </p14:nvContentPartPr>
              <p14:xfrm>
                <a:off x="8406120" y="612676"/>
                <a:ext cx="919440" cy="11779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2EB95D3D-5C82-F18B-13BB-B9A70C48FA6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88120" y="594676"/>
                  <a:ext cx="955080" cy="12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492A103B-C867-8828-EAE5-BCDD2363BBBC}"/>
                    </a:ext>
                  </a:extLst>
                </p14:cNvPr>
                <p14:cNvContentPartPr/>
                <p14:nvPr/>
              </p14:nvContentPartPr>
              <p14:xfrm>
                <a:off x="8517720" y="2200636"/>
                <a:ext cx="348840" cy="2674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492A103B-C867-8828-EAE5-BCDD2363BBB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00080" y="2182636"/>
                  <a:ext cx="384480" cy="303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899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854C3BC-1B20-38EB-1FFA-67B82D55334F}"/>
              </a:ext>
            </a:extLst>
          </p:cNvPr>
          <p:cNvSpPr/>
          <p:nvPr/>
        </p:nvSpPr>
        <p:spPr>
          <a:xfrm>
            <a:off x="580646" y="1104554"/>
            <a:ext cx="7491012" cy="428106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Partizipation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B09C45-8C2A-FB2D-78EB-8487F05F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9" y="3981143"/>
            <a:ext cx="2307365" cy="1687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131FDD-AAD7-863B-AC4A-8CE82D636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75" y="3183720"/>
            <a:ext cx="1683990" cy="13118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20B7D8-67BB-CF24-F00A-CD5F41013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51" y="2527811"/>
            <a:ext cx="1796096" cy="13118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AB6B7A-3A3B-39EA-0D89-6C253D5B7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766" y="1517898"/>
            <a:ext cx="2590589" cy="1807337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B007163-749C-9710-985D-BE327C3C7BE6}"/>
              </a:ext>
            </a:extLst>
          </p:cNvPr>
          <p:cNvSpPr/>
          <p:nvPr/>
        </p:nvSpPr>
        <p:spPr>
          <a:xfrm>
            <a:off x="1362895" y="5151447"/>
            <a:ext cx="154106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Teilnahme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413361-FF53-2A88-E6AD-7A90346C062B}"/>
              </a:ext>
            </a:extLst>
          </p:cNvPr>
          <p:cNvSpPr/>
          <p:nvPr/>
        </p:nvSpPr>
        <p:spPr>
          <a:xfrm>
            <a:off x="3571429" y="4104250"/>
            <a:ext cx="1412897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Teilhabe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9820C06-B6FD-1338-C53E-6B749135D343}"/>
              </a:ext>
            </a:extLst>
          </p:cNvPr>
          <p:cNvSpPr/>
          <p:nvPr/>
        </p:nvSpPr>
        <p:spPr>
          <a:xfrm>
            <a:off x="5803220" y="3387345"/>
            <a:ext cx="1464840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Mitwirkung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9B010A9-21E4-2397-F71B-9A3F41F88878}"/>
              </a:ext>
            </a:extLst>
          </p:cNvPr>
          <p:cNvSpPr/>
          <p:nvPr/>
        </p:nvSpPr>
        <p:spPr>
          <a:xfrm>
            <a:off x="4176670" y="1897727"/>
            <a:ext cx="1796096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Mitbestimmung</a:t>
            </a:r>
          </a:p>
        </p:txBody>
      </p:sp>
    </p:spTree>
    <p:extLst>
      <p:ext uri="{BB962C8B-B14F-4D97-AF65-F5344CB8AC3E}">
        <p14:creationId xmlns:p14="http://schemas.microsoft.com/office/powerpoint/2010/main" val="296503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170ABF3-B6A6-96E8-42AA-8B762E151DEC}"/>
              </a:ext>
            </a:extLst>
          </p:cNvPr>
          <p:cNvSpPr/>
          <p:nvPr/>
        </p:nvSpPr>
        <p:spPr>
          <a:xfrm>
            <a:off x="580646" y="1104554"/>
            <a:ext cx="7491012" cy="428106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50" dirty="0">
                <a:solidFill>
                  <a:schemeClr val="bg1"/>
                </a:solidFill>
              </a:rPr>
              <a:t>Das steht dazu in der UN BRK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66A66E7-858C-2130-3CC8-94A294404D3D}"/>
              </a:ext>
            </a:extLst>
          </p:cNvPr>
          <p:cNvSpPr/>
          <p:nvPr/>
        </p:nvSpPr>
        <p:spPr>
          <a:xfrm>
            <a:off x="523702" y="2250991"/>
            <a:ext cx="1442258" cy="61098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Artikel 1</a:t>
            </a:r>
            <a:endParaRPr lang="de-AT" sz="1350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0D399E6-FD03-7BDA-0C5B-02198C314055}"/>
              </a:ext>
            </a:extLst>
          </p:cNvPr>
          <p:cNvSpPr/>
          <p:nvPr/>
        </p:nvSpPr>
        <p:spPr>
          <a:xfrm>
            <a:off x="580645" y="4421411"/>
            <a:ext cx="1442258" cy="61098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Artikel 33 </a:t>
            </a:r>
            <a:endParaRPr lang="de-AT" sz="1350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82C78DA-7E96-EF77-213A-3EB7E76C471A}"/>
              </a:ext>
            </a:extLst>
          </p:cNvPr>
          <p:cNvSpPr/>
          <p:nvPr/>
        </p:nvSpPr>
        <p:spPr>
          <a:xfrm>
            <a:off x="580646" y="3274815"/>
            <a:ext cx="1442258" cy="61098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Artikel 4 Abs 3 </a:t>
            </a:r>
            <a:endParaRPr lang="de-AT" sz="1350" dirty="0"/>
          </a:p>
        </p:txBody>
      </p:sp>
      <p:pic>
        <p:nvPicPr>
          <p:cNvPr id="3" name="Grafik 2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F040AA80-3E69-7E2B-1E7E-F7B6AA2191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239" y="1973984"/>
            <a:ext cx="1674645" cy="1003051"/>
          </a:xfrm>
          <a:prstGeom prst="rect">
            <a:avLst/>
          </a:prstGeom>
        </p:spPr>
      </p:pic>
      <p:pic>
        <p:nvPicPr>
          <p:cNvPr id="2" name="Grafik 1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7ED0D28-2736-17BF-9392-B21E2B528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53" y="1934882"/>
            <a:ext cx="478199" cy="1003051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FE3A20B-6014-2314-7D1B-5AAB367DD92D}"/>
              </a:ext>
            </a:extLst>
          </p:cNvPr>
          <p:cNvSpPr/>
          <p:nvPr/>
        </p:nvSpPr>
        <p:spPr>
          <a:xfrm>
            <a:off x="4572000" y="2330088"/>
            <a:ext cx="3221501" cy="290842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Genuss aller Menschen-Rechte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28811A-CB36-328C-2348-0F71631C1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468" y="3080550"/>
            <a:ext cx="1674645" cy="1168324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3018662-CCAB-51EB-8AEA-6B3B9AD4E20C}"/>
              </a:ext>
            </a:extLst>
          </p:cNvPr>
          <p:cNvSpPr/>
          <p:nvPr/>
        </p:nvSpPr>
        <p:spPr>
          <a:xfrm>
            <a:off x="4572000" y="3217233"/>
            <a:ext cx="3221501" cy="66856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Einbeziehung von </a:t>
            </a:r>
            <a:r>
              <a:rPr lang="de-AT" dirty="0" err="1">
                <a:solidFill>
                  <a:schemeClr val="bg1"/>
                </a:solidFill>
              </a:rPr>
              <a:t>MmB</a:t>
            </a:r>
            <a:r>
              <a:rPr lang="de-AT" dirty="0">
                <a:solidFill>
                  <a:schemeClr val="bg1"/>
                </a:solidFill>
              </a:rPr>
              <a:t> bei allen Dingen, die sie betreffen.</a:t>
            </a:r>
          </a:p>
        </p:txBody>
      </p:sp>
      <p:pic>
        <p:nvPicPr>
          <p:cNvPr id="14" name="Grafik 1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B8FE19B-906D-8E24-0799-6526234D8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03" y="4386182"/>
            <a:ext cx="1783201" cy="1003051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1C61F73-9700-87A7-3A19-2CCEC92925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8609" y="4371831"/>
            <a:ext cx="780887" cy="946692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4AB465E-8736-E352-3FC7-94FD20799A91}"/>
              </a:ext>
            </a:extLst>
          </p:cNvPr>
          <p:cNvSpPr/>
          <p:nvPr/>
        </p:nvSpPr>
        <p:spPr>
          <a:xfrm>
            <a:off x="4572000" y="4530554"/>
            <a:ext cx="3221501" cy="66856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Die Umsetzung muss überwacht werden.</a:t>
            </a:r>
          </a:p>
        </p:txBody>
      </p:sp>
    </p:spTree>
    <p:extLst>
      <p:ext uri="{BB962C8B-B14F-4D97-AF65-F5344CB8AC3E}">
        <p14:creationId xmlns:p14="http://schemas.microsoft.com/office/powerpoint/2010/main" val="45886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2F817-E8B1-6219-F638-5A984AAEB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47728"/>
            <a:ext cx="6858000" cy="1790700"/>
          </a:xfrm>
        </p:spPr>
        <p:txBody>
          <a:bodyPr/>
          <a:lstStyle/>
          <a:p>
            <a:r>
              <a:rPr lang="de-AT" dirty="0"/>
              <a:t>Monitoring Ausschuss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56DF8D-DF0D-1E5F-7FD8-A1FCA99BC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161" y="2867388"/>
            <a:ext cx="3470564" cy="35339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AT" dirty="0"/>
              <a:t>Monitoring: man überwacht etwas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236B688B-9BA2-8438-9955-CFA4CCA15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895" y="3044087"/>
            <a:ext cx="1917935" cy="23251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97A79A-243F-3E15-ABDA-5D7A2D445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61" y="3967354"/>
            <a:ext cx="3225743" cy="8812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9E2C06B-C5DD-E0A6-4274-2E914449D480}"/>
                  </a:ext>
                </a:extLst>
              </p14:cNvPr>
              <p14:cNvContentPartPr/>
              <p14:nvPr/>
            </p14:nvContentPartPr>
            <p14:xfrm>
              <a:off x="1309860" y="1502247"/>
              <a:ext cx="458730" cy="44469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9E2C06B-C5DD-E0A6-4274-2E914449D4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1871" y="1484243"/>
                <a:ext cx="494349" cy="480337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2DCB3B8-0BAB-6D36-7734-6D1CEF8CC575}"/>
              </a:ext>
            </a:extLst>
          </p:cNvPr>
          <p:cNvGrpSpPr/>
          <p:nvPr/>
        </p:nvGrpSpPr>
        <p:grpSpPr>
          <a:xfrm>
            <a:off x="690750" y="1342947"/>
            <a:ext cx="2186730" cy="2414340"/>
            <a:chOff x="921000" y="647596"/>
            <a:chExt cx="2915640" cy="321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3788AC99-BAFF-B4F3-C456-C48EE33D592D}"/>
                    </a:ext>
                  </a:extLst>
                </p14:cNvPr>
                <p14:cNvContentPartPr/>
                <p14:nvPr/>
              </p14:nvContentPartPr>
              <p14:xfrm>
                <a:off x="2771400" y="935236"/>
                <a:ext cx="374400" cy="9673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3788AC99-BAFF-B4F3-C456-C48EE33D59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53760" y="917596"/>
                  <a:ext cx="410040" cy="10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E2F53CC-308A-4158-107D-5A9A733D6C09}"/>
                    </a:ext>
                  </a:extLst>
                </p14:cNvPr>
                <p14:cNvContentPartPr/>
                <p14:nvPr/>
              </p14:nvContentPartPr>
              <p14:xfrm>
                <a:off x="2747640" y="647596"/>
                <a:ext cx="1089000" cy="10432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E2F53CC-308A-4158-107D-5A9A733D6C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30000" y="629956"/>
                  <a:ext cx="1124640" cy="10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C0E213F-D674-159B-5FFA-533528D27FDB}"/>
                    </a:ext>
                  </a:extLst>
                </p14:cNvPr>
                <p14:cNvContentPartPr/>
                <p14:nvPr/>
              </p14:nvContentPartPr>
              <p14:xfrm>
                <a:off x="3164880" y="1667836"/>
                <a:ext cx="549720" cy="2674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C0E213F-D674-159B-5FFA-533528D27FD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47240" y="1650196"/>
                  <a:ext cx="5853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AB65C3C-AE1F-6AA5-EE9C-CA6251E697C2}"/>
                    </a:ext>
                  </a:extLst>
                </p14:cNvPr>
                <p14:cNvContentPartPr/>
                <p14:nvPr/>
              </p14:nvContentPartPr>
              <p14:xfrm>
                <a:off x="2134920" y="1294876"/>
                <a:ext cx="811800" cy="56268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AB65C3C-AE1F-6AA5-EE9C-CA6251E697C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16920" y="1276876"/>
                  <a:ext cx="84744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52A36DA5-3C24-3756-DE5B-3CD05B7E2AF9}"/>
                    </a:ext>
                  </a:extLst>
                </p14:cNvPr>
                <p14:cNvContentPartPr/>
                <p14:nvPr/>
              </p14:nvContentPartPr>
              <p14:xfrm>
                <a:off x="2924400" y="1257076"/>
                <a:ext cx="209880" cy="2394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52A36DA5-3C24-3756-DE5B-3CD05B7E2AF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06760" y="1239076"/>
                  <a:ext cx="2455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D242D7EE-87A6-A831-574A-B07CB49029D8}"/>
                    </a:ext>
                  </a:extLst>
                </p14:cNvPr>
                <p14:cNvContentPartPr/>
                <p14:nvPr/>
              </p14:nvContentPartPr>
              <p14:xfrm>
                <a:off x="2866080" y="1181116"/>
                <a:ext cx="51120" cy="16992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D242D7EE-87A6-A831-574A-B07CB49029D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48080" y="1163476"/>
                  <a:ext cx="867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BBA4ACF4-397B-A432-9B9B-DF4E361174A1}"/>
                    </a:ext>
                  </a:extLst>
                </p14:cNvPr>
                <p14:cNvContentPartPr/>
                <p14:nvPr/>
              </p14:nvContentPartPr>
              <p14:xfrm>
                <a:off x="2923320" y="1353916"/>
                <a:ext cx="18000" cy="1443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BBA4ACF4-397B-A432-9B9B-DF4E361174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05320" y="1335916"/>
                  <a:ext cx="53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5952F2B2-0224-D101-2DF8-1B28B0321556}"/>
                    </a:ext>
                  </a:extLst>
                </p14:cNvPr>
                <p14:cNvContentPartPr/>
                <p14:nvPr/>
              </p14:nvContentPartPr>
              <p14:xfrm>
                <a:off x="1661880" y="1477036"/>
                <a:ext cx="869760" cy="22406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5952F2B2-0224-D101-2DF8-1B28B03215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44240" y="1459036"/>
                  <a:ext cx="905400" cy="22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4282BF76-8595-C4CF-7C17-D55DF0D1C08F}"/>
                    </a:ext>
                  </a:extLst>
                </p14:cNvPr>
                <p14:cNvContentPartPr/>
                <p14:nvPr/>
              </p14:nvContentPartPr>
              <p14:xfrm>
                <a:off x="921000" y="1687636"/>
                <a:ext cx="846360" cy="92556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4282BF76-8595-C4CF-7C17-D55DF0D1C08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3360" y="1669636"/>
                  <a:ext cx="882000" cy="9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E0AE8289-61FD-0FF5-E4BC-533BCDD0B62A}"/>
                    </a:ext>
                  </a:extLst>
                </p14:cNvPr>
                <p14:cNvContentPartPr/>
                <p14:nvPr/>
              </p14:nvContentPartPr>
              <p14:xfrm>
                <a:off x="1400520" y="3648556"/>
                <a:ext cx="295920" cy="2102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E0AE8289-61FD-0FF5-E4BC-533BCDD0B6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382880" y="3630556"/>
                  <a:ext cx="3315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9E6545D6-EF3E-5E4E-F3E7-BD88F700646F}"/>
                    </a:ext>
                  </a:extLst>
                </p14:cNvPr>
                <p14:cNvContentPartPr/>
                <p14:nvPr/>
              </p14:nvContentPartPr>
              <p14:xfrm>
                <a:off x="2496720" y="3622276"/>
                <a:ext cx="244440" cy="24444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9E6545D6-EF3E-5E4E-F3E7-BD88F70064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78720" y="3604276"/>
                  <a:ext cx="280080" cy="28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3A7CD81-5D97-6190-1D97-D09C8645CE32}"/>
              </a:ext>
            </a:extLst>
          </p:cNvPr>
          <p:cNvGrpSpPr/>
          <p:nvPr/>
        </p:nvGrpSpPr>
        <p:grpSpPr>
          <a:xfrm>
            <a:off x="1394100" y="1640487"/>
            <a:ext cx="279990" cy="223020"/>
            <a:chOff x="1858800" y="1044316"/>
            <a:chExt cx="37332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93085C5B-7D06-EB68-430C-DA9A76363BE2}"/>
                    </a:ext>
                  </a:extLst>
                </p14:cNvPr>
                <p14:cNvContentPartPr/>
                <p14:nvPr/>
              </p14:nvContentPartPr>
              <p14:xfrm>
                <a:off x="1981920" y="1044316"/>
                <a:ext cx="13320" cy="1188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93085C5B-7D06-EB68-430C-DA9A76363BE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4280" y="1026676"/>
                  <a:ext cx="48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EFB79301-9CC5-7E7A-FA88-A5131D36A103}"/>
                    </a:ext>
                  </a:extLst>
                </p14:cNvPr>
                <p14:cNvContentPartPr/>
                <p14:nvPr/>
              </p14:nvContentPartPr>
              <p14:xfrm>
                <a:off x="2118000" y="1057276"/>
                <a:ext cx="11520" cy="104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EFB79301-9CC5-7E7A-FA88-A5131D36A10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00000" y="1039636"/>
                  <a:ext cx="471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BFBC9A46-A821-F28C-C9CB-4F6DC66C249C}"/>
                    </a:ext>
                  </a:extLst>
                </p14:cNvPr>
                <p14:cNvContentPartPr/>
                <p14:nvPr/>
              </p14:nvContentPartPr>
              <p14:xfrm>
                <a:off x="1858800" y="1161316"/>
                <a:ext cx="373320" cy="1803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BFBC9A46-A821-F28C-C9CB-4F6DC66C249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841160" y="1143316"/>
                  <a:ext cx="40896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3CBC20D-770F-9944-1EDC-BD3D2E1BDB0F}"/>
              </a:ext>
            </a:extLst>
          </p:cNvPr>
          <p:cNvGrpSpPr/>
          <p:nvPr/>
        </p:nvGrpSpPr>
        <p:grpSpPr>
          <a:xfrm>
            <a:off x="2823750" y="1501977"/>
            <a:ext cx="1170720" cy="309690"/>
            <a:chOff x="3765000" y="859636"/>
            <a:chExt cx="156096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BF38EAAB-AD36-6CF1-A4B7-2EC53DF076C0}"/>
                    </a:ext>
                  </a:extLst>
                </p14:cNvPr>
                <p14:cNvContentPartPr/>
                <p14:nvPr/>
              </p14:nvContentPartPr>
              <p14:xfrm>
                <a:off x="3765000" y="859636"/>
                <a:ext cx="165240" cy="3679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BF38EAAB-AD36-6CF1-A4B7-2EC53DF076C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7000" y="841636"/>
                  <a:ext cx="2008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41397318-C334-F5DC-3072-021FF5102706}"/>
                    </a:ext>
                  </a:extLst>
                </p14:cNvPr>
                <p14:cNvContentPartPr/>
                <p14:nvPr/>
              </p14:nvContentPartPr>
              <p14:xfrm>
                <a:off x="3967680" y="906796"/>
                <a:ext cx="258480" cy="31068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41397318-C334-F5DC-3072-021FF510270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49680" y="889156"/>
                  <a:ext cx="2941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8D7D4E49-95F3-735A-7736-2B92E9F3C96E}"/>
                    </a:ext>
                  </a:extLst>
                </p14:cNvPr>
                <p14:cNvContentPartPr/>
                <p14:nvPr/>
              </p14:nvContentPartPr>
              <p14:xfrm>
                <a:off x="4323720" y="905716"/>
                <a:ext cx="16560" cy="30636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8D7D4E49-95F3-735A-7736-2B92E9F3C96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05720" y="887716"/>
                  <a:ext cx="522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5582D4EF-D231-17B1-C989-BD2A66447F74}"/>
                    </a:ext>
                  </a:extLst>
                </p14:cNvPr>
                <p14:cNvContentPartPr/>
                <p14:nvPr/>
              </p14:nvContentPartPr>
              <p14:xfrm>
                <a:off x="4301760" y="860716"/>
                <a:ext cx="213120" cy="34308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5582D4EF-D231-17B1-C989-BD2A66447F7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84120" y="842716"/>
                  <a:ext cx="2487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0BE059ED-1C31-9F06-573D-AD97507E3262}"/>
                    </a:ext>
                  </a:extLst>
                </p14:cNvPr>
                <p14:cNvContentPartPr/>
                <p14:nvPr/>
              </p14:nvContentPartPr>
              <p14:xfrm>
                <a:off x="4571400" y="890236"/>
                <a:ext cx="34560" cy="3160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0BE059ED-1C31-9F06-573D-AD97507E326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53760" y="872596"/>
                  <a:ext cx="7020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C5841142-0891-D461-E02E-78B9FB2490D2}"/>
                    </a:ext>
                  </a:extLst>
                </p14:cNvPr>
                <p14:cNvContentPartPr/>
                <p14:nvPr/>
              </p14:nvContentPartPr>
              <p14:xfrm>
                <a:off x="4533960" y="868276"/>
                <a:ext cx="225720" cy="35532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C5841142-0891-D461-E02E-78B9FB2490D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16320" y="850636"/>
                  <a:ext cx="2613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38DE066A-CF49-8CC5-6C5C-CAB6FADA125A}"/>
                    </a:ext>
                  </a:extLst>
                </p14:cNvPr>
                <p14:cNvContentPartPr/>
                <p14:nvPr/>
              </p14:nvContentPartPr>
              <p14:xfrm>
                <a:off x="4786680" y="882676"/>
                <a:ext cx="38520" cy="32760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38DE066A-CF49-8CC5-6C5C-CAB6FADA125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69040" y="864676"/>
                  <a:ext cx="741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F57A7EDE-20CE-C19D-5E8A-AFF72668E286}"/>
                    </a:ext>
                  </a:extLst>
                </p14:cNvPr>
                <p14:cNvContentPartPr/>
                <p14:nvPr/>
              </p14:nvContentPartPr>
              <p14:xfrm>
                <a:off x="4898640" y="880516"/>
                <a:ext cx="164880" cy="32904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F57A7EDE-20CE-C19D-5E8A-AFF72668E28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81000" y="862516"/>
                  <a:ext cx="2005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DF95B3D7-F02E-3972-58B0-27FA587349DC}"/>
                    </a:ext>
                  </a:extLst>
                </p14:cNvPr>
                <p14:cNvContentPartPr/>
                <p14:nvPr/>
              </p14:nvContentPartPr>
              <p14:xfrm>
                <a:off x="5151720" y="957556"/>
                <a:ext cx="12960" cy="24084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DF95B3D7-F02E-3972-58B0-27FA587349D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33720" y="939556"/>
                  <a:ext cx="486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2BB09DCD-8B58-F143-F104-E0924B12C5CD}"/>
                    </a:ext>
                  </a:extLst>
                </p14:cNvPr>
                <p14:cNvContentPartPr/>
                <p14:nvPr/>
              </p14:nvContentPartPr>
              <p14:xfrm>
                <a:off x="5081880" y="886276"/>
                <a:ext cx="244080" cy="3862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2BB09DCD-8B58-F143-F104-E0924B12C5C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64240" y="868276"/>
                  <a:ext cx="279720" cy="42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05925686-E112-3FBC-EFCB-76F49C0DD844}"/>
              </a:ext>
            </a:extLst>
          </p:cNvPr>
          <p:cNvGrpSpPr/>
          <p:nvPr/>
        </p:nvGrpSpPr>
        <p:grpSpPr>
          <a:xfrm>
            <a:off x="4735620" y="979257"/>
            <a:ext cx="2520450" cy="1487160"/>
            <a:chOff x="6314160" y="162676"/>
            <a:chExt cx="3360600" cy="19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9116219D-7314-2F8A-BBAE-8E2E5F32AF2D}"/>
                    </a:ext>
                  </a:extLst>
                </p14:cNvPr>
                <p14:cNvContentPartPr/>
                <p14:nvPr/>
              </p14:nvContentPartPr>
              <p14:xfrm>
                <a:off x="6314160" y="828676"/>
                <a:ext cx="415800" cy="4496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9116219D-7314-2F8A-BBAE-8E2E5F32AF2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96160" y="810676"/>
                  <a:ext cx="4514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0CB27785-FB4B-6355-B25F-3C728E3FDAC5}"/>
                    </a:ext>
                  </a:extLst>
                </p14:cNvPr>
                <p14:cNvContentPartPr/>
                <p14:nvPr/>
              </p14:nvContentPartPr>
              <p14:xfrm>
                <a:off x="6909960" y="874756"/>
                <a:ext cx="323640" cy="4298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0CB27785-FB4B-6355-B25F-3C728E3FDAC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91960" y="856756"/>
                  <a:ext cx="35928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3B7B11DC-30B7-5B54-1BED-7DD873D40E8D}"/>
                    </a:ext>
                  </a:extLst>
                </p14:cNvPr>
                <p14:cNvContentPartPr/>
                <p14:nvPr/>
              </p14:nvContentPartPr>
              <p14:xfrm>
                <a:off x="7384440" y="1339876"/>
                <a:ext cx="323640" cy="4388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3B7B11DC-30B7-5B54-1BED-7DD873D40E8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66800" y="1321876"/>
                  <a:ext cx="35928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D1137538-BEE5-D65E-110B-46F636955A64}"/>
                    </a:ext>
                  </a:extLst>
                </p14:cNvPr>
                <p14:cNvContentPartPr/>
                <p14:nvPr/>
              </p14:nvContentPartPr>
              <p14:xfrm>
                <a:off x="6395160" y="1398196"/>
                <a:ext cx="384840" cy="58428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D1137538-BEE5-D65E-110B-46F636955A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77160" y="1380556"/>
                  <a:ext cx="4204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8800B19B-5E44-8197-BE16-D69BF91BCBF0}"/>
                    </a:ext>
                  </a:extLst>
                </p14:cNvPr>
                <p14:cNvContentPartPr/>
                <p14:nvPr/>
              </p14:nvContentPartPr>
              <p14:xfrm>
                <a:off x="6984840" y="1429516"/>
                <a:ext cx="298800" cy="5810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8800B19B-5E44-8197-BE16-D69BF91BCBF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67200" y="1411876"/>
                  <a:ext cx="33444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A1710F45-7E8F-916A-46EE-5AB93BBFF3ED}"/>
                    </a:ext>
                  </a:extLst>
                </p14:cNvPr>
                <p14:cNvContentPartPr/>
                <p14:nvPr/>
              </p14:nvContentPartPr>
              <p14:xfrm>
                <a:off x="7460760" y="1861876"/>
                <a:ext cx="213480" cy="2836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A1710F45-7E8F-916A-46EE-5AB93BBFF3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42760" y="1844236"/>
                  <a:ext cx="2491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48854BFD-17DE-D5B6-370B-D5C112D48598}"/>
                    </a:ext>
                  </a:extLst>
                </p14:cNvPr>
                <p14:cNvContentPartPr/>
                <p14:nvPr/>
              </p14:nvContentPartPr>
              <p14:xfrm>
                <a:off x="6486240" y="1012276"/>
                <a:ext cx="7920" cy="1836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48854BFD-17DE-D5B6-370B-D5C112D4859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468240" y="994636"/>
                  <a:ext cx="43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3FB7CC43-41C2-48CB-C4B6-BEFC35A4424A}"/>
                    </a:ext>
                  </a:extLst>
                </p14:cNvPr>
                <p14:cNvContentPartPr/>
                <p14:nvPr/>
              </p14:nvContentPartPr>
              <p14:xfrm>
                <a:off x="6555720" y="1042156"/>
                <a:ext cx="360" cy="3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3FB7CC43-41C2-48CB-C4B6-BEFC35A4424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37720" y="1024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E67F9E63-2C19-5ABC-A6A9-8F5498FA5965}"/>
                    </a:ext>
                  </a:extLst>
                </p14:cNvPr>
                <p14:cNvContentPartPr/>
                <p14:nvPr/>
              </p14:nvContentPartPr>
              <p14:xfrm>
                <a:off x="6417840" y="1126036"/>
                <a:ext cx="127080" cy="5328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E67F9E63-2C19-5ABC-A6A9-8F5498FA596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99840" y="1108396"/>
                  <a:ext cx="1627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8620616D-32EE-3748-6158-AF6E7210E926}"/>
                    </a:ext>
                  </a:extLst>
                </p14:cNvPr>
                <p14:cNvContentPartPr/>
                <p14:nvPr/>
              </p14:nvContentPartPr>
              <p14:xfrm>
                <a:off x="6975840" y="1054396"/>
                <a:ext cx="12600" cy="1188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8620616D-32EE-3748-6158-AF6E7210E9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57840" y="1036756"/>
                  <a:ext cx="48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83A616F8-82B4-33C2-6011-F71EAF3E6C5C}"/>
                    </a:ext>
                  </a:extLst>
                </p14:cNvPr>
                <p14:cNvContentPartPr/>
                <p14:nvPr/>
              </p14:nvContentPartPr>
              <p14:xfrm>
                <a:off x="7090680" y="1118116"/>
                <a:ext cx="13320" cy="432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83A616F8-82B4-33C2-6011-F71EAF3E6C5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73040" y="1100116"/>
                  <a:ext cx="48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A8CA3813-9666-D1BE-254A-7F2E941047EB}"/>
                    </a:ext>
                  </a:extLst>
                </p14:cNvPr>
                <p14:cNvContentPartPr/>
                <p14:nvPr/>
              </p14:nvContentPartPr>
              <p14:xfrm>
                <a:off x="6960360" y="1153036"/>
                <a:ext cx="113400" cy="6228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A8CA3813-9666-D1BE-254A-7F2E941047E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942360" y="1135036"/>
                  <a:ext cx="149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908CA755-1F52-2D67-BECA-43B7AA873332}"/>
                    </a:ext>
                  </a:extLst>
                </p14:cNvPr>
                <p14:cNvContentPartPr/>
                <p14:nvPr/>
              </p14:nvContentPartPr>
              <p14:xfrm>
                <a:off x="7468320" y="1502596"/>
                <a:ext cx="36720" cy="1548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908CA755-1F52-2D67-BECA-43B7AA87333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50680" y="1484596"/>
                  <a:ext cx="72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6B79414E-CB69-900B-579C-C21A2C99B469}"/>
                    </a:ext>
                  </a:extLst>
                </p14:cNvPr>
                <p14:cNvContentPartPr/>
                <p14:nvPr/>
              </p14:nvContentPartPr>
              <p14:xfrm>
                <a:off x="7584960" y="1569556"/>
                <a:ext cx="16200" cy="900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6B79414E-CB69-900B-579C-C21A2C99B46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67320" y="1551916"/>
                  <a:ext cx="51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3A17558E-B0C7-25B6-9CD1-074CBA9AA6B5}"/>
                    </a:ext>
                  </a:extLst>
                </p14:cNvPr>
                <p14:cNvContentPartPr/>
                <p14:nvPr/>
              </p14:nvContentPartPr>
              <p14:xfrm>
                <a:off x="7473720" y="1572796"/>
                <a:ext cx="84960" cy="885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3A17558E-B0C7-25B6-9CD1-074CBA9AA6B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55720" y="1554796"/>
                  <a:ext cx="120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E5343FAE-F419-428A-F6C2-764162054085}"/>
                    </a:ext>
                  </a:extLst>
                </p14:cNvPr>
                <p14:cNvContentPartPr/>
                <p14:nvPr/>
              </p14:nvContentPartPr>
              <p14:xfrm>
                <a:off x="7371120" y="787636"/>
                <a:ext cx="120240" cy="19116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E5343FAE-F419-428A-F6C2-76416205408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53480" y="769996"/>
                  <a:ext cx="1558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023B81B1-3A6C-7F22-120B-FF9B50858016}"/>
                    </a:ext>
                  </a:extLst>
                </p14:cNvPr>
                <p14:cNvContentPartPr/>
                <p14:nvPr/>
              </p14:nvContentPartPr>
              <p14:xfrm>
                <a:off x="7612320" y="661636"/>
                <a:ext cx="119520" cy="26100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023B81B1-3A6C-7F22-120B-FF9B5085801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94680" y="643996"/>
                  <a:ext cx="1551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3C531024-9EB3-3690-3B39-3CB25DD20E76}"/>
                    </a:ext>
                  </a:extLst>
                </p14:cNvPr>
                <p14:cNvContentPartPr/>
                <p14:nvPr/>
              </p14:nvContentPartPr>
              <p14:xfrm>
                <a:off x="8305680" y="466156"/>
                <a:ext cx="147960" cy="34092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3C531024-9EB3-3690-3B39-3CB25DD20E7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288040" y="448156"/>
                  <a:ext cx="183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0128A896-E603-CCA6-BB5F-33BFF62BEA75}"/>
                    </a:ext>
                  </a:extLst>
                </p14:cNvPr>
                <p14:cNvContentPartPr/>
                <p14:nvPr/>
              </p14:nvContentPartPr>
              <p14:xfrm>
                <a:off x="8390280" y="477676"/>
                <a:ext cx="131760" cy="28224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0128A896-E603-CCA6-BB5F-33BFF62BEA7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372640" y="460036"/>
                  <a:ext cx="1674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C6FD3716-0151-A012-9200-607049E24DAE}"/>
                    </a:ext>
                  </a:extLst>
                </p14:cNvPr>
                <p14:cNvContentPartPr/>
                <p14:nvPr/>
              </p14:nvContentPartPr>
              <p14:xfrm>
                <a:off x="8333760" y="724636"/>
                <a:ext cx="96480" cy="1044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C6FD3716-0151-A012-9200-607049E24D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316120" y="706996"/>
                  <a:ext cx="1321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29DED9A6-E7A9-1D4A-D408-ACF15581A03D}"/>
                    </a:ext>
                  </a:extLst>
                </p14:cNvPr>
                <p14:cNvContentPartPr/>
                <p14:nvPr/>
              </p14:nvContentPartPr>
              <p14:xfrm>
                <a:off x="8575320" y="459316"/>
                <a:ext cx="149760" cy="33768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29DED9A6-E7A9-1D4A-D408-ACF15581A03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57680" y="441316"/>
                  <a:ext cx="1854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DFE06543-6C52-5180-D6D7-4FB2D0232D12}"/>
                    </a:ext>
                  </a:extLst>
                </p14:cNvPr>
                <p14:cNvContentPartPr/>
                <p14:nvPr/>
              </p14:nvContentPartPr>
              <p14:xfrm>
                <a:off x="8560920" y="679636"/>
                <a:ext cx="71640" cy="3816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DFE06543-6C52-5180-D6D7-4FB2D0232D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542920" y="661996"/>
                  <a:ext cx="1072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BFBCF7AA-9080-B7ED-B528-FC3EA63167CC}"/>
                    </a:ext>
                  </a:extLst>
                </p14:cNvPr>
                <p14:cNvContentPartPr/>
                <p14:nvPr/>
              </p14:nvContentPartPr>
              <p14:xfrm>
                <a:off x="8775480" y="494596"/>
                <a:ext cx="209880" cy="30960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BFBCF7AA-9080-B7ED-B528-FC3EA63167C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757840" y="476956"/>
                  <a:ext cx="2455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4BB13DD8-7B04-CBCA-7F6C-4AEF44498D73}"/>
                    </a:ext>
                  </a:extLst>
                </p14:cNvPr>
                <p14:cNvContentPartPr/>
                <p14:nvPr/>
              </p14:nvContentPartPr>
              <p14:xfrm>
                <a:off x="8861520" y="494596"/>
                <a:ext cx="205200" cy="20520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4BB13DD8-7B04-CBCA-7F6C-4AEF44498D7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843520" y="476956"/>
                  <a:ext cx="2408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5801FF98-70B3-AABD-20DC-2F9A2688394C}"/>
                    </a:ext>
                  </a:extLst>
                </p14:cNvPr>
                <p14:cNvContentPartPr/>
                <p14:nvPr/>
              </p14:nvContentPartPr>
              <p14:xfrm>
                <a:off x="9058800" y="943516"/>
                <a:ext cx="19080" cy="900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5801FF98-70B3-AABD-20DC-2F9A2688394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40800" y="925876"/>
                  <a:ext cx="54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EBDE3475-5B1E-49D2-AB2A-BB7C0B7355E7}"/>
                    </a:ext>
                  </a:extLst>
                </p14:cNvPr>
                <p14:cNvContentPartPr/>
                <p14:nvPr/>
              </p14:nvContentPartPr>
              <p14:xfrm>
                <a:off x="7800600" y="429076"/>
                <a:ext cx="1263240" cy="85428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EBDE3475-5B1E-49D2-AB2A-BB7C0B7355E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782600" y="411076"/>
                  <a:ext cx="1298880" cy="88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B628B4EC-8FEA-3241-22F3-F8ED4F7797BE}"/>
                    </a:ext>
                  </a:extLst>
                </p14:cNvPr>
                <p14:cNvContentPartPr/>
                <p14:nvPr/>
              </p14:nvContentPartPr>
              <p14:xfrm>
                <a:off x="7960440" y="162676"/>
                <a:ext cx="1714320" cy="115452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B628B4EC-8FEA-3241-22F3-F8ED4F7797B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42440" y="144676"/>
                  <a:ext cx="1749960" cy="1190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1353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15F7EC-3BB1-7E1A-ADA4-DB477B2C0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35" y="1164454"/>
            <a:ext cx="3612856" cy="2172228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14EF73-AFFE-F994-F1D2-8E6DA09D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509" y="4278816"/>
            <a:ext cx="1190904" cy="930545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755BB2D-0FA1-6FA5-3FAB-66AD79330EA5}"/>
              </a:ext>
            </a:extLst>
          </p:cNvPr>
          <p:cNvSpPr/>
          <p:nvPr/>
        </p:nvSpPr>
        <p:spPr>
          <a:xfrm>
            <a:off x="3329961" y="1458004"/>
            <a:ext cx="3221501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Öffentliche Sitzung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D7F0AE0-FF14-FDC5-710A-792A9D01FEB0}"/>
              </a:ext>
            </a:extLst>
          </p:cNvPr>
          <p:cNvSpPr/>
          <p:nvPr/>
        </p:nvSpPr>
        <p:spPr>
          <a:xfrm>
            <a:off x="590435" y="3408174"/>
            <a:ext cx="1583842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Dabei sein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9A0011-91CF-3E3F-EF1C-665586090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3" y="3900292"/>
            <a:ext cx="2307365" cy="16875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32516E-213A-4BF1-5E67-EBA8B18FF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7543"/>
            <a:ext cx="1683990" cy="13118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EE0C59-9FDC-D04C-A2A9-421D3AF18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34" y="4040038"/>
            <a:ext cx="1796096" cy="131181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5E51C48-B59F-FCE0-CCBB-70EA31DE0327}"/>
              </a:ext>
            </a:extLst>
          </p:cNvPr>
          <p:cNvSpPr/>
          <p:nvPr/>
        </p:nvSpPr>
        <p:spPr>
          <a:xfrm>
            <a:off x="2554408" y="3399654"/>
            <a:ext cx="1683990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Meinung sagen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A72DC2E-EF5A-89B7-3FBA-8DFD641FADE9}"/>
              </a:ext>
            </a:extLst>
          </p:cNvPr>
          <p:cNvSpPr/>
          <p:nvPr/>
        </p:nvSpPr>
        <p:spPr>
          <a:xfrm>
            <a:off x="4572000" y="3391741"/>
            <a:ext cx="1683990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Teil haben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AA5E107-6D4E-A50D-4DBE-84E13AA3A5B1}"/>
              </a:ext>
            </a:extLst>
          </p:cNvPr>
          <p:cNvSpPr/>
          <p:nvPr/>
        </p:nvSpPr>
        <p:spPr>
          <a:xfrm>
            <a:off x="6551462" y="3404930"/>
            <a:ext cx="1583842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Mit wirken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B86EAD-EDAE-D0DC-7BD1-A47FCF62E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61" y="1986993"/>
            <a:ext cx="2699390" cy="737462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665CB61-CDE9-0F0F-F620-D7E81B82F122}"/>
              </a:ext>
            </a:extLst>
          </p:cNvPr>
          <p:cNvGrpSpPr/>
          <p:nvPr/>
        </p:nvGrpSpPr>
        <p:grpSpPr>
          <a:xfrm>
            <a:off x="6483870" y="1672617"/>
            <a:ext cx="1712880" cy="832680"/>
            <a:chOff x="8645160" y="1087156"/>
            <a:chExt cx="2283840" cy="11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8BA8B495-318A-8B0C-1895-DCE15B9FA750}"/>
                    </a:ext>
                  </a:extLst>
                </p14:cNvPr>
                <p14:cNvContentPartPr/>
                <p14:nvPr/>
              </p14:nvContentPartPr>
              <p14:xfrm>
                <a:off x="8645160" y="1468756"/>
                <a:ext cx="268560" cy="4219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8BA8B495-318A-8B0C-1895-DCE15B9FA7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27520" y="1450756"/>
                  <a:ext cx="30420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9EF80A9C-1687-9A35-1F26-186A5BF008B7}"/>
                    </a:ext>
                  </a:extLst>
                </p14:cNvPr>
                <p14:cNvContentPartPr/>
                <p14:nvPr/>
              </p14:nvContentPartPr>
              <p14:xfrm>
                <a:off x="8929200" y="1549756"/>
                <a:ext cx="189360" cy="2523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9EF80A9C-1687-9A35-1F26-186A5BF008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11560" y="1532116"/>
                  <a:ext cx="2250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0E46545-6E58-3B05-4BE3-1B053A3C237C}"/>
                    </a:ext>
                  </a:extLst>
                </p14:cNvPr>
                <p14:cNvContentPartPr/>
                <p14:nvPr/>
              </p14:nvContentPartPr>
              <p14:xfrm>
                <a:off x="8851440" y="1433836"/>
                <a:ext cx="13320" cy="86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E46545-6E58-3B05-4BE3-1B053A3C237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833800" y="1415836"/>
                  <a:ext cx="4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011B499-BA01-508A-F025-300541400D31}"/>
                    </a:ext>
                  </a:extLst>
                </p14:cNvPr>
                <p14:cNvContentPartPr/>
                <p14:nvPr/>
              </p14:nvContentPartPr>
              <p14:xfrm>
                <a:off x="8872320" y="1393876"/>
                <a:ext cx="360" cy="5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011B499-BA01-508A-F025-300541400D3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854680" y="1376236"/>
                  <a:ext cx="36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71AEBDD5-88B4-DB21-CC37-48F5727C014D}"/>
                    </a:ext>
                  </a:extLst>
                </p14:cNvPr>
                <p14:cNvContentPartPr/>
                <p14:nvPr/>
              </p14:nvContentPartPr>
              <p14:xfrm>
                <a:off x="9112800" y="1446076"/>
                <a:ext cx="216360" cy="5184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71AEBDD5-88B4-DB21-CC37-48F5727C01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95160" y="1428076"/>
                  <a:ext cx="25200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A44A712F-6711-83A9-8F19-75D815A7EB3A}"/>
                    </a:ext>
                  </a:extLst>
                </p14:cNvPr>
                <p14:cNvContentPartPr/>
                <p14:nvPr/>
              </p14:nvContentPartPr>
              <p14:xfrm>
                <a:off x="9179400" y="1227196"/>
                <a:ext cx="152640" cy="4107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A44A712F-6711-83A9-8F19-75D815A7EB3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161760" y="1209196"/>
                  <a:ext cx="1882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1BEA0732-F03D-9706-DBD3-E03591116565}"/>
                    </a:ext>
                  </a:extLst>
                </p14:cNvPr>
                <p14:cNvContentPartPr/>
                <p14:nvPr/>
              </p14:nvContentPartPr>
              <p14:xfrm>
                <a:off x="9322320" y="1401076"/>
                <a:ext cx="69840" cy="2012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1BEA0732-F03D-9706-DBD3-E0359111656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04680" y="1383076"/>
                  <a:ext cx="1054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623AD3D6-B787-986E-13D3-5350D8BC8F2C}"/>
                    </a:ext>
                  </a:extLst>
                </p14:cNvPr>
                <p14:cNvContentPartPr/>
                <p14:nvPr/>
              </p14:nvContentPartPr>
              <p14:xfrm>
                <a:off x="9278040" y="1299916"/>
                <a:ext cx="25560" cy="230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623AD3D6-B787-986E-13D3-5350D8BC8F2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60400" y="1282276"/>
                  <a:ext cx="612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50BBB02F-9213-97E2-56E0-D1D7D99B31E9}"/>
                    </a:ext>
                  </a:extLst>
                </p14:cNvPr>
                <p14:cNvContentPartPr/>
                <p14:nvPr/>
              </p14:nvContentPartPr>
              <p14:xfrm>
                <a:off x="9435360" y="1322596"/>
                <a:ext cx="144720" cy="2264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50BBB02F-9213-97E2-56E0-D1D7D99B31E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17720" y="1304596"/>
                  <a:ext cx="1803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5A0FDB7D-EDB5-8773-F89D-48AC92916D89}"/>
                    </a:ext>
                  </a:extLst>
                </p14:cNvPr>
                <p14:cNvContentPartPr/>
                <p14:nvPr/>
              </p14:nvContentPartPr>
              <p14:xfrm>
                <a:off x="9437520" y="1087156"/>
                <a:ext cx="420480" cy="39996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5A0FDB7D-EDB5-8773-F89D-48AC92916D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419520" y="1069156"/>
                  <a:ext cx="4561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581FF227-849F-B53A-45A8-594A0A4450F6}"/>
                    </a:ext>
                  </a:extLst>
                </p14:cNvPr>
                <p14:cNvContentPartPr/>
                <p14:nvPr/>
              </p14:nvContentPartPr>
              <p14:xfrm>
                <a:off x="9472800" y="1908316"/>
                <a:ext cx="340920" cy="28908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581FF227-849F-B53A-45A8-594A0A4450F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454800" y="1890316"/>
                  <a:ext cx="3765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806E69E1-E406-A7D7-46AA-D04E457F2EA6}"/>
                    </a:ext>
                  </a:extLst>
                </p14:cNvPr>
                <p14:cNvContentPartPr/>
                <p14:nvPr/>
              </p14:nvContentPartPr>
              <p14:xfrm>
                <a:off x="9849360" y="1803916"/>
                <a:ext cx="209520" cy="2404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806E69E1-E406-A7D7-46AA-D04E457F2EA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31360" y="1786276"/>
                  <a:ext cx="245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16B0EB09-5289-278F-B19C-FFC1FCBBCBDE}"/>
                    </a:ext>
                  </a:extLst>
                </p14:cNvPr>
                <p14:cNvContentPartPr/>
                <p14:nvPr/>
              </p14:nvContentPartPr>
              <p14:xfrm>
                <a:off x="10025400" y="1714636"/>
                <a:ext cx="121320" cy="2401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16B0EB09-5289-278F-B19C-FFC1FCBBCB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07400" y="1696996"/>
                  <a:ext cx="1569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02447AE6-5087-4C69-879A-093A440F5CD1}"/>
                    </a:ext>
                  </a:extLst>
                </p14:cNvPr>
                <p14:cNvContentPartPr/>
                <p14:nvPr/>
              </p14:nvContentPartPr>
              <p14:xfrm>
                <a:off x="10058520" y="1541836"/>
                <a:ext cx="330120" cy="30420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02447AE6-5087-4C69-879A-093A440F5CD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40520" y="1523836"/>
                  <a:ext cx="3657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F68BDA06-C0E5-2A5B-2971-86A467623E19}"/>
                    </a:ext>
                  </a:extLst>
                </p14:cNvPr>
                <p14:cNvContentPartPr/>
                <p14:nvPr/>
              </p14:nvContentPartPr>
              <p14:xfrm>
                <a:off x="10388280" y="1461556"/>
                <a:ext cx="422280" cy="2743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F68BDA06-C0E5-2A5B-2971-86A467623E1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370280" y="1443916"/>
                  <a:ext cx="4579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2EAB13B2-1CFC-3028-152C-87E43953F79D}"/>
                    </a:ext>
                  </a:extLst>
                </p14:cNvPr>
                <p14:cNvContentPartPr/>
                <p14:nvPr/>
              </p14:nvContentPartPr>
              <p14:xfrm>
                <a:off x="10793640" y="1151236"/>
                <a:ext cx="88200" cy="2548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2EAB13B2-1CFC-3028-152C-87E43953F79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775640" y="1133236"/>
                  <a:ext cx="1238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E46A6082-5B4E-B8E5-A1B8-DFF3E3C71ED3}"/>
                    </a:ext>
                  </a:extLst>
                </p14:cNvPr>
                <p14:cNvContentPartPr/>
                <p14:nvPr/>
              </p14:nvContentPartPr>
              <p14:xfrm>
                <a:off x="10928640" y="1582516"/>
                <a:ext cx="360" cy="36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E46A6082-5B4E-B8E5-A1B8-DFF3E3C71ED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10640" y="15648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535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DCB0D3B-C040-A128-EE2A-713D4BADC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99" y="1638006"/>
            <a:ext cx="2704945" cy="19456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832B28-83E8-CDC4-8853-AAD157F5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849" y="3540987"/>
            <a:ext cx="2550878" cy="194566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FF174B2-8A99-69D9-2C8C-10EDBB939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47" y="2343146"/>
            <a:ext cx="4342857" cy="233333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931C45-2535-C741-2543-B474C3005AD7}"/>
              </a:ext>
            </a:extLst>
          </p:cNvPr>
          <p:cNvSpPr txBox="1"/>
          <p:nvPr/>
        </p:nvSpPr>
        <p:spPr>
          <a:xfrm>
            <a:off x="6077243" y="4455062"/>
            <a:ext cx="14876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/>
              <a:t>Gesetze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54BA24-48CE-97D9-7E3E-0CA5944EC50F}"/>
              </a:ext>
            </a:extLst>
          </p:cNvPr>
          <p:cNvSpPr txBox="1"/>
          <p:nvPr/>
        </p:nvSpPr>
        <p:spPr>
          <a:xfrm>
            <a:off x="4380329" y="3208405"/>
            <a:ext cx="1487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/>
              <a:t>Bund = das ganze Land Österreich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00EAC8-A702-966A-AB4B-D5C820A7C166}"/>
              </a:ext>
            </a:extLst>
          </p:cNvPr>
          <p:cNvSpPr txBox="1"/>
          <p:nvPr/>
        </p:nvSpPr>
        <p:spPr>
          <a:xfrm>
            <a:off x="1319118" y="1532975"/>
            <a:ext cx="14876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/>
              <a:t>Bundes-Länder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0C4D465-BFA4-1FA5-26EB-7757889411BC}"/>
              </a:ext>
            </a:extLst>
          </p:cNvPr>
          <p:cNvSpPr/>
          <p:nvPr/>
        </p:nvSpPr>
        <p:spPr>
          <a:xfrm rot="20712161">
            <a:off x="1033578" y="3755030"/>
            <a:ext cx="7475138" cy="645978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Anliegen von Menschen mit Behinderungen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B9494DE-5EE5-E682-A459-39776BE31F33}"/>
              </a:ext>
            </a:extLst>
          </p:cNvPr>
          <p:cNvSpPr/>
          <p:nvPr/>
        </p:nvSpPr>
        <p:spPr>
          <a:xfrm>
            <a:off x="4880924" y="1219077"/>
            <a:ext cx="3221501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„Querschnitt-Materie“</a:t>
            </a:r>
          </a:p>
        </p:txBody>
      </p:sp>
    </p:spTree>
    <p:extLst>
      <p:ext uri="{BB962C8B-B14F-4D97-AF65-F5344CB8AC3E}">
        <p14:creationId xmlns:p14="http://schemas.microsoft.com/office/powerpoint/2010/main" val="10227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4ED7D9BB-4D19-0B99-CED6-2427F87D8F2F}"/>
              </a:ext>
            </a:extLst>
          </p:cNvPr>
          <p:cNvSpPr/>
          <p:nvPr/>
        </p:nvSpPr>
        <p:spPr>
          <a:xfrm>
            <a:off x="2606041" y="1453510"/>
            <a:ext cx="3401399" cy="2976438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Sozial-Abteilungen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7F44E4FA-3C94-3032-7542-F5FD46FA8B72}"/>
              </a:ext>
            </a:extLst>
          </p:cNvPr>
          <p:cNvSpPr/>
          <p:nvPr/>
        </p:nvSpPr>
        <p:spPr>
          <a:xfrm>
            <a:off x="786114" y="4429948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Anliegen von Menschen mit Behinderungen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E4CC7AD-3244-9EF7-E2AB-F57C070001B0}"/>
              </a:ext>
            </a:extLst>
          </p:cNvPr>
          <p:cNvGrpSpPr/>
          <p:nvPr/>
        </p:nvGrpSpPr>
        <p:grpSpPr>
          <a:xfrm>
            <a:off x="2637720" y="1506837"/>
            <a:ext cx="5469390" cy="2952720"/>
            <a:chOff x="3516960" y="866116"/>
            <a:chExt cx="7292520" cy="39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0423E5F-E42F-4CF6-526A-05C79D77CA35}"/>
                    </a:ext>
                  </a:extLst>
                </p14:cNvPr>
                <p14:cNvContentPartPr/>
                <p14:nvPr/>
              </p14:nvContentPartPr>
              <p14:xfrm>
                <a:off x="8103000" y="1217836"/>
                <a:ext cx="300960" cy="4287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0423E5F-E42F-4CF6-526A-05C79D77CA3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85000" y="1199836"/>
                  <a:ext cx="33660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3D7742FB-36EC-66E7-83E1-5F92614D1998}"/>
                    </a:ext>
                  </a:extLst>
                </p14:cNvPr>
                <p14:cNvContentPartPr/>
                <p14:nvPr/>
              </p14:nvContentPartPr>
              <p14:xfrm>
                <a:off x="8425560" y="1327276"/>
                <a:ext cx="358560" cy="2448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3D7742FB-36EC-66E7-83E1-5F92614D199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7560" y="1309636"/>
                  <a:ext cx="394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0611C9FB-4018-2185-8946-435DC598EDD0}"/>
                    </a:ext>
                  </a:extLst>
                </p14:cNvPr>
                <p14:cNvContentPartPr/>
                <p14:nvPr/>
              </p14:nvContentPartPr>
              <p14:xfrm>
                <a:off x="8858280" y="1267876"/>
                <a:ext cx="437760" cy="2401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0611C9FB-4018-2185-8946-435DC598EDD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40640" y="1250236"/>
                  <a:ext cx="4734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E96B9987-BABE-B065-0DC1-E83F4A1AC427}"/>
                    </a:ext>
                  </a:extLst>
                </p14:cNvPr>
                <p14:cNvContentPartPr/>
                <p14:nvPr/>
              </p14:nvContentPartPr>
              <p14:xfrm>
                <a:off x="9256080" y="1032076"/>
                <a:ext cx="113760" cy="3859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E96B9987-BABE-B065-0DC1-E83F4A1AC4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38080" y="1014436"/>
                  <a:ext cx="1494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F794A7F7-7629-C2B6-C848-9FF61A435C02}"/>
                    </a:ext>
                  </a:extLst>
                </p14:cNvPr>
                <p14:cNvContentPartPr/>
                <p14:nvPr/>
              </p14:nvContentPartPr>
              <p14:xfrm>
                <a:off x="9249600" y="1259956"/>
                <a:ext cx="88920" cy="306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F794A7F7-7629-C2B6-C848-9FF61A435C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31600" y="1241956"/>
                  <a:ext cx="1245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56268EBC-FB5B-0F0B-3679-55481F6889A9}"/>
                    </a:ext>
                  </a:extLst>
                </p14:cNvPr>
                <p14:cNvContentPartPr/>
                <p14:nvPr/>
              </p14:nvContentPartPr>
              <p14:xfrm>
                <a:off x="9423480" y="1186876"/>
                <a:ext cx="204840" cy="2199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56268EBC-FB5B-0F0B-3679-55481F6889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05480" y="1169236"/>
                  <a:ext cx="240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4D5B4D5-B898-90AA-DD60-851A5738F6D3}"/>
                    </a:ext>
                  </a:extLst>
                </p14:cNvPr>
                <p14:cNvContentPartPr/>
                <p14:nvPr/>
              </p14:nvContentPartPr>
              <p14:xfrm>
                <a:off x="9699600" y="1157716"/>
                <a:ext cx="129600" cy="2300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4D5B4D5-B898-90AA-DD60-851A5738F6D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81600" y="1139716"/>
                  <a:ext cx="1652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EE841D58-4FA7-A2B1-E1B6-AED8DD6CFB9F}"/>
                    </a:ext>
                  </a:extLst>
                </p14:cNvPr>
                <p14:cNvContentPartPr/>
                <p14:nvPr/>
              </p14:nvContentPartPr>
              <p14:xfrm>
                <a:off x="9857640" y="1123516"/>
                <a:ext cx="131760" cy="209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EE841D58-4FA7-A2B1-E1B6-AED8DD6CFB9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39640" y="1105516"/>
                  <a:ext cx="1674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B7807617-76BC-1EE7-CF80-EF930E548BB9}"/>
                    </a:ext>
                  </a:extLst>
                </p14:cNvPr>
                <p14:cNvContentPartPr/>
                <p14:nvPr/>
              </p14:nvContentPartPr>
              <p14:xfrm>
                <a:off x="10003080" y="938116"/>
                <a:ext cx="142560" cy="4176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B7807617-76BC-1EE7-CF80-EF930E548BB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985080" y="920476"/>
                  <a:ext cx="17820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15631458-F583-7968-DA90-710489F68C8A}"/>
                    </a:ext>
                  </a:extLst>
                </p14:cNvPr>
                <p14:cNvContentPartPr/>
                <p14:nvPr/>
              </p14:nvContentPartPr>
              <p14:xfrm>
                <a:off x="10006320" y="1168156"/>
                <a:ext cx="47520" cy="212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15631458-F583-7968-DA90-710489F68C8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88680" y="1150516"/>
                  <a:ext cx="831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FDEFC2B-CA78-5C83-C23A-9A3854473EC6}"/>
                    </a:ext>
                  </a:extLst>
                </p14:cNvPr>
                <p14:cNvContentPartPr/>
                <p14:nvPr/>
              </p14:nvContentPartPr>
              <p14:xfrm>
                <a:off x="10173720" y="1042156"/>
                <a:ext cx="366480" cy="2466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FDEFC2B-CA78-5C83-C23A-9A3854473E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156080" y="1024156"/>
                  <a:ext cx="4021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C827BE5C-2612-C13A-217B-71F01696CAB9}"/>
                    </a:ext>
                  </a:extLst>
                </p14:cNvPr>
                <p14:cNvContentPartPr/>
                <p14:nvPr/>
              </p14:nvContentPartPr>
              <p14:xfrm>
                <a:off x="10502040" y="1010476"/>
                <a:ext cx="307440" cy="6156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C827BE5C-2612-C13A-217B-71F01696CA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484040" y="992836"/>
                  <a:ext cx="34308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879B34FC-0E13-1F5B-FB64-B3528C109D4E}"/>
                    </a:ext>
                  </a:extLst>
                </p14:cNvPr>
                <p14:cNvContentPartPr/>
                <p14:nvPr/>
              </p14:nvContentPartPr>
              <p14:xfrm>
                <a:off x="7703400" y="2212876"/>
                <a:ext cx="842040" cy="60156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879B34FC-0E13-1F5B-FB64-B3528C109D4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685760" y="2194876"/>
                  <a:ext cx="87768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95FB8614-87EA-E12C-9977-EA5B599BC9C6}"/>
                    </a:ext>
                  </a:extLst>
                </p14:cNvPr>
                <p14:cNvContentPartPr/>
                <p14:nvPr/>
              </p14:nvContentPartPr>
              <p14:xfrm>
                <a:off x="8461920" y="1847476"/>
                <a:ext cx="438840" cy="38268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95FB8614-87EA-E12C-9977-EA5B599BC9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443920" y="1829836"/>
                  <a:ext cx="47448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D0955582-33B3-A5F1-AB5C-D9D806D0DB19}"/>
                    </a:ext>
                  </a:extLst>
                </p14:cNvPr>
                <p14:cNvContentPartPr/>
                <p14:nvPr/>
              </p14:nvContentPartPr>
              <p14:xfrm>
                <a:off x="8505840" y="1879156"/>
                <a:ext cx="543240" cy="336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D0955582-33B3-A5F1-AB5C-D9D806D0DB1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88200" y="1861516"/>
                  <a:ext cx="5788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629F93A2-836D-539B-1EC3-D379250D96A0}"/>
                    </a:ext>
                  </a:extLst>
                </p14:cNvPr>
                <p14:cNvContentPartPr/>
                <p14:nvPr/>
              </p14:nvContentPartPr>
              <p14:xfrm>
                <a:off x="3516960" y="947476"/>
                <a:ext cx="4453920" cy="38556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629F93A2-836D-539B-1EC3-D379250D96A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98960" y="929836"/>
                  <a:ext cx="4489560" cy="38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7B2E0858-547E-6C1B-339F-0A252F0487B1}"/>
                    </a:ext>
                  </a:extLst>
                </p14:cNvPr>
                <p14:cNvContentPartPr/>
                <p14:nvPr/>
              </p14:nvContentPartPr>
              <p14:xfrm>
                <a:off x="5249640" y="866116"/>
                <a:ext cx="2633040" cy="17118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7B2E0858-547E-6C1B-339F-0A252F0487B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1640" y="848476"/>
                  <a:ext cx="2668680" cy="174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F1036E2-3503-1CBB-DFE6-D13CDB427D25}"/>
                  </a:ext>
                </a:extLst>
              </p14:cNvPr>
              <p14:cNvContentPartPr/>
              <p14:nvPr/>
            </p14:nvContentPartPr>
            <p14:xfrm>
              <a:off x="1393020" y="2990487"/>
              <a:ext cx="1218780" cy="120123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F1036E2-3503-1CBB-DFE6-D13CDB427D2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75023" y="2972494"/>
                <a:ext cx="1254415" cy="1236857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B0B168B-63C0-B9C3-35BB-CB2911FC260E}"/>
              </a:ext>
            </a:extLst>
          </p:cNvPr>
          <p:cNvGrpSpPr/>
          <p:nvPr/>
        </p:nvGrpSpPr>
        <p:grpSpPr>
          <a:xfrm>
            <a:off x="6281100" y="2779077"/>
            <a:ext cx="2517480" cy="1833840"/>
            <a:chOff x="8374800" y="2562436"/>
            <a:chExt cx="3356640" cy="244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E0BF16C0-5DD2-394A-595C-C1263F64DE92}"/>
                    </a:ext>
                  </a:extLst>
                </p14:cNvPr>
                <p14:cNvContentPartPr/>
                <p14:nvPr/>
              </p14:nvContentPartPr>
              <p14:xfrm>
                <a:off x="8590080" y="4034836"/>
                <a:ext cx="309600" cy="3301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E0BF16C0-5DD2-394A-595C-C1263F64DE9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72080" y="4017196"/>
                  <a:ext cx="3452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D86E1B26-DB0C-5508-5F2C-1E1E39F44DF1}"/>
                    </a:ext>
                  </a:extLst>
                </p14:cNvPr>
                <p14:cNvContentPartPr/>
                <p14:nvPr/>
              </p14:nvContentPartPr>
              <p14:xfrm>
                <a:off x="8898600" y="3915316"/>
                <a:ext cx="194040" cy="3938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D86E1B26-DB0C-5508-5F2C-1E1E39F44DF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880960" y="3897316"/>
                  <a:ext cx="22968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E8469DDE-172C-7CBE-063C-5D4B9389F369}"/>
                    </a:ext>
                  </a:extLst>
                </p14:cNvPr>
                <p14:cNvContentPartPr/>
                <p14:nvPr/>
              </p14:nvContentPartPr>
              <p14:xfrm>
                <a:off x="9132600" y="3915316"/>
                <a:ext cx="168120" cy="36720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E8469DDE-172C-7CBE-063C-5D4B9389F36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14600" y="3897316"/>
                  <a:ext cx="20376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CEDE5B95-0834-F66A-1484-A3A7B2D00EEA}"/>
                    </a:ext>
                  </a:extLst>
                </p14:cNvPr>
                <p14:cNvContentPartPr/>
                <p14:nvPr/>
              </p14:nvContentPartPr>
              <p14:xfrm>
                <a:off x="9609600" y="3675196"/>
                <a:ext cx="240480" cy="5634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CEDE5B95-0834-F66A-1484-A3A7B2D00EE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91960" y="3657556"/>
                  <a:ext cx="2761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1243F661-9916-FB66-92FA-EC6CFA1747DE}"/>
                    </a:ext>
                  </a:extLst>
                </p14:cNvPr>
                <p14:cNvContentPartPr/>
                <p14:nvPr/>
              </p14:nvContentPartPr>
              <p14:xfrm>
                <a:off x="9873480" y="3902716"/>
                <a:ext cx="74520" cy="2782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1243F661-9916-FB66-92FA-EC6CFA1747D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855480" y="3885076"/>
                  <a:ext cx="1101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DB5125DB-59E0-C043-4FCB-32C09600435A}"/>
                    </a:ext>
                  </a:extLst>
                </p14:cNvPr>
                <p14:cNvContentPartPr/>
                <p14:nvPr/>
              </p14:nvContentPartPr>
              <p14:xfrm>
                <a:off x="9867000" y="3739996"/>
                <a:ext cx="10440" cy="432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DB5125DB-59E0-C043-4FCB-32C0960043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849000" y="3722356"/>
                  <a:ext cx="46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BB46C73-E042-6002-15B7-728A4D94082D}"/>
                    </a:ext>
                  </a:extLst>
                </p14:cNvPr>
                <p14:cNvContentPartPr/>
                <p14:nvPr/>
              </p14:nvContentPartPr>
              <p14:xfrm>
                <a:off x="9991920" y="3817396"/>
                <a:ext cx="309960" cy="3625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BB46C73-E042-6002-15B7-728A4D94082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974280" y="3799396"/>
                  <a:ext cx="34560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420FAE05-8E14-1F80-F38A-D7A8F603A1BC}"/>
                    </a:ext>
                  </a:extLst>
                </p14:cNvPr>
                <p14:cNvContentPartPr/>
                <p14:nvPr/>
              </p14:nvContentPartPr>
              <p14:xfrm>
                <a:off x="10326720" y="3148156"/>
                <a:ext cx="359280" cy="71820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420FAE05-8E14-1F80-F38A-D7A8F603A1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309080" y="3130516"/>
                  <a:ext cx="394920" cy="75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4261F2BC-1486-D89F-CD21-1F7464E16011}"/>
                    </a:ext>
                  </a:extLst>
                </p14:cNvPr>
                <p14:cNvContentPartPr/>
                <p14:nvPr/>
              </p14:nvContentPartPr>
              <p14:xfrm>
                <a:off x="10631280" y="4255516"/>
                <a:ext cx="3960" cy="144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4261F2BC-1486-D89F-CD21-1F7464E1601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613640" y="4237516"/>
                  <a:ext cx="39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6DCDD50A-B6E0-6F2F-1F53-7F0A6A433466}"/>
                    </a:ext>
                  </a:extLst>
                </p14:cNvPr>
                <p14:cNvContentPartPr/>
                <p14:nvPr/>
              </p14:nvContentPartPr>
              <p14:xfrm>
                <a:off x="8374800" y="2618236"/>
                <a:ext cx="3353040" cy="23893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6DCDD50A-B6E0-6F2F-1F53-7F0A6A43346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56800" y="2600596"/>
                  <a:ext cx="3388680" cy="24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3182BC18-D15F-736C-F5F0-4FDB776CBE3A}"/>
                    </a:ext>
                  </a:extLst>
                </p14:cNvPr>
                <p14:cNvContentPartPr/>
                <p14:nvPr/>
              </p14:nvContentPartPr>
              <p14:xfrm>
                <a:off x="11443800" y="2562436"/>
                <a:ext cx="287640" cy="2793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3182BC18-D15F-736C-F5F0-4FDB776CBE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425800" y="2544436"/>
                  <a:ext cx="323280" cy="3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3E481EC8-EBA3-4905-6072-081A3D9ADD52}"/>
              </a:ext>
            </a:extLst>
          </p:cNvPr>
          <p:cNvGrpSpPr/>
          <p:nvPr/>
        </p:nvGrpSpPr>
        <p:grpSpPr>
          <a:xfrm>
            <a:off x="1015020" y="2415657"/>
            <a:ext cx="958500" cy="1044630"/>
            <a:chOff x="1353360" y="2077876"/>
            <a:chExt cx="1278000" cy="139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8D107E7-E02D-3DB7-90D4-18B0BBBB7743}"/>
                    </a:ext>
                  </a:extLst>
                </p14:cNvPr>
                <p14:cNvContentPartPr/>
                <p14:nvPr/>
              </p14:nvContentPartPr>
              <p14:xfrm>
                <a:off x="1358040" y="3021076"/>
                <a:ext cx="1273320" cy="4496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8D107E7-E02D-3DB7-90D4-18B0BBBB774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340400" y="3003436"/>
                  <a:ext cx="130896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EA6665C7-1583-936F-CB36-2409C6FB63B9}"/>
                    </a:ext>
                  </a:extLst>
                </p14:cNvPr>
                <p14:cNvContentPartPr/>
                <p14:nvPr/>
              </p14:nvContentPartPr>
              <p14:xfrm>
                <a:off x="1353360" y="2914516"/>
                <a:ext cx="1243440" cy="29592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EA6665C7-1583-936F-CB36-2409C6FB63B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335720" y="2896876"/>
                  <a:ext cx="12790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901012B-7CCB-F702-0BB3-CDF1FF292CF8}"/>
                    </a:ext>
                  </a:extLst>
                </p14:cNvPr>
                <p14:cNvContentPartPr/>
                <p14:nvPr/>
              </p14:nvContentPartPr>
              <p14:xfrm>
                <a:off x="1531560" y="2347876"/>
                <a:ext cx="263880" cy="3236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901012B-7CCB-F702-0BB3-CDF1FF292CF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13920" y="2330236"/>
                  <a:ext cx="29952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329B7F62-ABD1-0CE9-7F3D-C0FF118348A5}"/>
                    </a:ext>
                  </a:extLst>
                </p14:cNvPr>
                <p14:cNvContentPartPr/>
                <p14:nvPr/>
              </p14:nvContentPartPr>
              <p14:xfrm>
                <a:off x="1893720" y="2077876"/>
                <a:ext cx="263520" cy="3427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329B7F62-ABD1-0CE9-7F3D-C0FF118348A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876080" y="2060236"/>
                  <a:ext cx="2991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1006873E-69B3-0FAD-0A7D-E171E6D034F4}"/>
                    </a:ext>
                  </a:extLst>
                </p14:cNvPr>
                <p14:cNvContentPartPr/>
                <p14:nvPr/>
              </p14:nvContentPartPr>
              <p14:xfrm>
                <a:off x="2242560" y="2330596"/>
                <a:ext cx="193680" cy="29448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1006873E-69B3-0FAD-0A7D-E171E6D034F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24920" y="2312956"/>
                  <a:ext cx="22932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AB6D0801-B744-4A20-5748-DCE2AF663A25}"/>
                    </a:ext>
                  </a:extLst>
                </p14:cNvPr>
                <p14:cNvContentPartPr/>
                <p14:nvPr/>
              </p14:nvContentPartPr>
              <p14:xfrm>
                <a:off x="1579800" y="2673316"/>
                <a:ext cx="192240" cy="4410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AB6D0801-B744-4A20-5748-DCE2AF663A2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562160" y="2655316"/>
                  <a:ext cx="22788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85A04015-BE52-5E9B-CF3B-891C392E9F79}"/>
                    </a:ext>
                  </a:extLst>
                </p14:cNvPr>
                <p14:cNvContentPartPr/>
                <p14:nvPr/>
              </p14:nvContentPartPr>
              <p14:xfrm>
                <a:off x="1968600" y="2577556"/>
                <a:ext cx="169920" cy="5378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85A04015-BE52-5E9B-CF3B-891C392E9F7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50960" y="2559916"/>
                  <a:ext cx="20556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5BE1BED8-876A-A401-B342-87EB21DCF61B}"/>
                    </a:ext>
                  </a:extLst>
                </p14:cNvPr>
                <p14:cNvContentPartPr/>
                <p14:nvPr/>
              </p14:nvContentPartPr>
              <p14:xfrm>
                <a:off x="2233200" y="2726596"/>
                <a:ext cx="180360" cy="3398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5BE1BED8-876A-A401-B342-87EB21DCF61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15560" y="2708596"/>
                  <a:ext cx="216000" cy="375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6558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4ED7D9BB-4D19-0B99-CED6-2427F87D8F2F}"/>
              </a:ext>
            </a:extLst>
          </p:cNvPr>
          <p:cNvSpPr/>
          <p:nvPr/>
        </p:nvSpPr>
        <p:spPr>
          <a:xfrm>
            <a:off x="2606041" y="1453510"/>
            <a:ext cx="3401399" cy="2976438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Sozial-Abteilungen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7F44E4FA-3C94-3032-7542-F5FD46FA8B72}"/>
              </a:ext>
            </a:extLst>
          </p:cNvPr>
          <p:cNvSpPr/>
          <p:nvPr/>
        </p:nvSpPr>
        <p:spPr>
          <a:xfrm>
            <a:off x="786114" y="4429948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Anliegen von Menschen mit Behinderungen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E4CC7AD-3244-9EF7-E2AB-F57C070001B0}"/>
              </a:ext>
            </a:extLst>
          </p:cNvPr>
          <p:cNvGrpSpPr/>
          <p:nvPr/>
        </p:nvGrpSpPr>
        <p:grpSpPr>
          <a:xfrm>
            <a:off x="2637720" y="1506837"/>
            <a:ext cx="5469390" cy="2952720"/>
            <a:chOff x="3516960" y="866116"/>
            <a:chExt cx="7292520" cy="39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0423E5F-E42F-4CF6-526A-05C79D77CA35}"/>
                    </a:ext>
                  </a:extLst>
                </p14:cNvPr>
                <p14:cNvContentPartPr/>
                <p14:nvPr/>
              </p14:nvContentPartPr>
              <p14:xfrm>
                <a:off x="8103000" y="1217836"/>
                <a:ext cx="300960" cy="4287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0423E5F-E42F-4CF6-526A-05C79D77CA3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85000" y="1199836"/>
                  <a:ext cx="33660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3D7742FB-36EC-66E7-83E1-5F92614D1998}"/>
                    </a:ext>
                  </a:extLst>
                </p14:cNvPr>
                <p14:cNvContentPartPr/>
                <p14:nvPr/>
              </p14:nvContentPartPr>
              <p14:xfrm>
                <a:off x="8425560" y="1327276"/>
                <a:ext cx="358560" cy="2448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3D7742FB-36EC-66E7-83E1-5F92614D199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7560" y="1309636"/>
                  <a:ext cx="394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0611C9FB-4018-2185-8946-435DC598EDD0}"/>
                    </a:ext>
                  </a:extLst>
                </p14:cNvPr>
                <p14:cNvContentPartPr/>
                <p14:nvPr/>
              </p14:nvContentPartPr>
              <p14:xfrm>
                <a:off x="8858280" y="1267876"/>
                <a:ext cx="437760" cy="2401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0611C9FB-4018-2185-8946-435DC598EDD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40640" y="1250236"/>
                  <a:ext cx="4734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E96B9987-BABE-B065-0DC1-E83F4A1AC427}"/>
                    </a:ext>
                  </a:extLst>
                </p14:cNvPr>
                <p14:cNvContentPartPr/>
                <p14:nvPr/>
              </p14:nvContentPartPr>
              <p14:xfrm>
                <a:off x="9256080" y="1032076"/>
                <a:ext cx="113760" cy="3859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E96B9987-BABE-B065-0DC1-E83F4A1AC4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38080" y="1014436"/>
                  <a:ext cx="1494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F794A7F7-7629-C2B6-C848-9FF61A435C02}"/>
                    </a:ext>
                  </a:extLst>
                </p14:cNvPr>
                <p14:cNvContentPartPr/>
                <p14:nvPr/>
              </p14:nvContentPartPr>
              <p14:xfrm>
                <a:off x="9249600" y="1259956"/>
                <a:ext cx="88920" cy="306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F794A7F7-7629-C2B6-C848-9FF61A435C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31600" y="1241956"/>
                  <a:ext cx="1245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56268EBC-FB5B-0F0B-3679-55481F6889A9}"/>
                    </a:ext>
                  </a:extLst>
                </p14:cNvPr>
                <p14:cNvContentPartPr/>
                <p14:nvPr/>
              </p14:nvContentPartPr>
              <p14:xfrm>
                <a:off x="9423480" y="1186876"/>
                <a:ext cx="204840" cy="2199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56268EBC-FB5B-0F0B-3679-55481F6889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05480" y="1169236"/>
                  <a:ext cx="240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4D5B4D5-B898-90AA-DD60-851A5738F6D3}"/>
                    </a:ext>
                  </a:extLst>
                </p14:cNvPr>
                <p14:cNvContentPartPr/>
                <p14:nvPr/>
              </p14:nvContentPartPr>
              <p14:xfrm>
                <a:off x="9699600" y="1157716"/>
                <a:ext cx="129600" cy="2300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4D5B4D5-B898-90AA-DD60-851A5738F6D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81600" y="1139716"/>
                  <a:ext cx="1652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EE841D58-4FA7-A2B1-E1B6-AED8DD6CFB9F}"/>
                    </a:ext>
                  </a:extLst>
                </p14:cNvPr>
                <p14:cNvContentPartPr/>
                <p14:nvPr/>
              </p14:nvContentPartPr>
              <p14:xfrm>
                <a:off x="9857640" y="1123516"/>
                <a:ext cx="131760" cy="2095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EE841D58-4FA7-A2B1-E1B6-AED8DD6CFB9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39640" y="1105516"/>
                  <a:ext cx="1674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B7807617-76BC-1EE7-CF80-EF930E548BB9}"/>
                    </a:ext>
                  </a:extLst>
                </p14:cNvPr>
                <p14:cNvContentPartPr/>
                <p14:nvPr/>
              </p14:nvContentPartPr>
              <p14:xfrm>
                <a:off x="10003080" y="938116"/>
                <a:ext cx="142560" cy="4176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B7807617-76BC-1EE7-CF80-EF930E548BB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985080" y="920476"/>
                  <a:ext cx="17820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15631458-F583-7968-DA90-710489F68C8A}"/>
                    </a:ext>
                  </a:extLst>
                </p14:cNvPr>
                <p14:cNvContentPartPr/>
                <p14:nvPr/>
              </p14:nvContentPartPr>
              <p14:xfrm>
                <a:off x="10006320" y="1168156"/>
                <a:ext cx="47520" cy="212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15631458-F583-7968-DA90-710489F68C8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88680" y="1150516"/>
                  <a:ext cx="831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FDEFC2B-CA78-5C83-C23A-9A3854473EC6}"/>
                    </a:ext>
                  </a:extLst>
                </p14:cNvPr>
                <p14:cNvContentPartPr/>
                <p14:nvPr/>
              </p14:nvContentPartPr>
              <p14:xfrm>
                <a:off x="10173720" y="1042156"/>
                <a:ext cx="366480" cy="2466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FDEFC2B-CA78-5C83-C23A-9A3854473E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156080" y="1024156"/>
                  <a:ext cx="4021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C827BE5C-2612-C13A-217B-71F01696CAB9}"/>
                    </a:ext>
                  </a:extLst>
                </p14:cNvPr>
                <p14:cNvContentPartPr/>
                <p14:nvPr/>
              </p14:nvContentPartPr>
              <p14:xfrm>
                <a:off x="10502040" y="1010476"/>
                <a:ext cx="307440" cy="61560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C827BE5C-2612-C13A-217B-71F01696CA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484040" y="992836"/>
                  <a:ext cx="34308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879B34FC-0E13-1F5B-FB64-B3528C109D4E}"/>
                    </a:ext>
                  </a:extLst>
                </p14:cNvPr>
                <p14:cNvContentPartPr/>
                <p14:nvPr/>
              </p14:nvContentPartPr>
              <p14:xfrm>
                <a:off x="7703400" y="2212876"/>
                <a:ext cx="842040" cy="60156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879B34FC-0E13-1F5B-FB64-B3528C109D4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685760" y="2194876"/>
                  <a:ext cx="87768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95FB8614-87EA-E12C-9977-EA5B599BC9C6}"/>
                    </a:ext>
                  </a:extLst>
                </p14:cNvPr>
                <p14:cNvContentPartPr/>
                <p14:nvPr/>
              </p14:nvContentPartPr>
              <p14:xfrm>
                <a:off x="8461920" y="1847476"/>
                <a:ext cx="438840" cy="38268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95FB8614-87EA-E12C-9977-EA5B599BC9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443920" y="1829836"/>
                  <a:ext cx="47448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D0955582-33B3-A5F1-AB5C-D9D806D0DB19}"/>
                    </a:ext>
                  </a:extLst>
                </p14:cNvPr>
                <p14:cNvContentPartPr/>
                <p14:nvPr/>
              </p14:nvContentPartPr>
              <p14:xfrm>
                <a:off x="8505840" y="1879156"/>
                <a:ext cx="543240" cy="336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D0955582-33B3-A5F1-AB5C-D9D806D0DB1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88200" y="1861516"/>
                  <a:ext cx="5788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629F93A2-836D-539B-1EC3-D379250D96A0}"/>
                    </a:ext>
                  </a:extLst>
                </p14:cNvPr>
                <p14:cNvContentPartPr/>
                <p14:nvPr/>
              </p14:nvContentPartPr>
              <p14:xfrm>
                <a:off x="3516960" y="947476"/>
                <a:ext cx="4453920" cy="38556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629F93A2-836D-539B-1EC3-D379250D96A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98960" y="929836"/>
                  <a:ext cx="4489560" cy="38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7B2E0858-547E-6C1B-339F-0A252F0487B1}"/>
                    </a:ext>
                  </a:extLst>
                </p14:cNvPr>
                <p14:cNvContentPartPr/>
                <p14:nvPr/>
              </p14:nvContentPartPr>
              <p14:xfrm>
                <a:off x="5249640" y="866116"/>
                <a:ext cx="2633040" cy="171180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7B2E0858-547E-6C1B-339F-0A252F0487B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1640" y="848476"/>
                  <a:ext cx="2668680" cy="174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F1036E2-3503-1CBB-DFE6-D13CDB427D25}"/>
                  </a:ext>
                </a:extLst>
              </p14:cNvPr>
              <p14:cNvContentPartPr/>
              <p14:nvPr/>
            </p14:nvContentPartPr>
            <p14:xfrm>
              <a:off x="1393020" y="2990487"/>
              <a:ext cx="1218780" cy="120123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F1036E2-3503-1CBB-DFE6-D13CDB427D2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75023" y="2972494"/>
                <a:ext cx="1254415" cy="1236857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B0B168B-63C0-B9C3-35BB-CB2911FC260E}"/>
              </a:ext>
            </a:extLst>
          </p:cNvPr>
          <p:cNvGrpSpPr/>
          <p:nvPr/>
        </p:nvGrpSpPr>
        <p:grpSpPr>
          <a:xfrm>
            <a:off x="6281100" y="2779077"/>
            <a:ext cx="2517480" cy="1833840"/>
            <a:chOff x="8374800" y="2562436"/>
            <a:chExt cx="3356640" cy="244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E0BF16C0-5DD2-394A-595C-C1263F64DE92}"/>
                    </a:ext>
                  </a:extLst>
                </p14:cNvPr>
                <p14:cNvContentPartPr/>
                <p14:nvPr/>
              </p14:nvContentPartPr>
              <p14:xfrm>
                <a:off x="8590080" y="4034836"/>
                <a:ext cx="309600" cy="3301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E0BF16C0-5DD2-394A-595C-C1263F64DE9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72080" y="4017196"/>
                  <a:ext cx="3452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D86E1B26-DB0C-5508-5F2C-1E1E39F44DF1}"/>
                    </a:ext>
                  </a:extLst>
                </p14:cNvPr>
                <p14:cNvContentPartPr/>
                <p14:nvPr/>
              </p14:nvContentPartPr>
              <p14:xfrm>
                <a:off x="8898600" y="3915316"/>
                <a:ext cx="194040" cy="3938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D86E1B26-DB0C-5508-5F2C-1E1E39F44DF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880960" y="3897316"/>
                  <a:ext cx="22968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E8469DDE-172C-7CBE-063C-5D4B9389F369}"/>
                    </a:ext>
                  </a:extLst>
                </p14:cNvPr>
                <p14:cNvContentPartPr/>
                <p14:nvPr/>
              </p14:nvContentPartPr>
              <p14:xfrm>
                <a:off x="9132600" y="3915316"/>
                <a:ext cx="168120" cy="36720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E8469DDE-172C-7CBE-063C-5D4B9389F36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14600" y="3897316"/>
                  <a:ext cx="20376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CEDE5B95-0834-F66A-1484-A3A7B2D00EEA}"/>
                    </a:ext>
                  </a:extLst>
                </p14:cNvPr>
                <p14:cNvContentPartPr/>
                <p14:nvPr/>
              </p14:nvContentPartPr>
              <p14:xfrm>
                <a:off x="9609600" y="3675196"/>
                <a:ext cx="240480" cy="56340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CEDE5B95-0834-F66A-1484-A3A7B2D00EE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91960" y="3657556"/>
                  <a:ext cx="2761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1243F661-9916-FB66-92FA-EC6CFA1747DE}"/>
                    </a:ext>
                  </a:extLst>
                </p14:cNvPr>
                <p14:cNvContentPartPr/>
                <p14:nvPr/>
              </p14:nvContentPartPr>
              <p14:xfrm>
                <a:off x="9873480" y="3902716"/>
                <a:ext cx="74520" cy="27828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1243F661-9916-FB66-92FA-EC6CFA1747D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855480" y="3885076"/>
                  <a:ext cx="1101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DB5125DB-59E0-C043-4FCB-32C09600435A}"/>
                    </a:ext>
                  </a:extLst>
                </p14:cNvPr>
                <p14:cNvContentPartPr/>
                <p14:nvPr/>
              </p14:nvContentPartPr>
              <p14:xfrm>
                <a:off x="9867000" y="3739996"/>
                <a:ext cx="10440" cy="432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DB5125DB-59E0-C043-4FCB-32C0960043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849000" y="3722356"/>
                  <a:ext cx="46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BB46C73-E042-6002-15B7-728A4D94082D}"/>
                    </a:ext>
                  </a:extLst>
                </p14:cNvPr>
                <p14:cNvContentPartPr/>
                <p14:nvPr/>
              </p14:nvContentPartPr>
              <p14:xfrm>
                <a:off x="9991920" y="3817396"/>
                <a:ext cx="309960" cy="36252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BB46C73-E042-6002-15B7-728A4D94082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974280" y="3799396"/>
                  <a:ext cx="34560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420FAE05-8E14-1F80-F38A-D7A8F603A1BC}"/>
                    </a:ext>
                  </a:extLst>
                </p14:cNvPr>
                <p14:cNvContentPartPr/>
                <p14:nvPr/>
              </p14:nvContentPartPr>
              <p14:xfrm>
                <a:off x="10326720" y="3148156"/>
                <a:ext cx="359280" cy="71820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420FAE05-8E14-1F80-F38A-D7A8F603A1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309080" y="3130516"/>
                  <a:ext cx="394920" cy="75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4261F2BC-1486-D89F-CD21-1F7464E16011}"/>
                    </a:ext>
                  </a:extLst>
                </p14:cNvPr>
                <p14:cNvContentPartPr/>
                <p14:nvPr/>
              </p14:nvContentPartPr>
              <p14:xfrm>
                <a:off x="10631280" y="4255516"/>
                <a:ext cx="3960" cy="144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4261F2BC-1486-D89F-CD21-1F7464E1601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613640" y="4237516"/>
                  <a:ext cx="39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6DCDD50A-B6E0-6F2F-1F53-7F0A6A433466}"/>
                    </a:ext>
                  </a:extLst>
                </p14:cNvPr>
                <p14:cNvContentPartPr/>
                <p14:nvPr/>
              </p14:nvContentPartPr>
              <p14:xfrm>
                <a:off x="8374800" y="2618236"/>
                <a:ext cx="3353040" cy="23893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6DCDD50A-B6E0-6F2F-1F53-7F0A6A43346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56800" y="2600596"/>
                  <a:ext cx="3388680" cy="24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3182BC18-D15F-736C-F5F0-4FDB776CBE3A}"/>
                    </a:ext>
                  </a:extLst>
                </p14:cNvPr>
                <p14:cNvContentPartPr/>
                <p14:nvPr/>
              </p14:nvContentPartPr>
              <p14:xfrm>
                <a:off x="11443800" y="2562436"/>
                <a:ext cx="287640" cy="2793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3182BC18-D15F-736C-F5F0-4FDB776CBE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425800" y="2544436"/>
                  <a:ext cx="323280" cy="3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3E481EC8-EBA3-4905-6072-081A3D9ADD52}"/>
              </a:ext>
            </a:extLst>
          </p:cNvPr>
          <p:cNvGrpSpPr/>
          <p:nvPr/>
        </p:nvGrpSpPr>
        <p:grpSpPr>
          <a:xfrm>
            <a:off x="1015020" y="2415657"/>
            <a:ext cx="958500" cy="1044630"/>
            <a:chOff x="1353360" y="2077876"/>
            <a:chExt cx="1278000" cy="139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88D107E7-E02D-3DB7-90D4-18B0BBBB7743}"/>
                    </a:ext>
                  </a:extLst>
                </p14:cNvPr>
                <p14:cNvContentPartPr/>
                <p14:nvPr/>
              </p14:nvContentPartPr>
              <p14:xfrm>
                <a:off x="1358040" y="3021076"/>
                <a:ext cx="1273320" cy="4496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88D107E7-E02D-3DB7-90D4-18B0BBBB774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340400" y="3003436"/>
                  <a:ext cx="130896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EA6665C7-1583-936F-CB36-2409C6FB63B9}"/>
                    </a:ext>
                  </a:extLst>
                </p14:cNvPr>
                <p14:cNvContentPartPr/>
                <p14:nvPr/>
              </p14:nvContentPartPr>
              <p14:xfrm>
                <a:off x="1353360" y="2914516"/>
                <a:ext cx="1243440" cy="29592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EA6665C7-1583-936F-CB36-2409C6FB63B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335720" y="2896876"/>
                  <a:ext cx="12790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2901012B-7CCB-F702-0BB3-CDF1FF292CF8}"/>
                    </a:ext>
                  </a:extLst>
                </p14:cNvPr>
                <p14:cNvContentPartPr/>
                <p14:nvPr/>
              </p14:nvContentPartPr>
              <p14:xfrm>
                <a:off x="1531560" y="2347876"/>
                <a:ext cx="263880" cy="3236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2901012B-7CCB-F702-0BB3-CDF1FF292CF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13920" y="2330236"/>
                  <a:ext cx="29952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329B7F62-ABD1-0CE9-7F3D-C0FF118348A5}"/>
                    </a:ext>
                  </a:extLst>
                </p14:cNvPr>
                <p14:cNvContentPartPr/>
                <p14:nvPr/>
              </p14:nvContentPartPr>
              <p14:xfrm>
                <a:off x="1893720" y="2077876"/>
                <a:ext cx="263520" cy="3427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329B7F62-ABD1-0CE9-7F3D-C0FF118348A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876080" y="2060236"/>
                  <a:ext cx="2991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1006873E-69B3-0FAD-0A7D-E171E6D034F4}"/>
                    </a:ext>
                  </a:extLst>
                </p14:cNvPr>
                <p14:cNvContentPartPr/>
                <p14:nvPr/>
              </p14:nvContentPartPr>
              <p14:xfrm>
                <a:off x="2242560" y="2330596"/>
                <a:ext cx="193680" cy="29448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1006873E-69B3-0FAD-0A7D-E171E6D034F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24920" y="2312956"/>
                  <a:ext cx="22932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AB6D0801-B744-4A20-5748-DCE2AF663A25}"/>
                    </a:ext>
                  </a:extLst>
                </p14:cNvPr>
                <p14:cNvContentPartPr/>
                <p14:nvPr/>
              </p14:nvContentPartPr>
              <p14:xfrm>
                <a:off x="1579800" y="2673316"/>
                <a:ext cx="192240" cy="4410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AB6D0801-B744-4A20-5748-DCE2AF663A2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562160" y="2655316"/>
                  <a:ext cx="22788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85A04015-BE52-5E9B-CF3B-891C392E9F79}"/>
                    </a:ext>
                  </a:extLst>
                </p14:cNvPr>
                <p14:cNvContentPartPr/>
                <p14:nvPr/>
              </p14:nvContentPartPr>
              <p14:xfrm>
                <a:off x="1968600" y="2577556"/>
                <a:ext cx="169920" cy="5378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85A04015-BE52-5E9B-CF3B-891C392E9F7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50960" y="2559916"/>
                  <a:ext cx="20556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5BE1BED8-876A-A401-B342-87EB21DCF61B}"/>
                    </a:ext>
                  </a:extLst>
                </p14:cNvPr>
                <p14:cNvContentPartPr/>
                <p14:nvPr/>
              </p14:nvContentPartPr>
              <p14:xfrm>
                <a:off x="2233200" y="2726596"/>
                <a:ext cx="180360" cy="3398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5BE1BED8-876A-A401-B342-87EB21DCF61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15560" y="2708596"/>
                  <a:ext cx="216000" cy="37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BB08DB1-70EA-FAC5-8A82-1DFA81C8D3DE}"/>
              </a:ext>
            </a:extLst>
          </p:cNvPr>
          <p:cNvGrpSpPr/>
          <p:nvPr/>
        </p:nvGrpSpPr>
        <p:grpSpPr>
          <a:xfrm>
            <a:off x="2288340" y="3192717"/>
            <a:ext cx="1795770" cy="2751030"/>
            <a:chOff x="3051120" y="3113956"/>
            <a:chExt cx="2394360" cy="36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" name="Freihand 1">
                  <a:extLst>
                    <a:ext uri="{FF2B5EF4-FFF2-40B4-BE49-F238E27FC236}">
                      <a16:creationId xmlns:a16="http://schemas.microsoft.com/office/drawing/2014/main" id="{AA21C6DB-85F8-AF96-37E8-B66D6BEA70DF}"/>
                    </a:ext>
                  </a:extLst>
                </p14:cNvPr>
                <p14:cNvContentPartPr/>
                <p14:nvPr/>
              </p14:nvContentPartPr>
              <p14:xfrm>
                <a:off x="3255240" y="3113956"/>
                <a:ext cx="2024640" cy="3121920"/>
              </p14:xfrm>
            </p:contentPart>
          </mc:Choice>
          <mc:Fallback xmlns="">
            <p:pic>
              <p:nvPicPr>
                <p:cNvPr id="2" name="Freihand 1">
                  <a:extLst>
                    <a:ext uri="{FF2B5EF4-FFF2-40B4-BE49-F238E27FC236}">
                      <a16:creationId xmlns:a16="http://schemas.microsoft.com/office/drawing/2014/main" id="{AA21C6DB-85F8-AF96-37E8-B66D6BEA70D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219240" y="3077956"/>
                  <a:ext cx="2096280" cy="31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F71558E8-5639-0D57-9B10-BF3E8450695F}"/>
                    </a:ext>
                  </a:extLst>
                </p14:cNvPr>
                <p14:cNvContentPartPr/>
                <p14:nvPr/>
              </p14:nvContentPartPr>
              <p14:xfrm>
                <a:off x="3479160" y="3286756"/>
                <a:ext cx="1966320" cy="29772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F71558E8-5639-0D57-9B10-BF3E8450695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43520" y="3250756"/>
                  <a:ext cx="2037960" cy="30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35CE9734-937D-958A-E053-FD6A60A02F33}"/>
                    </a:ext>
                  </a:extLst>
                </p14:cNvPr>
                <p14:cNvContentPartPr/>
                <p14:nvPr/>
              </p14:nvContentPartPr>
              <p14:xfrm>
                <a:off x="3102600" y="6181156"/>
                <a:ext cx="116280" cy="3852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35CE9734-937D-958A-E053-FD6A60A02F3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66960" y="6145516"/>
                  <a:ext cx="1879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8370210B-A64C-F8DB-E786-4EFF7CE60804}"/>
                    </a:ext>
                  </a:extLst>
                </p14:cNvPr>
                <p14:cNvContentPartPr/>
                <p14:nvPr/>
              </p14:nvContentPartPr>
              <p14:xfrm>
                <a:off x="3473040" y="6210316"/>
                <a:ext cx="195840" cy="1152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8370210B-A64C-F8DB-E786-4EFF7CE6080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437400" y="6174676"/>
                  <a:ext cx="2674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91FF563D-FA9B-9D1A-B2FF-AE232836D1A4}"/>
                    </a:ext>
                  </a:extLst>
                </p14:cNvPr>
                <p14:cNvContentPartPr/>
                <p14:nvPr/>
              </p14:nvContentPartPr>
              <p14:xfrm>
                <a:off x="3051120" y="6218956"/>
                <a:ext cx="587880" cy="56304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91FF563D-FA9B-9D1A-B2FF-AE232836D1A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015120" y="6183316"/>
                  <a:ext cx="65952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C4B34C7D-D827-ADEE-BC32-6AD2E6EA5E40}"/>
                    </a:ext>
                  </a:extLst>
                </p14:cNvPr>
                <p14:cNvContentPartPr/>
                <p14:nvPr/>
              </p14:nvContentPartPr>
              <p14:xfrm>
                <a:off x="3237240" y="3163276"/>
                <a:ext cx="2121120" cy="34401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C4B34C7D-D827-ADEE-BC32-6AD2E6EA5E4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201240" y="3127276"/>
                  <a:ext cx="2192760" cy="351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C7763A7-436B-AFAF-6BAA-80A47FAE6197}"/>
              </a:ext>
            </a:extLst>
          </p:cNvPr>
          <p:cNvGrpSpPr/>
          <p:nvPr/>
        </p:nvGrpSpPr>
        <p:grpSpPr>
          <a:xfrm>
            <a:off x="7316280" y="4080207"/>
            <a:ext cx="783000" cy="303210"/>
            <a:chOff x="9755040" y="4297276"/>
            <a:chExt cx="104400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87D444FB-8AB2-87D5-145F-62072F0FFF18}"/>
                    </a:ext>
                  </a:extLst>
                </p14:cNvPr>
                <p14:cNvContentPartPr/>
                <p14:nvPr/>
              </p14:nvContentPartPr>
              <p14:xfrm>
                <a:off x="9763320" y="4436236"/>
                <a:ext cx="18720" cy="2653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87D444FB-8AB2-87D5-145F-62072F0FFF1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27320" y="4400596"/>
                  <a:ext cx="9036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0ECBB31A-1566-458C-24E3-4DBA9CE9BB0F}"/>
                    </a:ext>
                  </a:extLst>
                </p14:cNvPr>
                <p14:cNvContentPartPr/>
                <p14:nvPr/>
              </p14:nvContentPartPr>
              <p14:xfrm>
                <a:off x="9755040" y="4418596"/>
                <a:ext cx="231120" cy="264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0ECBB31A-1566-458C-24E3-4DBA9CE9BB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719040" y="4382596"/>
                  <a:ext cx="3027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7365E904-7A51-6544-E58F-DA694CB322E4}"/>
                    </a:ext>
                  </a:extLst>
                </p14:cNvPr>
                <p14:cNvContentPartPr/>
                <p14:nvPr/>
              </p14:nvContentPartPr>
              <p14:xfrm>
                <a:off x="10083720" y="4416436"/>
                <a:ext cx="234000" cy="259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7365E904-7A51-6544-E58F-DA694CB322E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047720" y="4380796"/>
                  <a:ext cx="30564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11DEC320-7131-8492-2E12-3A2BBE556E2C}"/>
                    </a:ext>
                  </a:extLst>
                </p14:cNvPr>
                <p14:cNvContentPartPr/>
                <p14:nvPr/>
              </p14:nvContentPartPr>
              <p14:xfrm>
                <a:off x="10107840" y="4406356"/>
                <a:ext cx="147960" cy="248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11DEC320-7131-8492-2E12-3A2BBE556E2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072200" y="4370716"/>
                  <a:ext cx="219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5" name="Freihand 54">
                  <a:extLst>
                    <a:ext uri="{FF2B5EF4-FFF2-40B4-BE49-F238E27FC236}">
                      <a16:creationId xmlns:a16="http://schemas.microsoft.com/office/drawing/2014/main" id="{F666E1EC-AE7E-A7EC-E9CA-C1FA4F499771}"/>
                    </a:ext>
                  </a:extLst>
                </p14:cNvPr>
                <p14:cNvContentPartPr/>
                <p14:nvPr/>
              </p14:nvContentPartPr>
              <p14:xfrm>
                <a:off x="10092720" y="4558276"/>
                <a:ext cx="107640" cy="25560"/>
              </p14:xfrm>
            </p:contentPart>
          </mc:Choice>
          <mc:Fallback xmlns="">
            <p:pic>
              <p:nvPicPr>
                <p:cNvPr id="55" name="Freihand 54">
                  <a:extLst>
                    <a:ext uri="{FF2B5EF4-FFF2-40B4-BE49-F238E27FC236}">
                      <a16:creationId xmlns:a16="http://schemas.microsoft.com/office/drawing/2014/main" id="{F666E1EC-AE7E-A7EC-E9CA-C1FA4F49977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057080" y="4522276"/>
                  <a:ext cx="1792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F0C24A87-5EC3-7CFE-3D5E-C3C886A59A25}"/>
                    </a:ext>
                  </a:extLst>
                </p14:cNvPr>
                <p14:cNvContentPartPr/>
                <p14:nvPr/>
              </p14:nvContentPartPr>
              <p14:xfrm>
                <a:off x="10398000" y="4409596"/>
                <a:ext cx="182160" cy="2106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F0C24A87-5EC3-7CFE-3D5E-C3C886A59A2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362000" y="4373596"/>
                  <a:ext cx="2538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5440B2D2-600B-FD8E-2EE4-75742A4335F7}"/>
                    </a:ext>
                  </a:extLst>
                </p14:cNvPr>
                <p14:cNvContentPartPr/>
                <p14:nvPr/>
              </p14:nvContentPartPr>
              <p14:xfrm>
                <a:off x="10568280" y="4419316"/>
                <a:ext cx="178200" cy="10404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5440B2D2-600B-FD8E-2EE4-75742A4335F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532640" y="4383676"/>
                  <a:ext cx="249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3D4CAE2F-F5E7-75D1-EF98-8E4E84031DA2}"/>
                    </a:ext>
                  </a:extLst>
                </p14:cNvPr>
                <p14:cNvContentPartPr/>
                <p14:nvPr/>
              </p14:nvContentPartPr>
              <p14:xfrm>
                <a:off x="10753680" y="4297276"/>
                <a:ext cx="45360" cy="24984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3D4CAE2F-F5E7-75D1-EF98-8E4E84031DA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717680" y="4261276"/>
                  <a:ext cx="117000" cy="32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196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innen, computer, dunkel, schwarz enthält.&#10;&#10;Automatisch generierte Beschreibung">
            <a:extLst>
              <a:ext uri="{FF2B5EF4-FFF2-40B4-BE49-F238E27FC236}">
                <a16:creationId xmlns:a16="http://schemas.microsoft.com/office/drawing/2014/main" id="{8637A4D6-80FA-12B1-758C-B42C50CD0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2" y="3874843"/>
            <a:ext cx="1212045" cy="790859"/>
          </a:xfrm>
          <a:prstGeom prst="rect">
            <a:avLst/>
          </a:prstGeom>
        </p:spPr>
      </p:pic>
      <p:pic>
        <p:nvPicPr>
          <p:cNvPr id="4" name="Grafik 3" descr="Ein Bild, das Pfeil enthält.&#10;&#10;Automatisch generierte Beschreibung">
            <a:extLst>
              <a:ext uri="{FF2B5EF4-FFF2-40B4-BE49-F238E27FC236}">
                <a16:creationId xmlns:a16="http://schemas.microsoft.com/office/drawing/2014/main" id="{799438BA-05A3-832F-FB6C-C4F7E7A89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212" y="4059685"/>
            <a:ext cx="2031188" cy="14823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FC6048-E924-D2D1-9047-5E31D6A9C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59" y="3232124"/>
            <a:ext cx="2031188" cy="25966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B52F63-0CBD-63DC-D264-F16FCFAF7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41" y="4665701"/>
            <a:ext cx="2595489" cy="100625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C7CBB07-F52C-1FAF-A7BC-B69DB1F7EBAA}"/>
              </a:ext>
            </a:extLst>
          </p:cNvPr>
          <p:cNvSpPr/>
          <p:nvPr/>
        </p:nvSpPr>
        <p:spPr>
          <a:xfrm>
            <a:off x="551185" y="2473241"/>
            <a:ext cx="2503743" cy="2352821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Bildung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D7D9BB-4D19-0B99-CED6-2427F87D8F2F}"/>
              </a:ext>
            </a:extLst>
          </p:cNvPr>
          <p:cNvSpPr/>
          <p:nvPr/>
        </p:nvSpPr>
        <p:spPr>
          <a:xfrm>
            <a:off x="3183656" y="2448656"/>
            <a:ext cx="2503743" cy="2352821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Gesundheit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E4FE2B-E574-1A65-E398-2DAD386BB03B}"/>
              </a:ext>
            </a:extLst>
          </p:cNvPr>
          <p:cNvSpPr/>
          <p:nvPr/>
        </p:nvSpPr>
        <p:spPr>
          <a:xfrm>
            <a:off x="5943982" y="2448055"/>
            <a:ext cx="2503743" cy="2352821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Wohnbau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7F44E4FA-3C94-3032-7542-F5FD46FA8B72}"/>
              </a:ext>
            </a:extLst>
          </p:cNvPr>
          <p:cNvSpPr/>
          <p:nvPr/>
        </p:nvSpPr>
        <p:spPr>
          <a:xfrm>
            <a:off x="815552" y="1616601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Anliegen von Menschen mit Behinderungen</a:t>
            </a:r>
          </a:p>
        </p:txBody>
      </p:sp>
    </p:spTree>
    <p:extLst>
      <p:ext uri="{BB962C8B-B14F-4D97-AF65-F5344CB8AC3E}">
        <p14:creationId xmlns:p14="http://schemas.microsoft.com/office/powerpoint/2010/main" val="24535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7DE5C7F-2403-AEC9-E5E1-582D7CBEFB4E}"/>
              </a:ext>
            </a:extLst>
          </p:cNvPr>
          <p:cNvSpPr txBox="1"/>
          <p:nvPr/>
        </p:nvSpPr>
        <p:spPr>
          <a:xfrm>
            <a:off x="505327" y="1133839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WARUM ist Partizipation wichtig!?</a:t>
            </a:r>
            <a:endParaRPr lang="de-AT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89F5685-1069-52A5-62D3-AB9CEB6146F4}"/>
              </a:ext>
            </a:extLst>
          </p:cNvPr>
          <p:cNvSpPr/>
          <p:nvPr/>
        </p:nvSpPr>
        <p:spPr>
          <a:xfrm>
            <a:off x="743912" y="4765494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Anliegen von Menschen mit Behinderungen</a:t>
            </a:r>
          </a:p>
        </p:txBody>
      </p:sp>
      <p:pic>
        <p:nvPicPr>
          <p:cNvPr id="7" name="Grafik 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ECB42B4-B664-58BC-1C19-52F8E5366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11" y="3200254"/>
            <a:ext cx="3173462" cy="1900787"/>
          </a:xfrm>
          <a:prstGeom prst="rect">
            <a:avLst/>
          </a:prstGeom>
        </p:spPr>
      </p:pic>
      <p:pic>
        <p:nvPicPr>
          <p:cNvPr id="9" name="Grafik 8" descr="Daumen hoch-Zeichen Silhouette">
            <a:extLst>
              <a:ext uri="{FF2B5EF4-FFF2-40B4-BE49-F238E27FC236}">
                <a16:creationId xmlns:a16="http://schemas.microsoft.com/office/drawing/2014/main" id="{EBFBA381-9303-C531-0086-1895E93E6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8737" y="2209681"/>
            <a:ext cx="1310054" cy="1310054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7EAE0F2-948F-0CF9-4AB9-DF80F93E7916}"/>
              </a:ext>
            </a:extLst>
          </p:cNvPr>
          <p:cNvSpPr/>
          <p:nvPr/>
        </p:nvSpPr>
        <p:spPr>
          <a:xfrm>
            <a:off x="5187968" y="1968730"/>
            <a:ext cx="2693457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Bessere Ergebnisse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2631207-82B3-8BD3-E092-5D35EBADE718}"/>
              </a:ext>
            </a:extLst>
          </p:cNvPr>
          <p:cNvSpPr/>
          <p:nvPr/>
        </p:nvSpPr>
        <p:spPr>
          <a:xfrm>
            <a:off x="5187968" y="2626567"/>
            <a:ext cx="2693457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Entlastung der Verwaltung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BBB5164-7E64-BF7C-0716-82C85DB588BC}"/>
              </a:ext>
            </a:extLst>
          </p:cNvPr>
          <p:cNvSpPr/>
          <p:nvPr/>
        </p:nvSpPr>
        <p:spPr>
          <a:xfrm>
            <a:off x="5187968" y="3359758"/>
            <a:ext cx="2693457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Zielgenauere Maßnahmen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A262AF9A-A9A2-5C7E-FD8D-1837F15C92C4}"/>
              </a:ext>
            </a:extLst>
          </p:cNvPr>
          <p:cNvSpPr/>
          <p:nvPr/>
        </p:nvSpPr>
        <p:spPr>
          <a:xfrm>
            <a:off x="5226629" y="4033861"/>
            <a:ext cx="2693457" cy="394247"/>
          </a:xfrm>
          <a:prstGeom prst="roundRect">
            <a:avLst/>
          </a:prstGeom>
          <a:solidFill>
            <a:srgbClr val="002060">
              <a:alpha val="4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Netzwerke entstehen</a:t>
            </a:r>
          </a:p>
        </p:txBody>
      </p:sp>
    </p:spTree>
    <p:extLst>
      <p:ext uri="{BB962C8B-B14F-4D97-AF65-F5344CB8AC3E}">
        <p14:creationId xmlns:p14="http://schemas.microsoft.com/office/powerpoint/2010/main" val="305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Inhaltsplatzhalter 2"/>
          <p:cNvSpPr>
            <a:spLocks noGrp="1"/>
          </p:cNvSpPr>
          <p:nvPr>
            <p:ph sz="half" idx="1"/>
          </p:nvPr>
        </p:nvSpPr>
        <p:spPr>
          <a:xfrm>
            <a:off x="783423" y="3671026"/>
            <a:ext cx="8100920" cy="491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altLang="de-DE" sz="2250" b="1" dirty="0">
                <a:solidFill>
                  <a:schemeClr val="bg1">
                    <a:lumMod val="65000"/>
                  </a:schemeClr>
                </a:solidFill>
              </a:rPr>
              <a:t>Selbstbestimmung   	     Partizipation	            Nichtdiskriminierung </a:t>
            </a:r>
          </a:p>
        </p:txBody>
      </p:sp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481914" y="370531"/>
            <a:ext cx="6172200" cy="539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altLang="de-DE" sz="2700" b="1" dirty="0"/>
              <a:t>GRUNDPFEILER der UN-BRK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755423-830D-847E-ED62-DEDDC44C2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3" y="1254026"/>
            <a:ext cx="1645754" cy="9628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C9B412B-C39D-8AD9-7464-FCF698AA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23372"/>
          <a:stretch/>
        </p:blipFill>
        <p:spPr>
          <a:xfrm>
            <a:off x="6175790" y="1621280"/>
            <a:ext cx="2478329" cy="2049746"/>
          </a:xfrm>
          <a:prstGeom prst="rect">
            <a:avLst/>
          </a:prstGeom>
        </p:spPr>
      </p:pic>
      <p:pic>
        <p:nvPicPr>
          <p:cNvPr id="8" name="Grafik 7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39147222-0E30-9842-ECEB-9A8011FB5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691899" y="1780309"/>
            <a:ext cx="1988290" cy="18907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14:cNvPr>
              <p14:cNvContentPartPr/>
              <p14:nvPr/>
            </p14:nvContentPartPr>
            <p14:xfrm>
              <a:off x="1337107" y="4264292"/>
              <a:ext cx="935640" cy="16801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5012A4A-0576-2DF9-B538-604819F355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7107" y="4084292"/>
                <a:ext cx="1115280" cy="20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14:cNvPr>
              <p14:cNvContentPartPr/>
              <p14:nvPr/>
            </p14:nvContentPartPr>
            <p14:xfrm>
              <a:off x="4138267" y="4372652"/>
              <a:ext cx="1038600" cy="15519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8AE270E3-5F89-706C-A26C-1D0AFDEF8F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48267" y="4193012"/>
                <a:ext cx="1218240" cy="19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14:cNvPr>
              <p14:cNvContentPartPr/>
              <p14:nvPr/>
            </p14:nvContentPartPr>
            <p14:xfrm>
              <a:off x="6741787" y="4316132"/>
              <a:ext cx="984240" cy="16146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29723203-FB36-3CF7-39EC-74B87A3F91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52147" y="4136132"/>
                <a:ext cx="1163880" cy="19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B963ED8-13DD-DF96-6E29-1FD6E687F6A7}"/>
              </a:ext>
            </a:extLst>
          </p:cNvPr>
          <p:cNvGrpSpPr/>
          <p:nvPr/>
        </p:nvGrpSpPr>
        <p:grpSpPr>
          <a:xfrm>
            <a:off x="609547" y="3642212"/>
            <a:ext cx="8060400" cy="2477880"/>
            <a:chOff x="609547" y="3642212"/>
            <a:chExt cx="8060400" cy="24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14:cNvPr>
                <p14:cNvContentPartPr/>
                <p14:nvPr/>
              </p14:nvContentPartPr>
              <p14:xfrm>
                <a:off x="896827" y="6053852"/>
                <a:ext cx="1847520" cy="662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4598D09-09E7-C938-B1AB-90D42709BA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8827" y="6035852"/>
                  <a:ext cx="1883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14:cNvPr>
                <p14:cNvContentPartPr/>
                <p14:nvPr/>
              </p14:nvContentPartPr>
              <p14:xfrm>
                <a:off x="1006627" y="4140812"/>
                <a:ext cx="1714680" cy="403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E44439D-96E0-D65E-F174-5E6ADC1D8E5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8987" y="4123172"/>
                  <a:ext cx="1750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14:cNvPr>
                <p14:cNvContentPartPr/>
                <p14:nvPr/>
              </p14:nvContentPartPr>
              <p14:xfrm>
                <a:off x="3860707" y="6012452"/>
                <a:ext cx="1730520" cy="62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E7426E7-2882-CF2C-583F-0E0B92AD87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43067" y="5994452"/>
                  <a:ext cx="1766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14:cNvPr>
                <p14:cNvContentPartPr/>
                <p14:nvPr/>
              </p14:nvContentPartPr>
              <p14:xfrm>
                <a:off x="6320227" y="5959892"/>
                <a:ext cx="1787040" cy="8388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1BA83E90-16D9-B140-D67A-11008DBE840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02587" y="5942252"/>
                  <a:ext cx="1822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14:cNvPr>
                <p14:cNvContentPartPr/>
                <p14:nvPr/>
              </p14:nvContentPartPr>
              <p14:xfrm>
                <a:off x="3711307" y="4214612"/>
                <a:ext cx="1899360" cy="4140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0CDEB324-53FD-DFB5-4DEE-C7608DF15B3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93667" y="4196612"/>
                  <a:ext cx="19350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14:cNvPr>
                <p14:cNvContentPartPr/>
                <p14:nvPr/>
              </p14:nvContentPartPr>
              <p14:xfrm>
                <a:off x="6356587" y="4253492"/>
                <a:ext cx="1573920" cy="39960"/>
              </p14:xfrm>
            </p:contentPart>
          </mc:Choice>
          <mc:Fallback xmlns="">
            <p:pic>
              <p:nvPicPr>
                <p:cNvPr id="26" name="Freihand 25">
                  <a:extLst>
                    <a:ext uri="{FF2B5EF4-FFF2-40B4-BE49-F238E27FC236}">
                      <a16:creationId xmlns:a16="http://schemas.microsoft.com/office/drawing/2014/main" id="{25BB7A29-61ED-08BA-F144-2D9B3009E0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38587" y="4235492"/>
                  <a:ext cx="16095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14:cNvPr>
                <p14:cNvContentPartPr/>
                <p14:nvPr/>
              </p14:nvContentPartPr>
              <p14:xfrm>
                <a:off x="1156027" y="4129652"/>
                <a:ext cx="48960" cy="18849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5185CE4E-3ADF-2144-213E-96E9B194CD1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38387" y="4111652"/>
                  <a:ext cx="84600" cy="19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14:cNvPr>
                <p14:cNvContentPartPr/>
                <p14:nvPr/>
              </p14:nvContentPartPr>
              <p14:xfrm>
                <a:off x="2439067" y="4207412"/>
                <a:ext cx="33120" cy="18108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25323FA-7AB7-42DB-46F0-6C65029A8BE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421067" y="4189412"/>
                  <a:ext cx="68760" cy="18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14:cNvPr>
                <p14:cNvContentPartPr/>
                <p14:nvPr/>
              </p14:nvContentPartPr>
              <p14:xfrm>
                <a:off x="1363747" y="4362932"/>
                <a:ext cx="194760" cy="15289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B15FE9BC-BA26-3278-72AD-183AE49A67C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45747" y="4345292"/>
                  <a:ext cx="230400" cy="156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14:cNvPr>
                <p14:cNvContentPartPr/>
                <p14:nvPr/>
              </p14:nvContentPartPr>
              <p14:xfrm>
                <a:off x="1649227" y="4347092"/>
                <a:ext cx="181440" cy="15051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0E2643DB-EDB6-C165-7324-1B79BF8F67F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31227" y="4329452"/>
                  <a:ext cx="217080" cy="15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14:cNvPr>
                <p14:cNvContentPartPr/>
                <p14:nvPr/>
              </p14:nvContentPartPr>
              <p14:xfrm>
                <a:off x="1964227" y="4475612"/>
                <a:ext cx="148680" cy="14180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C874BB88-3D8A-67D9-8186-F248594B5F2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46227" y="4457612"/>
                  <a:ext cx="18432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14:cNvPr>
                <p14:cNvContentPartPr/>
                <p14:nvPr/>
              </p14:nvContentPartPr>
              <p14:xfrm>
                <a:off x="2193547" y="4445732"/>
                <a:ext cx="150840" cy="13816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713C9648-E708-1A41-4A75-9E9E87AA8A4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75907" y="4427732"/>
                  <a:ext cx="186480" cy="14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14:cNvPr>
                <p14:cNvContentPartPr/>
                <p14:nvPr/>
              </p14:nvContentPartPr>
              <p14:xfrm>
                <a:off x="3970867" y="4236572"/>
                <a:ext cx="99000" cy="17233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78B2F285-8374-A657-954F-FBC661DCE9D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52867" y="4218572"/>
                  <a:ext cx="13464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14:cNvPr>
                <p14:cNvContentPartPr/>
                <p14:nvPr/>
              </p14:nvContentPartPr>
              <p14:xfrm>
                <a:off x="5238067" y="4281212"/>
                <a:ext cx="93960" cy="1714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E1D4DA46-A4B4-B6AC-C0EB-44F665909F9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20067" y="4263572"/>
                  <a:ext cx="129600" cy="17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14:cNvPr>
                <p14:cNvContentPartPr/>
                <p14:nvPr/>
              </p14:nvContentPartPr>
              <p14:xfrm>
                <a:off x="4138987" y="4410812"/>
                <a:ext cx="133560" cy="12772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F4403493-31CF-BA07-CACD-DBB5F0166A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121347" y="4393172"/>
                  <a:ext cx="169200" cy="13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14:cNvPr>
                <p14:cNvContentPartPr/>
                <p14:nvPr/>
              </p14:nvContentPartPr>
              <p14:xfrm>
                <a:off x="4421947" y="4524932"/>
                <a:ext cx="212040" cy="12081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D876BB7B-4DF5-0EAE-220D-30C68FF9C0B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04307" y="4507292"/>
                  <a:ext cx="247680" cy="12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14:cNvPr>
                <p14:cNvContentPartPr/>
                <p14:nvPr/>
              </p14:nvContentPartPr>
              <p14:xfrm>
                <a:off x="4747747" y="4503332"/>
                <a:ext cx="175680" cy="126288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B1D42AA8-F14C-9C06-3F9E-4CB7CD0B5D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729747" y="4485692"/>
                  <a:ext cx="211320" cy="12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14:cNvPr>
                <p14:cNvContentPartPr/>
                <p14:nvPr/>
              </p14:nvContentPartPr>
              <p14:xfrm>
                <a:off x="5026027" y="4514132"/>
                <a:ext cx="119160" cy="11638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2D54090D-61BE-2B16-A843-B8E990900F1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008387" y="4496132"/>
                  <a:ext cx="15480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14:cNvPr>
                <p14:cNvContentPartPr/>
                <p14:nvPr/>
              </p14:nvContentPartPr>
              <p14:xfrm>
                <a:off x="6468187" y="4233692"/>
                <a:ext cx="144000" cy="164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AE17F1F5-C056-C653-C0DB-6A8E437AA3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50547" y="4216052"/>
                  <a:ext cx="179640" cy="16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14:cNvPr>
                <p14:cNvContentPartPr/>
                <p14:nvPr/>
              </p14:nvContentPartPr>
              <p14:xfrm>
                <a:off x="7826107" y="4289132"/>
                <a:ext cx="53280" cy="1553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D43F643F-FBB1-C83D-89A5-BDEBD770E0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08107" y="4271492"/>
                  <a:ext cx="88920" cy="15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14:cNvPr>
                <p14:cNvContentPartPr/>
                <p14:nvPr/>
              </p14:nvContentPartPr>
              <p14:xfrm>
                <a:off x="6764827" y="4429532"/>
                <a:ext cx="206280" cy="1141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009E67B7-5050-509D-8AFA-564BA720DCA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46827" y="4411532"/>
                  <a:ext cx="241920" cy="11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14:cNvPr>
                <p14:cNvContentPartPr/>
                <p14:nvPr/>
              </p14:nvContentPartPr>
              <p14:xfrm>
                <a:off x="7069387" y="4550132"/>
                <a:ext cx="154800" cy="9975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E1A42D27-33A8-6835-5847-92B7516B5A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51387" y="4532492"/>
                  <a:ext cx="19044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14:cNvPr>
                <p14:cNvContentPartPr/>
                <p14:nvPr/>
              </p14:nvContentPartPr>
              <p14:xfrm>
                <a:off x="7289707" y="4602332"/>
                <a:ext cx="154080" cy="9835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923D1EF0-1647-2A87-23B4-E75068046CA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272067" y="4584692"/>
                  <a:ext cx="189720" cy="10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14:cNvPr>
                <p14:cNvContentPartPr/>
                <p14:nvPr/>
              </p14:nvContentPartPr>
              <p14:xfrm>
                <a:off x="7480867" y="4660292"/>
                <a:ext cx="208800" cy="101844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B87AA350-7B8F-FA28-2AEA-551F780F109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463227" y="4642292"/>
                  <a:ext cx="244440" cy="10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14:cNvPr>
                <p14:cNvContentPartPr/>
                <p14:nvPr/>
              </p14:nvContentPartPr>
              <p14:xfrm>
                <a:off x="609547" y="3642212"/>
                <a:ext cx="8060400" cy="67248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4C97AC8C-CCDC-5C2A-929B-FCEF93D9E5A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1547" y="3624572"/>
                  <a:ext cx="809604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14:cNvPr>
                <p14:cNvContentPartPr/>
                <p14:nvPr/>
              </p14:nvContentPartPr>
              <p14:xfrm>
                <a:off x="2727427" y="4163492"/>
                <a:ext cx="920880" cy="9072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B498919E-2A2B-73B3-CA8F-9DC153057D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709427" y="4145492"/>
                  <a:ext cx="9565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14:cNvPr>
                <p14:cNvContentPartPr/>
                <p14:nvPr/>
              </p14:nvContentPartPr>
              <p14:xfrm>
                <a:off x="5586907" y="4259612"/>
                <a:ext cx="1144080" cy="522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7A729811-390A-A7BA-C28F-005D4F3852F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568907" y="4241612"/>
                  <a:ext cx="1179720" cy="8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96FF78C-51BD-22EC-B564-CD8348E06C7F}"/>
              </a:ext>
            </a:extLst>
          </p:cNvPr>
          <p:cNvGrpSpPr/>
          <p:nvPr/>
        </p:nvGrpSpPr>
        <p:grpSpPr>
          <a:xfrm>
            <a:off x="6433267" y="2351972"/>
            <a:ext cx="1765080" cy="1120320"/>
            <a:chOff x="6433267" y="2351972"/>
            <a:chExt cx="1765080" cy="11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0EF21B17-1671-3327-AA8B-8294917B4D79}"/>
                    </a:ext>
                  </a:extLst>
                </p14:cNvPr>
                <p14:cNvContentPartPr/>
                <p14:nvPr/>
              </p14:nvContentPartPr>
              <p14:xfrm>
                <a:off x="6542707" y="2410652"/>
                <a:ext cx="1655640" cy="10616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0EF21B17-1671-3327-AA8B-8294917B4D7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06707" y="2375012"/>
                  <a:ext cx="1727280" cy="11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B286984F-302C-6CD2-A947-6A3EBF5F6863}"/>
                    </a:ext>
                  </a:extLst>
                </p14:cNvPr>
                <p14:cNvContentPartPr/>
                <p14:nvPr/>
              </p14:nvContentPartPr>
              <p14:xfrm>
                <a:off x="6433267" y="2351972"/>
                <a:ext cx="1705320" cy="9140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B286984F-302C-6CD2-A947-6A3EBF5F686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97627" y="2315972"/>
                  <a:ext cx="1776960" cy="985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BAE4CE6-CF8D-20E6-A2EA-868A92BC9D09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07" y="1582832"/>
            <a:ext cx="3574900" cy="20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98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7769AE4E-92C8-0877-CBEA-887CBBC59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276" y="1091217"/>
            <a:ext cx="2418975" cy="4675566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6DE1ABB-8CC7-4644-B18C-8ED016B1A85A}"/>
              </a:ext>
            </a:extLst>
          </p:cNvPr>
          <p:cNvSpPr/>
          <p:nvPr/>
        </p:nvSpPr>
        <p:spPr>
          <a:xfrm>
            <a:off x="743912" y="4765494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dirty="0">
                <a:solidFill>
                  <a:schemeClr val="bg1"/>
                </a:solidFill>
              </a:rPr>
              <a:t>Die Menschen stehen im Mittelpunkt – in ganzer Würde</a:t>
            </a:r>
          </a:p>
        </p:txBody>
      </p:sp>
    </p:spTree>
    <p:extLst>
      <p:ext uri="{BB962C8B-B14F-4D97-AF65-F5344CB8AC3E}">
        <p14:creationId xmlns:p14="http://schemas.microsoft.com/office/powerpoint/2010/main" val="179487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EAD6435-96F6-9654-A56A-897B4E08D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0" y="1390206"/>
            <a:ext cx="7196975" cy="40482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04A303-2146-44E8-8915-E2BC3EC574B5}"/>
              </a:ext>
            </a:extLst>
          </p:cNvPr>
          <p:cNvSpPr txBox="1"/>
          <p:nvPr/>
        </p:nvSpPr>
        <p:spPr>
          <a:xfrm>
            <a:off x="517358" y="1193998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UN-Behindertenrechtskonvention </a:t>
            </a:r>
            <a:endParaRPr lang="de-AT" sz="21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E5450D-75F4-E678-D89F-C0871CDBAFE5}"/>
              </a:ext>
            </a:extLst>
          </p:cNvPr>
          <p:cNvSpPr txBox="1"/>
          <p:nvPr/>
        </p:nvSpPr>
        <p:spPr>
          <a:xfrm>
            <a:off x="2711548" y="5080713"/>
            <a:ext cx="60159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 in allen Bereichen des Landes Steiermark </a:t>
            </a:r>
            <a:b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wahrgenommen und umgesetzt werden!</a:t>
            </a:r>
            <a:endParaRPr lang="de-AT" sz="2100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67830DD-BE4B-C83B-321E-58B51C14D177}"/>
              </a:ext>
            </a:extLst>
          </p:cNvPr>
          <p:cNvSpPr/>
          <p:nvPr/>
        </p:nvSpPr>
        <p:spPr>
          <a:xfrm rot="219548">
            <a:off x="877764" y="3288385"/>
            <a:ext cx="7339705" cy="671093"/>
          </a:xfrm>
          <a:prstGeom prst="round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500" dirty="0">
                <a:solidFill>
                  <a:schemeClr val="bg1"/>
                </a:solidFill>
              </a:rPr>
              <a:t>Partizipations-Gebot</a:t>
            </a:r>
          </a:p>
        </p:txBody>
      </p:sp>
    </p:spTree>
    <p:extLst>
      <p:ext uri="{BB962C8B-B14F-4D97-AF65-F5344CB8AC3E}">
        <p14:creationId xmlns:p14="http://schemas.microsoft.com/office/powerpoint/2010/main" val="34219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925201" y="2142532"/>
            <a:ext cx="473089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r>
              <a:rPr lang="en-GB" sz="2400" b="1" dirty="0"/>
              <a:t>Petra Plicka</a:t>
            </a:r>
          </a:p>
          <a:p>
            <a:r>
              <a:rPr lang="en-GB" sz="2400" dirty="0"/>
              <a:t>petra@plicka.com</a:t>
            </a:r>
          </a:p>
          <a:p>
            <a:r>
              <a:rPr lang="en-GB" sz="2400" dirty="0"/>
              <a:t>www.plicka.com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       Petra C. Plicka</a:t>
            </a:r>
          </a:p>
          <a:p>
            <a:endParaRPr lang="en-GB" sz="2400" dirty="0"/>
          </a:p>
        </p:txBody>
      </p:sp>
      <p:pic>
        <p:nvPicPr>
          <p:cNvPr id="5" name="Picture 2" descr="Bildergebnis für facebook 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7" r="100000">
                        <a14:backgroundMark x1="3067" y1="5676" x2="3067" y2="5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4" y="4317640"/>
            <a:ext cx="398745" cy="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Person, Wand, Kleidung, drinnen enthält.&#10;&#10;Automatisch generierte Beschreibung">
            <a:extLst>
              <a:ext uri="{FF2B5EF4-FFF2-40B4-BE49-F238E27FC236}">
                <a16:creationId xmlns:a16="http://schemas.microsoft.com/office/drawing/2014/main" id="{5CCBEAA2-E832-460F-9D77-15FB89DE29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48" y="2331832"/>
            <a:ext cx="1763123" cy="264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935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2"/>
          <p:cNvSpPr>
            <a:spLocks noGrp="1"/>
          </p:cNvSpPr>
          <p:nvPr>
            <p:ph idx="1"/>
          </p:nvPr>
        </p:nvSpPr>
        <p:spPr>
          <a:xfrm>
            <a:off x="1143069" y="588683"/>
            <a:ext cx="7737055" cy="56806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de-AT" altLang="de-DE" b="1" dirty="0"/>
              <a:t>Rückblick auf 15 Jahre UN-Behindertenrechtskonvention</a:t>
            </a:r>
            <a:br>
              <a:rPr lang="de-AT" altLang="de-DE" b="1" dirty="0"/>
            </a:br>
            <a:r>
              <a:rPr lang="de-AT" altLang="de-DE" b="1" dirty="0"/>
              <a:t>mit Heinz Sailer </a:t>
            </a:r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endParaRPr lang="de-AT" altLang="de-DE" b="1" dirty="0"/>
          </a:p>
          <a:p>
            <a:pPr marL="0" indent="0">
              <a:buNone/>
              <a:defRPr/>
            </a:pPr>
            <a:r>
              <a:rPr lang="de-DE" altLang="de-DE" b="1" dirty="0">
                <a:solidFill>
                  <a:schemeClr val="bg1">
                    <a:lumMod val="65000"/>
                  </a:schemeClr>
                </a:solidFill>
              </a:rPr>
              <a:t>Vergangenheit 	     Gegenwart                  Zukunft</a:t>
            </a:r>
            <a:endParaRPr lang="de-AT" altLang="de-D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0" y="104815"/>
            <a:ext cx="881063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Grafiken, Grafikdesign, Clipart, Kunst enthält.&#10;&#10;Automatisch generierte Beschreibung">
            <a:extLst>
              <a:ext uri="{FF2B5EF4-FFF2-40B4-BE49-F238E27FC236}">
                <a16:creationId xmlns:a16="http://schemas.microsoft.com/office/drawing/2014/main" id="{92FDD41B-BDA6-893F-5EE6-A5842F4BF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7" y="2810341"/>
            <a:ext cx="2122441" cy="1406791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1E16823-2A39-2C85-526D-9960EDEF077D}"/>
              </a:ext>
            </a:extLst>
          </p:cNvPr>
          <p:cNvGrpSpPr/>
          <p:nvPr/>
        </p:nvGrpSpPr>
        <p:grpSpPr>
          <a:xfrm>
            <a:off x="524227" y="4393892"/>
            <a:ext cx="1722240" cy="1211040"/>
            <a:chOff x="524227" y="4393892"/>
            <a:chExt cx="1722240" cy="12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6D39F662-1827-4707-DF67-C00BDFF802AD}"/>
                    </a:ext>
                  </a:extLst>
                </p14:cNvPr>
                <p14:cNvContentPartPr/>
                <p14:nvPr/>
              </p14:nvContentPartPr>
              <p14:xfrm>
                <a:off x="828427" y="4790612"/>
                <a:ext cx="1164240" cy="81432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6D39F662-1827-4707-DF67-C00BDFF802A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0427" y="4772612"/>
                  <a:ext cx="1199880" cy="8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CD7CD2A4-F86F-31B8-97E5-9B0FC9305617}"/>
                    </a:ext>
                  </a:extLst>
                </p14:cNvPr>
                <p14:cNvContentPartPr/>
                <p14:nvPr/>
              </p14:nvContentPartPr>
              <p14:xfrm>
                <a:off x="664987" y="4393892"/>
                <a:ext cx="1581480" cy="104652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CD7CD2A4-F86F-31B8-97E5-9B0FC93056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6987" y="4376252"/>
                  <a:ext cx="1617120" cy="10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C9ADCC3C-1737-C789-78FC-72B679527F94}"/>
                    </a:ext>
                  </a:extLst>
                </p14:cNvPr>
                <p14:cNvContentPartPr/>
                <p14:nvPr/>
              </p14:nvContentPartPr>
              <p14:xfrm>
                <a:off x="554107" y="4574612"/>
                <a:ext cx="157680" cy="19296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C9ADCC3C-1737-C789-78FC-72B679527F9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6107" y="4556612"/>
                  <a:ext cx="1933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71C5B27D-44B1-3BCC-EB09-0D6D16DE44F5}"/>
                    </a:ext>
                  </a:extLst>
                </p14:cNvPr>
                <p14:cNvContentPartPr/>
                <p14:nvPr/>
              </p14:nvContentPartPr>
              <p14:xfrm>
                <a:off x="524227" y="4566692"/>
                <a:ext cx="530280" cy="6969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71C5B27D-44B1-3BCC-EB09-0D6D16DE44F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6227" y="4549052"/>
                  <a:ext cx="565920" cy="73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C80772A-CE74-8171-31B2-39F76F67BFA5}"/>
              </a:ext>
            </a:extLst>
          </p:cNvPr>
          <p:cNvGrpSpPr/>
          <p:nvPr/>
        </p:nvGrpSpPr>
        <p:grpSpPr>
          <a:xfrm>
            <a:off x="4538227" y="4118492"/>
            <a:ext cx="931680" cy="1529280"/>
            <a:chOff x="4538227" y="4118492"/>
            <a:chExt cx="931680" cy="152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2D1ADF8-BC16-01D2-647C-4943E484F10F}"/>
                    </a:ext>
                  </a:extLst>
                </p14:cNvPr>
                <p14:cNvContentPartPr/>
                <p14:nvPr/>
              </p14:nvContentPartPr>
              <p14:xfrm>
                <a:off x="4751347" y="4118492"/>
                <a:ext cx="74880" cy="1089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2D1ADF8-BC16-01D2-647C-4943E484F10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33707" y="4100852"/>
                  <a:ext cx="110520" cy="11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1E46070C-B767-5FAB-119D-2EB5706EB7C0}"/>
                    </a:ext>
                  </a:extLst>
                </p14:cNvPr>
                <p14:cNvContentPartPr/>
                <p14:nvPr/>
              </p14:nvContentPartPr>
              <p14:xfrm>
                <a:off x="5270107" y="4120292"/>
                <a:ext cx="21600" cy="998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1E46070C-B767-5FAB-119D-2EB5706EB7C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52467" y="4102292"/>
                  <a:ext cx="57240" cy="10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D6E3A9C2-FC1D-F4B2-E543-A66544080381}"/>
                    </a:ext>
                  </a:extLst>
                </p14:cNvPr>
                <p14:cNvContentPartPr/>
                <p14:nvPr/>
              </p14:nvContentPartPr>
              <p14:xfrm>
                <a:off x="4538227" y="5143772"/>
                <a:ext cx="901800" cy="5040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D6E3A9C2-FC1D-F4B2-E543-A665440803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20587" y="5126132"/>
                  <a:ext cx="93744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23E6DE53-5491-CC87-E7A5-D4A39ADA73D3}"/>
                    </a:ext>
                  </a:extLst>
                </p14:cNvPr>
                <p14:cNvContentPartPr/>
                <p14:nvPr/>
              </p14:nvContentPartPr>
              <p14:xfrm>
                <a:off x="5288827" y="5099132"/>
                <a:ext cx="181080" cy="223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23E6DE53-5491-CC87-E7A5-D4A39ADA73D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71187" y="5081132"/>
                  <a:ext cx="21672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667D90E-5E5A-6625-5E12-387E2A1CE6BA}"/>
              </a:ext>
            </a:extLst>
          </p:cNvPr>
          <p:cNvGrpSpPr/>
          <p:nvPr/>
        </p:nvGrpSpPr>
        <p:grpSpPr>
          <a:xfrm>
            <a:off x="7256947" y="4172852"/>
            <a:ext cx="1439640" cy="1467360"/>
            <a:chOff x="7256947" y="4172852"/>
            <a:chExt cx="1439640" cy="146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69D4DC6F-DAA4-FFBD-4840-CA5E99D6EAB4}"/>
                    </a:ext>
                  </a:extLst>
                </p14:cNvPr>
                <p14:cNvContentPartPr/>
                <p14:nvPr/>
              </p14:nvContentPartPr>
              <p14:xfrm>
                <a:off x="7256947" y="4446092"/>
                <a:ext cx="1043640" cy="10904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69D4DC6F-DAA4-FFBD-4840-CA5E99D6EA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38947" y="4428452"/>
                  <a:ext cx="107928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1D3E22B0-104B-E411-2019-C2266B09D653}"/>
                    </a:ext>
                  </a:extLst>
                </p14:cNvPr>
                <p14:cNvContentPartPr/>
                <p14:nvPr/>
              </p14:nvContentPartPr>
              <p14:xfrm>
                <a:off x="7602907" y="4773332"/>
                <a:ext cx="725040" cy="86688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1D3E22B0-104B-E411-2019-C2266B09D6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85267" y="4755692"/>
                  <a:ext cx="760680" cy="90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7B5CC9B5-5A29-1C47-BF4D-DC4048362690}"/>
                    </a:ext>
                  </a:extLst>
                </p14:cNvPr>
                <p14:cNvContentPartPr/>
                <p14:nvPr/>
              </p14:nvContentPartPr>
              <p14:xfrm>
                <a:off x="8249107" y="4172852"/>
                <a:ext cx="70200" cy="2660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7B5CC9B5-5A29-1C47-BF4D-DC404836269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231467" y="4154852"/>
                  <a:ext cx="1058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CEF1D739-7D69-D0E2-B301-1C8847AA057F}"/>
                    </a:ext>
                  </a:extLst>
                </p14:cNvPr>
                <p14:cNvContentPartPr/>
                <p14:nvPr/>
              </p14:nvContentPartPr>
              <p14:xfrm>
                <a:off x="8334067" y="4789892"/>
                <a:ext cx="83520" cy="2552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CEF1D739-7D69-D0E2-B301-1C8847AA05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16067" y="4772252"/>
                  <a:ext cx="1191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7943CF2A-54E4-F14E-9E2A-372CB945546E}"/>
                    </a:ext>
                  </a:extLst>
                </p14:cNvPr>
                <p14:cNvContentPartPr/>
                <p14:nvPr/>
              </p14:nvContentPartPr>
              <p14:xfrm>
                <a:off x="8264227" y="4201292"/>
                <a:ext cx="432360" cy="8730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7943CF2A-54E4-F14E-9E2A-372CB945546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46227" y="4183292"/>
                  <a:ext cx="468000" cy="908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Grafik 22" descr="Ein Bild, das Darstellung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B98F1CF1-F240-8371-7235-2B29DACE91DC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55930" b="45764"/>
          <a:stretch/>
        </p:blipFill>
        <p:spPr>
          <a:xfrm>
            <a:off x="4209722" y="2548175"/>
            <a:ext cx="1988290" cy="189071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DC616DD9-9B43-078D-9B76-602987BF4934}"/>
              </a:ext>
            </a:extLst>
          </p:cNvPr>
          <p:cNvSpPr/>
          <p:nvPr/>
        </p:nvSpPr>
        <p:spPr>
          <a:xfrm>
            <a:off x="3826431" y="3493533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42A4BDA-4835-8C26-7D81-31DA7AE8DE16}"/>
              </a:ext>
            </a:extLst>
          </p:cNvPr>
          <p:cNvSpPr/>
          <p:nvPr/>
        </p:nvSpPr>
        <p:spPr>
          <a:xfrm>
            <a:off x="127609" y="3518632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D2C4006-8AAE-9E20-0BEB-FEB08B84DB01}"/>
              </a:ext>
            </a:extLst>
          </p:cNvPr>
          <p:cNvSpPr/>
          <p:nvPr/>
        </p:nvSpPr>
        <p:spPr>
          <a:xfrm>
            <a:off x="3826431" y="1818678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FE594A0-08E7-586A-3499-6D9C8A03862B}"/>
              </a:ext>
            </a:extLst>
          </p:cNvPr>
          <p:cNvGrpSpPr/>
          <p:nvPr/>
        </p:nvGrpSpPr>
        <p:grpSpPr>
          <a:xfrm>
            <a:off x="313267" y="3690812"/>
            <a:ext cx="273240" cy="294840"/>
            <a:chOff x="313267" y="3690812"/>
            <a:chExt cx="27324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02265170-6CB5-B654-0DEE-92FA68E2006C}"/>
                    </a:ext>
                  </a:extLst>
                </p14:cNvPr>
                <p14:cNvContentPartPr/>
                <p14:nvPr/>
              </p14:nvContentPartPr>
              <p14:xfrm>
                <a:off x="341707" y="3734012"/>
                <a:ext cx="360" cy="12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02265170-6CB5-B654-0DEE-92FA68E2006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4067" y="3716372"/>
                  <a:ext cx="36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4127995C-511C-7836-173E-61BD8F97E434}"/>
                    </a:ext>
                  </a:extLst>
                </p14:cNvPr>
                <p14:cNvContentPartPr/>
                <p14:nvPr/>
              </p14:nvContentPartPr>
              <p14:xfrm>
                <a:off x="485707" y="3690812"/>
                <a:ext cx="11520" cy="64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4127995C-511C-7836-173E-61BD8F97E43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7707" y="3673172"/>
                  <a:ext cx="47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9DDA8500-D8A1-6B95-007D-CDC024DDCDD6}"/>
                    </a:ext>
                  </a:extLst>
                </p14:cNvPr>
                <p14:cNvContentPartPr/>
                <p14:nvPr/>
              </p14:nvContentPartPr>
              <p14:xfrm>
                <a:off x="313267" y="3834812"/>
                <a:ext cx="273240" cy="1508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9DDA8500-D8A1-6B95-007D-CDC024DDCDD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5267" y="3816812"/>
                  <a:ext cx="30888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03240EF5-C8D8-5478-E0F7-2EF743452E94}"/>
              </a:ext>
            </a:extLst>
          </p:cNvPr>
          <p:cNvGrpSpPr/>
          <p:nvPr/>
        </p:nvGrpSpPr>
        <p:grpSpPr>
          <a:xfrm>
            <a:off x="4029907" y="3726452"/>
            <a:ext cx="268920" cy="245880"/>
            <a:chOff x="4029907" y="3726452"/>
            <a:chExt cx="268920" cy="2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A65B6B82-F142-12A3-633C-9DCF15812DF3}"/>
                    </a:ext>
                  </a:extLst>
                </p14:cNvPr>
                <p14:cNvContentPartPr/>
                <p14:nvPr/>
              </p14:nvContentPartPr>
              <p14:xfrm>
                <a:off x="4034587" y="3726452"/>
                <a:ext cx="13680" cy="792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A65B6B82-F142-12A3-633C-9DCF15812D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16587" y="3708812"/>
                  <a:ext cx="49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457729D7-52B2-B6C5-C4DE-3EE8E8F8989B}"/>
                    </a:ext>
                  </a:extLst>
                </p14:cNvPr>
                <p14:cNvContentPartPr/>
                <p14:nvPr/>
              </p14:nvContentPartPr>
              <p14:xfrm>
                <a:off x="4230067" y="3730772"/>
                <a:ext cx="5040" cy="129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457729D7-52B2-B6C5-C4DE-3EE8E8F8989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12427" y="3713132"/>
                  <a:ext cx="40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606314A4-F270-A64A-7C7B-7AB836A6E236}"/>
                    </a:ext>
                  </a:extLst>
                </p14:cNvPr>
                <p14:cNvContentPartPr/>
                <p14:nvPr/>
              </p14:nvContentPartPr>
              <p14:xfrm>
                <a:off x="4029907" y="3895292"/>
                <a:ext cx="268920" cy="770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606314A4-F270-A64A-7C7B-7AB836A6E23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12267" y="3877292"/>
                  <a:ext cx="3045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0B9B53B-FB33-D736-5D3E-D505F4AB3DAD}"/>
              </a:ext>
            </a:extLst>
          </p:cNvPr>
          <p:cNvGrpSpPr/>
          <p:nvPr/>
        </p:nvGrpSpPr>
        <p:grpSpPr>
          <a:xfrm>
            <a:off x="4040707" y="2027612"/>
            <a:ext cx="304560" cy="238320"/>
            <a:chOff x="4040707" y="2027612"/>
            <a:chExt cx="30456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AE4AE635-DC60-1B5D-D41C-B0AB0175A0B1}"/>
                    </a:ext>
                  </a:extLst>
                </p14:cNvPr>
                <p14:cNvContentPartPr/>
                <p14:nvPr/>
              </p14:nvContentPartPr>
              <p14:xfrm>
                <a:off x="4040707" y="2096372"/>
                <a:ext cx="360" cy="3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AE4AE635-DC60-1B5D-D41C-B0AB0175A0B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23067" y="207837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E782DFEC-2BA2-984E-068B-C36B496F089D}"/>
                    </a:ext>
                  </a:extLst>
                </p14:cNvPr>
                <p14:cNvContentPartPr/>
                <p14:nvPr/>
              </p14:nvContentPartPr>
              <p14:xfrm>
                <a:off x="4241227" y="2027612"/>
                <a:ext cx="23040" cy="864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E782DFEC-2BA2-984E-068B-C36B496F08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223587" y="2009972"/>
                  <a:ext cx="58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7A799B9D-82AC-D46C-15F3-BBBF440F10CD}"/>
                    </a:ext>
                  </a:extLst>
                </p14:cNvPr>
                <p14:cNvContentPartPr/>
                <p14:nvPr/>
              </p14:nvContentPartPr>
              <p14:xfrm>
                <a:off x="4069147" y="2204372"/>
                <a:ext cx="276120" cy="615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7A799B9D-82AC-D46C-15F3-BBBF440F10C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51147" y="2186372"/>
                  <a:ext cx="311760" cy="97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573C13E0-0293-BA10-26D2-1E5F547AE42F}"/>
              </a:ext>
            </a:extLst>
          </p:cNvPr>
          <p:cNvSpPr txBox="1"/>
          <p:nvPr/>
        </p:nvSpPr>
        <p:spPr>
          <a:xfrm>
            <a:off x="4538227" y="1647313"/>
            <a:ext cx="536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Querschnitts-Materie</a:t>
            </a:r>
            <a:br>
              <a:rPr lang="de-DE" sz="2400" dirty="0"/>
            </a:br>
            <a:r>
              <a:rPr lang="de-DE" sz="2400" dirty="0"/>
              <a:t>nicht umgesetzt</a:t>
            </a:r>
            <a:endParaRPr lang="de-AT" sz="2400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02127D0C-D226-0D81-0505-2B41E997D1A8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1"/>
          <a:stretch/>
        </p:blipFill>
        <p:spPr>
          <a:xfrm rot="1728704">
            <a:off x="7694872" y="2894503"/>
            <a:ext cx="1038406" cy="1440000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ED5EDD3D-0F33-E3B7-E819-F8F5A7DA00C3}"/>
              </a:ext>
            </a:extLst>
          </p:cNvPr>
          <p:cNvSpPr/>
          <p:nvPr/>
        </p:nvSpPr>
        <p:spPr>
          <a:xfrm>
            <a:off x="7221562" y="3690812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203A8103-D3C3-D566-6E20-4F67095D7FA0}"/>
              </a:ext>
            </a:extLst>
          </p:cNvPr>
          <p:cNvGrpSpPr/>
          <p:nvPr/>
        </p:nvGrpSpPr>
        <p:grpSpPr>
          <a:xfrm>
            <a:off x="7478247" y="3851611"/>
            <a:ext cx="304200" cy="294480"/>
            <a:chOff x="7478247" y="3851611"/>
            <a:chExt cx="30420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6C06AAD1-0731-C399-56B6-D87D1CC585E4}"/>
                    </a:ext>
                  </a:extLst>
                </p14:cNvPr>
                <p14:cNvContentPartPr/>
                <p14:nvPr/>
              </p14:nvContentPartPr>
              <p14:xfrm>
                <a:off x="7478247" y="3898771"/>
                <a:ext cx="11160" cy="201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6C06AAD1-0731-C399-56B6-D87D1CC585E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460247" y="3881131"/>
                  <a:ext cx="46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153A2883-C959-10B6-0D7C-A8898786A0A8}"/>
                    </a:ext>
                  </a:extLst>
                </p14:cNvPr>
                <p14:cNvContentPartPr/>
                <p14:nvPr/>
              </p14:nvContentPartPr>
              <p14:xfrm>
                <a:off x="7690647" y="3851611"/>
                <a:ext cx="35280" cy="2844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153A2883-C959-10B6-0D7C-A8898786A0A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72647" y="3833971"/>
                  <a:ext cx="70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556C910C-6922-2982-36E9-799476463667}"/>
                    </a:ext>
                  </a:extLst>
                </p14:cNvPr>
                <p14:cNvContentPartPr/>
                <p14:nvPr/>
              </p14:nvContentPartPr>
              <p14:xfrm>
                <a:off x="7481487" y="4011451"/>
                <a:ext cx="300960" cy="1346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556C910C-6922-2982-36E9-79947646366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463847" y="3993811"/>
                  <a:ext cx="336600" cy="170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5384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EBE43C-5963-3110-9E6A-079E4464A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2" y="2189127"/>
            <a:ext cx="4714183" cy="26526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865121-D4ED-2AB4-BA04-78D3D5776EFD}"/>
              </a:ext>
            </a:extLst>
          </p:cNvPr>
          <p:cNvSpPr txBox="1"/>
          <p:nvPr/>
        </p:nvSpPr>
        <p:spPr>
          <a:xfrm>
            <a:off x="609418" y="670552"/>
            <a:ext cx="536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Querschnitts-Materie</a:t>
            </a:r>
          </a:p>
          <a:p>
            <a:r>
              <a:rPr lang="de-DE" sz="2400" dirty="0"/>
              <a:t>Jetzt und in der Zukunft</a:t>
            </a:r>
            <a:endParaRPr lang="de-AT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45CCC0-980E-A462-49C6-34FCA22A9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09" y="570205"/>
            <a:ext cx="1288254" cy="21050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3D779B-312D-50A0-3E63-EB61CAC2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51892" r="47183" b="3242"/>
          <a:stretch/>
        </p:blipFill>
        <p:spPr>
          <a:xfrm>
            <a:off x="5186974" y="393405"/>
            <a:ext cx="3349256" cy="279543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D148C46-37D9-1E77-0003-83F4E4A6ECDC}"/>
              </a:ext>
            </a:extLst>
          </p:cNvPr>
          <p:cNvSpPr/>
          <p:nvPr/>
        </p:nvSpPr>
        <p:spPr>
          <a:xfrm>
            <a:off x="669234" y="117374"/>
            <a:ext cx="2536529" cy="2502417"/>
          </a:xfrm>
          <a:prstGeom prst="ellipse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85A7C2F-6A50-9891-7AD9-B0CD4E22EB1E}"/>
              </a:ext>
            </a:extLst>
          </p:cNvPr>
          <p:cNvSpPr/>
          <p:nvPr/>
        </p:nvSpPr>
        <p:spPr>
          <a:xfrm>
            <a:off x="5743575" y="554907"/>
            <a:ext cx="671180" cy="654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78328C9E-3652-CCB8-FB3F-FE6CF74976B3}"/>
                  </a:ext>
                </a:extLst>
              </p14:cNvPr>
              <p14:cNvContentPartPr/>
              <p14:nvPr/>
            </p14:nvContentPartPr>
            <p14:xfrm>
              <a:off x="5970940" y="800379"/>
              <a:ext cx="15840" cy="1620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78328C9E-3652-CCB8-FB3F-FE6CF74976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3300" y="782379"/>
                <a:ext cx="514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6DE74AE-0568-59E7-A7FB-86E96343B731}"/>
                  </a:ext>
                </a:extLst>
              </p14:cNvPr>
              <p14:cNvContentPartPr/>
              <p14:nvPr/>
            </p14:nvContentPartPr>
            <p14:xfrm>
              <a:off x="6186220" y="789219"/>
              <a:ext cx="2160" cy="18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6DE74AE-0568-59E7-A7FB-86E96343B7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8580" y="771219"/>
                <a:ext cx="378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D1A6630-3FFF-EEAE-BDF1-4B12FA3BF834}"/>
                  </a:ext>
                </a:extLst>
              </p14:cNvPr>
              <p14:cNvContentPartPr/>
              <p14:nvPr/>
            </p14:nvContentPartPr>
            <p14:xfrm>
              <a:off x="5922700" y="924579"/>
              <a:ext cx="321120" cy="9000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D1A6630-3FFF-EEAE-BDF1-4B12FA3BF8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5060" y="906939"/>
                <a:ext cx="356760" cy="1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9C22058-7406-E0E0-F422-FDAF4B955B21}"/>
              </a:ext>
            </a:extLst>
          </p:cNvPr>
          <p:cNvGrpSpPr/>
          <p:nvPr/>
        </p:nvGrpSpPr>
        <p:grpSpPr>
          <a:xfrm>
            <a:off x="3726700" y="796779"/>
            <a:ext cx="1724040" cy="1613160"/>
            <a:chOff x="3726700" y="796779"/>
            <a:chExt cx="1724040" cy="161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E745E2CF-685C-55B9-9F4A-F9CE3DB0E7B7}"/>
                    </a:ext>
                  </a:extLst>
                </p14:cNvPr>
                <p14:cNvContentPartPr/>
                <p14:nvPr/>
              </p14:nvContentPartPr>
              <p14:xfrm>
                <a:off x="5253460" y="796779"/>
                <a:ext cx="197280" cy="14234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E745E2CF-685C-55B9-9F4A-F9CE3DB0E7B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17460" y="760779"/>
                  <a:ext cx="268920" cy="14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22B0D489-03F8-03C0-D204-5139C8988C0B}"/>
                    </a:ext>
                  </a:extLst>
                </p14:cNvPr>
                <p14:cNvContentPartPr/>
                <p14:nvPr/>
              </p14:nvContentPartPr>
              <p14:xfrm>
                <a:off x="3726700" y="1377819"/>
                <a:ext cx="1282320" cy="10321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22B0D489-03F8-03C0-D204-5139C8988C0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91060" y="1342179"/>
                  <a:ext cx="1353960" cy="110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5D14704E-F561-8E4C-D4B8-870D7AA0251F}"/>
                  </a:ext>
                </a:extLst>
              </p14:cNvPr>
              <p14:cNvContentPartPr/>
              <p14:nvPr/>
            </p14:nvContentPartPr>
            <p14:xfrm>
              <a:off x="5753500" y="2222379"/>
              <a:ext cx="1767240" cy="72000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5D14704E-F561-8E4C-D4B8-870D7AA025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17500" y="2186379"/>
                <a:ext cx="1838880" cy="7916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Grafik 19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8161E39F-F433-2ABB-5E64-9D6256A0CD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21"/>
          <a:stretch/>
        </p:blipFill>
        <p:spPr>
          <a:xfrm>
            <a:off x="5450740" y="3350337"/>
            <a:ext cx="3317589" cy="15585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8F12DBD-F232-75D7-7C0E-7102A48B32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66" y="3298693"/>
            <a:ext cx="2080863" cy="568483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C807AE7C-B2A7-DD5D-B5D3-375B94643751}"/>
              </a:ext>
            </a:extLst>
          </p:cNvPr>
          <p:cNvSpPr/>
          <p:nvPr/>
        </p:nvSpPr>
        <p:spPr>
          <a:xfrm>
            <a:off x="6313554" y="4581803"/>
            <a:ext cx="671180" cy="6542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1FB62B2-1445-7D79-AE04-BF34FF573D04}"/>
              </a:ext>
            </a:extLst>
          </p:cNvPr>
          <p:cNvGrpSpPr/>
          <p:nvPr/>
        </p:nvGrpSpPr>
        <p:grpSpPr>
          <a:xfrm>
            <a:off x="6476740" y="4756419"/>
            <a:ext cx="325080" cy="307080"/>
            <a:chOff x="6476740" y="4756419"/>
            <a:chExt cx="32508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AC671322-1A66-3118-864B-201DEEBC53D9}"/>
                    </a:ext>
                  </a:extLst>
                </p14:cNvPr>
                <p14:cNvContentPartPr/>
                <p14:nvPr/>
              </p14:nvContentPartPr>
              <p14:xfrm>
                <a:off x="6540460" y="4759299"/>
                <a:ext cx="14400" cy="630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AC671322-1A66-3118-864B-201DEEBC53D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522820" y="4741299"/>
                  <a:ext cx="50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ABFF5C8B-FD74-6B7F-EB46-B9DF81AFF3F6}"/>
                    </a:ext>
                  </a:extLst>
                </p14:cNvPr>
                <p14:cNvContentPartPr/>
                <p14:nvPr/>
              </p14:nvContentPartPr>
              <p14:xfrm>
                <a:off x="6719740" y="4756419"/>
                <a:ext cx="14040" cy="8532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ABFF5C8B-FD74-6B7F-EB46-B9DF81AFF3F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01740" y="4738419"/>
                  <a:ext cx="496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A1E8A80A-A210-9525-96E0-AAA0107E2D62}"/>
                    </a:ext>
                  </a:extLst>
                </p14:cNvPr>
                <p14:cNvContentPartPr/>
                <p14:nvPr/>
              </p14:nvContentPartPr>
              <p14:xfrm>
                <a:off x="6476740" y="4866219"/>
                <a:ext cx="325080" cy="19728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A1E8A80A-A210-9525-96E0-AAA0107E2D6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58740" y="4848219"/>
                  <a:ext cx="360720" cy="23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CC1F0C24-AAF0-43F5-BF23-BF64BE58A4EB}"/>
              </a:ext>
            </a:extLst>
          </p:cNvPr>
          <p:cNvSpPr/>
          <p:nvPr/>
        </p:nvSpPr>
        <p:spPr>
          <a:xfrm>
            <a:off x="7642479" y="5236023"/>
            <a:ext cx="340233" cy="2844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4219DA9-A355-5E47-D5BB-E2473DCDD64D}"/>
              </a:ext>
            </a:extLst>
          </p:cNvPr>
          <p:cNvGrpSpPr/>
          <p:nvPr/>
        </p:nvGrpSpPr>
        <p:grpSpPr>
          <a:xfrm>
            <a:off x="7423887" y="5314229"/>
            <a:ext cx="1212480" cy="786960"/>
            <a:chOff x="7423887" y="5314229"/>
            <a:chExt cx="1212480" cy="78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28E6B56B-59BF-0702-F1C5-7092F0C7F830}"/>
                    </a:ext>
                  </a:extLst>
                </p14:cNvPr>
                <p14:cNvContentPartPr/>
                <p14:nvPr/>
              </p14:nvContentPartPr>
              <p14:xfrm>
                <a:off x="7423887" y="5501069"/>
                <a:ext cx="294840" cy="19368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28E6B56B-59BF-0702-F1C5-7092F0C7F83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06247" y="5483429"/>
                  <a:ext cx="3304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66A0F8B2-3BA6-DF40-39E8-E79E45A12A38}"/>
                    </a:ext>
                  </a:extLst>
                </p14:cNvPr>
                <p14:cNvContentPartPr/>
                <p14:nvPr/>
              </p14:nvContentPartPr>
              <p14:xfrm>
                <a:off x="7973247" y="5314229"/>
                <a:ext cx="259200" cy="11556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66A0F8B2-3BA6-DF40-39E8-E79E45A12A3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55247" y="5296229"/>
                  <a:ext cx="2948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54823A78-B1C0-D6B2-CABE-85B6ABE0EC29}"/>
                    </a:ext>
                  </a:extLst>
                </p14:cNvPr>
                <p14:cNvContentPartPr/>
                <p14:nvPr/>
              </p14:nvContentPartPr>
              <p14:xfrm>
                <a:off x="7424247" y="5671349"/>
                <a:ext cx="887400" cy="3384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54823A78-B1C0-D6B2-CABE-85B6ABE0EC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06247" y="5653349"/>
                  <a:ext cx="9230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32167FCF-ACD0-90D3-52BB-93B7C26F3F25}"/>
                    </a:ext>
                  </a:extLst>
                </p14:cNvPr>
                <p14:cNvContentPartPr/>
                <p14:nvPr/>
              </p14:nvContentPartPr>
              <p14:xfrm>
                <a:off x="8251887" y="5350949"/>
                <a:ext cx="24840" cy="3542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32167FCF-ACD0-90D3-52BB-93B7C26F3F2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33887" y="5333309"/>
                  <a:ext cx="6048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AECABBD8-839F-3987-23E1-7617036C8422}"/>
                    </a:ext>
                  </a:extLst>
                </p14:cNvPr>
                <p14:cNvContentPartPr/>
                <p14:nvPr/>
              </p14:nvContentPartPr>
              <p14:xfrm>
                <a:off x="7890447" y="5815349"/>
                <a:ext cx="745920" cy="2858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AECABBD8-839F-3987-23E1-7617036C84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872807" y="5797709"/>
                  <a:ext cx="7815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C394DA17-9BD8-BD85-4B8E-FF8D0E29EDB3}"/>
                    </a:ext>
                  </a:extLst>
                </p14:cNvPr>
                <p14:cNvContentPartPr/>
                <p14:nvPr/>
              </p14:nvContentPartPr>
              <p14:xfrm>
                <a:off x="8276367" y="5359949"/>
                <a:ext cx="356760" cy="46152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C394DA17-9BD8-BD85-4B8E-FF8D0E29EDB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258367" y="5341949"/>
                  <a:ext cx="39240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3BD32898-D3EE-84D5-8EC9-D56F1AD5B616}"/>
                    </a:ext>
                  </a:extLst>
                </p14:cNvPr>
                <p14:cNvContentPartPr/>
                <p14:nvPr/>
              </p14:nvContentPartPr>
              <p14:xfrm>
                <a:off x="7827447" y="5579189"/>
                <a:ext cx="70200" cy="12168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3BD32898-D3EE-84D5-8EC9-D56F1AD5B61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809447" y="5561549"/>
                  <a:ext cx="1058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88CCE9D7-8E51-C07E-4CB5-9DB1BEC88CA3}"/>
                    </a:ext>
                  </a:extLst>
                </p14:cNvPr>
                <p14:cNvContentPartPr/>
                <p14:nvPr/>
              </p14:nvContentPartPr>
              <p14:xfrm>
                <a:off x="7530087" y="5660909"/>
                <a:ext cx="38880" cy="399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88CCE9D7-8E51-C07E-4CB5-9DB1BEC88CA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12087" y="5643269"/>
                  <a:ext cx="745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873C69D4-B263-F2CA-0692-8FB24A93757F}"/>
                    </a:ext>
                  </a:extLst>
                </p14:cNvPr>
                <p14:cNvContentPartPr/>
                <p14:nvPr/>
              </p14:nvContentPartPr>
              <p14:xfrm>
                <a:off x="7594167" y="5783309"/>
                <a:ext cx="55440" cy="414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873C69D4-B263-F2CA-0692-8FB24A93757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76527" y="5765669"/>
                  <a:ext cx="910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0FAFFE3D-E67D-1AFE-AC31-A756E9383FCC}"/>
                    </a:ext>
                  </a:extLst>
                </p14:cNvPr>
                <p14:cNvContentPartPr/>
                <p14:nvPr/>
              </p14:nvContentPartPr>
              <p14:xfrm>
                <a:off x="8106447" y="5496389"/>
                <a:ext cx="21600" cy="75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0FAFFE3D-E67D-1AFE-AC31-A756E9383FC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88447" y="5478749"/>
                  <a:ext cx="57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57108188-DAE5-E1BD-6EC9-97263BC06CBC}"/>
                    </a:ext>
                  </a:extLst>
                </p14:cNvPr>
                <p14:cNvContentPartPr/>
                <p14:nvPr/>
              </p14:nvContentPartPr>
              <p14:xfrm>
                <a:off x="8172327" y="5659109"/>
                <a:ext cx="6120" cy="75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57108188-DAE5-E1BD-6EC9-97263BC06CB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54327" y="5641109"/>
                  <a:ext cx="417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277ECD9D-BC7F-24A6-E87E-EE5220B7C5B1}"/>
                    </a:ext>
                  </a:extLst>
                </p14:cNvPr>
                <p14:cNvContentPartPr/>
                <p14:nvPr/>
              </p14:nvContentPartPr>
              <p14:xfrm>
                <a:off x="7971087" y="5933429"/>
                <a:ext cx="30240" cy="115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277ECD9D-BC7F-24A6-E87E-EE5220B7C5B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953447" y="5915429"/>
                  <a:ext cx="658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AC281E9F-3FA4-F359-EE4C-0ECAA7A673E8}"/>
                    </a:ext>
                  </a:extLst>
                </p14:cNvPr>
                <p14:cNvContentPartPr/>
                <p14:nvPr/>
              </p14:nvContentPartPr>
              <p14:xfrm>
                <a:off x="7769487" y="5369309"/>
                <a:ext cx="17280" cy="75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AC281E9F-3FA4-F359-EE4C-0ECAA7A673E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751847" y="5351669"/>
                  <a:ext cx="529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7092AC57-243F-C743-7D31-249209403618}"/>
                    </a:ext>
                  </a:extLst>
                </p14:cNvPr>
                <p14:cNvContentPartPr/>
                <p14:nvPr/>
              </p14:nvContentPartPr>
              <p14:xfrm>
                <a:off x="7871367" y="5338709"/>
                <a:ext cx="7920" cy="43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7092AC57-243F-C743-7D31-24920940361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853727" y="5320709"/>
                  <a:ext cx="435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0326EECA-BB4A-2772-3DB3-D5AD2F262936}"/>
                    </a:ext>
                  </a:extLst>
                </p14:cNvPr>
                <p14:cNvContentPartPr/>
                <p14:nvPr/>
              </p14:nvContentPartPr>
              <p14:xfrm>
                <a:off x="7784607" y="5401349"/>
                <a:ext cx="109440" cy="612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0326EECA-BB4A-2772-3DB3-D5AD2F26293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766967" y="5383349"/>
                  <a:ext cx="145080" cy="96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Rechteck 44">
            <a:extLst>
              <a:ext uri="{FF2B5EF4-FFF2-40B4-BE49-F238E27FC236}">
                <a16:creationId xmlns:a16="http://schemas.microsoft.com/office/drawing/2014/main" id="{2A13FC0E-5DB9-26E4-29DD-E227D22DD5D6}"/>
              </a:ext>
            </a:extLst>
          </p:cNvPr>
          <p:cNvSpPr/>
          <p:nvPr/>
        </p:nvSpPr>
        <p:spPr>
          <a:xfrm>
            <a:off x="6801820" y="1481131"/>
            <a:ext cx="1326227" cy="3359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Soziales</a:t>
            </a:r>
            <a:endParaRPr lang="de-AT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7BCD2EA-4B71-5C4B-0583-27481800A147}"/>
              </a:ext>
            </a:extLst>
          </p:cNvPr>
          <p:cNvSpPr/>
          <p:nvPr/>
        </p:nvSpPr>
        <p:spPr>
          <a:xfrm>
            <a:off x="4002866" y="282557"/>
            <a:ext cx="1447874" cy="5340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Andere Abteilungen</a:t>
            </a:r>
            <a:endParaRPr lang="de-AT" dirty="0"/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F622C997-6AAB-DF9E-67DA-40F0E0751E7B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1"/>
          <a:stretch/>
        </p:blipFill>
        <p:spPr>
          <a:xfrm rot="1728704">
            <a:off x="4377581" y="5121648"/>
            <a:ext cx="1038406" cy="14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FF1BDD91-E705-DFB3-AB6C-ABDF72544FA1}"/>
                  </a:ext>
                </a:extLst>
              </p14:cNvPr>
              <p14:cNvContentPartPr/>
              <p14:nvPr/>
            </p14:nvContentPartPr>
            <p14:xfrm>
              <a:off x="2795007" y="5868865"/>
              <a:ext cx="1403280" cy="27036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FF1BDD91-E705-DFB3-AB6C-ABDF72544FA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77367" y="5851225"/>
                <a:ext cx="143892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788FE54B-E8C5-AEED-4D2F-232B39CE96F4}"/>
                  </a:ext>
                </a:extLst>
              </p14:cNvPr>
              <p14:cNvContentPartPr/>
              <p14:nvPr/>
            </p14:nvContentPartPr>
            <p14:xfrm>
              <a:off x="2946927" y="6179545"/>
              <a:ext cx="1312200" cy="22608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788FE54B-E8C5-AEED-4D2F-232B39CE96F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29287" y="6161545"/>
                <a:ext cx="1347840" cy="26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544AAC2A-F02A-3CD1-9B67-CB4BE44246AB}"/>
              </a:ext>
            </a:extLst>
          </p:cNvPr>
          <p:cNvGrpSpPr/>
          <p:nvPr/>
        </p:nvGrpSpPr>
        <p:grpSpPr>
          <a:xfrm>
            <a:off x="4803447" y="5719465"/>
            <a:ext cx="1585080" cy="858240"/>
            <a:chOff x="4803447" y="5719465"/>
            <a:chExt cx="1585080" cy="85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234CD944-63FD-545B-40F3-5409FD297150}"/>
                    </a:ext>
                  </a:extLst>
                </p14:cNvPr>
                <p14:cNvContentPartPr/>
                <p14:nvPr/>
              </p14:nvContentPartPr>
              <p14:xfrm>
                <a:off x="5119167" y="5989105"/>
                <a:ext cx="972000" cy="11376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234CD944-63FD-545B-40F3-5409FD29715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01167" y="5971465"/>
                  <a:ext cx="10076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FE320426-3474-4413-BCAE-9AE5E7F9538F}"/>
                    </a:ext>
                  </a:extLst>
                </p14:cNvPr>
                <p14:cNvContentPartPr/>
                <p14:nvPr/>
              </p14:nvContentPartPr>
              <p14:xfrm>
                <a:off x="4803447" y="6266665"/>
                <a:ext cx="1284120" cy="17640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FE320426-3474-4413-BCAE-9AE5E7F9538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785807" y="6248665"/>
                  <a:ext cx="1319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F752930A-7163-2BBB-F669-AB401D91373D}"/>
                    </a:ext>
                  </a:extLst>
                </p14:cNvPr>
                <p14:cNvContentPartPr/>
                <p14:nvPr/>
              </p14:nvContentPartPr>
              <p14:xfrm>
                <a:off x="6039687" y="5719465"/>
                <a:ext cx="51120" cy="2552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F752930A-7163-2BBB-F669-AB401D91373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22047" y="5701825"/>
                  <a:ext cx="867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C660DA91-93DF-C530-0D5B-ED6804EB400B}"/>
                    </a:ext>
                  </a:extLst>
                </p14:cNvPr>
                <p14:cNvContentPartPr/>
                <p14:nvPr/>
              </p14:nvContentPartPr>
              <p14:xfrm>
                <a:off x="6083247" y="6082705"/>
                <a:ext cx="282600" cy="49500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C660DA91-93DF-C530-0D5B-ED6804EB400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65607" y="6064705"/>
                  <a:ext cx="31824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5F0CAF7F-FDB2-9EFC-E53F-BD71056B3AAB}"/>
                    </a:ext>
                  </a:extLst>
                </p14:cNvPr>
                <p14:cNvContentPartPr/>
                <p14:nvPr/>
              </p14:nvContentPartPr>
              <p14:xfrm>
                <a:off x="6079647" y="5724865"/>
                <a:ext cx="308880" cy="44784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5F0CAF7F-FDB2-9EFC-E53F-BD71056B3AA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062007" y="5707225"/>
                  <a:ext cx="344520" cy="48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E48E5AFE-C92D-C92B-CECB-1CE5CB7D0A0F}"/>
                  </a:ext>
                </a:extLst>
              </p14:cNvPr>
              <p14:cNvContentPartPr/>
              <p14:nvPr/>
            </p14:nvContentPartPr>
            <p14:xfrm>
              <a:off x="2946927" y="6023665"/>
              <a:ext cx="1308240" cy="13860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E48E5AFE-C92D-C92B-CECB-1CE5CB7D0A0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857287" y="5844025"/>
                <a:ext cx="14878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E33770EB-DB99-BA13-EACE-4CD4D432D2C4}"/>
                  </a:ext>
                </a:extLst>
              </p14:cNvPr>
              <p14:cNvContentPartPr/>
              <p14:nvPr/>
            </p14:nvContentPartPr>
            <p14:xfrm>
              <a:off x="4932687" y="6006025"/>
              <a:ext cx="1345680" cy="44928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E33770EB-DB99-BA13-EACE-4CD4D432D2C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42687" y="5826385"/>
                <a:ext cx="1525320" cy="80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2798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617</Words>
  <Application>Microsoft Office PowerPoint</Application>
  <PresentationFormat>Bildschirmpräsentation (4:3)</PresentationFormat>
  <Paragraphs>241</Paragraphs>
  <Slides>72</Slides>
  <Notes>0</Notes>
  <HiddenSlides>18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Symbol</vt:lpstr>
      <vt:lpstr>Times New Roman</vt:lpstr>
      <vt:lpstr>Office</vt:lpstr>
      <vt:lpstr>PowerPoint-Präsentation</vt:lpstr>
      <vt:lpstr>PowerPoint-Präsentation</vt:lpstr>
      <vt:lpstr>Warum haben wir Sie heute eingeladen?</vt:lpstr>
      <vt:lpstr>PowerPoint-Präsentation</vt:lpstr>
      <vt:lpstr>PowerPoint-Präsentation</vt:lpstr>
      <vt:lpstr>GRUNDPFEILER der UN-BRK</vt:lpstr>
      <vt:lpstr>GRUNDPFEILER der UN-BRK</vt:lpstr>
      <vt:lpstr>PowerPoint-Präsentation</vt:lpstr>
      <vt:lpstr>PowerPoint-Präsentation</vt:lpstr>
      <vt:lpstr>Thema: Selbstbestimmung</vt:lpstr>
      <vt:lpstr>PowerPoint-Präsentation</vt:lpstr>
      <vt:lpstr>PowerPoint-Präsentation</vt:lpstr>
      <vt:lpstr>PowerPoint-Präsentation</vt:lpstr>
      <vt:lpstr>Thema: Partizipation</vt:lpstr>
      <vt:lpstr>PowerPoint-Präsentation</vt:lpstr>
      <vt:lpstr>PowerPoint-Präsentation</vt:lpstr>
      <vt:lpstr>PowerPoint-Präsentation</vt:lpstr>
      <vt:lpstr>PowerPoint-Präsentation</vt:lpstr>
      <vt:lpstr>Thema: Nichtdiskriminierung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GRUNDPFEILER der UN-BRK</vt:lpstr>
      <vt:lpstr>PowerPoint-Präsentation</vt:lpstr>
      <vt:lpstr>2. TEIL GRUNDBEREICHE der UN-BRK</vt:lpstr>
      <vt:lpstr>Impulsvortrag: Privatleben</vt:lpstr>
      <vt:lpstr>PowerPoint-Präsentation</vt:lpstr>
      <vt:lpstr>PowerPoint-Präsentation</vt:lpstr>
      <vt:lpstr>PowerPoint-Präsentation</vt:lpstr>
      <vt:lpstr>PowerPoint-Präsentation</vt:lpstr>
      <vt:lpstr>Impulsvortrag: Bildung</vt:lpstr>
      <vt:lpstr>PowerPoint-Präsentation</vt:lpstr>
      <vt:lpstr>PowerPoint-Präsentation</vt:lpstr>
      <vt:lpstr>PowerPoint-Präsentation</vt:lpstr>
      <vt:lpstr>PowerPoint-Präsentation</vt:lpstr>
      <vt:lpstr>Impulsvortrag: Arbeit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Impulsvortrag: Öffentliches Leben</vt:lpstr>
      <vt:lpstr>PowerPoint-Präsentation</vt:lpstr>
      <vt:lpstr>PowerPoint-Präsentation</vt:lpstr>
      <vt:lpstr>PowerPoint-Präsentation</vt:lpstr>
      <vt:lpstr>Impulsvortrag: Gesundheit</vt:lpstr>
      <vt:lpstr>PowerPoint-Präsentation</vt:lpstr>
      <vt:lpstr>Impulsvortrag: Barrierefreiheit</vt:lpstr>
      <vt:lpstr>PowerPoint-Präsentation</vt:lpstr>
      <vt:lpstr>PowerPoint-Präsentation</vt:lpstr>
      <vt:lpstr>PowerPoint-Präsentation</vt:lpstr>
      <vt:lpstr>2. TEIL GRUNDBEREICHE der UN-BRK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Monitoring Ausschuss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Petra Plicka</dc:creator>
  <cp:lastModifiedBy>Sandra Rainer</cp:lastModifiedBy>
  <cp:revision>115</cp:revision>
  <dcterms:created xsi:type="dcterms:W3CDTF">2016-04-19T06:43:01Z</dcterms:created>
  <dcterms:modified xsi:type="dcterms:W3CDTF">2023-11-14T15:41:50Z</dcterms:modified>
</cp:coreProperties>
</file>